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Lst>
  <p:sldSz cy="5143500" cx="9144000"/>
  <p:notesSz cx="6858000" cy="9144000"/>
  <p:embeddedFontLst>
    <p:embeddedFont>
      <p:font typeface="Proxima Nova"/>
      <p:regular r:id="rId43"/>
      <p:bold r:id="rId44"/>
      <p:italic r:id="rId45"/>
      <p:boldItalic r:id="rId46"/>
    </p:embeddedFont>
    <p:embeddedFont>
      <p:font typeface="Roboto Medium"/>
      <p:regular r:id="rId47"/>
      <p:bold r:id="rId48"/>
      <p:italic r:id="rId49"/>
      <p:boldItalic r:id="rId50"/>
    </p:embeddedFont>
    <p:embeddedFont>
      <p:font typeface="Amatic SC"/>
      <p:regular r:id="rId51"/>
      <p:bold r:id="rId52"/>
    </p:embeddedFont>
    <p:embeddedFont>
      <p:font typeface="Didact Gothic"/>
      <p:regular r:id="rId53"/>
    </p:embeddedFont>
    <p:embeddedFont>
      <p:font typeface="Proxima Nova Semibold"/>
      <p:regular r:id="rId54"/>
      <p:bold r:id="rId55"/>
      <p:boldItalic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9FFE0AD-F45E-488A-8DFB-4D3E7C22C2B6}">
  <a:tblStyle styleId="{19FFE0AD-F45E-488A-8DFB-4D3E7C22C2B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font" Target="fonts/ProximaNova-bold.fntdata"/><Relationship Id="rId43" Type="http://schemas.openxmlformats.org/officeDocument/2006/relationships/font" Target="fonts/ProximaNova-regular.fntdata"/><Relationship Id="rId46" Type="http://schemas.openxmlformats.org/officeDocument/2006/relationships/font" Target="fonts/ProximaNova-boldItalic.fntdata"/><Relationship Id="rId45" Type="http://schemas.openxmlformats.org/officeDocument/2006/relationships/font" Target="fonts/ProximaNova-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obotoMedium-bold.fntdata"/><Relationship Id="rId47" Type="http://schemas.openxmlformats.org/officeDocument/2006/relationships/font" Target="fonts/RobotoMedium-regular.fntdata"/><Relationship Id="rId49" Type="http://schemas.openxmlformats.org/officeDocument/2006/relationships/font" Target="fonts/RobotoMedium-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AmaticSC-regular.fntdata"/><Relationship Id="rId50" Type="http://schemas.openxmlformats.org/officeDocument/2006/relationships/font" Target="fonts/RobotoMedium-boldItalic.fntdata"/><Relationship Id="rId53" Type="http://schemas.openxmlformats.org/officeDocument/2006/relationships/font" Target="fonts/DidactGothic-regular.fntdata"/><Relationship Id="rId52" Type="http://schemas.openxmlformats.org/officeDocument/2006/relationships/font" Target="fonts/AmaticSC-bold.fntdata"/><Relationship Id="rId11" Type="http://schemas.openxmlformats.org/officeDocument/2006/relationships/slide" Target="slides/slide5.xml"/><Relationship Id="rId55" Type="http://schemas.openxmlformats.org/officeDocument/2006/relationships/font" Target="fonts/ProximaNovaSemibold-bold.fntdata"/><Relationship Id="rId10" Type="http://schemas.openxmlformats.org/officeDocument/2006/relationships/slide" Target="slides/slide4.xml"/><Relationship Id="rId54" Type="http://schemas.openxmlformats.org/officeDocument/2006/relationships/font" Target="fonts/ProximaNovaSemibold-regular.fntdata"/><Relationship Id="rId13" Type="http://schemas.openxmlformats.org/officeDocument/2006/relationships/slide" Target="slides/slide7.xml"/><Relationship Id="rId12" Type="http://schemas.openxmlformats.org/officeDocument/2006/relationships/slide" Target="slides/slide6.xml"/><Relationship Id="rId56" Type="http://schemas.openxmlformats.org/officeDocument/2006/relationships/font" Target="fonts/ProximaNovaSemibold-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2078891ca4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2078891ca4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3" name="Shape 1013"/>
        <p:cNvGrpSpPr/>
        <p:nvPr/>
      </p:nvGrpSpPr>
      <p:grpSpPr>
        <a:xfrm>
          <a:off x="0" y="0"/>
          <a:ext cx="0" cy="0"/>
          <a:chOff x="0" y="0"/>
          <a:chExt cx="0" cy="0"/>
        </a:xfrm>
      </p:grpSpPr>
      <p:sp>
        <p:nvSpPr>
          <p:cNvPr id="1014" name="Google Shape;1014;g20f3712eba9_1_4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5" name="Google Shape;1015;g20f3712eba9_1_4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5" name="Shape 1075"/>
        <p:cNvGrpSpPr/>
        <p:nvPr/>
      </p:nvGrpSpPr>
      <p:grpSpPr>
        <a:xfrm>
          <a:off x="0" y="0"/>
          <a:ext cx="0" cy="0"/>
          <a:chOff x="0" y="0"/>
          <a:chExt cx="0" cy="0"/>
        </a:xfrm>
      </p:grpSpPr>
      <p:sp>
        <p:nvSpPr>
          <p:cNvPr id="1076" name="Google Shape;1076;g20f3712eba9_1_5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7" name="Google Shape;1077;g20f3712eba9_1_5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5" name="Shape 1125"/>
        <p:cNvGrpSpPr/>
        <p:nvPr/>
      </p:nvGrpSpPr>
      <p:grpSpPr>
        <a:xfrm>
          <a:off x="0" y="0"/>
          <a:ext cx="0" cy="0"/>
          <a:chOff x="0" y="0"/>
          <a:chExt cx="0" cy="0"/>
        </a:xfrm>
      </p:grpSpPr>
      <p:sp>
        <p:nvSpPr>
          <p:cNvPr id="1126" name="Google Shape;1126;g2078bdfc26d_0_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7" name="Google Shape;1127;g2078bdfc26d_0_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5" name="Shape 1175"/>
        <p:cNvGrpSpPr/>
        <p:nvPr/>
      </p:nvGrpSpPr>
      <p:grpSpPr>
        <a:xfrm>
          <a:off x="0" y="0"/>
          <a:ext cx="0" cy="0"/>
          <a:chOff x="0" y="0"/>
          <a:chExt cx="0" cy="0"/>
        </a:xfrm>
      </p:grpSpPr>
      <p:sp>
        <p:nvSpPr>
          <p:cNvPr id="1176" name="Google Shape;1176;g20f3712eba9_1_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7" name="Google Shape;1177;g20f3712eba9_1_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8" name="Shape 1208"/>
        <p:cNvGrpSpPr/>
        <p:nvPr/>
      </p:nvGrpSpPr>
      <p:grpSpPr>
        <a:xfrm>
          <a:off x="0" y="0"/>
          <a:ext cx="0" cy="0"/>
          <a:chOff x="0" y="0"/>
          <a:chExt cx="0" cy="0"/>
        </a:xfrm>
      </p:grpSpPr>
      <p:sp>
        <p:nvSpPr>
          <p:cNvPr id="1209" name="Google Shape;1209;g20f3712eba9_1_7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0" name="Google Shape;1210;g20f3712eba9_1_7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2" name="Shape 1262"/>
        <p:cNvGrpSpPr/>
        <p:nvPr/>
      </p:nvGrpSpPr>
      <p:grpSpPr>
        <a:xfrm>
          <a:off x="0" y="0"/>
          <a:ext cx="0" cy="0"/>
          <a:chOff x="0" y="0"/>
          <a:chExt cx="0" cy="0"/>
        </a:xfrm>
      </p:grpSpPr>
      <p:sp>
        <p:nvSpPr>
          <p:cNvPr id="1263" name="Google Shape;1263;g20f3712eba9_1_8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4" name="Google Shape;1264;g20f3712eba9_1_8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6" name="Shape 1316"/>
        <p:cNvGrpSpPr/>
        <p:nvPr/>
      </p:nvGrpSpPr>
      <p:grpSpPr>
        <a:xfrm>
          <a:off x="0" y="0"/>
          <a:ext cx="0" cy="0"/>
          <a:chOff x="0" y="0"/>
          <a:chExt cx="0" cy="0"/>
        </a:xfrm>
      </p:grpSpPr>
      <p:sp>
        <p:nvSpPr>
          <p:cNvPr id="1317" name="Google Shape;1317;g2078bdfc26d_0_1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8" name="Google Shape;1318;g2078bdfc26d_0_1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7" name="Shape 1387"/>
        <p:cNvGrpSpPr/>
        <p:nvPr/>
      </p:nvGrpSpPr>
      <p:grpSpPr>
        <a:xfrm>
          <a:off x="0" y="0"/>
          <a:ext cx="0" cy="0"/>
          <a:chOff x="0" y="0"/>
          <a:chExt cx="0" cy="0"/>
        </a:xfrm>
      </p:grpSpPr>
      <p:sp>
        <p:nvSpPr>
          <p:cNvPr id="1388" name="Google Shape;1388;g2078bdfc26d_0_1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9" name="Google Shape;1389;g2078bdfc26d_0_1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0" name="Shape 1430"/>
        <p:cNvGrpSpPr/>
        <p:nvPr/>
      </p:nvGrpSpPr>
      <p:grpSpPr>
        <a:xfrm>
          <a:off x="0" y="0"/>
          <a:ext cx="0" cy="0"/>
          <a:chOff x="0" y="0"/>
          <a:chExt cx="0" cy="0"/>
        </a:xfrm>
      </p:grpSpPr>
      <p:sp>
        <p:nvSpPr>
          <p:cNvPr id="1431" name="Google Shape;1431;g2078bdfc26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2" name="Google Shape;1432;g2078bdfc26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3" name="Shape 1473"/>
        <p:cNvGrpSpPr/>
        <p:nvPr/>
      </p:nvGrpSpPr>
      <p:grpSpPr>
        <a:xfrm>
          <a:off x="0" y="0"/>
          <a:ext cx="0" cy="0"/>
          <a:chOff x="0" y="0"/>
          <a:chExt cx="0" cy="0"/>
        </a:xfrm>
      </p:grpSpPr>
      <p:sp>
        <p:nvSpPr>
          <p:cNvPr id="1474" name="Google Shape;1474;g2071c6596df_0_90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5" name="Google Shape;1475;g2071c6596df_0_90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2071c6596df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2071c6596df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9" name="Shape 1479"/>
        <p:cNvGrpSpPr/>
        <p:nvPr/>
      </p:nvGrpSpPr>
      <p:grpSpPr>
        <a:xfrm>
          <a:off x="0" y="0"/>
          <a:ext cx="0" cy="0"/>
          <a:chOff x="0" y="0"/>
          <a:chExt cx="0" cy="0"/>
        </a:xfrm>
      </p:grpSpPr>
      <p:sp>
        <p:nvSpPr>
          <p:cNvPr id="1480" name="Google Shape;1480;g2071c6596df_0_90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1" name="Google Shape;1481;g2071c6596df_0_90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5" name="Shape 1485"/>
        <p:cNvGrpSpPr/>
        <p:nvPr/>
      </p:nvGrpSpPr>
      <p:grpSpPr>
        <a:xfrm>
          <a:off x="0" y="0"/>
          <a:ext cx="0" cy="0"/>
          <a:chOff x="0" y="0"/>
          <a:chExt cx="0" cy="0"/>
        </a:xfrm>
      </p:grpSpPr>
      <p:sp>
        <p:nvSpPr>
          <p:cNvPr id="1486" name="Google Shape;1486;g2071c6596df_0_9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7" name="Google Shape;1487;g2071c6596df_0_9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1" name="Shape 1511"/>
        <p:cNvGrpSpPr/>
        <p:nvPr/>
      </p:nvGrpSpPr>
      <p:grpSpPr>
        <a:xfrm>
          <a:off x="0" y="0"/>
          <a:ext cx="0" cy="0"/>
          <a:chOff x="0" y="0"/>
          <a:chExt cx="0" cy="0"/>
        </a:xfrm>
      </p:grpSpPr>
      <p:sp>
        <p:nvSpPr>
          <p:cNvPr id="1512" name="Google Shape;1512;g2071c6596df_0_9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3" name="Google Shape;1513;g2071c6596df_0_9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7" name="Shape 1527"/>
        <p:cNvGrpSpPr/>
        <p:nvPr/>
      </p:nvGrpSpPr>
      <p:grpSpPr>
        <a:xfrm>
          <a:off x="0" y="0"/>
          <a:ext cx="0" cy="0"/>
          <a:chOff x="0" y="0"/>
          <a:chExt cx="0" cy="0"/>
        </a:xfrm>
      </p:grpSpPr>
      <p:sp>
        <p:nvSpPr>
          <p:cNvPr id="1528" name="Google Shape;1528;g2071c6596df_0_9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9" name="Google Shape;1529;g2071c6596df_0_9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6" name="Shape 1866"/>
        <p:cNvGrpSpPr/>
        <p:nvPr/>
      </p:nvGrpSpPr>
      <p:grpSpPr>
        <a:xfrm>
          <a:off x="0" y="0"/>
          <a:ext cx="0" cy="0"/>
          <a:chOff x="0" y="0"/>
          <a:chExt cx="0" cy="0"/>
        </a:xfrm>
      </p:grpSpPr>
      <p:sp>
        <p:nvSpPr>
          <p:cNvPr id="1867" name="Google Shape;1867;g2071c6596df_0_9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8" name="Google Shape;1868;g2071c6596df_0_9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7" name="Shape 4067"/>
        <p:cNvGrpSpPr/>
        <p:nvPr/>
      </p:nvGrpSpPr>
      <p:grpSpPr>
        <a:xfrm>
          <a:off x="0" y="0"/>
          <a:ext cx="0" cy="0"/>
          <a:chOff x="0" y="0"/>
          <a:chExt cx="0" cy="0"/>
        </a:xfrm>
      </p:grpSpPr>
      <p:sp>
        <p:nvSpPr>
          <p:cNvPr id="4068" name="Google Shape;4068;g2071c6596df_0_11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9" name="Google Shape;4069;g2071c6596df_0_11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6" name="Shape 4486"/>
        <p:cNvGrpSpPr/>
        <p:nvPr/>
      </p:nvGrpSpPr>
      <p:grpSpPr>
        <a:xfrm>
          <a:off x="0" y="0"/>
          <a:ext cx="0" cy="0"/>
          <a:chOff x="0" y="0"/>
          <a:chExt cx="0" cy="0"/>
        </a:xfrm>
      </p:grpSpPr>
      <p:sp>
        <p:nvSpPr>
          <p:cNvPr id="4487" name="Google Shape;4487;g2071c6596df_0_120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8" name="Google Shape;4488;g2071c6596df_0_120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6" name="Shape 4656"/>
        <p:cNvGrpSpPr/>
        <p:nvPr/>
      </p:nvGrpSpPr>
      <p:grpSpPr>
        <a:xfrm>
          <a:off x="0" y="0"/>
          <a:ext cx="0" cy="0"/>
          <a:chOff x="0" y="0"/>
          <a:chExt cx="0" cy="0"/>
        </a:xfrm>
      </p:grpSpPr>
      <p:sp>
        <p:nvSpPr>
          <p:cNvPr id="4657" name="Google Shape;4657;g2071c6596df_0_12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8" name="Google Shape;4658;g2071c6596df_0_12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1" name="Shape 5061"/>
        <p:cNvGrpSpPr/>
        <p:nvPr/>
      </p:nvGrpSpPr>
      <p:grpSpPr>
        <a:xfrm>
          <a:off x="0" y="0"/>
          <a:ext cx="0" cy="0"/>
          <a:chOff x="0" y="0"/>
          <a:chExt cx="0" cy="0"/>
        </a:xfrm>
      </p:grpSpPr>
      <p:sp>
        <p:nvSpPr>
          <p:cNvPr id="5062" name="Google Shape;5062;g2071c6596df_0_126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3" name="Google Shape;5063;g2071c6596df_0_126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1" name="Shape 5441"/>
        <p:cNvGrpSpPr/>
        <p:nvPr/>
      </p:nvGrpSpPr>
      <p:grpSpPr>
        <a:xfrm>
          <a:off x="0" y="0"/>
          <a:ext cx="0" cy="0"/>
          <a:chOff x="0" y="0"/>
          <a:chExt cx="0" cy="0"/>
        </a:xfrm>
      </p:grpSpPr>
      <p:sp>
        <p:nvSpPr>
          <p:cNvPr id="5442" name="Google Shape;5442;g2071c6596df_0_130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3" name="Google Shape;5443;g2071c6596df_0_130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2071c6596df_0_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9" name="Google Shape;669;g2071c6596df_0_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7" name="Shape 5867"/>
        <p:cNvGrpSpPr/>
        <p:nvPr/>
      </p:nvGrpSpPr>
      <p:grpSpPr>
        <a:xfrm>
          <a:off x="0" y="0"/>
          <a:ext cx="0" cy="0"/>
          <a:chOff x="0" y="0"/>
          <a:chExt cx="0" cy="0"/>
        </a:xfrm>
      </p:grpSpPr>
      <p:sp>
        <p:nvSpPr>
          <p:cNvPr id="5868" name="Google Shape;5868;g2071c6596df_0_13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9" name="Google Shape;5869;g2071c6596df_0_13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8" name="Shape 6228"/>
        <p:cNvGrpSpPr/>
        <p:nvPr/>
      </p:nvGrpSpPr>
      <p:grpSpPr>
        <a:xfrm>
          <a:off x="0" y="0"/>
          <a:ext cx="0" cy="0"/>
          <a:chOff x="0" y="0"/>
          <a:chExt cx="0" cy="0"/>
        </a:xfrm>
      </p:grpSpPr>
      <p:sp>
        <p:nvSpPr>
          <p:cNvPr id="6229" name="Google Shape;6229;g2071c6596df_0_138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0" name="Google Shape;6230;g2071c6596df_0_138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8" name="Shape 6738"/>
        <p:cNvGrpSpPr/>
        <p:nvPr/>
      </p:nvGrpSpPr>
      <p:grpSpPr>
        <a:xfrm>
          <a:off x="0" y="0"/>
          <a:ext cx="0" cy="0"/>
          <a:chOff x="0" y="0"/>
          <a:chExt cx="0" cy="0"/>
        </a:xfrm>
      </p:grpSpPr>
      <p:sp>
        <p:nvSpPr>
          <p:cNvPr id="6739" name="Google Shape;6739;g2071c6596df_0_14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0" name="Google Shape;6740;g2071c6596df_0_14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8" name="Shape 7358"/>
        <p:cNvGrpSpPr/>
        <p:nvPr/>
      </p:nvGrpSpPr>
      <p:grpSpPr>
        <a:xfrm>
          <a:off x="0" y="0"/>
          <a:ext cx="0" cy="0"/>
          <a:chOff x="0" y="0"/>
          <a:chExt cx="0" cy="0"/>
        </a:xfrm>
      </p:grpSpPr>
      <p:sp>
        <p:nvSpPr>
          <p:cNvPr id="7359" name="Google Shape;7359;g2071c6596df_0_149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60" name="Google Shape;7360;g2071c6596df_0_149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2" name="Shape 7952"/>
        <p:cNvGrpSpPr/>
        <p:nvPr/>
      </p:nvGrpSpPr>
      <p:grpSpPr>
        <a:xfrm>
          <a:off x="0" y="0"/>
          <a:ext cx="0" cy="0"/>
          <a:chOff x="0" y="0"/>
          <a:chExt cx="0" cy="0"/>
        </a:xfrm>
      </p:grpSpPr>
      <p:sp>
        <p:nvSpPr>
          <p:cNvPr id="7953" name="Google Shape;7953;g2071c6596df_0_155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54" name="Google Shape;7954;g2071c6596df_0_155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3" name="Shape 8273"/>
        <p:cNvGrpSpPr/>
        <p:nvPr/>
      </p:nvGrpSpPr>
      <p:grpSpPr>
        <a:xfrm>
          <a:off x="0" y="0"/>
          <a:ext cx="0" cy="0"/>
          <a:chOff x="0" y="0"/>
          <a:chExt cx="0" cy="0"/>
        </a:xfrm>
      </p:grpSpPr>
      <p:sp>
        <p:nvSpPr>
          <p:cNvPr id="8274" name="Google Shape;8274;g2071c6596df_0_15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75" name="Google Shape;8275;g2071c6596df_0_15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1" name="Shape 8581"/>
        <p:cNvGrpSpPr/>
        <p:nvPr/>
      </p:nvGrpSpPr>
      <p:grpSpPr>
        <a:xfrm>
          <a:off x="0" y="0"/>
          <a:ext cx="0" cy="0"/>
          <a:chOff x="0" y="0"/>
          <a:chExt cx="0" cy="0"/>
        </a:xfrm>
      </p:grpSpPr>
      <p:sp>
        <p:nvSpPr>
          <p:cNvPr id="8582" name="Google Shape;8582;g2071c6596df_0_17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83" name="Google Shape;8583;g2071c6596df_0_178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 name="Shape 712"/>
        <p:cNvGrpSpPr/>
        <p:nvPr/>
      </p:nvGrpSpPr>
      <p:grpSpPr>
        <a:xfrm>
          <a:off x="0" y="0"/>
          <a:ext cx="0" cy="0"/>
          <a:chOff x="0" y="0"/>
          <a:chExt cx="0" cy="0"/>
        </a:xfrm>
      </p:grpSpPr>
      <p:sp>
        <p:nvSpPr>
          <p:cNvPr id="713" name="Google Shape;713;g2071c6596df_0_179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 name="Google Shape;714;g2071c6596df_0_179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 name="Shape 762"/>
        <p:cNvGrpSpPr/>
        <p:nvPr/>
      </p:nvGrpSpPr>
      <p:grpSpPr>
        <a:xfrm>
          <a:off x="0" y="0"/>
          <a:ext cx="0" cy="0"/>
          <a:chOff x="0" y="0"/>
          <a:chExt cx="0" cy="0"/>
        </a:xfrm>
      </p:grpSpPr>
      <p:sp>
        <p:nvSpPr>
          <p:cNvPr id="763" name="Google Shape;763;g20f3712eba9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4" name="Google Shape;764;g20f3712eba9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 name="Shape 802"/>
        <p:cNvGrpSpPr/>
        <p:nvPr/>
      </p:nvGrpSpPr>
      <p:grpSpPr>
        <a:xfrm>
          <a:off x="0" y="0"/>
          <a:ext cx="0" cy="0"/>
          <a:chOff x="0" y="0"/>
          <a:chExt cx="0" cy="0"/>
        </a:xfrm>
      </p:grpSpPr>
      <p:sp>
        <p:nvSpPr>
          <p:cNvPr id="803" name="Google Shape;803;g2078bdfc26d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4" name="Google Shape;804;g2078bdfc26d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7" name="Shape 867"/>
        <p:cNvGrpSpPr/>
        <p:nvPr/>
      </p:nvGrpSpPr>
      <p:grpSpPr>
        <a:xfrm>
          <a:off x="0" y="0"/>
          <a:ext cx="0" cy="0"/>
          <a:chOff x="0" y="0"/>
          <a:chExt cx="0" cy="0"/>
        </a:xfrm>
      </p:grpSpPr>
      <p:sp>
        <p:nvSpPr>
          <p:cNvPr id="868" name="Google Shape;868;g20f3712eba9_1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 name="Google Shape;869;g20f3712eba9_1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8" name="Shape 908"/>
        <p:cNvGrpSpPr/>
        <p:nvPr/>
      </p:nvGrpSpPr>
      <p:grpSpPr>
        <a:xfrm>
          <a:off x="0" y="0"/>
          <a:ext cx="0" cy="0"/>
          <a:chOff x="0" y="0"/>
          <a:chExt cx="0" cy="0"/>
        </a:xfrm>
      </p:grpSpPr>
      <p:sp>
        <p:nvSpPr>
          <p:cNvPr id="909" name="Google Shape;909;g20f3712eba9_1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0" name="Google Shape;910;g20f3712eba9_1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7" name="Shape 967"/>
        <p:cNvGrpSpPr/>
        <p:nvPr/>
      </p:nvGrpSpPr>
      <p:grpSpPr>
        <a:xfrm>
          <a:off x="0" y="0"/>
          <a:ext cx="0" cy="0"/>
          <a:chOff x="0" y="0"/>
          <a:chExt cx="0" cy="0"/>
        </a:xfrm>
      </p:grpSpPr>
      <p:sp>
        <p:nvSpPr>
          <p:cNvPr id="968" name="Google Shape;968;g20f3712eba9_1_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9" name="Google Shape;969;g20f3712eba9_1_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1360800"/>
            <a:ext cx="4209600" cy="24219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7800">
                <a:latin typeface="Fredoka One"/>
                <a:ea typeface="Fredoka One"/>
                <a:cs typeface="Fredoka One"/>
                <a:sym typeface="Fredoka 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grpSp>
        <p:nvGrpSpPr>
          <p:cNvPr id="10" name="Google Shape;10;p2"/>
          <p:cNvGrpSpPr/>
          <p:nvPr/>
        </p:nvGrpSpPr>
        <p:grpSpPr>
          <a:xfrm>
            <a:off x="7736470" y="-813427"/>
            <a:ext cx="2565904" cy="2778991"/>
            <a:chOff x="2606275" y="1142525"/>
            <a:chExt cx="795950" cy="862050"/>
          </a:xfrm>
        </p:grpSpPr>
        <p:sp>
          <p:nvSpPr>
            <p:cNvPr id="11" name="Google Shape;11;p2"/>
            <p:cNvSpPr/>
            <p:nvPr/>
          </p:nvSpPr>
          <p:spPr>
            <a:xfrm>
              <a:off x="2606275" y="1142525"/>
              <a:ext cx="795950" cy="862050"/>
            </a:xfrm>
            <a:custGeom>
              <a:rect b="b" l="l" r="r" t="t"/>
              <a:pathLst>
                <a:path extrusionOk="0" h="34482" w="31838">
                  <a:moveTo>
                    <a:pt x="20276" y="739"/>
                  </a:moveTo>
                  <a:cubicBezTo>
                    <a:pt x="20646" y="751"/>
                    <a:pt x="21015" y="751"/>
                    <a:pt x="21396" y="775"/>
                  </a:cubicBezTo>
                  <a:cubicBezTo>
                    <a:pt x="21574" y="775"/>
                    <a:pt x="21729" y="787"/>
                    <a:pt x="21908" y="799"/>
                  </a:cubicBezTo>
                  <a:cubicBezTo>
                    <a:pt x="22051" y="810"/>
                    <a:pt x="22170" y="810"/>
                    <a:pt x="22301" y="834"/>
                  </a:cubicBezTo>
                  <a:cubicBezTo>
                    <a:pt x="22539" y="870"/>
                    <a:pt x="22777" y="918"/>
                    <a:pt x="23003" y="977"/>
                  </a:cubicBezTo>
                  <a:lnTo>
                    <a:pt x="23801" y="1203"/>
                  </a:lnTo>
                  <a:cubicBezTo>
                    <a:pt x="24265" y="1334"/>
                    <a:pt x="24706" y="1513"/>
                    <a:pt x="25170" y="1691"/>
                  </a:cubicBezTo>
                  <a:cubicBezTo>
                    <a:pt x="25289" y="1751"/>
                    <a:pt x="25408" y="1799"/>
                    <a:pt x="25527" y="1858"/>
                  </a:cubicBezTo>
                  <a:cubicBezTo>
                    <a:pt x="25599" y="1882"/>
                    <a:pt x="25694" y="1930"/>
                    <a:pt x="25765" y="1977"/>
                  </a:cubicBezTo>
                  <a:cubicBezTo>
                    <a:pt x="25896" y="2049"/>
                    <a:pt x="26051" y="2120"/>
                    <a:pt x="26182" y="2203"/>
                  </a:cubicBezTo>
                  <a:cubicBezTo>
                    <a:pt x="26277" y="2239"/>
                    <a:pt x="26349" y="2299"/>
                    <a:pt x="26432" y="2346"/>
                  </a:cubicBezTo>
                  <a:cubicBezTo>
                    <a:pt x="26539" y="2406"/>
                    <a:pt x="26634" y="2465"/>
                    <a:pt x="26730" y="2525"/>
                  </a:cubicBezTo>
                  <a:cubicBezTo>
                    <a:pt x="26849" y="2620"/>
                    <a:pt x="26992" y="2692"/>
                    <a:pt x="27111" y="2775"/>
                  </a:cubicBezTo>
                  <a:cubicBezTo>
                    <a:pt x="27254" y="2882"/>
                    <a:pt x="27408" y="3001"/>
                    <a:pt x="27563" y="3120"/>
                  </a:cubicBezTo>
                  <a:lnTo>
                    <a:pt x="27551" y="3108"/>
                  </a:lnTo>
                  <a:lnTo>
                    <a:pt x="27551" y="3108"/>
                  </a:lnTo>
                  <a:cubicBezTo>
                    <a:pt x="27623" y="3168"/>
                    <a:pt x="27706" y="3227"/>
                    <a:pt x="27777" y="3299"/>
                  </a:cubicBezTo>
                  <a:cubicBezTo>
                    <a:pt x="27837" y="3358"/>
                    <a:pt x="27908" y="3406"/>
                    <a:pt x="27968" y="3466"/>
                  </a:cubicBezTo>
                  <a:cubicBezTo>
                    <a:pt x="28027" y="3525"/>
                    <a:pt x="28099" y="3585"/>
                    <a:pt x="28158" y="3656"/>
                  </a:cubicBezTo>
                  <a:cubicBezTo>
                    <a:pt x="28218" y="3716"/>
                    <a:pt x="28301" y="3775"/>
                    <a:pt x="28361" y="3846"/>
                  </a:cubicBezTo>
                  <a:cubicBezTo>
                    <a:pt x="28420" y="3906"/>
                    <a:pt x="28480" y="3989"/>
                    <a:pt x="28539" y="4049"/>
                  </a:cubicBezTo>
                  <a:cubicBezTo>
                    <a:pt x="28599" y="4108"/>
                    <a:pt x="28658" y="4180"/>
                    <a:pt x="28718" y="4239"/>
                  </a:cubicBezTo>
                  <a:cubicBezTo>
                    <a:pt x="28813" y="4370"/>
                    <a:pt x="28920" y="4489"/>
                    <a:pt x="29028" y="4620"/>
                  </a:cubicBezTo>
                  <a:cubicBezTo>
                    <a:pt x="29159" y="4799"/>
                    <a:pt x="29290" y="5001"/>
                    <a:pt x="29432" y="5180"/>
                  </a:cubicBezTo>
                  <a:cubicBezTo>
                    <a:pt x="29504" y="5275"/>
                    <a:pt x="29563" y="5370"/>
                    <a:pt x="29635" y="5478"/>
                  </a:cubicBezTo>
                  <a:cubicBezTo>
                    <a:pt x="29706" y="5597"/>
                    <a:pt x="29801" y="5728"/>
                    <a:pt x="29873" y="5847"/>
                  </a:cubicBezTo>
                  <a:cubicBezTo>
                    <a:pt x="29944" y="5966"/>
                    <a:pt x="30004" y="6085"/>
                    <a:pt x="30087" y="6216"/>
                  </a:cubicBezTo>
                  <a:cubicBezTo>
                    <a:pt x="30147" y="6323"/>
                    <a:pt x="30182" y="6406"/>
                    <a:pt x="30242" y="6513"/>
                  </a:cubicBezTo>
                  <a:cubicBezTo>
                    <a:pt x="30302" y="6621"/>
                    <a:pt x="30349" y="6728"/>
                    <a:pt x="30397" y="6823"/>
                  </a:cubicBezTo>
                  <a:cubicBezTo>
                    <a:pt x="30444" y="6930"/>
                    <a:pt x="30504" y="7049"/>
                    <a:pt x="30540" y="7156"/>
                  </a:cubicBezTo>
                  <a:cubicBezTo>
                    <a:pt x="30575" y="7228"/>
                    <a:pt x="30587" y="7287"/>
                    <a:pt x="30623" y="7359"/>
                  </a:cubicBezTo>
                  <a:cubicBezTo>
                    <a:pt x="30647" y="7454"/>
                    <a:pt x="30694" y="7526"/>
                    <a:pt x="30706" y="7621"/>
                  </a:cubicBezTo>
                  <a:cubicBezTo>
                    <a:pt x="30742" y="7704"/>
                    <a:pt x="30754" y="7799"/>
                    <a:pt x="30778" y="7871"/>
                  </a:cubicBezTo>
                  <a:cubicBezTo>
                    <a:pt x="30814" y="7954"/>
                    <a:pt x="30837" y="8049"/>
                    <a:pt x="30861" y="8121"/>
                  </a:cubicBezTo>
                  <a:cubicBezTo>
                    <a:pt x="30873" y="8216"/>
                    <a:pt x="30897" y="8299"/>
                    <a:pt x="30921" y="8395"/>
                  </a:cubicBezTo>
                  <a:cubicBezTo>
                    <a:pt x="30933" y="8478"/>
                    <a:pt x="30956" y="8573"/>
                    <a:pt x="30980" y="8657"/>
                  </a:cubicBezTo>
                  <a:cubicBezTo>
                    <a:pt x="31004" y="8835"/>
                    <a:pt x="31040" y="9002"/>
                    <a:pt x="31064" y="9180"/>
                  </a:cubicBezTo>
                  <a:cubicBezTo>
                    <a:pt x="31075" y="9240"/>
                    <a:pt x="31075" y="9300"/>
                    <a:pt x="31099" y="9359"/>
                  </a:cubicBezTo>
                  <a:cubicBezTo>
                    <a:pt x="31111" y="9431"/>
                    <a:pt x="31123" y="9526"/>
                    <a:pt x="31123" y="9597"/>
                  </a:cubicBezTo>
                  <a:cubicBezTo>
                    <a:pt x="31135" y="9704"/>
                    <a:pt x="31135" y="9788"/>
                    <a:pt x="31135" y="9895"/>
                  </a:cubicBezTo>
                  <a:cubicBezTo>
                    <a:pt x="31135" y="9966"/>
                    <a:pt x="31159" y="10026"/>
                    <a:pt x="31159" y="10097"/>
                  </a:cubicBezTo>
                  <a:cubicBezTo>
                    <a:pt x="31171" y="10443"/>
                    <a:pt x="31171" y="10788"/>
                    <a:pt x="31159" y="11133"/>
                  </a:cubicBezTo>
                  <a:cubicBezTo>
                    <a:pt x="31135" y="11490"/>
                    <a:pt x="31135" y="11847"/>
                    <a:pt x="31111" y="12181"/>
                  </a:cubicBezTo>
                  <a:cubicBezTo>
                    <a:pt x="31099" y="12359"/>
                    <a:pt x="31075" y="12526"/>
                    <a:pt x="31064" y="12705"/>
                  </a:cubicBezTo>
                  <a:cubicBezTo>
                    <a:pt x="31052" y="12871"/>
                    <a:pt x="31040" y="13050"/>
                    <a:pt x="31004" y="13217"/>
                  </a:cubicBezTo>
                  <a:cubicBezTo>
                    <a:pt x="30933" y="13788"/>
                    <a:pt x="30837" y="14372"/>
                    <a:pt x="30718" y="14955"/>
                  </a:cubicBezTo>
                  <a:cubicBezTo>
                    <a:pt x="30694" y="15098"/>
                    <a:pt x="30659" y="15253"/>
                    <a:pt x="30623" y="15396"/>
                  </a:cubicBezTo>
                  <a:lnTo>
                    <a:pt x="30528" y="15717"/>
                  </a:lnTo>
                  <a:cubicBezTo>
                    <a:pt x="30516" y="15753"/>
                    <a:pt x="30504" y="15812"/>
                    <a:pt x="30480" y="15860"/>
                  </a:cubicBezTo>
                  <a:cubicBezTo>
                    <a:pt x="30456" y="15955"/>
                    <a:pt x="30421" y="16038"/>
                    <a:pt x="30397" y="16146"/>
                  </a:cubicBezTo>
                  <a:cubicBezTo>
                    <a:pt x="30385" y="16205"/>
                    <a:pt x="30361" y="16265"/>
                    <a:pt x="30337" y="16312"/>
                  </a:cubicBezTo>
                  <a:cubicBezTo>
                    <a:pt x="30290" y="16443"/>
                    <a:pt x="30230" y="16562"/>
                    <a:pt x="30182" y="16693"/>
                  </a:cubicBezTo>
                  <a:cubicBezTo>
                    <a:pt x="30111" y="16848"/>
                    <a:pt x="30052" y="17003"/>
                    <a:pt x="29980" y="17158"/>
                  </a:cubicBezTo>
                  <a:cubicBezTo>
                    <a:pt x="29909" y="17301"/>
                    <a:pt x="29825" y="17467"/>
                    <a:pt x="29754" y="17622"/>
                  </a:cubicBezTo>
                  <a:cubicBezTo>
                    <a:pt x="29682" y="17765"/>
                    <a:pt x="29611" y="17920"/>
                    <a:pt x="29516" y="18063"/>
                  </a:cubicBezTo>
                  <a:cubicBezTo>
                    <a:pt x="29444" y="18217"/>
                    <a:pt x="29349" y="18348"/>
                    <a:pt x="29278" y="18491"/>
                  </a:cubicBezTo>
                  <a:cubicBezTo>
                    <a:pt x="29111" y="18789"/>
                    <a:pt x="28932" y="19086"/>
                    <a:pt x="28754" y="19372"/>
                  </a:cubicBezTo>
                  <a:lnTo>
                    <a:pt x="28218" y="20218"/>
                  </a:lnTo>
                  <a:cubicBezTo>
                    <a:pt x="28039" y="20503"/>
                    <a:pt x="27849" y="20789"/>
                    <a:pt x="27670" y="21075"/>
                  </a:cubicBezTo>
                  <a:cubicBezTo>
                    <a:pt x="27468" y="21396"/>
                    <a:pt x="27265" y="21730"/>
                    <a:pt x="27051" y="22039"/>
                  </a:cubicBezTo>
                  <a:cubicBezTo>
                    <a:pt x="26646" y="22635"/>
                    <a:pt x="26230" y="23194"/>
                    <a:pt x="25801" y="23766"/>
                  </a:cubicBezTo>
                  <a:cubicBezTo>
                    <a:pt x="25658" y="23932"/>
                    <a:pt x="25539" y="24087"/>
                    <a:pt x="25408" y="24242"/>
                  </a:cubicBezTo>
                  <a:cubicBezTo>
                    <a:pt x="25265" y="24420"/>
                    <a:pt x="25099" y="24599"/>
                    <a:pt x="24932" y="24766"/>
                  </a:cubicBezTo>
                  <a:cubicBezTo>
                    <a:pt x="24610" y="25123"/>
                    <a:pt x="24265" y="25456"/>
                    <a:pt x="23932" y="25802"/>
                  </a:cubicBezTo>
                  <a:cubicBezTo>
                    <a:pt x="23682" y="26052"/>
                    <a:pt x="23432" y="26290"/>
                    <a:pt x="23182" y="26552"/>
                  </a:cubicBezTo>
                  <a:cubicBezTo>
                    <a:pt x="22920" y="26790"/>
                    <a:pt x="22658" y="27028"/>
                    <a:pt x="22384" y="27266"/>
                  </a:cubicBezTo>
                  <a:cubicBezTo>
                    <a:pt x="22110" y="27504"/>
                    <a:pt x="21836" y="27742"/>
                    <a:pt x="21539" y="27957"/>
                  </a:cubicBezTo>
                  <a:lnTo>
                    <a:pt x="20693" y="28635"/>
                  </a:lnTo>
                  <a:cubicBezTo>
                    <a:pt x="20062" y="29088"/>
                    <a:pt x="19443" y="29540"/>
                    <a:pt x="18812" y="29981"/>
                  </a:cubicBezTo>
                  <a:cubicBezTo>
                    <a:pt x="18252" y="30397"/>
                    <a:pt x="17669" y="30802"/>
                    <a:pt x="17074" y="31195"/>
                  </a:cubicBezTo>
                  <a:cubicBezTo>
                    <a:pt x="16764" y="31386"/>
                    <a:pt x="16455" y="31588"/>
                    <a:pt x="16121" y="31767"/>
                  </a:cubicBezTo>
                  <a:lnTo>
                    <a:pt x="15097" y="32302"/>
                  </a:lnTo>
                  <a:cubicBezTo>
                    <a:pt x="14788" y="32469"/>
                    <a:pt x="14490" y="32624"/>
                    <a:pt x="14169" y="32767"/>
                  </a:cubicBezTo>
                  <a:cubicBezTo>
                    <a:pt x="13990" y="32862"/>
                    <a:pt x="13811" y="32933"/>
                    <a:pt x="13633" y="33005"/>
                  </a:cubicBezTo>
                  <a:cubicBezTo>
                    <a:pt x="13490" y="33064"/>
                    <a:pt x="13323" y="33136"/>
                    <a:pt x="13180" y="33195"/>
                  </a:cubicBezTo>
                  <a:cubicBezTo>
                    <a:pt x="12978" y="33279"/>
                    <a:pt x="12799" y="33350"/>
                    <a:pt x="12609" y="33422"/>
                  </a:cubicBezTo>
                  <a:cubicBezTo>
                    <a:pt x="12418" y="33493"/>
                    <a:pt x="12228" y="33553"/>
                    <a:pt x="12025" y="33612"/>
                  </a:cubicBezTo>
                  <a:cubicBezTo>
                    <a:pt x="11835" y="33672"/>
                    <a:pt x="11644" y="33731"/>
                    <a:pt x="11430" y="33779"/>
                  </a:cubicBezTo>
                  <a:cubicBezTo>
                    <a:pt x="11335" y="33814"/>
                    <a:pt x="11228" y="33838"/>
                    <a:pt x="11109" y="33850"/>
                  </a:cubicBezTo>
                  <a:cubicBezTo>
                    <a:pt x="11013" y="33874"/>
                    <a:pt x="10930" y="33886"/>
                    <a:pt x="10823" y="33898"/>
                  </a:cubicBezTo>
                  <a:lnTo>
                    <a:pt x="10382" y="33945"/>
                  </a:lnTo>
                  <a:cubicBezTo>
                    <a:pt x="10216" y="33957"/>
                    <a:pt x="10049" y="33957"/>
                    <a:pt x="9882" y="33957"/>
                  </a:cubicBezTo>
                  <a:cubicBezTo>
                    <a:pt x="9728" y="33957"/>
                    <a:pt x="9561" y="33945"/>
                    <a:pt x="9394" y="33945"/>
                  </a:cubicBezTo>
                  <a:cubicBezTo>
                    <a:pt x="9288" y="33981"/>
                    <a:pt x="9199" y="33991"/>
                    <a:pt x="9117" y="33991"/>
                  </a:cubicBezTo>
                  <a:cubicBezTo>
                    <a:pt x="9061" y="33991"/>
                    <a:pt x="9007" y="33986"/>
                    <a:pt x="8954" y="33981"/>
                  </a:cubicBezTo>
                  <a:cubicBezTo>
                    <a:pt x="8727" y="33934"/>
                    <a:pt x="8501" y="33898"/>
                    <a:pt x="8275" y="33838"/>
                  </a:cubicBezTo>
                  <a:cubicBezTo>
                    <a:pt x="8156" y="33814"/>
                    <a:pt x="8037" y="33779"/>
                    <a:pt x="7918" y="33743"/>
                  </a:cubicBezTo>
                  <a:cubicBezTo>
                    <a:pt x="7823" y="33707"/>
                    <a:pt x="7727" y="33660"/>
                    <a:pt x="7620" y="33636"/>
                  </a:cubicBezTo>
                  <a:cubicBezTo>
                    <a:pt x="7537" y="33588"/>
                    <a:pt x="7442" y="33564"/>
                    <a:pt x="7358" y="33517"/>
                  </a:cubicBezTo>
                  <a:cubicBezTo>
                    <a:pt x="7251" y="33457"/>
                    <a:pt x="7132" y="33410"/>
                    <a:pt x="7025" y="33350"/>
                  </a:cubicBezTo>
                  <a:cubicBezTo>
                    <a:pt x="6930" y="33291"/>
                    <a:pt x="6822" y="33231"/>
                    <a:pt x="6727" y="33172"/>
                  </a:cubicBezTo>
                  <a:cubicBezTo>
                    <a:pt x="6656" y="33124"/>
                    <a:pt x="6584" y="33064"/>
                    <a:pt x="6513" y="33005"/>
                  </a:cubicBezTo>
                  <a:cubicBezTo>
                    <a:pt x="6418" y="32933"/>
                    <a:pt x="6310" y="32862"/>
                    <a:pt x="6239" y="32767"/>
                  </a:cubicBezTo>
                  <a:cubicBezTo>
                    <a:pt x="6156" y="32683"/>
                    <a:pt x="6072" y="32588"/>
                    <a:pt x="6001" y="32505"/>
                  </a:cubicBezTo>
                  <a:cubicBezTo>
                    <a:pt x="5822" y="32267"/>
                    <a:pt x="5691" y="32005"/>
                    <a:pt x="5572" y="31743"/>
                  </a:cubicBezTo>
                  <a:cubicBezTo>
                    <a:pt x="5501" y="31528"/>
                    <a:pt x="5441" y="31326"/>
                    <a:pt x="5406" y="31100"/>
                  </a:cubicBezTo>
                  <a:cubicBezTo>
                    <a:pt x="5394" y="30921"/>
                    <a:pt x="5382" y="30743"/>
                    <a:pt x="5394" y="30552"/>
                  </a:cubicBezTo>
                  <a:cubicBezTo>
                    <a:pt x="5394" y="30457"/>
                    <a:pt x="5406" y="30362"/>
                    <a:pt x="5406" y="30266"/>
                  </a:cubicBezTo>
                  <a:cubicBezTo>
                    <a:pt x="5406" y="30135"/>
                    <a:pt x="5441" y="30016"/>
                    <a:pt x="5453" y="29885"/>
                  </a:cubicBezTo>
                  <a:cubicBezTo>
                    <a:pt x="5477" y="29731"/>
                    <a:pt x="5501" y="29588"/>
                    <a:pt x="5525" y="29433"/>
                  </a:cubicBezTo>
                  <a:cubicBezTo>
                    <a:pt x="5537" y="29373"/>
                    <a:pt x="5560" y="29314"/>
                    <a:pt x="5572" y="29242"/>
                  </a:cubicBezTo>
                  <a:cubicBezTo>
                    <a:pt x="5572" y="29207"/>
                    <a:pt x="5584" y="29171"/>
                    <a:pt x="5584" y="29135"/>
                  </a:cubicBezTo>
                  <a:cubicBezTo>
                    <a:pt x="5620" y="29052"/>
                    <a:pt x="5644" y="28957"/>
                    <a:pt x="5656" y="28850"/>
                  </a:cubicBezTo>
                  <a:cubicBezTo>
                    <a:pt x="5691" y="28766"/>
                    <a:pt x="5715" y="28695"/>
                    <a:pt x="5751" y="28611"/>
                  </a:cubicBezTo>
                  <a:cubicBezTo>
                    <a:pt x="5775" y="28540"/>
                    <a:pt x="5810" y="28457"/>
                    <a:pt x="5834" y="28373"/>
                  </a:cubicBezTo>
                  <a:cubicBezTo>
                    <a:pt x="5894" y="28230"/>
                    <a:pt x="5941" y="28099"/>
                    <a:pt x="6001" y="27945"/>
                  </a:cubicBezTo>
                  <a:cubicBezTo>
                    <a:pt x="6215" y="27457"/>
                    <a:pt x="6418" y="26980"/>
                    <a:pt x="6644" y="26492"/>
                  </a:cubicBezTo>
                  <a:cubicBezTo>
                    <a:pt x="6763" y="26218"/>
                    <a:pt x="6846" y="25956"/>
                    <a:pt x="6941" y="25683"/>
                  </a:cubicBezTo>
                  <a:cubicBezTo>
                    <a:pt x="7049" y="25397"/>
                    <a:pt x="7108" y="25099"/>
                    <a:pt x="7132" y="24801"/>
                  </a:cubicBezTo>
                  <a:cubicBezTo>
                    <a:pt x="7180" y="24444"/>
                    <a:pt x="7144" y="24075"/>
                    <a:pt x="7072" y="23718"/>
                  </a:cubicBezTo>
                  <a:cubicBezTo>
                    <a:pt x="7013" y="23432"/>
                    <a:pt x="6930" y="23170"/>
                    <a:pt x="6811" y="22896"/>
                  </a:cubicBezTo>
                  <a:cubicBezTo>
                    <a:pt x="6715" y="22694"/>
                    <a:pt x="6596" y="22480"/>
                    <a:pt x="6465" y="22301"/>
                  </a:cubicBezTo>
                  <a:cubicBezTo>
                    <a:pt x="6346" y="22146"/>
                    <a:pt x="6227" y="21992"/>
                    <a:pt x="6096" y="21861"/>
                  </a:cubicBezTo>
                  <a:lnTo>
                    <a:pt x="5918" y="21682"/>
                  </a:lnTo>
                  <a:cubicBezTo>
                    <a:pt x="5834" y="21611"/>
                    <a:pt x="5763" y="21527"/>
                    <a:pt x="5691" y="21468"/>
                  </a:cubicBezTo>
                  <a:cubicBezTo>
                    <a:pt x="5620" y="21408"/>
                    <a:pt x="5537" y="21337"/>
                    <a:pt x="5465" y="21277"/>
                  </a:cubicBezTo>
                  <a:cubicBezTo>
                    <a:pt x="5334" y="21158"/>
                    <a:pt x="5203" y="21051"/>
                    <a:pt x="5048" y="20956"/>
                  </a:cubicBezTo>
                  <a:cubicBezTo>
                    <a:pt x="4751" y="20730"/>
                    <a:pt x="4453" y="20539"/>
                    <a:pt x="4155" y="20313"/>
                  </a:cubicBezTo>
                  <a:cubicBezTo>
                    <a:pt x="3858" y="20098"/>
                    <a:pt x="3560" y="19896"/>
                    <a:pt x="3274" y="19670"/>
                  </a:cubicBezTo>
                  <a:cubicBezTo>
                    <a:pt x="3179" y="19587"/>
                    <a:pt x="3060" y="19491"/>
                    <a:pt x="2953" y="19408"/>
                  </a:cubicBezTo>
                  <a:cubicBezTo>
                    <a:pt x="2846" y="19313"/>
                    <a:pt x="2727" y="19206"/>
                    <a:pt x="2620" y="19122"/>
                  </a:cubicBezTo>
                  <a:lnTo>
                    <a:pt x="2310" y="18813"/>
                  </a:lnTo>
                  <a:cubicBezTo>
                    <a:pt x="2191" y="18658"/>
                    <a:pt x="2060" y="18527"/>
                    <a:pt x="1941" y="18372"/>
                  </a:cubicBezTo>
                  <a:cubicBezTo>
                    <a:pt x="1822" y="18217"/>
                    <a:pt x="1703" y="18039"/>
                    <a:pt x="1596" y="17860"/>
                  </a:cubicBezTo>
                  <a:cubicBezTo>
                    <a:pt x="1536" y="17753"/>
                    <a:pt x="1488" y="17646"/>
                    <a:pt x="1429" y="17539"/>
                  </a:cubicBezTo>
                  <a:cubicBezTo>
                    <a:pt x="1357" y="17408"/>
                    <a:pt x="1298" y="17265"/>
                    <a:pt x="1238" y="17110"/>
                  </a:cubicBezTo>
                  <a:cubicBezTo>
                    <a:pt x="1226" y="17062"/>
                    <a:pt x="1215" y="17027"/>
                    <a:pt x="1179" y="16967"/>
                  </a:cubicBezTo>
                  <a:cubicBezTo>
                    <a:pt x="1155" y="16908"/>
                    <a:pt x="1119" y="16824"/>
                    <a:pt x="1107" y="16753"/>
                  </a:cubicBezTo>
                  <a:cubicBezTo>
                    <a:pt x="1072" y="16681"/>
                    <a:pt x="1060" y="16622"/>
                    <a:pt x="1048" y="16550"/>
                  </a:cubicBezTo>
                  <a:cubicBezTo>
                    <a:pt x="1036" y="16467"/>
                    <a:pt x="1000" y="16408"/>
                    <a:pt x="988" y="16336"/>
                  </a:cubicBezTo>
                  <a:cubicBezTo>
                    <a:pt x="976" y="16265"/>
                    <a:pt x="953" y="16193"/>
                    <a:pt x="929" y="16134"/>
                  </a:cubicBezTo>
                  <a:cubicBezTo>
                    <a:pt x="917" y="16050"/>
                    <a:pt x="881" y="15979"/>
                    <a:pt x="869" y="15919"/>
                  </a:cubicBezTo>
                  <a:cubicBezTo>
                    <a:pt x="834" y="15788"/>
                    <a:pt x="822" y="15657"/>
                    <a:pt x="798" y="15515"/>
                  </a:cubicBezTo>
                  <a:cubicBezTo>
                    <a:pt x="798" y="15455"/>
                    <a:pt x="774" y="15384"/>
                    <a:pt x="774" y="15324"/>
                  </a:cubicBezTo>
                  <a:cubicBezTo>
                    <a:pt x="774" y="15265"/>
                    <a:pt x="762" y="15193"/>
                    <a:pt x="762" y="15134"/>
                  </a:cubicBezTo>
                  <a:cubicBezTo>
                    <a:pt x="762" y="15038"/>
                    <a:pt x="762" y="14967"/>
                    <a:pt x="750" y="14884"/>
                  </a:cubicBezTo>
                  <a:cubicBezTo>
                    <a:pt x="750" y="14824"/>
                    <a:pt x="738" y="14741"/>
                    <a:pt x="750" y="14681"/>
                  </a:cubicBezTo>
                  <a:lnTo>
                    <a:pt x="750" y="14419"/>
                  </a:lnTo>
                  <a:lnTo>
                    <a:pt x="750" y="14241"/>
                  </a:lnTo>
                  <a:cubicBezTo>
                    <a:pt x="762" y="14086"/>
                    <a:pt x="774" y="13955"/>
                    <a:pt x="798" y="13812"/>
                  </a:cubicBezTo>
                  <a:cubicBezTo>
                    <a:pt x="822" y="13633"/>
                    <a:pt x="857" y="13431"/>
                    <a:pt x="881" y="13252"/>
                  </a:cubicBezTo>
                  <a:cubicBezTo>
                    <a:pt x="917" y="13133"/>
                    <a:pt x="929" y="13014"/>
                    <a:pt x="953" y="12895"/>
                  </a:cubicBezTo>
                  <a:cubicBezTo>
                    <a:pt x="988" y="12776"/>
                    <a:pt x="1012" y="12681"/>
                    <a:pt x="1048" y="12562"/>
                  </a:cubicBezTo>
                  <a:cubicBezTo>
                    <a:pt x="1060" y="12479"/>
                    <a:pt x="1096" y="12395"/>
                    <a:pt x="1119" y="12324"/>
                  </a:cubicBezTo>
                  <a:cubicBezTo>
                    <a:pt x="1167" y="12169"/>
                    <a:pt x="1215" y="12038"/>
                    <a:pt x="1250" y="11907"/>
                  </a:cubicBezTo>
                  <a:cubicBezTo>
                    <a:pt x="1286" y="11824"/>
                    <a:pt x="1310" y="11740"/>
                    <a:pt x="1346" y="11669"/>
                  </a:cubicBezTo>
                  <a:cubicBezTo>
                    <a:pt x="1369" y="11574"/>
                    <a:pt x="1417" y="11490"/>
                    <a:pt x="1453" y="11407"/>
                  </a:cubicBezTo>
                  <a:cubicBezTo>
                    <a:pt x="1488" y="11324"/>
                    <a:pt x="1536" y="11228"/>
                    <a:pt x="1572" y="11145"/>
                  </a:cubicBezTo>
                  <a:cubicBezTo>
                    <a:pt x="1607" y="11074"/>
                    <a:pt x="1643" y="10978"/>
                    <a:pt x="1691" y="10907"/>
                  </a:cubicBezTo>
                  <a:cubicBezTo>
                    <a:pt x="1750" y="10812"/>
                    <a:pt x="1786" y="10716"/>
                    <a:pt x="1846" y="10621"/>
                  </a:cubicBezTo>
                  <a:cubicBezTo>
                    <a:pt x="1881" y="10562"/>
                    <a:pt x="1929" y="10490"/>
                    <a:pt x="1965" y="10431"/>
                  </a:cubicBezTo>
                  <a:cubicBezTo>
                    <a:pt x="2024" y="10335"/>
                    <a:pt x="2084" y="10252"/>
                    <a:pt x="2131" y="10157"/>
                  </a:cubicBezTo>
                  <a:cubicBezTo>
                    <a:pt x="2179" y="10085"/>
                    <a:pt x="2227" y="10014"/>
                    <a:pt x="2262" y="9954"/>
                  </a:cubicBezTo>
                  <a:cubicBezTo>
                    <a:pt x="2369" y="9800"/>
                    <a:pt x="2477" y="9669"/>
                    <a:pt x="2584" y="9526"/>
                  </a:cubicBezTo>
                  <a:cubicBezTo>
                    <a:pt x="2679" y="9383"/>
                    <a:pt x="2798" y="9252"/>
                    <a:pt x="2905" y="9109"/>
                  </a:cubicBezTo>
                  <a:cubicBezTo>
                    <a:pt x="2953" y="9050"/>
                    <a:pt x="3012" y="9002"/>
                    <a:pt x="3060" y="8942"/>
                  </a:cubicBezTo>
                  <a:cubicBezTo>
                    <a:pt x="3131" y="8871"/>
                    <a:pt x="3203" y="8776"/>
                    <a:pt x="3274" y="8704"/>
                  </a:cubicBezTo>
                  <a:lnTo>
                    <a:pt x="3417" y="8573"/>
                  </a:lnTo>
                  <a:lnTo>
                    <a:pt x="3667" y="8311"/>
                  </a:lnTo>
                  <a:cubicBezTo>
                    <a:pt x="3798" y="8192"/>
                    <a:pt x="3917" y="8073"/>
                    <a:pt x="4048" y="7942"/>
                  </a:cubicBezTo>
                  <a:cubicBezTo>
                    <a:pt x="4310" y="7704"/>
                    <a:pt x="4560" y="7478"/>
                    <a:pt x="4810" y="7264"/>
                  </a:cubicBezTo>
                  <a:cubicBezTo>
                    <a:pt x="4929" y="7156"/>
                    <a:pt x="5048" y="7049"/>
                    <a:pt x="5179" y="6942"/>
                  </a:cubicBezTo>
                  <a:cubicBezTo>
                    <a:pt x="5334" y="6823"/>
                    <a:pt x="5477" y="6704"/>
                    <a:pt x="5620" y="6585"/>
                  </a:cubicBezTo>
                  <a:lnTo>
                    <a:pt x="5644" y="6561"/>
                  </a:lnTo>
                  <a:cubicBezTo>
                    <a:pt x="5751" y="6490"/>
                    <a:pt x="5870" y="6394"/>
                    <a:pt x="5977" y="6323"/>
                  </a:cubicBezTo>
                  <a:cubicBezTo>
                    <a:pt x="6037" y="6275"/>
                    <a:pt x="6072" y="6252"/>
                    <a:pt x="6132" y="6204"/>
                  </a:cubicBezTo>
                  <a:cubicBezTo>
                    <a:pt x="6310" y="6085"/>
                    <a:pt x="6489" y="5966"/>
                    <a:pt x="6656" y="5835"/>
                  </a:cubicBezTo>
                  <a:cubicBezTo>
                    <a:pt x="6787" y="5740"/>
                    <a:pt x="6941" y="5656"/>
                    <a:pt x="7072" y="5561"/>
                  </a:cubicBezTo>
                  <a:cubicBezTo>
                    <a:pt x="7203" y="5478"/>
                    <a:pt x="7346" y="5382"/>
                    <a:pt x="7477" y="5311"/>
                  </a:cubicBezTo>
                  <a:cubicBezTo>
                    <a:pt x="8001" y="5013"/>
                    <a:pt x="8501" y="4716"/>
                    <a:pt x="9037" y="4418"/>
                  </a:cubicBezTo>
                  <a:lnTo>
                    <a:pt x="9037" y="4418"/>
                  </a:lnTo>
                  <a:cubicBezTo>
                    <a:pt x="8966" y="4478"/>
                    <a:pt x="8894" y="4549"/>
                    <a:pt x="8811" y="4608"/>
                  </a:cubicBezTo>
                  <a:cubicBezTo>
                    <a:pt x="8680" y="4728"/>
                    <a:pt x="8561" y="4835"/>
                    <a:pt x="8442" y="4954"/>
                  </a:cubicBezTo>
                  <a:cubicBezTo>
                    <a:pt x="8132" y="5240"/>
                    <a:pt x="7834" y="5513"/>
                    <a:pt x="7525" y="5787"/>
                  </a:cubicBezTo>
                  <a:cubicBezTo>
                    <a:pt x="7406" y="5894"/>
                    <a:pt x="7418" y="6085"/>
                    <a:pt x="7525" y="6192"/>
                  </a:cubicBezTo>
                  <a:cubicBezTo>
                    <a:pt x="7584" y="6252"/>
                    <a:pt x="7656" y="6275"/>
                    <a:pt x="7727" y="6275"/>
                  </a:cubicBezTo>
                  <a:cubicBezTo>
                    <a:pt x="7799" y="6275"/>
                    <a:pt x="7882" y="6252"/>
                    <a:pt x="7942" y="6192"/>
                  </a:cubicBezTo>
                  <a:cubicBezTo>
                    <a:pt x="8251" y="5918"/>
                    <a:pt x="8573" y="5668"/>
                    <a:pt x="8894" y="5394"/>
                  </a:cubicBezTo>
                  <a:cubicBezTo>
                    <a:pt x="9132" y="5204"/>
                    <a:pt x="9382" y="5013"/>
                    <a:pt x="9620" y="4823"/>
                  </a:cubicBezTo>
                  <a:cubicBezTo>
                    <a:pt x="9763" y="4704"/>
                    <a:pt x="9930" y="4597"/>
                    <a:pt x="10085" y="4478"/>
                  </a:cubicBezTo>
                  <a:cubicBezTo>
                    <a:pt x="10228" y="4370"/>
                    <a:pt x="10382" y="4263"/>
                    <a:pt x="10537" y="4168"/>
                  </a:cubicBezTo>
                  <a:cubicBezTo>
                    <a:pt x="10656" y="4073"/>
                    <a:pt x="10799" y="4001"/>
                    <a:pt x="10918" y="3906"/>
                  </a:cubicBezTo>
                  <a:cubicBezTo>
                    <a:pt x="11013" y="3835"/>
                    <a:pt x="11132" y="3775"/>
                    <a:pt x="11240" y="3704"/>
                  </a:cubicBezTo>
                  <a:cubicBezTo>
                    <a:pt x="11287" y="3668"/>
                    <a:pt x="11347" y="3644"/>
                    <a:pt x="11394" y="3608"/>
                  </a:cubicBezTo>
                  <a:cubicBezTo>
                    <a:pt x="11704" y="3430"/>
                    <a:pt x="12014" y="3251"/>
                    <a:pt x="12323" y="3096"/>
                  </a:cubicBezTo>
                  <a:cubicBezTo>
                    <a:pt x="12526" y="2989"/>
                    <a:pt x="12728" y="2882"/>
                    <a:pt x="12918" y="2775"/>
                  </a:cubicBezTo>
                  <a:cubicBezTo>
                    <a:pt x="13073" y="2704"/>
                    <a:pt x="13216" y="2632"/>
                    <a:pt x="13383" y="2561"/>
                  </a:cubicBezTo>
                  <a:cubicBezTo>
                    <a:pt x="13514" y="2477"/>
                    <a:pt x="13669" y="2406"/>
                    <a:pt x="13799" y="2346"/>
                  </a:cubicBezTo>
                  <a:cubicBezTo>
                    <a:pt x="14026" y="2239"/>
                    <a:pt x="14228" y="2156"/>
                    <a:pt x="14454" y="2049"/>
                  </a:cubicBezTo>
                  <a:cubicBezTo>
                    <a:pt x="14752" y="1918"/>
                    <a:pt x="15050" y="1799"/>
                    <a:pt x="15347" y="1668"/>
                  </a:cubicBezTo>
                  <a:cubicBezTo>
                    <a:pt x="15597" y="1572"/>
                    <a:pt x="15859" y="1489"/>
                    <a:pt x="16097" y="1382"/>
                  </a:cubicBezTo>
                  <a:cubicBezTo>
                    <a:pt x="16193" y="1334"/>
                    <a:pt x="16312" y="1322"/>
                    <a:pt x="16419" y="1275"/>
                  </a:cubicBezTo>
                  <a:cubicBezTo>
                    <a:pt x="16574" y="1227"/>
                    <a:pt x="16705" y="1191"/>
                    <a:pt x="16847" y="1144"/>
                  </a:cubicBezTo>
                  <a:cubicBezTo>
                    <a:pt x="16955" y="1108"/>
                    <a:pt x="17062" y="1096"/>
                    <a:pt x="17181" y="1072"/>
                  </a:cubicBezTo>
                  <a:cubicBezTo>
                    <a:pt x="17324" y="1037"/>
                    <a:pt x="17467" y="1013"/>
                    <a:pt x="17609" y="965"/>
                  </a:cubicBezTo>
                  <a:cubicBezTo>
                    <a:pt x="17645" y="965"/>
                    <a:pt x="17669" y="953"/>
                    <a:pt x="17705" y="953"/>
                  </a:cubicBezTo>
                  <a:cubicBezTo>
                    <a:pt x="17788" y="929"/>
                    <a:pt x="17883" y="918"/>
                    <a:pt x="17955" y="906"/>
                  </a:cubicBezTo>
                  <a:cubicBezTo>
                    <a:pt x="18062" y="894"/>
                    <a:pt x="18181" y="870"/>
                    <a:pt x="18276" y="846"/>
                  </a:cubicBezTo>
                  <a:cubicBezTo>
                    <a:pt x="18455" y="834"/>
                    <a:pt x="18633" y="810"/>
                    <a:pt x="18812" y="787"/>
                  </a:cubicBezTo>
                  <a:cubicBezTo>
                    <a:pt x="18967" y="775"/>
                    <a:pt x="19098" y="775"/>
                    <a:pt x="19253" y="751"/>
                  </a:cubicBezTo>
                  <a:cubicBezTo>
                    <a:pt x="19407" y="751"/>
                    <a:pt x="19562" y="739"/>
                    <a:pt x="19729" y="739"/>
                  </a:cubicBezTo>
                  <a:close/>
                  <a:moveTo>
                    <a:pt x="19634" y="1"/>
                  </a:moveTo>
                  <a:cubicBezTo>
                    <a:pt x="19431" y="13"/>
                    <a:pt x="19229" y="13"/>
                    <a:pt x="19026" y="25"/>
                  </a:cubicBezTo>
                  <a:cubicBezTo>
                    <a:pt x="18848" y="48"/>
                    <a:pt x="18681" y="60"/>
                    <a:pt x="18502" y="72"/>
                  </a:cubicBezTo>
                  <a:cubicBezTo>
                    <a:pt x="18324" y="84"/>
                    <a:pt x="18145" y="120"/>
                    <a:pt x="17967" y="144"/>
                  </a:cubicBezTo>
                  <a:cubicBezTo>
                    <a:pt x="17836" y="167"/>
                    <a:pt x="17705" y="191"/>
                    <a:pt x="17562" y="203"/>
                  </a:cubicBezTo>
                  <a:cubicBezTo>
                    <a:pt x="17526" y="227"/>
                    <a:pt x="17467" y="227"/>
                    <a:pt x="17419" y="239"/>
                  </a:cubicBezTo>
                  <a:cubicBezTo>
                    <a:pt x="17193" y="287"/>
                    <a:pt x="16967" y="346"/>
                    <a:pt x="16752" y="382"/>
                  </a:cubicBezTo>
                  <a:cubicBezTo>
                    <a:pt x="16586" y="418"/>
                    <a:pt x="16431" y="477"/>
                    <a:pt x="16276" y="525"/>
                  </a:cubicBezTo>
                  <a:lnTo>
                    <a:pt x="15824" y="656"/>
                  </a:lnTo>
                  <a:cubicBezTo>
                    <a:pt x="15597" y="727"/>
                    <a:pt x="15383" y="822"/>
                    <a:pt x="15157" y="894"/>
                  </a:cubicBezTo>
                  <a:cubicBezTo>
                    <a:pt x="14978" y="965"/>
                    <a:pt x="14800" y="1037"/>
                    <a:pt x="14597" y="1120"/>
                  </a:cubicBezTo>
                  <a:lnTo>
                    <a:pt x="14157" y="1299"/>
                  </a:lnTo>
                  <a:lnTo>
                    <a:pt x="13490" y="1608"/>
                  </a:lnTo>
                  <a:cubicBezTo>
                    <a:pt x="13407" y="1632"/>
                    <a:pt x="13323" y="1668"/>
                    <a:pt x="13252" y="1680"/>
                  </a:cubicBezTo>
                  <a:cubicBezTo>
                    <a:pt x="12990" y="1775"/>
                    <a:pt x="12764" y="1858"/>
                    <a:pt x="12502" y="1953"/>
                  </a:cubicBezTo>
                  <a:cubicBezTo>
                    <a:pt x="12180" y="2072"/>
                    <a:pt x="11847" y="2203"/>
                    <a:pt x="11525" y="2334"/>
                  </a:cubicBezTo>
                  <a:cubicBezTo>
                    <a:pt x="11323" y="2406"/>
                    <a:pt x="11144" y="2501"/>
                    <a:pt x="10966" y="2573"/>
                  </a:cubicBezTo>
                  <a:cubicBezTo>
                    <a:pt x="10835" y="2632"/>
                    <a:pt x="10692" y="2692"/>
                    <a:pt x="10549" y="2763"/>
                  </a:cubicBezTo>
                  <a:cubicBezTo>
                    <a:pt x="10216" y="2930"/>
                    <a:pt x="9859" y="3108"/>
                    <a:pt x="9513" y="3287"/>
                  </a:cubicBezTo>
                  <a:cubicBezTo>
                    <a:pt x="9347" y="3382"/>
                    <a:pt x="9180" y="3454"/>
                    <a:pt x="9025" y="3537"/>
                  </a:cubicBezTo>
                  <a:lnTo>
                    <a:pt x="8442" y="3858"/>
                  </a:lnTo>
                  <a:lnTo>
                    <a:pt x="8037" y="4073"/>
                  </a:lnTo>
                  <a:cubicBezTo>
                    <a:pt x="7894" y="4168"/>
                    <a:pt x="7739" y="4239"/>
                    <a:pt x="7596" y="4335"/>
                  </a:cubicBezTo>
                  <a:cubicBezTo>
                    <a:pt x="7406" y="4454"/>
                    <a:pt x="7192" y="4573"/>
                    <a:pt x="7001" y="4692"/>
                  </a:cubicBezTo>
                  <a:cubicBezTo>
                    <a:pt x="6846" y="4775"/>
                    <a:pt x="6680" y="4882"/>
                    <a:pt x="6537" y="4989"/>
                  </a:cubicBezTo>
                  <a:cubicBezTo>
                    <a:pt x="6406" y="5073"/>
                    <a:pt x="6263" y="5168"/>
                    <a:pt x="6144" y="5251"/>
                  </a:cubicBezTo>
                  <a:cubicBezTo>
                    <a:pt x="6001" y="5359"/>
                    <a:pt x="5870" y="5442"/>
                    <a:pt x="5715" y="5549"/>
                  </a:cubicBezTo>
                  <a:cubicBezTo>
                    <a:pt x="5537" y="5680"/>
                    <a:pt x="5370" y="5823"/>
                    <a:pt x="5191" y="5954"/>
                  </a:cubicBezTo>
                  <a:cubicBezTo>
                    <a:pt x="5013" y="6085"/>
                    <a:pt x="4858" y="6216"/>
                    <a:pt x="4691" y="6371"/>
                  </a:cubicBezTo>
                  <a:cubicBezTo>
                    <a:pt x="4441" y="6573"/>
                    <a:pt x="4179" y="6811"/>
                    <a:pt x="3929" y="7037"/>
                  </a:cubicBezTo>
                  <a:cubicBezTo>
                    <a:pt x="3667" y="7287"/>
                    <a:pt x="3393" y="7549"/>
                    <a:pt x="3143" y="7799"/>
                  </a:cubicBezTo>
                  <a:cubicBezTo>
                    <a:pt x="3012" y="7930"/>
                    <a:pt x="2881" y="8061"/>
                    <a:pt x="2750" y="8204"/>
                  </a:cubicBezTo>
                  <a:cubicBezTo>
                    <a:pt x="2631" y="8335"/>
                    <a:pt x="2500" y="8466"/>
                    <a:pt x="2393" y="8621"/>
                  </a:cubicBezTo>
                  <a:cubicBezTo>
                    <a:pt x="2322" y="8716"/>
                    <a:pt x="2250" y="8811"/>
                    <a:pt x="2155" y="8919"/>
                  </a:cubicBezTo>
                  <a:cubicBezTo>
                    <a:pt x="2096" y="8990"/>
                    <a:pt x="2060" y="9050"/>
                    <a:pt x="2000" y="9121"/>
                  </a:cubicBezTo>
                  <a:cubicBezTo>
                    <a:pt x="1917" y="9216"/>
                    <a:pt x="1858" y="9311"/>
                    <a:pt x="1798" y="9407"/>
                  </a:cubicBezTo>
                  <a:cubicBezTo>
                    <a:pt x="1762" y="9466"/>
                    <a:pt x="1715" y="9526"/>
                    <a:pt x="1667" y="9597"/>
                  </a:cubicBezTo>
                  <a:cubicBezTo>
                    <a:pt x="1607" y="9692"/>
                    <a:pt x="1548" y="9776"/>
                    <a:pt x="1500" y="9871"/>
                  </a:cubicBezTo>
                  <a:cubicBezTo>
                    <a:pt x="1465" y="9942"/>
                    <a:pt x="1417" y="10002"/>
                    <a:pt x="1369" y="10073"/>
                  </a:cubicBezTo>
                  <a:cubicBezTo>
                    <a:pt x="1334" y="10169"/>
                    <a:pt x="1286" y="10252"/>
                    <a:pt x="1226" y="10323"/>
                  </a:cubicBezTo>
                  <a:lnTo>
                    <a:pt x="1084" y="10550"/>
                  </a:lnTo>
                  <a:lnTo>
                    <a:pt x="953" y="10824"/>
                  </a:lnTo>
                  <a:cubicBezTo>
                    <a:pt x="917" y="10895"/>
                    <a:pt x="881" y="10966"/>
                    <a:pt x="834" y="11062"/>
                  </a:cubicBezTo>
                  <a:cubicBezTo>
                    <a:pt x="762" y="11240"/>
                    <a:pt x="703" y="11395"/>
                    <a:pt x="631" y="11574"/>
                  </a:cubicBezTo>
                  <a:cubicBezTo>
                    <a:pt x="560" y="11776"/>
                    <a:pt x="476" y="11978"/>
                    <a:pt x="417" y="12193"/>
                  </a:cubicBezTo>
                  <a:cubicBezTo>
                    <a:pt x="393" y="12264"/>
                    <a:pt x="381" y="12348"/>
                    <a:pt x="345" y="12443"/>
                  </a:cubicBezTo>
                  <a:cubicBezTo>
                    <a:pt x="322" y="12526"/>
                    <a:pt x="298" y="12621"/>
                    <a:pt x="274" y="12729"/>
                  </a:cubicBezTo>
                  <a:cubicBezTo>
                    <a:pt x="238" y="12812"/>
                    <a:pt x="226" y="12907"/>
                    <a:pt x="214" y="12990"/>
                  </a:cubicBezTo>
                  <a:cubicBezTo>
                    <a:pt x="203" y="13062"/>
                    <a:pt x="167" y="13145"/>
                    <a:pt x="155" y="13229"/>
                  </a:cubicBezTo>
                  <a:cubicBezTo>
                    <a:pt x="119" y="13419"/>
                    <a:pt x="83" y="13622"/>
                    <a:pt x="60" y="13812"/>
                  </a:cubicBezTo>
                  <a:cubicBezTo>
                    <a:pt x="48" y="14003"/>
                    <a:pt x="24" y="14181"/>
                    <a:pt x="24" y="14372"/>
                  </a:cubicBezTo>
                  <a:cubicBezTo>
                    <a:pt x="24" y="14491"/>
                    <a:pt x="0" y="14598"/>
                    <a:pt x="0" y="14705"/>
                  </a:cubicBezTo>
                  <a:cubicBezTo>
                    <a:pt x="0" y="14788"/>
                    <a:pt x="0" y="14884"/>
                    <a:pt x="24" y="14955"/>
                  </a:cubicBezTo>
                  <a:cubicBezTo>
                    <a:pt x="24" y="15026"/>
                    <a:pt x="24" y="15122"/>
                    <a:pt x="36" y="15193"/>
                  </a:cubicBezTo>
                  <a:cubicBezTo>
                    <a:pt x="48" y="15312"/>
                    <a:pt x="60" y="15431"/>
                    <a:pt x="60" y="15538"/>
                  </a:cubicBezTo>
                  <a:cubicBezTo>
                    <a:pt x="83" y="15646"/>
                    <a:pt x="95" y="15729"/>
                    <a:pt x="107" y="15824"/>
                  </a:cubicBezTo>
                  <a:cubicBezTo>
                    <a:pt x="119" y="15884"/>
                    <a:pt x="119" y="15943"/>
                    <a:pt x="143" y="16015"/>
                  </a:cubicBezTo>
                  <a:cubicBezTo>
                    <a:pt x="143" y="16038"/>
                    <a:pt x="155" y="16074"/>
                    <a:pt x="155" y="16098"/>
                  </a:cubicBezTo>
                  <a:cubicBezTo>
                    <a:pt x="203" y="16265"/>
                    <a:pt x="226" y="16431"/>
                    <a:pt x="286" y="16598"/>
                  </a:cubicBezTo>
                  <a:cubicBezTo>
                    <a:pt x="334" y="16717"/>
                    <a:pt x="357" y="16812"/>
                    <a:pt x="405" y="16931"/>
                  </a:cubicBezTo>
                  <a:cubicBezTo>
                    <a:pt x="441" y="17027"/>
                    <a:pt x="476" y="17110"/>
                    <a:pt x="512" y="17205"/>
                  </a:cubicBezTo>
                  <a:cubicBezTo>
                    <a:pt x="536" y="17277"/>
                    <a:pt x="572" y="17372"/>
                    <a:pt x="619" y="17443"/>
                  </a:cubicBezTo>
                  <a:cubicBezTo>
                    <a:pt x="655" y="17551"/>
                    <a:pt x="703" y="17634"/>
                    <a:pt x="762" y="17741"/>
                  </a:cubicBezTo>
                  <a:cubicBezTo>
                    <a:pt x="834" y="17884"/>
                    <a:pt x="929" y="18039"/>
                    <a:pt x="1012" y="18182"/>
                  </a:cubicBezTo>
                  <a:cubicBezTo>
                    <a:pt x="1072" y="18289"/>
                    <a:pt x="1155" y="18396"/>
                    <a:pt x="1226" y="18503"/>
                  </a:cubicBezTo>
                  <a:cubicBezTo>
                    <a:pt x="1298" y="18598"/>
                    <a:pt x="1393" y="18705"/>
                    <a:pt x="1465" y="18813"/>
                  </a:cubicBezTo>
                  <a:cubicBezTo>
                    <a:pt x="1536" y="18896"/>
                    <a:pt x="1631" y="18991"/>
                    <a:pt x="1703" y="19075"/>
                  </a:cubicBezTo>
                  <a:cubicBezTo>
                    <a:pt x="1762" y="19134"/>
                    <a:pt x="1822" y="19217"/>
                    <a:pt x="1881" y="19277"/>
                  </a:cubicBezTo>
                  <a:cubicBezTo>
                    <a:pt x="1965" y="19348"/>
                    <a:pt x="2048" y="19420"/>
                    <a:pt x="2131" y="19515"/>
                  </a:cubicBezTo>
                  <a:cubicBezTo>
                    <a:pt x="2191" y="19575"/>
                    <a:pt x="2250" y="19610"/>
                    <a:pt x="2310" y="19658"/>
                  </a:cubicBezTo>
                  <a:cubicBezTo>
                    <a:pt x="2381" y="19717"/>
                    <a:pt x="2441" y="19777"/>
                    <a:pt x="2524" y="19825"/>
                  </a:cubicBezTo>
                  <a:cubicBezTo>
                    <a:pt x="2679" y="19944"/>
                    <a:pt x="2834" y="20063"/>
                    <a:pt x="3001" y="20182"/>
                  </a:cubicBezTo>
                  <a:lnTo>
                    <a:pt x="3893" y="20801"/>
                  </a:lnTo>
                  <a:cubicBezTo>
                    <a:pt x="4048" y="20908"/>
                    <a:pt x="4215" y="21027"/>
                    <a:pt x="4370" y="21134"/>
                  </a:cubicBezTo>
                  <a:cubicBezTo>
                    <a:pt x="4501" y="21218"/>
                    <a:pt x="4632" y="21325"/>
                    <a:pt x="4763" y="21432"/>
                  </a:cubicBezTo>
                  <a:cubicBezTo>
                    <a:pt x="4941" y="21563"/>
                    <a:pt x="5120" y="21718"/>
                    <a:pt x="5275" y="21861"/>
                  </a:cubicBezTo>
                  <a:cubicBezTo>
                    <a:pt x="5346" y="21932"/>
                    <a:pt x="5441" y="22015"/>
                    <a:pt x="5513" y="22099"/>
                  </a:cubicBezTo>
                  <a:cubicBezTo>
                    <a:pt x="5632" y="22230"/>
                    <a:pt x="5751" y="22349"/>
                    <a:pt x="5858" y="22492"/>
                  </a:cubicBezTo>
                  <a:cubicBezTo>
                    <a:pt x="6013" y="22706"/>
                    <a:pt x="6156" y="22968"/>
                    <a:pt x="6275" y="23218"/>
                  </a:cubicBezTo>
                  <a:cubicBezTo>
                    <a:pt x="6370" y="23480"/>
                    <a:pt x="6453" y="23754"/>
                    <a:pt x="6489" y="24039"/>
                  </a:cubicBezTo>
                  <a:cubicBezTo>
                    <a:pt x="6525" y="24254"/>
                    <a:pt x="6525" y="24492"/>
                    <a:pt x="6489" y="24718"/>
                  </a:cubicBezTo>
                  <a:cubicBezTo>
                    <a:pt x="6465" y="24968"/>
                    <a:pt x="6406" y="25230"/>
                    <a:pt x="6310" y="25468"/>
                  </a:cubicBezTo>
                  <a:cubicBezTo>
                    <a:pt x="6275" y="25563"/>
                    <a:pt x="6239" y="25671"/>
                    <a:pt x="6191" y="25790"/>
                  </a:cubicBezTo>
                  <a:cubicBezTo>
                    <a:pt x="6132" y="25921"/>
                    <a:pt x="6096" y="26040"/>
                    <a:pt x="6037" y="26183"/>
                  </a:cubicBezTo>
                  <a:cubicBezTo>
                    <a:pt x="5870" y="26540"/>
                    <a:pt x="5703" y="26897"/>
                    <a:pt x="5525" y="27254"/>
                  </a:cubicBezTo>
                  <a:cubicBezTo>
                    <a:pt x="5358" y="27588"/>
                    <a:pt x="5227" y="27945"/>
                    <a:pt x="5096" y="28290"/>
                  </a:cubicBezTo>
                  <a:cubicBezTo>
                    <a:pt x="5036" y="28457"/>
                    <a:pt x="4977" y="28623"/>
                    <a:pt x="4929" y="28802"/>
                  </a:cubicBezTo>
                  <a:cubicBezTo>
                    <a:pt x="4906" y="28873"/>
                    <a:pt x="4882" y="28957"/>
                    <a:pt x="4870" y="29040"/>
                  </a:cubicBezTo>
                  <a:cubicBezTo>
                    <a:pt x="4858" y="29135"/>
                    <a:pt x="4822" y="29242"/>
                    <a:pt x="4810" y="29350"/>
                  </a:cubicBezTo>
                  <a:cubicBezTo>
                    <a:pt x="4798" y="29433"/>
                    <a:pt x="4786" y="29540"/>
                    <a:pt x="4763" y="29647"/>
                  </a:cubicBezTo>
                  <a:cubicBezTo>
                    <a:pt x="4751" y="29731"/>
                    <a:pt x="4739" y="29826"/>
                    <a:pt x="4739" y="29909"/>
                  </a:cubicBezTo>
                  <a:cubicBezTo>
                    <a:pt x="4727" y="30016"/>
                    <a:pt x="4703" y="30124"/>
                    <a:pt x="4703" y="30207"/>
                  </a:cubicBezTo>
                  <a:cubicBezTo>
                    <a:pt x="4703" y="30314"/>
                    <a:pt x="4691" y="30421"/>
                    <a:pt x="4691" y="30528"/>
                  </a:cubicBezTo>
                  <a:cubicBezTo>
                    <a:pt x="4679" y="30743"/>
                    <a:pt x="4691" y="30981"/>
                    <a:pt x="4739" y="31207"/>
                  </a:cubicBezTo>
                  <a:cubicBezTo>
                    <a:pt x="4786" y="31445"/>
                    <a:pt x="4846" y="31683"/>
                    <a:pt x="4929" y="31909"/>
                  </a:cubicBezTo>
                  <a:cubicBezTo>
                    <a:pt x="5025" y="32136"/>
                    <a:pt x="5144" y="32350"/>
                    <a:pt x="5287" y="32552"/>
                  </a:cubicBezTo>
                  <a:cubicBezTo>
                    <a:pt x="5417" y="32743"/>
                    <a:pt x="5572" y="32933"/>
                    <a:pt x="5751" y="33100"/>
                  </a:cubicBezTo>
                  <a:cubicBezTo>
                    <a:pt x="5894" y="33231"/>
                    <a:pt x="6060" y="33362"/>
                    <a:pt x="6239" y="33481"/>
                  </a:cubicBezTo>
                  <a:lnTo>
                    <a:pt x="6465" y="33624"/>
                  </a:lnTo>
                  <a:cubicBezTo>
                    <a:pt x="6632" y="33707"/>
                    <a:pt x="6775" y="33803"/>
                    <a:pt x="6953" y="33874"/>
                  </a:cubicBezTo>
                  <a:cubicBezTo>
                    <a:pt x="7287" y="34005"/>
                    <a:pt x="7620" y="34160"/>
                    <a:pt x="7977" y="34243"/>
                  </a:cubicBezTo>
                  <a:cubicBezTo>
                    <a:pt x="8156" y="34291"/>
                    <a:pt x="8358" y="34338"/>
                    <a:pt x="8537" y="34362"/>
                  </a:cubicBezTo>
                  <a:cubicBezTo>
                    <a:pt x="8727" y="34398"/>
                    <a:pt x="8918" y="34422"/>
                    <a:pt x="9108" y="34434"/>
                  </a:cubicBezTo>
                  <a:cubicBezTo>
                    <a:pt x="9323" y="34469"/>
                    <a:pt x="9549" y="34481"/>
                    <a:pt x="9763" y="34481"/>
                  </a:cubicBezTo>
                  <a:cubicBezTo>
                    <a:pt x="9906" y="34481"/>
                    <a:pt x="10037" y="34481"/>
                    <a:pt x="10168" y="34469"/>
                  </a:cubicBezTo>
                  <a:lnTo>
                    <a:pt x="10704" y="34422"/>
                  </a:lnTo>
                  <a:cubicBezTo>
                    <a:pt x="10894" y="34386"/>
                    <a:pt x="11097" y="34362"/>
                    <a:pt x="11287" y="34315"/>
                  </a:cubicBezTo>
                  <a:cubicBezTo>
                    <a:pt x="11644" y="34243"/>
                    <a:pt x="12002" y="34136"/>
                    <a:pt x="12347" y="34041"/>
                  </a:cubicBezTo>
                  <a:cubicBezTo>
                    <a:pt x="12668" y="33945"/>
                    <a:pt x="13002" y="33826"/>
                    <a:pt x="13323" y="33707"/>
                  </a:cubicBezTo>
                  <a:cubicBezTo>
                    <a:pt x="13514" y="33636"/>
                    <a:pt x="13692" y="33576"/>
                    <a:pt x="13895" y="33505"/>
                  </a:cubicBezTo>
                  <a:cubicBezTo>
                    <a:pt x="14073" y="33422"/>
                    <a:pt x="14252" y="33362"/>
                    <a:pt x="14431" y="33291"/>
                  </a:cubicBezTo>
                  <a:cubicBezTo>
                    <a:pt x="14764" y="33148"/>
                    <a:pt x="15097" y="32993"/>
                    <a:pt x="15443" y="32826"/>
                  </a:cubicBezTo>
                  <a:cubicBezTo>
                    <a:pt x="15621" y="32755"/>
                    <a:pt x="15776" y="32671"/>
                    <a:pt x="15955" y="32588"/>
                  </a:cubicBezTo>
                  <a:cubicBezTo>
                    <a:pt x="16121" y="32517"/>
                    <a:pt x="16300" y="32421"/>
                    <a:pt x="16466" y="32338"/>
                  </a:cubicBezTo>
                  <a:cubicBezTo>
                    <a:pt x="16788" y="32171"/>
                    <a:pt x="17121" y="31981"/>
                    <a:pt x="17431" y="31790"/>
                  </a:cubicBezTo>
                  <a:cubicBezTo>
                    <a:pt x="17740" y="31612"/>
                    <a:pt x="18038" y="31421"/>
                    <a:pt x="18336" y="31219"/>
                  </a:cubicBezTo>
                  <a:cubicBezTo>
                    <a:pt x="18633" y="31028"/>
                    <a:pt x="18919" y="30838"/>
                    <a:pt x="19217" y="30647"/>
                  </a:cubicBezTo>
                  <a:cubicBezTo>
                    <a:pt x="19514" y="30433"/>
                    <a:pt x="19812" y="30243"/>
                    <a:pt x="20110" y="30028"/>
                  </a:cubicBezTo>
                  <a:cubicBezTo>
                    <a:pt x="20276" y="29933"/>
                    <a:pt x="20419" y="29814"/>
                    <a:pt x="20586" y="29707"/>
                  </a:cubicBezTo>
                  <a:cubicBezTo>
                    <a:pt x="20753" y="29588"/>
                    <a:pt x="20919" y="29481"/>
                    <a:pt x="21062" y="29362"/>
                  </a:cubicBezTo>
                  <a:cubicBezTo>
                    <a:pt x="21229" y="29242"/>
                    <a:pt x="21372" y="29123"/>
                    <a:pt x="21539" y="29004"/>
                  </a:cubicBezTo>
                  <a:cubicBezTo>
                    <a:pt x="21717" y="28873"/>
                    <a:pt x="21884" y="28742"/>
                    <a:pt x="22062" y="28588"/>
                  </a:cubicBezTo>
                  <a:cubicBezTo>
                    <a:pt x="22348" y="28361"/>
                    <a:pt x="22622" y="28123"/>
                    <a:pt x="22908" y="27885"/>
                  </a:cubicBezTo>
                  <a:cubicBezTo>
                    <a:pt x="23182" y="27671"/>
                    <a:pt x="23444" y="27409"/>
                    <a:pt x="23694" y="27171"/>
                  </a:cubicBezTo>
                  <a:cubicBezTo>
                    <a:pt x="23956" y="26933"/>
                    <a:pt x="24217" y="26683"/>
                    <a:pt x="24456" y="26433"/>
                  </a:cubicBezTo>
                  <a:cubicBezTo>
                    <a:pt x="24729" y="26159"/>
                    <a:pt x="24979" y="25897"/>
                    <a:pt x="25229" y="25623"/>
                  </a:cubicBezTo>
                  <a:cubicBezTo>
                    <a:pt x="25349" y="25492"/>
                    <a:pt x="25480" y="25361"/>
                    <a:pt x="25599" y="25230"/>
                  </a:cubicBezTo>
                  <a:cubicBezTo>
                    <a:pt x="25682" y="25135"/>
                    <a:pt x="25753" y="25051"/>
                    <a:pt x="25825" y="24968"/>
                  </a:cubicBezTo>
                  <a:cubicBezTo>
                    <a:pt x="25872" y="24909"/>
                    <a:pt x="25932" y="24873"/>
                    <a:pt x="25980" y="24813"/>
                  </a:cubicBezTo>
                  <a:cubicBezTo>
                    <a:pt x="26218" y="24492"/>
                    <a:pt x="26468" y="24182"/>
                    <a:pt x="26706" y="23861"/>
                  </a:cubicBezTo>
                  <a:cubicBezTo>
                    <a:pt x="26896" y="23575"/>
                    <a:pt x="27111" y="23277"/>
                    <a:pt x="27301" y="22980"/>
                  </a:cubicBezTo>
                  <a:cubicBezTo>
                    <a:pt x="27706" y="22337"/>
                    <a:pt x="28087" y="21682"/>
                    <a:pt x="28480" y="21039"/>
                  </a:cubicBezTo>
                  <a:cubicBezTo>
                    <a:pt x="28849" y="20420"/>
                    <a:pt x="29230" y="19813"/>
                    <a:pt x="29587" y="19182"/>
                  </a:cubicBezTo>
                  <a:cubicBezTo>
                    <a:pt x="29790" y="18860"/>
                    <a:pt x="29968" y="18515"/>
                    <a:pt x="30123" y="18182"/>
                  </a:cubicBezTo>
                  <a:cubicBezTo>
                    <a:pt x="30302" y="17848"/>
                    <a:pt x="30468" y="17503"/>
                    <a:pt x="30623" y="17146"/>
                  </a:cubicBezTo>
                  <a:cubicBezTo>
                    <a:pt x="30706" y="16967"/>
                    <a:pt x="30778" y="16777"/>
                    <a:pt x="30861" y="16574"/>
                  </a:cubicBezTo>
                  <a:cubicBezTo>
                    <a:pt x="30921" y="16419"/>
                    <a:pt x="30980" y="16253"/>
                    <a:pt x="31040" y="16074"/>
                  </a:cubicBezTo>
                  <a:cubicBezTo>
                    <a:pt x="31064" y="16003"/>
                    <a:pt x="31075" y="15908"/>
                    <a:pt x="31111" y="15836"/>
                  </a:cubicBezTo>
                  <a:cubicBezTo>
                    <a:pt x="31135" y="15741"/>
                    <a:pt x="31171" y="15657"/>
                    <a:pt x="31183" y="15586"/>
                  </a:cubicBezTo>
                  <a:lnTo>
                    <a:pt x="31314" y="15050"/>
                  </a:lnTo>
                  <a:cubicBezTo>
                    <a:pt x="31361" y="14848"/>
                    <a:pt x="31397" y="14669"/>
                    <a:pt x="31433" y="14479"/>
                  </a:cubicBezTo>
                  <a:cubicBezTo>
                    <a:pt x="31480" y="14300"/>
                    <a:pt x="31516" y="14110"/>
                    <a:pt x="31540" y="13931"/>
                  </a:cubicBezTo>
                  <a:cubicBezTo>
                    <a:pt x="31611" y="13574"/>
                    <a:pt x="31647" y="13229"/>
                    <a:pt x="31695" y="12871"/>
                  </a:cubicBezTo>
                  <a:cubicBezTo>
                    <a:pt x="31706" y="12752"/>
                    <a:pt x="31718" y="12645"/>
                    <a:pt x="31718" y="12526"/>
                  </a:cubicBezTo>
                  <a:cubicBezTo>
                    <a:pt x="31730" y="12443"/>
                    <a:pt x="31730" y="12348"/>
                    <a:pt x="31754" y="12264"/>
                  </a:cubicBezTo>
                  <a:lnTo>
                    <a:pt x="31790" y="11728"/>
                  </a:lnTo>
                  <a:cubicBezTo>
                    <a:pt x="31814" y="11550"/>
                    <a:pt x="31826" y="11371"/>
                    <a:pt x="31826" y="11193"/>
                  </a:cubicBezTo>
                  <a:cubicBezTo>
                    <a:pt x="31826" y="11014"/>
                    <a:pt x="31837" y="10835"/>
                    <a:pt x="31837" y="10657"/>
                  </a:cubicBezTo>
                  <a:lnTo>
                    <a:pt x="31837" y="10109"/>
                  </a:lnTo>
                  <a:cubicBezTo>
                    <a:pt x="31826" y="9931"/>
                    <a:pt x="31826" y="9728"/>
                    <a:pt x="31814" y="9550"/>
                  </a:cubicBezTo>
                  <a:cubicBezTo>
                    <a:pt x="31766" y="9157"/>
                    <a:pt x="31718" y="8764"/>
                    <a:pt x="31647" y="8359"/>
                  </a:cubicBezTo>
                  <a:cubicBezTo>
                    <a:pt x="31611" y="8240"/>
                    <a:pt x="31599" y="8121"/>
                    <a:pt x="31576" y="8026"/>
                  </a:cubicBezTo>
                  <a:cubicBezTo>
                    <a:pt x="31552" y="7942"/>
                    <a:pt x="31540" y="7883"/>
                    <a:pt x="31516" y="7811"/>
                  </a:cubicBezTo>
                  <a:cubicBezTo>
                    <a:pt x="31480" y="7704"/>
                    <a:pt x="31456" y="7585"/>
                    <a:pt x="31421" y="7490"/>
                  </a:cubicBezTo>
                  <a:cubicBezTo>
                    <a:pt x="31409" y="7406"/>
                    <a:pt x="31373" y="7335"/>
                    <a:pt x="31349" y="7264"/>
                  </a:cubicBezTo>
                  <a:cubicBezTo>
                    <a:pt x="31314" y="7168"/>
                    <a:pt x="31290" y="7073"/>
                    <a:pt x="31254" y="6978"/>
                  </a:cubicBezTo>
                  <a:cubicBezTo>
                    <a:pt x="31242" y="6930"/>
                    <a:pt x="31218" y="6871"/>
                    <a:pt x="31195" y="6835"/>
                  </a:cubicBezTo>
                  <a:cubicBezTo>
                    <a:pt x="31183" y="6775"/>
                    <a:pt x="31159" y="6728"/>
                    <a:pt x="31135" y="6668"/>
                  </a:cubicBezTo>
                  <a:cubicBezTo>
                    <a:pt x="31099" y="6573"/>
                    <a:pt x="31064" y="6490"/>
                    <a:pt x="31016" y="6394"/>
                  </a:cubicBezTo>
                  <a:cubicBezTo>
                    <a:pt x="30980" y="6311"/>
                    <a:pt x="30944" y="6240"/>
                    <a:pt x="30897" y="6144"/>
                  </a:cubicBezTo>
                  <a:cubicBezTo>
                    <a:pt x="30873" y="6073"/>
                    <a:pt x="30825" y="6002"/>
                    <a:pt x="30802" y="5918"/>
                  </a:cubicBezTo>
                  <a:cubicBezTo>
                    <a:pt x="30742" y="5835"/>
                    <a:pt x="30694" y="5728"/>
                    <a:pt x="30635" y="5644"/>
                  </a:cubicBezTo>
                  <a:cubicBezTo>
                    <a:pt x="30540" y="5478"/>
                    <a:pt x="30444" y="5311"/>
                    <a:pt x="30349" y="5168"/>
                  </a:cubicBezTo>
                  <a:cubicBezTo>
                    <a:pt x="30266" y="5001"/>
                    <a:pt x="30147" y="4847"/>
                    <a:pt x="30040" y="4704"/>
                  </a:cubicBezTo>
                  <a:cubicBezTo>
                    <a:pt x="29932" y="4549"/>
                    <a:pt x="29825" y="4406"/>
                    <a:pt x="29706" y="4251"/>
                  </a:cubicBezTo>
                  <a:cubicBezTo>
                    <a:pt x="29587" y="4073"/>
                    <a:pt x="29444" y="3918"/>
                    <a:pt x="29313" y="3751"/>
                  </a:cubicBezTo>
                  <a:lnTo>
                    <a:pt x="28956" y="3346"/>
                  </a:lnTo>
                  <a:cubicBezTo>
                    <a:pt x="28909" y="3287"/>
                    <a:pt x="28849" y="3239"/>
                    <a:pt x="28789" y="3180"/>
                  </a:cubicBezTo>
                  <a:cubicBezTo>
                    <a:pt x="28718" y="3108"/>
                    <a:pt x="28635" y="3037"/>
                    <a:pt x="28551" y="2965"/>
                  </a:cubicBezTo>
                  <a:cubicBezTo>
                    <a:pt x="28492" y="2906"/>
                    <a:pt x="28432" y="2858"/>
                    <a:pt x="28373" y="2811"/>
                  </a:cubicBezTo>
                  <a:cubicBezTo>
                    <a:pt x="28301" y="2739"/>
                    <a:pt x="28206" y="2680"/>
                    <a:pt x="28135" y="2608"/>
                  </a:cubicBezTo>
                  <a:cubicBezTo>
                    <a:pt x="28063" y="2525"/>
                    <a:pt x="27956" y="2465"/>
                    <a:pt x="27885" y="2406"/>
                  </a:cubicBezTo>
                  <a:cubicBezTo>
                    <a:pt x="27789" y="2334"/>
                    <a:pt x="27706" y="2275"/>
                    <a:pt x="27611" y="2203"/>
                  </a:cubicBezTo>
                  <a:cubicBezTo>
                    <a:pt x="27551" y="2156"/>
                    <a:pt x="27492" y="2132"/>
                    <a:pt x="27432" y="2084"/>
                  </a:cubicBezTo>
                  <a:cubicBezTo>
                    <a:pt x="27325" y="2025"/>
                    <a:pt x="27242" y="1953"/>
                    <a:pt x="27134" y="1894"/>
                  </a:cubicBezTo>
                  <a:cubicBezTo>
                    <a:pt x="27075" y="1858"/>
                    <a:pt x="27027" y="1811"/>
                    <a:pt x="26968" y="1787"/>
                  </a:cubicBezTo>
                  <a:cubicBezTo>
                    <a:pt x="26873" y="1727"/>
                    <a:pt x="26765" y="1668"/>
                    <a:pt x="26658" y="1596"/>
                  </a:cubicBezTo>
                  <a:cubicBezTo>
                    <a:pt x="26492" y="1489"/>
                    <a:pt x="26337" y="1418"/>
                    <a:pt x="26170" y="1322"/>
                  </a:cubicBezTo>
                  <a:cubicBezTo>
                    <a:pt x="26003" y="1239"/>
                    <a:pt x="25825" y="1180"/>
                    <a:pt x="25658" y="1084"/>
                  </a:cubicBezTo>
                  <a:cubicBezTo>
                    <a:pt x="25468" y="1001"/>
                    <a:pt x="25277" y="918"/>
                    <a:pt x="25087" y="846"/>
                  </a:cubicBezTo>
                  <a:cubicBezTo>
                    <a:pt x="24741" y="715"/>
                    <a:pt x="24384" y="596"/>
                    <a:pt x="24039" y="489"/>
                  </a:cubicBezTo>
                  <a:cubicBezTo>
                    <a:pt x="23694" y="382"/>
                    <a:pt x="23336" y="287"/>
                    <a:pt x="22979" y="203"/>
                  </a:cubicBezTo>
                  <a:cubicBezTo>
                    <a:pt x="22777" y="167"/>
                    <a:pt x="22562" y="120"/>
                    <a:pt x="22372" y="108"/>
                  </a:cubicBezTo>
                  <a:cubicBezTo>
                    <a:pt x="22193" y="84"/>
                    <a:pt x="22027" y="72"/>
                    <a:pt x="21848" y="60"/>
                  </a:cubicBezTo>
                  <a:cubicBezTo>
                    <a:pt x="21491" y="48"/>
                    <a:pt x="21134" y="13"/>
                    <a:pt x="20765" y="13"/>
                  </a:cubicBezTo>
                  <a:cubicBezTo>
                    <a:pt x="20586" y="13"/>
                    <a:pt x="20407" y="1"/>
                    <a:pt x="202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2634850" y="1155025"/>
              <a:ext cx="759925" cy="835850"/>
            </a:xfrm>
            <a:custGeom>
              <a:rect b="b" l="l" r="r" t="t"/>
              <a:pathLst>
                <a:path extrusionOk="0" h="33434" w="30397">
                  <a:moveTo>
                    <a:pt x="16109" y="1"/>
                  </a:moveTo>
                  <a:cubicBezTo>
                    <a:pt x="15419" y="1"/>
                    <a:pt x="14740" y="84"/>
                    <a:pt x="14085" y="179"/>
                  </a:cubicBezTo>
                  <a:cubicBezTo>
                    <a:pt x="13276" y="322"/>
                    <a:pt x="12597" y="477"/>
                    <a:pt x="11966" y="691"/>
                  </a:cubicBezTo>
                  <a:cubicBezTo>
                    <a:pt x="11609" y="810"/>
                    <a:pt x="11240" y="941"/>
                    <a:pt x="10978" y="1037"/>
                  </a:cubicBezTo>
                  <a:cubicBezTo>
                    <a:pt x="10692" y="1132"/>
                    <a:pt x="10347" y="1251"/>
                    <a:pt x="10025" y="1394"/>
                  </a:cubicBezTo>
                  <a:cubicBezTo>
                    <a:pt x="9227" y="1715"/>
                    <a:pt x="8608" y="2025"/>
                    <a:pt x="8061" y="2370"/>
                  </a:cubicBezTo>
                  <a:cubicBezTo>
                    <a:pt x="7358" y="2799"/>
                    <a:pt x="6715" y="3192"/>
                    <a:pt x="6072" y="3597"/>
                  </a:cubicBezTo>
                  <a:cubicBezTo>
                    <a:pt x="5977" y="3668"/>
                    <a:pt x="5894" y="3787"/>
                    <a:pt x="5882" y="3918"/>
                  </a:cubicBezTo>
                  <a:cubicBezTo>
                    <a:pt x="5691" y="4073"/>
                    <a:pt x="5477" y="4251"/>
                    <a:pt x="5287" y="4406"/>
                  </a:cubicBezTo>
                  <a:cubicBezTo>
                    <a:pt x="5001" y="4668"/>
                    <a:pt x="4727" y="4918"/>
                    <a:pt x="4429" y="5216"/>
                  </a:cubicBezTo>
                  <a:cubicBezTo>
                    <a:pt x="4155" y="5466"/>
                    <a:pt x="3929" y="5704"/>
                    <a:pt x="3739" y="5930"/>
                  </a:cubicBezTo>
                  <a:cubicBezTo>
                    <a:pt x="3274" y="6478"/>
                    <a:pt x="2834" y="7061"/>
                    <a:pt x="2429" y="7645"/>
                  </a:cubicBezTo>
                  <a:cubicBezTo>
                    <a:pt x="2310" y="7799"/>
                    <a:pt x="2203" y="7966"/>
                    <a:pt x="2108" y="8133"/>
                  </a:cubicBezTo>
                  <a:cubicBezTo>
                    <a:pt x="2072" y="8180"/>
                    <a:pt x="2060" y="8204"/>
                    <a:pt x="2024" y="8252"/>
                  </a:cubicBezTo>
                  <a:cubicBezTo>
                    <a:pt x="1965" y="8335"/>
                    <a:pt x="1905" y="8442"/>
                    <a:pt x="1846" y="8550"/>
                  </a:cubicBezTo>
                  <a:cubicBezTo>
                    <a:pt x="1691" y="8847"/>
                    <a:pt x="1512" y="9157"/>
                    <a:pt x="1357" y="9490"/>
                  </a:cubicBezTo>
                  <a:cubicBezTo>
                    <a:pt x="1226" y="9788"/>
                    <a:pt x="1060" y="10121"/>
                    <a:pt x="929" y="10466"/>
                  </a:cubicBezTo>
                  <a:cubicBezTo>
                    <a:pt x="857" y="10693"/>
                    <a:pt x="798" y="10859"/>
                    <a:pt x="738" y="11002"/>
                  </a:cubicBezTo>
                  <a:cubicBezTo>
                    <a:pt x="679" y="11181"/>
                    <a:pt x="619" y="11371"/>
                    <a:pt x="536" y="11633"/>
                  </a:cubicBezTo>
                  <a:cubicBezTo>
                    <a:pt x="441" y="11967"/>
                    <a:pt x="357" y="12300"/>
                    <a:pt x="286" y="12621"/>
                  </a:cubicBezTo>
                  <a:cubicBezTo>
                    <a:pt x="214" y="12979"/>
                    <a:pt x="119" y="13383"/>
                    <a:pt x="83" y="13812"/>
                  </a:cubicBezTo>
                  <a:cubicBezTo>
                    <a:pt x="0" y="14443"/>
                    <a:pt x="0" y="14943"/>
                    <a:pt x="83" y="15408"/>
                  </a:cubicBezTo>
                  <a:cubicBezTo>
                    <a:pt x="143" y="15717"/>
                    <a:pt x="203" y="16015"/>
                    <a:pt x="286" y="16289"/>
                  </a:cubicBezTo>
                  <a:cubicBezTo>
                    <a:pt x="334" y="16455"/>
                    <a:pt x="393" y="16610"/>
                    <a:pt x="464" y="16777"/>
                  </a:cubicBezTo>
                  <a:cubicBezTo>
                    <a:pt x="476" y="16824"/>
                    <a:pt x="512" y="16884"/>
                    <a:pt x="524" y="16932"/>
                  </a:cubicBezTo>
                  <a:cubicBezTo>
                    <a:pt x="572" y="17027"/>
                    <a:pt x="619" y="17146"/>
                    <a:pt x="679" y="17253"/>
                  </a:cubicBezTo>
                  <a:lnTo>
                    <a:pt x="762" y="17432"/>
                  </a:lnTo>
                  <a:cubicBezTo>
                    <a:pt x="822" y="17563"/>
                    <a:pt x="893" y="17705"/>
                    <a:pt x="976" y="17836"/>
                  </a:cubicBezTo>
                  <a:cubicBezTo>
                    <a:pt x="988" y="17884"/>
                    <a:pt x="1012" y="17920"/>
                    <a:pt x="1048" y="17967"/>
                  </a:cubicBezTo>
                  <a:cubicBezTo>
                    <a:pt x="1107" y="18074"/>
                    <a:pt x="1167" y="18182"/>
                    <a:pt x="1238" y="18277"/>
                  </a:cubicBezTo>
                  <a:cubicBezTo>
                    <a:pt x="1274" y="18313"/>
                    <a:pt x="1298" y="18360"/>
                    <a:pt x="1334" y="18396"/>
                  </a:cubicBezTo>
                  <a:lnTo>
                    <a:pt x="1548" y="18717"/>
                  </a:lnTo>
                  <a:lnTo>
                    <a:pt x="1596" y="18777"/>
                  </a:lnTo>
                  <a:cubicBezTo>
                    <a:pt x="1691" y="18896"/>
                    <a:pt x="1786" y="19027"/>
                    <a:pt x="1893" y="19146"/>
                  </a:cubicBezTo>
                  <a:cubicBezTo>
                    <a:pt x="2048" y="19313"/>
                    <a:pt x="2191" y="19468"/>
                    <a:pt x="2358" y="19634"/>
                  </a:cubicBezTo>
                  <a:cubicBezTo>
                    <a:pt x="2500" y="19789"/>
                    <a:pt x="2667" y="19932"/>
                    <a:pt x="2834" y="20087"/>
                  </a:cubicBezTo>
                  <a:cubicBezTo>
                    <a:pt x="2905" y="20158"/>
                    <a:pt x="3001" y="20230"/>
                    <a:pt x="3072" y="20301"/>
                  </a:cubicBezTo>
                  <a:cubicBezTo>
                    <a:pt x="3322" y="20539"/>
                    <a:pt x="3548" y="20765"/>
                    <a:pt x="3751" y="20992"/>
                  </a:cubicBezTo>
                  <a:cubicBezTo>
                    <a:pt x="3774" y="21015"/>
                    <a:pt x="3798" y="21039"/>
                    <a:pt x="3810" y="21063"/>
                  </a:cubicBezTo>
                  <a:cubicBezTo>
                    <a:pt x="3870" y="21134"/>
                    <a:pt x="3953" y="21218"/>
                    <a:pt x="4013" y="21301"/>
                  </a:cubicBezTo>
                  <a:lnTo>
                    <a:pt x="4096" y="21420"/>
                  </a:lnTo>
                  <a:lnTo>
                    <a:pt x="4191" y="21539"/>
                  </a:lnTo>
                  <a:cubicBezTo>
                    <a:pt x="4274" y="21658"/>
                    <a:pt x="4346" y="21789"/>
                    <a:pt x="4405" y="21896"/>
                  </a:cubicBezTo>
                  <a:cubicBezTo>
                    <a:pt x="4513" y="22123"/>
                    <a:pt x="4608" y="22325"/>
                    <a:pt x="4679" y="22539"/>
                  </a:cubicBezTo>
                  <a:cubicBezTo>
                    <a:pt x="4691" y="22551"/>
                    <a:pt x="4691" y="22587"/>
                    <a:pt x="4703" y="22611"/>
                  </a:cubicBezTo>
                  <a:cubicBezTo>
                    <a:pt x="4727" y="22670"/>
                    <a:pt x="4751" y="22742"/>
                    <a:pt x="4763" y="22801"/>
                  </a:cubicBezTo>
                  <a:lnTo>
                    <a:pt x="4798" y="22944"/>
                  </a:lnTo>
                  <a:lnTo>
                    <a:pt x="4822" y="23075"/>
                  </a:lnTo>
                  <a:lnTo>
                    <a:pt x="4846" y="23135"/>
                  </a:lnTo>
                  <a:cubicBezTo>
                    <a:pt x="4858" y="23206"/>
                    <a:pt x="4870" y="23301"/>
                    <a:pt x="4882" y="23373"/>
                  </a:cubicBezTo>
                  <a:cubicBezTo>
                    <a:pt x="4882" y="23420"/>
                    <a:pt x="4906" y="23444"/>
                    <a:pt x="4906" y="23492"/>
                  </a:cubicBezTo>
                  <a:cubicBezTo>
                    <a:pt x="4917" y="23563"/>
                    <a:pt x="4929" y="23659"/>
                    <a:pt x="4929" y="23730"/>
                  </a:cubicBezTo>
                  <a:cubicBezTo>
                    <a:pt x="4941" y="23778"/>
                    <a:pt x="4941" y="23801"/>
                    <a:pt x="4941" y="23849"/>
                  </a:cubicBezTo>
                  <a:cubicBezTo>
                    <a:pt x="4965" y="23932"/>
                    <a:pt x="4965" y="24016"/>
                    <a:pt x="4965" y="24099"/>
                  </a:cubicBezTo>
                  <a:lnTo>
                    <a:pt x="4965" y="24444"/>
                  </a:lnTo>
                  <a:cubicBezTo>
                    <a:pt x="4929" y="24968"/>
                    <a:pt x="4882" y="25456"/>
                    <a:pt x="4822" y="25933"/>
                  </a:cubicBezTo>
                  <a:cubicBezTo>
                    <a:pt x="4798" y="26123"/>
                    <a:pt x="4763" y="26337"/>
                    <a:pt x="4739" y="26528"/>
                  </a:cubicBezTo>
                  <a:cubicBezTo>
                    <a:pt x="4691" y="26837"/>
                    <a:pt x="4632" y="27183"/>
                    <a:pt x="4608" y="27504"/>
                  </a:cubicBezTo>
                  <a:lnTo>
                    <a:pt x="4608" y="27564"/>
                  </a:lnTo>
                  <a:cubicBezTo>
                    <a:pt x="4584" y="27719"/>
                    <a:pt x="4572" y="27885"/>
                    <a:pt x="4560" y="28040"/>
                  </a:cubicBezTo>
                  <a:cubicBezTo>
                    <a:pt x="4548" y="28278"/>
                    <a:pt x="4525" y="28504"/>
                    <a:pt x="4525" y="28695"/>
                  </a:cubicBezTo>
                  <a:cubicBezTo>
                    <a:pt x="4513" y="28873"/>
                    <a:pt x="4525" y="29088"/>
                    <a:pt x="4560" y="29278"/>
                  </a:cubicBezTo>
                  <a:cubicBezTo>
                    <a:pt x="4608" y="29576"/>
                    <a:pt x="4667" y="29814"/>
                    <a:pt x="4739" y="30040"/>
                  </a:cubicBezTo>
                  <a:cubicBezTo>
                    <a:pt x="4810" y="30266"/>
                    <a:pt x="4917" y="30481"/>
                    <a:pt x="5036" y="30719"/>
                  </a:cubicBezTo>
                  <a:cubicBezTo>
                    <a:pt x="5144" y="30933"/>
                    <a:pt x="5263" y="31159"/>
                    <a:pt x="5417" y="31362"/>
                  </a:cubicBezTo>
                  <a:cubicBezTo>
                    <a:pt x="5739" y="31779"/>
                    <a:pt x="6108" y="32124"/>
                    <a:pt x="6525" y="32386"/>
                  </a:cubicBezTo>
                  <a:cubicBezTo>
                    <a:pt x="6953" y="32672"/>
                    <a:pt x="7465" y="32898"/>
                    <a:pt x="8001" y="33041"/>
                  </a:cubicBezTo>
                  <a:cubicBezTo>
                    <a:pt x="8061" y="33064"/>
                    <a:pt x="8096" y="33076"/>
                    <a:pt x="8144" y="33088"/>
                  </a:cubicBezTo>
                  <a:cubicBezTo>
                    <a:pt x="8287" y="33124"/>
                    <a:pt x="8418" y="33160"/>
                    <a:pt x="8549" y="33195"/>
                  </a:cubicBezTo>
                  <a:cubicBezTo>
                    <a:pt x="9073" y="33314"/>
                    <a:pt x="9537" y="33374"/>
                    <a:pt x="9989" y="33374"/>
                  </a:cubicBezTo>
                  <a:cubicBezTo>
                    <a:pt x="10049" y="33374"/>
                    <a:pt x="10097" y="33374"/>
                    <a:pt x="10228" y="33434"/>
                  </a:cubicBezTo>
                  <a:cubicBezTo>
                    <a:pt x="10621" y="33422"/>
                    <a:pt x="11037" y="33362"/>
                    <a:pt x="11513" y="33255"/>
                  </a:cubicBezTo>
                  <a:lnTo>
                    <a:pt x="11549" y="33243"/>
                  </a:lnTo>
                  <a:cubicBezTo>
                    <a:pt x="11704" y="33195"/>
                    <a:pt x="11871" y="33160"/>
                    <a:pt x="12025" y="33112"/>
                  </a:cubicBezTo>
                  <a:cubicBezTo>
                    <a:pt x="12418" y="33017"/>
                    <a:pt x="12764" y="32910"/>
                    <a:pt x="13073" y="32791"/>
                  </a:cubicBezTo>
                  <a:cubicBezTo>
                    <a:pt x="13799" y="32517"/>
                    <a:pt x="14490" y="32171"/>
                    <a:pt x="15002" y="31898"/>
                  </a:cubicBezTo>
                  <a:lnTo>
                    <a:pt x="15062" y="31874"/>
                  </a:lnTo>
                  <a:cubicBezTo>
                    <a:pt x="15383" y="31707"/>
                    <a:pt x="15693" y="31540"/>
                    <a:pt x="16002" y="31362"/>
                  </a:cubicBezTo>
                  <a:cubicBezTo>
                    <a:pt x="16336" y="31183"/>
                    <a:pt x="16657" y="30993"/>
                    <a:pt x="17026" y="30767"/>
                  </a:cubicBezTo>
                  <a:cubicBezTo>
                    <a:pt x="17288" y="30624"/>
                    <a:pt x="17538" y="30457"/>
                    <a:pt x="17776" y="30302"/>
                  </a:cubicBezTo>
                  <a:lnTo>
                    <a:pt x="17860" y="30243"/>
                  </a:lnTo>
                  <a:lnTo>
                    <a:pt x="18074" y="30124"/>
                  </a:lnTo>
                  <a:cubicBezTo>
                    <a:pt x="18312" y="29981"/>
                    <a:pt x="18550" y="29826"/>
                    <a:pt x="18788" y="29671"/>
                  </a:cubicBezTo>
                  <a:cubicBezTo>
                    <a:pt x="19372" y="29278"/>
                    <a:pt x="19979" y="28873"/>
                    <a:pt x="20538" y="28433"/>
                  </a:cubicBezTo>
                  <a:cubicBezTo>
                    <a:pt x="21098" y="28004"/>
                    <a:pt x="21646" y="27564"/>
                    <a:pt x="22181" y="27111"/>
                  </a:cubicBezTo>
                  <a:cubicBezTo>
                    <a:pt x="22705" y="26659"/>
                    <a:pt x="23241" y="26183"/>
                    <a:pt x="23848" y="25623"/>
                  </a:cubicBezTo>
                  <a:cubicBezTo>
                    <a:pt x="24134" y="25337"/>
                    <a:pt x="24396" y="25087"/>
                    <a:pt x="24634" y="24849"/>
                  </a:cubicBezTo>
                  <a:lnTo>
                    <a:pt x="24646" y="24825"/>
                  </a:lnTo>
                  <a:cubicBezTo>
                    <a:pt x="24884" y="24611"/>
                    <a:pt x="25122" y="24349"/>
                    <a:pt x="25349" y="24099"/>
                  </a:cubicBezTo>
                  <a:cubicBezTo>
                    <a:pt x="25765" y="23623"/>
                    <a:pt x="26242" y="23075"/>
                    <a:pt x="26670" y="22480"/>
                  </a:cubicBezTo>
                  <a:cubicBezTo>
                    <a:pt x="26718" y="22432"/>
                    <a:pt x="26753" y="22385"/>
                    <a:pt x="26777" y="22349"/>
                  </a:cubicBezTo>
                  <a:cubicBezTo>
                    <a:pt x="26837" y="22242"/>
                    <a:pt x="26908" y="22146"/>
                    <a:pt x="26992" y="22051"/>
                  </a:cubicBezTo>
                  <a:lnTo>
                    <a:pt x="27349" y="21527"/>
                  </a:lnTo>
                  <a:cubicBezTo>
                    <a:pt x="27551" y="21194"/>
                    <a:pt x="27766" y="20872"/>
                    <a:pt x="27908" y="20622"/>
                  </a:cubicBezTo>
                  <a:cubicBezTo>
                    <a:pt x="27920" y="20575"/>
                    <a:pt x="27956" y="20527"/>
                    <a:pt x="27980" y="20480"/>
                  </a:cubicBezTo>
                  <a:lnTo>
                    <a:pt x="28158" y="20170"/>
                  </a:lnTo>
                  <a:lnTo>
                    <a:pt x="28266" y="19991"/>
                  </a:lnTo>
                  <a:cubicBezTo>
                    <a:pt x="28337" y="19884"/>
                    <a:pt x="28397" y="19765"/>
                    <a:pt x="28456" y="19646"/>
                  </a:cubicBezTo>
                  <a:cubicBezTo>
                    <a:pt x="28516" y="19551"/>
                    <a:pt x="28563" y="19432"/>
                    <a:pt x="28623" y="19313"/>
                  </a:cubicBezTo>
                  <a:cubicBezTo>
                    <a:pt x="28635" y="19253"/>
                    <a:pt x="28670" y="19206"/>
                    <a:pt x="28694" y="19146"/>
                  </a:cubicBezTo>
                  <a:cubicBezTo>
                    <a:pt x="28754" y="19039"/>
                    <a:pt x="28801" y="18920"/>
                    <a:pt x="28849" y="18801"/>
                  </a:cubicBezTo>
                  <a:cubicBezTo>
                    <a:pt x="28861" y="18753"/>
                    <a:pt x="28897" y="18717"/>
                    <a:pt x="28909" y="18670"/>
                  </a:cubicBezTo>
                  <a:cubicBezTo>
                    <a:pt x="29159" y="18039"/>
                    <a:pt x="29385" y="17384"/>
                    <a:pt x="29623" y="16670"/>
                  </a:cubicBezTo>
                  <a:cubicBezTo>
                    <a:pt x="29682" y="16479"/>
                    <a:pt x="29742" y="16289"/>
                    <a:pt x="29801" y="16110"/>
                  </a:cubicBezTo>
                  <a:cubicBezTo>
                    <a:pt x="29813" y="16062"/>
                    <a:pt x="29825" y="16003"/>
                    <a:pt x="29849" y="15955"/>
                  </a:cubicBezTo>
                  <a:cubicBezTo>
                    <a:pt x="29885" y="15836"/>
                    <a:pt x="29921" y="15741"/>
                    <a:pt x="29944" y="15622"/>
                  </a:cubicBezTo>
                  <a:lnTo>
                    <a:pt x="30111" y="14991"/>
                  </a:lnTo>
                  <a:cubicBezTo>
                    <a:pt x="30147" y="14872"/>
                    <a:pt x="30171" y="14753"/>
                    <a:pt x="30182" y="14634"/>
                  </a:cubicBezTo>
                  <a:cubicBezTo>
                    <a:pt x="30182" y="14574"/>
                    <a:pt x="30206" y="14515"/>
                    <a:pt x="30218" y="14455"/>
                  </a:cubicBezTo>
                  <a:cubicBezTo>
                    <a:pt x="30230" y="14312"/>
                    <a:pt x="30266" y="14169"/>
                    <a:pt x="30278" y="14038"/>
                  </a:cubicBezTo>
                  <a:lnTo>
                    <a:pt x="30290" y="13979"/>
                  </a:lnTo>
                  <a:cubicBezTo>
                    <a:pt x="30325" y="13812"/>
                    <a:pt x="30337" y="13669"/>
                    <a:pt x="30349" y="13503"/>
                  </a:cubicBezTo>
                  <a:lnTo>
                    <a:pt x="30361" y="13360"/>
                  </a:lnTo>
                  <a:cubicBezTo>
                    <a:pt x="30385" y="13157"/>
                    <a:pt x="30397" y="12967"/>
                    <a:pt x="30397" y="12776"/>
                  </a:cubicBezTo>
                  <a:lnTo>
                    <a:pt x="30397" y="12479"/>
                  </a:lnTo>
                  <a:lnTo>
                    <a:pt x="30397" y="12181"/>
                  </a:lnTo>
                  <a:cubicBezTo>
                    <a:pt x="30397" y="12062"/>
                    <a:pt x="30397" y="11943"/>
                    <a:pt x="30385" y="11824"/>
                  </a:cubicBezTo>
                  <a:lnTo>
                    <a:pt x="30385" y="11800"/>
                  </a:lnTo>
                  <a:cubicBezTo>
                    <a:pt x="30385" y="11705"/>
                    <a:pt x="30361" y="11574"/>
                    <a:pt x="30349" y="11431"/>
                  </a:cubicBezTo>
                  <a:cubicBezTo>
                    <a:pt x="30337" y="11252"/>
                    <a:pt x="30325" y="11062"/>
                    <a:pt x="30278" y="10883"/>
                  </a:cubicBezTo>
                  <a:cubicBezTo>
                    <a:pt x="30242" y="10693"/>
                    <a:pt x="30206" y="10478"/>
                    <a:pt x="30159" y="10288"/>
                  </a:cubicBezTo>
                  <a:cubicBezTo>
                    <a:pt x="30111" y="10085"/>
                    <a:pt x="30052" y="9871"/>
                    <a:pt x="29992" y="9669"/>
                  </a:cubicBezTo>
                  <a:lnTo>
                    <a:pt x="29968" y="9550"/>
                  </a:lnTo>
                  <a:cubicBezTo>
                    <a:pt x="29932" y="9419"/>
                    <a:pt x="29885" y="9312"/>
                    <a:pt x="29849" y="9192"/>
                  </a:cubicBezTo>
                  <a:cubicBezTo>
                    <a:pt x="29825" y="9145"/>
                    <a:pt x="29813" y="9109"/>
                    <a:pt x="29801" y="9061"/>
                  </a:cubicBezTo>
                  <a:cubicBezTo>
                    <a:pt x="29694" y="8752"/>
                    <a:pt x="29575" y="8442"/>
                    <a:pt x="29444" y="8157"/>
                  </a:cubicBezTo>
                  <a:cubicBezTo>
                    <a:pt x="29337" y="7930"/>
                    <a:pt x="29230" y="7716"/>
                    <a:pt x="29111" y="7490"/>
                  </a:cubicBezTo>
                  <a:lnTo>
                    <a:pt x="28932" y="7180"/>
                  </a:lnTo>
                  <a:cubicBezTo>
                    <a:pt x="28920" y="7168"/>
                    <a:pt x="28920" y="7133"/>
                    <a:pt x="28909" y="7121"/>
                  </a:cubicBezTo>
                  <a:cubicBezTo>
                    <a:pt x="28873" y="7073"/>
                    <a:pt x="28861" y="7026"/>
                    <a:pt x="28837" y="6978"/>
                  </a:cubicBezTo>
                  <a:lnTo>
                    <a:pt x="28682" y="6728"/>
                  </a:lnTo>
                  <a:lnTo>
                    <a:pt x="28539" y="6478"/>
                  </a:lnTo>
                  <a:cubicBezTo>
                    <a:pt x="28480" y="6371"/>
                    <a:pt x="28397" y="6287"/>
                    <a:pt x="28325" y="6180"/>
                  </a:cubicBezTo>
                  <a:lnTo>
                    <a:pt x="28242" y="6049"/>
                  </a:lnTo>
                  <a:cubicBezTo>
                    <a:pt x="28027" y="5763"/>
                    <a:pt x="27789" y="5490"/>
                    <a:pt x="27563" y="5228"/>
                  </a:cubicBezTo>
                  <a:cubicBezTo>
                    <a:pt x="27289" y="4894"/>
                    <a:pt x="26968" y="4597"/>
                    <a:pt x="26670" y="4299"/>
                  </a:cubicBezTo>
                  <a:lnTo>
                    <a:pt x="26658" y="4287"/>
                  </a:lnTo>
                  <a:cubicBezTo>
                    <a:pt x="26396" y="4037"/>
                    <a:pt x="26170" y="3811"/>
                    <a:pt x="25932" y="3620"/>
                  </a:cubicBezTo>
                  <a:cubicBezTo>
                    <a:pt x="25658" y="3382"/>
                    <a:pt x="25360" y="3156"/>
                    <a:pt x="25087" y="2942"/>
                  </a:cubicBezTo>
                  <a:cubicBezTo>
                    <a:pt x="24848" y="2763"/>
                    <a:pt x="24587" y="2596"/>
                    <a:pt x="24337" y="2430"/>
                  </a:cubicBezTo>
                  <a:lnTo>
                    <a:pt x="24253" y="2370"/>
                  </a:lnTo>
                  <a:lnTo>
                    <a:pt x="24110" y="2275"/>
                  </a:lnTo>
                  <a:cubicBezTo>
                    <a:pt x="23813" y="2084"/>
                    <a:pt x="23515" y="1894"/>
                    <a:pt x="23205" y="1715"/>
                  </a:cubicBezTo>
                  <a:cubicBezTo>
                    <a:pt x="22920" y="1549"/>
                    <a:pt x="22622" y="1406"/>
                    <a:pt x="22312" y="1251"/>
                  </a:cubicBezTo>
                  <a:cubicBezTo>
                    <a:pt x="22051" y="1120"/>
                    <a:pt x="21753" y="1001"/>
                    <a:pt x="21408" y="870"/>
                  </a:cubicBezTo>
                  <a:cubicBezTo>
                    <a:pt x="21015" y="715"/>
                    <a:pt x="20622" y="596"/>
                    <a:pt x="20300" y="513"/>
                  </a:cubicBezTo>
                  <a:cubicBezTo>
                    <a:pt x="20003" y="418"/>
                    <a:pt x="19693" y="358"/>
                    <a:pt x="19288" y="275"/>
                  </a:cubicBezTo>
                  <a:cubicBezTo>
                    <a:pt x="18955" y="203"/>
                    <a:pt x="18598" y="156"/>
                    <a:pt x="18264" y="120"/>
                  </a:cubicBezTo>
                  <a:cubicBezTo>
                    <a:pt x="17526" y="37"/>
                    <a:pt x="16907" y="1"/>
                    <a:pt x="16347" y="1"/>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3001850" y="1248600"/>
              <a:ext cx="62525" cy="117800"/>
            </a:xfrm>
            <a:custGeom>
              <a:rect b="b" l="l" r="r" t="t"/>
              <a:pathLst>
                <a:path extrusionOk="0" h="4712" w="2501">
                  <a:moveTo>
                    <a:pt x="1358" y="687"/>
                  </a:moveTo>
                  <a:cubicBezTo>
                    <a:pt x="1405" y="770"/>
                    <a:pt x="1465" y="866"/>
                    <a:pt x="1501" y="949"/>
                  </a:cubicBezTo>
                  <a:cubicBezTo>
                    <a:pt x="1608" y="1163"/>
                    <a:pt x="1715" y="1366"/>
                    <a:pt x="1798" y="1580"/>
                  </a:cubicBezTo>
                  <a:cubicBezTo>
                    <a:pt x="1906" y="1794"/>
                    <a:pt x="1977" y="2020"/>
                    <a:pt x="2060" y="2247"/>
                  </a:cubicBezTo>
                  <a:cubicBezTo>
                    <a:pt x="2084" y="2366"/>
                    <a:pt x="2120" y="2485"/>
                    <a:pt x="2132" y="2592"/>
                  </a:cubicBezTo>
                  <a:cubicBezTo>
                    <a:pt x="2156" y="2747"/>
                    <a:pt x="2179" y="2913"/>
                    <a:pt x="2179" y="3080"/>
                  </a:cubicBezTo>
                  <a:cubicBezTo>
                    <a:pt x="2179" y="3223"/>
                    <a:pt x="2144" y="3378"/>
                    <a:pt x="2120" y="3521"/>
                  </a:cubicBezTo>
                  <a:cubicBezTo>
                    <a:pt x="2084" y="3616"/>
                    <a:pt x="2060" y="3723"/>
                    <a:pt x="2001" y="3794"/>
                  </a:cubicBezTo>
                  <a:cubicBezTo>
                    <a:pt x="1953" y="3866"/>
                    <a:pt x="1894" y="3937"/>
                    <a:pt x="1834" y="3997"/>
                  </a:cubicBezTo>
                  <a:cubicBezTo>
                    <a:pt x="1775" y="4056"/>
                    <a:pt x="1715" y="4104"/>
                    <a:pt x="1644" y="4152"/>
                  </a:cubicBezTo>
                  <a:cubicBezTo>
                    <a:pt x="1596" y="4175"/>
                    <a:pt x="1536" y="4199"/>
                    <a:pt x="1489" y="4211"/>
                  </a:cubicBezTo>
                  <a:cubicBezTo>
                    <a:pt x="1441" y="4211"/>
                    <a:pt x="1417" y="4223"/>
                    <a:pt x="1370" y="4223"/>
                  </a:cubicBezTo>
                  <a:cubicBezTo>
                    <a:pt x="1351" y="4237"/>
                    <a:pt x="1334" y="4242"/>
                    <a:pt x="1318" y="4242"/>
                  </a:cubicBezTo>
                  <a:cubicBezTo>
                    <a:pt x="1292" y="4242"/>
                    <a:pt x="1268" y="4230"/>
                    <a:pt x="1239" y="4223"/>
                  </a:cubicBezTo>
                  <a:cubicBezTo>
                    <a:pt x="1191" y="4211"/>
                    <a:pt x="1144" y="4199"/>
                    <a:pt x="1108" y="4164"/>
                  </a:cubicBezTo>
                  <a:cubicBezTo>
                    <a:pt x="1048" y="4116"/>
                    <a:pt x="1001" y="4092"/>
                    <a:pt x="941" y="4033"/>
                  </a:cubicBezTo>
                  <a:cubicBezTo>
                    <a:pt x="870" y="3937"/>
                    <a:pt x="810" y="3854"/>
                    <a:pt x="751" y="3759"/>
                  </a:cubicBezTo>
                  <a:cubicBezTo>
                    <a:pt x="691" y="3664"/>
                    <a:pt x="655" y="3556"/>
                    <a:pt x="608" y="3437"/>
                  </a:cubicBezTo>
                  <a:cubicBezTo>
                    <a:pt x="596" y="3342"/>
                    <a:pt x="584" y="3259"/>
                    <a:pt x="584" y="3163"/>
                  </a:cubicBezTo>
                  <a:cubicBezTo>
                    <a:pt x="596" y="2878"/>
                    <a:pt x="655" y="2616"/>
                    <a:pt x="727" y="2342"/>
                  </a:cubicBezTo>
                  <a:lnTo>
                    <a:pt x="727" y="2342"/>
                  </a:lnTo>
                  <a:cubicBezTo>
                    <a:pt x="727" y="2366"/>
                    <a:pt x="715" y="2390"/>
                    <a:pt x="715" y="2401"/>
                  </a:cubicBezTo>
                  <a:cubicBezTo>
                    <a:pt x="763" y="2247"/>
                    <a:pt x="810" y="2080"/>
                    <a:pt x="870" y="1925"/>
                  </a:cubicBezTo>
                  <a:lnTo>
                    <a:pt x="1048" y="1437"/>
                  </a:lnTo>
                  <a:lnTo>
                    <a:pt x="1358" y="687"/>
                  </a:lnTo>
                  <a:close/>
                  <a:moveTo>
                    <a:pt x="1280" y="0"/>
                  </a:moveTo>
                  <a:cubicBezTo>
                    <a:pt x="1221" y="0"/>
                    <a:pt x="1160" y="19"/>
                    <a:pt x="1108" y="56"/>
                  </a:cubicBezTo>
                  <a:cubicBezTo>
                    <a:pt x="1048" y="104"/>
                    <a:pt x="1013" y="163"/>
                    <a:pt x="1001" y="235"/>
                  </a:cubicBezTo>
                  <a:cubicBezTo>
                    <a:pt x="941" y="365"/>
                    <a:pt x="858" y="520"/>
                    <a:pt x="786" y="651"/>
                  </a:cubicBezTo>
                  <a:cubicBezTo>
                    <a:pt x="727" y="770"/>
                    <a:pt x="667" y="877"/>
                    <a:pt x="608" y="997"/>
                  </a:cubicBezTo>
                  <a:cubicBezTo>
                    <a:pt x="489" y="1235"/>
                    <a:pt x="370" y="1473"/>
                    <a:pt x="286" y="1723"/>
                  </a:cubicBezTo>
                  <a:cubicBezTo>
                    <a:pt x="251" y="1794"/>
                    <a:pt x="227" y="1854"/>
                    <a:pt x="203" y="1925"/>
                  </a:cubicBezTo>
                  <a:cubicBezTo>
                    <a:pt x="191" y="2009"/>
                    <a:pt x="167" y="2080"/>
                    <a:pt x="143" y="2151"/>
                  </a:cubicBezTo>
                  <a:cubicBezTo>
                    <a:pt x="120" y="2223"/>
                    <a:pt x="108" y="2318"/>
                    <a:pt x="84" y="2390"/>
                  </a:cubicBezTo>
                  <a:cubicBezTo>
                    <a:pt x="72" y="2449"/>
                    <a:pt x="60" y="2497"/>
                    <a:pt x="60" y="2556"/>
                  </a:cubicBezTo>
                  <a:cubicBezTo>
                    <a:pt x="48" y="2628"/>
                    <a:pt x="24" y="2699"/>
                    <a:pt x="24" y="2782"/>
                  </a:cubicBezTo>
                  <a:cubicBezTo>
                    <a:pt x="12" y="2961"/>
                    <a:pt x="1" y="3152"/>
                    <a:pt x="48" y="3342"/>
                  </a:cubicBezTo>
                  <a:cubicBezTo>
                    <a:pt x="72" y="3533"/>
                    <a:pt x="132" y="3735"/>
                    <a:pt x="239" y="3914"/>
                  </a:cubicBezTo>
                  <a:cubicBezTo>
                    <a:pt x="310" y="4056"/>
                    <a:pt x="417" y="4187"/>
                    <a:pt x="524" y="4330"/>
                  </a:cubicBezTo>
                  <a:cubicBezTo>
                    <a:pt x="596" y="4402"/>
                    <a:pt x="667" y="4473"/>
                    <a:pt x="763" y="4533"/>
                  </a:cubicBezTo>
                  <a:cubicBezTo>
                    <a:pt x="834" y="4580"/>
                    <a:pt x="905" y="4628"/>
                    <a:pt x="1001" y="4652"/>
                  </a:cubicBezTo>
                  <a:cubicBezTo>
                    <a:pt x="1084" y="4687"/>
                    <a:pt x="1155" y="4699"/>
                    <a:pt x="1251" y="4711"/>
                  </a:cubicBezTo>
                  <a:cubicBezTo>
                    <a:pt x="1263" y="4699"/>
                    <a:pt x="1298" y="4699"/>
                    <a:pt x="1322" y="4699"/>
                  </a:cubicBezTo>
                  <a:cubicBezTo>
                    <a:pt x="1370" y="4699"/>
                    <a:pt x="1429" y="4699"/>
                    <a:pt x="1477" y="4687"/>
                  </a:cubicBezTo>
                  <a:cubicBezTo>
                    <a:pt x="1536" y="4676"/>
                    <a:pt x="1596" y="4652"/>
                    <a:pt x="1644" y="4640"/>
                  </a:cubicBezTo>
                  <a:cubicBezTo>
                    <a:pt x="1679" y="4628"/>
                    <a:pt x="1715" y="4616"/>
                    <a:pt x="1763" y="4580"/>
                  </a:cubicBezTo>
                  <a:cubicBezTo>
                    <a:pt x="1834" y="4533"/>
                    <a:pt x="1894" y="4485"/>
                    <a:pt x="1953" y="4449"/>
                  </a:cubicBezTo>
                  <a:lnTo>
                    <a:pt x="2132" y="4271"/>
                  </a:lnTo>
                  <a:cubicBezTo>
                    <a:pt x="2179" y="4211"/>
                    <a:pt x="2215" y="4128"/>
                    <a:pt x="2263" y="4056"/>
                  </a:cubicBezTo>
                  <a:cubicBezTo>
                    <a:pt x="2429" y="3759"/>
                    <a:pt x="2489" y="3390"/>
                    <a:pt x="2501" y="3044"/>
                  </a:cubicBezTo>
                  <a:cubicBezTo>
                    <a:pt x="2501" y="2878"/>
                    <a:pt x="2489" y="2735"/>
                    <a:pt x="2477" y="2568"/>
                  </a:cubicBezTo>
                  <a:cubicBezTo>
                    <a:pt x="2453" y="2437"/>
                    <a:pt x="2441" y="2318"/>
                    <a:pt x="2418" y="2199"/>
                  </a:cubicBezTo>
                  <a:cubicBezTo>
                    <a:pt x="2382" y="2080"/>
                    <a:pt x="2358" y="1949"/>
                    <a:pt x="2310" y="1830"/>
                  </a:cubicBezTo>
                  <a:cubicBezTo>
                    <a:pt x="2215" y="1592"/>
                    <a:pt x="2120" y="1354"/>
                    <a:pt x="2001" y="1127"/>
                  </a:cubicBezTo>
                  <a:cubicBezTo>
                    <a:pt x="1882" y="889"/>
                    <a:pt x="1727" y="663"/>
                    <a:pt x="1596" y="437"/>
                  </a:cubicBezTo>
                  <a:cubicBezTo>
                    <a:pt x="1572" y="413"/>
                    <a:pt x="1548" y="401"/>
                    <a:pt x="1536" y="377"/>
                  </a:cubicBezTo>
                  <a:cubicBezTo>
                    <a:pt x="1548" y="342"/>
                    <a:pt x="1548" y="294"/>
                    <a:pt x="1548" y="246"/>
                  </a:cubicBezTo>
                  <a:cubicBezTo>
                    <a:pt x="1536" y="139"/>
                    <a:pt x="1477" y="56"/>
                    <a:pt x="1382" y="20"/>
                  </a:cubicBezTo>
                  <a:cubicBezTo>
                    <a:pt x="1350" y="7"/>
                    <a:pt x="1316" y="0"/>
                    <a:pt x="12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2907800" y="1326025"/>
              <a:ext cx="60450" cy="110325"/>
            </a:xfrm>
            <a:custGeom>
              <a:rect b="b" l="l" r="r" t="t"/>
              <a:pathLst>
                <a:path extrusionOk="0" h="4413" w="2418">
                  <a:moveTo>
                    <a:pt x="1275" y="462"/>
                  </a:moveTo>
                  <a:lnTo>
                    <a:pt x="1275" y="462"/>
                  </a:lnTo>
                  <a:cubicBezTo>
                    <a:pt x="1275" y="463"/>
                    <a:pt x="1276" y="464"/>
                    <a:pt x="1276" y="465"/>
                  </a:cubicBezTo>
                  <a:lnTo>
                    <a:pt x="1276" y="465"/>
                  </a:lnTo>
                  <a:cubicBezTo>
                    <a:pt x="1276" y="464"/>
                    <a:pt x="1275" y="463"/>
                    <a:pt x="1275" y="462"/>
                  </a:cubicBezTo>
                  <a:close/>
                  <a:moveTo>
                    <a:pt x="1262" y="436"/>
                  </a:moveTo>
                  <a:cubicBezTo>
                    <a:pt x="1268" y="446"/>
                    <a:pt x="1271" y="455"/>
                    <a:pt x="1275" y="462"/>
                  </a:cubicBezTo>
                  <a:lnTo>
                    <a:pt x="1275" y="462"/>
                  </a:lnTo>
                  <a:cubicBezTo>
                    <a:pt x="1274" y="461"/>
                    <a:pt x="1274" y="460"/>
                    <a:pt x="1274" y="459"/>
                  </a:cubicBezTo>
                  <a:lnTo>
                    <a:pt x="1274" y="459"/>
                  </a:lnTo>
                  <a:cubicBezTo>
                    <a:pt x="1276" y="462"/>
                    <a:pt x="1277" y="464"/>
                    <a:pt x="1279" y="467"/>
                  </a:cubicBezTo>
                  <a:lnTo>
                    <a:pt x="1279" y="467"/>
                  </a:lnTo>
                  <a:cubicBezTo>
                    <a:pt x="1278" y="466"/>
                    <a:pt x="1277" y="466"/>
                    <a:pt x="1276" y="465"/>
                  </a:cubicBezTo>
                  <a:lnTo>
                    <a:pt x="1276" y="465"/>
                  </a:lnTo>
                  <a:cubicBezTo>
                    <a:pt x="1278" y="467"/>
                    <a:pt x="1279" y="469"/>
                    <a:pt x="1281" y="471"/>
                  </a:cubicBezTo>
                  <a:lnTo>
                    <a:pt x="1281" y="471"/>
                  </a:lnTo>
                  <a:cubicBezTo>
                    <a:pt x="1361" y="610"/>
                    <a:pt x="1431" y="749"/>
                    <a:pt x="1500" y="888"/>
                  </a:cubicBezTo>
                  <a:cubicBezTo>
                    <a:pt x="1596" y="1055"/>
                    <a:pt x="1667" y="1221"/>
                    <a:pt x="1738" y="1376"/>
                  </a:cubicBezTo>
                  <a:cubicBezTo>
                    <a:pt x="1810" y="1543"/>
                    <a:pt x="1869" y="1710"/>
                    <a:pt x="1953" y="1876"/>
                  </a:cubicBezTo>
                  <a:cubicBezTo>
                    <a:pt x="2012" y="2019"/>
                    <a:pt x="2048" y="2186"/>
                    <a:pt x="2096" y="2329"/>
                  </a:cubicBezTo>
                  <a:cubicBezTo>
                    <a:pt x="2108" y="2412"/>
                    <a:pt x="2131" y="2483"/>
                    <a:pt x="2143" y="2543"/>
                  </a:cubicBezTo>
                  <a:cubicBezTo>
                    <a:pt x="2143" y="2591"/>
                    <a:pt x="2155" y="2626"/>
                    <a:pt x="2155" y="2686"/>
                  </a:cubicBezTo>
                  <a:cubicBezTo>
                    <a:pt x="2167" y="2781"/>
                    <a:pt x="2167" y="2888"/>
                    <a:pt x="2167" y="2972"/>
                  </a:cubicBezTo>
                  <a:cubicBezTo>
                    <a:pt x="2167" y="3126"/>
                    <a:pt x="2143" y="3269"/>
                    <a:pt x="2108" y="3424"/>
                  </a:cubicBezTo>
                  <a:cubicBezTo>
                    <a:pt x="2084" y="3519"/>
                    <a:pt x="2036" y="3615"/>
                    <a:pt x="1989" y="3698"/>
                  </a:cubicBezTo>
                  <a:cubicBezTo>
                    <a:pt x="1953" y="3781"/>
                    <a:pt x="1893" y="3853"/>
                    <a:pt x="1834" y="3912"/>
                  </a:cubicBezTo>
                  <a:lnTo>
                    <a:pt x="1655" y="4043"/>
                  </a:lnTo>
                  <a:cubicBezTo>
                    <a:pt x="1596" y="4079"/>
                    <a:pt x="1536" y="4103"/>
                    <a:pt x="1477" y="4115"/>
                  </a:cubicBezTo>
                  <a:cubicBezTo>
                    <a:pt x="1429" y="4138"/>
                    <a:pt x="1381" y="4138"/>
                    <a:pt x="1334" y="4138"/>
                  </a:cubicBezTo>
                  <a:cubicBezTo>
                    <a:pt x="1262" y="4138"/>
                    <a:pt x="1215" y="4115"/>
                    <a:pt x="1155" y="4115"/>
                  </a:cubicBezTo>
                  <a:cubicBezTo>
                    <a:pt x="1096" y="4103"/>
                    <a:pt x="1036" y="4067"/>
                    <a:pt x="1000" y="4043"/>
                  </a:cubicBezTo>
                  <a:cubicBezTo>
                    <a:pt x="941" y="4019"/>
                    <a:pt x="893" y="3972"/>
                    <a:pt x="846" y="3924"/>
                  </a:cubicBezTo>
                  <a:cubicBezTo>
                    <a:pt x="798" y="3876"/>
                    <a:pt x="750" y="3817"/>
                    <a:pt x="726" y="3757"/>
                  </a:cubicBezTo>
                  <a:cubicBezTo>
                    <a:pt x="655" y="3615"/>
                    <a:pt x="595" y="3460"/>
                    <a:pt x="548" y="3305"/>
                  </a:cubicBezTo>
                  <a:cubicBezTo>
                    <a:pt x="512" y="3150"/>
                    <a:pt x="500" y="3019"/>
                    <a:pt x="500" y="2864"/>
                  </a:cubicBezTo>
                  <a:cubicBezTo>
                    <a:pt x="524" y="2579"/>
                    <a:pt x="584" y="2305"/>
                    <a:pt x="655" y="2019"/>
                  </a:cubicBezTo>
                  <a:cubicBezTo>
                    <a:pt x="667" y="1960"/>
                    <a:pt x="703" y="1888"/>
                    <a:pt x="715" y="1829"/>
                  </a:cubicBezTo>
                  <a:cubicBezTo>
                    <a:pt x="738" y="1757"/>
                    <a:pt x="774" y="1674"/>
                    <a:pt x="786" y="1590"/>
                  </a:cubicBezTo>
                  <a:cubicBezTo>
                    <a:pt x="834" y="1436"/>
                    <a:pt x="893" y="1305"/>
                    <a:pt x="953" y="1162"/>
                  </a:cubicBezTo>
                  <a:cubicBezTo>
                    <a:pt x="1012" y="1019"/>
                    <a:pt x="1072" y="876"/>
                    <a:pt x="1131" y="733"/>
                  </a:cubicBezTo>
                  <a:cubicBezTo>
                    <a:pt x="1179" y="638"/>
                    <a:pt x="1215" y="543"/>
                    <a:pt x="1262" y="436"/>
                  </a:cubicBezTo>
                  <a:close/>
                  <a:moveTo>
                    <a:pt x="1193" y="0"/>
                  </a:moveTo>
                  <a:cubicBezTo>
                    <a:pt x="1172" y="0"/>
                    <a:pt x="1151" y="3"/>
                    <a:pt x="1131" y="7"/>
                  </a:cubicBezTo>
                  <a:cubicBezTo>
                    <a:pt x="1072" y="31"/>
                    <a:pt x="1036" y="66"/>
                    <a:pt x="1024" y="126"/>
                  </a:cubicBezTo>
                  <a:cubicBezTo>
                    <a:pt x="965" y="221"/>
                    <a:pt x="905" y="328"/>
                    <a:pt x="857" y="412"/>
                  </a:cubicBezTo>
                  <a:cubicBezTo>
                    <a:pt x="810" y="507"/>
                    <a:pt x="750" y="590"/>
                    <a:pt x="715" y="686"/>
                  </a:cubicBezTo>
                  <a:cubicBezTo>
                    <a:pt x="619" y="840"/>
                    <a:pt x="536" y="1007"/>
                    <a:pt x="453" y="1174"/>
                  </a:cubicBezTo>
                  <a:cubicBezTo>
                    <a:pt x="441" y="1221"/>
                    <a:pt x="417" y="1257"/>
                    <a:pt x="393" y="1305"/>
                  </a:cubicBezTo>
                  <a:cubicBezTo>
                    <a:pt x="381" y="1340"/>
                    <a:pt x="369" y="1376"/>
                    <a:pt x="357" y="1412"/>
                  </a:cubicBezTo>
                  <a:cubicBezTo>
                    <a:pt x="322" y="1495"/>
                    <a:pt x="274" y="1579"/>
                    <a:pt x="250" y="1662"/>
                  </a:cubicBezTo>
                  <a:cubicBezTo>
                    <a:pt x="238" y="1721"/>
                    <a:pt x="203" y="1781"/>
                    <a:pt x="191" y="1840"/>
                  </a:cubicBezTo>
                  <a:cubicBezTo>
                    <a:pt x="179" y="1888"/>
                    <a:pt x="155" y="1948"/>
                    <a:pt x="143" y="1995"/>
                  </a:cubicBezTo>
                  <a:cubicBezTo>
                    <a:pt x="131" y="2055"/>
                    <a:pt x="119" y="2114"/>
                    <a:pt x="95" y="2150"/>
                  </a:cubicBezTo>
                  <a:cubicBezTo>
                    <a:pt x="84" y="2198"/>
                    <a:pt x="84" y="2245"/>
                    <a:pt x="72" y="2269"/>
                  </a:cubicBezTo>
                  <a:cubicBezTo>
                    <a:pt x="24" y="2495"/>
                    <a:pt x="0" y="2733"/>
                    <a:pt x="24" y="2972"/>
                  </a:cubicBezTo>
                  <a:cubicBezTo>
                    <a:pt x="60" y="3257"/>
                    <a:pt x="143" y="3555"/>
                    <a:pt x="298" y="3793"/>
                  </a:cubicBezTo>
                  <a:cubicBezTo>
                    <a:pt x="369" y="3912"/>
                    <a:pt x="441" y="4019"/>
                    <a:pt x="548" y="4115"/>
                  </a:cubicBezTo>
                  <a:cubicBezTo>
                    <a:pt x="631" y="4210"/>
                    <a:pt x="750" y="4281"/>
                    <a:pt x="857" y="4329"/>
                  </a:cubicBezTo>
                  <a:cubicBezTo>
                    <a:pt x="1000" y="4388"/>
                    <a:pt x="1131" y="4412"/>
                    <a:pt x="1262" y="4412"/>
                  </a:cubicBezTo>
                  <a:lnTo>
                    <a:pt x="1310" y="4412"/>
                  </a:lnTo>
                  <a:cubicBezTo>
                    <a:pt x="1441" y="4412"/>
                    <a:pt x="1572" y="4365"/>
                    <a:pt x="1679" y="4317"/>
                  </a:cubicBezTo>
                  <a:cubicBezTo>
                    <a:pt x="1738" y="4281"/>
                    <a:pt x="1810" y="4234"/>
                    <a:pt x="1869" y="4198"/>
                  </a:cubicBezTo>
                  <a:cubicBezTo>
                    <a:pt x="1917" y="4150"/>
                    <a:pt x="1977" y="4103"/>
                    <a:pt x="2024" y="4055"/>
                  </a:cubicBezTo>
                  <a:cubicBezTo>
                    <a:pt x="2108" y="3972"/>
                    <a:pt x="2191" y="3853"/>
                    <a:pt x="2239" y="3734"/>
                  </a:cubicBezTo>
                  <a:cubicBezTo>
                    <a:pt x="2298" y="3603"/>
                    <a:pt x="2346" y="3460"/>
                    <a:pt x="2381" y="3329"/>
                  </a:cubicBezTo>
                  <a:cubicBezTo>
                    <a:pt x="2405" y="3198"/>
                    <a:pt x="2417" y="3079"/>
                    <a:pt x="2417" y="2948"/>
                  </a:cubicBezTo>
                  <a:cubicBezTo>
                    <a:pt x="2417" y="2674"/>
                    <a:pt x="2393" y="2424"/>
                    <a:pt x="2334" y="2174"/>
                  </a:cubicBezTo>
                  <a:cubicBezTo>
                    <a:pt x="2286" y="1971"/>
                    <a:pt x="2227" y="1781"/>
                    <a:pt x="2167" y="1590"/>
                  </a:cubicBezTo>
                  <a:cubicBezTo>
                    <a:pt x="2108" y="1412"/>
                    <a:pt x="2036" y="1233"/>
                    <a:pt x="1941" y="1055"/>
                  </a:cubicBezTo>
                  <a:cubicBezTo>
                    <a:pt x="1858" y="876"/>
                    <a:pt x="1762" y="697"/>
                    <a:pt x="1667" y="519"/>
                  </a:cubicBezTo>
                  <a:cubicBezTo>
                    <a:pt x="1619" y="447"/>
                    <a:pt x="1560" y="352"/>
                    <a:pt x="1512" y="281"/>
                  </a:cubicBezTo>
                  <a:cubicBezTo>
                    <a:pt x="1488" y="245"/>
                    <a:pt x="1465" y="209"/>
                    <a:pt x="1441" y="174"/>
                  </a:cubicBezTo>
                  <a:cubicBezTo>
                    <a:pt x="1429" y="162"/>
                    <a:pt x="1429" y="150"/>
                    <a:pt x="1405" y="126"/>
                  </a:cubicBezTo>
                  <a:lnTo>
                    <a:pt x="1346" y="66"/>
                  </a:lnTo>
                  <a:cubicBezTo>
                    <a:pt x="1334" y="55"/>
                    <a:pt x="1334" y="55"/>
                    <a:pt x="1322" y="55"/>
                  </a:cubicBezTo>
                  <a:lnTo>
                    <a:pt x="1310" y="43"/>
                  </a:lnTo>
                  <a:cubicBezTo>
                    <a:pt x="1278" y="11"/>
                    <a:pt x="1236" y="0"/>
                    <a:pt x="11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3044725" y="1479250"/>
              <a:ext cx="57750" cy="91925"/>
            </a:xfrm>
            <a:custGeom>
              <a:rect b="b" l="l" r="r" t="t"/>
              <a:pathLst>
                <a:path extrusionOk="0" h="3677" w="2310">
                  <a:moveTo>
                    <a:pt x="1310" y="355"/>
                  </a:moveTo>
                  <a:lnTo>
                    <a:pt x="1441" y="581"/>
                  </a:lnTo>
                  <a:lnTo>
                    <a:pt x="1572" y="843"/>
                  </a:lnTo>
                  <a:cubicBezTo>
                    <a:pt x="1619" y="938"/>
                    <a:pt x="1667" y="1045"/>
                    <a:pt x="1691" y="1141"/>
                  </a:cubicBezTo>
                  <a:cubicBezTo>
                    <a:pt x="1762" y="1355"/>
                    <a:pt x="1846" y="1546"/>
                    <a:pt x="1905" y="1760"/>
                  </a:cubicBezTo>
                  <a:cubicBezTo>
                    <a:pt x="1917" y="1843"/>
                    <a:pt x="1941" y="1927"/>
                    <a:pt x="1941" y="2022"/>
                  </a:cubicBezTo>
                  <a:cubicBezTo>
                    <a:pt x="1965" y="2129"/>
                    <a:pt x="1965" y="2212"/>
                    <a:pt x="1965" y="2319"/>
                  </a:cubicBezTo>
                  <a:cubicBezTo>
                    <a:pt x="1965" y="2450"/>
                    <a:pt x="1941" y="2569"/>
                    <a:pt x="1917" y="2712"/>
                  </a:cubicBezTo>
                  <a:cubicBezTo>
                    <a:pt x="1881" y="2784"/>
                    <a:pt x="1857" y="2855"/>
                    <a:pt x="1822" y="2915"/>
                  </a:cubicBezTo>
                  <a:cubicBezTo>
                    <a:pt x="1786" y="2986"/>
                    <a:pt x="1726" y="3046"/>
                    <a:pt x="1667" y="3129"/>
                  </a:cubicBezTo>
                  <a:cubicBezTo>
                    <a:pt x="1619" y="3153"/>
                    <a:pt x="1572" y="3201"/>
                    <a:pt x="1524" y="3224"/>
                  </a:cubicBezTo>
                  <a:cubicBezTo>
                    <a:pt x="1488" y="3260"/>
                    <a:pt x="1429" y="3272"/>
                    <a:pt x="1381" y="3284"/>
                  </a:cubicBezTo>
                  <a:cubicBezTo>
                    <a:pt x="1322" y="3308"/>
                    <a:pt x="1274" y="3308"/>
                    <a:pt x="1214" y="3308"/>
                  </a:cubicBezTo>
                  <a:cubicBezTo>
                    <a:pt x="1155" y="3284"/>
                    <a:pt x="1131" y="3284"/>
                    <a:pt x="1095" y="3284"/>
                  </a:cubicBezTo>
                  <a:lnTo>
                    <a:pt x="1012" y="3248"/>
                  </a:lnTo>
                  <a:cubicBezTo>
                    <a:pt x="953" y="3201"/>
                    <a:pt x="893" y="3153"/>
                    <a:pt x="845" y="3105"/>
                  </a:cubicBezTo>
                  <a:cubicBezTo>
                    <a:pt x="774" y="3034"/>
                    <a:pt x="714" y="2950"/>
                    <a:pt x="667" y="2855"/>
                  </a:cubicBezTo>
                  <a:cubicBezTo>
                    <a:pt x="631" y="2784"/>
                    <a:pt x="595" y="2712"/>
                    <a:pt x="583" y="2629"/>
                  </a:cubicBezTo>
                  <a:cubicBezTo>
                    <a:pt x="560" y="2534"/>
                    <a:pt x="548" y="2439"/>
                    <a:pt x="548" y="2331"/>
                  </a:cubicBezTo>
                  <a:cubicBezTo>
                    <a:pt x="560" y="2141"/>
                    <a:pt x="595" y="1950"/>
                    <a:pt x="655" y="1760"/>
                  </a:cubicBezTo>
                  <a:cubicBezTo>
                    <a:pt x="691" y="1605"/>
                    <a:pt x="738" y="1474"/>
                    <a:pt x="798" y="1319"/>
                  </a:cubicBezTo>
                  <a:cubicBezTo>
                    <a:pt x="833" y="1248"/>
                    <a:pt x="881" y="1165"/>
                    <a:pt x="917" y="1081"/>
                  </a:cubicBezTo>
                  <a:lnTo>
                    <a:pt x="1048" y="819"/>
                  </a:lnTo>
                  <a:cubicBezTo>
                    <a:pt x="1131" y="664"/>
                    <a:pt x="1214" y="498"/>
                    <a:pt x="1310" y="355"/>
                  </a:cubicBezTo>
                  <a:close/>
                  <a:moveTo>
                    <a:pt x="1217" y="0"/>
                  </a:moveTo>
                  <a:cubicBezTo>
                    <a:pt x="1169" y="0"/>
                    <a:pt x="1122" y="18"/>
                    <a:pt x="1095" y="57"/>
                  </a:cubicBezTo>
                  <a:cubicBezTo>
                    <a:pt x="1036" y="141"/>
                    <a:pt x="976" y="224"/>
                    <a:pt x="917" y="295"/>
                  </a:cubicBezTo>
                  <a:cubicBezTo>
                    <a:pt x="845" y="379"/>
                    <a:pt x="786" y="486"/>
                    <a:pt x="714" y="581"/>
                  </a:cubicBezTo>
                  <a:cubicBezTo>
                    <a:pt x="524" y="831"/>
                    <a:pt x="345" y="1081"/>
                    <a:pt x="226" y="1379"/>
                  </a:cubicBezTo>
                  <a:cubicBezTo>
                    <a:pt x="167" y="1546"/>
                    <a:pt x="107" y="1712"/>
                    <a:pt x="60" y="1879"/>
                  </a:cubicBezTo>
                  <a:cubicBezTo>
                    <a:pt x="12" y="2034"/>
                    <a:pt x="0" y="2188"/>
                    <a:pt x="12" y="2355"/>
                  </a:cubicBezTo>
                  <a:cubicBezTo>
                    <a:pt x="12" y="2439"/>
                    <a:pt x="24" y="2522"/>
                    <a:pt x="48" y="2617"/>
                  </a:cubicBezTo>
                  <a:cubicBezTo>
                    <a:pt x="60" y="2689"/>
                    <a:pt x="71" y="2772"/>
                    <a:pt x="107" y="2843"/>
                  </a:cubicBezTo>
                  <a:cubicBezTo>
                    <a:pt x="167" y="2986"/>
                    <a:pt x="238" y="3129"/>
                    <a:pt x="345" y="3248"/>
                  </a:cubicBezTo>
                  <a:cubicBezTo>
                    <a:pt x="441" y="3379"/>
                    <a:pt x="583" y="3498"/>
                    <a:pt x="726" y="3582"/>
                  </a:cubicBezTo>
                  <a:cubicBezTo>
                    <a:pt x="786" y="3617"/>
                    <a:pt x="845" y="3641"/>
                    <a:pt x="917" y="3665"/>
                  </a:cubicBezTo>
                  <a:cubicBezTo>
                    <a:pt x="1012" y="3665"/>
                    <a:pt x="1084" y="3677"/>
                    <a:pt x="1179" y="3677"/>
                  </a:cubicBezTo>
                  <a:cubicBezTo>
                    <a:pt x="1262" y="3677"/>
                    <a:pt x="1334" y="3665"/>
                    <a:pt x="1417" y="3641"/>
                  </a:cubicBezTo>
                  <a:cubicBezTo>
                    <a:pt x="1488" y="3629"/>
                    <a:pt x="1548" y="3617"/>
                    <a:pt x="1607" y="3570"/>
                  </a:cubicBezTo>
                  <a:cubicBezTo>
                    <a:pt x="1667" y="3546"/>
                    <a:pt x="1738" y="3510"/>
                    <a:pt x="1786" y="3462"/>
                  </a:cubicBezTo>
                  <a:cubicBezTo>
                    <a:pt x="1846" y="3427"/>
                    <a:pt x="1905" y="3367"/>
                    <a:pt x="1953" y="3320"/>
                  </a:cubicBezTo>
                  <a:cubicBezTo>
                    <a:pt x="2048" y="3201"/>
                    <a:pt x="2143" y="3046"/>
                    <a:pt x="2203" y="2903"/>
                  </a:cubicBezTo>
                  <a:cubicBezTo>
                    <a:pt x="2250" y="2772"/>
                    <a:pt x="2274" y="2629"/>
                    <a:pt x="2286" y="2486"/>
                  </a:cubicBezTo>
                  <a:cubicBezTo>
                    <a:pt x="2310" y="2319"/>
                    <a:pt x="2310" y="2177"/>
                    <a:pt x="2286" y="2010"/>
                  </a:cubicBezTo>
                  <a:cubicBezTo>
                    <a:pt x="2274" y="1784"/>
                    <a:pt x="2215" y="1546"/>
                    <a:pt x="2143" y="1343"/>
                  </a:cubicBezTo>
                  <a:cubicBezTo>
                    <a:pt x="2107" y="1236"/>
                    <a:pt x="2072" y="1129"/>
                    <a:pt x="2036" y="1045"/>
                  </a:cubicBezTo>
                  <a:lnTo>
                    <a:pt x="1905" y="724"/>
                  </a:lnTo>
                  <a:cubicBezTo>
                    <a:pt x="1810" y="522"/>
                    <a:pt x="1715" y="331"/>
                    <a:pt x="1607" y="129"/>
                  </a:cubicBezTo>
                  <a:cubicBezTo>
                    <a:pt x="1572" y="93"/>
                    <a:pt x="1512" y="57"/>
                    <a:pt x="1476" y="57"/>
                  </a:cubicBezTo>
                  <a:cubicBezTo>
                    <a:pt x="1441" y="57"/>
                    <a:pt x="1393" y="57"/>
                    <a:pt x="1369" y="69"/>
                  </a:cubicBezTo>
                  <a:cubicBezTo>
                    <a:pt x="1357" y="57"/>
                    <a:pt x="1334" y="33"/>
                    <a:pt x="1322" y="33"/>
                  </a:cubicBezTo>
                  <a:cubicBezTo>
                    <a:pt x="1295" y="12"/>
                    <a:pt x="1256" y="0"/>
                    <a:pt x="1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3175675" y="1583125"/>
              <a:ext cx="52425" cy="99975"/>
            </a:xfrm>
            <a:custGeom>
              <a:rect b="b" l="l" r="r" t="t"/>
              <a:pathLst>
                <a:path extrusionOk="0" h="3999" w="2097">
                  <a:moveTo>
                    <a:pt x="1120" y="558"/>
                  </a:moveTo>
                  <a:cubicBezTo>
                    <a:pt x="1191" y="760"/>
                    <a:pt x="1263" y="950"/>
                    <a:pt x="1358" y="1141"/>
                  </a:cubicBezTo>
                  <a:cubicBezTo>
                    <a:pt x="1453" y="1391"/>
                    <a:pt x="1549" y="1629"/>
                    <a:pt x="1632" y="1903"/>
                  </a:cubicBezTo>
                  <a:cubicBezTo>
                    <a:pt x="1668" y="2022"/>
                    <a:pt x="1691" y="2129"/>
                    <a:pt x="1715" y="2248"/>
                  </a:cubicBezTo>
                  <a:cubicBezTo>
                    <a:pt x="1727" y="2308"/>
                    <a:pt x="1727" y="2367"/>
                    <a:pt x="1739" y="2427"/>
                  </a:cubicBezTo>
                  <a:cubicBezTo>
                    <a:pt x="1739" y="2486"/>
                    <a:pt x="1751" y="2546"/>
                    <a:pt x="1751" y="2594"/>
                  </a:cubicBezTo>
                  <a:cubicBezTo>
                    <a:pt x="1751" y="2748"/>
                    <a:pt x="1751" y="2915"/>
                    <a:pt x="1727" y="3058"/>
                  </a:cubicBezTo>
                  <a:cubicBezTo>
                    <a:pt x="1715" y="3153"/>
                    <a:pt x="1680" y="3225"/>
                    <a:pt x="1632" y="3308"/>
                  </a:cubicBezTo>
                  <a:cubicBezTo>
                    <a:pt x="1608" y="3356"/>
                    <a:pt x="1596" y="3403"/>
                    <a:pt x="1561" y="3427"/>
                  </a:cubicBezTo>
                  <a:lnTo>
                    <a:pt x="1501" y="3487"/>
                  </a:lnTo>
                  <a:cubicBezTo>
                    <a:pt x="1489" y="3510"/>
                    <a:pt x="1453" y="3510"/>
                    <a:pt x="1441" y="3522"/>
                  </a:cubicBezTo>
                  <a:cubicBezTo>
                    <a:pt x="1418" y="3522"/>
                    <a:pt x="1382" y="3534"/>
                    <a:pt x="1358" y="3534"/>
                  </a:cubicBezTo>
                  <a:cubicBezTo>
                    <a:pt x="1275" y="3558"/>
                    <a:pt x="1251" y="3558"/>
                    <a:pt x="1215" y="3558"/>
                  </a:cubicBezTo>
                  <a:cubicBezTo>
                    <a:pt x="1180" y="3534"/>
                    <a:pt x="1144" y="3522"/>
                    <a:pt x="1096" y="3510"/>
                  </a:cubicBezTo>
                  <a:cubicBezTo>
                    <a:pt x="1037" y="3475"/>
                    <a:pt x="1001" y="3439"/>
                    <a:pt x="941" y="3391"/>
                  </a:cubicBezTo>
                  <a:cubicBezTo>
                    <a:pt x="882" y="3332"/>
                    <a:pt x="822" y="3260"/>
                    <a:pt x="775" y="3177"/>
                  </a:cubicBezTo>
                  <a:cubicBezTo>
                    <a:pt x="715" y="3094"/>
                    <a:pt x="668" y="2986"/>
                    <a:pt x="644" y="2879"/>
                  </a:cubicBezTo>
                  <a:cubicBezTo>
                    <a:pt x="608" y="2748"/>
                    <a:pt x="584" y="2617"/>
                    <a:pt x="584" y="2486"/>
                  </a:cubicBezTo>
                  <a:cubicBezTo>
                    <a:pt x="584" y="2284"/>
                    <a:pt x="596" y="2082"/>
                    <a:pt x="620" y="1891"/>
                  </a:cubicBezTo>
                  <a:cubicBezTo>
                    <a:pt x="679" y="1665"/>
                    <a:pt x="763" y="1451"/>
                    <a:pt x="846" y="1248"/>
                  </a:cubicBezTo>
                  <a:cubicBezTo>
                    <a:pt x="894" y="1141"/>
                    <a:pt x="941" y="1034"/>
                    <a:pt x="977" y="915"/>
                  </a:cubicBezTo>
                  <a:lnTo>
                    <a:pt x="1120" y="558"/>
                  </a:lnTo>
                  <a:close/>
                  <a:moveTo>
                    <a:pt x="1041" y="1"/>
                  </a:moveTo>
                  <a:cubicBezTo>
                    <a:pt x="989" y="1"/>
                    <a:pt x="941" y="25"/>
                    <a:pt x="906" y="69"/>
                  </a:cubicBezTo>
                  <a:cubicBezTo>
                    <a:pt x="787" y="248"/>
                    <a:pt x="679" y="439"/>
                    <a:pt x="584" y="641"/>
                  </a:cubicBezTo>
                  <a:cubicBezTo>
                    <a:pt x="441" y="879"/>
                    <a:pt x="310" y="1129"/>
                    <a:pt x="203" y="1379"/>
                  </a:cubicBezTo>
                  <a:cubicBezTo>
                    <a:pt x="132" y="1534"/>
                    <a:pt x="84" y="1689"/>
                    <a:pt x="60" y="1855"/>
                  </a:cubicBezTo>
                  <a:cubicBezTo>
                    <a:pt x="25" y="2022"/>
                    <a:pt x="1" y="2189"/>
                    <a:pt x="1" y="2344"/>
                  </a:cubicBezTo>
                  <a:cubicBezTo>
                    <a:pt x="1" y="2522"/>
                    <a:pt x="13" y="2701"/>
                    <a:pt x="60" y="2879"/>
                  </a:cubicBezTo>
                  <a:cubicBezTo>
                    <a:pt x="84" y="2975"/>
                    <a:pt x="108" y="3058"/>
                    <a:pt x="144" y="3153"/>
                  </a:cubicBezTo>
                  <a:cubicBezTo>
                    <a:pt x="179" y="3225"/>
                    <a:pt x="227" y="3296"/>
                    <a:pt x="263" y="3356"/>
                  </a:cubicBezTo>
                  <a:cubicBezTo>
                    <a:pt x="358" y="3510"/>
                    <a:pt x="453" y="3641"/>
                    <a:pt x="596" y="3748"/>
                  </a:cubicBezTo>
                  <a:cubicBezTo>
                    <a:pt x="727" y="3856"/>
                    <a:pt x="882" y="3927"/>
                    <a:pt x="1025" y="3975"/>
                  </a:cubicBezTo>
                  <a:cubicBezTo>
                    <a:pt x="1072" y="3987"/>
                    <a:pt x="1120" y="3987"/>
                    <a:pt x="1156" y="3998"/>
                  </a:cubicBezTo>
                  <a:lnTo>
                    <a:pt x="1299" y="3998"/>
                  </a:lnTo>
                  <a:cubicBezTo>
                    <a:pt x="1370" y="3998"/>
                    <a:pt x="1441" y="3987"/>
                    <a:pt x="1513" y="3951"/>
                  </a:cubicBezTo>
                  <a:cubicBezTo>
                    <a:pt x="1656" y="3915"/>
                    <a:pt x="1775" y="3820"/>
                    <a:pt x="1846" y="3701"/>
                  </a:cubicBezTo>
                  <a:cubicBezTo>
                    <a:pt x="1930" y="3570"/>
                    <a:pt x="2013" y="3415"/>
                    <a:pt x="2037" y="3260"/>
                  </a:cubicBezTo>
                  <a:cubicBezTo>
                    <a:pt x="2072" y="3094"/>
                    <a:pt x="2096" y="2927"/>
                    <a:pt x="2096" y="2748"/>
                  </a:cubicBezTo>
                  <a:cubicBezTo>
                    <a:pt x="2096" y="2582"/>
                    <a:pt x="2096" y="2427"/>
                    <a:pt x="2072" y="2272"/>
                  </a:cubicBezTo>
                  <a:cubicBezTo>
                    <a:pt x="2049" y="2153"/>
                    <a:pt x="2037" y="2046"/>
                    <a:pt x="2013" y="1927"/>
                  </a:cubicBezTo>
                  <a:cubicBezTo>
                    <a:pt x="1977" y="1796"/>
                    <a:pt x="1930" y="1677"/>
                    <a:pt x="1894" y="1546"/>
                  </a:cubicBezTo>
                  <a:cubicBezTo>
                    <a:pt x="1811" y="1308"/>
                    <a:pt x="1727" y="1081"/>
                    <a:pt x="1620" y="855"/>
                  </a:cubicBezTo>
                  <a:cubicBezTo>
                    <a:pt x="1537" y="653"/>
                    <a:pt x="1430" y="427"/>
                    <a:pt x="1310" y="236"/>
                  </a:cubicBezTo>
                  <a:cubicBezTo>
                    <a:pt x="1275" y="189"/>
                    <a:pt x="1263" y="165"/>
                    <a:pt x="1215" y="141"/>
                  </a:cubicBezTo>
                  <a:lnTo>
                    <a:pt x="1203" y="141"/>
                  </a:lnTo>
                  <a:cubicBezTo>
                    <a:pt x="1203" y="129"/>
                    <a:pt x="1203" y="117"/>
                    <a:pt x="1191" y="105"/>
                  </a:cubicBezTo>
                  <a:cubicBezTo>
                    <a:pt x="1180" y="58"/>
                    <a:pt x="1132" y="22"/>
                    <a:pt x="1096" y="10"/>
                  </a:cubicBezTo>
                  <a:cubicBezTo>
                    <a:pt x="1078" y="4"/>
                    <a:pt x="1059" y="1"/>
                    <a:pt x="1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833375" y="1799150"/>
              <a:ext cx="62225" cy="99450"/>
            </a:xfrm>
            <a:custGeom>
              <a:rect b="b" l="l" r="r" t="t"/>
              <a:pathLst>
                <a:path extrusionOk="0" h="3978" w="2489">
                  <a:moveTo>
                    <a:pt x="1596" y="477"/>
                  </a:moveTo>
                  <a:cubicBezTo>
                    <a:pt x="1727" y="703"/>
                    <a:pt x="1858" y="942"/>
                    <a:pt x="1965" y="1180"/>
                  </a:cubicBezTo>
                  <a:cubicBezTo>
                    <a:pt x="2013" y="1299"/>
                    <a:pt x="2048" y="1418"/>
                    <a:pt x="2084" y="1537"/>
                  </a:cubicBezTo>
                  <a:cubicBezTo>
                    <a:pt x="2108" y="1632"/>
                    <a:pt x="2132" y="1751"/>
                    <a:pt x="2144" y="1870"/>
                  </a:cubicBezTo>
                  <a:cubicBezTo>
                    <a:pt x="2144" y="1965"/>
                    <a:pt x="2156" y="2073"/>
                    <a:pt x="2156" y="2156"/>
                  </a:cubicBezTo>
                  <a:cubicBezTo>
                    <a:pt x="2156" y="2251"/>
                    <a:pt x="2144" y="2335"/>
                    <a:pt x="2144" y="2430"/>
                  </a:cubicBezTo>
                  <a:cubicBezTo>
                    <a:pt x="2132" y="2489"/>
                    <a:pt x="2132" y="2549"/>
                    <a:pt x="2108" y="2608"/>
                  </a:cubicBezTo>
                  <a:cubicBezTo>
                    <a:pt x="2096" y="2739"/>
                    <a:pt x="2048" y="2858"/>
                    <a:pt x="2001" y="2977"/>
                  </a:cubicBezTo>
                  <a:cubicBezTo>
                    <a:pt x="1965" y="3061"/>
                    <a:pt x="1918" y="3156"/>
                    <a:pt x="1858" y="3228"/>
                  </a:cubicBezTo>
                  <a:cubicBezTo>
                    <a:pt x="1810" y="3287"/>
                    <a:pt x="1751" y="3347"/>
                    <a:pt x="1691" y="3394"/>
                  </a:cubicBezTo>
                  <a:cubicBezTo>
                    <a:pt x="1644" y="3418"/>
                    <a:pt x="1584" y="3466"/>
                    <a:pt x="1525" y="3478"/>
                  </a:cubicBezTo>
                  <a:cubicBezTo>
                    <a:pt x="1501" y="3501"/>
                    <a:pt x="1453" y="3501"/>
                    <a:pt x="1429" y="3513"/>
                  </a:cubicBezTo>
                  <a:cubicBezTo>
                    <a:pt x="1370" y="3501"/>
                    <a:pt x="1322" y="3501"/>
                    <a:pt x="1263" y="3501"/>
                  </a:cubicBezTo>
                  <a:cubicBezTo>
                    <a:pt x="1203" y="3478"/>
                    <a:pt x="1156" y="3466"/>
                    <a:pt x="1120" y="3454"/>
                  </a:cubicBezTo>
                  <a:cubicBezTo>
                    <a:pt x="1072" y="3442"/>
                    <a:pt x="1025" y="3406"/>
                    <a:pt x="977" y="3382"/>
                  </a:cubicBezTo>
                  <a:cubicBezTo>
                    <a:pt x="941" y="3347"/>
                    <a:pt x="905" y="3311"/>
                    <a:pt x="858" y="3263"/>
                  </a:cubicBezTo>
                  <a:cubicBezTo>
                    <a:pt x="822" y="3204"/>
                    <a:pt x="786" y="3132"/>
                    <a:pt x="763" y="3061"/>
                  </a:cubicBezTo>
                  <a:cubicBezTo>
                    <a:pt x="727" y="2977"/>
                    <a:pt x="703" y="2882"/>
                    <a:pt x="679" y="2799"/>
                  </a:cubicBezTo>
                  <a:cubicBezTo>
                    <a:pt x="667" y="2680"/>
                    <a:pt x="667" y="2573"/>
                    <a:pt x="679" y="2454"/>
                  </a:cubicBezTo>
                  <a:cubicBezTo>
                    <a:pt x="715" y="2251"/>
                    <a:pt x="775" y="2049"/>
                    <a:pt x="834" y="1858"/>
                  </a:cubicBezTo>
                  <a:lnTo>
                    <a:pt x="917" y="1632"/>
                  </a:lnTo>
                  <a:cubicBezTo>
                    <a:pt x="1013" y="1430"/>
                    <a:pt x="1120" y="1215"/>
                    <a:pt x="1239" y="1025"/>
                  </a:cubicBezTo>
                  <a:cubicBezTo>
                    <a:pt x="1358" y="834"/>
                    <a:pt x="1477" y="656"/>
                    <a:pt x="1596" y="477"/>
                  </a:cubicBezTo>
                  <a:close/>
                  <a:moveTo>
                    <a:pt x="1370" y="1"/>
                  </a:moveTo>
                  <a:cubicBezTo>
                    <a:pt x="1298" y="1"/>
                    <a:pt x="1203" y="37"/>
                    <a:pt x="1156" y="84"/>
                  </a:cubicBezTo>
                  <a:cubicBezTo>
                    <a:pt x="1132" y="132"/>
                    <a:pt x="1084" y="180"/>
                    <a:pt x="1036" y="203"/>
                  </a:cubicBezTo>
                  <a:cubicBezTo>
                    <a:pt x="1013" y="251"/>
                    <a:pt x="965" y="287"/>
                    <a:pt x="941" y="334"/>
                  </a:cubicBezTo>
                  <a:cubicBezTo>
                    <a:pt x="846" y="430"/>
                    <a:pt x="775" y="525"/>
                    <a:pt x="679" y="632"/>
                  </a:cubicBezTo>
                  <a:cubicBezTo>
                    <a:pt x="608" y="727"/>
                    <a:pt x="524" y="834"/>
                    <a:pt x="465" y="953"/>
                  </a:cubicBezTo>
                  <a:cubicBezTo>
                    <a:pt x="429" y="1013"/>
                    <a:pt x="382" y="1061"/>
                    <a:pt x="370" y="1120"/>
                  </a:cubicBezTo>
                  <a:cubicBezTo>
                    <a:pt x="346" y="1180"/>
                    <a:pt x="310" y="1239"/>
                    <a:pt x="286" y="1311"/>
                  </a:cubicBezTo>
                  <a:lnTo>
                    <a:pt x="191" y="1537"/>
                  </a:lnTo>
                  <a:lnTo>
                    <a:pt x="143" y="1668"/>
                  </a:lnTo>
                  <a:cubicBezTo>
                    <a:pt x="132" y="1727"/>
                    <a:pt x="108" y="1799"/>
                    <a:pt x="84" y="1858"/>
                  </a:cubicBezTo>
                  <a:cubicBezTo>
                    <a:pt x="60" y="2025"/>
                    <a:pt x="24" y="2180"/>
                    <a:pt x="13" y="2335"/>
                  </a:cubicBezTo>
                  <a:cubicBezTo>
                    <a:pt x="1" y="2513"/>
                    <a:pt x="1" y="2692"/>
                    <a:pt x="48" y="2870"/>
                  </a:cubicBezTo>
                  <a:cubicBezTo>
                    <a:pt x="60" y="2966"/>
                    <a:pt x="72" y="3037"/>
                    <a:pt x="108" y="3108"/>
                  </a:cubicBezTo>
                  <a:cubicBezTo>
                    <a:pt x="132" y="3204"/>
                    <a:pt x="167" y="3275"/>
                    <a:pt x="203" y="3370"/>
                  </a:cubicBezTo>
                  <a:cubicBezTo>
                    <a:pt x="251" y="3454"/>
                    <a:pt x="310" y="3549"/>
                    <a:pt x="382" y="3620"/>
                  </a:cubicBezTo>
                  <a:cubicBezTo>
                    <a:pt x="441" y="3680"/>
                    <a:pt x="501" y="3739"/>
                    <a:pt x="584" y="3787"/>
                  </a:cubicBezTo>
                  <a:cubicBezTo>
                    <a:pt x="644" y="3823"/>
                    <a:pt x="703" y="3870"/>
                    <a:pt x="775" y="3906"/>
                  </a:cubicBezTo>
                  <a:cubicBezTo>
                    <a:pt x="846" y="3930"/>
                    <a:pt x="917" y="3966"/>
                    <a:pt x="1013" y="3978"/>
                  </a:cubicBezTo>
                  <a:lnTo>
                    <a:pt x="1334" y="3978"/>
                  </a:lnTo>
                  <a:cubicBezTo>
                    <a:pt x="1429" y="3954"/>
                    <a:pt x="1501" y="3942"/>
                    <a:pt x="1596" y="3918"/>
                  </a:cubicBezTo>
                  <a:cubicBezTo>
                    <a:pt x="1751" y="3859"/>
                    <a:pt x="1906" y="3739"/>
                    <a:pt x="2025" y="3620"/>
                  </a:cubicBezTo>
                  <a:cubicBezTo>
                    <a:pt x="2156" y="3466"/>
                    <a:pt x="2251" y="3311"/>
                    <a:pt x="2322" y="3132"/>
                  </a:cubicBezTo>
                  <a:cubicBezTo>
                    <a:pt x="2382" y="2977"/>
                    <a:pt x="2429" y="2835"/>
                    <a:pt x="2441" y="2680"/>
                  </a:cubicBezTo>
                  <a:cubicBezTo>
                    <a:pt x="2453" y="2608"/>
                    <a:pt x="2465" y="2513"/>
                    <a:pt x="2465" y="2442"/>
                  </a:cubicBezTo>
                  <a:cubicBezTo>
                    <a:pt x="2465" y="2382"/>
                    <a:pt x="2489" y="2311"/>
                    <a:pt x="2489" y="2251"/>
                  </a:cubicBezTo>
                  <a:cubicBezTo>
                    <a:pt x="2489" y="2096"/>
                    <a:pt x="2489" y="1954"/>
                    <a:pt x="2465" y="1799"/>
                  </a:cubicBezTo>
                  <a:cubicBezTo>
                    <a:pt x="2453" y="1727"/>
                    <a:pt x="2453" y="1656"/>
                    <a:pt x="2441" y="1573"/>
                  </a:cubicBezTo>
                  <a:cubicBezTo>
                    <a:pt x="2429" y="1501"/>
                    <a:pt x="2406" y="1442"/>
                    <a:pt x="2394" y="1370"/>
                  </a:cubicBezTo>
                  <a:cubicBezTo>
                    <a:pt x="2370" y="1239"/>
                    <a:pt x="2322" y="1120"/>
                    <a:pt x="2263" y="977"/>
                  </a:cubicBezTo>
                  <a:cubicBezTo>
                    <a:pt x="2156" y="715"/>
                    <a:pt x="2025" y="465"/>
                    <a:pt x="1870" y="203"/>
                  </a:cubicBezTo>
                  <a:cubicBezTo>
                    <a:pt x="1829" y="145"/>
                    <a:pt x="1770" y="111"/>
                    <a:pt x="1706" y="111"/>
                  </a:cubicBezTo>
                  <a:cubicBezTo>
                    <a:pt x="1678" y="111"/>
                    <a:pt x="1649" y="117"/>
                    <a:pt x="1620" y="132"/>
                  </a:cubicBezTo>
                  <a:lnTo>
                    <a:pt x="1572" y="84"/>
                  </a:lnTo>
                  <a:cubicBezTo>
                    <a:pt x="1513" y="37"/>
                    <a:pt x="1441" y="1"/>
                    <a:pt x="1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2914050" y="1680925"/>
              <a:ext cx="60750" cy="96825"/>
            </a:xfrm>
            <a:custGeom>
              <a:rect b="b" l="l" r="r" t="t"/>
              <a:pathLst>
                <a:path extrusionOk="0" h="3873" w="2430">
                  <a:moveTo>
                    <a:pt x="488" y="2206"/>
                  </a:moveTo>
                  <a:cubicBezTo>
                    <a:pt x="488" y="2218"/>
                    <a:pt x="476" y="2218"/>
                    <a:pt x="488" y="2218"/>
                  </a:cubicBezTo>
                  <a:lnTo>
                    <a:pt x="488" y="2206"/>
                  </a:lnTo>
                  <a:close/>
                  <a:moveTo>
                    <a:pt x="1346" y="420"/>
                  </a:moveTo>
                  <a:cubicBezTo>
                    <a:pt x="1441" y="563"/>
                    <a:pt x="1536" y="718"/>
                    <a:pt x="1619" y="872"/>
                  </a:cubicBezTo>
                  <a:cubicBezTo>
                    <a:pt x="1703" y="1027"/>
                    <a:pt x="1774" y="1170"/>
                    <a:pt x="1846" y="1337"/>
                  </a:cubicBezTo>
                  <a:cubicBezTo>
                    <a:pt x="1893" y="1456"/>
                    <a:pt x="1941" y="1575"/>
                    <a:pt x="1965" y="1694"/>
                  </a:cubicBezTo>
                  <a:cubicBezTo>
                    <a:pt x="1977" y="1765"/>
                    <a:pt x="2012" y="1849"/>
                    <a:pt x="2024" y="1920"/>
                  </a:cubicBezTo>
                  <a:cubicBezTo>
                    <a:pt x="2036" y="1980"/>
                    <a:pt x="2060" y="2039"/>
                    <a:pt x="2060" y="2099"/>
                  </a:cubicBezTo>
                  <a:cubicBezTo>
                    <a:pt x="2060" y="2158"/>
                    <a:pt x="2072" y="2194"/>
                    <a:pt x="2072" y="2253"/>
                  </a:cubicBezTo>
                  <a:cubicBezTo>
                    <a:pt x="2072" y="2396"/>
                    <a:pt x="2072" y="2515"/>
                    <a:pt x="2060" y="2634"/>
                  </a:cubicBezTo>
                  <a:cubicBezTo>
                    <a:pt x="2036" y="2730"/>
                    <a:pt x="2012" y="2837"/>
                    <a:pt x="1977" y="2932"/>
                  </a:cubicBezTo>
                  <a:cubicBezTo>
                    <a:pt x="1941" y="3015"/>
                    <a:pt x="1893" y="3111"/>
                    <a:pt x="1834" y="3182"/>
                  </a:cubicBezTo>
                  <a:cubicBezTo>
                    <a:pt x="1786" y="3242"/>
                    <a:pt x="1739" y="3289"/>
                    <a:pt x="1679" y="3325"/>
                  </a:cubicBezTo>
                  <a:cubicBezTo>
                    <a:pt x="1619" y="3373"/>
                    <a:pt x="1584" y="3408"/>
                    <a:pt x="1524" y="3420"/>
                  </a:cubicBezTo>
                  <a:cubicBezTo>
                    <a:pt x="1465" y="3432"/>
                    <a:pt x="1417" y="3444"/>
                    <a:pt x="1358" y="3468"/>
                  </a:cubicBezTo>
                  <a:cubicBezTo>
                    <a:pt x="1286" y="3456"/>
                    <a:pt x="1227" y="3456"/>
                    <a:pt x="1167" y="3456"/>
                  </a:cubicBezTo>
                  <a:lnTo>
                    <a:pt x="988" y="3408"/>
                  </a:lnTo>
                  <a:cubicBezTo>
                    <a:pt x="929" y="3373"/>
                    <a:pt x="881" y="3349"/>
                    <a:pt x="822" y="3313"/>
                  </a:cubicBezTo>
                  <a:cubicBezTo>
                    <a:pt x="762" y="3254"/>
                    <a:pt x="703" y="3218"/>
                    <a:pt x="643" y="3134"/>
                  </a:cubicBezTo>
                  <a:cubicBezTo>
                    <a:pt x="596" y="3063"/>
                    <a:pt x="548" y="3004"/>
                    <a:pt x="524" y="2932"/>
                  </a:cubicBezTo>
                  <a:cubicBezTo>
                    <a:pt x="488" y="2861"/>
                    <a:pt x="476" y="2765"/>
                    <a:pt x="465" y="2694"/>
                  </a:cubicBezTo>
                  <a:cubicBezTo>
                    <a:pt x="453" y="2539"/>
                    <a:pt x="465" y="2408"/>
                    <a:pt x="476" y="2265"/>
                  </a:cubicBezTo>
                  <a:cubicBezTo>
                    <a:pt x="488" y="2146"/>
                    <a:pt x="524" y="2027"/>
                    <a:pt x="548" y="1920"/>
                  </a:cubicBezTo>
                  <a:cubicBezTo>
                    <a:pt x="584" y="1813"/>
                    <a:pt x="607" y="1706"/>
                    <a:pt x="655" y="1610"/>
                  </a:cubicBezTo>
                  <a:cubicBezTo>
                    <a:pt x="691" y="1551"/>
                    <a:pt x="703" y="1491"/>
                    <a:pt x="726" y="1432"/>
                  </a:cubicBezTo>
                  <a:cubicBezTo>
                    <a:pt x="774" y="1337"/>
                    <a:pt x="822" y="1229"/>
                    <a:pt x="869" y="1146"/>
                  </a:cubicBezTo>
                  <a:cubicBezTo>
                    <a:pt x="893" y="1099"/>
                    <a:pt x="929" y="1039"/>
                    <a:pt x="953" y="991"/>
                  </a:cubicBezTo>
                  <a:cubicBezTo>
                    <a:pt x="988" y="932"/>
                    <a:pt x="1024" y="896"/>
                    <a:pt x="1060" y="837"/>
                  </a:cubicBezTo>
                  <a:cubicBezTo>
                    <a:pt x="1143" y="682"/>
                    <a:pt x="1250" y="551"/>
                    <a:pt x="1346" y="420"/>
                  </a:cubicBezTo>
                  <a:close/>
                  <a:moveTo>
                    <a:pt x="1265" y="0"/>
                  </a:moveTo>
                  <a:cubicBezTo>
                    <a:pt x="1195" y="0"/>
                    <a:pt x="1128" y="41"/>
                    <a:pt x="1096" y="98"/>
                  </a:cubicBezTo>
                  <a:cubicBezTo>
                    <a:pt x="1000" y="277"/>
                    <a:pt x="857" y="444"/>
                    <a:pt x="750" y="610"/>
                  </a:cubicBezTo>
                  <a:cubicBezTo>
                    <a:pt x="691" y="682"/>
                    <a:pt x="643" y="753"/>
                    <a:pt x="584" y="837"/>
                  </a:cubicBezTo>
                  <a:cubicBezTo>
                    <a:pt x="548" y="896"/>
                    <a:pt x="500" y="956"/>
                    <a:pt x="476" y="1015"/>
                  </a:cubicBezTo>
                  <a:cubicBezTo>
                    <a:pt x="441" y="1051"/>
                    <a:pt x="429" y="1087"/>
                    <a:pt x="417" y="1134"/>
                  </a:cubicBezTo>
                  <a:cubicBezTo>
                    <a:pt x="226" y="1491"/>
                    <a:pt x="84" y="1872"/>
                    <a:pt x="48" y="2277"/>
                  </a:cubicBezTo>
                  <a:cubicBezTo>
                    <a:pt x="0" y="2587"/>
                    <a:pt x="24" y="2896"/>
                    <a:pt x="167" y="3182"/>
                  </a:cubicBezTo>
                  <a:cubicBezTo>
                    <a:pt x="298" y="3456"/>
                    <a:pt x="500" y="3670"/>
                    <a:pt x="786" y="3789"/>
                  </a:cubicBezTo>
                  <a:cubicBezTo>
                    <a:pt x="857" y="3825"/>
                    <a:pt x="953" y="3849"/>
                    <a:pt x="1024" y="3873"/>
                  </a:cubicBezTo>
                  <a:cubicBezTo>
                    <a:pt x="1046" y="3851"/>
                    <a:pt x="1076" y="3847"/>
                    <a:pt x="1109" y="3847"/>
                  </a:cubicBezTo>
                  <a:cubicBezTo>
                    <a:pt x="1131" y="3847"/>
                    <a:pt x="1155" y="3849"/>
                    <a:pt x="1179" y="3849"/>
                  </a:cubicBezTo>
                  <a:lnTo>
                    <a:pt x="1227" y="3849"/>
                  </a:lnTo>
                  <a:cubicBezTo>
                    <a:pt x="1369" y="3837"/>
                    <a:pt x="1536" y="3813"/>
                    <a:pt x="1667" y="3730"/>
                  </a:cubicBezTo>
                  <a:cubicBezTo>
                    <a:pt x="1941" y="3587"/>
                    <a:pt x="2143" y="3349"/>
                    <a:pt x="2262" y="3063"/>
                  </a:cubicBezTo>
                  <a:cubicBezTo>
                    <a:pt x="2322" y="2932"/>
                    <a:pt x="2370" y="2777"/>
                    <a:pt x="2393" y="2634"/>
                  </a:cubicBezTo>
                  <a:cubicBezTo>
                    <a:pt x="2417" y="2527"/>
                    <a:pt x="2429" y="2420"/>
                    <a:pt x="2429" y="2325"/>
                  </a:cubicBezTo>
                  <a:lnTo>
                    <a:pt x="2429" y="2003"/>
                  </a:lnTo>
                  <a:cubicBezTo>
                    <a:pt x="2417" y="1884"/>
                    <a:pt x="2393" y="1765"/>
                    <a:pt x="2370" y="1646"/>
                  </a:cubicBezTo>
                  <a:lnTo>
                    <a:pt x="2274" y="1337"/>
                  </a:lnTo>
                  <a:cubicBezTo>
                    <a:pt x="2143" y="932"/>
                    <a:pt x="1905" y="575"/>
                    <a:pt x="1667" y="217"/>
                  </a:cubicBezTo>
                  <a:cubicBezTo>
                    <a:pt x="1643" y="170"/>
                    <a:pt x="1608" y="146"/>
                    <a:pt x="1548" y="134"/>
                  </a:cubicBezTo>
                  <a:cubicBezTo>
                    <a:pt x="1536" y="128"/>
                    <a:pt x="1518" y="125"/>
                    <a:pt x="1499" y="125"/>
                  </a:cubicBezTo>
                  <a:cubicBezTo>
                    <a:pt x="1480" y="125"/>
                    <a:pt x="1459" y="128"/>
                    <a:pt x="1441" y="134"/>
                  </a:cubicBezTo>
                  <a:cubicBezTo>
                    <a:pt x="1429" y="86"/>
                    <a:pt x="1405" y="63"/>
                    <a:pt x="1358" y="27"/>
                  </a:cubicBezTo>
                  <a:cubicBezTo>
                    <a:pt x="1328" y="9"/>
                    <a:pt x="1296" y="0"/>
                    <a:pt x="12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 name="Google Shape;19;p2"/>
          <p:cNvGrpSpPr/>
          <p:nvPr/>
        </p:nvGrpSpPr>
        <p:grpSpPr>
          <a:xfrm>
            <a:off x="-435075" y="-499701"/>
            <a:ext cx="2320494" cy="1843352"/>
            <a:chOff x="-511275" y="-271101"/>
            <a:chExt cx="2320494" cy="1843352"/>
          </a:xfrm>
        </p:grpSpPr>
        <p:sp>
          <p:nvSpPr>
            <p:cNvPr id="20" name="Google Shape;20;p2"/>
            <p:cNvSpPr/>
            <p:nvPr/>
          </p:nvSpPr>
          <p:spPr>
            <a:xfrm>
              <a:off x="-511275" y="-97666"/>
              <a:ext cx="1022255" cy="1669917"/>
            </a:xfrm>
            <a:custGeom>
              <a:rect b="b" l="l" r="r" t="t"/>
              <a:pathLst>
                <a:path extrusionOk="0" h="19801" w="12121">
                  <a:moveTo>
                    <a:pt x="2108" y="0"/>
                  </a:moveTo>
                  <a:cubicBezTo>
                    <a:pt x="2000" y="24"/>
                    <a:pt x="1917" y="84"/>
                    <a:pt x="1869" y="155"/>
                  </a:cubicBezTo>
                  <a:cubicBezTo>
                    <a:pt x="1834" y="215"/>
                    <a:pt x="1810" y="286"/>
                    <a:pt x="1810" y="369"/>
                  </a:cubicBezTo>
                  <a:cubicBezTo>
                    <a:pt x="1798" y="393"/>
                    <a:pt x="1798" y="441"/>
                    <a:pt x="1798" y="488"/>
                  </a:cubicBezTo>
                  <a:lnTo>
                    <a:pt x="1798" y="572"/>
                  </a:lnTo>
                  <a:cubicBezTo>
                    <a:pt x="1798" y="679"/>
                    <a:pt x="1774" y="798"/>
                    <a:pt x="1762" y="893"/>
                  </a:cubicBezTo>
                  <a:lnTo>
                    <a:pt x="1750" y="1000"/>
                  </a:lnTo>
                  <a:cubicBezTo>
                    <a:pt x="1738" y="1120"/>
                    <a:pt x="1727" y="1262"/>
                    <a:pt x="1703" y="1381"/>
                  </a:cubicBezTo>
                  <a:lnTo>
                    <a:pt x="1667" y="1822"/>
                  </a:lnTo>
                  <a:cubicBezTo>
                    <a:pt x="1619" y="2060"/>
                    <a:pt x="1572" y="2334"/>
                    <a:pt x="1512" y="2596"/>
                  </a:cubicBezTo>
                  <a:cubicBezTo>
                    <a:pt x="1441" y="2905"/>
                    <a:pt x="1346" y="3203"/>
                    <a:pt x="1262" y="3501"/>
                  </a:cubicBezTo>
                  <a:cubicBezTo>
                    <a:pt x="1226" y="3620"/>
                    <a:pt x="1191" y="3739"/>
                    <a:pt x="1155" y="3858"/>
                  </a:cubicBezTo>
                  <a:cubicBezTo>
                    <a:pt x="1096" y="4013"/>
                    <a:pt x="1048" y="4179"/>
                    <a:pt x="1012" y="4322"/>
                  </a:cubicBezTo>
                  <a:cubicBezTo>
                    <a:pt x="869" y="4739"/>
                    <a:pt x="750" y="5191"/>
                    <a:pt x="631" y="5596"/>
                  </a:cubicBezTo>
                  <a:cubicBezTo>
                    <a:pt x="584" y="5751"/>
                    <a:pt x="548" y="5918"/>
                    <a:pt x="500" y="6061"/>
                  </a:cubicBezTo>
                  <a:cubicBezTo>
                    <a:pt x="417" y="6346"/>
                    <a:pt x="334" y="6632"/>
                    <a:pt x="262" y="6930"/>
                  </a:cubicBezTo>
                  <a:cubicBezTo>
                    <a:pt x="167" y="7251"/>
                    <a:pt x="119" y="7549"/>
                    <a:pt x="83" y="7847"/>
                  </a:cubicBezTo>
                  <a:cubicBezTo>
                    <a:pt x="48" y="8192"/>
                    <a:pt x="24" y="8537"/>
                    <a:pt x="12" y="8799"/>
                  </a:cubicBezTo>
                  <a:cubicBezTo>
                    <a:pt x="0" y="8906"/>
                    <a:pt x="0" y="9013"/>
                    <a:pt x="0" y="9109"/>
                  </a:cubicBezTo>
                  <a:lnTo>
                    <a:pt x="0" y="9251"/>
                  </a:lnTo>
                  <a:cubicBezTo>
                    <a:pt x="0" y="9371"/>
                    <a:pt x="12" y="9490"/>
                    <a:pt x="12" y="9609"/>
                  </a:cubicBezTo>
                  <a:lnTo>
                    <a:pt x="12" y="9668"/>
                  </a:lnTo>
                  <a:cubicBezTo>
                    <a:pt x="24" y="9978"/>
                    <a:pt x="48" y="10287"/>
                    <a:pt x="119" y="10633"/>
                  </a:cubicBezTo>
                  <a:cubicBezTo>
                    <a:pt x="131" y="10764"/>
                    <a:pt x="155" y="10918"/>
                    <a:pt x="191" y="11061"/>
                  </a:cubicBezTo>
                  <a:lnTo>
                    <a:pt x="191" y="11097"/>
                  </a:lnTo>
                  <a:cubicBezTo>
                    <a:pt x="203" y="11228"/>
                    <a:pt x="238" y="11359"/>
                    <a:pt x="274" y="11490"/>
                  </a:cubicBezTo>
                  <a:lnTo>
                    <a:pt x="310" y="11621"/>
                  </a:lnTo>
                  <a:lnTo>
                    <a:pt x="345" y="11776"/>
                  </a:lnTo>
                  <a:cubicBezTo>
                    <a:pt x="405" y="11978"/>
                    <a:pt x="488" y="12145"/>
                    <a:pt x="548" y="12299"/>
                  </a:cubicBezTo>
                  <a:cubicBezTo>
                    <a:pt x="619" y="12490"/>
                    <a:pt x="726" y="12669"/>
                    <a:pt x="834" y="12847"/>
                  </a:cubicBezTo>
                  <a:cubicBezTo>
                    <a:pt x="857" y="12895"/>
                    <a:pt x="905" y="12954"/>
                    <a:pt x="929" y="13002"/>
                  </a:cubicBezTo>
                  <a:lnTo>
                    <a:pt x="965" y="13038"/>
                  </a:lnTo>
                  <a:cubicBezTo>
                    <a:pt x="1143" y="13311"/>
                    <a:pt x="1334" y="13573"/>
                    <a:pt x="1560" y="13812"/>
                  </a:cubicBezTo>
                  <a:cubicBezTo>
                    <a:pt x="1679" y="13954"/>
                    <a:pt x="1822" y="14097"/>
                    <a:pt x="1988" y="14228"/>
                  </a:cubicBezTo>
                  <a:lnTo>
                    <a:pt x="2084" y="14312"/>
                  </a:lnTo>
                  <a:lnTo>
                    <a:pt x="2167" y="14383"/>
                  </a:lnTo>
                  <a:lnTo>
                    <a:pt x="2215" y="14431"/>
                  </a:lnTo>
                  <a:lnTo>
                    <a:pt x="2393" y="14562"/>
                  </a:lnTo>
                  <a:lnTo>
                    <a:pt x="2631" y="14728"/>
                  </a:lnTo>
                  <a:cubicBezTo>
                    <a:pt x="2655" y="14752"/>
                    <a:pt x="2703" y="14776"/>
                    <a:pt x="2750" y="14800"/>
                  </a:cubicBezTo>
                  <a:lnTo>
                    <a:pt x="2774" y="14812"/>
                  </a:lnTo>
                  <a:cubicBezTo>
                    <a:pt x="2798" y="14835"/>
                    <a:pt x="2822" y="14847"/>
                    <a:pt x="2834" y="14859"/>
                  </a:cubicBezTo>
                  <a:cubicBezTo>
                    <a:pt x="2881" y="14895"/>
                    <a:pt x="2929" y="14907"/>
                    <a:pt x="2977" y="14931"/>
                  </a:cubicBezTo>
                  <a:cubicBezTo>
                    <a:pt x="3001" y="14955"/>
                    <a:pt x="3048" y="14978"/>
                    <a:pt x="3072" y="14990"/>
                  </a:cubicBezTo>
                  <a:lnTo>
                    <a:pt x="3346" y="15133"/>
                  </a:lnTo>
                  <a:lnTo>
                    <a:pt x="3405" y="15157"/>
                  </a:lnTo>
                  <a:cubicBezTo>
                    <a:pt x="3536" y="15228"/>
                    <a:pt x="3703" y="15288"/>
                    <a:pt x="3846" y="15347"/>
                  </a:cubicBezTo>
                  <a:cubicBezTo>
                    <a:pt x="4060" y="15431"/>
                    <a:pt x="4286" y="15502"/>
                    <a:pt x="4489" y="15574"/>
                  </a:cubicBezTo>
                  <a:cubicBezTo>
                    <a:pt x="4584" y="15609"/>
                    <a:pt x="4655" y="15633"/>
                    <a:pt x="4739" y="15669"/>
                  </a:cubicBezTo>
                  <a:cubicBezTo>
                    <a:pt x="5013" y="15752"/>
                    <a:pt x="5275" y="15859"/>
                    <a:pt x="5537" y="15967"/>
                  </a:cubicBezTo>
                  <a:cubicBezTo>
                    <a:pt x="5620" y="15990"/>
                    <a:pt x="5715" y="16038"/>
                    <a:pt x="5798" y="16062"/>
                  </a:cubicBezTo>
                  <a:cubicBezTo>
                    <a:pt x="5846" y="16086"/>
                    <a:pt x="5870" y="16098"/>
                    <a:pt x="5918" y="16109"/>
                  </a:cubicBezTo>
                  <a:cubicBezTo>
                    <a:pt x="5989" y="16145"/>
                    <a:pt x="6084" y="16169"/>
                    <a:pt x="6168" y="16217"/>
                  </a:cubicBezTo>
                  <a:cubicBezTo>
                    <a:pt x="6215" y="16229"/>
                    <a:pt x="6263" y="16264"/>
                    <a:pt x="6310" y="16276"/>
                  </a:cubicBezTo>
                  <a:cubicBezTo>
                    <a:pt x="6382" y="16300"/>
                    <a:pt x="6465" y="16336"/>
                    <a:pt x="6549" y="16383"/>
                  </a:cubicBezTo>
                  <a:cubicBezTo>
                    <a:pt x="6846" y="16526"/>
                    <a:pt x="7120" y="16705"/>
                    <a:pt x="7394" y="16895"/>
                  </a:cubicBezTo>
                  <a:cubicBezTo>
                    <a:pt x="7739" y="17169"/>
                    <a:pt x="8037" y="17467"/>
                    <a:pt x="8287" y="17788"/>
                  </a:cubicBezTo>
                  <a:cubicBezTo>
                    <a:pt x="8489" y="18086"/>
                    <a:pt x="8680" y="18419"/>
                    <a:pt x="8823" y="18741"/>
                  </a:cubicBezTo>
                  <a:cubicBezTo>
                    <a:pt x="8930" y="19026"/>
                    <a:pt x="9001" y="19253"/>
                    <a:pt x="9025" y="19479"/>
                  </a:cubicBezTo>
                  <a:lnTo>
                    <a:pt x="9025" y="19503"/>
                  </a:lnTo>
                  <a:cubicBezTo>
                    <a:pt x="9025" y="19598"/>
                    <a:pt x="9061" y="19658"/>
                    <a:pt x="9120" y="19717"/>
                  </a:cubicBezTo>
                  <a:cubicBezTo>
                    <a:pt x="9168" y="19777"/>
                    <a:pt x="9251" y="19800"/>
                    <a:pt x="9323" y="19800"/>
                  </a:cubicBezTo>
                  <a:cubicBezTo>
                    <a:pt x="9406" y="19800"/>
                    <a:pt x="9478" y="19777"/>
                    <a:pt x="9597" y="19777"/>
                  </a:cubicBezTo>
                  <a:cubicBezTo>
                    <a:pt x="9644" y="19729"/>
                    <a:pt x="9680" y="19634"/>
                    <a:pt x="9680" y="19562"/>
                  </a:cubicBezTo>
                  <a:cubicBezTo>
                    <a:pt x="9680" y="19491"/>
                    <a:pt x="9668" y="19396"/>
                    <a:pt x="9656" y="19312"/>
                  </a:cubicBezTo>
                  <a:cubicBezTo>
                    <a:pt x="9656" y="19277"/>
                    <a:pt x="9668" y="19265"/>
                    <a:pt x="9668" y="19241"/>
                  </a:cubicBezTo>
                  <a:cubicBezTo>
                    <a:pt x="9680" y="19146"/>
                    <a:pt x="9680" y="19074"/>
                    <a:pt x="9680" y="19003"/>
                  </a:cubicBezTo>
                  <a:cubicBezTo>
                    <a:pt x="9680" y="18943"/>
                    <a:pt x="9704" y="18860"/>
                    <a:pt x="9704" y="18800"/>
                  </a:cubicBezTo>
                  <a:cubicBezTo>
                    <a:pt x="9716" y="18669"/>
                    <a:pt x="9716" y="18526"/>
                    <a:pt x="9728" y="18384"/>
                  </a:cubicBezTo>
                  <a:cubicBezTo>
                    <a:pt x="9739" y="18122"/>
                    <a:pt x="9775" y="17848"/>
                    <a:pt x="9799" y="17598"/>
                  </a:cubicBezTo>
                  <a:lnTo>
                    <a:pt x="9799" y="17574"/>
                  </a:lnTo>
                  <a:cubicBezTo>
                    <a:pt x="9835" y="17395"/>
                    <a:pt x="9859" y="17241"/>
                    <a:pt x="9894" y="17110"/>
                  </a:cubicBezTo>
                  <a:cubicBezTo>
                    <a:pt x="9918" y="16931"/>
                    <a:pt x="9966" y="16764"/>
                    <a:pt x="10013" y="16598"/>
                  </a:cubicBezTo>
                  <a:cubicBezTo>
                    <a:pt x="10085" y="16300"/>
                    <a:pt x="10204" y="16038"/>
                    <a:pt x="10323" y="15728"/>
                  </a:cubicBezTo>
                  <a:cubicBezTo>
                    <a:pt x="10382" y="15586"/>
                    <a:pt x="10442" y="15443"/>
                    <a:pt x="10513" y="15312"/>
                  </a:cubicBezTo>
                  <a:lnTo>
                    <a:pt x="10561" y="15228"/>
                  </a:lnTo>
                  <a:lnTo>
                    <a:pt x="10740" y="14871"/>
                  </a:lnTo>
                  <a:cubicBezTo>
                    <a:pt x="10906" y="14526"/>
                    <a:pt x="11037" y="14169"/>
                    <a:pt x="11168" y="13847"/>
                  </a:cubicBezTo>
                  <a:cubicBezTo>
                    <a:pt x="11383" y="13335"/>
                    <a:pt x="11561" y="12788"/>
                    <a:pt x="11740" y="12168"/>
                  </a:cubicBezTo>
                  <a:cubicBezTo>
                    <a:pt x="11811" y="11895"/>
                    <a:pt x="11871" y="11633"/>
                    <a:pt x="11942" y="11287"/>
                  </a:cubicBezTo>
                  <a:cubicBezTo>
                    <a:pt x="11978" y="11168"/>
                    <a:pt x="12002" y="11025"/>
                    <a:pt x="12025" y="10883"/>
                  </a:cubicBezTo>
                  <a:cubicBezTo>
                    <a:pt x="12025" y="10823"/>
                    <a:pt x="12037" y="10787"/>
                    <a:pt x="12037" y="10740"/>
                  </a:cubicBezTo>
                  <a:cubicBezTo>
                    <a:pt x="12049" y="10621"/>
                    <a:pt x="12061" y="10490"/>
                    <a:pt x="12085" y="10359"/>
                  </a:cubicBezTo>
                  <a:cubicBezTo>
                    <a:pt x="12097" y="10085"/>
                    <a:pt x="12121" y="9763"/>
                    <a:pt x="12121" y="9454"/>
                  </a:cubicBezTo>
                  <a:cubicBezTo>
                    <a:pt x="12109" y="9192"/>
                    <a:pt x="12097" y="8894"/>
                    <a:pt x="12085" y="8513"/>
                  </a:cubicBezTo>
                  <a:cubicBezTo>
                    <a:pt x="12049" y="7858"/>
                    <a:pt x="11978" y="7239"/>
                    <a:pt x="11859" y="6656"/>
                  </a:cubicBezTo>
                  <a:cubicBezTo>
                    <a:pt x="11799" y="6346"/>
                    <a:pt x="11704" y="6049"/>
                    <a:pt x="11633" y="5775"/>
                  </a:cubicBezTo>
                  <a:cubicBezTo>
                    <a:pt x="11609" y="5656"/>
                    <a:pt x="11561" y="5561"/>
                    <a:pt x="11525" y="5441"/>
                  </a:cubicBezTo>
                  <a:lnTo>
                    <a:pt x="11502" y="5346"/>
                  </a:lnTo>
                  <a:cubicBezTo>
                    <a:pt x="11454" y="5215"/>
                    <a:pt x="11406" y="5084"/>
                    <a:pt x="11371" y="4977"/>
                  </a:cubicBezTo>
                  <a:lnTo>
                    <a:pt x="11347" y="4930"/>
                  </a:lnTo>
                  <a:cubicBezTo>
                    <a:pt x="11228" y="4656"/>
                    <a:pt x="11109" y="4358"/>
                    <a:pt x="10978" y="4072"/>
                  </a:cubicBezTo>
                  <a:cubicBezTo>
                    <a:pt x="10966" y="4048"/>
                    <a:pt x="10966" y="4037"/>
                    <a:pt x="10954" y="4013"/>
                  </a:cubicBezTo>
                  <a:cubicBezTo>
                    <a:pt x="10918" y="3965"/>
                    <a:pt x="10906" y="3917"/>
                    <a:pt x="10871" y="3870"/>
                  </a:cubicBezTo>
                  <a:lnTo>
                    <a:pt x="10740" y="3656"/>
                  </a:lnTo>
                  <a:cubicBezTo>
                    <a:pt x="10656" y="3513"/>
                    <a:pt x="10561" y="3370"/>
                    <a:pt x="10442" y="3215"/>
                  </a:cubicBezTo>
                  <a:lnTo>
                    <a:pt x="10430" y="3203"/>
                  </a:lnTo>
                  <a:cubicBezTo>
                    <a:pt x="10359" y="3096"/>
                    <a:pt x="10263" y="2977"/>
                    <a:pt x="10180" y="2882"/>
                  </a:cubicBezTo>
                  <a:cubicBezTo>
                    <a:pt x="10085" y="2774"/>
                    <a:pt x="10001" y="2655"/>
                    <a:pt x="9894" y="2560"/>
                  </a:cubicBezTo>
                  <a:cubicBezTo>
                    <a:pt x="9787" y="2477"/>
                    <a:pt x="9668" y="2358"/>
                    <a:pt x="9537" y="2251"/>
                  </a:cubicBezTo>
                  <a:cubicBezTo>
                    <a:pt x="9466" y="2191"/>
                    <a:pt x="9382" y="2132"/>
                    <a:pt x="9299" y="2072"/>
                  </a:cubicBezTo>
                  <a:cubicBezTo>
                    <a:pt x="9287" y="2060"/>
                    <a:pt x="9251" y="2048"/>
                    <a:pt x="9239" y="2024"/>
                  </a:cubicBezTo>
                  <a:cubicBezTo>
                    <a:pt x="9204" y="2001"/>
                    <a:pt x="9168" y="1977"/>
                    <a:pt x="9120" y="1941"/>
                  </a:cubicBezTo>
                  <a:lnTo>
                    <a:pt x="8894" y="1810"/>
                  </a:lnTo>
                  <a:cubicBezTo>
                    <a:pt x="8846" y="1774"/>
                    <a:pt x="8823" y="1751"/>
                    <a:pt x="8775" y="1727"/>
                  </a:cubicBezTo>
                  <a:cubicBezTo>
                    <a:pt x="8763" y="1715"/>
                    <a:pt x="8727" y="1715"/>
                    <a:pt x="8716" y="1703"/>
                  </a:cubicBezTo>
                  <a:lnTo>
                    <a:pt x="8358" y="1524"/>
                  </a:lnTo>
                  <a:cubicBezTo>
                    <a:pt x="8037" y="1370"/>
                    <a:pt x="7739" y="1250"/>
                    <a:pt x="7442" y="1167"/>
                  </a:cubicBezTo>
                  <a:cubicBezTo>
                    <a:pt x="7156" y="1060"/>
                    <a:pt x="6870" y="1000"/>
                    <a:pt x="6572" y="929"/>
                  </a:cubicBezTo>
                  <a:cubicBezTo>
                    <a:pt x="6263" y="858"/>
                    <a:pt x="5977" y="798"/>
                    <a:pt x="5727" y="750"/>
                  </a:cubicBezTo>
                  <a:cubicBezTo>
                    <a:pt x="5417" y="691"/>
                    <a:pt x="5132" y="643"/>
                    <a:pt x="4858" y="596"/>
                  </a:cubicBezTo>
                  <a:lnTo>
                    <a:pt x="4596" y="560"/>
                  </a:lnTo>
                  <a:cubicBezTo>
                    <a:pt x="4405" y="524"/>
                    <a:pt x="4179" y="477"/>
                    <a:pt x="3965" y="453"/>
                  </a:cubicBezTo>
                  <a:lnTo>
                    <a:pt x="3905" y="441"/>
                  </a:lnTo>
                  <a:cubicBezTo>
                    <a:pt x="3655" y="405"/>
                    <a:pt x="3393" y="358"/>
                    <a:pt x="3131" y="286"/>
                  </a:cubicBezTo>
                  <a:lnTo>
                    <a:pt x="3108" y="274"/>
                  </a:lnTo>
                  <a:cubicBezTo>
                    <a:pt x="2965" y="227"/>
                    <a:pt x="2834" y="203"/>
                    <a:pt x="2703" y="155"/>
                  </a:cubicBezTo>
                  <a:cubicBezTo>
                    <a:pt x="2631" y="119"/>
                    <a:pt x="2548" y="107"/>
                    <a:pt x="2477" y="84"/>
                  </a:cubicBezTo>
                  <a:lnTo>
                    <a:pt x="2453" y="72"/>
                  </a:lnTo>
                  <a:cubicBezTo>
                    <a:pt x="2346" y="36"/>
                    <a:pt x="2250" y="0"/>
                    <a:pt x="2155" y="0"/>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586196" y="-145906"/>
              <a:ext cx="1191014" cy="998189"/>
            </a:xfrm>
            <a:custGeom>
              <a:rect b="b" l="l" r="r" t="t"/>
              <a:pathLst>
                <a:path extrusionOk="0" h="11836" w="14122">
                  <a:moveTo>
                    <a:pt x="7966" y="1"/>
                  </a:moveTo>
                  <a:cubicBezTo>
                    <a:pt x="7764" y="1"/>
                    <a:pt x="7549" y="1"/>
                    <a:pt x="7359" y="13"/>
                  </a:cubicBezTo>
                  <a:cubicBezTo>
                    <a:pt x="6835" y="60"/>
                    <a:pt x="6132" y="120"/>
                    <a:pt x="5466" y="263"/>
                  </a:cubicBezTo>
                  <a:cubicBezTo>
                    <a:pt x="4894" y="382"/>
                    <a:pt x="4358" y="549"/>
                    <a:pt x="3727" y="739"/>
                  </a:cubicBezTo>
                  <a:lnTo>
                    <a:pt x="2965" y="965"/>
                  </a:lnTo>
                  <a:cubicBezTo>
                    <a:pt x="2668" y="1060"/>
                    <a:pt x="2358" y="1156"/>
                    <a:pt x="2060" y="1251"/>
                  </a:cubicBezTo>
                  <a:cubicBezTo>
                    <a:pt x="1775" y="1322"/>
                    <a:pt x="1489" y="1394"/>
                    <a:pt x="1227" y="1477"/>
                  </a:cubicBezTo>
                  <a:cubicBezTo>
                    <a:pt x="1132" y="1501"/>
                    <a:pt x="1060" y="1513"/>
                    <a:pt x="977" y="1549"/>
                  </a:cubicBezTo>
                  <a:cubicBezTo>
                    <a:pt x="929" y="1561"/>
                    <a:pt x="870" y="1572"/>
                    <a:pt x="822" y="1596"/>
                  </a:cubicBezTo>
                  <a:cubicBezTo>
                    <a:pt x="763" y="1608"/>
                    <a:pt x="691" y="1620"/>
                    <a:pt x="620" y="1632"/>
                  </a:cubicBezTo>
                  <a:cubicBezTo>
                    <a:pt x="584" y="1632"/>
                    <a:pt x="572" y="1656"/>
                    <a:pt x="536" y="1656"/>
                  </a:cubicBezTo>
                  <a:cubicBezTo>
                    <a:pt x="501" y="1656"/>
                    <a:pt x="453" y="1656"/>
                    <a:pt x="417" y="1668"/>
                  </a:cubicBezTo>
                  <a:cubicBezTo>
                    <a:pt x="394" y="1668"/>
                    <a:pt x="346" y="1680"/>
                    <a:pt x="322" y="1715"/>
                  </a:cubicBezTo>
                  <a:lnTo>
                    <a:pt x="251" y="1715"/>
                  </a:lnTo>
                  <a:cubicBezTo>
                    <a:pt x="191" y="1715"/>
                    <a:pt x="120" y="1739"/>
                    <a:pt x="72" y="1787"/>
                  </a:cubicBezTo>
                  <a:cubicBezTo>
                    <a:pt x="36" y="1846"/>
                    <a:pt x="1" y="1918"/>
                    <a:pt x="1" y="1989"/>
                  </a:cubicBezTo>
                  <a:cubicBezTo>
                    <a:pt x="1" y="2049"/>
                    <a:pt x="36" y="2108"/>
                    <a:pt x="72" y="2156"/>
                  </a:cubicBezTo>
                  <a:cubicBezTo>
                    <a:pt x="191" y="2263"/>
                    <a:pt x="310" y="2382"/>
                    <a:pt x="417" y="2513"/>
                  </a:cubicBezTo>
                  <a:cubicBezTo>
                    <a:pt x="525" y="2632"/>
                    <a:pt x="596" y="2787"/>
                    <a:pt x="667" y="2942"/>
                  </a:cubicBezTo>
                  <a:cubicBezTo>
                    <a:pt x="822" y="3323"/>
                    <a:pt x="894" y="3739"/>
                    <a:pt x="953" y="4097"/>
                  </a:cubicBezTo>
                  <a:cubicBezTo>
                    <a:pt x="989" y="4370"/>
                    <a:pt x="1013" y="4668"/>
                    <a:pt x="1048" y="4954"/>
                  </a:cubicBezTo>
                  <a:lnTo>
                    <a:pt x="1048" y="5001"/>
                  </a:lnTo>
                  <a:cubicBezTo>
                    <a:pt x="1072" y="5359"/>
                    <a:pt x="1108" y="5668"/>
                    <a:pt x="1144" y="5966"/>
                  </a:cubicBezTo>
                  <a:cubicBezTo>
                    <a:pt x="1167" y="6097"/>
                    <a:pt x="1191" y="6264"/>
                    <a:pt x="1227" y="6442"/>
                  </a:cubicBezTo>
                  <a:cubicBezTo>
                    <a:pt x="1251" y="6597"/>
                    <a:pt x="1298" y="6752"/>
                    <a:pt x="1322" y="6895"/>
                  </a:cubicBezTo>
                  <a:cubicBezTo>
                    <a:pt x="1465" y="7454"/>
                    <a:pt x="1703" y="8002"/>
                    <a:pt x="2072" y="8621"/>
                  </a:cubicBezTo>
                  <a:cubicBezTo>
                    <a:pt x="2144" y="8752"/>
                    <a:pt x="2239" y="8871"/>
                    <a:pt x="2322" y="9002"/>
                  </a:cubicBezTo>
                  <a:lnTo>
                    <a:pt x="2465" y="9181"/>
                  </a:lnTo>
                  <a:cubicBezTo>
                    <a:pt x="2477" y="9216"/>
                    <a:pt x="2501" y="9228"/>
                    <a:pt x="2525" y="9252"/>
                  </a:cubicBezTo>
                  <a:cubicBezTo>
                    <a:pt x="2525" y="9276"/>
                    <a:pt x="2537" y="9288"/>
                    <a:pt x="2549" y="9300"/>
                  </a:cubicBezTo>
                  <a:cubicBezTo>
                    <a:pt x="2584" y="9335"/>
                    <a:pt x="2608" y="9371"/>
                    <a:pt x="2644" y="9407"/>
                  </a:cubicBezTo>
                  <a:lnTo>
                    <a:pt x="2668" y="9454"/>
                  </a:lnTo>
                  <a:cubicBezTo>
                    <a:pt x="2739" y="9550"/>
                    <a:pt x="2834" y="9657"/>
                    <a:pt x="2918" y="9752"/>
                  </a:cubicBezTo>
                  <a:lnTo>
                    <a:pt x="3263" y="10085"/>
                  </a:lnTo>
                  <a:cubicBezTo>
                    <a:pt x="3311" y="10133"/>
                    <a:pt x="3334" y="10181"/>
                    <a:pt x="3394" y="10228"/>
                  </a:cubicBezTo>
                  <a:lnTo>
                    <a:pt x="3442" y="10264"/>
                  </a:lnTo>
                  <a:cubicBezTo>
                    <a:pt x="3477" y="10300"/>
                    <a:pt x="3501" y="10324"/>
                    <a:pt x="3549" y="10359"/>
                  </a:cubicBezTo>
                  <a:cubicBezTo>
                    <a:pt x="3573" y="10383"/>
                    <a:pt x="3620" y="10419"/>
                    <a:pt x="3656" y="10443"/>
                  </a:cubicBezTo>
                  <a:cubicBezTo>
                    <a:pt x="3775" y="10538"/>
                    <a:pt x="3870" y="10621"/>
                    <a:pt x="3989" y="10705"/>
                  </a:cubicBezTo>
                  <a:cubicBezTo>
                    <a:pt x="4025" y="10716"/>
                    <a:pt x="4037" y="10728"/>
                    <a:pt x="4073" y="10740"/>
                  </a:cubicBezTo>
                  <a:cubicBezTo>
                    <a:pt x="4108" y="10776"/>
                    <a:pt x="4168" y="10800"/>
                    <a:pt x="4215" y="10835"/>
                  </a:cubicBezTo>
                  <a:lnTo>
                    <a:pt x="4335" y="10907"/>
                  </a:lnTo>
                  <a:lnTo>
                    <a:pt x="4430" y="10955"/>
                  </a:lnTo>
                  <a:cubicBezTo>
                    <a:pt x="4525" y="11014"/>
                    <a:pt x="4632" y="11074"/>
                    <a:pt x="4739" y="11121"/>
                  </a:cubicBezTo>
                  <a:lnTo>
                    <a:pt x="4811" y="11157"/>
                  </a:lnTo>
                  <a:cubicBezTo>
                    <a:pt x="4858" y="11193"/>
                    <a:pt x="4906" y="11205"/>
                    <a:pt x="4942" y="11216"/>
                  </a:cubicBezTo>
                  <a:cubicBezTo>
                    <a:pt x="4966" y="11240"/>
                    <a:pt x="4989" y="11240"/>
                    <a:pt x="5001" y="11252"/>
                  </a:cubicBezTo>
                  <a:cubicBezTo>
                    <a:pt x="5037" y="11264"/>
                    <a:pt x="5049" y="11264"/>
                    <a:pt x="5085" y="11276"/>
                  </a:cubicBezTo>
                  <a:cubicBezTo>
                    <a:pt x="5144" y="11312"/>
                    <a:pt x="5216" y="11324"/>
                    <a:pt x="5275" y="11359"/>
                  </a:cubicBezTo>
                  <a:lnTo>
                    <a:pt x="5347" y="11383"/>
                  </a:lnTo>
                  <a:cubicBezTo>
                    <a:pt x="5466" y="11431"/>
                    <a:pt x="5573" y="11478"/>
                    <a:pt x="5692" y="11502"/>
                  </a:cubicBezTo>
                  <a:cubicBezTo>
                    <a:pt x="5716" y="11514"/>
                    <a:pt x="5739" y="11514"/>
                    <a:pt x="5763" y="11538"/>
                  </a:cubicBezTo>
                  <a:cubicBezTo>
                    <a:pt x="5823" y="11550"/>
                    <a:pt x="5870" y="11562"/>
                    <a:pt x="5930" y="11574"/>
                  </a:cubicBezTo>
                  <a:lnTo>
                    <a:pt x="6073" y="11609"/>
                  </a:lnTo>
                  <a:lnTo>
                    <a:pt x="6132" y="11621"/>
                  </a:lnTo>
                  <a:cubicBezTo>
                    <a:pt x="6251" y="11657"/>
                    <a:pt x="6371" y="11681"/>
                    <a:pt x="6490" y="11693"/>
                  </a:cubicBezTo>
                  <a:lnTo>
                    <a:pt x="6573" y="11717"/>
                  </a:lnTo>
                  <a:cubicBezTo>
                    <a:pt x="6644" y="11728"/>
                    <a:pt x="6716" y="11728"/>
                    <a:pt x="6787" y="11740"/>
                  </a:cubicBezTo>
                  <a:cubicBezTo>
                    <a:pt x="6823" y="11740"/>
                    <a:pt x="6871" y="11752"/>
                    <a:pt x="6894" y="11752"/>
                  </a:cubicBezTo>
                  <a:cubicBezTo>
                    <a:pt x="6954" y="11752"/>
                    <a:pt x="7002" y="11776"/>
                    <a:pt x="7061" y="11776"/>
                  </a:cubicBezTo>
                  <a:cubicBezTo>
                    <a:pt x="7263" y="11788"/>
                    <a:pt x="7418" y="11800"/>
                    <a:pt x="7549" y="11800"/>
                  </a:cubicBezTo>
                  <a:cubicBezTo>
                    <a:pt x="7668" y="11812"/>
                    <a:pt x="7799" y="11812"/>
                    <a:pt x="7918" y="11812"/>
                  </a:cubicBezTo>
                  <a:cubicBezTo>
                    <a:pt x="8073" y="11812"/>
                    <a:pt x="8216" y="11812"/>
                    <a:pt x="8442" y="11836"/>
                  </a:cubicBezTo>
                  <a:cubicBezTo>
                    <a:pt x="8740" y="11800"/>
                    <a:pt x="9049" y="11776"/>
                    <a:pt x="9347" y="11740"/>
                  </a:cubicBezTo>
                  <a:cubicBezTo>
                    <a:pt x="9680" y="11693"/>
                    <a:pt x="10002" y="11633"/>
                    <a:pt x="10288" y="11574"/>
                  </a:cubicBezTo>
                  <a:cubicBezTo>
                    <a:pt x="10395" y="11550"/>
                    <a:pt x="10490" y="11538"/>
                    <a:pt x="10597" y="11502"/>
                  </a:cubicBezTo>
                  <a:cubicBezTo>
                    <a:pt x="10776" y="11478"/>
                    <a:pt x="10954" y="11431"/>
                    <a:pt x="11133" y="11395"/>
                  </a:cubicBezTo>
                  <a:cubicBezTo>
                    <a:pt x="11419" y="11336"/>
                    <a:pt x="11681" y="11300"/>
                    <a:pt x="11919" y="11264"/>
                  </a:cubicBezTo>
                  <a:cubicBezTo>
                    <a:pt x="12002" y="11252"/>
                    <a:pt x="12086" y="11240"/>
                    <a:pt x="12181" y="11240"/>
                  </a:cubicBezTo>
                  <a:cubicBezTo>
                    <a:pt x="12276" y="11216"/>
                    <a:pt x="12383" y="11216"/>
                    <a:pt x="12478" y="11216"/>
                  </a:cubicBezTo>
                  <a:lnTo>
                    <a:pt x="12514" y="11216"/>
                  </a:lnTo>
                  <a:cubicBezTo>
                    <a:pt x="12681" y="11216"/>
                    <a:pt x="12848" y="11240"/>
                    <a:pt x="13014" y="11252"/>
                  </a:cubicBezTo>
                  <a:lnTo>
                    <a:pt x="13026" y="11252"/>
                  </a:lnTo>
                  <a:cubicBezTo>
                    <a:pt x="13169" y="11276"/>
                    <a:pt x="13336" y="11312"/>
                    <a:pt x="13526" y="11336"/>
                  </a:cubicBezTo>
                  <a:lnTo>
                    <a:pt x="13562" y="11336"/>
                  </a:lnTo>
                  <a:cubicBezTo>
                    <a:pt x="13586" y="11336"/>
                    <a:pt x="13633" y="11336"/>
                    <a:pt x="13669" y="11359"/>
                  </a:cubicBezTo>
                  <a:cubicBezTo>
                    <a:pt x="13681" y="11371"/>
                    <a:pt x="13693" y="11371"/>
                    <a:pt x="13705" y="11371"/>
                  </a:cubicBezTo>
                  <a:cubicBezTo>
                    <a:pt x="13752" y="11383"/>
                    <a:pt x="13812" y="11395"/>
                    <a:pt x="13860" y="11395"/>
                  </a:cubicBezTo>
                  <a:cubicBezTo>
                    <a:pt x="13871" y="11395"/>
                    <a:pt x="13907" y="11383"/>
                    <a:pt x="13919" y="11383"/>
                  </a:cubicBezTo>
                  <a:cubicBezTo>
                    <a:pt x="13991" y="11359"/>
                    <a:pt x="14038" y="11324"/>
                    <a:pt x="14086" y="11264"/>
                  </a:cubicBezTo>
                  <a:cubicBezTo>
                    <a:pt x="14110" y="11216"/>
                    <a:pt x="14121" y="11157"/>
                    <a:pt x="14121" y="11097"/>
                  </a:cubicBezTo>
                  <a:cubicBezTo>
                    <a:pt x="14121" y="11002"/>
                    <a:pt x="14098" y="10907"/>
                    <a:pt x="14086" y="10800"/>
                  </a:cubicBezTo>
                  <a:lnTo>
                    <a:pt x="14062" y="10764"/>
                  </a:lnTo>
                  <a:lnTo>
                    <a:pt x="14038" y="10645"/>
                  </a:lnTo>
                  <a:cubicBezTo>
                    <a:pt x="14002" y="10502"/>
                    <a:pt x="13991" y="10371"/>
                    <a:pt x="13967" y="10228"/>
                  </a:cubicBezTo>
                  <a:cubicBezTo>
                    <a:pt x="13931" y="10050"/>
                    <a:pt x="13907" y="9847"/>
                    <a:pt x="13871" y="9645"/>
                  </a:cubicBezTo>
                  <a:lnTo>
                    <a:pt x="13860" y="9573"/>
                  </a:lnTo>
                  <a:lnTo>
                    <a:pt x="13848" y="9490"/>
                  </a:lnTo>
                  <a:cubicBezTo>
                    <a:pt x="13788" y="8978"/>
                    <a:pt x="13764" y="8419"/>
                    <a:pt x="13764" y="7740"/>
                  </a:cubicBezTo>
                  <a:lnTo>
                    <a:pt x="13764" y="7025"/>
                  </a:lnTo>
                  <a:lnTo>
                    <a:pt x="13764" y="5942"/>
                  </a:lnTo>
                  <a:cubicBezTo>
                    <a:pt x="13764" y="5347"/>
                    <a:pt x="13752" y="4716"/>
                    <a:pt x="13669" y="4120"/>
                  </a:cubicBezTo>
                  <a:cubicBezTo>
                    <a:pt x="13669" y="4097"/>
                    <a:pt x="13645" y="4061"/>
                    <a:pt x="13645" y="4037"/>
                  </a:cubicBezTo>
                  <a:cubicBezTo>
                    <a:pt x="13633" y="3989"/>
                    <a:pt x="13633" y="3930"/>
                    <a:pt x="13621" y="3870"/>
                  </a:cubicBezTo>
                  <a:cubicBezTo>
                    <a:pt x="13574" y="3680"/>
                    <a:pt x="13526" y="3501"/>
                    <a:pt x="13467" y="3335"/>
                  </a:cubicBezTo>
                  <a:cubicBezTo>
                    <a:pt x="13312" y="2858"/>
                    <a:pt x="13133" y="2513"/>
                    <a:pt x="12919" y="2215"/>
                  </a:cubicBezTo>
                  <a:cubicBezTo>
                    <a:pt x="12800" y="2073"/>
                    <a:pt x="12657" y="1858"/>
                    <a:pt x="12478" y="1680"/>
                  </a:cubicBezTo>
                  <a:lnTo>
                    <a:pt x="12336" y="1549"/>
                  </a:lnTo>
                  <a:lnTo>
                    <a:pt x="12300" y="1501"/>
                  </a:lnTo>
                  <a:cubicBezTo>
                    <a:pt x="12216" y="1418"/>
                    <a:pt x="12121" y="1334"/>
                    <a:pt x="12026" y="1263"/>
                  </a:cubicBezTo>
                  <a:lnTo>
                    <a:pt x="11978" y="1215"/>
                  </a:lnTo>
                  <a:cubicBezTo>
                    <a:pt x="11907" y="1144"/>
                    <a:pt x="11835" y="1096"/>
                    <a:pt x="11764" y="1037"/>
                  </a:cubicBezTo>
                  <a:cubicBezTo>
                    <a:pt x="11728" y="1025"/>
                    <a:pt x="11705" y="1001"/>
                    <a:pt x="11669" y="977"/>
                  </a:cubicBezTo>
                  <a:cubicBezTo>
                    <a:pt x="11562" y="906"/>
                    <a:pt x="11466" y="846"/>
                    <a:pt x="11371" y="787"/>
                  </a:cubicBezTo>
                  <a:cubicBezTo>
                    <a:pt x="11181" y="668"/>
                    <a:pt x="10990" y="584"/>
                    <a:pt x="10776" y="489"/>
                  </a:cubicBezTo>
                  <a:lnTo>
                    <a:pt x="10764" y="489"/>
                  </a:lnTo>
                  <a:cubicBezTo>
                    <a:pt x="10573" y="406"/>
                    <a:pt x="10347" y="310"/>
                    <a:pt x="10133" y="263"/>
                  </a:cubicBezTo>
                  <a:cubicBezTo>
                    <a:pt x="10109" y="251"/>
                    <a:pt x="10061" y="251"/>
                    <a:pt x="10038" y="239"/>
                  </a:cubicBezTo>
                  <a:cubicBezTo>
                    <a:pt x="9930" y="203"/>
                    <a:pt x="9823" y="179"/>
                    <a:pt x="9716" y="168"/>
                  </a:cubicBezTo>
                  <a:cubicBezTo>
                    <a:pt x="9526" y="132"/>
                    <a:pt x="9323" y="108"/>
                    <a:pt x="9109" y="72"/>
                  </a:cubicBezTo>
                  <a:cubicBezTo>
                    <a:pt x="8728" y="25"/>
                    <a:pt x="8335" y="1"/>
                    <a:pt x="7966" y="1"/>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396955" y="-271101"/>
              <a:ext cx="747146" cy="1834202"/>
            </a:xfrm>
            <a:custGeom>
              <a:rect b="b" l="l" r="r" t="t"/>
              <a:pathLst>
                <a:path extrusionOk="0" h="21749" w="8859">
                  <a:moveTo>
                    <a:pt x="2310" y="3115"/>
                  </a:moveTo>
                  <a:cubicBezTo>
                    <a:pt x="2323" y="3129"/>
                    <a:pt x="2335" y="3143"/>
                    <a:pt x="2347" y="3157"/>
                  </a:cubicBezTo>
                  <a:lnTo>
                    <a:pt x="2347" y="3157"/>
                  </a:lnTo>
                  <a:cubicBezTo>
                    <a:pt x="2337" y="3143"/>
                    <a:pt x="2325" y="3129"/>
                    <a:pt x="2310" y="3115"/>
                  </a:cubicBezTo>
                  <a:close/>
                  <a:moveTo>
                    <a:pt x="2583" y="3471"/>
                  </a:moveTo>
                  <a:lnTo>
                    <a:pt x="2583" y="3471"/>
                  </a:lnTo>
                  <a:cubicBezTo>
                    <a:pt x="2591" y="3481"/>
                    <a:pt x="2598" y="3492"/>
                    <a:pt x="2606" y="3502"/>
                  </a:cubicBezTo>
                  <a:lnTo>
                    <a:pt x="2606" y="3502"/>
                  </a:lnTo>
                  <a:cubicBezTo>
                    <a:pt x="2600" y="3490"/>
                    <a:pt x="2592" y="3480"/>
                    <a:pt x="2583" y="3471"/>
                  </a:cubicBezTo>
                  <a:close/>
                  <a:moveTo>
                    <a:pt x="216" y="1"/>
                  </a:moveTo>
                  <a:cubicBezTo>
                    <a:pt x="200" y="1"/>
                    <a:pt x="183" y="3"/>
                    <a:pt x="167" y="8"/>
                  </a:cubicBezTo>
                  <a:cubicBezTo>
                    <a:pt x="96" y="19"/>
                    <a:pt x="36" y="79"/>
                    <a:pt x="24" y="150"/>
                  </a:cubicBezTo>
                  <a:cubicBezTo>
                    <a:pt x="1" y="198"/>
                    <a:pt x="24" y="246"/>
                    <a:pt x="24" y="270"/>
                  </a:cubicBezTo>
                  <a:lnTo>
                    <a:pt x="24" y="258"/>
                  </a:lnTo>
                  <a:cubicBezTo>
                    <a:pt x="48" y="424"/>
                    <a:pt x="108" y="567"/>
                    <a:pt x="155" y="734"/>
                  </a:cubicBezTo>
                  <a:cubicBezTo>
                    <a:pt x="179" y="853"/>
                    <a:pt x="227" y="984"/>
                    <a:pt x="263" y="1103"/>
                  </a:cubicBezTo>
                  <a:cubicBezTo>
                    <a:pt x="298" y="1258"/>
                    <a:pt x="346" y="1401"/>
                    <a:pt x="405" y="1555"/>
                  </a:cubicBezTo>
                  <a:lnTo>
                    <a:pt x="501" y="1782"/>
                  </a:lnTo>
                  <a:cubicBezTo>
                    <a:pt x="524" y="1853"/>
                    <a:pt x="560" y="1924"/>
                    <a:pt x="584" y="1984"/>
                  </a:cubicBezTo>
                  <a:cubicBezTo>
                    <a:pt x="644" y="2115"/>
                    <a:pt x="703" y="2258"/>
                    <a:pt x="774" y="2389"/>
                  </a:cubicBezTo>
                  <a:cubicBezTo>
                    <a:pt x="858" y="2520"/>
                    <a:pt x="917" y="2651"/>
                    <a:pt x="989" y="2794"/>
                  </a:cubicBezTo>
                  <a:cubicBezTo>
                    <a:pt x="1132" y="3056"/>
                    <a:pt x="1286" y="3306"/>
                    <a:pt x="1453" y="3568"/>
                  </a:cubicBezTo>
                  <a:cubicBezTo>
                    <a:pt x="1787" y="4103"/>
                    <a:pt x="2179" y="4591"/>
                    <a:pt x="2560" y="5080"/>
                  </a:cubicBezTo>
                  <a:cubicBezTo>
                    <a:pt x="2906" y="5532"/>
                    <a:pt x="3263" y="5949"/>
                    <a:pt x="3608" y="6389"/>
                  </a:cubicBezTo>
                  <a:cubicBezTo>
                    <a:pt x="4156" y="7139"/>
                    <a:pt x="4644" y="7913"/>
                    <a:pt x="5120" y="8699"/>
                  </a:cubicBezTo>
                  <a:cubicBezTo>
                    <a:pt x="5275" y="8937"/>
                    <a:pt x="5406" y="9187"/>
                    <a:pt x="5561" y="9437"/>
                  </a:cubicBezTo>
                  <a:cubicBezTo>
                    <a:pt x="5704" y="9711"/>
                    <a:pt x="5858" y="9973"/>
                    <a:pt x="5989" y="10247"/>
                  </a:cubicBezTo>
                  <a:cubicBezTo>
                    <a:pt x="6120" y="10509"/>
                    <a:pt x="6239" y="10771"/>
                    <a:pt x="6370" y="11033"/>
                  </a:cubicBezTo>
                  <a:cubicBezTo>
                    <a:pt x="6489" y="11283"/>
                    <a:pt x="6597" y="11545"/>
                    <a:pt x="6704" y="11795"/>
                  </a:cubicBezTo>
                  <a:cubicBezTo>
                    <a:pt x="6823" y="12104"/>
                    <a:pt x="6942" y="12414"/>
                    <a:pt x="7061" y="12712"/>
                  </a:cubicBezTo>
                  <a:cubicBezTo>
                    <a:pt x="7168" y="13009"/>
                    <a:pt x="7263" y="13295"/>
                    <a:pt x="7359" y="13593"/>
                  </a:cubicBezTo>
                  <a:cubicBezTo>
                    <a:pt x="7442" y="13890"/>
                    <a:pt x="7537" y="14188"/>
                    <a:pt x="7609" y="14486"/>
                  </a:cubicBezTo>
                  <a:cubicBezTo>
                    <a:pt x="7680" y="14771"/>
                    <a:pt x="7740" y="15057"/>
                    <a:pt x="7799" y="15331"/>
                  </a:cubicBezTo>
                  <a:cubicBezTo>
                    <a:pt x="7942" y="15914"/>
                    <a:pt x="8025" y="16498"/>
                    <a:pt x="8121" y="17081"/>
                  </a:cubicBezTo>
                  <a:lnTo>
                    <a:pt x="8156" y="17391"/>
                  </a:lnTo>
                  <a:cubicBezTo>
                    <a:pt x="8240" y="17974"/>
                    <a:pt x="8299" y="18569"/>
                    <a:pt x="8359" y="19141"/>
                  </a:cubicBezTo>
                  <a:cubicBezTo>
                    <a:pt x="8383" y="19462"/>
                    <a:pt x="8418" y="19772"/>
                    <a:pt x="8442" y="20093"/>
                  </a:cubicBezTo>
                  <a:cubicBezTo>
                    <a:pt x="8478" y="20379"/>
                    <a:pt x="8514" y="20665"/>
                    <a:pt x="8549" y="20963"/>
                  </a:cubicBezTo>
                  <a:cubicBezTo>
                    <a:pt x="8573" y="21165"/>
                    <a:pt x="8597" y="21391"/>
                    <a:pt x="8609" y="21605"/>
                  </a:cubicBezTo>
                  <a:cubicBezTo>
                    <a:pt x="8597" y="21689"/>
                    <a:pt x="8656" y="21748"/>
                    <a:pt x="8728" y="21748"/>
                  </a:cubicBezTo>
                  <a:cubicBezTo>
                    <a:pt x="8799" y="21748"/>
                    <a:pt x="8859" y="21689"/>
                    <a:pt x="8859" y="21617"/>
                  </a:cubicBezTo>
                  <a:cubicBezTo>
                    <a:pt x="8847" y="21320"/>
                    <a:pt x="8835" y="21022"/>
                    <a:pt x="8835" y="20713"/>
                  </a:cubicBezTo>
                  <a:cubicBezTo>
                    <a:pt x="8835" y="20415"/>
                    <a:pt x="8811" y="20117"/>
                    <a:pt x="8799" y="19820"/>
                  </a:cubicBezTo>
                  <a:cubicBezTo>
                    <a:pt x="8775" y="19236"/>
                    <a:pt x="8740" y="18653"/>
                    <a:pt x="8692" y="18069"/>
                  </a:cubicBezTo>
                  <a:cubicBezTo>
                    <a:pt x="8633" y="17462"/>
                    <a:pt x="8573" y="16867"/>
                    <a:pt x="8478" y="16260"/>
                  </a:cubicBezTo>
                  <a:cubicBezTo>
                    <a:pt x="8371" y="15652"/>
                    <a:pt x="8240" y="15057"/>
                    <a:pt x="8097" y="14462"/>
                  </a:cubicBezTo>
                  <a:cubicBezTo>
                    <a:pt x="7966" y="13890"/>
                    <a:pt x="7799" y="13343"/>
                    <a:pt x="7621" y="12807"/>
                  </a:cubicBezTo>
                  <a:cubicBezTo>
                    <a:pt x="7430" y="12235"/>
                    <a:pt x="7240" y="11676"/>
                    <a:pt x="7013" y="11128"/>
                  </a:cubicBezTo>
                  <a:cubicBezTo>
                    <a:pt x="6775" y="10568"/>
                    <a:pt x="6525" y="10021"/>
                    <a:pt x="6239" y="9485"/>
                  </a:cubicBezTo>
                  <a:cubicBezTo>
                    <a:pt x="5978" y="8961"/>
                    <a:pt x="5680" y="8449"/>
                    <a:pt x="5382" y="7925"/>
                  </a:cubicBezTo>
                  <a:cubicBezTo>
                    <a:pt x="5085" y="7437"/>
                    <a:pt x="4787" y="6925"/>
                    <a:pt x="4489" y="6437"/>
                  </a:cubicBezTo>
                  <a:cubicBezTo>
                    <a:pt x="4168" y="5925"/>
                    <a:pt x="3858" y="5425"/>
                    <a:pt x="3549" y="4901"/>
                  </a:cubicBezTo>
                  <a:cubicBezTo>
                    <a:pt x="3394" y="4663"/>
                    <a:pt x="3251" y="4425"/>
                    <a:pt x="3084" y="4187"/>
                  </a:cubicBezTo>
                  <a:cubicBezTo>
                    <a:pt x="2925" y="3963"/>
                    <a:pt x="2765" y="3721"/>
                    <a:pt x="2606" y="3502"/>
                  </a:cubicBezTo>
                  <a:lnTo>
                    <a:pt x="2606" y="3502"/>
                  </a:lnTo>
                  <a:cubicBezTo>
                    <a:pt x="2607" y="3504"/>
                    <a:pt x="2607" y="3506"/>
                    <a:pt x="2608" y="3508"/>
                  </a:cubicBezTo>
                  <a:cubicBezTo>
                    <a:pt x="2596" y="3493"/>
                    <a:pt x="2585" y="3477"/>
                    <a:pt x="2574" y="3462"/>
                  </a:cubicBezTo>
                  <a:lnTo>
                    <a:pt x="2574" y="3462"/>
                  </a:lnTo>
                  <a:cubicBezTo>
                    <a:pt x="2577" y="3465"/>
                    <a:pt x="2580" y="3468"/>
                    <a:pt x="2583" y="3471"/>
                  </a:cubicBezTo>
                  <a:lnTo>
                    <a:pt x="2583" y="3471"/>
                  </a:lnTo>
                  <a:cubicBezTo>
                    <a:pt x="2572" y="3455"/>
                    <a:pt x="2560" y="3440"/>
                    <a:pt x="2549" y="3425"/>
                  </a:cubicBezTo>
                  <a:lnTo>
                    <a:pt x="2549" y="3425"/>
                  </a:lnTo>
                  <a:cubicBezTo>
                    <a:pt x="2549" y="3426"/>
                    <a:pt x="2550" y="3428"/>
                    <a:pt x="2550" y="3429"/>
                  </a:cubicBezTo>
                  <a:lnTo>
                    <a:pt x="2550" y="3429"/>
                  </a:lnTo>
                  <a:cubicBezTo>
                    <a:pt x="2481" y="3333"/>
                    <a:pt x="2418" y="3242"/>
                    <a:pt x="2347" y="3157"/>
                  </a:cubicBezTo>
                  <a:lnTo>
                    <a:pt x="2347" y="3157"/>
                  </a:lnTo>
                  <a:cubicBezTo>
                    <a:pt x="2363" y="3179"/>
                    <a:pt x="2375" y="3201"/>
                    <a:pt x="2382" y="3222"/>
                  </a:cubicBezTo>
                  <a:cubicBezTo>
                    <a:pt x="2203" y="2996"/>
                    <a:pt x="2048" y="2770"/>
                    <a:pt x="1870" y="2556"/>
                  </a:cubicBezTo>
                  <a:cubicBezTo>
                    <a:pt x="1608" y="2210"/>
                    <a:pt x="1358" y="1877"/>
                    <a:pt x="1132" y="1520"/>
                  </a:cubicBezTo>
                  <a:cubicBezTo>
                    <a:pt x="1013" y="1329"/>
                    <a:pt x="894" y="1139"/>
                    <a:pt x="774" y="924"/>
                  </a:cubicBezTo>
                  <a:lnTo>
                    <a:pt x="513" y="389"/>
                  </a:lnTo>
                  <a:cubicBezTo>
                    <a:pt x="477" y="329"/>
                    <a:pt x="465" y="258"/>
                    <a:pt x="441" y="198"/>
                  </a:cubicBezTo>
                  <a:cubicBezTo>
                    <a:pt x="441" y="95"/>
                    <a:pt x="325" y="1"/>
                    <a:pt x="2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519783" y="-28550"/>
              <a:ext cx="1289436" cy="879698"/>
            </a:xfrm>
            <a:custGeom>
              <a:rect b="b" l="l" r="r" t="t"/>
              <a:pathLst>
                <a:path extrusionOk="0" h="10431" w="15289">
                  <a:moveTo>
                    <a:pt x="203" y="1"/>
                  </a:moveTo>
                  <a:cubicBezTo>
                    <a:pt x="144" y="1"/>
                    <a:pt x="108" y="37"/>
                    <a:pt x="72" y="61"/>
                  </a:cubicBezTo>
                  <a:cubicBezTo>
                    <a:pt x="13" y="120"/>
                    <a:pt x="1" y="215"/>
                    <a:pt x="49" y="287"/>
                  </a:cubicBezTo>
                  <a:cubicBezTo>
                    <a:pt x="61" y="299"/>
                    <a:pt x="72" y="334"/>
                    <a:pt x="84" y="346"/>
                  </a:cubicBezTo>
                  <a:cubicBezTo>
                    <a:pt x="120" y="406"/>
                    <a:pt x="168" y="453"/>
                    <a:pt x="191" y="489"/>
                  </a:cubicBezTo>
                  <a:cubicBezTo>
                    <a:pt x="549" y="942"/>
                    <a:pt x="942" y="1358"/>
                    <a:pt x="1323" y="1775"/>
                  </a:cubicBezTo>
                  <a:cubicBezTo>
                    <a:pt x="1513" y="2001"/>
                    <a:pt x="1692" y="2204"/>
                    <a:pt x="1906" y="2394"/>
                  </a:cubicBezTo>
                  <a:cubicBezTo>
                    <a:pt x="2013" y="2501"/>
                    <a:pt x="2108" y="2608"/>
                    <a:pt x="2227" y="2692"/>
                  </a:cubicBezTo>
                  <a:cubicBezTo>
                    <a:pt x="2382" y="2811"/>
                    <a:pt x="2549" y="2918"/>
                    <a:pt x="2704" y="3025"/>
                  </a:cubicBezTo>
                  <a:cubicBezTo>
                    <a:pt x="2966" y="3168"/>
                    <a:pt x="3228" y="3287"/>
                    <a:pt x="3501" y="3406"/>
                  </a:cubicBezTo>
                  <a:cubicBezTo>
                    <a:pt x="3811" y="3549"/>
                    <a:pt x="4121" y="3668"/>
                    <a:pt x="4430" y="3787"/>
                  </a:cubicBezTo>
                  <a:cubicBezTo>
                    <a:pt x="4990" y="3990"/>
                    <a:pt x="5549" y="4144"/>
                    <a:pt x="6121" y="4263"/>
                  </a:cubicBezTo>
                  <a:cubicBezTo>
                    <a:pt x="6383" y="4299"/>
                    <a:pt x="6668" y="4347"/>
                    <a:pt x="6930" y="4418"/>
                  </a:cubicBezTo>
                  <a:cubicBezTo>
                    <a:pt x="7216" y="4502"/>
                    <a:pt x="7490" y="4585"/>
                    <a:pt x="7752" y="4692"/>
                  </a:cubicBezTo>
                  <a:lnTo>
                    <a:pt x="8562" y="5002"/>
                  </a:lnTo>
                  <a:cubicBezTo>
                    <a:pt x="8812" y="5097"/>
                    <a:pt x="9062" y="5180"/>
                    <a:pt x="9300" y="5287"/>
                  </a:cubicBezTo>
                  <a:cubicBezTo>
                    <a:pt x="9788" y="5490"/>
                    <a:pt x="10288" y="5704"/>
                    <a:pt x="10764" y="5954"/>
                  </a:cubicBezTo>
                  <a:cubicBezTo>
                    <a:pt x="11002" y="6073"/>
                    <a:pt x="11252" y="6204"/>
                    <a:pt x="11491" y="6347"/>
                  </a:cubicBezTo>
                  <a:cubicBezTo>
                    <a:pt x="11729" y="6466"/>
                    <a:pt x="11955" y="6597"/>
                    <a:pt x="12157" y="6740"/>
                  </a:cubicBezTo>
                  <a:cubicBezTo>
                    <a:pt x="12372" y="6907"/>
                    <a:pt x="12562" y="7097"/>
                    <a:pt x="12741" y="7299"/>
                  </a:cubicBezTo>
                  <a:cubicBezTo>
                    <a:pt x="12919" y="7490"/>
                    <a:pt x="13110" y="7680"/>
                    <a:pt x="13276" y="7895"/>
                  </a:cubicBezTo>
                  <a:cubicBezTo>
                    <a:pt x="13419" y="8097"/>
                    <a:pt x="13562" y="8323"/>
                    <a:pt x="13693" y="8526"/>
                  </a:cubicBezTo>
                  <a:cubicBezTo>
                    <a:pt x="13812" y="8740"/>
                    <a:pt x="13955" y="8931"/>
                    <a:pt x="14098" y="9121"/>
                  </a:cubicBezTo>
                  <a:cubicBezTo>
                    <a:pt x="14169" y="9228"/>
                    <a:pt x="14253" y="9347"/>
                    <a:pt x="14336" y="9455"/>
                  </a:cubicBezTo>
                  <a:cubicBezTo>
                    <a:pt x="14408" y="9550"/>
                    <a:pt x="14479" y="9645"/>
                    <a:pt x="14550" y="9752"/>
                  </a:cubicBezTo>
                  <a:cubicBezTo>
                    <a:pt x="14717" y="9978"/>
                    <a:pt x="14884" y="10193"/>
                    <a:pt x="15050" y="10407"/>
                  </a:cubicBezTo>
                  <a:cubicBezTo>
                    <a:pt x="15062" y="10431"/>
                    <a:pt x="15110" y="10431"/>
                    <a:pt x="15122" y="10431"/>
                  </a:cubicBezTo>
                  <a:cubicBezTo>
                    <a:pt x="15170" y="10431"/>
                    <a:pt x="15193" y="10419"/>
                    <a:pt x="15229" y="10383"/>
                  </a:cubicBezTo>
                  <a:cubicBezTo>
                    <a:pt x="15289" y="10347"/>
                    <a:pt x="15265" y="10264"/>
                    <a:pt x="15229" y="10205"/>
                  </a:cubicBezTo>
                  <a:cubicBezTo>
                    <a:pt x="15146" y="10133"/>
                    <a:pt x="15086" y="10050"/>
                    <a:pt x="15027" y="9966"/>
                  </a:cubicBezTo>
                  <a:cubicBezTo>
                    <a:pt x="14908" y="9812"/>
                    <a:pt x="14789" y="9645"/>
                    <a:pt x="14693" y="9466"/>
                  </a:cubicBezTo>
                  <a:cubicBezTo>
                    <a:pt x="14586" y="9288"/>
                    <a:pt x="14491" y="9121"/>
                    <a:pt x="14396" y="8943"/>
                  </a:cubicBezTo>
                  <a:cubicBezTo>
                    <a:pt x="14193" y="8597"/>
                    <a:pt x="14038" y="8264"/>
                    <a:pt x="13836" y="7919"/>
                  </a:cubicBezTo>
                  <a:cubicBezTo>
                    <a:pt x="13705" y="7692"/>
                    <a:pt x="13562" y="7466"/>
                    <a:pt x="13396" y="7264"/>
                  </a:cubicBezTo>
                  <a:cubicBezTo>
                    <a:pt x="13217" y="7026"/>
                    <a:pt x="13026" y="6799"/>
                    <a:pt x="12824" y="6597"/>
                  </a:cubicBezTo>
                  <a:cubicBezTo>
                    <a:pt x="12443" y="6180"/>
                    <a:pt x="11967" y="5859"/>
                    <a:pt x="11491" y="5549"/>
                  </a:cubicBezTo>
                  <a:cubicBezTo>
                    <a:pt x="11264" y="5406"/>
                    <a:pt x="11038" y="5252"/>
                    <a:pt x="10800" y="5121"/>
                  </a:cubicBezTo>
                  <a:cubicBezTo>
                    <a:pt x="10562" y="4990"/>
                    <a:pt x="10312" y="4847"/>
                    <a:pt x="10062" y="4716"/>
                  </a:cubicBezTo>
                  <a:cubicBezTo>
                    <a:pt x="9550" y="4454"/>
                    <a:pt x="9038" y="4228"/>
                    <a:pt x="8526" y="3978"/>
                  </a:cubicBezTo>
                  <a:cubicBezTo>
                    <a:pt x="8240" y="3835"/>
                    <a:pt x="7966" y="3704"/>
                    <a:pt x="7669" y="3585"/>
                  </a:cubicBezTo>
                  <a:cubicBezTo>
                    <a:pt x="7395" y="3478"/>
                    <a:pt x="7133" y="3406"/>
                    <a:pt x="6859" y="3323"/>
                  </a:cubicBezTo>
                  <a:cubicBezTo>
                    <a:pt x="6573" y="3228"/>
                    <a:pt x="6276" y="3156"/>
                    <a:pt x="6002" y="3049"/>
                  </a:cubicBezTo>
                  <a:cubicBezTo>
                    <a:pt x="5740" y="2978"/>
                    <a:pt x="5502" y="2870"/>
                    <a:pt x="5264" y="2787"/>
                  </a:cubicBezTo>
                  <a:cubicBezTo>
                    <a:pt x="5140" y="2720"/>
                    <a:pt x="5000" y="2669"/>
                    <a:pt x="4864" y="2614"/>
                  </a:cubicBezTo>
                  <a:lnTo>
                    <a:pt x="4864" y="2614"/>
                  </a:lnTo>
                  <a:cubicBezTo>
                    <a:pt x="4880" y="2622"/>
                    <a:pt x="4895" y="2628"/>
                    <a:pt x="4906" y="2632"/>
                  </a:cubicBezTo>
                  <a:cubicBezTo>
                    <a:pt x="4868" y="2619"/>
                    <a:pt x="4832" y="2603"/>
                    <a:pt x="4797" y="2587"/>
                  </a:cubicBezTo>
                  <a:lnTo>
                    <a:pt x="4797" y="2587"/>
                  </a:lnTo>
                  <a:cubicBezTo>
                    <a:pt x="4819" y="2596"/>
                    <a:pt x="4842" y="2605"/>
                    <a:pt x="4864" y="2614"/>
                  </a:cubicBezTo>
                  <a:lnTo>
                    <a:pt x="4864" y="2614"/>
                  </a:lnTo>
                  <a:cubicBezTo>
                    <a:pt x="4834" y="2600"/>
                    <a:pt x="4799" y="2582"/>
                    <a:pt x="4768" y="2574"/>
                  </a:cubicBezTo>
                  <a:lnTo>
                    <a:pt x="4768" y="2574"/>
                  </a:lnTo>
                  <a:cubicBezTo>
                    <a:pt x="4778" y="2578"/>
                    <a:pt x="4787" y="2582"/>
                    <a:pt x="4797" y="2587"/>
                  </a:cubicBezTo>
                  <a:lnTo>
                    <a:pt x="4797" y="2587"/>
                  </a:lnTo>
                  <a:cubicBezTo>
                    <a:pt x="4786" y="2582"/>
                    <a:pt x="4775" y="2577"/>
                    <a:pt x="4763" y="2573"/>
                  </a:cubicBezTo>
                  <a:lnTo>
                    <a:pt x="4763" y="2573"/>
                  </a:lnTo>
                  <a:cubicBezTo>
                    <a:pt x="4765" y="2573"/>
                    <a:pt x="4766" y="2573"/>
                    <a:pt x="4768" y="2574"/>
                  </a:cubicBezTo>
                  <a:lnTo>
                    <a:pt x="4768" y="2574"/>
                  </a:lnTo>
                  <a:cubicBezTo>
                    <a:pt x="4747" y="2565"/>
                    <a:pt x="4726" y="2556"/>
                    <a:pt x="4704" y="2549"/>
                  </a:cubicBezTo>
                  <a:cubicBezTo>
                    <a:pt x="4656" y="2525"/>
                    <a:pt x="4633" y="2513"/>
                    <a:pt x="4597" y="2501"/>
                  </a:cubicBezTo>
                  <a:cubicBezTo>
                    <a:pt x="4347" y="2394"/>
                    <a:pt x="4073" y="2287"/>
                    <a:pt x="3823" y="2192"/>
                  </a:cubicBezTo>
                  <a:cubicBezTo>
                    <a:pt x="3537" y="2085"/>
                    <a:pt x="3275" y="1966"/>
                    <a:pt x="3001" y="1811"/>
                  </a:cubicBezTo>
                  <a:cubicBezTo>
                    <a:pt x="2751" y="1680"/>
                    <a:pt x="2525" y="1513"/>
                    <a:pt x="2287" y="1358"/>
                  </a:cubicBezTo>
                  <a:cubicBezTo>
                    <a:pt x="2049" y="1192"/>
                    <a:pt x="1835" y="1025"/>
                    <a:pt x="1596" y="846"/>
                  </a:cubicBezTo>
                  <a:cubicBezTo>
                    <a:pt x="1370" y="680"/>
                    <a:pt x="1132" y="537"/>
                    <a:pt x="894" y="382"/>
                  </a:cubicBezTo>
                  <a:cubicBezTo>
                    <a:pt x="787" y="334"/>
                    <a:pt x="668" y="251"/>
                    <a:pt x="561" y="191"/>
                  </a:cubicBezTo>
                  <a:cubicBezTo>
                    <a:pt x="525" y="168"/>
                    <a:pt x="465" y="120"/>
                    <a:pt x="406" y="84"/>
                  </a:cubicBezTo>
                  <a:cubicBezTo>
                    <a:pt x="370" y="72"/>
                    <a:pt x="358" y="61"/>
                    <a:pt x="322" y="49"/>
                  </a:cubicBezTo>
                  <a:cubicBezTo>
                    <a:pt x="299" y="13"/>
                    <a:pt x="251" y="1"/>
                    <a:pt x="2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 name="Google Shape;24;p2"/>
          <p:cNvGrpSpPr/>
          <p:nvPr/>
        </p:nvGrpSpPr>
        <p:grpSpPr>
          <a:xfrm rot="9986871">
            <a:off x="-1715974" y="3446877"/>
            <a:ext cx="2565869" cy="2778953"/>
            <a:chOff x="2606275" y="1142525"/>
            <a:chExt cx="795950" cy="862050"/>
          </a:xfrm>
        </p:grpSpPr>
        <p:sp>
          <p:nvSpPr>
            <p:cNvPr id="25" name="Google Shape;25;p2"/>
            <p:cNvSpPr/>
            <p:nvPr/>
          </p:nvSpPr>
          <p:spPr>
            <a:xfrm>
              <a:off x="2606275" y="1142525"/>
              <a:ext cx="795950" cy="862050"/>
            </a:xfrm>
            <a:custGeom>
              <a:rect b="b" l="l" r="r" t="t"/>
              <a:pathLst>
                <a:path extrusionOk="0" h="34482" w="31838">
                  <a:moveTo>
                    <a:pt x="20276" y="739"/>
                  </a:moveTo>
                  <a:cubicBezTo>
                    <a:pt x="20646" y="751"/>
                    <a:pt x="21015" y="751"/>
                    <a:pt x="21396" y="775"/>
                  </a:cubicBezTo>
                  <a:cubicBezTo>
                    <a:pt x="21574" y="775"/>
                    <a:pt x="21729" y="787"/>
                    <a:pt x="21908" y="799"/>
                  </a:cubicBezTo>
                  <a:cubicBezTo>
                    <a:pt x="22051" y="810"/>
                    <a:pt x="22170" y="810"/>
                    <a:pt x="22301" y="834"/>
                  </a:cubicBezTo>
                  <a:cubicBezTo>
                    <a:pt x="22539" y="870"/>
                    <a:pt x="22777" y="918"/>
                    <a:pt x="23003" y="977"/>
                  </a:cubicBezTo>
                  <a:lnTo>
                    <a:pt x="23801" y="1203"/>
                  </a:lnTo>
                  <a:cubicBezTo>
                    <a:pt x="24265" y="1334"/>
                    <a:pt x="24706" y="1513"/>
                    <a:pt x="25170" y="1691"/>
                  </a:cubicBezTo>
                  <a:cubicBezTo>
                    <a:pt x="25289" y="1751"/>
                    <a:pt x="25408" y="1799"/>
                    <a:pt x="25527" y="1858"/>
                  </a:cubicBezTo>
                  <a:cubicBezTo>
                    <a:pt x="25599" y="1882"/>
                    <a:pt x="25694" y="1930"/>
                    <a:pt x="25765" y="1977"/>
                  </a:cubicBezTo>
                  <a:cubicBezTo>
                    <a:pt x="25896" y="2049"/>
                    <a:pt x="26051" y="2120"/>
                    <a:pt x="26182" y="2203"/>
                  </a:cubicBezTo>
                  <a:cubicBezTo>
                    <a:pt x="26277" y="2239"/>
                    <a:pt x="26349" y="2299"/>
                    <a:pt x="26432" y="2346"/>
                  </a:cubicBezTo>
                  <a:cubicBezTo>
                    <a:pt x="26539" y="2406"/>
                    <a:pt x="26634" y="2465"/>
                    <a:pt x="26730" y="2525"/>
                  </a:cubicBezTo>
                  <a:cubicBezTo>
                    <a:pt x="26849" y="2620"/>
                    <a:pt x="26992" y="2692"/>
                    <a:pt x="27111" y="2775"/>
                  </a:cubicBezTo>
                  <a:cubicBezTo>
                    <a:pt x="27254" y="2882"/>
                    <a:pt x="27408" y="3001"/>
                    <a:pt x="27563" y="3120"/>
                  </a:cubicBezTo>
                  <a:lnTo>
                    <a:pt x="27551" y="3108"/>
                  </a:lnTo>
                  <a:lnTo>
                    <a:pt x="27551" y="3108"/>
                  </a:lnTo>
                  <a:cubicBezTo>
                    <a:pt x="27623" y="3168"/>
                    <a:pt x="27706" y="3227"/>
                    <a:pt x="27777" y="3299"/>
                  </a:cubicBezTo>
                  <a:cubicBezTo>
                    <a:pt x="27837" y="3358"/>
                    <a:pt x="27908" y="3406"/>
                    <a:pt x="27968" y="3466"/>
                  </a:cubicBezTo>
                  <a:cubicBezTo>
                    <a:pt x="28027" y="3525"/>
                    <a:pt x="28099" y="3585"/>
                    <a:pt x="28158" y="3656"/>
                  </a:cubicBezTo>
                  <a:cubicBezTo>
                    <a:pt x="28218" y="3716"/>
                    <a:pt x="28301" y="3775"/>
                    <a:pt x="28361" y="3846"/>
                  </a:cubicBezTo>
                  <a:cubicBezTo>
                    <a:pt x="28420" y="3906"/>
                    <a:pt x="28480" y="3989"/>
                    <a:pt x="28539" y="4049"/>
                  </a:cubicBezTo>
                  <a:cubicBezTo>
                    <a:pt x="28599" y="4108"/>
                    <a:pt x="28658" y="4180"/>
                    <a:pt x="28718" y="4239"/>
                  </a:cubicBezTo>
                  <a:cubicBezTo>
                    <a:pt x="28813" y="4370"/>
                    <a:pt x="28920" y="4489"/>
                    <a:pt x="29028" y="4620"/>
                  </a:cubicBezTo>
                  <a:cubicBezTo>
                    <a:pt x="29159" y="4799"/>
                    <a:pt x="29290" y="5001"/>
                    <a:pt x="29432" y="5180"/>
                  </a:cubicBezTo>
                  <a:cubicBezTo>
                    <a:pt x="29504" y="5275"/>
                    <a:pt x="29563" y="5370"/>
                    <a:pt x="29635" y="5478"/>
                  </a:cubicBezTo>
                  <a:cubicBezTo>
                    <a:pt x="29706" y="5597"/>
                    <a:pt x="29801" y="5728"/>
                    <a:pt x="29873" y="5847"/>
                  </a:cubicBezTo>
                  <a:cubicBezTo>
                    <a:pt x="29944" y="5966"/>
                    <a:pt x="30004" y="6085"/>
                    <a:pt x="30087" y="6216"/>
                  </a:cubicBezTo>
                  <a:cubicBezTo>
                    <a:pt x="30147" y="6323"/>
                    <a:pt x="30182" y="6406"/>
                    <a:pt x="30242" y="6513"/>
                  </a:cubicBezTo>
                  <a:cubicBezTo>
                    <a:pt x="30302" y="6621"/>
                    <a:pt x="30349" y="6728"/>
                    <a:pt x="30397" y="6823"/>
                  </a:cubicBezTo>
                  <a:cubicBezTo>
                    <a:pt x="30444" y="6930"/>
                    <a:pt x="30504" y="7049"/>
                    <a:pt x="30540" y="7156"/>
                  </a:cubicBezTo>
                  <a:cubicBezTo>
                    <a:pt x="30575" y="7228"/>
                    <a:pt x="30587" y="7287"/>
                    <a:pt x="30623" y="7359"/>
                  </a:cubicBezTo>
                  <a:cubicBezTo>
                    <a:pt x="30647" y="7454"/>
                    <a:pt x="30694" y="7526"/>
                    <a:pt x="30706" y="7621"/>
                  </a:cubicBezTo>
                  <a:cubicBezTo>
                    <a:pt x="30742" y="7704"/>
                    <a:pt x="30754" y="7799"/>
                    <a:pt x="30778" y="7871"/>
                  </a:cubicBezTo>
                  <a:cubicBezTo>
                    <a:pt x="30814" y="7954"/>
                    <a:pt x="30837" y="8049"/>
                    <a:pt x="30861" y="8121"/>
                  </a:cubicBezTo>
                  <a:cubicBezTo>
                    <a:pt x="30873" y="8216"/>
                    <a:pt x="30897" y="8299"/>
                    <a:pt x="30921" y="8395"/>
                  </a:cubicBezTo>
                  <a:cubicBezTo>
                    <a:pt x="30933" y="8478"/>
                    <a:pt x="30956" y="8573"/>
                    <a:pt x="30980" y="8657"/>
                  </a:cubicBezTo>
                  <a:cubicBezTo>
                    <a:pt x="31004" y="8835"/>
                    <a:pt x="31040" y="9002"/>
                    <a:pt x="31064" y="9180"/>
                  </a:cubicBezTo>
                  <a:cubicBezTo>
                    <a:pt x="31075" y="9240"/>
                    <a:pt x="31075" y="9300"/>
                    <a:pt x="31099" y="9359"/>
                  </a:cubicBezTo>
                  <a:cubicBezTo>
                    <a:pt x="31111" y="9431"/>
                    <a:pt x="31123" y="9526"/>
                    <a:pt x="31123" y="9597"/>
                  </a:cubicBezTo>
                  <a:cubicBezTo>
                    <a:pt x="31135" y="9704"/>
                    <a:pt x="31135" y="9788"/>
                    <a:pt x="31135" y="9895"/>
                  </a:cubicBezTo>
                  <a:cubicBezTo>
                    <a:pt x="31135" y="9966"/>
                    <a:pt x="31159" y="10026"/>
                    <a:pt x="31159" y="10097"/>
                  </a:cubicBezTo>
                  <a:cubicBezTo>
                    <a:pt x="31171" y="10443"/>
                    <a:pt x="31171" y="10788"/>
                    <a:pt x="31159" y="11133"/>
                  </a:cubicBezTo>
                  <a:cubicBezTo>
                    <a:pt x="31135" y="11490"/>
                    <a:pt x="31135" y="11847"/>
                    <a:pt x="31111" y="12181"/>
                  </a:cubicBezTo>
                  <a:cubicBezTo>
                    <a:pt x="31099" y="12359"/>
                    <a:pt x="31075" y="12526"/>
                    <a:pt x="31064" y="12705"/>
                  </a:cubicBezTo>
                  <a:cubicBezTo>
                    <a:pt x="31052" y="12871"/>
                    <a:pt x="31040" y="13050"/>
                    <a:pt x="31004" y="13217"/>
                  </a:cubicBezTo>
                  <a:cubicBezTo>
                    <a:pt x="30933" y="13788"/>
                    <a:pt x="30837" y="14372"/>
                    <a:pt x="30718" y="14955"/>
                  </a:cubicBezTo>
                  <a:cubicBezTo>
                    <a:pt x="30694" y="15098"/>
                    <a:pt x="30659" y="15253"/>
                    <a:pt x="30623" y="15396"/>
                  </a:cubicBezTo>
                  <a:lnTo>
                    <a:pt x="30528" y="15717"/>
                  </a:lnTo>
                  <a:cubicBezTo>
                    <a:pt x="30516" y="15753"/>
                    <a:pt x="30504" y="15812"/>
                    <a:pt x="30480" y="15860"/>
                  </a:cubicBezTo>
                  <a:cubicBezTo>
                    <a:pt x="30456" y="15955"/>
                    <a:pt x="30421" y="16038"/>
                    <a:pt x="30397" y="16146"/>
                  </a:cubicBezTo>
                  <a:cubicBezTo>
                    <a:pt x="30385" y="16205"/>
                    <a:pt x="30361" y="16265"/>
                    <a:pt x="30337" y="16312"/>
                  </a:cubicBezTo>
                  <a:cubicBezTo>
                    <a:pt x="30290" y="16443"/>
                    <a:pt x="30230" y="16562"/>
                    <a:pt x="30182" y="16693"/>
                  </a:cubicBezTo>
                  <a:cubicBezTo>
                    <a:pt x="30111" y="16848"/>
                    <a:pt x="30052" y="17003"/>
                    <a:pt x="29980" y="17158"/>
                  </a:cubicBezTo>
                  <a:cubicBezTo>
                    <a:pt x="29909" y="17301"/>
                    <a:pt x="29825" y="17467"/>
                    <a:pt x="29754" y="17622"/>
                  </a:cubicBezTo>
                  <a:cubicBezTo>
                    <a:pt x="29682" y="17765"/>
                    <a:pt x="29611" y="17920"/>
                    <a:pt x="29516" y="18063"/>
                  </a:cubicBezTo>
                  <a:cubicBezTo>
                    <a:pt x="29444" y="18217"/>
                    <a:pt x="29349" y="18348"/>
                    <a:pt x="29278" y="18491"/>
                  </a:cubicBezTo>
                  <a:cubicBezTo>
                    <a:pt x="29111" y="18789"/>
                    <a:pt x="28932" y="19086"/>
                    <a:pt x="28754" y="19372"/>
                  </a:cubicBezTo>
                  <a:lnTo>
                    <a:pt x="28218" y="20218"/>
                  </a:lnTo>
                  <a:cubicBezTo>
                    <a:pt x="28039" y="20503"/>
                    <a:pt x="27849" y="20789"/>
                    <a:pt x="27670" y="21075"/>
                  </a:cubicBezTo>
                  <a:cubicBezTo>
                    <a:pt x="27468" y="21396"/>
                    <a:pt x="27265" y="21730"/>
                    <a:pt x="27051" y="22039"/>
                  </a:cubicBezTo>
                  <a:cubicBezTo>
                    <a:pt x="26646" y="22635"/>
                    <a:pt x="26230" y="23194"/>
                    <a:pt x="25801" y="23766"/>
                  </a:cubicBezTo>
                  <a:cubicBezTo>
                    <a:pt x="25658" y="23932"/>
                    <a:pt x="25539" y="24087"/>
                    <a:pt x="25408" y="24242"/>
                  </a:cubicBezTo>
                  <a:cubicBezTo>
                    <a:pt x="25265" y="24420"/>
                    <a:pt x="25099" y="24599"/>
                    <a:pt x="24932" y="24766"/>
                  </a:cubicBezTo>
                  <a:cubicBezTo>
                    <a:pt x="24610" y="25123"/>
                    <a:pt x="24265" y="25456"/>
                    <a:pt x="23932" y="25802"/>
                  </a:cubicBezTo>
                  <a:cubicBezTo>
                    <a:pt x="23682" y="26052"/>
                    <a:pt x="23432" y="26290"/>
                    <a:pt x="23182" y="26552"/>
                  </a:cubicBezTo>
                  <a:cubicBezTo>
                    <a:pt x="22920" y="26790"/>
                    <a:pt x="22658" y="27028"/>
                    <a:pt x="22384" y="27266"/>
                  </a:cubicBezTo>
                  <a:cubicBezTo>
                    <a:pt x="22110" y="27504"/>
                    <a:pt x="21836" y="27742"/>
                    <a:pt x="21539" y="27957"/>
                  </a:cubicBezTo>
                  <a:lnTo>
                    <a:pt x="20693" y="28635"/>
                  </a:lnTo>
                  <a:cubicBezTo>
                    <a:pt x="20062" y="29088"/>
                    <a:pt x="19443" y="29540"/>
                    <a:pt x="18812" y="29981"/>
                  </a:cubicBezTo>
                  <a:cubicBezTo>
                    <a:pt x="18252" y="30397"/>
                    <a:pt x="17669" y="30802"/>
                    <a:pt x="17074" y="31195"/>
                  </a:cubicBezTo>
                  <a:cubicBezTo>
                    <a:pt x="16764" y="31386"/>
                    <a:pt x="16455" y="31588"/>
                    <a:pt x="16121" y="31767"/>
                  </a:cubicBezTo>
                  <a:lnTo>
                    <a:pt x="15097" y="32302"/>
                  </a:lnTo>
                  <a:cubicBezTo>
                    <a:pt x="14788" y="32469"/>
                    <a:pt x="14490" y="32624"/>
                    <a:pt x="14169" y="32767"/>
                  </a:cubicBezTo>
                  <a:cubicBezTo>
                    <a:pt x="13990" y="32862"/>
                    <a:pt x="13811" y="32933"/>
                    <a:pt x="13633" y="33005"/>
                  </a:cubicBezTo>
                  <a:cubicBezTo>
                    <a:pt x="13490" y="33064"/>
                    <a:pt x="13323" y="33136"/>
                    <a:pt x="13180" y="33195"/>
                  </a:cubicBezTo>
                  <a:cubicBezTo>
                    <a:pt x="12978" y="33279"/>
                    <a:pt x="12799" y="33350"/>
                    <a:pt x="12609" y="33422"/>
                  </a:cubicBezTo>
                  <a:cubicBezTo>
                    <a:pt x="12418" y="33493"/>
                    <a:pt x="12228" y="33553"/>
                    <a:pt x="12025" y="33612"/>
                  </a:cubicBezTo>
                  <a:cubicBezTo>
                    <a:pt x="11835" y="33672"/>
                    <a:pt x="11644" y="33731"/>
                    <a:pt x="11430" y="33779"/>
                  </a:cubicBezTo>
                  <a:cubicBezTo>
                    <a:pt x="11335" y="33814"/>
                    <a:pt x="11228" y="33838"/>
                    <a:pt x="11109" y="33850"/>
                  </a:cubicBezTo>
                  <a:cubicBezTo>
                    <a:pt x="11013" y="33874"/>
                    <a:pt x="10930" y="33886"/>
                    <a:pt x="10823" y="33898"/>
                  </a:cubicBezTo>
                  <a:lnTo>
                    <a:pt x="10382" y="33945"/>
                  </a:lnTo>
                  <a:cubicBezTo>
                    <a:pt x="10216" y="33957"/>
                    <a:pt x="10049" y="33957"/>
                    <a:pt x="9882" y="33957"/>
                  </a:cubicBezTo>
                  <a:cubicBezTo>
                    <a:pt x="9728" y="33957"/>
                    <a:pt x="9561" y="33945"/>
                    <a:pt x="9394" y="33945"/>
                  </a:cubicBezTo>
                  <a:cubicBezTo>
                    <a:pt x="9288" y="33981"/>
                    <a:pt x="9199" y="33991"/>
                    <a:pt x="9117" y="33991"/>
                  </a:cubicBezTo>
                  <a:cubicBezTo>
                    <a:pt x="9061" y="33991"/>
                    <a:pt x="9007" y="33986"/>
                    <a:pt x="8954" y="33981"/>
                  </a:cubicBezTo>
                  <a:cubicBezTo>
                    <a:pt x="8727" y="33934"/>
                    <a:pt x="8501" y="33898"/>
                    <a:pt x="8275" y="33838"/>
                  </a:cubicBezTo>
                  <a:cubicBezTo>
                    <a:pt x="8156" y="33814"/>
                    <a:pt x="8037" y="33779"/>
                    <a:pt x="7918" y="33743"/>
                  </a:cubicBezTo>
                  <a:cubicBezTo>
                    <a:pt x="7823" y="33707"/>
                    <a:pt x="7727" y="33660"/>
                    <a:pt x="7620" y="33636"/>
                  </a:cubicBezTo>
                  <a:cubicBezTo>
                    <a:pt x="7537" y="33588"/>
                    <a:pt x="7442" y="33564"/>
                    <a:pt x="7358" y="33517"/>
                  </a:cubicBezTo>
                  <a:cubicBezTo>
                    <a:pt x="7251" y="33457"/>
                    <a:pt x="7132" y="33410"/>
                    <a:pt x="7025" y="33350"/>
                  </a:cubicBezTo>
                  <a:cubicBezTo>
                    <a:pt x="6930" y="33291"/>
                    <a:pt x="6822" y="33231"/>
                    <a:pt x="6727" y="33172"/>
                  </a:cubicBezTo>
                  <a:cubicBezTo>
                    <a:pt x="6656" y="33124"/>
                    <a:pt x="6584" y="33064"/>
                    <a:pt x="6513" y="33005"/>
                  </a:cubicBezTo>
                  <a:cubicBezTo>
                    <a:pt x="6418" y="32933"/>
                    <a:pt x="6310" y="32862"/>
                    <a:pt x="6239" y="32767"/>
                  </a:cubicBezTo>
                  <a:cubicBezTo>
                    <a:pt x="6156" y="32683"/>
                    <a:pt x="6072" y="32588"/>
                    <a:pt x="6001" y="32505"/>
                  </a:cubicBezTo>
                  <a:cubicBezTo>
                    <a:pt x="5822" y="32267"/>
                    <a:pt x="5691" y="32005"/>
                    <a:pt x="5572" y="31743"/>
                  </a:cubicBezTo>
                  <a:cubicBezTo>
                    <a:pt x="5501" y="31528"/>
                    <a:pt x="5441" y="31326"/>
                    <a:pt x="5406" y="31100"/>
                  </a:cubicBezTo>
                  <a:cubicBezTo>
                    <a:pt x="5394" y="30921"/>
                    <a:pt x="5382" y="30743"/>
                    <a:pt x="5394" y="30552"/>
                  </a:cubicBezTo>
                  <a:cubicBezTo>
                    <a:pt x="5394" y="30457"/>
                    <a:pt x="5406" y="30362"/>
                    <a:pt x="5406" y="30266"/>
                  </a:cubicBezTo>
                  <a:cubicBezTo>
                    <a:pt x="5406" y="30135"/>
                    <a:pt x="5441" y="30016"/>
                    <a:pt x="5453" y="29885"/>
                  </a:cubicBezTo>
                  <a:cubicBezTo>
                    <a:pt x="5477" y="29731"/>
                    <a:pt x="5501" y="29588"/>
                    <a:pt x="5525" y="29433"/>
                  </a:cubicBezTo>
                  <a:cubicBezTo>
                    <a:pt x="5537" y="29373"/>
                    <a:pt x="5560" y="29314"/>
                    <a:pt x="5572" y="29242"/>
                  </a:cubicBezTo>
                  <a:cubicBezTo>
                    <a:pt x="5572" y="29207"/>
                    <a:pt x="5584" y="29171"/>
                    <a:pt x="5584" y="29135"/>
                  </a:cubicBezTo>
                  <a:cubicBezTo>
                    <a:pt x="5620" y="29052"/>
                    <a:pt x="5644" y="28957"/>
                    <a:pt x="5656" y="28850"/>
                  </a:cubicBezTo>
                  <a:cubicBezTo>
                    <a:pt x="5691" y="28766"/>
                    <a:pt x="5715" y="28695"/>
                    <a:pt x="5751" y="28611"/>
                  </a:cubicBezTo>
                  <a:cubicBezTo>
                    <a:pt x="5775" y="28540"/>
                    <a:pt x="5810" y="28457"/>
                    <a:pt x="5834" y="28373"/>
                  </a:cubicBezTo>
                  <a:cubicBezTo>
                    <a:pt x="5894" y="28230"/>
                    <a:pt x="5941" y="28099"/>
                    <a:pt x="6001" y="27945"/>
                  </a:cubicBezTo>
                  <a:cubicBezTo>
                    <a:pt x="6215" y="27457"/>
                    <a:pt x="6418" y="26980"/>
                    <a:pt x="6644" y="26492"/>
                  </a:cubicBezTo>
                  <a:cubicBezTo>
                    <a:pt x="6763" y="26218"/>
                    <a:pt x="6846" y="25956"/>
                    <a:pt x="6941" y="25683"/>
                  </a:cubicBezTo>
                  <a:cubicBezTo>
                    <a:pt x="7049" y="25397"/>
                    <a:pt x="7108" y="25099"/>
                    <a:pt x="7132" y="24801"/>
                  </a:cubicBezTo>
                  <a:cubicBezTo>
                    <a:pt x="7180" y="24444"/>
                    <a:pt x="7144" y="24075"/>
                    <a:pt x="7072" y="23718"/>
                  </a:cubicBezTo>
                  <a:cubicBezTo>
                    <a:pt x="7013" y="23432"/>
                    <a:pt x="6930" y="23170"/>
                    <a:pt x="6811" y="22896"/>
                  </a:cubicBezTo>
                  <a:cubicBezTo>
                    <a:pt x="6715" y="22694"/>
                    <a:pt x="6596" y="22480"/>
                    <a:pt x="6465" y="22301"/>
                  </a:cubicBezTo>
                  <a:cubicBezTo>
                    <a:pt x="6346" y="22146"/>
                    <a:pt x="6227" y="21992"/>
                    <a:pt x="6096" y="21861"/>
                  </a:cubicBezTo>
                  <a:lnTo>
                    <a:pt x="5918" y="21682"/>
                  </a:lnTo>
                  <a:cubicBezTo>
                    <a:pt x="5834" y="21611"/>
                    <a:pt x="5763" y="21527"/>
                    <a:pt x="5691" y="21468"/>
                  </a:cubicBezTo>
                  <a:cubicBezTo>
                    <a:pt x="5620" y="21408"/>
                    <a:pt x="5537" y="21337"/>
                    <a:pt x="5465" y="21277"/>
                  </a:cubicBezTo>
                  <a:cubicBezTo>
                    <a:pt x="5334" y="21158"/>
                    <a:pt x="5203" y="21051"/>
                    <a:pt x="5048" y="20956"/>
                  </a:cubicBezTo>
                  <a:cubicBezTo>
                    <a:pt x="4751" y="20730"/>
                    <a:pt x="4453" y="20539"/>
                    <a:pt x="4155" y="20313"/>
                  </a:cubicBezTo>
                  <a:cubicBezTo>
                    <a:pt x="3858" y="20098"/>
                    <a:pt x="3560" y="19896"/>
                    <a:pt x="3274" y="19670"/>
                  </a:cubicBezTo>
                  <a:cubicBezTo>
                    <a:pt x="3179" y="19587"/>
                    <a:pt x="3060" y="19491"/>
                    <a:pt x="2953" y="19408"/>
                  </a:cubicBezTo>
                  <a:cubicBezTo>
                    <a:pt x="2846" y="19313"/>
                    <a:pt x="2727" y="19206"/>
                    <a:pt x="2620" y="19122"/>
                  </a:cubicBezTo>
                  <a:lnTo>
                    <a:pt x="2310" y="18813"/>
                  </a:lnTo>
                  <a:cubicBezTo>
                    <a:pt x="2191" y="18658"/>
                    <a:pt x="2060" y="18527"/>
                    <a:pt x="1941" y="18372"/>
                  </a:cubicBezTo>
                  <a:cubicBezTo>
                    <a:pt x="1822" y="18217"/>
                    <a:pt x="1703" y="18039"/>
                    <a:pt x="1596" y="17860"/>
                  </a:cubicBezTo>
                  <a:cubicBezTo>
                    <a:pt x="1536" y="17753"/>
                    <a:pt x="1488" y="17646"/>
                    <a:pt x="1429" y="17539"/>
                  </a:cubicBezTo>
                  <a:cubicBezTo>
                    <a:pt x="1357" y="17408"/>
                    <a:pt x="1298" y="17265"/>
                    <a:pt x="1238" y="17110"/>
                  </a:cubicBezTo>
                  <a:cubicBezTo>
                    <a:pt x="1226" y="17062"/>
                    <a:pt x="1215" y="17027"/>
                    <a:pt x="1179" y="16967"/>
                  </a:cubicBezTo>
                  <a:cubicBezTo>
                    <a:pt x="1155" y="16908"/>
                    <a:pt x="1119" y="16824"/>
                    <a:pt x="1107" y="16753"/>
                  </a:cubicBezTo>
                  <a:cubicBezTo>
                    <a:pt x="1072" y="16681"/>
                    <a:pt x="1060" y="16622"/>
                    <a:pt x="1048" y="16550"/>
                  </a:cubicBezTo>
                  <a:cubicBezTo>
                    <a:pt x="1036" y="16467"/>
                    <a:pt x="1000" y="16408"/>
                    <a:pt x="988" y="16336"/>
                  </a:cubicBezTo>
                  <a:cubicBezTo>
                    <a:pt x="976" y="16265"/>
                    <a:pt x="953" y="16193"/>
                    <a:pt x="929" y="16134"/>
                  </a:cubicBezTo>
                  <a:cubicBezTo>
                    <a:pt x="917" y="16050"/>
                    <a:pt x="881" y="15979"/>
                    <a:pt x="869" y="15919"/>
                  </a:cubicBezTo>
                  <a:cubicBezTo>
                    <a:pt x="834" y="15788"/>
                    <a:pt x="822" y="15657"/>
                    <a:pt x="798" y="15515"/>
                  </a:cubicBezTo>
                  <a:cubicBezTo>
                    <a:pt x="798" y="15455"/>
                    <a:pt x="774" y="15384"/>
                    <a:pt x="774" y="15324"/>
                  </a:cubicBezTo>
                  <a:cubicBezTo>
                    <a:pt x="774" y="15265"/>
                    <a:pt x="762" y="15193"/>
                    <a:pt x="762" y="15134"/>
                  </a:cubicBezTo>
                  <a:cubicBezTo>
                    <a:pt x="762" y="15038"/>
                    <a:pt x="762" y="14967"/>
                    <a:pt x="750" y="14884"/>
                  </a:cubicBezTo>
                  <a:cubicBezTo>
                    <a:pt x="750" y="14824"/>
                    <a:pt x="738" y="14741"/>
                    <a:pt x="750" y="14681"/>
                  </a:cubicBezTo>
                  <a:lnTo>
                    <a:pt x="750" y="14419"/>
                  </a:lnTo>
                  <a:lnTo>
                    <a:pt x="750" y="14241"/>
                  </a:lnTo>
                  <a:cubicBezTo>
                    <a:pt x="762" y="14086"/>
                    <a:pt x="774" y="13955"/>
                    <a:pt x="798" y="13812"/>
                  </a:cubicBezTo>
                  <a:cubicBezTo>
                    <a:pt x="822" y="13633"/>
                    <a:pt x="857" y="13431"/>
                    <a:pt x="881" y="13252"/>
                  </a:cubicBezTo>
                  <a:cubicBezTo>
                    <a:pt x="917" y="13133"/>
                    <a:pt x="929" y="13014"/>
                    <a:pt x="953" y="12895"/>
                  </a:cubicBezTo>
                  <a:cubicBezTo>
                    <a:pt x="988" y="12776"/>
                    <a:pt x="1012" y="12681"/>
                    <a:pt x="1048" y="12562"/>
                  </a:cubicBezTo>
                  <a:cubicBezTo>
                    <a:pt x="1060" y="12479"/>
                    <a:pt x="1096" y="12395"/>
                    <a:pt x="1119" y="12324"/>
                  </a:cubicBezTo>
                  <a:cubicBezTo>
                    <a:pt x="1167" y="12169"/>
                    <a:pt x="1215" y="12038"/>
                    <a:pt x="1250" y="11907"/>
                  </a:cubicBezTo>
                  <a:cubicBezTo>
                    <a:pt x="1286" y="11824"/>
                    <a:pt x="1310" y="11740"/>
                    <a:pt x="1346" y="11669"/>
                  </a:cubicBezTo>
                  <a:cubicBezTo>
                    <a:pt x="1369" y="11574"/>
                    <a:pt x="1417" y="11490"/>
                    <a:pt x="1453" y="11407"/>
                  </a:cubicBezTo>
                  <a:cubicBezTo>
                    <a:pt x="1488" y="11324"/>
                    <a:pt x="1536" y="11228"/>
                    <a:pt x="1572" y="11145"/>
                  </a:cubicBezTo>
                  <a:cubicBezTo>
                    <a:pt x="1607" y="11074"/>
                    <a:pt x="1643" y="10978"/>
                    <a:pt x="1691" y="10907"/>
                  </a:cubicBezTo>
                  <a:cubicBezTo>
                    <a:pt x="1750" y="10812"/>
                    <a:pt x="1786" y="10716"/>
                    <a:pt x="1846" y="10621"/>
                  </a:cubicBezTo>
                  <a:cubicBezTo>
                    <a:pt x="1881" y="10562"/>
                    <a:pt x="1929" y="10490"/>
                    <a:pt x="1965" y="10431"/>
                  </a:cubicBezTo>
                  <a:cubicBezTo>
                    <a:pt x="2024" y="10335"/>
                    <a:pt x="2084" y="10252"/>
                    <a:pt x="2131" y="10157"/>
                  </a:cubicBezTo>
                  <a:cubicBezTo>
                    <a:pt x="2179" y="10085"/>
                    <a:pt x="2227" y="10014"/>
                    <a:pt x="2262" y="9954"/>
                  </a:cubicBezTo>
                  <a:cubicBezTo>
                    <a:pt x="2369" y="9800"/>
                    <a:pt x="2477" y="9669"/>
                    <a:pt x="2584" y="9526"/>
                  </a:cubicBezTo>
                  <a:cubicBezTo>
                    <a:pt x="2679" y="9383"/>
                    <a:pt x="2798" y="9252"/>
                    <a:pt x="2905" y="9109"/>
                  </a:cubicBezTo>
                  <a:cubicBezTo>
                    <a:pt x="2953" y="9050"/>
                    <a:pt x="3012" y="9002"/>
                    <a:pt x="3060" y="8942"/>
                  </a:cubicBezTo>
                  <a:cubicBezTo>
                    <a:pt x="3131" y="8871"/>
                    <a:pt x="3203" y="8776"/>
                    <a:pt x="3274" y="8704"/>
                  </a:cubicBezTo>
                  <a:lnTo>
                    <a:pt x="3417" y="8573"/>
                  </a:lnTo>
                  <a:lnTo>
                    <a:pt x="3667" y="8311"/>
                  </a:lnTo>
                  <a:cubicBezTo>
                    <a:pt x="3798" y="8192"/>
                    <a:pt x="3917" y="8073"/>
                    <a:pt x="4048" y="7942"/>
                  </a:cubicBezTo>
                  <a:cubicBezTo>
                    <a:pt x="4310" y="7704"/>
                    <a:pt x="4560" y="7478"/>
                    <a:pt x="4810" y="7264"/>
                  </a:cubicBezTo>
                  <a:cubicBezTo>
                    <a:pt x="4929" y="7156"/>
                    <a:pt x="5048" y="7049"/>
                    <a:pt x="5179" y="6942"/>
                  </a:cubicBezTo>
                  <a:cubicBezTo>
                    <a:pt x="5334" y="6823"/>
                    <a:pt x="5477" y="6704"/>
                    <a:pt x="5620" y="6585"/>
                  </a:cubicBezTo>
                  <a:lnTo>
                    <a:pt x="5644" y="6561"/>
                  </a:lnTo>
                  <a:cubicBezTo>
                    <a:pt x="5751" y="6490"/>
                    <a:pt x="5870" y="6394"/>
                    <a:pt x="5977" y="6323"/>
                  </a:cubicBezTo>
                  <a:cubicBezTo>
                    <a:pt x="6037" y="6275"/>
                    <a:pt x="6072" y="6252"/>
                    <a:pt x="6132" y="6204"/>
                  </a:cubicBezTo>
                  <a:cubicBezTo>
                    <a:pt x="6310" y="6085"/>
                    <a:pt x="6489" y="5966"/>
                    <a:pt x="6656" y="5835"/>
                  </a:cubicBezTo>
                  <a:cubicBezTo>
                    <a:pt x="6787" y="5740"/>
                    <a:pt x="6941" y="5656"/>
                    <a:pt x="7072" y="5561"/>
                  </a:cubicBezTo>
                  <a:cubicBezTo>
                    <a:pt x="7203" y="5478"/>
                    <a:pt x="7346" y="5382"/>
                    <a:pt x="7477" y="5311"/>
                  </a:cubicBezTo>
                  <a:cubicBezTo>
                    <a:pt x="8001" y="5013"/>
                    <a:pt x="8501" y="4716"/>
                    <a:pt x="9037" y="4418"/>
                  </a:cubicBezTo>
                  <a:lnTo>
                    <a:pt x="9037" y="4418"/>
                  </a:lnTo>
                  <a:cubicBezTo>
                    <a:pt x="8966" y="4478"/>
                    <a:pt x="8894" y="4549"/>
                    <a:pt x="8811" y="4608"/>
                  </a:cubicBezTo>
                  <a:cubicBezTo>
                    <a:pt x="8680" y="4728"/>
                    <a:pt x="8561" y="4835"/>
                    <a:pt x="8442" y="4954"/>
                  </a:cubicBezTo>
                  <a:cubicBezTo>
                    <a:pt x="8132" y="5240"/>
                    <a:pt x="7834" y="5513"/>
                    <a:pt x="7525" y="5787"/>
                  </a:cubicBezTo>
                  <a:cubicBezTo>
                    <a:pt x="7406" y="5894"/>
                    <a:pt x="7418" y="6085"/>
                    <a:pt x="7525" y="6192"/>
                  </a:cubicBezTo>
                  <a:cubicBezTo>
                    <a:pt x="7584" y="6252"/>
                    <a:pt x="7656" y="6275"/>
                    <a:pt x="7727" y="6275"/>
                  </a:cubicBezTo>
                  <a:cubicBezTo>
                    <a:pt x="7799" y="6275"/>
                    <a:pt x="7882" y="6252"/>
                    <a:pt x="7942" y="6192"/>
                  </a:cubicBezTo>
                  <a:cubicBezTo>
                    <a:pt x="8251" y="5918"/>
                    <a:pt x="8573" y="5668"/>
                    <a:pt x="8894" y="5394"/>
                  </a:cubicBezTo>
                  <a:cubicBezTo>
                    <a:pt x="9132" y="5204"/>
                    <a:pt x="9382" y="5013"/>
                    <a:pt x="9620" y="4823"/>
                  </a:cubicBezTo>
                  <a:cubicBezTo>
                    <a:pt x="9763" y="4704"/>
                    <a:pt x="9930" y="4597"/>
                    <a:pt x="10085" y="4478"/>
                  </a:cubicBezTo>
                  <a:cubicBezTo>
                    <a:pt x="10228" y="4370"/>
                    <a:pt x="10382" y="4263"/>
                    <a:pt x="10537" y="4168"/>
                  </a:cubicBezTo>
                  <a:cubicBezTo>
                    <a:pt x="10656" y="4073"/>
                    <a:pt x="10799" y="4001"/>
                    <a:pt x="10918" y="3906"/>
                  </a:cubicBezTo>
                  <a:cubicBezTo>
                    <a:pt x="11013" y="3835"/>
                    <a:pt x="11132" y="3775"/>
                    <a:pt x="11240" y="3704"/>
                  </a:cubicBezTo>
                  <a:cubicBezTo>
                    <a:pt x="11287" y="3668"/>
                    <a:pt x="11347" y="3644"/>
                    <a:pt x="11394" y="3608"/>
                  </a:cubicBezTo>
                  <a:cubicBezTo>
                    <a:pt x="11704" y="3430"/>
                    <a:pt x="12014" y="3251"/>
                    <a:pt x="12323" y="3096"/>
                  </a:cubicBezTo>
                  <a:cubicBezTo>
                    <a:pt x="12526" y="2989"/>
                    <a:pt x="12728" y="2882"/>
                    <a:pt x="12918" y="2775"/>
                  </a:cubicBezTo>
                  <a:cubicBezTo>
                    <a:pt x="13073" y="2704"/>
                    <a:pt x="13216" y="2632"/>
                    <a:pt x="13383" y="2561"/>
                  </a:cubicBezTo>
                  <a:cubicBezTo>
                    <a:pt x="13514" y="2477"/>
                    <a:pt x="13669" y="2406"/>
                    <a:pt x="13799" y="2346"/>
                  </a:cubicBezTo>
                  <a:cubicBezTo>
                    <a:pt x="14026" y="2239"/>
                    <a:pt x="14228" y="2156"/>
                    <a:pt x="14454" y="2049"/>
                  </a:cubicBezTo>
                  <a:cubicBezTo>
                    <a:pt x="14752" y="1918"/>
                    <a:pt x="15050" y="1799"/>
                    <a:pt x="15347" y="1668"/>
                  </a:cubicBezTo>
                  <a:cubicBezTo>
                    <a:pt x="15597" y="1572"/>
                    <a:pt x="15859" y="1489"/>
                    <a:pt x="16097" y="1382"/>
                  </a:cubicBezTo>
                  <a:cubicBezTo>
                    <a:pt x="16193" y="1334"/>
                    <a:pt x="16312" y="1322"/>
                    <a:pt x="16419" y="1275"/>
                  </a:cubicBezTo>
                  <a:cubicBezTo>
                    <a:pt x="16574" y="1227"/>
                    <a:pt x="16705" y="1191"/>
                    <a:pt x="16847" y="1144"/>
                  </a:cubicBezTo>
                  <a:cubicBezTo>
                    <a:pt x="16955" y="1108"/>
                    <a:pt x="17062" y="1096"/>
                    <a:pt x="17181" y="1072"/>
                  </a:cubicBezTo>
                  <a:cubicBezTo>
                    <a:pt x="17324" y="1037"/>
                    <a:pt x="17467" y="1013"/>
                    <a:pt x="17609" y="965"/>
                  </a:cubicBezTo>
                  <a:cubicBezTo>
                    <a:pt x="17645" y="965"/>
                    <a:pt x="17669" y="953"/>
                    <a:pt x="17705" y="953"/>
                  </a:cubicBezTo>
                  <a:cubicBezTo>
                    <a:pt x="17788" y="929"/>
                    <a:pt x="17883" y="918"/>
                    <a:pt x="17955" y="906"/>
                  </a:cubicBezTo>
                  <a:cubicBezTo>
                    <a:pt x="18062" y="894"/>
                    <a:pt x="18181" y="870"/>
                    <a:pt x="18276" y="846"/>
                  </a:cubicBezTo>
                  <a:cubicBezTo>
                    <a:pt x="18455" y="834"/>
                    <a:pt x="18633" y="810"/>
                    <a:pt x="18812" y="787"/>
                  </a:cubicBezTo>
                  <a:cubicBezTo>
                    <a:pt x="18967" y="775"/>
                    <a:pt x="19098" y="775"/>
                    <a:pt x="19253" y="751"/>
                  </a:cubicBezTo>
                  <a:cubicBezTo>
                    <a:pt x="19407" y="751"/>
                    <a:pt x="19562" y="739"/>
                    <a:pt x="19729" y="739"/>
                  </a:cubicBezTo>
                  <a:close/>
                  <a:moveTo>
                    <a:pt x="19634" y="1"/>
                  </a:moveTo>
                  <a:cubicBezTo>
                    <a:pt x="19431" y="13"/>
                    <a:pt x="19229" y="13"/>
                    <a:pt x="19026" y="25"/>
                  </a:cubicBezTo>
                  <a:cubicBezTo>
                    <a:pt x="18848" y="48"/>
                    <a:pt x="18681" y="60"/>
                    <a:pt x="18502" y="72"/>
                  </a:cubicBezTo>
                  <a:cubicBezTo>
                    <a:pt x="18324" y="84"/>
                    <a:pt x="18145" y="120"/>
                    <a:pt x="17967" y="144"/>
                  </a:cubicBezTo>
                  <a:cubicBezTo>
                    <a:pt x="17836" y="167"/>
                    <a:pt x="17705" y="191"/>
                    <a:pt x="17562" y="203"/>
                  </a:cubicBezTo>
                  <a:cubicBezTo>
                    <a:pt x="17526" y="227"/>
                    <a:pt x="17467" y="227"/>
                    <a:pt x="17419" y="239"/>
                  </a:cubicBezTo>
                  <a:cubicBezTo>
                    <a:pt x="17193" y="287"/>
                    <a:pt x="16967" y="346"/>
                    <a:pt x="16752" y="382"/>
                  </a:cubicBezTo>
                  <a:cubicBezTo>
                    <a:pt x="16586" y="418"/>
                    <a:pt x="16431" y="477"/>
                    <a:pt x="16276" y="525"/>
                  </a:cubicBezTo>
                  <a:lnTo>
                    <a:pt x="15824" y="656"/>
                  </a:lnTo>
                  <a:cubicBezTo>
                    <a:pt x="15597" y="727"/>
                    <a:pt x="15383" y="822"/>
                    <a:pt x="15157" y="894"/>
                  </a:cubicBezTo>
                  <a:cubicBezTo>
                    <a:pt x="14978" y="965"/>
                    <a:pt x="14800" y="1037"/>
                    <a:pt x="14597" y="1120"/>
                  </a:cubicBezTo>
                  <a:lnTo>
                    <a:pt x="14157" y="1299"/>
                  </a:lnTo>
                  <a:lnTo>
                    <a:pt x="13490" y="1608"/>
                  </a:lnTo>
                  <a:cubicBezTo>
                    <a:pt x="13407" y="1632"/>
                    <a:pt x="13323" y="1668"/>
                    <a:pt x="13252" y="1680"/>
                  </a:cubicBezTo>
                  <a:cubicBezTo>
                    <a:pt x="12990" y="1775"/>
                    <a:pt x="12764" y="1858"/>
                    <a:pt x="12502" y="1953"/>
                  </a:cubicBezTo>
                  <a:cubicBezTo>
                    <a:pt x="12180" y="2072"/>
                    <a:pt x="11847" y="2203"/>
                    <a:pt x="11525" y="2334"/>
                  </a:cubicBezTo>
                  <a:cubicBezTo>
                    <a:pt x="11323" y="2406"/>
                    <a:pt x="11144" y="2501"/>
                    <a:pt x="10966" y="2573"/>
                  </a:cubicBezTo>
                  <a:cubicBezTo>
                    <a:pt x="10835" y="2632"/>
                    <a:pt x="10692" y="2692"/>
                    <a:pt x="10549" y="2763"/>
                  </a:cubicBezTo>
                  <a:cubicBezTo>
                    <a:pt x="10216" y="2930"/>
                    <a:pt x="9859" y="3108"/>
                    <a:pt x="9513" y="3287"/>
                  </a:cubicBezTo>
                  <a:cubicBezTo>
                    <a:pt x="9347" y="3382"/>
                    <a:pt x="9180" y="3454"/>
                    <a:pt x="9025" y="3537"/>
                  </a:cubicBezTo>
                  <a:lnTo>
                    <a:pt x="8442" y="3858"/>
                  </a:lnTo>
                  <a:lnTo>
                    <a:pt x="8037" y="4073"/>
                  </a:lnTo>
                  <a:cubicBezTo>
                    <a:pt x="7894" y="4168"/>
                    <a:pt x="7739" y="4239"/>
                    <a:pt x="7596" y="4335"/>
                  </a:cubicBezTo>
                  <a:cubicBezTo>
                    <a:pt x="7406" y="4454"/>
                    <a:pt x="7192" y="4573"/>
                    <a:pt x="7001" y="4692"/>
                  </a:cubicBezTo>
                  <a:cubicBezTo>
                    <a:pt x="6846" y="4775"/>
                    <a:pt x="6680" y="4882"/>
                    <a:pt x="6537" y="4989"/>
                  </a:cubicBezTo>
                  <a:cubicBezTo>
                    <a:pt x="6406" y="5073"/>
                    <a:pt x="6263" y="5168"/>
                    <a:pt x="6144" y="5251"/>
                  </a:cubicBezTo>
                  <a:cubicBezTo>
                    <a:pt x="6001" y="5359"/>
                    <a:pt x="5870" y="5442"/>
                    <a:pt x="5715" y="5549"/>
                  </a:cubicBezTo>
                  <a:cubicBezTo>
                    <a:pt x="5537" y="5680"/>
                    <a:pt x="5370" y="5823"/>
                    <a:pt x="5191" y="5954"/>
                  </a:cubicBezTo>
                  <a:cubicBezTo>
                    <a:pt x="5013" y="6085"/>
                    <a:pt x="4858" y="6216"/>
                    <a:pt x="4691" y="6371"/>
                  </a:cubicBezTo>
                  <a:cubicBezTo>
                    <a:pt x="4441" y="6573"/>
                    <a:pt x="4179" y="6811"/>
                    <a:pt x="3929" y="7037"/>
                  </a:cubicBezTo>
                  <a:cubicBezTo>
                    <a:pt x="3667" y="7287"/>
                    <a:pt x="3393" y="7549"/>
                    <a:pt x="3143" y="7799"/>
                  </a:cubicBezTo>
                  <a:cubicBezTo>
                    <a:pt x="3012" y="7930"/>
                    <a:pt x="2881" y="8061"/>
                    <a:pt x="2750" y="8204"/>
                  </a:cubicBezTo>
                  <a:cubicBezTo>
                    <a:pt x="2631" y="8335"/>
                    <a:pt x="2500" y="8466"/>
                    <a:pt x="2393" y="8621"/>
                  </a:cubicBezTo>
                  <a:cubicBezTo>
                    <a:pt x="2322" y="8716"/>
                    <a:pt x="2250" y="8811"/>
                    <a:pt x="2155" y="8919"/>
                  </a:cubicBezTo>
                  <a:cubicBezTo>
                    <a:pt x="2096" y="8990"/>
                    <a:pt x="2060" y="9050"/>
                    <a:pt x="2000" y="9121"/>
                  </a:cubicBezTo>
                  <a:cubicBezTo>
                    <a:pt x="1917" y="9216"/>
                    <a:pt x="1858" y="9311"/>
                    <a:pt x="1798" y="9407"/>
                  </a:cubicBezTo>
                  <a:cubicBezTo>
                    <a:pt x="1762" y="9466"/>
                    <a:pt x="1715" y="9526"/>
                    <a:pt x="1667" y="9597"/>
                  </a:cubicBezTo>
                  <a:cubicBezTo>
                    <a:pt x="1607" y="9692"/>
                    <a:pt x="1548" y="9776"/>
                    <a:pt x="1500" y="9871"/>
                  </a:cubicBezTo>
                  <a:cubicBezTo>
                    <a:pt x="1465" y="9942"/>
                    <a:pt x="1417" y="10002"/>
                    <a:pt x="1369" y="10073"/>
                  </a:cubicBezTo>
                  <a:cubicBezTo>
                    <a:pt x="1334" y="10169"/>
                    <a:pt x="1286" y="10252"/>
                    <a:pt x="1226" y="10323"/>
                  </a:cubicBezTo>
                  <a:lnTo>
                    <a:pt x="1084" y="10550"/>
                  </a:lnTo>
                  <a:lnTo>
                    <a:pt x="953" y="10824"/>
                  </a:lnTo>
                  <a:cubicBezTo>
                    <a:pt x="917" y="10895"/>
                    <a:pt x="881" y="10966"/>
                    <a:pt x="834" y="11062"/>
                  </a:cubicBezTo>
                  <a:cubicBezTo>
                    <a:pt x="762" y="11240"/>
                    <a:pt x="703" y="11395"/>
                    <a:pt x="631" y="11574"/>
                  </a:cubicBezTo>
                  <a:cubicBezTo>
                    <a:pt x="560" y="11776"/>
                    <a:pt x="476" y="11978"/>
                    <a:pt x="417" y="12193"/>
                  </a:cubicBezTo>
                  <a:cubicBezTo>
                    <a:pt x="393" y="12264"/>
                    <a:pt x="381" y="12348"/>
                    <a:pt x="345" y="12443"/>
                  </a:cubicBezTo>
                  <a:cubicBezTo>
                    <a:pt x="322" y="12526"/>
                    <a:pt x="298" y="12621"/>
                    <a:pt x="274" y="12729"/>
                  </a:cubicBezTo>
                  <a:cubicBezTo>
                    <a:pt x="238" y="12812"/>
                    <a:pt x="226" y="12907"/>
                    <a:pt x="214" y="12990"/>
                  </a:cubicBezTo>
                  <a:cubicBezTo>
                    <a:pt x="203" y="13062"/>
                    <a:pt x="167" y="13145"/>
                    <a:pt x="155" y="13229"/>
                  </a:cubicBezTo>
                  <a:cubicBezTo>
                    <a:pt x="119" y="13419"/>
                    <a:pt x="83" y="13622"/>
                    <a:pt x="60" y="13812"/>
                  </a:cubicBezTo>
                  <a:cubicBezTo>
                    <a:pt x="48" y="14003"/>
                    <a:pt x="24" y="14181"/>
                    <a:pt x="24" y="14372"/>
                  </a:cubicBezTo>
                  <a:cubicBezTo>
                    <a:pt x="24" y="14491"/>
                    <a:pt x="0" y="14598"/>
                    <a:pt x="0" y="14705"/>
                  </a:cubicBezTo>
                  <a:cubicBezTo>
                    <a:pt x="0" y="14788"/>
                    <a:pt x="0" y="14884"/>
                    <a:pt x="24" y="14955"/>
                  </a:cubicBezTo>
                  <a:cubicBezTo>
                    <a:pt x="24" y="15026"/>
                    <a:pt x="24" y="15122"/>
                    <a:pt x="36" y="15193"/>
                  </a:cubicBezTo>
                  <a:cubicBezTo>
                    <a:pt x="48" y="15312"/>
                    <a:pt x="60" y="15431"/>
                    <a:pt x="60" y="15538"/>
                  </a:cubicBezTo>
                  <a:cubicBezTo>
                    <a:pt x="83" y="15646"/>
                    <a:pt x="95" y="15729"/>
                    <a:pt x="107" y="15824"/>
                  </a:cubicBezTo>
                  <a:cubicBezTo>
                    <a:pt x="119" y="15884"/>
                    <a:pt x="119" y="15943"/>
                    <a:pt x="143" y="16015"/>
                  </a:cubicBezTo>
                  <a:cubicBezTo>
                    <a:pt x="143" y="16038"/>
                    <a:pt x="155" y="16074"/>
                    <a:pt x="155" y="16098"/>
                  </a:cubicBezTo>
                  <a:cubicBezTo>
                    <a:pt x="203" y="16265"/>
                    <a:pt x="226" y="16431"/>
                    <a:pt x="286" y="16598"/>
                  </a:cubicBezTo>
                  <a:cubicBezTo>
                    <a:pt x="334" y="16717"/>
                    <a:pt x="357" y="16812"/>
                    <a:pt x="405" y="16931"/>
                  </a:cubicBezTo>
                  <a:cubicBezTo>
                    <a:pt x="441" y="17027"/>
                    <a:pt x="476" y="17110"/>
                    <a:pt x="512" y="17205"/>
                  </a:cubicBezTo>
                  <a:cubicBezTo>
                    <a:pt x="536" y="17277"/>
                    <a:pt x="572" y="17372"/>
                    <a:pt x="619" y="17443"/>
                  </a:cubicBezTo>
                  <a:cubicBezTo>
                    <a:pt x="655" y="17551"/>
                    <a:pt x="703" y="17634"/>
                    <a:pt x="762" y="17741"/>
                  </a:cubicBezTo>
                  <a:cubicBezTo>
                    <a:pt x="834" y="17884"/>
                    <a:pt x="929" y="18039"/>
                    <a:pt x="1012" y="18182"/>
                  </a:cubicBezTo>
                  <a:cubicBezTo>
                    <a:pt x="1072" y="18289"/>
                    <a:pt x="1155" y="18396"/>
                    <a:pt x="1226" y="18503"/>
                  </a:cubicBezTo>
                  <a:cubicBezTo>
                    <a:pt x="1298" y="18598"/>
                    <a:pt x="1393" y="18705"/>
                    <a:pt x="1465" y="18813"/>
                  </a:cubicBezTo>
                  <a:cubicBezTo>
                    <a:pt x="1536" y="18896"/>
                    <a:pt x="1631" y="18991"/>
                    <a:pt x="1703" y="19075"/>
                  </a:cubicBezTo>
                  <a:cubicBezTo>
                    <a:pt x="1762" y="19134"/>
                    <a:pt x="1822" y="19217"/>
                    <a:pt x="1881" y="19277"/>
                  </a:cubicBezTo>
                  <a:cubicBezTo>
                    <a:pt x="1965" y="19348"/>
                    <a:pt x="2048" y="19420"/>
                    <a:pt x="2131" y="19515"/>
                  </a:cubicBezTo>
                  <a:cubicBezTo>
                    <a:pt x="2191" y="19575"/>
                    <a:pt x="2250" y="19610"/>
                    <a:pt x="2310" y="19658"/>
                  </a:cubicBezTo>
                  <a:cubicBezTo>
                    <a:pt x="2381" y="19717"/>
                    <a:pt x="2441" y="19777"/>
                    <a:pt x="2524" y="19825"/>
                  </a:cubicBezTo>
                  <a:cubicBezTo>
                    <a:pt x="2679" y="19944"/>
                    <a:pt x="2834" y="20063"/>
                    <a:pt x="3001" y="20182"/>
                  </a:cubicBezTo>
                  <a:lnTo>
                    <a:pt x="3893" y="20801"/>
                  </a:lnTo>
                  <a:cubicBezTo>
                    <a:pt x="4048" y="20908"/>
                    <a:pt x="4215" y="21027"/>
                    <a:pt x="4370" y="21134"/>
                  </a:cubicBezTo>
                  <a:cubicBezTo>
                    <a:pt x="4501" y="21218"/>
                    <a:pt x="4632" y="21325"/>
                    <a:pt x="4763" y="21432"/>
                  </a:cubicBezTo>
                  <a:cubicBezTo>
                    <a:pt x="4941" y="21563"/>
                    <a:pt x="5120" y="21718"/>
                    <a:pt x="5275" y="21861"/>
                  </a:cubicBezTo>
                  <a:cubicBezTo>
                    <a:pt x="5346" y="21932"/>
                    <a:pt x="5441" y="22015"/>
                    <a:pt x="5513" y="22099"/>
                  </a:cubicBezTo>
                  <a:cubicBezTo>
                    <a:pt x="5632" y="22230"/>
                    <a:pt x="5751" y="22349"/>
                    <a:pt x="5858" y="22492"/>
                  </a:cubicBezTo>
                  <a:cubicBezTo>
                    <a:pt x="6013" y="22706"/>
                    <a:pt x="6156" y="22968"/>
                    <a:pt x="6275" y="23218"/>
                  </a:cubicBezTo>
                  <a:cubicBezTo>
                    <a:pt x="6370" y="23480"/>
                    <a:pt x="6453" y="23754"/>
                    <a:pt x="6489" y="24039"/>
                  </a:cubicBezTo>
                  <a:cubicBezTo>
                    <a:pt x="6525" y="24254"/>
                    <a:pt x="6525" y="24492"/>
                    <a:pt x="6489" y="24718"/>
                  </a:cubicBezTo>
                  <a:cubicBezTo>
                    <a:pt x="6465" y="24968"/>
                    <a:pt x="6406" y="25230"/>
                    <a:pt x="6310" y="25468"/>
                  </a:cubicBezTo>
                  <a:cubicBezTo>
                    <a:pt x="6275" y="25563"/>
                    <a:pt x="6239" y="25671"/>
                    <a:pt x="6191" y="25790"/>
                  </a:cubicBezTo>
                  <a:cubicBezTo>
                    <a:pt x="6132" y="25921"/>
                    <a:pt x="6096" y="26040"/>
                    <a:pt x="6037" y="26183"/>
                  </a:cubicBezTo>
                  <a:cubicBezTo>
                    <a:pt x="5870" y="26540"/>
                    <a:pt x="5703" y="26897"/>
                    <a:pt x="5525" y="27254"/>
                  </a:cubicBezTo>
                  <a:cubicBezTo>
                    <a:pt x="5358" y="27588"/>
                    <a:pt x="5227" y="27945"/>
                    <a:pt x="5096" y="28290"/>
                  </a:cubicBezTo>
                  <a:cubicBezTo>
                    <a:pt x="5036" y="28457"/>
                    <a:pt x="4977" y="28623"/>
                    <a:pt x="4929" y="28802"/>
                  </a:cubicBezTo>
                  <a:cubicBezTo>
                    <a:pt x="4906" y="28873"/>
                    <a:pt x="4882" y="28957"/>
                    <a:pt x="4870" y="29040"/>
                  </a:cubicBezTo>
                  <a:cubicBezTo>
                    <a:pt x="4858" y="29135"/>
                    <a:pt x="4822" y="29242"/>
                    <a:pt x="4810" y="29350"/>
                  </a:cubicBezTo>
                  <a:cubicBezTo>
                    <a:pt x="4798" y="29433"/>
                    <a:pt x="4786" y="29540"/>
                    <a:pt x="4763" y="29647"/>
                  </a:cubicBezTo>
                  <a:cubicBezTo>
                    <a:pt x="4751" y="29731"/>
                    <a:pt x="4739" y="29826"/>
                    <a:pt x="4739" y="29909"/>
                  </a:cubicBezTo>
                  <a:cubicBezTo>
                    <a:pt x="4727" y="30016"/>
                    <a:pt x="4703" y="30124"/>
                    <a:pt x="4703" y="30207"/>
                  </a:cubicBezTo>
                  <a:cubicBezTo>
                    <a:pt x="4703" y="30314"/>
                    <a:pt x="4691" y="30421"/>
                    <a:pt x="4691" y="30528"/>
                  </a:cubicBezTo>
                  <a:cubicBezTo>
                    <a:pt x="4679" y="30743"/>
                    <a:pt x="4691" y="30981"/>
                    <a:pt x="4739" y="31207"/>
                  </a:cubicBezTo>
                  <a:cubicBezTo>
                    <a:pt x="4786" y="31445"/>
                    <a:pt x="4846" y="31683"/>
                    <a:pt x="4929" y="31909"/>
                  </a:cubicBezTo>
                  <a:cubicBezTo>
                    <a:pt x="5025" y="32136"/>
                    <a:pt x="5144" y="32350"/>
                    <a:pt x="5287" y="32552"/>
                  </a:cubicBezTo>
                  <a:cubicBezTo>
                    <a:pt x="5417" y="32743"/>
                    <a:pt x="5572" y="32933"/>
                    <a:pt x="5751" y="33100"/>
                  </a:cubicBezTo>
                  <a:cubicBezTo>
                    <a:pt x="5894" y="33231"/>
                    <a:pt x="6060" y="33362"/>
                    <a:pt x="6239" y="33481"/>
                  </a:cubicBezTo>
                  <a:lnTo>
                    <a:pt x="6465" y="33624"/>
                  </a:lnTo>
                  <a:cubicBezTo>
                    <a:pt x="6632" y="33707"/>
                    <a:pt x="6775" y="33803"/>
                    <a:pt x="6953" y="33874"/>
                  </a:cubicBezTo>
                  <a:cubicBezTo>
                    <a:pt x="7287" y="34005"/>
                    <a:pt x="7620" y="34160"/>
                    <a:pt x="7977" y="34243"/>
                  </a:cubicBezTo>
                  <a:cubicBezTo>
                    <a:pt x="8156" y="34291"/>
                    <a:pt x="8358" y="34338"/>
                    <a:pt x="8537" y="34362"/>
                  </a:cubicBezTo>
                  <a:cubicBezTo>
                    <a:pt x="8727" y="34398"/>
                    <a:pt x="8918" y="34422"/>
                    <a:pt x="9108" y="34434"/>
                  </a:cubicBezTo>
                  <a:cubicBezTo>
                    <a:pt x="9323" y="34469"/>
                    <a:pt x="9549" y="34481"/>
                    <a:pt x="9763" y="34481"/>
                  </a:cubicBezTo>
                  <a:cubicBezTo>
                    <a:pt x="9906" y="34481"/>
                    <a:pt x="10037" y="34481"/>
                    <a:pt x="10168" y="34469"/>
                  </a:cubicBezTo>
                  <a:lnTo>
                    <a:pt x="10704" y="34422"/>
                  </a:lnTo>
                  <a:cubicBezTo>
                    <a:pt x="10894" y="34386"/>
                    <a:pt x="11097" y="34362"/>
                    <a:pt x="11287" y="34315"/>
                  </a:cubicBezTo>
                  <a:cubicBezTo>
                    <a:pt x="11644" y="34243"/>
                    <a:pt x="12002" y="34136"/>
                    <a:pt x="12347" y="34041"/>
                  </a:cubicBezTo>
                  <a:cubicBezTo>
                    <a:pt x="12668" y="33945"/>
                    <a:pt x="13002" y="33826"/>
                    <a:pt x="13323" y="33707"/>
                  </a:cubicBezTo>
                  <a:cubicBezTo>
                    <a:pt x="13514" y="33636"/>
                    <a:pt x="13692" y="33576"/>
                    <a:pt x="13895" y="33505"/>
                  </a:cubicBezTo>
                  <a:cubicBezTo>
                    <a:pt x="14073" y="33422"/>
                    <a:pt x="14252" y="33362"/>
                    <a:pt x="14431" y="33291"/>
                  </a:cubicBezTo>
                  <a:cubicBezTo>
                    <a:pt x="14764" y="33148"/>
                    <a:pt x="15097" y="32993"/>
                    <a:pt x="15443" y="32826"/>
                  </a:cubicBezTo>
                  <a:cubicBezTo>
                    <a:pt x="15621" y="32755"/>
                    <a:pt x="15776" y="32671"/>
                    <a:pt x="15955" y="32588"/>
                  </a:cubicBezTo>
                  <a:cubicBezTo>
                    <a:pt x="16121" y="32517"/>
                    <a:pt x="16300" y="32421"/>
                    <a:pt x="16466" y="32338"/>
                  </a:cubicBezTo>
                  <a:cubicBezTo>
                    <a:pt x="16788" y="32171"/>
                    <a:pt x="17121" y="31981"/>
                    <a:pt x="17431" y="31790"/>
                  </a:cubicBezTo>
                  <a:cubicBezTo>
                    <a:pt x="17740" y="31612"/>
                    <a:pt x="18038" y="31421"/>
                    <a:pt x="18336" y="31219"/>
                  </a:cubicBezTo>
                  <a:cubicBezTo>
                    <a:pt x="18633" y="31028"/>
                    <a:pt x="18919" y="30838"/>
                    <a:pt x="19217" y="30647"/>
                  </a:cubicBezTo>
                  <a:cubicBezTo>
                    <a:pt x="19514" y="30433"/>
                    <a:pt x="19812" y="30243"/>
                    <a:pt x="20110" y="30028"/>
                  </a:cubicBezTo>
                  <a:cubicBezTo>
                    <a:pt x="20276" y="29933"/>
                    <a:pt x="20419" y="29814"/>
                    <a:pt x="20586" y="29707"/>
                  </a:cubicBezTo>
                  <a:cubicBezTo>
                    <a:pt x="20753" y="29588"/>
                    <a:pt x="20919" y="29481"/>
                    <a:pt x="21062" y="29362"/>
                  </a:cubicBezTo>
                  <a:cubicBezTo>
                    <a:pt x="21229" y="29242"/>
                    <a:pt x="21372" y="29123"/>
                    <a:pt x="21539" y="29004"/>
                  </a:cubicBezTo>
                  <a:cubicBezTo>
                    <a:pt x="21717" y="28873"/>
                    <a:pt x="21884" y="28742"/>
                    <a:pt x="22062" y="28588"/>
                  </a:cubicBezTo>
                  <a:cubicBezTo>
                    <a:pt x="22348" y="28361"/>
                    <a:pt x="22622" y="28123"/>
                    <a:pt x="22908" y="27885"/>
                  </a:cubicBezTo>
                  <a:cubicBezTo>
                    <a:pt x="23182" y="27671"/>
                    <a:pt x="23444" y="27409"/>
                    <a:pt x="23694" y="27171"/>
                  </a:cubicBezTo>
                  <a:cubicBezTo>
                    <a:pt x="23956" y="26933"/>
                    <a:pt x="24217" y="26683"/>
                    <a:pt x="24456" y="26433"/>
                  </a:cubicBezTo>
                  <a:cubicBezTo>
                    <a:pt x="24729" y="26159"/>
                    <a:pt x="24979" y="25897"/>
                    <a:pt x="25229" y="25623"/>
                  </a:cubicBezTo>
                  <a:cubicBezTo>
                    <a:pt x="25349" y="25492"/>
                    <a:pt x="25480" y="25361"/>
                    <a:pt x="25599" y="25230"/>
                  </a:cubicBezTo>
                  <a:cubicBezTo>
                    <a:pt x="25682" y="25135"/>
                    <a:pt x="25753" y="25051"/>
                    <a:pt x="25825" y="24968"/>
                  </a:cubicBezTo>
                  <a:cubicBezTo>
                    <a:pt x="25872" y="24909"/>
                    <a:pt x="25932" y="24873"/>
                    <a:pt x="25980" y="24813"/>
                  </a:cubicBezTo>
                  <a:cubicBezTo>
                    <a:pt x="26218" y="24492"/>
                    <a:pt x="26468" y="24182"/>
                    <a:pt x="26706" y="23861"/>
                  </a:cubicBezTo>
                  <a:cubicBezTo>
                    <a:pt x="26896" y="23575"/>
                    <a:pt x="27111" y="23277"/>
                    <a:pt x="27301" y="22980"/>
                  </a:cubicBezTo>
                  <a:cubicBezTo>
                    <a:pt x="27706" y="22337"/>
                    <a:pt x="28087" y="21682"/>
                    <a:pt x="28480" y="21039"/>
                  </a:cubicBezTo>
                  <a:cubicBezTo>
                    <a:pt x="28849" y="20420"/>
                    <a:pt x="29230" y="19813"/>
                    <a:pt x="29587" y="19182"/>
                  </a:cubicBezTo>
                  <a:cubicBezTo>
                    <a:pt x="29790" y="18860"/>
                    <a:pt x="29968" y="18515"/>
                    <a:pt x="30123" y="18182"/>
                  </a:cubicBezTo>
                  <a:cubicBezTo>
                    <a:pt x="30302" y="17848"/>
                    <a:pt x="30468" y="17503"/>
                    <a:pt x="30623" y="17146"/>
                  </a:cubicBezTo>
                  <a:cubicBezTo>
                    <a:pt x="30706" y="16967"/>
                    <a:pt x="30778" y="16777"/>
                    <a:pt x="30861" y="16574"/>
                  </a:cubicBezTo>
                  <a:cubicBezTo>
                    <a:pt x="30921" y="16419"/>
                    <a:pt x="30980" y="16253"/>
                    <a:pt x="31040" y="16074"/>
                  </a:cubicBezTo>
                  <a:cubicBezTo>
                    <a:pt x="31064" y="16003"/>
                    <a:pt x="31075" y="15908"/>
                    <a:pt x="31111" y="15836"/>
                  </a:cubicBezTo>
                  <a:cubicBezTo>
                    <a:pt x="31135" y="15741"/>
                    <a:pt x="31171" y="15657"/>
                    <a:pt x="31183" y="15586"/>
                  </a:cubicBezTo>
                  <a:lnTo>
                    <a:pt x="31314" y="15050"/>
                  </a:lnTo>
                  <a:cubicBezTo>
                    <a:pt x="31361" y="14848"/>
                    <a:pt x="31397" y="14669"/>
                    <a:pt x="31433" y="14479"/>
                  </a:cubicBezTo>
                  <a:cubicBezTo>
                    <a:pt x="31480" y="14300"/>
                    <a:pt x="31516" y="14110"/>
                    <a:pt x="31540" y="13931"/>
                  </a:cubicBezTo>
                  <a:cubicBezTo>
                    <a:pt x="31611" y="13574"/>
                    <a:pt x="31647" y="13229"/>
                    <a:pt x="31695" y="12871"/>
                  </a:cubicBezTo>
                  <a:cubicBezTo>
                    <a:pt x="31706" y="12752"/>
                    <a:pt x="31718" y="12645"/>
                    <a:pt x="31718" y="12526"/>
                  </a:cubicBezTo>
                  <a:cubicBezTo>
                    <a:pt x="31730" y="12443"/>
                    <a:pt x="31730" y="12348"/>
                    <a:pt x="31754" y="12264"/>
                  </a:cubicBezTo>
                  <a:lnTo>
                    <a:pt x="31790" y="11728"/>
                  </a:lnTo>
                  <a:cubicBezTo>
                    <a:pt x="31814" y="11550"/>
                    <a:pt x="31826" y="11371"/>
                    <a:pt x="31826" y="11193"/>
                  </a:cubicBezTo>
                  <a:cubicBezTo>
                    <a:pt x="31826" y="11014"/>
                    <a:pt x="31837" y="10835"/>
                    <a:pt x="31837" y="10657"/>
                  </a:cubicBezTo>
                  <a:lnTo>
                    <a:pt x="31837" y="10109"/>
                  </a:lnTo>
                  <a:cubicBezTo>
                    <a:pt x="31826" y="9931"/>
                    <a:pt x="31826" y="9728"/>
                    <a:pt x="31814" y="9550"/>
                  </a:cubicBezTo>
                  <a:cubicBezTo>
                    <a:pt x="31766" y="9157"/>
                    <a:pt x="31718" y="8764"/>
                    <a:pt x="31647" y="8359"/>
                  </a:cubicBezTo>
                  <a:cubicBezTo>
                    <a:pt x="31611" y="8240"/>
                    <a:pt x="31599" y="8121"/>
                    <a:pt x="31576" y="8026"/>
                  </a:cubicBezTo>
                  <a:cubicBezTo>
                    <a:pt x="31552" y="7942"/>
                    <a:pt x="31540" y="7883"/>
                    <a:pt x="31516" y="7811"/>
                  </a:cubicBezTo>
                  <a:cubicBezTo>
                    <a:pt x="31480" y="7704"/>
                    <a:pt x="31456" y="7585"/>
                    <a:pt x="31421" y="7490"/>
                  </a:cubicBezTo>
                  <a:cubicBezTo>
                    <a:pt x="31409" y="7406"/>
                    <a:pt x="31373" y="7335"/>
                    <a:pt x="31349" y="7264"/>
                  </a:cubicBezTo>
                  <a:cubicBezTo>
                    <a:pt x="31314" y="7168"/>
                    <a:pt x="31290" y="7073"/>
                    <a:pt x="31254" y="6978"/>
                  </a:cubicBezTo>
                  <a:cubicBezTo>
                    <a:pt x="31242" y="6930"/>
                    <a:pt x="31218" y="6871"/>
                    <a:pt x="31195" y="6835"/>
                  </a:cubicBezTo>
                  <a:cubicBezTo>
                    <a:pt x="31183" y="6775"/>
                    <a:pt x="31159" y="6728"/>
                    <a:pt x="31135" y="6668"/>
                  </a:cubicBezTo>
                  <a:cubicBezTo>
                    <a:pt x="31099" y="6573"/>
                    <a:pt x="31064" y="6490"/>
                    <a:pt x="31016" y="6394"/>
                  </a:cubicBezTo>
                  <a:cubicBezTo>
                    <a:pt x="30980" y="6311"/>
                    <a:pt x="30944" y="6240"/>
                    <a:pt x="30897" y="6144"/>
                  </a:cubicBezTo>
                  <a:cubicBezTo>
                    <a:pt x="30873" y="6073"/>
                    <a:pt x="30825" y="6002"/>
                    <a:pt x="30802" y="5918"/>
                  </a:cubicBezTo>
                  <a:cubicBezTo>
                    <a:pt x="30742" y="5835"/>
                    <a:pt x="30694" y="5728"/>
                    <a:pt x="30635" y="5644"/>
                  </a:cubicBezTo>
                  <a:cubicBezTo>
                    <a:pt x="30540" y="5478"/>
                    <a:pt x="30444" y="5311"/>
                    <a:pt x="30349" y="5168"/>
                  </a:cubicBezTo>
                  <a:cubicBezTo>
                    <a:pt x="30266" y="5001"/>
                    <a:pt x="30147" y="4847"/>
                    <a:pt x="30040" y="4704"/>
                  </a:cubicBezTo>
                  <a:cubicBezTo>
                    <a:pt x="29932" y="4549"/>
                    <a:pt x="29825" y="4406"/>
                    <a:pt x="29706" y="4251"/>
                  </a:cubicBezTo>
                  <a:cubicBezTo>
                    <a:pt x="29587" y="4073"/>
                    <a:pt x="29444" y="3918"/>
                    <a:pt x="29313" y="3751"/>
                  </a:cubicBezTo>
                  <a:lnTo>
                    <a:pt x="28956" y="3346"/>
                  </a:lnTo>
                  <a:cubicBezTo>
                    <a:pt x="28909" y="3287"/>
                    <a:pt x="28849" y="3239"/>
                    <a:pt x="28789" y="3180"/>
                  </a:cubicBezTo>
                  <a:cubicBezTo>
                    <a:pt x="28718" y="3108"/>
                    <a:pt x="28635" y="3037"/>
                    <a:pt x="28551" y="2965"/>
                  </a:cubicBezTo>
                  <a:cubicBezTo>
                    <a:pt x="28492" y="2906"/>
                    <a:pt x="28432" y="2858"/>
                    <a:pt x="28373" y="2811"/>
                  </a:cubicBezTo>
                  <a:cubicBezTo>
                    <a:pt x="28301" y="2739"/>
                    <a:pt x="28206" y="2680"/>
                    <a:pt x="28135" y="2608"/>
                  </a:cubicBezTo>
                  <a:cubicBezTo>
                    <a:pt x="28063" y="2525"/>
                    <a:pt x="27956" y="2465"/>
                    <a:pt x="27885" y="2406"/>
                  </a:cubicBezTo>
                  <a:cubicBezTo>
                    <a:pt x="27789" y="2334"/>
                    <a:pt x="27706" y="2275"/>
                    <a:pt x="27611" y="2203"/>
                  </a:cubicBezTo>
                  <a:cubicBezTo>
                    <a:pt x="27551" y="2156"/>
                    <a:pt x="27492" y="2132"/>
                    <a:pt x="27432" y="2084"/>
                  </a:cubicBezTo>
                  <a:cubicBezTo>
                    <a:pt x="27325" y="2025"/>
                    <a:pt x="27242" y="1953"/>
                    <a:pt x="27134" y="1894"/>
                  </a:cubicBezTo>
                  <a:cubicBezTo>
                    <a:pt x="27075" y="1858"/>
                    <a:pt x="27027" y="1811"/>
                    <a:pt x="26968" y="1787"/>
                  </a:cubicBezTo>
                  <a:cubicBezTo>
                    <a:pt x="26873" y="1727"/>
                    <a:pt x="26765" y="1668"/>
                    <a:pt x="26658" y="1596"/>
                  </a:cubicBezTo>
                  <a:cubicBezTo>
                    <a:pt x="26492" y="1489"/>
                    <a:pt x="26337" y="1418"/>
                    <a:pt x="26170" y="1322"/>
                  </a:cubicBezTo>
                  <a:cubicBezTo>
                    <a:pt x="26003" y="1239"/>
                    <a:pt x="25825" y="1180"/>
                    <a:pt x="25658" y="1084"/>
                  </a:cubicBezTo>
                  <a:cubicBezTo>
                    <a:pt x="25468" y="1001"/>
                    <a:pt x="25277" y="918"/>
                    <a:pt x="25087" y="846"/>
                  </a:cubicBezTo>
                  <a:cubicBezTo>
                    <a:pt x="24741" y="715"/>
                    <a:pt x="24384" y="596"/>
                    <a:pt x="24039" y="489"/>
                  </a:cubicBezTo>
                  <a:cubicBezTo>
                    <a:pt x="23694" y="382"/>
                    <a:pt x="23336" y="287"/>
                    <a:pt x="22979" y="203"/>
                  </a:cubicBezTo>
                  <a:cubicBezTo>
                    <a:pt x="22777" y="167"/>
                    <a:pt x="22562" y="120"/>
                    <a:pt x="22372" y="108"/>
                  </a:cubicBezTo>
                  <a:cubicBezTo>
                    <a:pt x="22193" y="84"/>
                    <a:pt x="22027" y="72"/>
                    <a:pt x="21848" y="60"/>
                  </a:cubicBezTo>
                  <a:cubicBezTo>
                    <a:pt x="21491" y="48"/>
                    <a:pt x="21134" y="13"/>
                    <a:pt x="20765" y="13"/>
                  </a:cubicBezTo>
                  <a:cubicBezTo>
                    <a:pt x="20586" y="13"/>
                    <a:pt x="20407" y="1"/>
                    <a:pt x="202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2634850" y="1155025"/>
              <a:ext cx="759925" cy="835850"/>
            </a:xfrm>
            <a:custGeom>
              <a:rect b="b" l="l" r="r" t="t"/>
              <a:pathLst>
                <a:path extrusionOk="0" h="33434" w="30397">
                  <a:moveTo>
                    <a:pt x="16109" y="1"/>
                  </a:moveTo>
                  <a:cubicBezTo>
                    <a:pt x="15419" y="1"/>
                    <a:pt x="14740" y="84"/>
                    <a:pt x="14085" y="179"/>
                  </a:cubicBezTo>
                  <a:cubicBezTo>
                    <a:pt x="13276" y="322"/>
                    <a:pt x="12597" y="477"/>
                    <a:pt x="11966" y="691"/>
                  </a:cubicBezTo>
                  <a:cubicBezTo>
                    <a:pt x="11609" y="810"/>
                    <a:pt x="11240" y="941"/>
                    <a:pt x="10978" y="1037"/>
                  </a:cubicBezTo>
                  <a:cubicBezTo>
                    <a:pt x="10692" y="1132"/>
                    <a:pt x="10347" y="1251"/>
                    <a:pt x="10025" y="1394"/>
                  </a:cubicBezTo>
                  <a:cubicBezTo>
                    <a:pt x="9227" y="1715"/>
                    <a:pt x="8608" y="2025"/>
                    <a:pt x="8061" y="2370"/>
                  </a:cubicBezTo>
                  <a:cubicBezTo>
                    <a:pt x="7358" y="2799"/>
                    <a:pt x="6715" y="3192"/>
                    <a:pt x="6072" y="3597"/>
                  </a:cubicBezTo>
                  <a:cubicBezTo>
                    <a:pt x="5977" y="3668"/>
                    <a:pt x="5894" y="3787"/>
                    <a:pt x="5882" y="3918"/>
                  </a:cubicBezTo>
                  <a:cubicBezTo>
                    <a:pt x="5691" y="4073"/>
                    <a:pt x="5477" y="4251"/>
                    <a:pt x="5287" y="4406"/>
                  </a:cubicBezTo>
                  <a:cubicBezTo>
                    <a:pt x="5001" y="4668"/>
                    <a:pt x="4727" y="4918"/>
                    <a:pt x="4429" y="5216"/>
                  </a:cubicBezTo>
                  <a:cubicBezTo>
                    <a:pt x="4155" y="5466"/>
                    <a:pt x="3929" y="5704"/>
                    <a:pt x="3739" y="5930"/>
                  </a:cubicBezTo>
                  <a:cubicBezTo>
                    <a:pt x="3274" y="6478"/>
                    <a:pt x="2834" y="7061"/>
                    <a:pt x="2429" y="7645"/>
                  </a:cubicBezTo>
                  <a:cubicBezTo>
                    <a:pt x="2310" y="7799"/>
                    <a:pt x="2203" y="7966"/>
                    <a:pt x="2108" y="8133"/>
                  </a:cubicBezTo>
                  <a:cubicBezTo>
                    <a:pt x="2072" y="8180"/>
                    <a:pt x="2060" y="8204"/>
                    <a:pt x="2024" y="8252"/>
                  </a:cubicBezTo>
                  <a:cubicBezTo>
                    <a:pt x="1965" y="8335"/>
                    <a:pt x="1905" y="8442"/>
                    <a:pt x="1846" y="8550"/>
                  </a:cubicBezTo>
                  <a:cubicBezTo>
                    <a:pt x="1691" y="8847"/>
                    <a:pt x="1512" y="9157"/>
                    <a:pt x="1357" y="9490"/>
                  </a:cubicBezTo>
                  <a:cubicBezTo>
                    <a:pt x="1226" y="9788"/>
                    <a:pt x="1060" y="10121"/>
                    <a:pt x="929" y="10466"/>
                  </a:cubicBezTo>
                  <a:cubicBezTo>
                    <a:pt x="857" y="10693"/>
                    <a:pt x="798" y="10859"/>
                    <a:pt x="738" y="11002"/>
                  </a:cubicBezTo>
                  <a:cubicBezTo>
                    <a:pt x="679" y="11181"/>
                    <a:pt x="619" y="11371"/>
                    <a:pt x="536" y="11633"/>
                  </a:cubicBezTo>
                  <a:cubicBezTo>
                    <a:pt x="441" y="11967"/>
                    <a:pt x="357" y="12300"/>
                    <a:pt x="286" y="12621"/>
                  </a:cubicBezTo>
                  <a:cubicBezTo>
                    <a:pt x="214" y="12979"/>
                    <a:pt x="119" y="13383"/>
                    <a:pt x="83" y="13812"/>
                  </a:cubicBezTo>
                  <a:cubicBezTo>
                    <a:pt x="0" y="14443"/>
                    <a:pt x="0" y="14943"/>
                    <a:pt x="83" y="15408"/>
                  </a:cubicBezTo>
                  <a:cubicBezTo>
                    <a:pt x="143" y="15717"/>
                    <a:pt x="203" y="16015"/>
                    <a:pt x="286" y="16289"/>
                  </a:cubicBezTo>
                  <a:cubicBezTo>
                    <a:pt x="334" y="16455"/>
                    <a:pt x="393" y="16610"/>
                    <a:pt x="464" y="16777"/>
                  </a:cubicBezTo>
                  <a:cubicBezTo>
                    <a:pt x="476" y="16824"/>
                    <a:pt x="512" y="16884"/>
                    <a:pt x="524" y="16932"/>
                  </a:cubicBezTo>
                  <a:cubicBezTo>
                    <a:pt x="572" y="17027"/>
                    <a:pt x="619" y="17146"/>
                    <a:pt x="679" y="17253"/>
                  </a:cubicBezTo>
                  <a:lnTo>
                    <a:pt x="762" y="17432"/>
                  </a:lnTo>
                  <a:cubicBezTo>
                    <a:pt x="822" y="17563"/>
                    <a:pt x="893" y="17705"/>
                    <a:pt x="976" y="17836"/>
                  </a:cubicBezTo>
                  <a:cubicBezTo>
                    <a:pt x="988" y="17884"/>
                    <a:pt x="1012" y="17920"/>
                    <a:pt x="1048" y="17967"/>
                  </a:cubicBezTo>
                  <a:cubicBezTo>
                    <a:pt x="1107" y="18074"/>
                    <a:pt x="1167" y="18182"/>
                    <a:pt x="1238" y="18277"/>
                  </a:cubicBezTo>
                  <a:cubicBezTo>
                    <a:pt x="1274" y="18313"/>
                    <a:pt x="1298" y="18360"/>
                    <a:pt x="1334" y="18396"/>
                  </a:cubicBezTo>
                  <a:lnTo>
                    <a:pt x="1548" y="18717"/>
                  </a:lnTo>
                  <a:lnTo>
                    <a:pt x="1596" y="18777"/>
                  </a:lnTo>
                  <a:cubicBezTo>
                    <a:pt x="1691" y="18896"/>
                    <a:pt x="1786" y="19027"/>
                    <a:pt x="1893" y="19146"/>
                  </a:cubicBezTo>
                  <a:cubicBezTo>
                    <a:pt x="2048" y="19313"/>
                    <a:pt x="2191" y="19468"/>
                    <a:pt x="2358" y="19634"/>
                  </a:cubicBezTo>
                  <a:cubicBezTo>
                    <a:pt x="2500" y="19789"/>
                    <a:pt x="2667" y="19932"/>
                    <a:pt x="2834" y="20087"/>
                  </a:cubicBezTo>
                  <a:cubicBezTo>
                    <a:pt x="2905" y="20158"/>
                    <a:pt x="3001" y="20230"/>
                    <a:pt x="3072" y="20301"/>
                  </a:cubicBezTo>
                  <a:cubicBezTo>
                    <a:pt x="3322" y="20539"/>
                    <a:pt x="3548" y="20765"/>
                    <a:pt x="3751" y="20992"/>
                  </a:cubicBezTo>
                  <a:cubicBezTo>
                    <a:pt x="3774" y="21015"/>
                    <a:pt x="3798" y="21039"/>
                    <a:pt x="3810" y="21063"/>
                  </a:cubicBezTo>
                  <a:cubicBezTo>
                    <a:pt x="3870" y="21134"/>
                    <a:pt x="3953" y="21218"/>
                    <a:pt x="4013" y="21301"/>
                  </a:cubicBezTo>
                  <a:lnTo>
                    <a:pt x="4096" y="21420"/>
                  </a:lnTo>
                  <a:lnTo>
                    <a:pt x="4191" y="21539"/>
                  </a:lnTo>
                  <a:cubicBezTo>
                    <a:pt x="4274" y="21658"/>
                    <a:pt x="4346" y="21789"/>
                    <a:pt x="4405" y="21896"/>
                  </a:cubicBezTo>
                  <a:cubicBezTo>
                    <a:pt x="4513" y="22123"/>
                    <a:pt x="4608" y="22325"/>
                    <a:pt x="4679" y="22539"/>
                  </a:cubicBezTo>
                  <a:cubicBezTo>
                    <a:pt x="4691" y="22551"/>
                    <a:pt x="4691" y="22587"/>
                    <a:pt x="4703" y="22611"/>
                  </a:cubicBezTo>
                  <a:cubicBezTo>
                    <a:pt x="4727" y="22670"/>
                    <a:pt x="4751" y="22742"/>
                    <a:pt x="4763" y="22801"/>
                  </a:cubicBezTo>
                  <a:lnTo>
                    <a:pt x="4798" y="22944"/>
                  </a:lnTo>
                  <a:lnTo>
                    <a:pt x="4822" y="23075"/>
                  </a:lnTo>
                  <a:lnTo>
                    <a:pt x="4846" y="23135"/>
                  </a:lnTo>
                  <a:cubicBezTo>
                    <a:pt x="4858" y="23206"/>
                    <a:pt x="4870" y="23301"/>
                    <a:pt x="4882" y="23373"/>
                  </a:cubicBezTo>
                  <a:cubicBezTo>
                    <a:pt x="4882" y="23420"/>
                    <a:pt x="4906" y="23444"/>
                    <a:pt x="4906" y="23492"/>
                  </a:cubicBezTo>
                  <a:cubicBezTo>
                    <a:pt x="4917" y="23563"/>
                    <a:pt x="4929" y="23659"/>
                    <a:pt x="4929" y="23730"/>
                  </a:cubicBezTo>
                  <a:cubicBezTo>
                    <a:pt x="4941" y="23778"/>
                    <a:pt x="4941" y="23801"/>
                    <a:pt x="4941" y="23849"/>
                  </a:cubicBezTo>
                  <a:cubicBezTo>
                    <a:pt x="4965" y="23932"/>
                    <a:pt x="4965" y="24016"/>
                    <a:pt x="4965" y="24099"/>
                  </a:cubicBezTo>
                  <a:lnTo>
                    <a:pt x="4965" y="24444"/>
                  </a:lnTo>
                  <a:cubicBezTo>
                    <a:pt x="4929" y="24968"/>
                    <a:pt x="4882" y="25456"/>
                    <a:pt x="4822" y="25933"/>
                  </a:cubicBezTo>
                  <a:cubicBezTo>
                    <a:pt x="4798" y="26123"/>
                    <a:pt x="4763" y="26337"/>
                    <a:pt x="4739" y="26528"/>
                  </a:cubicBezTo>
                  <a:cubicBezTo>
                    <a:pt x="4691" y="26837"/>
                    <a:pt x="4632" y="27183"/>
                    <a:pt x="4608" y="27504"/>
                  </a:cubicBezTo>
                  <a:lnTo>
                    <a:pt x="4608" y="27564"/>
                  </a:lnTo>
                  <a:cubicBezTo>
                    <a:pt x="4584" y="27719"/>
                    <a:pt x="4572" y="27885"/>
                    <a:pt x="4560" y="28040"/>
                  </a:cubicBezTo>
                  <a:cubicBezTo>
                    <a:pt x="4548" y="28278"/>
                    <a:pt x="4525" y="28504"/>
                    <a:pt x="4525" y="28695"/>
                  </a:cubicBezTo>
                  <a:cubicBezTo>
                    <a:pt x="4513" y="28873"/>
                    <a:pt x="4525" y="29088"/>
                    <a:pt x="4560" y="29278"/>
                  </a:cubicBezTo>
                  <a:cubicBezTo>
                    <a:pt x="4608" y="29576"/>
                    <a:pt x="4667" y="29814"/>
                    <a:pt x="4739" y="30040"/>
                  </a:cubicBezTo>
                  <a:cubicBezTo>
                    <a:pt x="4810" y="30266"/>
                    <a:pt x="4917" y="30481"/>
                    <a:pt x="5036" y="30719"/>
                  </a:cubicBezTo>
                  <a:cubicBezTo>
                    <a:pt x="5144" y="30933"/>
                    <a:pt x="5263" y="31159"/>
                    <a:pt x="5417" y="31362"/>
                  </a:cubicBezTo>
                  <a:cubicBezTo>
                    <a:pt x="5739" y="31779"/>
                    <a:pt x="6108" y="32124"/>
                    <a:pt x="6525" y="32386"/>
                  </a:cubicBezTo>
                  <a:cubicBezTo>
                    <a:pt x="6953" y="32672"/>
                    <a:pt x="7465" y="32898"/>
                    <a:pt x="8001" y="33041"/>
                  </a:cubicBezTo>
                  <a:cubicBezTo>
                    <a:pt x="8061" y="33064"/>
                    <a:pt x="8096" y="33076"/>
                    <a:pt x="8144" y="33088"/>
                  </a:cubicBezTo>
                  <a:cubicBezTo>
                    <a:pt x="8287" y="33124"/>
                    <a:pt x="8418" y="33160"/>
                    <a:pt x="8549" y="33195"/>
                  </a:cubicBezTo>
                  <a:cubicBezTo>
                    <a:pt x="9073" y="33314"/>
                    <a:pt x="9537" y="33374"/>
                    <a:pt x="9989" y="33374"/>
                  </a:cubicBezTo>
                  <a:cubicBezTo>
                    <a:pt x="10049" y="33374"/>
                    <a:pt x="10097" y="33374"/>
                    <a:pt x="10228" y="33434"/>
                  </a:cubicBezTo>
                  <a:cubicBezTo>
                    <a:pt x="10621" y="33422"/>
                    <a:pt x="11037" y="33362"/>
                    <a:pt x="11513" y="33255"/>
                  </a:cubicBezTo>
                  <a:lnTo>
                    <a:pt x="11549" y="33243"/>
                  </a:lnTo>
                  <a:cubicBezTo>
                    <a:pt x="11704" y="33195"/>
                    <a:pt x="11871" y="33160"/>
                    <a:pt x="12025" y="33112"/>
                  </a:cubicBezTo>
                  <a:cubicBezTo>
                    <a:pt x="12418" y="33017"/>
                    <a:pt x="12764" y="32910"/>
                    <a:pt x="13073" y="32791"/>
                  </a:cubicBezTo>
                  <a:cubicBezTo>
                    <a:pt x="13799" y="32517"/>
                    <a:pt x="14490" y="32171"/>
                    <a:pt x="15002" y="31898"/>
                  </a:cubicBezTo>
                  <a:lnTo>
                    <a:pt x="15062" y="31874"/>
                  </a:lnTo>
                  <a:cubicBezTo>
                    <a:pt x="15383" y="31707"/>
                    <a:pt x="15693" y="31540"/>
                    <a:pt x="16002" y="31362"/>
                  </a:cubicBezTo>
                  <a:cubicBezTo>
                    <a:pt x="16336" y="31183"/>
                    <a:pt x="16657" y="30993"/>
                    <a:pt x="17026" y="30767"/>
                  </a:cubicBezTo>
                  <a:cubicBezTo>
                    <a:pt x="17288" y="30624"/>
                    <a:pt x="17538" y="30457"/>
                    <a:pt x="17776" y="30302"/>
                  </a:cubicBezTo>
                  <a:lnTo>
                    <a:pt x="17860" y="30243"/>
                  </a:lnTo>
                  <a:lnTo>
                    <a:pt x="18074" y="30124"/>
                  </a:lnTo>
                  <a:cubicBezTo>
                    <a:pt x="18312" y="29981"/>
                    <a:pt x="18550" y="29826"/>
                    <a:pt x="18788" y="29671"/>
                  </a:cubicBezTo>
                  <a:cubicBezTo>
                    <a:pt x="19372" y="29278"/>
                    <a:pt x="19979" y="28873"/>
                    <a:pt x="20538" y="28433"/>
                  </a:cubicBezTo>
                  <a:cubicBezTo>
                    <a:pt x="21098" y="28004"/>
                    <a:pt x="21646" y="27564"/>
                    <a:pt x="22181" y="27111"/>
                  </a:cubicBezTo>
                  <a:cubicBezTo>
                    <a:pt x="22705" y="26659"/>
                    <a:pt x="23241" y="26183"/>
                    <a:pt x="23848" y="25623"/>
                  </a:cubicBezTo>
                  <a:cubicBezTo>
                    <a:pt x="24134" y="25337"/>
                    <a:pt x="24396" y="25087"/>
                    <a:pt x="24634" y="24849"/>
                  </a:cubicBezTo>
                  <a:lnTo>
                    <a:pt x="24646" y="24825"/>
                  </a:lnTo>
                  <a:cubicBezTo>
                    <a:pt x="24884" y="24611"/>
                    <a:pt x="25122" y="24349"/>
                    <a:pt x="25349" y="24099"/>
                  </a:cubicBezTo>
                  <a:cubicBezTo>
                    <a:pt x="25765" y="23623"/>
                    <a:pt x="26242" y="23075"/>
                    <a:pt x="26670" y="22480"/>
                  </a:cubicBezTo>
                  <a:cubicBezTo>
                    <a:pt x="26718" y="22432"/>
                    <a:pt x="26753" y="22385"/>
                    <a:pt x="26777" y="22349"/>
                  </a:cubicBezTo>
                  <a:cubicBezTo>
                    <a:pt x="26837" y="22242"/>
                    <a:pt x="26908" y="22146"/>
                    <a:pt x="26992" y="22051"/>
                  </a:cubicBezTo>
                  <a:lnTo>
                    <a:pt x="27349" y="21527"/>
                  </a:lnTo>
                  <a:cubicBezTo>
                    <a:pt x="27551" y="21194"/>
                    <a:pt x="27766" y="20872"/>
                    <a:pt x="27908" y="20622"/>
                  </a:cubicBezTo>
                  <a:cubicBezTo>
                    <a:pt x="27920" y="20575"/>
                    <a:pt x="27956" y="20527"/>
                    <a:pt x="27980" y="20480"/>
                  </a:cubicBezTo>
                  <a:lnTo>
                    <a:pt x="28158" y="20170"/>
                  </a:lnTo>
                  <a:lnTo>
                    <a:pt x="28266" y="19991"/>
                  </a:lnTo>
                  <a:cubicBezTo>
                    <a:pt x="28337" y="19884"/>
                    <a:pt x="28397" y="19765"/>
                    <a:pt x="28456" y="19646"/>
                  </a:cubicBezTo>
                  <a:cubicBezTo>
                    <a:pt x="28516" y="19551"/>
                    <a:pt x="28563" y="19432"/>
                    <a:pt x="28623" y="19313"/>
                  </a:cubicBezTo>
                  <a:cubicBezTo>
                    <a:pt x="28635" y="19253"/>
                    <a:pt x="28670" y="19206"/>
                    <a:pt x="28694" y="19146"/>
                  </a:cubicBezTo>
                  <a:cubicBezTo>
                    <a:pt x="28754" y="19039"/>
                    <a:pt x="28801" y="18920"/>
                    <a:pt x="28849" y="18801"/>
                  </a:cubicBezTo>
                  <a:cubicBezTo>
                    <a:pt x="28861" y="18753"/>
                    <a:pt x="28897" y="18717"/>
                    <a:pt x="28909" y="18670"/>
                  </a:cubicBezTo>
                  <a:cubicBezTo>
                    <a:pt x="29159" y="18039"/>
                    <a:pt x="29385" y="17384"/>
                    <a:pt x="29623" y="16670"/>
                  </a:cubicBezTo>
                  <a:cubicBezTo>
                    <a:pt x="29682" y="16479"/>
                    <a:pt x="29742" y="16289"/>
                    <a:pt x="29801" y="16110"/>
                  </a:cubicBezTo>
                  <a:cubicBezTo>
                    <a:pt x="29813" y="16062"/>
                    <a:pt x="29825" y="16003"/>
                    <a:pt x="29849" y="15955"/>
                  </a:cubicBezTo>
                  <a:cubicBezTo>
                    <a:pt x="29885" y="15836"/>
                    <a:pt x="29921" y="15741"/>
                    <a:pt x="29944" y="15622"/>
                  </a:cubicBezTo>
                  <a:lnTo>
                    <a:pt x="30111" y="14991"/>
                  </a:lnTo>
                  <a:cubicBezTo>
                    <a:pt x="30147" y="14872"/>
                    <a:pt x="30171" y="14753"/>
                    <a:pt x="30182" y="14634"/>
                  </a:cubicBezTo>
                  <a:cubicBezTo>
                    <a:pt x="30182" y="14574"/>
                    <a:pt x="30206" y="14515"/>
                    <a:pt x="30218" y="14455"/>
                  </a:cubicBezTo>
                  <a:cubicBezTo>
                    <a:pt x="30230" y="14312"/>
                    <a:pt x="30266" y="14169"/>
                    <a:pt x="30278" y="14038"/>
                  </a:cubicBezTo>
                  <a:lnTo>
                    <a:pt x="30290" y="13979"/>
                  </a:lnTo>
                  <a:cubicBezTo>
                    <a:pt x="30325" y="13812"/>
                    <a:pt x="30337" y="13669"/>
                    <a:pt x="30349" y="13503"/>
                  </a:cubicBezTo>
                  <a:lnTo>
                    <a:pt x="30361" y="13360"/>
                  </a:lnTo>
                  <a:cubicBezTo>
                    <a:pt x="30385" y="13157"/>
                    <a:pt x="30397" y="12967"/>
                    <a:pt x="30397" y="12776"/>
                  </a:cubicBezTo>
                  <a:lnTo>
                    <a:pt x="30397" y="12479"/>
                  </a:lnTo>
                  <a:lnTo>
                    <a:pt x="30397" y="12181"/>
                  </a:lnTo>
                  <a:cubicBezTo>
                    <a:pt x="30397" y="12062"/>
                    <a:pt x="30397" y="11943"/>
                    <a:pt x="30385" y="11824"/>
                  </a:cubicBezTo>
                  <a:lnTo>
                    <a:pt x="30385" y="11800"/>
                  </a:lnTo>
                  <a:cubicBezTo>
                    <a:pt x="30385" y="11705"/>
                    <a:pt x="30361" y="11574"/>
                    <a:pt x="30349" y="11431"/>
                  </a:cubicBezTo>
                  <a:cubicBezTo>
                    <a:pt x="30337" y="11252"/>
                    <a:pt x="30325" y="11062"/>
                    <a:pt x="30278" y="10883"/>
                  </a:cubicBezTo>
                  <a:cubicBezTo>
                    <a:pt x="30242" y="10693"/>
                    <a:pt x="30206" y="10478"/>
                    <a:pt x="30159" y="10288"/>
                  </a:cubicBezTo>
                  <a:cubicBezTo>
                    <a:pt x="30111" y="10085"/>
                    <a:pt x="30052" y="9871"/>
                    <a:pt x="29992" y="9669"/>
                  </a:cubicBezTo>
                  <a:lnTo>
                    <a:pt x="29968" y="9550"/>
                  </a:lnTo>
                  <a:cubicBezTo>
                    <a:pt x="29932" y="9419"/>
                    <a:pt x="29885" y="9312"/>
                    <a:pt x="29849" y="9192"/>
                  </a:cubicBezTo>
                  <a:cubicBezTo>
                    <a:pt x="29825" y="9145"/>
                    <a:pt x="29813" y="9109"/>
                    <a:pt x="29801" y="9061"/>
                  </a:cubicBezTo>
                  <a:cubicBezTo>
                    <a:pt x="29694" y="8752"/>
                    <a:pt x="29575" y="8442"/>
                    <a:pt x="29444" y="8157"/>
                  </a:cubicBezTo>
                  <a:cubicBezTo>
                    <a:pt x="29337" y="7930"/>
                    <a:pt x="29230" y="7716"/>
                    <a:pt x="29111" y="7490"/>
                  </a:cubicBezTo>
                  <a:lnTo>
                    <a:pt x="28932" y="7180"/>
                  </a:lnTo>
                  <a:cubicBezTo>
                    <a:pt x="28920" y="7168"/>
                    <a:pt x="28920" y="7133"/>
                    <a:pt x="28909" y="7121"/>
                  </a:cubicBezTo>
                  <a:cubicBezTo>
                    <a:pt x="28873" y="7073"/>
                    <a:pt x="28861" y="7026"/>
                    <a:pt x="28837" y="6978"/>
                  </a:cubicBezTo>
                  <a:lnTo>
                    <a:pt x="28682" y="6728"/>
                  </a:lnTo>
                  <a:lnTo>
                    <a:pt x="28539" y="6478"/>
                  </a:lnTo>
                  <a:cubicBezTo>
                    <a:pt x="28480" y="6371"/>
                    <a:pt x="28397" y="6287"/>
                    <a:pt x="28325" y="6180"/>
                  </a:cubicBezTo>
                  <a:lnTo>
                    <a:pt x="28242" y="6049"/>
                  </a:lnTo>
                  <a:cubicBezTo>
                    <a:pt x="28027" y="5763"/>
                    <a:pt x="27789" y="5490"/>
                    <a:pt x="27563" y="5228"/>
                  </a:cubicBezTo>
                  <a:cubicBezTo>
                    <a:pt x="27289" y="4894"/>
                    <a:pt x="26968" y="4597"/>
                    <a:pt x="26670" y="4299"/>
                  </a:cubicBezTo>
                  <a:lnTo>
                    <a:pt x="26658" y="4287"/>
                  </a:lnTo>
                  <a:cubicBezTo>
                    <a:pt x="26396" y="4037"/>
                    <a:pt x="26170" y="3811"/>
                    <a:pt x="25932" y="3620"/>
                  </a:cubicBezTo>
                  <a:cubicBezTo>
                    <a:pt x="25658" y="3382"/>
                    <a:pt x="25360" y="3156"/>
                    <a:pt x="25087" y="2942"/>
                  </a:cubicBezTo>
                  <a:cubicBezTo>
                    <a:pt x="24848" y="2763"/>
                    <a:pt x="24587" y="2596"/>
                    <a:pt x="24337" y="2430"/>
                  </a:cubicBezTo>
                  <a:lnTo>
                    <a:pt x="24253" y="2370"/>
                  </a:lnTo>
                  <a:lnTo>
                    <a:pt x="24110" y="2275"/>
                  </a:lnTo>
                  <a:cubicBezTo>
                    <a:pt x="23813" y="2084"/>
                    <a:pt x="23515" y="1894"/>
                    <a:pt x="23205" y="1715"/>
                  </a:cubicBezTo>
                  <a:cubicBezTo>
                    <a:pt x="22920" y="1549"/>
                    <a:pt x="22622" y="1406"/>
                    <a:pt x="22312" y="1251"/>
                  </a:cubicBezTo>
                  <a:cubicBezTo>
                    <a:pt x="22051" y="1120"/>
                    <a:pt x="21753" y="1001"/>
                    <a:pt x="21408" y="870"/>
                  </a:cubicBezTo>
                  <a:cubicBezTo>
                    <a:pt x="21015" y="715"/>
                    <a:pt x="20622" y="596"/>
                    <a:pt x="20300" y="513"/>
                  </a:cubicBezTo>
                  <a:cubicBezTo>
                    <a:pt x="20003" y="418"/>
                    <a:pt x="19693" y="358"/>
                    <a:pt x="19288" y="275"/>
                  </a:cubicBezTo>
                  <a:cubicBezTo>
                    <a:pt x="18955" y="203"/>
                    <a:pt x="18598" y="156"/>
                    <a:pt x="18264" y="120"/>
                  </a:cubicBezTo>
                  <a:cubicBezTo>
                    <a:pt x="17526" y="37"/>
                    <a:pt x="16907" y="1"/>
                    <a:pt x="16347" y="1"/>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3001850" y="1248600"/>
              <a:ext cx="62525" cy="117800"/>
            </a:xfrm>
            <a:custGeom>
              <a:rect b="b" l="l" r="r" t="t"/>
              <a:pathLst>
                <a:path extrusionOk="0" h="4712" w="2501">
                  <a:moveTo>
                    <a:pt x="1358" y="687"/>
                  </a:moveTo>
                  <a:cubicBezTo>
                    <a:pt x="1405" y="770"/>
                    <a:pt x="1465" y="866"/>
                    <a:pt x="1501" y="949"/>
                  </a:cubicBezTo>
                  <a:cubicBezTo>
                    <a:pt x="1608" y="1163"/>
                    <a:pt x="1715" y="1366"/>
                    <a:pt x="1798" y="1580"/>
                  </a:cubicBezTo>
                  <a:cubicBezTo>
                    <a:pt x="1906" y="1794"/>
                    <a:pt x="1977" y="2020"/>
                    <a:pt x="2060" y="2247"/>
                  </a:cubicBezTo>
                  <a:cubicBezTo>
                    <a:pt x="2084" y="2366"/>
                    <a:pt x="2120" y="2485"/>
                    <a:pt x="2132" y="2592"/>
                  </a:cubicBezTo>
                  <a:cubicBezTo>
                    <a:pt x="2156" y="2747"/>
                    <a:pt x="2179" y="2913"/>
                    <a:pt x="2179" y="3080"/>
                  </a:cubicBezTo>
                  <a:cubicBezTo>
                    <a:pt x="2179" y="3223"/>
                    <a:pt x="2144" y="3378"/>
                    <a:pt x="2120" y="3521"/>
                  </a:cubicBezTo>
                  <a:cubicBezTo>
                    <a:pt x="2084" y="3616"/>
                    <a:pt x="2060" y="3723"/>
                    <a:pt x="2001" y="3794"/>
                  </a:cubicBezTo>
                  <a:cubicBezTo>
                    <a:pt x="1953" y="3866"/>
                    <a:pt x="1894" y="3937"/>
                    <a:pt x="1834" y="3997"/>
                  </a:cubicBezTo>
                  <a:cubicBezTo>
                    <a:pt x="1775" y="4056"/>
                    <a:pt x="1715" y="4104"/>
                    <a:pt x="1644" y="4152"/>
                  </a:cubicBezTo>
                  <a:cubicBezTo>
                    <a:pt x="1596" y="4175"/>
                    <a:pt x="1536" y="4199"/>
                    <a:pt x="1489" y="4211"/>
                  </a:cubicBezTo>
                  <a:cubicBezTo>
                    <a:pt x="1441" y="4211"/>
                    <a:pt x="1417" y="4223"/>
                    <a:pt x="1370" y="4223"/>
                  </a:cubicBezTo>
                  <a:cubicBezTo>
                    <a:pt x="1351" y="4237"/>
                    <a:pt x="1334" y="4242"/>
                    <a:pt x="1318" y="4242"/>
                  </a:cubicBezTo>
                  <a:cubicBezTo>
                    <a:pt x="1292" y="4242"/>
                    <a:pt x="1268" y="4230"/>
                    <a:pt x="1239" y="4223"/>
                  </a:cubicBezTo>
                  <a:cubicBezTo>
                    <a:pt x="1191" y="4211"/>
                    <a:pt x="1144" y="4199"/>
                    <a:pt x="1108" y="4164"/>
                  </a:cubicBezTo>
                  <a:cubicBezTo>
                    <a:pt x="1048" y="4116"/>
                    <a:pt x="1001" y="4092"/>
                    <a:pt x="941" y="4033"/>
                  </a:cubicBezTo>
                  <a:cubicBezTo>
                    <a:pt x="870" y="3937"/>
                    <a:pt x="810" y="3854"/>
                    <a:pt x="751" y="3759"/>
                  </a:cubicBezTo>
                  <a:cubicBezTo>
                    <a:pt x="691" y="3664"/>
                    <a:pt x="655" y="3556"/>
                    <a:pt x="608" y="3437"/>
                  </a:cubicBezTo>
                  <a:cubicBezTo>
                    <a:pt x="596" y="3342"/>
                    <a:pt x="584" y="3259"/>
                    <a:pt x="584" y="3163"/>
                  </a:cubicBezTo>
                  <a:cubicBezTo>
                    <a:pt x="596" y="2878"/>
                    <a:pt x="655" y="2616"/>
                    <a:pt x="727" y="2342"/>
                  </a:cubicBezTo>
                  <a:lnTo>
                    <a:pt x="727" y="2342"/>
                  </a:lnTo>
                  <a:cubicBezTo>
                    <a:pt x="727" y="2366"/>
                    <a:pt x="715" y="2390"/>
                    <a:pt x="715" y="2401"/>
                  </a:cubicBezTo>
                  <a:cubicBezTo>
                    <a:pt x="763" y="2247"/>
                    <a:pt x="810" y="2080"/>
                    <a:pt x="870" y="1925"/>
                  </a:cubicBezTo>
                  <a:lnTo>
                    <a:pt x="1048" y="1437"/>
                  </a:lnTo>
                  <a:lnTo>
                    <a:pt x="1358" y="687"/>
                  </a:lnTo>
                  <a:close/>
                  <a:moveTo>
                    <a:pt x="1280" y="0"/>
                  </a:moveTo>
                  <a:cubicBezTo>
                    <a:pt x="1221" y="0"/>
                    <a:pt x="1160" y="19"/>
                    <a:pt x="1108" y="56"/>
                  </a:cubicBezTo>
                  <a:cubicBezTo>
                    <a:pt x="1048" y="104"/>
                    <a:pt x="1013" y="163"/>
                    <a:pt x="1001" y="235"/>
                  </a:cubicBezTo>
                  <a:cubicBezTo>
                    <a:pt x="941" y="365"/>
                    <a:pt x="858" y="520"/>
                    <a:pt x="786" y="651"/>
                  </a:cubicBezTo>
                  <a:cubicBezTo>
                    <a:pt x="727" y="770"/>
                    <a:pt x="667" y="877"/>
                    <a:pt x="608" y="997"/>
                  </a:cubicBezTo>
                  <a:cubicBezTo>
                    <a:pt x="489" y="1235"/>
                    <a:pt x="370" y="1473"/>
                    <a:pt x="286" y="1723"/>
                  </a:cubicBezTo>
                  <a:cubicBezTo>
                    <a:pt x="251" y="1794"/>
                    <a:pt x="227" y="1854"/>
                    <a:pt x="203" y="1925"/>
                  </a:cubicBezTo>
                  <a:cubicBezTo>
                    <a:pt x="191" y="2009"/>
                    <a:pt x="167" y="2080"/>
                    <a:pt x="143" y="2151"/>
                  </a:cubicBezTo>
                  <a:cubicBezTo>
                    <a:pt x="120" y="2223"/>
                    <a:pt x="108" y="2318"/>
                    <a:pt x="84" y="2390"/>
                  </a:cubicBezTo>
                  <a:cubicBezTo>
                    <a:pt x="72" y="2449"/>
                    <a:pt x="60" y="2497"/>
                    <a:pt x="60" y="2556"/>
                  </a:cubicBezTo>
                  <a:cubicBezTo>
                    <a:pt x="48" y="2628"/>
                    <a:pt x="24" y="2699"/>
                    <a:pt x="24" y="2782"/>
                  </a:cubicBezTo>
                  <a:cubicBezTo>
                    <a:pt x="12" y="2961"/>
                    <a:pt x="1" y="3152"/>
                    <a:pt x="48" y="3342"/>
                  </a:cubicBezTo>
                  <a:cubicBezTo>
                    <a:pt x="72" y="3533"/>
                    <a:pt x="132" y="3735"/>
                    <a:pt x="239" y="3914"/>
                  </a:cubicBezTo>
                  <a:cubicBezTo>
                    <a:pt x="310" y="4056"/>
                    <a:pt x="417" y="4187"/>
                    <a:pt x="524" y="4330"/>
                  </a:cubicBezTo>
                  <a:cubicBezTo>
                    <a:pt x="596" y="4402"/>
                    <a:pt x="667" y="4473"/>
                    <a:pt x="763" y="4533"/>
                  </a:cubicBezTo>
                  <a:cubicBezTo>
                    <a:pt x="834" y="4580"/>
                    <a:pt x="905" y="4628"/>
                    <a:pt x="1001" y="4652"/>
                  </a:cubicBezTo>
                  <a:cubicBezTo>
                    <a:pt x="1084" y="4687"/>
                    <a:pt x="1155" y="4699"/>
                    <a:pt x="1251" y="4711"/>
                  </a:cubicBezTo>
                  <a:cubicBezTo>
                    <a:pt x="1263" y="4699"/>
                    <a:pt x="1298" y="4699"/>
                    <a:pt x="1322" y="4699"/>
                  </a:cubicBezTo>
                  <a:cubicBezTo>
                    <a:pt x="1370" y="4699"/>
                    <a:pt x="1429" y="4699"/>
                    <a:pt x="1477" y="4687"/>
                  </a:cubicBezTo>
                  <a:cubicBezTo>
                    <a:pt x="1536" y="4676"/>
                    <a:pt x="1596" y="4652"/>
                    <a:pt x="1644" y="4640"/>
                  </a:cubicBezTo>
                  <a:cubicBezTo>
                    <a:pt x="1679" y="4628"/>
                    <a:pt x="1715" y="4616"/>
                    <a:pt x="1763" y="4580"/>
                  </a:cubicBezTo>
                  <a:cubicBezTo>
                    <a:pt x="1834" y="4533"/>
                    <a:pt x="1894" y="4485"/>
                    <a:pt x="1953" y="4449"/>
                  </a:cubicBezTo>
                  <a:lnTo>
                    <a:pt x="2132" y="4271"/>
                  </a:lnTo>
                  <a:cubicBezTo>
                    <a:pt x="2179" y="4211"/>
                    <a:pt x="2215" y="4128"/>
                    <a:pt x="2263" y="4056"/>
                  </a:cubicBezTo>
                  <a:cubicBezTo>
                    <a:pt x="2429" y="3759"/>
                    <a:pt x="2489" y="3390"/>
                    <a:pt x="2501" y="3044"/>
                  </a:cubicBezTo>
                  <a:cubicBezTo>
                    <a:pt x="2501" y="2878"/>
                    <a:pt x="2489" y="2735"/>
                    <a:pt x="2477" y="2568"/>
                  </a:cubicBezTo>
                  <a:cubicBezTo>
                    <a:pt x="2453" y="2437"/>
                    <a:pt x="2441" y="2318"/>
                    <a:pt x="2418" y="2199"/>
                  </a:cubicBezTo>
                  <a:cubicBezTo>
                    <a:pt x="2382" y="2080"/>
                    <a:pt x="2358" y="1949"/>
                    <a:pt x="2310" y="1830"/>
                  </a:cubicBezTo>
                  <a:cubicBezTo>
                    <a:pt x="2215" y="1592"/>
                    <a:pt x="2120" y="1354"/>
                    <a:pt x="2001" y="1127"/>
                  </a:cubicBezTo>
                  <a:cubicBezTo>
                    <a:pt x="1882" y="889"/>
                    <a:pt x="1727" y="663"/>
                    <a:pt x="1596" y="437"/>
                  </a:cubicBezTo>
                  <a:cubicBezTo>
                    <a:pt x="1572" y="413"/>
                    <a:pt x="1548" y="401"/>
                    <a:pt x="1536" y="377"/>
                  </a:cubicBezTo>
                  <a:cubicBezTo>
                    <a:pt x="1548" y="342"/>
                    <a:pt x="1548" y="294"/>
                    <a:pt x="1548" y="246"/>
                  </a:cubicBezTo>
                  <a:cubicBezTo>
                    <a:pt x="1536" y="139"/>
                    <a:pt x="1477" y="56"/>
                    <a:pt x="1382" y="20"/>
                  </a:cubicBezTo>
                  <a:cubicBezTo>
                    <a:pt x="1350" y="7"/>
                    <a:pt x="1316" y="0"/>
                    <a:pt x="12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2907800" y="1326025"/>
              <a:ext cx="60450" cy="110325"/>
            </a:xfrm>
            <a:custGeom>
              <a:rect b="b" l="l" r="r" t="t"/>
              <a:pathLst>
                <a:path extrusionOk="0" h="4413" w="2418">
                  <a:moveTo>
                    <a:pt x="1275" y="462"/>
                  </a:moveTo>
                  <a:lnTo>
                    <a:pt x="1275" y="462"/>
                  </a:lnTo>
                  <a:cubicBezTo>
                    <a:pt x="1275" y="463"/>
                    <a:pt x="1276" y="464"/>
                    <a:pt x="1276" y="465"/>
                  </a:cubicBezTo>
                  <a:lnTo>
                    <a:pt x="1276" y="465"/>
                  </a:lnTo>
                  <a:cubicBezTo>
                    <a:pt x="1276" y="464"/>
                    <a:pt x="1275" y="463"/>
                    <a:pt x="1275" y="462"/>
                  </a:cubicBezTo>
                  <a:close/>
                  <a:moveTo>
                    <a:pt x="1262" y="436"/>
                  </a:moveTo>
                  <a:cubicBezTo>
                    <a:pt x="1268" y="446"/>
                    <a:pt x="1271" y="455"/>
                    <a:pt x="1275" y="462"/>
                  </a:cubicBezTo>
                  <a:lnTo>
                    <a:pt x="1275" y="462"/>
                  </a:lnTo>
                  <a:cubicBezTo>
                    <a:pt x="1274" y="461"/>
                    <a:pt x="1274" y="460"/>
                    <a:pt x="1274" y="459"/>
                  </a:cubicBezTo>
                  <a:lnTo>
                    <a:pt x="1274" y="459"/>
                  </a:lnTo>
                  <a:cubicBezTo>
                    <a:pt x="1276" y="462"/>
                    <a:pt x="1277" y="464"/>
                    <a:pt x="1279" y="467"/>
                  </a:cubicBezTo>
                  <a:lnTo>
                    <a:pt x="1279" y="467"/>
                  </a:lnTo>
                  <a:cubicBezTo>
                    <a:pt x="1278" y="466"/>
                    <a:pt x="1277" y="466"/>
                    <a:pt x="1276" y="465"/>
                  </a:cubicBezTo>
                  <a:lnTo>
                    <a:pt x="1276" y="465"/>
                  </a:lnTo>
                  <a:cubicBezTo>
                    <a:pt x="1278" y="467"/>
                    <a:pt x="1279" y="469"/>
                    <a:pt x="1281" y="471"/>
                  </a:cubicBezTo>
                  <a:lnTo>
                    <a:pt x="1281" y="471"/>
                  </a:lnTo>
                  <a:cubicBezTo>
                    <a:pt x="1361" y="610"/>
                    <a:pt x="1431" y="749"/>
                    <a:pt x="1500" y="888"/>
                  </a:cubicBezTo>
                  <a:cubicBezTo>
                    <a:pt x="1596" y="1055"/>
                    <a:pt x="1667" y="1221"/>
                    <a:pt x="1738" y="1376"/>
                  </a:cubicBezTo>
                  <a:cubicBezTo>
                    <a:pt x="1810" y="1543"/>
                    <a:pt x="1869" y="1710"/>
                    <a:pt x="1953" y="1876"/>
                  </a:cubicBezTo>
                  <a:cubicBezTo>
                    <a:pt x="2012" y="2019"/>
                    <a:pt x="2048" y="2186"/>
                    <a:pt x="2096" y="2329"/>
                  </a:cubicBezTo>
                  <a:cubicBezTo>
                    <a:pt x="2108" y="2412"/>
                    <a:pt x="2131" y="2483"/>
                    <a:pt x="2143" y="2543"/>
                  </a:cubicBezTo>
                  <a:cubicBezTo>
                    <a:pt x="2143" y="2591"/>
                    <a:pt x="2155" y="2626"/>
                    <a:pt x="2155" y="2686"/>
                  </a:cubicBezTo>
                  <a:cubicBezTo>
                    <a:pt x="2167" y="2781"/>
                    <a:pt x="2167" y="2888"/>
                    <a:pt x="2167" y="2972"/>
                  </a:cubicBezTo>
                  <a:cubicBezTo>
                    <a:pt x="2167" y="3126"/>
                    <a:pt x="2143" y="3269"/>
                    <a:pt x="2108" y="3424"/>
                  </a:cubicBezTo>
                  <a:cubicBezTo>
                    <a:pt x="2084" y="3519"/>
                    <a:pt x="2036" y="3615"/>
                    <a:pt x="1989" y="3698"/>
                  </a:cubicBezTo>
                  <a:cubicBezTo>
                    <a:pt x="1953" y="3781"/>
                    <a:pt x="1893" y="3853"/>
                    <a:pt x="1834" y="3912"/>
                  </a:cubicBezTo>
                  <a:lnTo>
                    <a:pt x="1655" y="4043"/>
                  </a:lnTo>
                  <a:cubicBezTo>
                    <a:pt x="1596" y="4079"/>
                    <a:pt x="1536" y="4103"/>
                    <a:pt x="1477" y="4115"/>
                  </a:cubicBezTo>
                  <a:cubicBezTo>
                    <a:pt x="1429" y="4138"/>
                    <a:pt x="1381" y="4138"/>
                    <a:pt x="1334" y="4138"/>
                  </a:cubicBezTo>
                  <a:cubicBezTo>
                    <a:pt x="1262" y="4138"/>
                    <a:pt x="1215" y="4115"/>
                    <a:pt x="1155" y="4115"/>
                  </a:cubicBezTo>
                  <a:cubicBezTo>
                    <a:pt x="1096" y="4103"/>
                    <a:pt x="1036" y="4067"/>
                    <a:pt x="1000" y="4043"/>
                  </a:cubicBezTo>
                  <a:cubicBezTo>
                    <a:pt x="941" y="4019"/>
                    <a:pt x="893" y="3972"/>
                    <a:pt x="846" y="3924"/>
                  </a:cubicBezTo>
                  <a:cubicBezTo>
                    <a:pt x="798" y="3876"/>
                    <a:pt x="750" y="3817"/>
                    <a:pt x="726" y="3757"/>
                  </a:cubicBezTo>
                  <a:cubicBezTo>
                    <a:pt x="655" y="3615"/>
                    <a:pt x="595" y="3460"/>
                    <a:pt x="548" y="3305"/>
                  </a:cubicBezTo>
                  <a:cubicBezTo>
                    <a:pt x="512" y="3150"/>
                    <a:pt x="500" y="3019"/>
                    <a:pt x="500" y="2864"/>
                  </a:cubicBezTo>
                  <a:cubicBezTo>
                    <a:pt x="524" y="2579"/>
                    <a:pt x="584" y="2305"/>
                    <a:pt x="655" y="2019"/>
                  </a:cubicBezTo>
                  <a:cubicBezTo>
                    <a:pt x="667" y="1960"/>
                    <a:pt x="703" y="1888"/>
                    <a:pt x="715" y="1829"/>
                  </a:cubicBezTo>
                  <a:cubicBezTo>
                    <a:pt x="738" y="1757"/>
                    <a:pt x="774" y="1674"/>
                    <a:pt x="786" y="1590"/>
                  </a:cubicBezTo>
                  <a:cubicBezTo>
                    <a:pt x="834" y="1436"/>
                    <a:pt x="893" y="1305"/>
                    <a:pt x="953" y="1162"/>
                  </a:cubicBezTo>
                  <a:cubicBezTo>
                    <a:pt x="1012" y="1019"/>
                    <a:pt x="1072" y="876"/>
                    <a:pt x="1131" y="733"/>
                  </a:cubicBezTo>
                  <a:cubicBezTo>
                    <a:pt x="1179" y="638"/>
                    <a:pt x="1215" y="543"/>
                    <a:pt x="1262" y="436"/>
                  </a:cubicBezTo>
                  <a:close/>
                  <a:moveTo>
                    <a:pt x="1193" y="0"/>
                  </a:moveTo>
                  <a:cubicBezTo>
                    <a:pt x="1172" y="0"/>
                    <a:pt x="1151" y="3"/>
                    <a:pt x="1131" y="7"/>
                  </a:cubicBezTo>
                  <a:cubicBezTo>
                    <a:pt x="1072" y="31"/>
                    <a:pt x="1036" y="66"/>
                    <a:pt x="1024" y="126"/>
                  </a:cubicBezTo>
                  <a:cubicBezTo>
                    <a:pt x="965" y="221"/>
                    <a:pt x="905" y="328"/>
                    <a:pt x="857" y="412"/>
                  </a:cubicBezTo>
                  <a:cubicBezTo>
                    <a:pt x="810" y="507"/>
                    <a:pt x="750" y="590"/>
                    <a:pt x="715" y="686"/>
                  </a:cubicBezTo>
                  <a:cubicBezTo>
                    <a:pt x="619" y="840"/>
                    <a:pt x="536" y="1007"/>
                    <a:pt x="453" y="1174"/>
                  </a:cubicBezTo>
                  <a:cubicBezTo>
                    <a:pt x="441" y="1221"/>
                    <a:pt x="417" y="1257"/>
                    <a:pt x="393" y="1305"/>
                  </a:cubicBezTo>
                  <a:cubicBezTo>
                    <a:pt x="381" y="1340"/>
                    <a:pt x="369" y="1376"/>
                    <a:pt x="357" y="1412"/>
                  </a:cubicBezTo>
                  <a:cubicBezTo>
                    <a:pt x="322" y="1495"/>
                    <a:pt x="274" y="1579"/>
                    <a:pt x="250" y="1662"/>
                  </a:cubicBezTo>
                  <a:cubicBezTo>
                    <a:pt x="238" y="1721"/>
                    <a:pt x="203" y="1781"/>
                    <a:pt x="191" y="1840"/>
                  </a:cubicBezTo>
                  <a:cubicBezTo>
                    <a:pt x="179" y="1888"/>
                    <a:pt x="155" y="1948"/>
                    <a:pt x="143" y="1995"/>
                  </a:cubicBezTo>
                  <a:cubicBezTo>
                    <a:pt x="131" y="2055"/>
                    <a:pt x="119" y="2114"/>
                    <a:pt x="95" y="2150"/>
                  </a:cubicBezTo>
                  <a:cubicBezTo>
                    <a:pt x="84" y="2198"/>
                    <a:pt x="84" y="2245"/>
                    <a:pt x="72" y="2269"/>
                  </a:cubicBezTo>
                  <a:cubicBezTo>
                    <a:pt x="24" y="2495"/>
                    <a:pt x="0" y="2733"/>
                    <a:pt x="24" y="2972"/>
                  </a:cubicBezTo>
                  <a:cubicBezTo>
                    <a:pt x="60" y="3257"/>
                    <a:pt x="143" y="3555"/>
                    <a:pt x="298" y="3793"/>
                  </a:cubicBezTo>
                  <a:cubicBezTo>
                    <a:pt x="369" y="3912"/>
                    <a:pt x="441" y="4019"/>
                    <a:pt x="548" y="4115"/>
                  </a:cubicBezTo>
                  <a:cubicBezTo>
                    <a:pt x="631" y="4210"/>
                    <a:pt x="750" y="4281"/>
                    <a:pt x="857" y="4329"/>
                  </a:cubicBezTo>
                  <a:cubicBezTo>
                    <a:pt x="1000" y="4388"/>
                    <a:pt x="1131" y="4412"/>
                    <a:pt x="1262" y="4412"/>
                  </a:cubicBezTo>
                  <a:lnTo>
                    <a:pt x="1310" y="4412"/>
                  </a:lnTo>
                  <a:cubicBezTo>
                    <a:pt x="1441" y="4412"/>
                    <a:pt x="1572" y="4365"/>
                    <a:pt x="1679" y="4317"/>
                  </a:cubicBezTo>
                  <a:cubicBezTo>
                    <a:pt x="1738" y="4281"/>
                    <a:pt x="1810" y="4234"/>
                    <a:pt x="1869" y="4198"/>
                  </a:cubicBezTo>
                  <a:cubicBezTo>
                    <a:pt x="1917" y="4150"/>
                    <a:pt x="1977" y="4103"/>
                    <a:pt x="2024" y="4055"/>
                  </a:cubicBezTo>
                  <a:cubicBezTo>
                    <a:pt x="2108" y="3972"/>
                    <a:pt x="2191" y="3853"/>
                    <a:pt x="2239" y="3734"/>
                  </a:cubicBezTo>
                  <a:cubicBezTo>
                    <a:pt x="2298" y="3603"/>
                    <a:pt x="2346" y="3460"/>
                    <a:pt x="2381" y="3329"/>
                  </a:cubicBezTo>
                  <a:cubicBezTo>
                    <a:pt x="2405" y="3198"/>
                    <a:pt x="2417" y="3079"/>
                    <a:pt x="2417" y="2948"/>
                  </a:cubicBezTo>
                  <a:cubicBezTo>
                    <a:pt x="2417" y="2674"/>
                    <a:pt x="2393" y="2424"/>
                    <a:pt x="2334" y="2174"/>
                  </a:cubicBezTo>
                  <a:cubicBezTo>
                    <a:pt x="2286" y="1971"/>
                    <a:pt x="2227" y="1781"/>
                    <a:pt x="2167" y="1590"/>
                  </a:cubicBezTo>
                  <a:cubicBezTo>
                    <a:pt x="2108" y="1412"/>
                    <a:pt x="2036" y="1233"/>
                    <a:pt x="1941" y="1055"/>
                  </a:cubicBezTo>
                  <a:cubicBezTo>
                    <a:pt x="1858" y="876"/>
                    <a:pt x="1762" y="697"/>
                    <a:pt x="1667" y="519"/>
                  </a:cubicBezTo>
                  <a:cubicBezTo>
                    <a:pt x="1619" y="447"/>
                    <a:pt x="1560" y="352"/>
                    <a:pt x="1512" y="281"/>
                  </a:cubicBezTo>
                  <a:cubicBezTo>
                    <a:pt x="1488" y="245"/>
                    <a:pt x="1465" y="209"/>
                    <a:pt x="1441" y="174"/>
                  </a:cubicBezTo>
                  <a:cubicBezTo>
                    <a:pt x="1429" y="162"/>
                    <a:pt x="1429" y="150"/>
                    <a:pt x="1405" y="126"/>
                  </a:cubicBezTo>
                  <a:lnTo>
                    <a:pt x="1346" y="66"/>
                  </a:lnTo>
                  <a:cubicBezTo>
                    <a:pt x="1334" y="55"/>
                    <a:pt x="1334" y="55"/>
                    <a:pt x="1322" y="55"/>
                  </a:cubicBezTo>
                  <a:lnTo>
                    <a:pt x="1310" y="43"/>
                  </a:lnTo>
                  <a:cubicBezTo>
                    <a:pt x="1278" y="11"/>
                    <a:pt x="1236" y="0"/>
                    <a:pt x="11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3044725" y="1479250"/>
              <a:ext cx="57750" cy="91925"/>
            </a:xfrm>
            <a:custGeom>
              <a:rect b="b" l="l" r="r" t="t"/>
              <a:pathLst>
                <a:path extrusionOk="0" h="3677" w="2310">
                  <a:moveTo>
                    <a:pt x="1310" y="355"/>
                  </a:moveTo>
                  <a:lnTo>
                    <a:pt x="1441" y="581"/>
                  </a:lnTo>
                  <a:lnTo>
                    <a:pt x="1572" y="843"/>
                  </a:lnTo>
                  <a:cubicBezTo>
                    <a:pt x="1619" y="938"/>
                    <a:pt x="1667" y="1045"/>
                    <a:pt x="1691" y="1141"/>
                  </a:cubicBezTo>
                  <a:cubicBezTo>
                    <a:pt x="1762" y="1355"/>
                    <a:pt x="1846" y="1546"/>
                    <a:pt x="1905" y="1760"/>
                  </a:cubicBezTo>
                  <a:cubicBezTo>
                    <a:pt x="1917" y="1843"/>
                    <a:pt x="1941" y="1927"/>
                    <a:pt x="1941" y="2022"/>
                  </a:cubicBezTo>
                  <a:cubicBezTo>
                    <a:pt x="1965" y="2129"/>
                    <a:pt x="1965" y="2212"/>
                    <a:pt x="1965" y="2319"/>
                  </a:cubicBezTo>
                  <a:cubicBezTo>
                    <a:pt x="1965" y="2450"/>
                    <a:pt x="1941" y="2569"/>
                    <a:pt x="1917" y="2712"/>
                  </a:cubicBezTo>
                  <a:cubicBezTo>
                    <a:pt x="1881" y="2784"/>
                    <a:pt x="1857" y="2855"/>
                    <a:pt x="1822" y="2915"/>
                  </a:cubicBezTo>
                  <a:cubicBezTo>
                    <a:pt x="1786" y="2986"/>
                    <a:pt x="1726" y="3046"/>
                    <a:pt x="1667" y="3129"/>
                  </a:cubicBezTo>
                  <a:cubicBezTo>
                    <a:pt x="1619" y="3153"/>
                    <a:pt x="1572" y="3201"/>
                    <a:pt x="1524" y="3224"/>
                  </a:cubicBezTo>
                  <a:cubicBezTo>
                    <a:pt x="1488" y="3260"/>
                    <a:pt x="1429" y="3272"/>
                    <a:pt x="1381" y="3284"/>
                  </a:cubicBezTo>
                  <a:cubicBezTo>
                    <a:pt x="1322" y="3308"/>
                    <a:pt x="1274" y="3308"/>
                    <a:pt x="1214" y="3308"/>
                  </a:cubicBezTo>
                  <a:cubicBezTo>
                    <a:pt x="1155" y="3284"/>
                    <a:pt x="1131" y="3284"/>
                    <a:pt x="1095" y="3284"/>
                  </a:cubicBezTo>
                  <a:lnTo>
                    <a:pt x="1012" y="3248"/>
                  </a:lnTo>
                  <a:cubicBezTo>
                    <a:pt x="953" y="3201"/>
                    <a:pt x="893" y="3153"/>
                    <a:pt x="845" y="3105"/>
                  </a:cubicBezTo>
                  <a:cubicBezTo>
                    <a:pt x="774" y="3034"/>
                    <a:pt x="714" y="2950"/>
                    <a:pt x="667" y="2855"/>
                  </a:cubicBezTo>
                  <a:cubicBezTo>
                    <a:pt x="631" y="2784"/>
                    <a:pt x="595" y="2712"/>
                    <a:pt x="583" y="2629"/>
                  </a:cubicBezTo>
                  <a:cubicBezTo>
                    <a:pt x="560" y="2534"/>
                    <a:pt x="548" y="2439"/>
                    <a:pt x="548" y="2331"/>
                  </a:cubicBezTo>
                  <a:cubicBezTo>
                    <a:pt x="560" y="2141"/>
                    <a:pt x="595" y="1950"/>
                    <a:pt x="655" y="1760"/>
                  </a:cubicBezTo>
                  <a:cubicBezTo>
                    <a:pt x="691" y="1605"/>
                    <a:pt x="738" y="1474"/>
                    <a:pt x="798" y="1319"/>
                  </a:cubicBezTo>
                  <a:cubicBezTo>
                    <a:pt x="833" y="1248"/>
                    <a:pt x="881" y="1165"/>
                    <a:pt x="917" y="1081"/>
                  </a:cubicBezTo>
                  <a:lnTo>
                    <a:pt x="1048" y="819"/>
                  </a:lnTo>
                  <a:cubicBezTo>
                    <a:pt x="1131" y="664"/>
                    <a:pt x="1214" y="498"/>
                    <a:pt x="1310" y="355"/>
                  </a:cubicBezTo>
                  <a:close/>
                  <a:moveTo>
                    <a:pt x="1217" y="0"/>
                  </a:moveTo>
                  <a:cubicBezTo>
                    <a:pt x="1169" y="0"/>
                    <a:pt x="1122" y="18"/>
                    <a:pt x="1095" y="57"/>
                  </a:cubicBezTo>
                  <a:cubicBezTo>
                    <a:pt x="1036" y="141"/>
                    <a:pt x="976" y="224"/>
                    <a:pt x="917" y="295"/>
                  </a:cubicBezTo>
                  <a:cubicBezTo>
                    <a:pt x="845" y="379"/>
                    <a:pt x="786" y="486"/>
                    <a:pt x="714" y="581"/>
                  </a:cubicBezTo>
                  <a:cubicBezTo>
                    <a:pt x="524" y="831"/>
                    <a:pt x="345" y="1081"/>
                    <a:pt x="226" y="1379"/>
                  </a:cubicBezTo>
                  <a:cubicBezTo>
                    <a:pt x="167" y="1546"/>
                    <a:pt x="107" y="1712"/>
                    <a:pt x="60" y="1879"/>
                  </a:cubicBezTo>
                  <a:cubicBezTo>
                    <a:pt x="12" y="2034"/>
                    <a:pt x="0" y="2188"/>
                    <a:pt x="12" y="2355"/>
                  </a:cubicBezTo>
                  <a:cubicBezTo>
                    <a:pt x="12" y="2439"/>
                    <a:pt x="24" y="2522"/>
                    <a:pt x="48" y="2617"/>
                  </a:cubicBezTo>
                  <a:cubicBezTo>
                    <a:pt x="60" y="2689"/>
                    <a:pt x="71" y="2772"/>
                    <a:pt x="107" y="2843"/>
                  </a:cubicBezTo>
                  <a:cubicBezTo>
                    <a:pt x="167" y="2986"/>
                    <a:pt x="238" y="3129"/>
                    <a:pt x="345" y="3248"/>
                  </a:cubicBezTo>
                  <a:cubicBezTo>
                    <a:pt x="441" y="3379"/>
                    <a:pt x="583" y="3498"/>
                    <a:pt x="726" y="3582"/>
                  </a:cubicBezTo>
                  <a:cubicBezTo>
                    <a:pt x="786" y="3617"/>
                    <a:pt x="845" y="3641"/>
                    <a:pt x="917" y="3665"/>
                  </a:cubicBezTo>
                  <a:cubicBezTo>
                    <a:pt x="1012" y="3665"/>
                    <a:pt x="1084" y="3677"/>
                    <a:pt x="1179" y="3677"/>
                  </a:cubicBezTo>
                  <a:cubicBezTo>
                    <a:pt x="1262" y="3677"/>
                    <a:pt x="1334" y="3665"/>
                    <a:pt x="1417" y="3641"/>
                  </a:cubicBezTo>
                  <a:cubicBezTo>
                    <a:pt x="1488" y="3629"/>
                    <a:pt x="1548" y="3617"/>
                    <a:pt x="1607" y="3570"/>
                  </a:cubicBezTo>
                  <a:cubicBezTo>
                    <a:pt x="1667" y="3546"/>
                    <a:pt x="1738" y="3510"/>
                    <a:pt x="1786" y="3462"/>
                  </a:cubicBezTo>
                  <a:cubicBezTo>
                    <a:pt x="1846" y="3427"/>
                    <a:pt x="1905" y="3367"/>
                    <a:pt x="1953" y="3320"/>
                  </a:cubicBezTo>
                  <a:cubicBezTo>
                    <a:pt x="2048" y="3201"/>
                    <a:pt x="2143" y="3046"/>
                    <a:pt x="2203" y="2903"/>
                  </a:cubicBezTo>
                  <a:cubicBezTo>
                    <a:pt x="2250" y="2772"/>
                    <a:pt x="2274" y="2629"/>
                    <a:pt x="2286" y="2486"/>
                  </a:cubicBezTo>
                  <a:cubicBezTo>
                    <a:pt x="2310" y="2319"/>
                    <a:pt x="2310" y="2177"/>
                    <a:pt x="2286" y="2010"/>
                  </a:cubicBezTo>
                  <a:cubicBezTo>
                    <a:pt x="2274" y="1784"/>
                    <a:pt x="2215" y="1546"/>
                    <a:pt x="2143" y="1343"/>
                  </a:cubicBezTo>
                  <a:cubicBezTo>
                    <a:pt x="2107" y="1236"/>
                    <a:pt x="2072" y="1129"/>
                    <a:pt x="2036" y="1045"/>
                  </a:cubicBezTo>
                  <a:lnTo>
                    <a:pt x="1905" y="724"/>
                  </a:lnTo>
                  <a:cubicBezTo>
                    <a:pt x="1810" y="522"/>
                    <a:pt x="1715" y="331"/>
                    <a:pt x="1607" y="129"/>
                  </a:cubicBezTo>
                  <a:cubicBezTo>
                    <a:pt x="1572" y="93"/>
                    <a:pt x="1512" y="57"/>
                    <a:pt x="1476" y="57"/>
                  </a:cubicBezTo>
                  <a:cubicBezTo>
                    <a:pt x="1441" y="57"/>
                    <a:pt x="1393" y="57"/>
                    <a:pt x="1369" y="69"/>
                  </a:cubicBezTo>
                  <a:cubicBezTo>
                    <a:pt x="1357" y="57"/>
                    <a:pt x="1334" y="33"/>
                    <a:pt x="1322" y="33"/>
                  </a:cubicBezTo>
                  <a:cubicBezTo>
                    <a:pt x="1295" y="12"/>
                    <a:pt x="1256" y="0"/>
                    <a:pt x="1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3175675" y="1583125"/>
              <a:ext cx="52425" cy="99975"/>
            </a:xfrm>
            <a:custGeom>
              <a:rect b="b" l="l" r="r" t="t"/>
              <a:pathLst>
                <a:path extrusionOk="0" h="3999" w="2097">
                  <a:moveTo>
                    <a:pt x="1120" y="558"/>
                  </a:moveTo>
                  <a:cubicBezTo>
                    <a:pt x="1191" y="760"/>
                    <a:pt x="1263" y="950"/>
                    <a:pt x="1358" y="1141"/>
                  </a:cubicBezTo>
                  <a:cubicBezTo>
                    <a:pt x="1453" y="1391"/>
                    <a:pt x="1549" y="1629"/>
                    <a:pt x="1632" y="1903"/>
                  </a:cubicBezTo>
                  <a:cubicBezTo>
                    <a:pt x="1668" y="2022"/>
                    <a:pt x="1691" y="2129"/>
                    <a:pt x="1715" y="2248"/>
                  </a:cubicBezTo>
                  <a:cubicBezTo>
                    <a:pt x="1727" y="2308"/>
                    <a:pt x="1727" y="2367"/>
                    <a:pt x="1739" y="2427"/>
                  </a:cubicBezTo>
                  <a:cubicBezTo>
                    <a:pt x="1739" y="2486"/>
                    <a:pt x="1751" y="2546"/>
                    <a:pt x="1751" y="2594"/>
                  </a:cubicBezTo>
                  <a:cubicBezTo>
                    <a:pt x="1751" y="2748"/>
                    <a:pt x="1751" y="2915"/>
                    <a:pt x="1727" y="3058"/>
                  </a:cubicBezTo>
                  <a:cubicBezTo>
                    <a:pt x="1715" y="3153"/>
                    <a:pt x="1680" y="3225"/>
                    <a:pt x="1632" y="3308"/>
                  </a:cubicBezTo>
                  <a:cubicBezTo>
                    <a:pt x="1608" y="3356"/>
                    <a:pt x="1596" y="3403"/>
                    <a:pt x="1561" y="3427"/>
                  </a:cubicBezTo>
                  <a:lnTo>
                    <a:pt x="1501" y="3487"/>
                  </a:lnTo>
                  <a:cubicBezTo>
                    <a:pt x="1489" y="3510"/>
                    <a:pt x="1453" y="3510"/>
                    <a:pt x="1441" y="3522"/>
                  </a:cubicBezTo>
                  <a:cubicBezTo>
                    <a:pt x="1418" y="3522"/>
                    <a:pt x="1382" y="3534"/>
                    <a:pt x="1358" y="3534"/>
                  </a:cubicBezTo>
                  <a:cubicBezTo>
                    <a:pt x="1275" y="3558"/>
                    <a:pt x="1251" y="3558"/>
                    <a:pt x="1215" y="3558"/>
                  </a:cubicBezTo>
                  <a:cubicBezTo>
                    <a:pt x="1180" y="3534"/>
                    <a:pt x="1144" y="3522"/>
                    <a:pt x="1096" y="3510"/>
                  </a:cubicBezTo>
                  <a:cubicBezTo>
                    <a:pt x="1037" y="3475"/>
                    <a:pt x="1001" y="3439"/>
                    <a:pt x="941" y="3391"/>
                  </a:cubicBezTo>
                  <a:cubicBezTo>
                    <a:pt x="882" y="3332"/>
                    <a:pt x="822" y="3260"/>
                    <a:pt x="775" y="3177"/>
                  </a:cubicBezTo>
                  <a:cubicBezTo>
                    <a:pt x="715" y="3094"/>
                    <a:pt x="668" y="2986"/>
                    <a:pt x="644" y="2879"/>
                  </a:cubicBezTo>
                  <a:cubicBezTo>
                    <a:pt x="608" y="2748"/>
                    <a:pt x="584" y="2617"/>
                    <a:pt x="584" y="2486"/>
                  </a:cubicBezTo>
                  <a:cubicBezTo>
                    <a:pt x="584" y="2284"/>
                    <a:pt x="596" y="2082"/>
                    <a:pt x="620" y="1891"/>
                  </a:cubicBezTo>
                  <a:cubicBezTo>
                    <a:pt x="679" y="1665"/>
                    <a:pt x="763" y="1451"/>
                    <a:pt x="846" y="1248"/>
                  </a:cubicBezTo>
                  <a:cubicBezTo>
                    <a:pt x="894" y="1141"/>
                    <a:pt x="941" y="1034"/>
                    <a:pt x="977" y="915"/>
                  </a:cubicBezTo>
                  <a:lnTo>
                    <a:pt x="1120" y="558"/>
                  </a:lnTo>
                  <a:close/>
                  <a:moveTo>
                    <a:pt x="1041" y="1"/>
                  </a:moveTo>
                  <a:cubicBezTo>
                    <a:pt x="989" y="1"/>
                    <a:pt x="941" y="25"/>
                    <a:pt x="906" y="69"/>
                  </a:cubicBezTo>
                  <a:cubicBezTo>
                    <a:pt x="787" y="248"/>
                    <a:pt x="679" y="439"/>
                    <a:pt x="584" y="641"/>
                  </a:cubicBezTo>
                  <a:cubicBezTo>
                    <a:pt x="441" y="879"/>
                    <a:pt x="310" y="1129"/>
                    <a:pt x="203" y="1379"/>
                  </a:cubicBezTo>
                  <a:cubicBezTo>
                    <a:pt x="132" y="1534"/>
                    <a:pt x="84" y="1689"/>
                    <a:pt x="60" y="1855"/>
                  </a:cubicBezTo>
                  <a:cubicBezTo>
                    <a:pt x="25" y="2022"/>
                    <a:pt x="1" y="2189"/>
                    <a:pt x="1" y="2344"/>
                  </a:cubicBezTo>
                  <a:cubicBezTo>
                    <a:pt x="1" y="2522"/>
                    <a:pt x="13" y="2701"/>
                    <a:pt x="60" y="2879"/>
                  </a:cubicBezTo>
                  <a:cubicBezTo>
                    <a:pt x="84" y="2975"/>
                    <a:pt x="108" y="3058"/>
                    <a:pt x="144" y="3153"/>
                  </a:cubicBezTo>
                  <a:cubicBezTo>
                    <a:pt x="179" y="3225"/>
                    <a:pt x="227" y="3296"/>
                    <a:pt x="263" y="3356"/>
                  </a:cubicBezTo>
                  <a:cubicBezTo>
                    <a:pt x="358" y="3510"/>
                    <a:pt x="453" y="3641"/>
                    <a:pt x="596" y="3748"/>
                  </a:cubicBezTo>
                  <a:cubicBezTo>
                    <a:pt x="727" y="3856"/>
                    <a:pt x="882" y="3927"/>
                    <a:pt x="1025" y="3975"/>
                  </a:cubicBezTo>
                  <a:cubicBezTo>
                    <a:pt x="1072" y="3987"/>
                    <a:pt x="1120" y="3987"/>
                    <a:pt x="1156" y="3998"/>
                  </a:cubicBezTo>
                  <a:lnTo>
                    <a:pt x="1299" y="3998"/>
                  </a:lnTo>
                  <a:cubicBezTo>
                    <a:pt x="1370" y="3998"/>
                    <a:pt x="1441" y="3987"/>
                    <a:pt x="1513" y="3951"/>
                  </a:cubicBezTo>
                  <a:cubicBezTo>
                    <a:pt x="1656" y="3915"/>
                    <a:pt x="1775" y="3820"/>
                    <a:pt x="1846" y="3701"/>
                  </a:cubicBezTo>
                  <a:cubicBezTo>
                    <a:pt x="1930" y="3570"/>
                    <a:pt x="2013" y="3415"/>
                    <a:pt x="2037" y="3260"/>
                  </a:cubicBezTo>
                  <a:cubicBezTo>
                    <a:pt x="2072" y="3094"/>
                    <a:pt x="2096" y="2927"/>
                    <a:pt x="2096" y="2748"/>
                  </a:cubicBezTo>
                  <a:cubicBezTo>
                    <a:pt x="2096" y="2582"/>
                    <a:pt x="2096" y="2427"/>
                    <a:pt x="2072" y="2272"/>
                  </a:cubicBezTo>
                  <a:cubicBezTo>
                    <a:pt x="2049" y="2153"/>
                    <a:pt x="2037" y="2046"/>
                    <a:pt x="2013" y="1927"/>
                  </a:cubicBezTo>
                  <a:cubicBezTo>
                    <a:pt x="1977" y="1796"/>
                    <a:pt x="1930" y="1677"/>
                    <a:pt x="1894" y="1546"/>
                  </a:cubicBezTo>
                  <a:cubicBezTo>
                    <a:pt x="1811" y="1308"/>
                    <a:pt x="1727" y="1081"/>
                    <a:pt x="1620" y="855"/>
                  </a:cubicBezTo>
                  <a:cubicBezTo>
                    <a:pt x="1537" y="653"/>
                    <a:pt x="1430" y="427"/>
                    <a:pt x="1310" y="236"/>
                  </a:cubicBezTo>
                  <a:cubicBezTo>
                    <a:pt x="1275" y="189"/>
                    <a:pt x="1263" y="165"/>
                    <a:pt x="1215" y="141"/>
                  </a:cubicBezTo>
                  <a:lnTo>
                    <a:pt x="1203" y="141"/>
                  </a:lnTo>
                  <a:cubicBezTo>
                    <a:pt x="1203" y="129"/>
                    <a:pt x="1203" y="117"/>
                    <a:pt x="1191" y="105"/>
                  </a:cubicBezTo>
                  <a:cubicBezTo>
                    <a:pt x="1180" y="58"/>
                    <a:pt x="1132" y="22"/>
                    <a:pt x="1096" y="10"/>
                  </a:cubicBezTo>
                  <a:cubicBezTo>
                    <a:pt x="1078" y="4"/>
                    <a:pt x="1059" y="1"/>
                    <a:pt x="1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833375" y="1799150"/>
              <a:ext cx="62225" cy="99450"/>
            </a:xfrm>
            <a:custGeom>
              <a:rect b="b" l="l" r="r" t="t"/>
              <a:pathLst>
                <a:path extrusionOk="0" h="3978" w="2489">
                  <a:moveTo>
                    <a:pt x="1596" y="477"/>
                  </a:moveTo>
                  <a:cubicBezTo>
                    <a:pt x="1727" y="703"/>
                    <a:pt x="1858" y="942"/>
                    <a:pt x="1965" y="1180"/>
                  </a:cubicBezTo>
                  <a:cubicBezTo>
                    <a:pt x="2013" y="1299"/>
                    <a:pt x="2048" y="1418"/>
                    <a:pt x="2084" y="1537"/>
                  </a:cubicBezTo>
                  <a:cubicBezTo>
                    <a:pt x="2108" y="1632"/>
                    <a:pt x="2132" y="1751"/>
                    <a:pt x="2144" y="1870"/>
                  </a:cubicBezTo>
                  <a:cubicBezTo>
                    <a:pt x="2144" y="1965"/>
                    <a:pt x="2156" y="2073"/>
                    <a:pt x="2156" y="2156"/>
                  </a:cubicBezTo>
                  <a:cubicBezTo>
                    <a:pt x="2156" y="2251"/>
                    <a:pt x="2144" y="2335"/>
                    <a:pt x="2144" y="2430"/>
                  </a:cubicBezTo>
                  <a:cubicBezTo>
                    <a:pt x="2132" y="2489"/>
                    <a:pt x="2132" y="2549"/>
                    <a:pt x="2108" y="2608"/>
                  </a:cubicBezTo>
                  <a:cubicBezTo>
                    <a:pt x="2096" y="2739"/>
                    <a:pt x="2048" y="2858"/>
                    <a:pt x="2001" y="2977"/>
                  </a:cubicBezTo>
                  <a:cubicBezTo>
                    <a:pt x="1965" y="3061"/>
                    <a:pt x="1918" y="3156"/>
                    <a:pt x="1858" y="3228"/>
                  </a:cubicBezTo>
                  <a:cubicBezTo>
                    <a:pt x="1810" y="3287"/>
                    <a:pt x="1751" y="3347"/>
                    <a:pt x="1691" y="3394"/>
                  </a:cubicBezTo>
                  <a:cubicBezTo>
                    <a:pt x="1644" y="3418"/>
                    <a:pt x="1584" y="3466"/>
                    <a:pt x="1525" y="3478"/>
                  </a:cubicBezTo>
                  <a:cubicBezTo>
                    <a:pt x="1501" y="3501"/>
                    <a:pt x="1453" y="3501"/>
                    <a:pt x="1429" y="3513"/>
                  </a:cubicBezTo>
                  <a:cubicBezTo>
                    <a:pt x="1370" y="3501"/>
                    <a:pt x="1322" y="3501"/>
                    <a:pt x="1263" y="3501"/>
                  </a:cubicBezTo>
                  <a:cubicBezTo>
                    <a:pt x="1203" y="3478"/>
                    <a:pt x="1156" y="3466"/>
                    <a:pt x="1120" y="3454"/>
                  </a:cubicBezTo>
                  <a:cubicBezTo>
                    <a:pt x="1072" y="3442"/>
                    <a:pt x="1025" y="3406"/>
                    <a:pt x="977" y="3382"/>
                  </a:cubicBezTo>
                  <a:cubicBezTo>
                    <a:pt x="941" y="3347"/>
                    <a:pt x="905" y="3311"/>
                    <a:pt x="858" y="3263"/>
                  </a:cubicBezTo>
                  <a:cubicBezTo>
                    <a:pt x="822" y="3204"/>
                    <a:pt x="786" y="3132"/>
                    <a:pt x="763" y="3061"/>
                  </a:cubicBezTo>
                  <a:cubicBezTo>
                    <a:pt x="727" y="2977"/>
                    <a:pt x="703" y="2882"/>
                    <a:pt x="679" y="2799"/>
                  </a:cubicBezTo>
                  <a:cubicBezTo>
                    <a:pt x="667" y="2680"/>
                    <a:pt x="667" y="2573"/>
                    <a:pt x="679" y="2454"/>
                  </a:cubicBezTo>
                  <a:cubicBezTo>
                    <a:pt x="715" y="2251"/>
                    <a:pt x="775" y="2049"/>
                    <a:pt x="834" y="1858"/>
                  </a:cubicBezTo>
                  <a:lnTo>
                    <a:pt x="917" y="1632"/>
                  </a:lnTo>
                  <a:cubicBezTo>
                    <a:pt x="1013" y="1430"/>
                    <a:pt x="1120" y="1215"/>
                    <a:pt x="1239" y="1025"/>
                  </a:cubicBezTo>
                  <a:cubicBezTo>
                    <a:pt x="1358" y="834"/>
                    <a:pt x="1477" y="656"/>
                    <a:pt x="1596" y="477"/>
                  </a:cubicBezTo>
                  <a:close/>
                  <a:moveTo>
                    <a:pt x="1370" y="1"/>
                  </a:moveTo>
                  <a:cubicBezTo>
                    <a:pt x="1298" y="1"/>
                    <a:pt x="1203" y="37"/>
                    <a:pt x="1156" y="84"/>
                  </a:cubicBezTo>
                  <a:cubicBezTo>
                    <a:pt x="1132" y="132"/>
                    <a:pt x="1084" y="180"/>
                    <a:pt x="1036" y="203"/>
                  </a:cubicBezTo>
                  <a:cubicBezTo>
                    <a:pt x="1013" y="251"/>
                    <a:pt x="965" y="287"/>
                    <a:pt x="941" y="334"/>
                  </a:cubicBezTo>
                  <a:cubicBezTo>
                    <a:pt x="846" y="430"/>
                    <a:pt x="775" y="525"/>
                    <a:pt x="679" y="632"/>
                  </a:cubicBezTo>
                  <a:cubicBezTo>
                    <a:pt x="608" y="727"/>
                    <a:pt x="524" y="834"/>
                    <a:pt x="465" y="953"/>
                  </a:cubicBezTo>
                  <a:cubicBezTo>
                    <a:pt x="429" y="1013"/>
                    <a:pt x="382" y="1061"/>
                    <a:pt x="370" y="1120"/>
                  </a:cubicBezTo>
                  <a:cubicBezTo>
                    <a:pt x="346" y="1180"/>
                    <a:pt x="310" y="1239"/>
                    <a:pt x="286" y="1311"/>
                  </a:cubicBezTo>
                  <a:lnTo>
                    <a:pt x="191" y="1537"/>
                  </a:lnTo>
                  <a:lnTo>
                    <a:pt x="143" y="1668"/>
                  </a:lnTo>
                  <a:cubicBezTo>
                    <a:pt x="132" y="1727"/>
                    <a:pt x="108" y="1799"/>
                    <a:pt x="84" y="1858"/>
                  </a:cubicBezTo>
                  <a:cubicBezTo>
                    <a:pt x="60" y="2025"/>
                    <a:pt x="24" y="2180"/>
                    <a:pt x="13" y="2335"/>
                  </a:cubicBezTo>
                  <a:cubicBezTo>
                    <a:pt x="1" y="2513"/>
                    <a:pt x="1" y="2692"/>
                    <a:pt x="48" y="2870"/>
                  </a:cubicBezTo>
                  <a:cubicBezTo>
                    <a:pt x="60" y="2966"/>
                    <a:pt x="72" y="3037"/>
                    <a:pt x="108" y="3108"/>
                  </a:cubicBezTo>
                  <a:cubicBezTo>
                    <a:pt x="132" y="3204"/>
                    <a:pt x="167" y="3275"/>
                    <a:pt x="203" y="3370"/>
                  </a:cubicBezTo>
                  <a:cubicBezTo>
                    <a:pt x="251" y="3454"/>
                    <a:pt x="310" y="3549"/>
                    <a:pt x="382" y="3620"/>
                  </a:cubicBezTo>
                  <a:cubicBezTo>
                    <a:pt x="441" y="3680"/>
                    <a:pt x="501" y="3739"/>
                    <a:pt x="584" y="3787"/>
                  </a:cubicBezTo>
                  <a:cubicBezTo>
                    <a:pt x="644" y="3823"/>
                    <a:pt x="703" y="3870"/>
                    <a:pt x="775" y="3906"/>
                  </a:cubicBezTo>
                  <a:cubicBezTo>
                    <a:pt x="846" y="3930"/>
                    <a:pt x="917" y="3966"/>
                    <a:pt x="1013" y="3978"/>
                  </a:cubicBezTo>
                  <a:lnTo>
                    <a:pt x="1334" y="3978"/>
                  </a:lnTo>
                  <a:cubicBezTo>
                    <a:pt x="1429" y="3954"/>
                    <a:pt x="1501" y="3942"/>
                    <a:pt x="1596" y="3918"/>
                  </a:cubicBezTo>
                  <a:cubicBezTo>
                    <a:pt x="1751" y="3859"/>
                    <a:pt x="1906" y="3739"/>
                    <a:pt x="2025" y="3620"/>
                  </a:cubicBezTo>
                  <a:cubicBezTo>
                    <a:pt x="2156" y="3466"/>
                    <a:pt x="2251" y="3311"/>
                    <a:pt x="2322" y="3132"/>
                  </a:cubicBezTo>
                  <a:cubicBezTo>
                    <a:pt x="2382" y="2977"/>
                    <a:pt x="2429" y="2835"/>
                    <a:pt x="2441" y="2680"/>
                  </a:cubicBezTo>
                  <a:cubicBezTo>
                    <a:pt x="2453" y="2608"/>
                    <a:pt x="2465" y="2513"/>
                    <a:pt x="2465" y="2442"/>
                  </a:cubicBezTo>
                  <a:cubicBezTo>
                    <a:pt x="2465" y="2382"/>
                    <a:pt x="2489" y="2311"/>
                    <a:pt x="2489" y="2251"/>
                  </a:cubicBezTo>
                  <a:cubicBezTo>
                    <a:pt x="2489" y="2096"/>
                    <a:pt x="2489" y="1954"/>
                    <a:pt x="2465" y="1799"/>
                  </a:cubicBezTo>
                  <a:cubicBezTo>
                    <a:pt x="2453" y="1727"/>
                    <a:pt x="2453" y="1656"/>
                    <a:pt x="2441" y="1573"/>
                  </a:cubicBezTo>
                  <a:cubicBezTo>
                    <a:pt x="2429" y="1501"/>
                    <a:pt x="2406" y="1442"/>
                    <a:pt x="2394" y="1370"/>
                  </a:cubicBezTo>
                  <a:cubicBezTo>
                    <a:pt x="2370" y="1239"/>
                    <a:pt x="2322" y="1120"/>
                    <a:pt x="2263" y="977"/>
                  </a:cubicBezTo>
                  <a:cubicBezTo>
                    <a:pt x="2156" y="715"/>
                    <a:pt x="2025" y="465"/>
                    <a:pt x="1870" y="203"/>
                  </a:cubicBezTo>
                  <a:cubicBezTo>
                    <a:pt x="1829" y="145"/>
                    <a:pt x="1770" y="111"/>
                    <a:pt x="1706" y="111"/>
                  </a:cubicBezTo>
                  <a:cubicBezTo>
                    <a:pt x="1678" y="111"/>
                    <a:pt x="1649" y="117"/>
                    <a:pt x="1620" y="132"/>
                  </a:cubicBezTo>
                  <a:lnTo>
                    <a:pt x="1572" y="84"/>
                  </a:lnTo>
                  <a:cubicBezTo>
                    <a:pt x="1513" y="37"/>
                    <a:pt x="1441" y="1"/>
                    <a:pt x="1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2914050" y="1680925"/>
              <a:ext cx="60750" cy="96825"/>
            </a:xfrm>
            <a:custGeom>
              <a:rect b="b" l="l" r="r" t="t"/>
              <a:pathLst>
                <a:path extrusionOk="0" h="3873" w="2430">
                  <a:moveTo>
                    <a:pt x="488" y="2206"/>
                  </a:moveTo>
                  <a:cubicBezTo>
                    <a:pt x="488" y="2218"/>
                    <a:pt x="476" y="2218"/>
                    <a:pt x="488" y="2218"/>
                  </a:cubicBezTo>
                  <a:lnTo>
                    <a:pt x="488" y="2206"/>
                  </a:lnTo>
                  <a:close/>
                  <a:moveTo>
                    <a:pt x="1346" y="420"/>
                  </a:moveTo>
                  <a:cubicBezTo>
                    <a:pt x="1441" y="563"/>
                    <a:pt x="1536" y="718"/>
                    <a:pt x="1619" y="872"/>
                  </a:cubicBezTo>
                  <a:cubicBezTo>
                    <a:pt x="1703" y="1027"/>
                    <a:pt x="1774" y="1170"/>
                    <a:pt x="1846" y="1337"/>
                  </a:cubicBezTo>
                  <a:cubicBezTo>
                    <a:pt x="1893" y="1456"/>
                    <a:pt x="1941" y="1575"/>
                    <a:pt x="1965" y="1694"/>
                  </a:cubicBezTo>
                  <a:cubicBezTo>
                    <a:pt x="1977" y="1765"/>
                    <a:pt x="2012" y="1849"/>
                    <a:pt x="2024" y="1920"/>
                  </a:cubicBezTo>
                  <a:cubicBezTo>
                    <a:pt x="2036" y="1980"/>
                    <a:pt x="2060" y="2039"/>
                    <a:pt x="2060" y="2099"/>
                  </a:cubicBezTo>
                  <a:cubicBezTo>
                    <a:pt x="2060" y="2158"/>
                    <a:pt x="2072" y="2194"/>
                    <a:pt x="2072" y="2253"/>
                  </a:cubicBezTo>
                  <a:cubicBezTo>
                    <a:pt x="2072" y="2396"/>
                    <a:pt x="2072" y="2515"/>
                    <a:pt x="2060" y="2634"/>
                  </a:cubicBezTo>
                  <a:cubicBezTo>
                    <a:pt x="2036" y="2730"/>
                    <a:pt x="2012" y="2837"/>
                    <a:pt x="1977" y="2932"/>
                  </a:cubicBezTo>
                  <a:cubicBezTo>
                    <a:pt x="1941" y="3015"/>
                    <a:pt x="1893" y="3111"/>
                    <a:pt x="1834" y="3182"/>
                  </a:cubicBezTo>
                  <a:cubicBezTo>
                    <a:pt x="1786" y="3242"/>
                    <a:pt x="1739" y="3289"/>
                    <a:pt x="1679" y="3325"/>
                  </a:cubicBezTo>
                  <a:cubicBezTo>
                    <a:pt x="1619" y="3373"/>
                    <a:pt x="1584" y="3408"/>
                    <a:pt x="1524" y="3420"/>
                  </a:cubicBezTo>
                  <a:cubicBezTo>
                    <a:pt x="1465" y="3432"/>
                    <a:pt x="1417" y="3444"/>
                    <a:pt x="1358" y="3468"/>
                  </a:cubicBezTo>
                  <a:cubicBezTo>
                    <a:pt x="1286" y="3456"/>
                    <a:pt x="1227" y="3456"/>
                    <a:pt x="1167" y="3456"/>
                  </a:cubicBezTo>
                  <a:lnTo>
                    <a:pt x="988" y="3408"/>
                  </a:lnTo>
                  <a:cubicBezTo>
                    <a:pt x="929" y="3373"/>
                    <a:pt x="881" y="3349"/>
                    <a:pt x="822" y="3313"/>
                  </a:cubicBezTo>
                  <a:cubicBezTo>
                    <a:pt x="762" y="3254"/>
                    <a:pt x="703" y="3218"/>
                    <a:pt x="643" y="3134"/>
                  </a:cubicBezTo>
                  <a:cubicBezTo>
                    <a:pt x="596" y="3063"/>
                    <a:pt x="548" y="3004"/>
                    <a:pt x="524" y="2932"/>
                  </a:cubicBezTo>
                  <a:cubicBezTo>
                    <a:pt x="488" y="2861"/>
                    <a:pt x="476" y="2765"/>
                    <a:pt x="465" y="2694"/>
                  </a:cubicBezTo>
                  <a:cubicBezTo>
                    <a:pt x="453" y="2539"/>
                    <a:pt x="465" y="2408"/>
                    <a:pt x="476" y="2265"/>
                  </a:cubicBezTo>
                  <a:cubicBezTo>
                    <a:pt x="488" y="2146"/>
                    <a:pt x="524" y="2027"/>
                    <a:pt x="548" y="1920"/>
                  </a:cubicBezTo>
                  <a:cubicBezTo>
                    <a:pt x="584" y="1813"/>
                    <a:pt x="607" y="1706"/>
                    <a:pt x="655" y="1610"/>
                  </a:cubicBezTo>
                  <a:cubicBezTo>
                    <a:pt x="691" y="1551"/>
                    <a:pt x="703" y="1491"/>
                    <a:pt x="726" y="1432"/>
                  </a:cubicBezTo>
                  <a:cubicBezTo>
                    <a:pt x="774" y="1337"/>
                    <a:pt x="822" y="1229"/>
                    <a:pt x="869" y="1146"/>
                  </a:cubicBezTo>
                  <a:cubicBezTo>
                    <a:pt x="893" y="1099"/>
                    <a:pt x="929" y="1039"/>
                    <a:pt x="953" y="991"/>
                  </a:cubicBezTo>
                  <a:cubicBezTo>
                    <a:pt x="988" y="932"/>
                    <a:pt x="1024" y="896"/>
                    <a:pt x="1060" y="837"/>
                  </a:cubicBezTo>
                  <a:cubicBezTo>
                    <a:pt x="1143" y="682"/>
                    <a:pt x="1250" y="551"/>
                    <a:pt x="1346" y="420"/>
                  </a:cubicBezTo>
                  <a:close/>
                  <a:moveTo>
                    <a:pt x="1265" y="0"/>
                  </a:moveTo>
                  <a:cubicBezTo>
                    <a:pt x="1195" y="0"/>
                    <a:pt x="1128" y="41"/>
                    <a:pt x="1096" y="98"/>
                  </a:cubicBezTo>
                  <a:cubicBezTo>
                    <a:pt x="1000" y="277"/>
                    <a:pt x="857" y="444"/>
                    <a:pt x="750" y="610"/>
                  </a:cubicBezTo>
                  <a:cubicBezTo>
                    <a:pt x="691" y="682"/>
                    <a:pt x="643" y="753"/>
                    <a:pt x="584" y="837"/>
                  </a:cubicBezTo>
                  <a:cubicBezTo>
                    <a:pt x="548" y="896"/>
                    <a:pt x="500" y="956"/>
                    <a:pt x="476" y="1015"/>
                  </a:cubicBezTo>
                  <a:cubicBezTo>
                    <a:pt x="441" y="1051"/>
                    <a:pt x="429" y="1087"/>
                    <a:pt x="417" y="1134"/>
                  </a:cubicBezTo>
                  <a:cubicBezTo>
                    <a:pt x="226" y="1491"/>
                    <a:pt x="84" y="1872"/>
                    <a:pt x="48" y="2277"/>
                  </a:cubicBezTo>
                  <a:cubicBezTo>
                    <a:pt x="0" y="2587"/>
                    <a:pt x="24" y="2896"/>
                    <a:pt x="167" y="3182"/>
                  </a:cubicBezTo>
                  <a:cubicBezTo>
                    <a:pt x="298" y="3456"/>
                    <a:pt x="500" y="3670"/>
                    <a:pt x="786" y="3789"/>
                  </a:cubicBezTo>
                  <a:cubicBezTo>
                    <a:pt x="857" y="3825"/>
                    <a:pt x="953" y="3849"/>
                    <a:pt x="1024" y="3873"/>
                  </a:cubicBezTo>
                  <a:cubicBezTo>
                    <a:pt x="1046" y="3851"/>
                    <a:pt x="1076" y="3847"/>
                    <a:pt x="1109" y="3847"/>
                  </a:cubicBezTo>
                  <a:cubicBezTo>
                    <a:pt x="1131" y="3847"/>
                    <a:pt x="1155" y="3849"/>
                    <a:pt x="1179" y="3849"/>
                  </a:cubicBezTo>
                  <a:lnTo>
                    <a:pt x="1227" y="3849"/>
                  </a:lnTo>
                  <a:cubicBezTo>
                    <a:pt x="1369" y="3837"/>
                    <a:pt x="1536" y="3813"/>
                    <a:pt x="1667" y="3730"/>
                  </a:cubicBezTo>
                  <a:cubicBezTo>
                    <a:pt x="1941" y="3587"/>
                    <a:pt x="2143" y="3349"/>
                    <a:pt x="2262" y="3063"/>
                  </a:cubicBezTo>
                  <a:cubicBezTo>
                    <a:pt x="2322" y="2932"/>
                    <a:pt x="2370" y="2777"/>
                    <a:pt x="2393" y="2634"/>
                  </a:cubicBezTo>
                  <a:cubicBezTo>
                    <a:pt x="2417" y="2527"/>
                    <a:pt x="2429" y="2420"/>
                    <a:pt x="2429" y="2325"/>
                  </a:cubicBezTo>
                  <a:lnTo>
                    <a:pt x="2429" y="2003"/>
                  </a:lnTo>
                  <a:cubicBezTo>
                    <a:pt x="2417" y="1884"/>
                    <a:pt x="2393" y="1765"/>
                    <a:pt x="2370" y="1646"/>
                  </a:cubicBezTo>
                  <a:lnTo>
                    <a:pt x="2274" y="1337"/>
                  </a:lnTo>
                  <a:cubicBezTo>
                    <a:pt x="2143" y="932"/>
                    <a:pt x="1905" y="575"/>
                    <a:pt x="1667" y="217"/>
                  </a:cubicBezTo>
                  <a:cubicBezTo>
                    <a:pt x="1643" y="170"/>
                    <a:pt x="1608" y="146"/>
                    <a:pt x="1548" y="134"/>
                  </a:cubicBezTo>
                  <a:cubicBezTo>
                    <a:pt x="1536" y="128"/>
                    <a:pt x="1518" y="125"/>
                    <a:pt x="1499" y="125"/>
                  </a:cubicBezTo>
                  <a:cubicBezTo>
                    <a:pt x="1480" y="125"/>
                    <a:pt x="1459" y="128"/>
                    <a:pt x="1441" y="134"/>
                  </a:cubicBezTo>
                  <a:cubicBezTo>
                    <a:pt x="1429" y="86"/>
                    <a:pt x="1405" y="63"/>
                    <a:pt x="1358" y="27"/>
                  </a:cubicBezTo>
                  <a:cubicBezTo>
                    <a:pt x="1328" y="9"/>
                    <a:pt x="1296" y="0"/>
                    <a:pt x="12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09" name="Shape 209"/>
        <p:cNvGrpSpPr/>
        <p:nvPr/>
      </p:nvGrpSpPr>
      <p:grpSpPr>
        <a:xfrm>
          <a:off x="0" y="0"/>
          <a:ext cx="0" cy="0"/>
          <a:chOff x="0" y="0"/>
          <a:chExt cx="0" cy="0"/>
        </a:xfrm>
      </p:grpSpPr>
      <p:sp>
        <p:nvSpPr>
          <p:cNvPr id="210" name="Google Shape;210;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1" name="Google Shape;211;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23850" lvl="0" marL="457200" algn="ctr">
              <a:spcBef>
                <a:spcPts val="0"/>
              </a:spcBef>
              <a:spcAft>
                <a:spcPts val="0"/>
              </a:spcAft>
              <a:buSzPts val="1500"/>
              <a:buChar char="●"/>
              <a:defRPr/>
            </a:lvl1pPr>
            <a:lvl2pPr indent="-323850" lvl="1" marL="914400" algn="ctr">
              <a:spcBef>
                <a:spcPts val="0"/>
              </a:spcBef>
              <a:spcAft>
                <a:spcPts val="0"/>
              </a:spcAft>
              <a:buSzPts val="1500"/>
              <a:buChar char="○"/>
              <a:defRPr/>
            </a:lvl2pPr>
            <a:lvl3pPr indent="-323850" lvl="2" marL="1371600" algn="ctr">
              <a:spcBef>
                <a:spcPts val="0"/>
              </a:spcBef>
              <a:spcAft>
                <a:spcPts val="0"/>
              </a:spcAft>
              <a:buSzPts val="1500"/>
              <a:buChar char="■"/>
              <a:defRPr/>
            </a:lvl3pPr>
            <a:lvl4pPr indent="-323850" lvl="3" marL="1828800" algn="ctr">
              <a:spcBef>
                <a:spcPts val="0"/>
              </a:spcBef>
              <a:spcAft>
                <a:spcPts val="0"/>
              </a:spcAft>
              <a:buSzPts val="1500"/>
              <a:buChar char="●"/>
              <a:defRPr/>
            </a:lvl4pPr>
            <a:lvl5pPr indent="-323850" lvl="4" marL="2286000" algn="ctr">
              <a:spcBef>
                <a:spcPts val="0"/>
              </a:spcBef>
              <a:spcAft>
                <a:spcPts val="0"/>
              </a:spcAft>
              <a:buSzPts val="1500"/>
              <a:buChar char="○"/>
              <a:defRPr/>
            </a:lvl5pPr>
            <a:lvl6pPr indent="-323850" lvl="5" marL="2743200" algn="ctr">
              <a:spcBef>
                <a:spcPts val="0"/>
              </a:spcBef>
              <a:spcAft>
                <a:spcPts val="0"/>
              </a:spcAft>
              <a:buSzPts val="1500"/>
              <a:buChar char="■"/>
              <a:defRPr/>
            </a:lvl6pPr>
            <a:lvl7pPr indent="-323850" lvl="6" marL="3200400" algn="ctr">
              <a:spcBef>
                <a:spcPts val="0"/>
              </a:spcBef>
              <a:spcAft>
                <a:spcPts val="0"/>
              </a:spcAft>
              <a:buSzPts val="1500"/>
              <a:buChar char="●"/>
              <a:defRPr/>
            </a:lvl7pPr>
            <a:lvl8pPr indent="-323850" lvl="7" marL="3657600" algn="ctr">
              <a:spcBef>
                <a:spcPts val="0"/>
              </a:spcBef>
              <a:spcAft>
                <a:spcPts val="0"/>
              </a:spcAft>
              <a:buSzPts val="1500"/>
              <a:buChar char="○"/>
              <a:defRPr/>
            </a:lvl8pPr>
            <a:lvl9pPr indent="-323850" lvl="8" marL="4114800" algn="ctr">
              <a:spcBef>
                <a:spcPts val="0"/>
              </a:spcBef>
              <a:spcAft>
                <a:spcPts val="0"/>
              </a:spcAft>
              <a:buSzPts val="1500"/>
              <a:buChar char="■"/>
              <a:defRPr/>
            </a:lvl9pPr>
          </a:lstStyle>
          <a:p/>
        </p:txBody>
      </p:sp>
      <p:grpSp>
        <p:nvGrpSpPr>
          <p:cNvPr id="212" name="Google Shape;212;p11"/>
          <p:cNvGrpSpPr/>
          <p:nvPr/>
        </p:nvGrpSpPr>
        <p:grpSpPr>
          <a:xfrm>
            <a:off x="8060645" y="-1052227"/>
            <a:ext cx="2565904" cy="2778991"/>
            <a:chOff x="2606275" y="1142525"/>
            <a:chExt cx="795950" cy="862050"/>
          </a:xfrm>
        </p:grpSpPr>
        <p:sp>
          <p:nvSpPr>
            <p:cNvPr id="213" name="Google Shape;213;p11"/>
            <p:cNvSpPr/>
            <p:nvPr/>
          </p:nvSpPr>
          <p:spPr>
            <a:xfrm>
              <a:off x="2606275" y="1142525"/>
              <a:ext cx="795950" cy="862050"/>
            </a:xfrm>
            <a:custGeom>
              <a:rect b="b" l="l" r="r" t="t"/>
              <a:pathLst>
                <a:path extrusionOk="0" h="34482" w="31838">
                  <a:moveTo>
                    <a:pt x="20276" y="739"/>
                  </a:moveTo>
                  <a:cubicBezTo>
                    <a:pt x="20646" y="751"/>
                    <a:pt x="21015" y="751"/>
                    <a:pt x="21396" y="775"/>
                  </a:cubicBezTo>
                  <a:cubicBezTo>
                    <a:pt x="21574" y="775"/>
                    <a:pt x="21729" y="787"/>
                    <a:pt x="21908" y="799"/>
                  </a:cubicBezTo>
                  <a:cubicBezTo>
                    <a:pt x="22051" y="810"/>
                    <a:pt x="22170" y="810"/>
                    <a:pt x="22301" y="834"/>
                  </a:cubicBezTo>
                  <a:cubicBezTo>
                    <a:pt x="22539" y="870"/>
                    <a:pt x="22777" y="918"/>
                    <a:pt x="23003" y="977"/>
                  </a:cubicBezTo>
                  <a:lnTo>
                    <a:pt x="23801" y="1203"/>
                  </a:lnTo>
                  <a:cubicBezTo>
                    <a:pt x="24265" y="1334"/>
                    <a:pt x="24706" y="1513"/>
                    <a:pt x="25170" y="1691"/>
                  </a:cubicBezTo>
                  <a:cubicBezTo>
                    <a:pt x="25289" y="1751"/>
                    <a:pt x="25408" y="1799"/>
                    <a:pt x="25527" y="1858"/>
                  </a:cubicBezTo>
                  <a:cubicBezTo>
                    <a:pt x="25599" y="1882"/>
                    <a:pt x="25694" y="1930"/>
                    <a:pt x="25765" y="1977"/>
                  </a:cubicBezTo>
                  <a:cubicBezTo>
                    <a:pt x="25896" y="2049"/>
                    <a:pt x="26051" y="2120"/>
                    <a:pt x="26182" y="2203"/>
                  </a:cubicBezTo>
                  <a:cubicBezTo>
                    <a:pt x="26277" y="2239"/>
                    <a:pt x="26349" y="2299"/>
                    <a:pt x="26432" y="2346"/>
                  </a:cubicBezTo>
                  <a:cubicBezTo>
                    <a:pt x="26539" y="2406"/>
                    <a:pt x="26634" y="2465"/>
                    <a:pt x="26730" y="2525"/>
                  </a:cubicBezTo>
                  <a:cubicBezTo>
                    <a:pt x="26849" y="2620"/>
                    <a:pt x="26992" y="2692"/>
                    <a:pt x="27111" y="2775"/>
                  </a:cubicBezTo>
                  <a:cubicBezTo>
                    <a:pt x="27254" y="2882"/>
                    <a:pt x="27408" y="3001"/>
                    <a:pt x="27563" y="3120"/>
                  </a:cubicBezTo>
                  <a:lnTo>
                    <a:pt x="27551" y="3108"/>
                  </a:lnTo>
                  <a:lnTo>
                    <a:pt x="27551" y="3108"/>
                  </a:lnTo>
                  <a:cubicBezTo>
                    <a:pt x="27623" y="3168"/>
                    <a:pt x="27706" y="3227"/>
                    <a:pt x="27777" y="3299"/>
                  </a:cubicBezTo>
                  <a:cubicBezTo>
                    <a:pt x="27837" y="3358"/>
                    <a:pt x="27908" y="3406"/>
                    <a:pt x="27968" y="3466"/>
                  </a:cubicBezTo>
                  <a:cubicBezTo>
                    <a:pt x="28027" y="3525"/>
                    <a:pt x="28099" y="3585"/>
                    <a:pt x="28158" y="3656"/>
                  </a:cubicBezTo>
                  <a:cubicBezTo>
                    <a:pt x="28218" y="3716"/>
                    <a:pt x="28301" y="3775"/>
                    <a:pt x="28361" y="3846"/>
                  </a:cubicBezTo>
                  <a:cubicBezTo>
                    <a:pt x="28420" y="3906"/>
                    <a:pt x="28480" y="3989"/>
                    <a:pt x="28539" y="4049"/>
                  </a:cubicBezTo>
                  <a:cubicBezTo>
                    <a:pt x="28599" y="4108"/>
                    <a:pt x="28658" y="4180"/>
                    <a:pt x="28718" y="4239"/>
                  </a:cubicBezTo>
                  <a:cubicBezTo>
                    <a:pt x="28813" y="4370"/>
                    <a:pt x="28920" y="4489"/>
                    <a:pt x="29028" y="4620"/>
                  </a:cubicBezTo>
                  <a:cubicBezTo>
                    <a:pt x="29159" y="4799"/>
                    <a:pt x="29290" y="5001"/>
                    <a:pt x="29432" y="5180"/>
                  </a:cubicBezTo>
                  <a:cubicBezTo>
                    <a:pt x="29504" y="5275"/>
                    <a:pt x="29563" y="5370"/>
                    <a:pt x="29635" y="5478"/>
                  </a:cubicBezTo>
                  <a:cubicBezTo>
                    <a:pt x="29706" y="5597"/>
                    <a:pt x="29801" y="5728"/>
                    <a:pt x="29873" y="5847"/>
                  </a:cubicBezTo>
                  <a:cubicBezTo>
                    <a:pt x="29944" y="5966"/>
                    <a:pt x="30004" y="6085"/>
                    <a:pt x="30087" y="6216"/>
                  </a:cubicBezTo>
                  <a:cubicBezTo>
                    <a:pt x="30147" y="6323"/>
                    <a:pt x="30182" y="6406"/>
                    <a:pt x="30242" y="6513"/>
                  </a:cubicBezTo>
                  <a:cubicBezTo>
                    <a:pt x="30302" y="6621"/>
                    <a:pt x="30349" y="6728"/>
                    <a:pt x="30397" y="6823"/>
                  </a:cubicBezTo>
                  <a:cubicBezTo>
                    <a:pt x="30444" y="6930"/>
                    <a:pt x="30504" y="7049"/>
                    <a:pt x="30540" y="7156"/>
                  </a:cubicBezTo>
                  <a:cubicBezTo>
                    <a:pt x="30575" y="7228"/>
                    <a:pt x="30587" y="7287"/>
                    <a:pt x="30623" y="7359"/>
                  </a:cubicBezTo>
                  <a:cubicBezTo>
                    <a:pt x="30647" y="7454"/>
                    <a:pt x="30694" y="7526"/>
                    <a:pt x="30706" y="7621"/>
                  </a:cubicBezTo>
                  <a:cubicBezTo>
                    <a:pt x="30742" y="7704"/>
                    <a:pt x="30754" y="7799"/>
                    <a:pt x="30778" y="7871"/>
                  </a:cubicBezTo>
                  <a:cubicBezTo>
                    <a:pt x="30814" y="7954"/>
                    <a:pt x="30837" y="8049"/>
                    <a:pt x="30861" y="8121"/>
                  </a:cubicBezTo>
                  <a:cubicBezTo>
                    <a:pt x="30873" y="8216"/>
                    <a:pt x="30897" y="8299"/>
                    <a:pt x="30921" y="8395"/>
                  </a:cubicBezTo>
                  <a:cubicBezTo>
                    <a:pt x="30933" y="8478"/>
                    <a:pt x="30956" y="8573"/>
                    <a:pt x="30980" y="8657"/>
                  </a:cubicBezTo>
                  <a:cubicBezTo>
                    <a:pt x="31004" y="8835"/>
                    <a:pt x="31040" y="9002"/>
                    <a:pt x="31064" y="9180"/>
                  </a:cubicBezTo>
                  <a:cubicBezTo>
                    <a:pt x="31075" y="9240"/>
                    <a:pt x="31075" y="9300"/>
                    <a:pt x="31099" y="9359"/>
                  </a:cubicBezTo>
                  <a:cubicBezTo>
                    <a:pt x="31111" y="9431"/>
                    <a:pt x="31123" y="9526"/>
                    <a:pt x="31123" y="9597"/>
                  </a:cubicBezTo>
                  <a:cubicBezTo>
                    <a:pt x="31135" y="9704"/>
                    <a:pt x="31135" y="9788"/>
                    <a:pt x="31135" y="9895"/>
                  </a:cubicBezTo>
                  <a:cubicBezTo>
                    <a:pt x="31135" y="9966"/>
                    <a:pt x="31159" y="10026"/>
                    <a:pt x="31159" y="10097"/>
                  </a:cubicBezTo>
                  <a:cubicBezTo>
                    <a:pt x="31171" y="10443"/>
                    <a:pt x="31171" y="10788"/>
                    <a:pt x="31159" y="11133"/>
                  </a:cubicBezTo>
                  <a:cubicBezTo>
                    <a:pt x="31135" y="11490"/>
                    <a:pt x="31135" y="11847"/>
                    <a:pt x="31111" y="12181"/>
                  </a:cubicBezTo>
                  <a:cubicBezTo>
                    <a:pt x="31099" y="12359"/>
                    <a:pt x="31075" y="12526"/>
                    <a:pt x="31064" y="12705"/>
                  </a:cubicBezTo>
                  <a:cubicBezTo>
                    <a:pt x="31052" y="12871"/>
                    <a:pt x="31040" y="13050"/>
                    <a:pt x="31004" y="13217"/>
                  </a:cubicBezTo>
                  <a:cubicBezTo>
                    <a:pt x="30933" y="13788"/>
                    <a:pt x="30837" y="14372"/>
                    <a:pt x="30718" y="14955"/>
                  </a:cubicBezTo>
                  <a:cubicBezTo>
                    <a:pt x="30694" y="15098"/>
                    <a:pt x="30659" y="15253"/>
                    <a:pt x="30623" y="15396"/>
                  </a:cubicBezTo>
                  <a:lnTo>
                    <a:pt x="30528" y="15717"/>
                  </a:lnTo>
                  <a:cubicBezTo>
                    <a:pt x="30516" y="15753"/>
                    <a:pt x="30504" y="15812"/>
                    <a:pt x="30480" y="15860"/>
                  </a:cubicBezTo>
                  <a:cubicBezTo>
                    <a:pt x="30456" y="15955"/>
                    <a:pt x="30421" y="16038"/>
                    <a:pt x="30397" y="16146"/>
                  </a:cubicBezTo>
                  <a:cubicBezTo>
                    <a:pt x="30385" y="16205"/>
                    <a:pt x="30361" y="16265"/>
                    <a:pt x="30337" y="16312"/>
                  </a:cubicBezTo>
                  <a:cubicBezTo>
                    <a:pt x="30290" y="16443"/>
                    <a:pt x="30230" y="16562"/>
                    <a:pt x="30182" y="16693"/>
                  </a:cubicBezTo>
                  <a:cubicBezTo>
                    <a:pt x="30111" y="16848"/>
                    <a:pt x="30052" y="17003"/>
                    <a:pt x="29980" y="17158"/>
                  </a:cubicBezTo>
                  <a:cubicBezTo>
                    <a:pt x="29909" y="17301"/>
                    <a:pt x="29825" y="17467"/>
                    <a:pt x="29754" y="17622"/>
                  </a:cubicBezTo>
                  <a:cubicBezTo>
                    <a:pt x="29682" y="17765"/>
                    <a:pt x="29611" y="17920"/>
                    <a:pt x="29516" y="18063"/>
                  </a:cubicBezTo>
                  <a:cubicBezTo>
                    <a:pt x="29444" y="18217"/>
                    <a:pt x="29349" y="18348"/>
                    <a:pt x="29278" y="18491"/>
                  </a:cubicBezTo>
                  <a:cubicBezTo>
                    <a:pt x="29111" y="18789"/>
                    <a:pt x="28932" y="19086"/>
                    <a:pt x="28754" y="19372"/>
                  </a:cubicBezTo>
                  <a:lnTo>
                    <a:pt x="28218" y="20218"/>
                  </a:lnTo>
                  <a:cubicBezTo>
                    <a:pt x="28039" y="20503"/>
                    <a:pt x="27849" y="20789"/>
                    <a:pt x="27670" y="21075"/>
                  </a:cubicBezTo>
                  <a:cubicBezTo>
                    <a:pt x="27468" y="21396"/>
                    <a:pt x="27265" y="21730"/>
                    <a:pt x="27051" y="22039"/>
                  </a:cubicBezTo>
                  <a:cubicBezTo>
                    <a:pt x="26646" y="22635"/>
                    <a:pt x="26230" y="23194"/>
                    <a:pt x="25801" y="23766"/>
                  </a:cubicBezTo>
                  <a:cubicBezTo>
                    <a:pt x="25658" y="23932"/>
                    <a:pt x="25539" y="24087"/>
                    <a:pt x="25408" y="24242"/>
                  </a:cubicBezTo>
                  <a:cubicBezTo>
                    <a:pt x="25265" y="24420"/>
                    <a:pt x="25099" y="24599"/>
                    <a:pt x="24932" y="24766"/>
                  </a:cubicBezTo>
                  <a:cubicBezTo>
                    <a:pt x="24610" y="25123"/>
                    <a:pt x="24265" y="25456"/>
                    <a:pt x="23932" y="25802"/>
                  </a:cubicBezTo>
                  <a:cubicBezTo>
                    <a:pt x="23682" y="26052"/>
                    <a:pt x="23432" y="26290"/>
                    <a:pt x="23182" y="26552"/>
                  </a:cubicBezTo>
                  <a:cubicBezTo>
                    <a:pt x="22920" y="26790"/>
                    <a:pt x="22658" y="27028"/>
                    <a:pt x="22384" y="27266"/>
                  </a:cubicBezTo>
                  <a:cubicBezTo>
                    <a:pt x="22110" y="27504"/>
                    <a:pt x="21836" y="27742"/>
                    <a:pt x="21539" y="27957"/>
                  </a:cubicBezTo>
                  <a:lnTo>
                    <a:pt x="20693" y="28635"/>
                  </a:lnTo>
                  <a:cubicBezTo>
                    <a:pt x="20062" y="29088"/>
                    <a:pt x="19443" y="29540"/>
                    <a:pt x="18812" y="29981"/>
                  </a:cubicBezTo>
                  <a:cubicBezTo>
                    <a:pt x="18252" y="30397"/>
                    <a:pt x="17669" y="30802"/>
                    <a:pt x="17074" y="31195"/>
                  </a:cubicBezTo>
                  <a:cubicBezTo>
                    <a:pt x="16764" y="31386"/>
                    <a:pt x="16455" y="31588"/>
                    <a:pt x="16121" y="31767"/>
                  </a:cubicBezTo>
                  <a:lnTo>
                    <a:pt x="15097" y="32302"/>
                  </a:lnTo>
                  <a:cubicBezTo>
                    <a:pt x="14788" y="32469"/>
                    <a:pt x="14490" y="32624"/>
                    <a:pt x="14169" y="32767"/>
                  </a:cubicBezTo>
                  <a:cubicBezTo>
                    <a:pt x="13990" y="32862"/>
                    <a:pt x="13811" y="32933"/>
                    <a:pt x="13633" y="33005"/>
                  </a:cubicBezTo>
                  <a:cubicBezTo>
                    <a:pt x="13490" y="33064"/>
                    <a:pt x="13323" y="33136"/>
                    <a:pt x="13180" y="33195"/>
                  </a:cubicBezTo>
                  <a:cubicBezTo>
                    <a:pt x="12978" y="33279"/>
                    <a:pt x="12799" y="33350"/>
                    <a:pt x="12609" y="33422"/>
                  </a:cubicBezTo>
                  <a:cubicBezTo>
                    <a:pt x="12418" y="33493"/>
                    <a:pt x="12228" y="33553"/>
                    <a:pt x="12025" y="33612"/>
                  </a:cubicBezTo>
                  <a:cubicBezTo>
                    <a:pt x="11835" y="33672"/>
                    <a:pt x="11644" y="33731"/>
                    <a:pt x="11430" y="33779"/>
                  </a:cubicBezTo>
                  <a:cubicBezTo>
                    <a:pt x="11335" y="33814"/>
                    <a:pt x="11228" y="33838"/>
                    <a:pt x="11109" y="33850"/>
                  </a:cubicBezTo>
                  <a:cubicBezTo>
                    <a:pt x="11013" y="33874"/>
                    <a:pt x="10930" y="33886"/>
                    <a:pt x="10823" y="33898"/>
                  </a:cubicBezTo>
                  <a:lnTo>
                    <a:pt x="10382" y="33945"/>
                  </a:lnTo>
                  <a:cubicBezTo>
                    <a:pt x="10216" y="33957"/>
                    <a:pt x="10049" y="33957"/>
                    <a:pt x="9882" y="33957"/>
                  </a:cubicBezTo>
                  <a:cubicBezTo>
                    <a:pt x="9728" y="33957"/>
                    <a:pt x="9561" y="33945"/>
                    <a:pt x="9394" y="33945"/>
                  </a:cubicBezTo>
                  <a:cubicBezTo>
                    <a:pt x="9288" y="33981"/>
                    <a:pt x="9199" y="33991"/>
                    <a:pt x="9117" y="33991"/>
                  </a:cubicBezTo>
                  <a:cubicBezTo>
                    <a:pt x="9061" y="33991"/>
                    <a:pt x="9007" y="33986"/>
                    <a:pt x="8954" y="33981"/>
                  </a:cubicBezTo>
                  <a:cubicBezTo>
                    <a:pt x="8727" y="33934"/>
                    <a:pt x="8501" y="33898"/>
                    <a:pt x="8275" y="33838"/>
                  </a:cubicBezTo>
                  <a:cubicBezTo>
                    <a:pt x="8156" y="33814"/>
                    <a:pt x="8037" y="33779"/>
                    <a:pt x="7918" y="33743"/>
                  </a:cubicBezTo>
                  <a:cubicBezTo>
                    <a:pt x="7823" y="33707"/>
                    <a:pt x="7727" y="33660"/>
                    <a:pt x="7620" y="33636"/>
                  </a:cubicBezTo>
                  <a:cubicBezTo>
                    <a:pt x="7537" y="33588"/>
                    <a:pt x="7442" y="33564"/>
                    <a:pt x="7358" y="33517"/>
                  </a:cubicBezTo>
                  <a:cubicBezTo>
                    <a:pt x="7251" y="33457"/>
                    <a:pt x="7132" y="33410"/>
                    <a:pt x="7025" y="33350"/>
                  </a:cubicBezTo>
                  <a:cubicBezTo>
                    <a:pt x="6930" y="33291"/>
                    <a:pt x="6822" y="33231"/>
                    <a:pt x="6727" y="33172"/>
                  </a:cubicBezTo>
                  <a:cubicBezTo>
                    <a:pt x="6656" y="33124"/>
                    <a:pt x="6584" y="33064"/>
                    <a:pt x="6513" y="33005"/>
                  </a:cubicBezTo>
                  <a:cubicBezTo>
                    <a:pt x="6418" y="32933"/>
                    <a:pt x="6310" y="32862"/>
                    <a:pt x="6239" y="32767"/>
                  </a:cubicBezTo>
                  <a:cubicBezTo>
                    <a:pt x="6156" y="32683"/>
                    <a:pt x="6072" y="32588"/>
                    <a:pt x="6001" y="32505"/>
                  </a:cubicBezTo>
                  <a:cubicBezTo>
                    <a:pt x="5822" y="32267"/>
                    <a:pt x="5691" y="32005"/>
                    <a:pt x="5572" y="31743"/>
                  </a:cubicBezTo>
                  <a:cubicBezTo>
                    <a:pt x="5501" y="31528"/>
                    <a:pt x="5441" y="31326"/>
                    <a:pt x="5406" y="31100"/>
                  </a:cubicBezTo>
                  <a:cubicBezTo>
                    <a:pt x="5394" y="30921"/>
                    <a:pt x="5382" y="30743"/>
                    <a:pt x="5394" y="30552"/>
                  </a:cubicBezTo>
                  <a:cubicBezTo>
                    <a:pt x="5394" y="30457"/>
                    <a:pt x="5406" y="30362"/>
                    <a:pt x="5406" y="30266"/>
                  </a:cubicBezTo>
                  <a:cubicBezTo>
                    <a:pt x="5406" y="30135"/>
                    <a:pt x="5441" y="30016"/>
                    <a:pt x="5453" y="29885"/>
                  </a:cubicBezTo>
                  <a:cubicBezTo>
                    <a:pt x="5477" y="29731"/>
                    <a:pt x="5501" y="29588"/>
                    <a:pt x="5525" y="29433"/>
                  </a:cubicBezTo>
                  <a:cubicBezTo>
                    <a:pt x="5537" y="29373"/>
                    <a:pt x="5560" y="29314"/>
                    <a:pt x="5572" y="29242"/>
                  </a:cubicBezTo>
                  <a:cubicBezTo>
                    <a:pt x="5572" y="29207"/>
                    <a:pt x="5584" y="29171"/>
                    <a:pt x="5584" y="29135"/>
                  </a:cubicBezTo>
                  <a:cubicBezTo>
                    <a:pt x="5620" y="29052"/>
                    <a:pt x="5644" y="28957"/>
                    <a:pt x="5656" y="28850"/>
                  </a:cubicBezTo>
                  <a:cubicBezTo>
                    <a:pt x="5691" y="28766"/>
                    <a:pt x="5715" y="28695"/>
                    <a:pt x="5751" y="28611"/>
                  </a:cubicBezTo>
                  <a:cubicBezTo>
                    <a:pt x="5775" y="28540"/>
                    <a:pt x="5810" y="28457"/>
                    <a:pt x="5834" y="28373"/>
                  </a:cubicBezTo>
                  <a:cubicBezTo>
                    <a:pt x="5894" y="28230"/>
                    <a:pt x="5941" y="28099"/>
                    <a:pt x="6001" y="27945"/>
                  </a:cubicBezTo>
                  <a:cubicBezTo>
                    <a:pt x="6215" y="27457"/>
                    <a:pt x="6418" y="26980"/>
                    <a:pt x="6644" y="26492"/>
                  </a:cubicBezTo>
                  <a:cubicBezTo>
                    <a:pt x="6763" y="26218"/>
                    <a:pt x="6846" y="25956"/>
                    <a:pt x="6941" y="25683"/>
                  </a:cubicBezTo>
                  <a:cubicBezTo>
                    <a:pt x="7049" y="25397"/>
                    <a:pt x="7108" y="25099"/>
                    <a:pt x="7132" y="24801"/>
                  </a:cubicBezTo>
                  <a:cubicBezTo>
                    <a:pt x="7180" y="24444"/>
                    <a:pt x="7144" y="24075"/>
                    <a:pt x="7072" y="23718"/>
                  </a:cubicBezTo>
                  <a:cubicBezTo>
                    <a:pt x="7013" y="23432"/>
                    <a:pt x="6930" y="23170"/>
                    <a:pt x="6811" y="22896"/>
                  </a:cubicBezTo>
                  <a:cubicBezTo>
                    <a:pt x="6715" y="22694"/>
                    <a:pt x="6596" y="22480"/>
                    <a:pt x="6465" y="22301"/>
                  </a:cubicBezTo>
                  <a:cubicBezTo>
                    <a:pt x="6346" y="22146"/>
                    <a:pt x="6227" y="21992"/>
                    <a:pt x="6096" y="21861"/>
                  </a:cubicBezTo>
                  <a:lnTo>
                    <a:pt x="5918" y="21682"/>
                  </a:lnTo>
                  <a:cubicBezTo>
                    <a:pt x="5834" y="21611"/>
                    <a:pt x="5763" y="21527"/>
                    <a:pt x="5691" y="21468"/>
                  </a:cubicBezTo>
                  <a:cubicBezTo>
                    <a:pt x="5620" y="21408"/>
                    <a:pt x="5537" y="21337"/>
                    <a:pt x="5465" y="21277"/>
                  </a:cubicBezTo>
                  <a:cubicBezTo>
                    <a:pt x="5334" y="21158"/>
                    <a:pt x="5203" y="21051"/>
                    <a:pt x="5048" y="20956"/>
                  </a:cubicBezTo>
                  <a:cubicBezTo>
                    <a:pt x="4751" y="20730"/>
                    <a:pt x="4453" y="20539"/>
                    <a:pt x="4155" y="20313"/>
                  </a:cubicBezTo>
                  <a:cubicBezTo>
                    <a:pt x="3858" y="20098"/>
                    <a:pt x="3560" y="19896"/>
                    <a:pt x="3274" y="19670"/>
                  </a:cubicBezTo>
                  <a:cubicBezTo>
                    <a:pt x="3179" y="19587"/>
                    <a:pt x="3060" y="19491"/>
                    <a:pt x="2953" y="19408"/>
                  </a:cubicBezTo>
                  <a:cubicBezTo>
                    <a:pt x="2846" y="19313"/>
                    <a:pt x="2727" y="19206"/>
                    <a:pt x="2620" y="19122"/>
                  </a:cubicBezTo>
                  <a:lnTo>
                    <a:pt x="2310" y="18813"/>
                  </a:lnTo>
                  <a:cubicBezTo>
                    <a:pt x="2191" y="18658"/>
                    <a:pt x="2060" y="18527"/>
                    <a:pt x="1941" y="18372"/>
                  </a:cubicBezTo>
                  <a:cubicBezTo>
                    <a:pt x="1822" y="18217"/>
                    <a:pt x="1703" y="18039"/>
                    <a:pt x="1596" y="17860"/>
                  </a:cubicBezTo>
                  <a:cubicBezTo>
                    <a:pt x="1536" y="17753"/>
                    <a:pt x="1488" y="17646"/>
                    <a:pt x="1429" y="17539"/>
                  </a:cubicBezTo>
                  <a:cubicBezTo>
                    <a:pt x="1357" y="17408"/>
                    <a:pt x="1298" y="17265"/>
                    <a:pt x="1238" y="17110"/>
                  </a:cubicBezTo>
                  <a:cubicBezTo>
                    <a:pt x="1226" y="17062"/>
                    <a:pt x="1215" y="17027"/>
                    <a:pt x="1179" y="16967"/>
                  </a:cubicBezTo>
                  <a:cubicBezTo>
                    <a:pt x="1155" y="16908"/>
                    <a:pt x="1119" y="16824"/>
                    <a:pt x="1107" y="16753"/>
                  </a:cubicBezTo>
                  <a:cubicBezTo>
                    <a:pt x="1072" y="16681"/>
                    <a:pt x="1060" y="16622"/>
                    <a:pt x="1048" y="16550"/>
                  </a:cubicBezTo>
                  <a:cubicBezTo>
                    <a:pt x="1036" y="16467"/>
                    <a:pt x="1000" y="16408"/>
                    <a:pt x="988" y="16336"/>
                  </a:cubicBezTo>
                  <a:cubicBezTo>
                    <a:pt x="976" y="16265"/>
                    <a:pt x="953" y="16193"/>
                    <a:pt x="929" y="16134"/>
                  </a:cubicBezTo>
                  <a:cubicBezTo>
                    <a:pt x="917" y="16050"/>
                    <a:pt x="881" y="15979"/>
                    <a:pt x="869" y="15919"/>
                  </a:cubicBezTo>
                  <a:cubicBezTo>
                    <a:pt x="834" y="15788"/>
                    <a:pt x="822" y="15657"/>
                    <a:pt x="798" y="15515"/>
                  </a:cubicBezTo>
                  <a:cubicBezTo>
                    <a:pt x="798" y="15455"/>
                    <a:pt x="774" y="15384"/>
                    <a:pt x="774" y="15324"/>
                  </a:cubicBezTo>
                  <a:cubicBezTo>
                    <a:pt x="774" y="15265"/>
                    <a:pt x="762" y="15193"/>
                    <a:pt x="762" y="15134"/>
                  </a:cubicBezTo>
                  <a:cubicBezTo>
                    <a:pt x="762" y="15038"/>
                    <a:pt x="762" y="14967"/>
                    <a:pt x="750" y="14884"/>
                  </a:cubicBezTo>
                  <a:cubicBezTo>
                    <a:pt x="750" y="14824"/>
                    <a:pt x="738" y="14741"/>
                    <a:pt x="750" y="14681"/>
                  </a:cubicBezTo>
                  <a:lnTo>
                    <a:pt x="750" y="14419"/>
                  </a:lnTo>
                  <a:lnTo>
                    <a:pt x="750" y="14241"/>
                  </a:lnTo>
                  <a:cubicBezTo>
                    <a:pt x="762" y="14086"/>
                    <a:pt x="774" y="13955"/>
                    <a:pt x="798" y="13812"/>
                  </a:cubicBezTo>
                  <a:cubicBezTo>
                    <a:pt x="822" y="13633"/>
                    <a:pt x="857" y="13431"/>
                    <a:pt x="881" y="13252"/>
                  </a:cubicBezTo>
                  <a:cubicBezTo>
                    <a:pt x="917" y="13133"/>
                    <a:pt x="929" y="13014"/>
                    <a:pt x="953" y="12895"/>
                  </a:cubicBezTo>
                  <a:cubicBezTo>
                    <a:pt x="988" y="12776"/>
                    <a:pt x="1012" y="12681"/>
                    <a:pt x="1048" y="12562"/>
                  </a:cubicBezTo>
                  <a:cubicBezTo>
                    <a:pt x="1060" y="12479"/>
                    <a:pt x="1096" y="12395"/>
                    <a:pt x="1119" y="12324"/>
                  </a:cubicBezTo>
                  <a:cubicBezTo>
                    <a:pt x="1167" y="12169"/>
                    <a:pt x="1215" y="12038"/>
                    <a:pt x="1250" y="11907"/>
                  </a:cubicBezTo>
                  <a:cubicBezTo>
                    <a:pt x="1286" y="11824"/>
                    <a:pt x="1310" y="11740"/>
                    <a:pt x="1346" y="11669"/>
                  </a:cubicBezTo>
                  <a:cubicBezTo>
                    <a:pt x="1369" y="11574"/>
                    <a:pt x="1417" y="11490"/>
                    <a:pt x="1453" y="11407"/>
                  </a:cubicBezTo>
                  <a:cubicBezTo>
                    <a:pt x="1488" y="11324"/>
                    <a:pt x="1536" y="11228"/>
                    <a:pt x="1572" y="11145"/>
                  </a:cubicBezTo>
                  <a:cubicBezTo>
                    <a:pt x="1607" y="11074"/>
                    <a:pt x="1643" y="10978"/>
                    <a:pt x="1691" y="10907"/>
                  </a:cubicBezTo>
                  <a:cubicBezTo>
                    <a:pt x="1750" y="10812"/>
                    <a:pt x="1786" y="10716"/>
                    <a:pt x="1846" y="10621"/>
                  </a:cubicBezTo>
                  <a:cubicBezTo>
                    <a:pt x="1881" y="10562"/>
                    <a:pt x="1929" y="10490"/>
                    <a:pt x="1965" y="10431"/>
                  </a:cubicBezTo>
                  <a:cubicBezTo>
                    <a:pt x="2024" y="10335"/>
                    <a:pt x="2084" y="10252"/>
                    <a:pt x="2131" y="10157"/>
                  </a:cubicBezTo>
                  <a:cubicBezTo>
                    <a:pt x="2179" y="10085"/>
                    <a:pt x="2227" y="10014"/>
                    <a:pt x="2262" y="9954"/>
                  </a:cubicBezTo>
                  <a:cubicBezTo>
                    <a:pt x="2369" y="9800"/>
                    <a:pt x="2477" y="9669"/>
                    <a:pt x="2584" y="9526"/>
                  </a:cubicBezTo>
                  <a:cubicBezTo>
                    <a:pt x="2679" y="9383"/>
                    <a:pt x="2798" y="9252"/>
                    <a:pt x="2905" y="9109"/>
                  </a:cubicBezTo>
                  <a:cubicBezTo>
                    <a:pt x="2953" y="9050"/>
                    <a:pt x="3012" y="9002"/>
                    <a:pt x="3060" y="8942"/>
                  </a:cubicBezTo>
                  <a:cubicBezTo>
                    <a:pt x="3131" y="8871"/>
                    <a:pt x="3203" y="8776"/>
                    <a:pt x="3274" y="8704"/>
                  </a:cubicBezTo>
                  <a:lnTo>
                    <a:pt x="3417" y="8573"/>
                  </a:lnTo>
                  <a:lnTo>
                    <a:pt x="3667" y="8311"/>
                  </a:lnTo>
                  <a:cubicBezTo>
                    <a:pt x="3798" y="8192"/>
                    <a:pt x="3917" y="8073"/>
                    <a:pt x="4048" y="7942"/>
                  </a:cubicBezTo>
                  <a:cubicBezTo>
                    <a:pt x="4310" y="7704"/>
                    <a:pt x="4560" y="7478"/>
                    <a:pt x="4810" y="7264"/>
                  </a:cubicBezTo>
                  <a:cubicBezTo>
                    <a:pt x="4929" y="7156"/>
                    <a:pt x="5048" y="7049"/>
                    <a:pt x="5179" y="6942"/>
                  </a:cubicBezTo>
                  <a:cubicBezTo>
                    <a:pt x="5334" y="6823"/>
                    <a:pt x="5477" y="6704"/>
                    <a:pt x="5620" y="6585"/>
                  </a:cubicBezTo>
                  <a:lnTo>
                    <a:pt x="5644" y="6561"/>
                  </a:lnTo>
                  <a:cubicBezTo>
                    <a:pt x="5751" y="6490"/>
                    <a:pt x="5870" y="6394"/>
                    <a:pt x="5977" y="6323"/>
                  </a:cubicBezTo>
                  <a:cubicBezTo>
                    <a:pt x="6037" y="6275"/>
                    <a:pt x="6072" y="6252"/>
                    <a:pt x="6132" y="6204"/>
                  </a:cubicBezTo>
                  <a:cubicBezTo>
                    <a:pt x="6310" y="6085"/>
                    <a:pt x="6489" y="5966"/>
                    <a:pt x="6656" y="5835"/>
                  </a:cubicBezTo>
                  <a:cubicBezTo>
                    <a:pt x="6787" y="5740"/>
                    <a:pt x="6941" y="5656"/>
                    <a:pt x="7072" y="5561"/>
                  </a:cubicBezTo>
                  <a:cubicBezTo>
                    <a:pt x="7203" y="5478"/>
                    <a:pt x="7346" y="5382"/>
                    <a:pt x="7477" y="5311"/>
                  </a:cubicBezTo>
                  <a:cubicBezTo>
                    <a:pt x="8001" y="5013"/>
                    <a:pt x="8501" y="4716"/>
                    <a:pt x="9037" y="4418"/>
                  </a:cubicBezTo>
                  <a:lnTo>
                    <a:pt x="9037" y="4418"/>
                  </a:lnTo>
                  <a:cubicBezTo>
                    <a:pt x="8966" y="4478"/>
                    <a:pt x="8894" y="4549"/>
                    <a:pt x="8811" y="4608"/>
                  </a:cubicBezTo>
                  <a:cubicBezTo>
                    <a:pt x="8680" y="4728"/>
                    <a:pt x="8561" y="4835"/>
                    <a:pt x="8442" y="4954"/>
                  </a:cubicBezTo>
                  <a:cubicBezTo>
                    <a:pt x="8132" y="5240"/>
                    <a:pt x="7834" y="5513"/>
                    <a:pt x="7525" y="5787"/>
                  </a:cubicBezTo>
                  <a:cubicBezTo>
                    <a:pt x="7406" y="5894"/>
                    <a:pt x="7418" y="6085"/>
                    <a:pt x="7525" y="6192"/>
                  </a:cubicBezTo>
                  <a:cubicBezTo>
                    <a:pt x="7584" y="6252"/>
                    <a:pt x="7656" y="6275"/>
                    <a:pt x="7727" y="6275"/>
                  </a:cubicBezTo>
                  <a:cubicBezTo>
                    <a:pt x="7799" y="6275"/>
                    <a:pt x="7882" y="6252"/>
                    <a:pt x="7942" y="6192"/>
                  </a:cubicBezTo>
                  <a:cubicBezTo>
                    <a:pt x="8251" y="5918"/>
                    <a:pt x="8573" y="5668"/>
                    <a:pt x="8894" y="5394"/>
                  </a:cubicBezTo>
                  <a:cubicBezTo>
                    <a:pt x="9132" y="5204"/>
                    <a:pt x="9382" y="5013"/>
                    <a:pt x="9620" y="4823"/>
                  </a:cubicBezTo>
                  <a:cubicBezTo>
                    <a:pt x="9763" y="4704"/>
                    <a:pt x="9930" y="4597"/>
                    <a:pt x="10085" y="4478"/>
                  </a:cubicBezTo>
                  <a:cubicBezTo>
                    <a:pt x="10228" y="4370"/>
                    <a:pt x="10382" y="4263"/>
                    <a:pt x="10537" y="4168"/>
                  </a:cubicBezTo>
                  <a:cubicBezTo>
                    <a:pt x="10656" y="4073"/>
                    <a:pt x="10799" y="4001"/>
                    <a:pt x="10918" y="3906"/>
                  </a:cubicBezTo>
                  <a:cubicBezTo>
                    <a:pt x="11013" y="3835"/>
                    <a:pt x="11132" y="3775"/>
                    <a:pt x="11240" y="3704"/>
                  </a:cubicBezTo>
                  <a:cubicBezTo>
                    <a:pt x="11287" y="3668"/>
                    <a:pt x="11347" y="3644"/>
                    <a:pt x="11394" y="3608"/>
                  </a:cubicBezTo>
                  <a:cubicBezTo>
                    <a:pt x="11704" y="3430"/>
                    <a:pt x="12014" y="3251"/>
                    <a:pt x="12323" y="3096"/>
                  </a:cubicBezTo>
                  <a:cubicBezTo>
                    <a:pt x="12526" y="2989"/>
                    <a:pt x="12728" y="2882"/>
                    <a:pt x="12918" y="2775"/>
                  </a:cubicBezTo>
                  <a:cubicBezTo>
                    <a:pt x="13073" y="2704"/>
                    <a:pt x="13216" y="2632"/>
                    <a:pt x="13383" y="2561"/>
                  </a:cubicBezTo>
                  <a:cubicBezTo>
                    <a:pt x="13514" y="2477"/>
                    <a:pt x="13669" y="2406"/>
                    <a:pt x="13799" y="2346"/>
                  </a:cubicBezTo>
                  <a:cubicBezTo>
                    <a:pt x="14026" y="2239"/>
                    <a:pt x="14228" y="2156"/>
                    <a:pt x="14454" y="2049"/>
                  </a:cubicBezTo>
                  <a:cubicBezTo>
                    <a:pt x="14752" y="1918"/>
                    <a:pt x="15050" y="1799"/>
                    <a:pt x="15347" y="1668"/>
                  </a:cubicBezTo>
                  <a:cubicBezTo>
                    <a:pt x="15597" y="1572"/>
                    <a:pt x="15859" y="1489"/>
                    <a:pt x="16097" y="1382"/>
                  </a:cubicBezTo>
                  <a:cubicBezTo>
                    <a:pt x="16193" y="1334"/>
                    <a:pt x="16312" y="1322"/>
                    <a:pt x="16419" y="1275"/>
                  </a:cubicBezTo>
                  <a:cubicBezTo>
                    <a:pt x="16574" y="1227"/>
                    <a:pt x="16705" y="1191"/>
                    <a:pt x="16847" y="1144"/>
                  </a:cubicBezTo>
                  <a:cubicBezTo>
                    <a:pt x="16955" y="1108"/>
                    <a:pt x="17062" y="1096"/>
                    <a:pt x="17181" y="1072"/>
                  </a:cubicBezTo>
                  <a:cubicBezTo>
                    <a:pt x="17324" y="1037"/>
                    <a:pt x="17467" y="1013"/>
                    <a:pt x="17609" y="965"/>
                  </a:cubicBezTo>
                  <a:cubicBezTo>
                    <a:pt x="17645" y="965"/>
                    <a:pt x="17669" y="953"/>
                    <a:pt x="17705" y="953"/>
                  </a:cubicBezTo>
                  <a:cubicBezTo>
                    <a:pt x="17788" y="929"/>
                    <a:pt x="17883" y="918"/>
                    <a:pt x="17955" y="906"/>
                  </a:cubicBezTo>
                  <a:cubicBezTo>
                    <a:pt x="18062" y="894"/>
                    <a:pt x="18181" y="870"/>
                    <a:pt x="18276" y="846"/>
                  </a:cubicBezTo>
                  <a:cubicBezTo>
                    <a:pt x="18455" y="834"/>
                    <a:pt x="18633" y="810"/>
                    <a:pt x="18812" y="787"/>
                  </a:cubicBezTo>
                  <a:cubicBezTo>
                    <a:pt x="18967" y="775"/>
                    <a:pt x="19098" y="775"/>
                    <a:pt x="19253" y="751"/>
                  </a:cubicBezTo>
                  <a:cubicBezTo>
                    <a:pt x="19407" y="751"/>
                    <a:pt x="19562" y="739"/>
                    <a:pt x="19729" y="739"/>
                  </a:cubicBezTo>
                  <a:close/>
                  <a:moveTo>
                    <a:pt x="19634" y="1"/>
                  </a:moveTo>
                  <a:cubicBezTo>
                    <a:pt x="19431" y="13"/>
                    <a:pt x="19229" y="13"/>
                    <a:pt x="19026" y="25"/>
                  </a:cubicBezTo>
                  <a:cubicBezTo>
                    <a:pt x="18848" y="48"/>
                    <a:pt x="18681" y="60"/>
                    <a:pt x="18502" y="72"/>
                  </a:cubicBezTo>
                  <a:cubicBezTo>
                    <a:pt x="18324" y="84"/>
                    <a:pt x="18145" y="120"/>
                    <a:pt x="17967" y="144"/>
                  </a:cubicBezTo>
                  <a:cubicBezTo>
                    <a:pt x="17836" y="167"/>
                    <a:pt x="17705" y="191"/>
                    <a:pt x="17562" y="203"/>
                  </a:cubicBezTo>
                  <a:cubicBezTo>
                    <a:pt x="17526" y="227"/>
                    <a:pt x="17467" y="227"/>
                    <a:pt x="17419" y="239"/>
                  </a:cubicBezTo>
                  <a:cubicBezTo>
                    <a:pt x="17193" y="287"/>
                    <a:pt x="16967" y="346"/>
                    <a:pt x="16752" y="382"/>
                  </a:cubicBezTo>
                  <a:cubicBezTo>
                    <a:pt x="16586" y="418"/>
                    <a:pt x="16431" y="477"/>
                    <a:pt x="16276" y="525"/>
                  </a:cubicBezTo>
                  <a:lnTo>
                    <a:pt x="15824" y="656"/>
                  </a:lnTo>
                  <a:cubicBezTo>
                    <a:pt x="15597" y="727"/>
                    <a:pt x="15383" y="822"/>
                    <a:pt x="15157" y="894"/>
                  </a:cubicBezTo>
                  <a:cubicBezTo>
                    <a:pt x="14978" y="965"/>
                    <a:pt x="14800" y="1037"/>
                    <a:pt x="14597" y="1120"/>
                  </a:cubicBezTo>
                  <a:lnTo>
                    <a:pt x="14157" y="1299"/>
                  </a:lnTo>
                  <a:lnTo>
                    <a:pt x="13490" y="1608"/>
                  </a:lnTo>
                  <a:cubicBezTo>
                    <a:pt x="13407" y="1632"/>
                    <a:pt x="13323" y="1668"/>
                    <a:pt x="13252" y="1680"/>
                  </a:cubicBezTo>
                  <a:cubicBezTo>
                    <a:pt x="12990" y="1775"/>
                    <a:pt x="12764" y="1858"/>
                    <a:pt x="12502" y="1953"/>
                  </a:cubicBezTo>
                  <a:cubicBezTo>
                    <a:pt x="12180" y="2072"/>
                    <a:pt x="11847" y="2203"/>
                    <a:pt x="11525" y="2334"/>
                  </a:cubicBezTo>
                  <a:cubicBezTo>
                    <a:pt x="11323" y="2406"/>
                    <a:pt x="11144" y="2501"/>
                    <a:pt x="10966" y="2573"/>
                  </a:cubicBezTo>
                  <a:cubicBezTo>
                    <a:pt x="10835" y="2632"/>
                    <a:pt x="10692" y="2692"/>
                    <a:pt x="10549" y="2763"/>
                  </a:cubicBezTo>
                  <a:cubicBezTo>
                    <a:pt x="10216" y="2930"/>
                    <a:pt x="9859" y="3108"/>
                    <a:pt x="9513" y="3287"/>
                  </a:cubicBezTo>
                  <a:cubicBezTo>
                    <a:pt x="9347" y="3382"/>
                    <a:pt x="9180" y="3454"/>
                    <a:pt x="9025" y="3537"/>
                  </a:cubicBezTo>
                  <a:lnTo>
                    <a:pt x="8442" y="3858"/>
                  </a:lnTo>
                  <a:lnTo>
                    <a:pt x="8037" y="4073"/>
                  </a:lnTo>
                  <a:cubicBezTo>
                    <a:pt x="7894" y="4168"/>
                    <a:pt x="7739" y="4239"/>
                    <a:pt x="7596" y="4335"/>
                  </a:cubicBezTo>
                  <a:cubicBezTo>
                    <a:pt x="7406" y="4454"/>
                    <a:pt x="7192" y="4573"/>
                    <a:pt x="7001" y="4692"/>
                  </a:cubicBezTo>
                  <a:cubicBezTo>
                    <a:pt x="6846" y="4775"/>
                    <a:pt x="6680" y="4882"/>
                    <a:pt x="6537" y="4989"/>
                  </a:cubicBezTo>
                  <a:cubicBezTo>
                    <a:pt x="6406" y="5073"/>
                    <a:pt x="6263" y="5168"/>
                    <a:pt x="6144" y="5251"/>
                  </a:cubicBezTo>
                  <a:cubicBezTo>
                    <a:pt x="6001" y="5359"/>
                    <a:pt x="5870" y="5442"/>
                    <a:pt x="5715" y="5549"/>
                  </a:cubicBezTo>
                  <a:cubicBezTo>
                    <a:pt x="5537" y="5680"/>
                    <a:pt x="5370" y="5823"/>
                    <a:pt x="5191" y="5954"/>
                  </a:cubicBezTo>
                  <a:cubicBezTo>
                    <a:pt x="5013" y="6085"/>
                    <a:pt x="4858" y="6216"/>
                    <a:pt x="4691" y="6371"/>
                  </a:cubicBezTo>
                  <a:cubicBezTo>
                    <a:pt x="4441" y="6573"/>
                    <a:pt x="4179" y="6811"/>
                    <a:pt x="3929" y="7037"/>
                  </a:cubicBezTo>
                  <a:cubicBezTo>
                    <a:pt x="3667" y="7287"/>
                    <a:pt x="3393" y="7549"/>
                    <a:pt x="3143" y="7799"/>
                  </a:cubicBezTo>
                  <a:cubicBezTo>
                    <a:pt x="3012" y="7930"/>
                    <a:pt x="2881" y="8061"/>
                    <a:pt x="2750" y="8204"/>
                  </a:cubicBezTo>
                  <a:cubicBezTo>
                    <a:pt x="2631" y="8335"/>
                    <a:pt x="2500" y="8466"/>
                    <a:pt x="2393" y="8621"/>
                  </a:cubicBezTo>
                  <a:cubicBezTo>
                    <a:pt x="2322" y="8716"/>
                    <a:pt x="2250" y="8811"/>
                    <a:pt x="2155" y="8919"/>
                  </a:cubicBezTo>
                  <a:cubicBezTo>
                    <a:pt x="2096" y="8990"/>
                    <a:pt x="2060" y="9050"/>
                    <a:pt x="2000" y="9121"/>
                  </a:cubicBezTo>
                  <a:cubicBezTo>
                    <a:pt x="1917" y="9216"/>
                    <a:pt x="1858" y="9311"/>
                    <a:pt x="1798" y="9407"/>
                  </a:cubicBezTo>
                  <a:cubicBezTo>
                    <a:pt x="1762" y="9466"/>
                    <a:pt x="1715" y="9526"/>
                    <a:pt x="1667" y="9597"/>
                  </a:cubicBezTo>
                  <a:cubicBezTo>
                    <a:pt x="1607" y="9692"/>
                    <a:pt x="1548" y="9776"/>
                    <a:pt x="1500" y="9871"/>
                  </a:cubicBezTo>
                  <a:cubicBezTo>
                    <a:pt x="1465" y="9942"/>
                    <a:pt x="1417" y="10002"/>
                    <a:pt x="1369" y="10073"/>
                  </a:cubicBezTo>
                  <a:cubicBezTo>
                    <a:pt x="1334" y="10169"/>
                    <a:pt x="1286" y="10252"/>
                    <a:pt x="1226" y="10323"/>
                  </a:cubicBezTo>
                  <a:lnTo>
                    <a:pt x="1084" y="10550"/>
                  </a:lnTo>
                  <a:lnTo>
                    <a:pt x="953" y="10824"/>
                  </a:lnTo>
                  <a:cubicBezTo>
                    <a:pt x="917" y="10895"/>
                    <a:pt x="881" y="10966"/>
                    <a:pt x="834" y="11062"/>
                  </a:cubicBezTo>
                  <a:cubicBezTo>
                    <a:pt x="762" y="11240"/>
                    <a:pt x="703" y="11395"/>
                    <a:pt x="631" y="11574"/>
                  </a:cubicBezTo>
                  <a:cubicBezTo>
                    <a:pt x="560" y="11776"/>
                    <a:pt x="476" y="11978"/>
                    <a:pt x="417" y="12193"/>
                  </a:cubicBezTo>
                  <a:cubicBezTo>
                    <a:pt x="393" y="12264"/>
                    <a:pt x="381" y="12348"/>
                    <a:pt x="345" y="12443"/>
                  </a:cubicBezTo>
                  <a:cubicBezTo>
                    <a:pt x="322" y="12526"/>
                    <a:pt x="298" y="12621"/>
                    <a:pt x="274" y="12729"/>
                  </a:cubicBezTo>
                  <a:cubicBezTo>
                    <a:pt x="238" y="12812"/>
                    <a:pt x="226" y="12907"/>
                    <a:pt x="214" y="12990"/>
                  </a:cubicBezTo>
                  <a:cubicBezTo>
                    <a:pt x="203" y="13062"/>
                    <a:pt x="167" y="13145"/>
                    <a:pt x="155" y="13229"/>
                  </a:cubicBezTo>
                  <a:cubicBezTo>
                    <a:pt x="119" y="13419"/>
                    <a:pt x="83" y="13622"/>
                    <a:pt x="60" y="13812"/>
                  </a:cubicBezTo>
                  <a:cubicBezTo>
                    <a:pt x="48" y="14003"/>
                    <a:pt x="24" y="14181"/>
                    <a:pt x="24" y="14372"/>
                  </a:cubicBezTo>
                  <a:cubicBezTo>
                    <a:pt x="24" y="14491"/>
                    <a:pt x="0" y="14598"/>
                    <a:pt x="0" y="14705"/>
                  </a:cubicBezTo>
                  <a:cubicBezTo>
                    <a:pt x="0" y="14788"/>
                    <a:pt x="0" y="14884"/>
                    <a:pt x="24" y="14955"/>
                  </a:cubicBezTo>
                  <a:cubicBezTo>
                    <a:pt x="24" y="15026"/>
                    <a:pt x="24" y="15122"/>
                    <a:pt x="36" y="15193"/>
                  </a:cubicBezTo>
                  <a:cubicBezTo>
                    <a:pt x="48" y="15312"/>
                    <a:pt x="60" y="15431"/>
                    <a:pt x="60" y="15538"/>
                  </a:cubicBezTo>
                  <a:cubicBezTo>
                    <a:pt x="83" y="15646"/>
                    <a:pt x="95" y="15729"/>
                    <a:pt x="107" y="15824"/>
                  </a:cubicBezTo>
                  <a:cubicBezTo>
                    <a:pt x="119" y="15884"/>
                    <a:pt x="119" y="15943"/>
                    <a:pt x="143" y="16015"/>
                  </a:cubicBezTo>
                  <a:cubicBezTo>
                    <a:pt x="143" y="16038"/>
                    <a:pt x="155" y="16074"/>
                    <a:pt x="155" y="16098"/>
                  </a:cubicBezTo>
                  <a:cubicBezTo>
                    <a:pt x="203" y="16265"/>
                    <a:pt x="226" y="16431"/>
                    <a:pt x="286" y="16598"/>
                  </a:cubicBezTo>
                  <a:cubicBezTo>
                    <a:pt x="334" y="16717"/>
                    <a:pt x="357" y="16812"/>
                    <a:pt x="405" y="16931"/>
                  </a:cubicBezTo>
                  <a:cubicBezTo>
                    <a:pt x="441" y="17027"/>
                    <a:pt x="476" y="17110"/>
                    <a:pt x="512" y="17205"/>
                  </a:cubicBezTo>
                  <a:cubicBezTo>
                    <a:pt x="536" y="17277"/>
                    <a:pt x="572" y="17372"/>
                    <a:pt x="619" y="17443"/>
                  </a:cubicBezTo>
                  <a:cubicBezTo>
                    <a:pt x="655" y="17551"/>
                    <a:pt x="703" y="17634"/>
                    <a:pt x="762" y="17741"/>
                  </a:cubicBezTo>
                  <a:cubicBezTo>
                    <a:pt x="834" y="17884"/>
                    <a:pt x="929" y="18039"/>
                    <a:pt x="1012" y="18182"/>
                  </a:cubicBezTo>
                  <a:cubicBezTo>
                    <a:pt x="1072" y="18289"/>
                    <a:pt x="1155" y="18396"/>
                    <a:pt x="1226" y="18503"/>
                  </a:cubicBezTo>
                  <a:cubicBezTo>
                    <a:pt x="1298" y="18598"/>
                    <a:pt x="1393" y="18705"/>
                    <a:pt x="1465" y="18813"/>
                  </a:cubicBezTo>
                  <a:cubicBezTo>
                    <a:pt x="1536" y="18896"/>
                    <a:pt x="1631" y="18991"/>
                    <a:pt x="1703" y="19075"/>
                  </a:cubicBezTo>
                  <a:cubicBezTo>
                    <a:pt x="1762" y="19134"/>
                    <a:pt x="1822" y="19217"/>
                    <a:pt x="1881" y="19277"/>
                  </a:cubicBezTo>
                  <a:cubicBezTo>
                    <a:pt x="1965" y="19348"/>
                    <a:pt x="2048" y="19420"/>
                    <a:pt x="2131" y="19515"/>
                  </a:cubicBezTo>
                  <a:cubicBezTo>
                    <a:pt x="2191" y="19575"/>
                    <a:pt x="2250" y="19610"/>
                    <a:pt x="2310" y="19658"/>
                  </a:cubicBezTo>
                  <a:cubicBezTo>
                    <a:pt x="2381" y="19717"/>
                    <a:pt x="2441" y="19777"/>
                    <a:pt x="2524" y="19825"/>
                  </a:cubicBezTo>
                  <a:cubicBezTo>
                    <a:pt x="2679" y="19944"/>
                    <a:pt x="2834" y="20063"/>
                    <a:pt x="3001" y="20182"/>
                  </a:cubicBezTo>
                  <a:lnTo>
                    <a:pt x="3893" y="20801"/>
                  </a:lnTo>
                  <a:cubicBezTo>
                    <a:pt x="4048" y="20908"/>
                    <a:pt x="4215" y="21027"/>
                    <a:pt x="4370" y="21134"/>
                  </a:cubicBezTo>
                  <a:cubicBezTo>
                    <a:pt x="4501" y="21218"/>
                    <a:pt x="4632" y="21325"/>
                    <a:pt x="4763" y="21432"/>
                  </a:cubicBezTo>
                  <a:cubicBezTo>
                    <a:pt x="4941" y="21563"/>
                    <a:pt x="5120" y="21718"/>
                    <a:pt x="5275" y="21861"/>
                  </a:cubicBezTo>
                  <a:cubicBezTo>
                    <a:pt x="5346" y="21932"/>
                    <a:pt x="5441" y="22015"/>
                    <a:pt x="5513" y="22099"/>
                  </a:cubicBezTo>
                  <a:cubicBezTo>
                    <a:pt x="5632" y="22230"/>
                    <a:pt x="5751" y="22349"/>
                    <a:pt x="5858" y="22492"/>
                  </a:cubicBezTo>
                  <a:cubicBezTo>
                    <a:pt x="6013" y="22706"/>
                    <a:pt x="6156" y="22968"/>
                    <a:pt x="6275" y="23218"/>
                  </a:cubicBezTo>
                  <a:cubicBezTo>
                    <a:pt x="6370" y="23480"/>
                    <a:pt x="6453" y="23754"/>
                    <a:pt x="6489" y="24039"/>
                  </a:cubicBezTo>
                  <a:cubicBezTo>
                    <a:pt x="6525" y="24254"/>
                    <a:pt x="6525" y="24492"/>
                    <a:pt x="6489" y="24718"/>
                  </a:cubicBezTo>
                  <a:cubicBezTo>
                    <a:pt x="6465" y="24968"/>
                    <a:pt x="6406" y="25230"/>
                    <a:pt x="6310" y="25468"/>
                  </a:cubicBezTo>
                  <a:cubicBezTo>
                    <a:pt x="6275" y="25563"/>
                    <a:pt x="6239" y="25671"/>
                    <a:pt x="6191" y="25790"/>
                  </a:cubicBezTo>
                  <a:cubicBezTo>
                    <a:pt x="6132" y="25921"/>
                    <a:pt x="6096" y="26040"/>
                    <a:pt x="6037" y="26183"/>
                  </a:cubicBezTo>
                  <a:cubicBezTo>
                    <a:pt x="5870" y="26540"/>
                    <a:pt x="5703" y="26897"/>
                    <a:pt x="5525" y="27254"/>
                  </a:cubicBezTo>
                  <a:cubicBezTo>
                    <a:pt x="5358" y="27588"/>
                    <a:pt x="5227" y="27945"/>
                    <a:pt x="5096" y="28290"/>
                  </a:cubicBezTo>
                  <a:cubicBezTo>
                    <a:pt x="5036" y="28457"/>
                    <a:pt x="4977" y="28623"/>
                    <a:pt x="4929" y="28802"/>
                  </a:cubicBezTo>
                  <a:cubicBezTo>
                    <a:pt x="4906" y="28873"/>
                    <a:pt x="4882" y="28957"/>
                    <a:pt x="4870" y="29040"/>
                  </a:cubicBezTo>
                  <a:cubicBezTo>
                    <a:pt x="4858" y="29135"/>
                    <a:pt x="4822" y="29242"/>
                    <a:pt x="4810" y="29350"/>
                  </a:cubicBezTo>
                  <a:cubicBezTo>
                    <a:pt x="4798" y="29433"/>
                    <a:pt x="4786" y="29540"/>
                    <a:pt x="4763" y="29647"/>
                  </a:cubicBezTo>
                  <a:cubicBezTo>
                    <a:pt x="4751" y="29731"/>
                    <a:pt x="4739" y="29826"/>
                    <a:pt x="4739" y="29909"/>
                  </a:cubicBezTo>
                  <a:cubicBezTo>
                    <a:pt x="4727" y="30016"/>
                    <a:pt x="4703" y="30124"/>
                    <a:pt x="4703" y="30207"/>
                  </a:cubicBezTo>
                  <a:cubicBezTo>
                    <a:pt x="4703" y="30314"/>
                    <a:pt x="4691" y="30421"/>
                    <a:pt x="4691" y="30528"/>
                  </a:cubicBezTo>
                  <a:cubicBezTo>
                    <a:pt x="4679" y="30743"/>
                    <a:pt x="4691" y="30981"/>
                    <a:pt x="4739" y="31207"/>
                  </a:cubicBezTo>
                  <a:cubicBezTo>
                    <a:pt x="4786" y="31445"/>
                    <a:pt x="4846" y="31683"/>
                    <a:pt x="4929" y="31909"/>
                  </a:cubicBezTo>
                  <a:cubicBezTo>
                    <a:pt x="5025" y="32136"/>
                    <a:pt x="5144" y="32350"/>
                    <a:pt x="5287" y="32552"/>
                  </a:cubicBezTo>
                  <a:cubicBezTo>
                    <a:pt x="5417" y="32743"/>
                    <a:pt x="5572" y="32933"/>
                    <a:pt x="5751" y="33100"/>
                  </a:cubicBezTo>
                  <a:cubicBezTo>
                    <a:pt x="5894" y="33231"/>
                    <a:pt x="6060" y="33362"/>
                    <a:pt x="6239" y="33481"/>
                  </a:cubicBezTo>
                  <a:lnTo>
                    <a:pt x="6465" y="33624"/>
                  </a:lnTo>
                  <a:cubicBezTo>
                    <a:pt x="6632" y="33707"/>
                    <a:pt x="6775" y="33803"/>
                    <a:pt x="6953" y="33874"/>
                  </a:cubicBezTo>
                  <a:cubicBezTo>
                    <a:pt x="7287" y="34005"/>
                    <a:pt x="7620" y="34160"/>
                    <a:pt x="7977" y="34243"/>
                  </a:cubicBezTo>
                  <a:cubicBezTo>
                    <a:pt x="8156" y="34291"/>
                    <a:pt x="8358" y="34338"/>
                    <a:pt x="8537" y="34362"/>
                  </a:cubicBezTo>
                  <a:cubicBezTo>
                    <a:pt x="8727" y="34398"/>
                    <a:pt x="8918" y="34422"/>
                    <a:pt x="9108" y="34434"/>
                  </a:cubicBezTo>
                  <a:cubicBezTo>
                    <a:pt x="9323" y="34469"/>
                    <a:pt x="9549" y="34481"/>
                    <a:pt x="9763" y="34481"/>
                  </a:cubicBezTo>
                  <a:cubicBezTo>
                    <a:pt x="9906" y="34481"/>
                    <a:pt x="10037" y="34481"/>
                    <a:pt x="10168" y="34469"/>
                  </a:cubicBezTo>
                  <a:lnTo>
                    <a:pt x="10704" y="34422"/>
                  </a:lnTo>
                  <a:cubicBezTo>
                    <a:pt x="10894" y="34386"/>
                    <a:pt x="11097" y="34362"/>
                    <a:pt x="11287" y="34315"/>
                  </a:cubicBezTo>
                  <a:cubicBezTo>
                    <a:pt x="11644" y="34243"/>
                    <a:pt x="12002" y="34136"/>
                    <a:pt x="12347" y="34041"/>
                  </a:cubicBezTo>
                  <a:cubicBezTo>
                    <a:pt x="12668" y="33945"/>
                    <a:pt x="13002" y="33826"/>
                    <a:pt x="13323" y="33707"/>
                  </a:cubicBezTo>
                  <a:cubicBezTo>
                    <a:pt x="13514" y="33636"/>
                    <a:pt x="13692" y="33576"/>
                    <a:pt x="13895" y="33505"/>
                  </a:cubicBezTo>
                  <a:cubicBezTo>
                    <a:pt x="14073" y="33422"/>
                    <a:pt x="14252" y="33362"/>
                    <a:pt x="14431" y="33291"/>
                  </a:cubicBezTo>
                  <a:cubicBezTo>
                    <a:pt x="14764" y="33148"/>
                    <a:pt x="15097" y="32993"/>
                    <a:pt x="15443" y="32826"/>
                  </a:cubicBezTo>
                  <a:cubicBezTo>
                    <a:pt x="15621" y="32755"/>
                    <a:pt x="15776" y="32671"/>
                    <a:pt x="15955" y="32588"/>
                  </a:cubicBezTo>
                  <a:cubicBezTo>
                    <a:pt x="16121" y="32517"/>
                    <a:pt x="16300" y="32421"/>
                    <a:pt x="16466" y="32338"/>
                  </a:cubicBezTo>
                  <a:cubicBezTo>
                    <a:pt x="16788" y="32171"/>
                    <a:pt x="17121" y="31981"/>
                    <a:pt x="17431" y="31790"/>
                  </a:cubicBezTo>
                  <a:cubicBezTo>
                    <a:pt x="17740" y="31612"/>
                    <a:pt x="18038" y="31421"/>
                    <a:pt x="18336" y="31219"/>
                  </a:cubicBezTo>
                  <a:cubicBezTo>
                    <a:pt x="18633" y="31028"/>
                    <a:pt x="18919" y="30838"/>
                    <a:pt x="19217" y="30647"/>
                  </a:cubicBezTo>
                  <a:cubicBezTo>
                    <a:pt x="19514" y="30433"/>
                    <a:pt x="19812" y="30243"/>
                    <a:pt x="20110" y="30028"/>
                  </a:cubicBezTo>
                  <a:cubicBezTo>
                    <a:pt x="20276" y="29933"/>
                    <a:pt x="20419" y="29814"/>
                    <a:pt x="20586" y="29707"/>
                  </a:cubicBezTo>
                  <a:cubicBezTo>
                    <a:pt x="20753" y="29588"/>
                    <a:pt x="20919" y="29481"/>
                    <a:pt x="21062" y="29362"/>
                  </a:cubicBezTo>
                  <a:cubicBezTo>
                    <a:pt x="21229" y="29242"/>
                    <a:pt x="21372" y="29123"/>
                    <a:pt x="21539" y="29004"/>
                  </a:cubicBezTo>
                  <a:cubicBezTo>
                    <a:pt x="21717" y="28873"/>
                    <a:pt x="21884" y="28742"/>
                    <a:pt x="22062" y="28588"/>
                  </a:cubicBezTo>
                  <a:cubicBezTo>
                    <a:pt x="22348" y="28361"/>
                    <a:pt x="22622" y="28123"/>
                    <a:pt x="22908" y="27885"/>
                  </a:cubicBezTo>
                  <a:cubicBezTo>
                    <a:pt x="23182" y="27671"/>
                    <a:pt x="23444" y="27409"/>
                    <a:pt x="23694" y="27171"/>
                  </a:cubicBezTo>
                  <a:cubicBezTo>
                    <a:pt x="23956" y="26933"/>
                    <a:pt x="24217" y="26683"/>
                    <a:pt x="24456" y="26433"/>
                  </a:cubicBezTo>
                  <a:cubicBezTo>
                    <a:pt x="24729" y="26159"/>
                    <a:pt x="24979" y="25897"/>
                    <a:pt x="25229" y="25623"/>
                  </a:cubicBezTo>
                  <a:cubicBezTo>
                    <a:pt x="25349" y="25492"/>
                    <a:pt x="25480" y="25361"/>
                    <a:pt x="25599" y="25230"/>
                  </a:cubicBezTo>
                  <a:cubicBezTo>
                    <a:pt x="25682" y="25135"/>
                    <a:pt x="25753" y="25051"/>
                    <a:pt x="25825" y="24968"/>
                  </a:cubicBezTo>
                  <a:cubicBezTo>
                    <a:pt x="25872" y="24909"/>
                    <a:pt x="25932" y="24873"/>
                    <a:pt x="25980" y="24813"/>
                  </a:cubicBezTo>
                  <a:cubicBezTo>
                    <a:pt x="26218" y="24492"/>
                    <a:pt x="26468" y="24182"/>
                    <a:pt x="26706" y="23861"/>
                  </a:cubicBezTo>
                  <a:cubicBezTo>
                    <a:pt x="26896" y="23575"/>
                    <a:pt x="27111" y="23277"/>
                    <a:pt x="27301" y="22980"/>
                  </a:cubicBezTo>
                  <a:cubicBezTo>
                    <a:pt x="27706" y="22337"/>
                    <a:pt x="28087" y="21682"/>
                    <a:pt x="28480" y="21039"/>
                  </a:cubicBezTo>
                  <a:cubicBezTo>
                    <a:pt x="28849" y="20420"/>
                    <a:pt x="29230" y="19813"/>
                    <a:pt x="29587" y="19182"/>
                  </a:cubicBezTo>
                  <a:cubicBezTo>
                    <a:pt x="29790" y="18860"/>
                    <a:pt x="29968" y="18515"/>
                    <a:pt x="30123" y="18182"/>
                  </a:cubicBezTo>
                  <a:cubicBezTo>
                    <a:pt x="30302" y="17848"/>
                    <a:pt x="30468" y="17503"/>
                    <a:pt x="30623" y="17146"/>
                  </a:cubicBezTo>
                  <a:cubicBezTo>
                    <a:pt x="30706" y="16967"/>
                    <a:pt x="30778" y="16777"/>
                    <a:pt x="30861" y="16574"/>
                  </a:cubicBezTo>
                  <a:cubicBezTo>
                    <a:pt x="30921" y="16419"/>
                    <a:pt x="30980" y="16253"/>
                    <a:pt x="31040" y="16074"/>
                  </a:cubicBezTo>
                  <a:cubicBezTo>
                    <a:pt x="31064" y="16003"/>
                    <a:pt x="31075" y="15908"/>
                    <a:pt x="31111" y="15836"/>
                  </a:cubicBezTo>
                  <a:cubicBezTo>
                    <a:pt x="31135" y="15741"/>
                    <a:pt x="31171" y="15657"/>
                    <a:pt x="31183" y="15586"/>
                  </a:cubicBezTo>
                  <a:lnTo>
                    <a:pt x="31314" y="15050"/>
                  </a:lnTo>
                  <a:cubicBezTo>
                    <a:pt x="31361" y="14848"/>
                    <a:pt x="31397" y="14669"/>
                    <a:pt x="31433" y="14479"/>
                  </a:cubicBezTo>
                  <a:cubicBezTo>
                    <a:pt x="31480" y="14300"/>
                    <a:pt x="31516" y="14110"/>
                    <a:pt x="31540" y="13931"/>
                  </a:cubicBezTo>
                  <a:cubicBezTo>
                    <a:pt x="31611" y="13574"/>
                    <a:pt x="31647" y="13229"/>
                    <a:pt x="31695" y="12871"/>
                  </a:cubicBezTo>
                  <a:cubicBezTo>
                    <a:pt x="31706" y="12752"/>
                    <a:pt x="31718" y="12645"/>
                    <a:pt x="31718" y="12526"/>
                  </a:cubicBezTo>
                  <a:cubicBezTo>
                    <a:pt x="31730" y="12443"/>
                    <a:pt x="31730" y="12348"/>
                    <a:pt x="31754" y="12264"/>
                  </a:cubicBezTo>
                  <a:lnTo>
                    <a:pt x="31790" y="11728"/>
                  </a:lnTo>
                  <a:cubicBezTo>
                    <a:pt x="31814" y="11550"/>
                    <a:pt x="31826" y="11371"/>
                    <a:pt x="31826" y="11193"/>
                  </a:cubicBezTo>
                  <a:cubicBezTo>
                    <a:pt x="31826" y="11014"/>
                    <a:pt x="31837" y="10835"/>
                    <a:pt x="31837" y="10657"/>
                  </a:cubicBezTo>
                  <a:lnTo>
                    <a:pt x="31837" y="10109"/>
                  </a:lnTo>
                  <a:cubicBezTo>
                    <a:pt x="31826" y="9931"/>
                    <a:pt x="31826" y="9728"/>
                    <a:pt x="31814" y="9550"/>
                  </a:cubicBezTo>
                  <a:cubicBezTo>
                    <a:pt x="31766" y="9157"/>
                    <a:pt x="31718" y="8764"/>
                    <a:pt x="31647" y="8359"/>
                  </a:cubicBezTo>
                  <a:cubicBezTo>
                    <a:pt x="31611" y="8240"/>
                    <a:pt x="31599" y="8121"/>
                    <a:pt x="31576" y="8026"/>
                  </a:cubicBezTo>
                  <a:cubicBezTo>
                    <a:pt x="31552" y="7942"/>
                    <a:pt x="31540" y="7883"/>
                    <a:pt x="31516" y="7811"/>
                  </a:cubicBezTo>
                  <a:cubicBezTo>
                    <a:pt x="31480" y="7704"/>
                    <a:pt x="31456" y="7585"/>
                    <a:pt x="31421" y="7490"/>
                  </a:cubicBezTo>
                  <a:cubicBezTo>
                    <a:pt x="31409" y="7406"/>
                    <a:pt x="31373" y="7335"/>
                    <a:pt x="31349" y="7264"/>
                  </a:cubicBezTo>
                  <a:cubicBezTo>
                    <a:pt x="31314" y="7168"/>
                    <a:pt x="31290" y="7073"/>
                    <a:pt x="31254" y="6978"/>
                  </a:cubicBezTo>
                  <a:cubicBezTo>
                    <a:pt x="31242" y="6930"/>
                    <a:pt x="31218" y="6871"/>
                    <a:pt x="31195" y="6835"/>
                  </a:cubicBezTo>
                  <a:cubicBezTo>
                    <a:pt x="31183" y="6775"/>
                    <a:pt x="31159" y="6728"/>
                    <a:pt x="31135" y="6668"/>
                  </a:cubicBezTo>
                  <a:cubicBezTo>
                    <a:pt x="31099" y="6573"/>
                    <a:pt x="31064" y="6490"/>
                    <a:pt x="31016" y="6394"/>
                  </a:cubicBezTo>
                  <a:cubicBezTo>
                    <a:pt x="30980" y="6311"/>
                    <a:pt x="30944" y="6240"/>
                    <a:pt x="30897" y="6144"/>
                  </a:cubicBezTo>
                  <a:cubicBezTo>
                    <a:pt x="30873" y="6073"/>
                    <a:pt x="30825" y="6002"/>
                    <a:pt x="30802" y="5918"/>
                  </a:cubicBezTo>
                  <a:cubicBezTo>
                    <a:pt x="30742" y="5835"/>
                    <a:pt x="30694" y="5728"/>
                    <a:pt x="30635" y="5644"/>
                  </a:cubicBezTo>
                  <a:cubicBezTo>
                    <a:pt x="30540" y="5478"/>
                    <a:pt x="30444" y="5311"/>
                    <a:pt x="30349" y="5168"/>
                  </a:cubicBezTo>
                  <a:cubicBezTo>
                    <a:pt x="30266" y="5001"/>
                    <a:pt x="30147" y="4847"/>
                    <a:pt x="30040" y="4704"/>
                  </a:cubicBezTo>
                  <a:cubicBezTo>
                    <a:pt x="29932" y="4549"/>
                    <a:pt x="29825" y="4406"/>
                    <a:pt x="29706" y="4251"/>
                  </a:cubicBezTo>
                  <a:cubicBezTo>
                    <a:pt x="29587" y="4073"/>
                    <a:pt x="29444" y="3918"/>
                    <a:pt x="29313" y="3751"/>
                  </a:cubicBezTo>
                  <a:lnTo>
                    <a:pt x="28956" y="3346"/>
                  </a:lnTo>
                  <a:cubicBezTo>
                    <a:pt x="28909" y="3287"/>
                    <a:pt x="28849" y="3239"/>
                    <a:pt x="28789" y="3180"/>
                  </a:cubicBezTo>
                  <a:cubicBezTo>
                    <a:pt x="28718" y="3108"/>
                    <a:pt x="28635" y="3037"/>
                    <a:pt x="28551" y="2965"/>
                  </a:cubicBezTo>
                  <a:cubicBezTo>
                    <a:pt x="28492" y="2906"/>
                    <a:pt x="28432" y="2858"/>
                    <a:pt x="28373" y="2811"/>
                  </a:cubicBezTo>
                  <a:cubicBezTo>
                    <a:pt x="28301" y="2739"/>
                    <a:pt x="28206" y="2680"/>
                    <a:pt x="28135" y="2608"/>
                  </a:cubicBezTo>
                  <a:cubicBezTo>
                    <a:pt x="28063" y="2525"/>
                    <a:pt x="27956" y="2465"/>
                    <a:pt x="27885" y="2406"/>
                  </a:cubicBezTo>
                  <a:cubicBezTo>
                    <a:pt x="27789" y="2334"/>
                    <a:pt x="27706" y="2275"/>
                    <a:pt x="27611" y="2203"/>
                  </a:cubicBezTo>
                  <a:cubicBezTo>
                    <a:pt x="27551" y="2156"/>
                    <a:pt x="27492" y="2132"/>
                    <a:pt x="27432" y="2084"/>
                  </a:cubicBezTo>
                  <a:cubicBezTo>
                    <a:pt x="27325" y="2025"/>
                    <a:pt x="27242" y="1953"/>
                    <a:pt x="27134" y="1894"/>
                  </a:cubicBezTo>
                  <a:cubicBezTo>
                    <a:pt x="27075" y="1858"/>
                    <a:pt x="27027" y="1811"/>
                    <a:pt x="26968" y="1787"/>
                  </a:cubicBezTo>
                  <a:cubicBezTo>
                    <a:pt x="26873" y="1727"/>
                    <a:pt x="26765" y="1668"/>
                    <a:pt x="26658" y="1596"/>
                  </a:cubicBezTo>
                  <a:cubicBezTo>
                    <a:pt x="26492" y="1489"/>
                    <a:pt x="26337" y="1418"/>
                    <a:pt x="26170" y="1322"/>
                  </a:cubicBezTo>
                  <a:cubicBezTo>
                    <a:pt x="26003" y="1239"/>
                    <a:pt x="25825" y="1180"/>
                    <a:pt x="25658" y="1084"/>
                  </a:cubicBezTo>
                  <a:cubicBezTo>
                    <a:pt x="25468" y="1001"/>
                    <a:pt x="25277" y="918"/>
                    <a:pt x="25087" y="846"/>
                  </a:cubicBezTo>
                  <a:cubicBezTo>
                    <a:pt x="24741" y="715"/>
                    <a:pt x="24384" y="596"/>
                    <a:pt x="24039" y="489"/>
                  </a:cubicBezTo>
                  <a:cubicBezTo>
                    <a:pt x="23694" y="382"/>
                    <a:pt x="23336" y="287"/>
                    <a:pt x="22979" y="203"/>
                  </a:cubicBezTo>
                  <a:cubicBezTo>
                    <a:pt x="22777" y="167"/>
                    <a:pt x="22562" y="120"/>
                    <a:pt x="22372" y="108"/>
                  </a:cubicBezTo>
                  <a:cubicBezTo>
                    <a:pt x="22193" y="84"/>
                    <a:pt x="22027" y="72"/>
                    <a:pt x="21848" y="60"/>
                  </a:cubicBezTo>
                  <a:cubicBezTo>
                    <a:pt x="21491" y="48"/>
                    <a:pt x="21134" y="13"/>
                    <a:pt x="20765" y="13"/>
                  </a:cubicBezTo>
                  <a:cubicBezTo>
                    <a:pt x="20586" y="13"/>
                    <a:pt x="20407" y="1"/>
                    <a:pt x="20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1"/>
            <p:cNvSpPr/>
            <p:nvPr/>
          </p:nvSpPr>
          <p:spPr>
            <a:xfrm>
              <a:off x="2634850" y="1155025"/>
              <a:ext cx="759925" cy="835850"/>
            </a:xfrm>
            <a:custGeom>
              <a:rect b="b" l="l" r="r" t="t"/>
              <a:pathLst>
                <a:path extrusionOk="0" h="33434" w="30397">
                  <a:moveTo>
                    <a:pt x="16109" y="1"/>
                  </a:moveTo>
                  <a:cubicBezTo>
                    <a:pt x="15419" y="1"/>
                    <a:pt x="14740" y="84"/>
                    <a:pt x="14085" y="179"/>
                  </a:cubicBezTo>
                  <a:cubicBezTo>
                    <a:pt x="13276" y="322"/>
                    <a:pt x="12597" y="477"/>
                    <a:pt x="11966" y="691"/>
                  </a:cubicBezTo>
                  <a:cubicBezTo>
                    <a:pt x="11609" y="810"/>
                    <a:pt x="11240" y="941"/>
                    <a:pt x="10978" y="1037"/>
                  </a:cubicBezTo>
                  <a:cubicBezTo>
                    <a:pt x="10692" y="1132"/>
                    <a:pt x="10347" y="1251"/>
                    <a:pt x="10025" y="1394"/>
                  </a:cubicBezTo>
                  <a:cubicBezTo>
                    <a:pt x="9227" y="1715"/>
                    <a:pt x="8608" y="2025"/>
                    <a:pt x="8061" y="2370"/>
                  </a:cubicBezTo>
                  <a:cubicBezTo>
                    <a:pt x="7358" y="2799"/>
                    <a:pt x="6715" y="3192"/>
                    <a:pt x="6072" y="3597"/>
                  </a:cubicBezTo>
                  <a:cubicBezTo>
                    <a:pt x="5977" y="3668"/>
                    <a:pt x="5894" y="3787"/>
                    <a:pt x="5882" y="3918"/>
                  </a:cubicBezTo>
                  <a:cubicBezTo>
                    <a:pt x="5691" y="4073"/>
                    <a:pt x="5477" y="4251"/>
                    <a:pt x="5287" y="4406"/>
                  </a:cubicBezTo>
                  <a:cubicBezTo>
                    <a:pt x="5001" y="4668"/>
                    <a:pt x="4727" y="4918"/>
                    <a:pt x="4429" y="5216"/>
                  </a:cubicBezTo>
                  <a:cubicBezTo>
                    <a:pt x="4155" y="5466"/>
                    <a:pt x="3929" y="5704"/>
                    <a:pt x="3739" y="5930"/>
                  </a:cubicBezTo>
                  <a:cubicBezTo>
                    <a:pt x="3274" y="6478"/>
                    <a:pt x="2834" y="7061"/>
                    <a:pt x="2429" y="7645"/>
                  </a:cubicBezTo>
                  <a:cubicBezTo>
                    <a:pt x="2310" y="7799"/>
                    <a:pt x="2203" y="7966"/>
                    <a:pt x="2108" y="8133"/>
                  </a:cubicBezTo>
                  <a:cubicBezTo>
                    <a:pt x="2072" y="8180"/>
                    <a:pt x="2060" y="8204"/>
                    <a:pt x="2024" y="8252"/>
                  </a:cubicBezTo>
                  <a:cubicBezTo>
                    <a:pt x="1965" y="8335"/>
                    <a:pt x="1905" y="8442"/>
                    <a:pt x="1846" y="8550"/>
                  </a:cubicBezTo>
                  <a:cubicBezTo>
                    <a:pt x="1691" y="8847"/>
                    <a:pt x="1512" y="9157"/>
                    <a:pt x="1357" y="9490"/>
                  </a:cubicBezTo>
                  <a:cubicBezTo>
                    <a:pt x="1226" y="9788"/>
                    <a:pt x="1060" y="10121"/>
                    <a:pt x="929" y="10466"/>
                  </a:cubicBezTo>
                  <a:cubicBezTo>
                    <a:pt x="857" y="10693"/>
                    <a:pt x="798" y="10859"/>
                    <a:pt x="738" y="11002"/>
                  </a:cubicBezTo>
                  <a:cubicBezTo>
                    <a:pt x="679" y="11181"/>
                    <a:pt x="619" y="11371"/>
                    <a:pt x="536" y="11633"/>
                  </a:cubicBezTo>
                  <a:cubicBezTo>
                    <a:pt x="441" y="11967"/>
                    <a:pt x="357" y="12300"/>
                    <a:pt x="286" y="12621"/>
                  </a:cubicBezTo>
                  <a:cubicBezTo>
                    <a:pt x="214" y="12979"/>
                    <a:pt x="119" y="13383"/>
                    <a:pt x="83" y="13812"/>
                  </a:cubicBezTo>
                  <a:cubicBezTo>
                    <a:pt x="0" y="14443"/>
                    <a:pt x="0" y="14943"/>
                    <a:pt x="83" y="15408"/>
                  </a:cubicBezTo>
                  <a:cubicBezTo>
                    <a:pt x="143" y="15717"/>
                    <a:pt x="203" y="16015"/>
                    <a:pt x="286" y="16289"/>
                  </a:cubicBezTo>
                  <a:cubicBezTo>
                    <a:pt x="334" y="16455"/>
                    <a:pt x="393" y="16610"/>
                    <a:pt x="464" y="16777"/>
                  </a:cubicBezTo>
                  <a:cubicBezTo>
                    <a:pt x="476" y="16824"/>
                    <a:pt x="512" y="16884"/>
                    <a:pt x="524" y="16932"/>
                  </a:cubicBezTo>
                  <a:cubicBezTo>
                    <a:pt x="572" y="17027"/>
                    <a:pt x="619" y="17146"/>
                    <a:pt x="679" y="17253"/>
                  </a:cubicBezTo>
                  <a:lnTo>
                    <a:pt x="762" y="17432"/>
                  </a:lnTo>
                  <a:cubicBezTo>
                    <a:pt x="822" y="17563"/>
                    <a:pt x="893" y="17705"/>
                    <a:pt x="976" y="17836"/>
                  </a:cubicBezTo>
                  <a:cubicBezTo>
                    <a:pt x="988" y="17884"/>
                    <a:pt x="1012" y="17920"/>
                    <a:pt x="1048" y="17967"/>
                  </a:cubicBezTo>
                  <a:cubicBezTo>
                    <a:pt x="1107" y="18074"/>
                    <a:pt x="1167" y="18182"/>
                    <a:pt x="1238" y="18277"/>
                  </a:cubicBezTo>
                  <a:cubicBezTo>
                    <a:pt x="1274" y="18313"/>
                    <a:pt x="1298" y="18360"/>
                    <a:pt x="1334" y="18396"/>
                  </a:cubicBezTo>
                  <a:lnTo>
                    <a:pt x="1548" y="18717"/>
                  </a:lnTo>
                  <a:lnTo>
                    <a:pt x="1596" y="18777"/>
                  </a:lnTo>
                  <a:cubicBezTo>
                    <a:pt x="1691" y="18896"/>
                    <a:pt x="1786" y="19027"/>
                    <a:pt x="1893" y="19146"/>
                  </a:cubicBezTo>
                  <a:cubicBezTo>
                    <a:pt x="2048" y="19313"/>
                    <a:pt x="2191" y="19468"/>
                    <a:pt x="2358" y="19634"/>
                  </a:cubicBezTo>
                  <a:cubicBezTo>
                    <a:pt x="2500" y="19789"/>
                    <a:pt x="2667" y="19932"/>
                    <a:pt x="2834" y="20087"/>
                  </a:cubicBezTo>
                  <a:cubicBezTo>
                    <a:pt x="2905" y="20158"/>
                    <a:pt x="3001" y="20230"/>
                    <a:pt x="3072" y="20301"/>
                  </a:cubicBezTo>
                  <a:cubicBezTo>
                    <a:pt x="3322" y="20539"/>
                    <a:pt x="3548" y="20765"/>
                    <a:pt x="3751" y="20992"/>
                  </a:cubicBezTo>
                  <a:cubicBezTo>
                    <a:pt x="3774" y="21015"/>
                    <a:pt x="3798" y="21039"/>
                    <a:pt x="3810" y="21063"/>
                  </a:cubicBezTo>
                  <a:cubicBezTo>
                    <a:pt x="3870" y="21134"/>
                    <a:pt x="3953" y="21218"/>
                    <a:pt x="4013" y="21301"/>
                  </a:cubicBezTo>
                  <a:lnTo>
                    <a:pt x="4096" y="21420"/>
                  </a:lnTo>
                  <a:lnTo>
                    <a:pt x="4191" y="21539"/>
                  </a:lnTo>
                  <a:cubicBezTo>
                    <a:pt x="4274" y="21658"/>
                    <a:pt x="4346" y="21789"/>
                    <a:pt x="4405" y="21896"/>
                  </a:cubicBezTo>
                  <a:cubicBezTo>
                    <a:pt x="4513" y="22123"/>
                    <a:pt x="4608" y="22325"/>
                    <a:pt x="4679" y="22539"/>
                  </a:cubicBezTo>
                  <a:cubicBezTo>
                    <a:pt x="4691" y="22551"/>
                    <a:pt x="4691" y="22587"/>
                    <a:pt x="4703" y="22611"/>
                  </a:cubicBezTo>
                  <a:cubicBezTo>
                    <a:pt x="4727" y="22670"/>
                    <a:pt x="4751" y="22742"/>
                    <a:pt x="4763" y="22801"/>
                  </a:cubicBezTo>
                  <a:lnTo>
                    <a:pt x="4798" y="22944"/>
                  </a:lnTo>
                  <a:lnTo>
                    <a:pt x="4822" y="23075"/>
                  </a:lnTo>
                  <a:lnTo>
                    <a:pt x="4846" y="23135"/>
                  </a:lnTo>
                  <a:cubicBezTo>
                    <a:pt x="4858" y="23206"/>
                    <a:pt x="4870" y="23301"/>
                    <a:pt x="4882" y="23373"/>
                  </a:cubicBezTo>
                  <a:cubicBezTo>
                    <a:pt x="4882" y="23420"/>
                    <a:pt x="4906" y="23444"/>
                    <a:pt x="4906" y="23492"/>
                  </a:cubicBezTo>
                  <a:cubicBezTo>
                    <a:pt x="4917" y="23563"/>
                    <a:pt x="4929" y="23659"/>
                    <a:pt x="4929" y="23730"/>
                  </a:cubicBezTo>
                  <a:cubicBezTo>
                    <a:pt x="4941" y="23778"/>
                    <a:pt x="4941" y="23801"/>
                    <a:pt x="4941" y="23849"/>
                  </a:cubicBezTo>
                  <a:cubicBezTo>
                    <a:pt x="4965" y="23932"/>
                    <a:pt x="4965" y="24016"/>
                    <a:pt x="4965" y="24099"/>
                  </a:cubicBezTo>
                  <a:lnTo>
                    <a:pt x="4965" y="24444"/>
                  </a:lnTo>
                  <a:cubicBezTo>
                    <a:pt x="4929" y="24968"/>
                    <a:pt x="4882" y="25456"/>
                    <a:pt x="4822" y="25933"/>
                  </a:cubicBezTo>
                  <a:cubicBezTo>
                    <a:pt x="4798" y="26123"/>
                    <a:pt x="4763" y="26337"/>
                    <a:pt x="4739" y="26528"/>
                  </a:cubicBezTo>
                  <a:cubicBezTo>
                    <a:pt x="4691" y="26837"/>
                    <a:pt x="4632" y="27183"/>
                    <a:pt x="4608" y="27504"/>
                  </a:cubicBezTo>
                  <a:lnTo>
                    <a:pt x="4608" y="27564"/>
                  </a:lnTo>
                  <a:cubicBezTo>
                    <a:pt x="4584" y="27719"/>
                    <a:pt x="4572" y="27885"/>
                    <a:pt x="4560" y="28040"/>
                  </a:cubicBezTo>
                  <a:cubicBezTo>
                    <a:pt x="4548" y="28278"/>
                    <a:pt x="4525" y="28504"/>
                    <a:pt x="4525" y="28695"/>
                  </a:cubicBezTo>
                  <a:cubicBezTo>
                    <a:pt x="4513" y="28873"/>
                    <a:pt x="4525" y="29088"/>
                    <a:pt x="4560" y="29278"/>
                  </a:cubicBezTo>
                  <a:cubicBezTo>
                    <a:pt x="4608" y="29576"/>
                    <a:pt x="4667" y="29814"/>
                    <a:pt x="4739" y="30040"/>
                  </a:cubicBezTo>
                  <a:cubicBezTo>
                    <a:pt x="4810" y="30266"/>
                    <a:pt x="4917" y="30481"/>
                    <a:pt x="5036" y="30719"/>
                  </a:cubicBezTo>
                  <a:cubicBezTo>
                    <a:pt x="5144" y="30933"/>
                    <a:pt x="5263" y="31159"/>
                    <a:pt x="5417" y="31362"/>
                  </a:cubicBezTo>
                  <a:cubicBezTo>
                    <a:pt x="5739" y="31779"/>
                    <a:pt x="6108" y="32124"/>
                    <a:pt x="6525" y="32386"/>
                  </a:cubicBezTo>
                  <a:cubicBezTo>
                    <a:pt x="6953" y="32672"/>
                    <a:pt x="7465" y="32898"/>
                    <a:pt x="8001" y="33041"/>
                  </a:cubicBezTo>
                  <a:cubicBezTo>
                    <a:pt x="8061" y="33064"/>
                    <a:pt x="8096" y="33076"/>
                    <a:pt x="8144" y="33088"/>
                  </a:cubicBezTo>
                  <a:cubicBezTo>
                    <a:pt x="8287" y="33124"/>
                    <a:pt x="8418" y="33160"/>
                    <a:pt x="8549" y="33195"/>
                  </a:cubicBezTo>
                  <a:cubicBezTo>
                    <a:pt x="9073" y="33314"/>
                    <a:pt x="9537" y="33374"/>
                    <a:pt x="9989" y="33374"/>
                  </a:cubicBezTo>
                  <a:cubicBezTo>
                    <a:pt x="10049" y="33374"/>
                    <a:pt x="10097" y="33374"/>
                    <a:pt x="10228" y="33434"/>
                  </a:cubicBezTo>
                  <a:cubicBezTo>
                    <a:pt x="10621" y="33422"/>
                    <a:pt x="11037" y="33362"/>
                    <a:pt x="11513" y="33255"/>
                  </a:cubicBezTo>
                  <a:lnTo>
                    <a:pt x="11549" y="33243"/>
                  </a:lnTo>
                  <a:cubicBezTo>
                    <a:pt x="11704" y="33195"/>
                    <a:pt x="11871" y="33160"/>
                    <a:pt x="12025" y="33112"/>
                  </a:cubicBezTo>
                  <a:cubicBezTo>
                    <a:pt x="12418" y="33017"/>
                    <a:pt x="12764" y="32910"/>
                    <a:pt x="13073" y="32791"/>
                  </a:cubicBezTo>
                  <a:cubicBezTo>
                    <a:pt x="13799" y="32517"/>
                    <a:pt x="14490" y="32171"/>
                    <a:pt x="15002" y="31898"/>
                  </a:cubicBezTo>
                  <a:lnTo>
                    <a:pt x="15062" y="31874"/>
                  </a:lnTo>
                  <a:cubicBezTo>
                    <a:pt x="15383" y="31707"/>
                    <a:pt x="15693" y="31540"/>
                    <a:pt x="16002" y="31362"/>
                  </a:cubicBezTo>
                  <a:cubicBezTo>
                    <a:pt x="16336" y="31183"/>
                    <a:pt x="16657" y="30993"/>
                    <a:pt x="17026" y="30767"/>
                  </a:cubicBezTo>
                  <a:cubicBezTo>
                    <a:pt x="17288" y="30624"/>
                    <a:pt x="17538" y="30457"/>
                    <a:pt x="17776" y="30302"/>
                  </a:cubicBezTo>
                  <a:lnTo>
                    <a:pt x="17860" y="30243"/>
                  </a:lnTo>
                  <a:lnTo>
                    <a:pt x="18074" y="30124"/>
                  </a:lnTo>
                  <a:cubicBezTo>
                    <a:pt x="18312" y="29981"/>
                    <a:pt x="18550" y="29826"/>
                    <a:pt x="18788" y="29671"/>
                  </a:cubicBezTo>
                  <a:cubicBezTo>
                    <a:pt x="19372" y="29278"/>
                    <a:pt x="19979" y="28873"/>
                    <a:pt x="20538" y="28433"/>
                  </a:cubicBezTo>
                  <a:cubicBezTo>
                    <a:pt x="21098" y="28004"/>
                    <a:pt x="21646" y="27564"/>
                    <a:pt x="22181" y="27111"/>
                  </a:cubicBezTo>
                  <a:cubicBezTo>
                    <a:pt x="22705" y="26659"/>
                    <a:pt x="23241" y="26183"/>
                    <a:pt x="23848" y="25623"/>
                  </a:cubicBezTo>
                  <a:cubicBezTo>
                    <a:pt x="24134" y="25337"/>
                    <a:pt x="24396" y="25087"/>
                    <a:pt x="24634" y="24849"/>
                  </a:cubicBezTo>
                  <a:lnTo>
                    <a:pt x="24646" y="24825"/>
                  </a:lnTo>
                  <a:cubicBezTo>
                    <a:pt x="24884" y="24611"/>
                    <a:pt x="25122" y="24349"/>
                    <a:pt x="25349" y="24099"/>
                  </a:cubicBezTo>
                  <a:cubicBezTo>
                    <a:pt x="25765" y="23623"/>
                    <a:pt x="26242" y="23075"/>
                    <a:pt x="26670" y="22480"/>
                  </a:cubicBezTo>
                  <a:cubicBezTo>
                    <a:pt x="26718" y="22432"/>
                    <a:pt x="26753" y="22385"/>
                    <a:pt x="26777" y="22349"/>
                  </a:cubicBezTo>
                  <a:cubicBezTo>
                    <a:pt x="26837" y="22242"/>
                    <a:pt x="26908" y="22146"/>
                    <a:pt x="26992" y="22051"/>
                  </a:cubicBezTo>
                  <a:lnTo>
                    <a:pt x="27349" y="21527"/>
                  </a:lnTo>
                  <a:cubicBezTo>
                    <a:pt x="27551" y="21194"/>
                    <a:pt x="27766" y="20872"/>
                    <a:pt x="27908" y="20622"/>
                  </a:cubicBezTo>
                  <a:cubicBezTo>
                    <a:pt x="27920" y="20575"/>
                    <a:pt x="27956" y="20527"/>
                    <a:pt x="27980" y="20480"/>
                  </a:cubicBezTo>
                  <a:lnTo>
                    <a:pt x="28158" y="20170"/>
                  </a:lnTo>
                  <a:lnTo>
                    <a:pt x="28266" y="19991"/>
                  </a:lnTo>
                  <a:cubicBezTo>
                    <a:pt x="28337" y="19884"/>
                    <a:pt x="28397" y="19765"/>
                    <a:pt x="28456" y="19646"/>
                  </a:cubicBezTo>
                  <a:cubicBezTo>
                    <a:pt x="28516" y="19551"/>
                    <a:pt x="28563" y="19432"/>
                    <a:pt x="28623" y="19313"/>
                  </a:cubicBezTo>
                  <a:cubicBezTo>
                    <a:pt x="28635" y="19253"/>
                    <a:pt x="28670" y="19206"/>
                    <a:pt x="28694" y="19146"/>
                  </a:cubicBezTo>
                  <a:cubicBezTo>
                    <a:pt x="28754" y="19039"/>
                    <a:pt x="28801" y="18920"/>
                    <a:pt x="28849" y="18801"/>
                  </a:cubicBezTo>
                  <a:cubicBezTo>
                    <a:pt x="28861" y="18753"/>
                    <a:pt x="28897" y="18717"/>
                    <a:pt x="28909" y="18670"/>
                  </a:cubicBezTo>
                  <a:cubicBezTo>
                    <a:pt x="29159" y="18039"/>
                    <a:pt x="29385" y="17384"/>
                    <a:pt x="29623" y="16670"/>
                  </a:cubicBezTo>
                  <a:cubicBezTo>
                    <a:pt x="29682" y="16479"/>
                    <a:pt x="29742" y="16289"/>
                    <a:pt x="29801" y="16110"/>
                  </a:cubicBezTo>
                  <a:cubicBezTo>
                    <a:pt x="29813" y="16062"/>
                    <a:pt x="29825" y="16003"/>
                    <a:pt x="29849" y="15955"/>
                  </a:cubicBezTo>
                  <a:cubicBezTo>
                    <a:pt x="29885" y="15836"/>
                    <a:pt x="29921" y="15741"/>
                    <a:pt x="29944" y="15622"/>
                  </a:cubicBezTo>
                  <a:lnTo>
                    <a:pt x="30111" y="14991"/>
                  </a:lnTo>
                  <a:cubicBezTo>
                    <a:pt x="30147" y="14872"/>
                    <a:pt x="30171" y="14753"/>
                    <a:pt x="30182" y="14634"/>
                  </a:cubicBezTo>
                  <a:cubicBezTo>
                    <a:pt x="30182" y="14574"/>
                    <a:pt x="30206" y="14515"/>
                    <a:pt x="30218" y="14455"/>
                  </a:cubicBezTo>
                  <a:cubicBezTo>
                    <a:pt x="30230" y="14312"/>
                    <a:pt x="30266" y="14169"/>
                    <a:pt x="30278" y="14038"/>
                  </a:cubicBezTo>
                  <a:lnTo>
                    <a:pt x="30290" y="13979"/>
                  </a:lnTo>
                  <a:cubicBezTo>
                    <a:pt x="30325" y="13812"/>
                    <a:pt x="30337" y="13669"/>
                    <a:pt x="30349" y="13503"/>
                  </a:cubicBezTo>
                  <a:lnTo>
                    <a:pt x="30361" y="13360"/>
                  </a:lnTo>
                  <a:cubicBezTo>
                    <a:pt x="30385" y="13157"/>
                    <a:pt x="30397" y="12967"/>
                    <a:pt x="30397" y="12776"/>
                  </a:cubicBezTo>
                  <a:lnTo>
                    <a:pt x="30397" y="12479"/>
                  </a:lnTo>
                  <a:lnTo>
                    <a:pt x="30397" y="12181"/>
                  </a:lnTo>
                  <a:cubicBezTo>
                    <a:pt x="30397" y="12062"/>
                    <a:pt x="30397" y="11943"/>
                    <a:pt x="30385" y="11824"/>
                  </a:cubicBezTo>
                  <a:lnTo>
                    <a:pt x="30385" y="11800"/>
                  </a:lnTo>
                  <a:cubicBezTo>
                    <a:pt x="30385" y="11705"/>
                    <a:pt x="30361" y="11574"/>
                    <a:pt x="30349" y="11431"/>
                  </a:cubicBezTo>
                  <a:cubicBezTo>
                    <a:pt x="30337" y="11252"/>
                    <a:pt x="30325" y="11062"/>
                    <a:pt x="30278" y="10883"/>
                  </a:cubicBezTo>
                  <a:cubicBezTo>
                    <a:pt x="30242" y="10693"/>
                    <a:pt x="30206" y="10478"/>
                    <a:pt x="30159" y="10288"/>
                  </a:cubicBezTo>
                  <a:cubicBezTo>
                    <a:pt x="30111" y="10085"/>
                    <a:pt x="30052" y="9871"/>
                    <a:pt x="29992" y="9669"/>
                  </a:cubicBezTo>
                  <a:lnTo>
                    <a:pt x="29968" y="9550"/>
                  </a:lnTo>
                  <a:cubicBezTo>
                    <a:pt x="29932" y="9419"/>
                    <a:pt x="29885" y="9312"/>
                    <a:pt x="29849" y="9192"/>
                  </a:cubicBezTo>
                  <a:cubicBezTo>
                    <a:pt x="29825" y="9145"/>
                    <a:pt x="29813" y="9109"/>
                    <a:pt x="29801" y="9061"/>
                  </a:cubicBezTo>
                  <a:cubicBezTo>
                    <a:pt x="29694" y="8752"/>
                    <a:pt x="29575" y="8442"/>
                    <a:pt x="29444" y="8157"/>
                  </a:cubicBezTo>
                  <a:cubicBezTo>
                    <a:pt x="29337" y="7930"/>
                    <a:pt x="29230" y="7716"/>
                    <a:pt x="29111" y="7490"/>
                  </a:cubicBezTo>
                  <a:lnTo>
                    <a:pt x="28932" y="7180"/>
                  </a:lnTo>
                  <a:cubicBezTo>
                    <a:pt x="28920" y="7168"/>
                    <a:pt x="28920" y="7133"/>
                    <a:pt x="28909" y="7121"/>
                  </a:cubicBezTo>
                  <a:cubicBezTo>
                    <a:pt x="28873" y="7073"/>
                    <a:pt x="28861" y="7026"/>
                    <a:pt x="28837" y="6978"/>
                  </a:cubicBezTo>
                  <a:lnTo>
                    <a:pt x="28682" y="6728"/>
                  </a:lnTo>
                  <a:lnTo>
                    <a:pt x="28539" y="6478"/>
                  </a:lnTo>
                  <a:cubicBezTo>
                    <a:pt x="28480" y="6371"/>
                    <a:pt x="28397" y="6287"/>
                    <a:pt x="28325" y="6180"/>
                  </a:cubicBezTo>
                  <a:lnTo>
                    <a:pt x="28242" y="6049"/>
                  </a:lnTo>
                  <a:cubicBezTo>
                    <a:pt x="28027" y="5763"/>
                    <a:pt x="27789" y="5490"/>
                    <a:pt x="27563" y="5228"/>
                  </a:cubicBezTo>
                  <a:cubicBezTo>
                    <a:pt x="27289" y="4894"/>
                    <a:pt x="26968" y="4597"/>
                    <a:pt x="26670" y="4299"/>
                  </a:cubicBezTo>
                  <a:lnTo>
                    <a:pt x="26658" y="4287"/>
                  </a:lnTo>
                  <a:cubicBezTo>
                    <a:pt x="26396" y="4037"/>
                    <a:pt x="26170" y="3811"/>
                    <a:pt x="25932" y="3620"/>
                  </a:cubicBezTo>
                  <a:cubicBezTo>
                    <a:pt x="25658" y="3382"/>
                    <a:pt x="25360" y="3156"/>
                    <a:pt x="25087" y="2942"/>
                  </a:cubicBezTo>
                  <a:cubicBezTo>
                    <a:pt x="24848" y="2763"/>
                    <a:pt x="24587" y="2596"/>
                    <a:pt x="24337" y="2430"/>
                  </a:cubicBezTo>
                  <a:lnTo>
                    <a:pt x="24253" y="2370"/>
                  </a:lnTo>
                  <a:lnTo>
                    <a:pt x="24110" y="2275"/>
                  </a:lnTo>
                  <a:cubicBezTo>
                    <a:pt x="23813" y="2084"/>
                    <a:pt x="23515" y="1894"/>
                    <a:pt x="23205" y="1715"/>
                  </a:cubicBezTo>
                  <a:cubicBezTo>
                    <a:pt x="22920" y="1549"/>
                    <a:pt x="22622" y="1406"/>
                    <a:pt x="22312" y="1251"/>
                  </a:cubicBezTo>
                  <a:cubicBezTo>
                    <a:pt x="22051" y="1120"/>
                    <a:pt x="21753" y="1001"/>
                    <a:pt x="21408" y="870"/>
                  </a:cubicBezTo>
                  <a:cubicBezTo>
                    <a:pt x="21015" y="715"/>
                    <a:pt x="20622" y="596"/>
                    <a:pt x="20300" y="513"/>
                  </a:cubicBezTo>
                  <a:cubicBezTo>
                    <a:pt x="20003" y="418"/>
                    <a:pt x="19693" y="358"/>
                    <a:pt x="19288" y="275"/>
                  </a:cubicBezTo>
                  <a:cubicBezTo>
                    <a:pt x="18955" y="203"/>
                    <a:pt x="18598" y="156"/>
                    <a:pt x="18264" y="120"/>
                  </a:cubicBezTo>
                  <a:cubicBezTo>
                    <a:pt x="17526" y="37"/>
                    <a:pt x="16907" y="1"/>
                    <a:pt x="163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
            <p:cNvSpPr/>
            <p:nvPr/>
          </p:nvSpPr>
          <p:spPr>
            <a:xfrm>
              <a:off x="3001850" y="1248600"/>
              <a:ext cx="62525" cy="117800"/>
            </a:xfrm>
            <a:custGeom>
              <a:rect b="b" l="l" r="r" t="t"/>
              <a:pathLst>
                <a:path extrusionOk="0" h="4712" w="2501">
                  <a:moveTo>
                    <a:pt x="1358" y="687"/>
                  </a:moveTo>
                  <a:cubicBezTo>
                    <a:pt x="1405" y="770"/>
                    <a:pt x="1465" y="866"/>
                    <a:pt x="1501" y="949"/>
                  </a:cubicBezTo>
                  <a:cubicBezTo>
                    <a:pt x="1608" y="1163"/>
                    <a:pt x="1715" y="1366"/>
                    <a:pt x="1798" y="1580"/>
                  </a:cubicBezTo>
                  <a:cubicBezTo>
                    <a:pt x="1906" y="1794"/>
                    <a:pt x="1977" y="2020"/>
                    <a:pt x="2060" y="2247"/>
                  </a:cubicBezTo>
                  <a:cubicBezTo>
                    <a:pt x="2084" y="2366"/>
                    <a:pt x="2120" y="2485"/>
                    <a:pt x="2132" y="2592"/>
                  </a:cubicBezTo>
                  <a:cubicBezTo>
                    <a:pt x="2156" y="2747"/>
                    <a:pt x="2179" y="2913"/>
                    <a:pt x="2179" y="3080"/>
                  </a:cubicBezTo>
                  <a:cubicBezTo>
                    <a:pt x="2179" y="3223"/>
                    <a:pt x="2144" y="3378"/>
                    <a:pt x="2120" y="3521"/>
                  </a:cubicBezTo>
                  <a:cubicBezTo>
                    <a:pt x="2084" y="3616"/>
                    <a:pt x="2060" y="3723"/>
                    <a:pt x="2001" y="3794"/>
                  </a:cubicBezTo>
                  <a:cubicBezTo>
                    <a:pt x="1953" y="3866"/>
                    <a:pt x="1894" y="3937"/>
                    <a:pt x="1834" y="3997"/>
                  </a:cubicBezTo>
                  <a:cubicBezTo>
                    <a:pt x="1775" y="4056"/>
                    <a:pt x="1715" y="4104"/>
                    <a:pt x="1644" y="4152"/>
                  </a:cubicBezTo>
                  <a:cubicBezTo>
                    <a:pt x="1596" y="4175"/>
                    <a:pt x="1536" y="4199"/>
                    <a:pt x="1489" y="4211"/>
                  </a:cubicBezTo>
                  <a:cubicBezTo>
                    <a:pt x="1441" y="4211"/>
                    <a:pt x="1417" y="4223"/>
                    <a:pt x="1370" y="4223"/>
                  </a:cubicBezTo>
                  <a:cubicBezTo>
                    <a:pt x="1351" y="4237"/>
                    <a:pt x="1334" y="4242"/>
                    <a:pt x="1318" y="4242"/>
                  </a:cubicBezTo>
                  <a:cubicBezTo>
                    <a:pt x="1292" y="4242"/>
                    <a:pt x="1268" y="4230"/>
                    <a:pt x="1239" y="4223"/>
                  </a:cubicBezTo>
                  <a:cubicBezTo>
                    <a:pt x="1191" y="4211"/>
                    <a:pt x="1144" y="4199"/>
                    <a:pt x="1108" y="4164"/>
                  </a:cubicBezTo>
                  <a:cubicBezTo>
                    <a:pt x="1048" y="4116"/>
                    <a:pt x="1001" y="4092"/>
                    <a:pt x="941" y="4033"/>
                  </a:cubicBezTo>
                  <a:cubicBezTo>
                    <a:pt x="870" y="3937"/>
                    <a:pt x="810" y="3854"/>
                    <a:pt x="751" y="3759"/>
                  </a:cubicBezTo>
                  <a:cubicBezTo>
                    <a:pt x="691" y="3664"/>
                    <a:pt x="655" y="3556"/>
                    <a:pt x="608" y="3437"/>
                  </a:cubicBezTo>
                  <a:cubicBezTo>
                    <a:pt x="596" y="3342"/>
                    <a:pt x="584" y="3259"/>
                    <a:pt x="584" y="3163"/>
                  </a:cubicBezTo>
                  <a:cubicBezTo>
                    <a:pt x="596" y="2878"/>
                    <a:pt x="655" y="2616"/>
                    <a:pt x="727" y="2342"/>
                  </a:cubicBezTo>
                  <a:lnTo>
                    <a:pt x="727" y="2342"/>
                  </a:lnTo>
                  <a:cubicBezTo>
                    <a:pt x="727" y="2366"/>
                    <a:pt x="715" y="2390"/>
                    <a:pt x="715" y="2401"/>
                  </a:cubicBezTo>
                  <a:cubicBezTo>
                    <a:pt x="763" y="2247"/>
                    <a:pt x="810" y="2080"/>
                    <a:pt x="870" y="1925"/>
                  </a:cubicBezTo>
                  <a:lnTo>
                    <a:pt x="1048" y="1437"/>
                  </a:lnTo>
                  <a:lnTo>
                    <a:pt x="1358" y="687"/>
                  </a:lnTo>
                  <a:close/>
                  <a:moveTo>
                    <a:pt x="1280" y="0"/>
                  </a:moveTo>
                  <a:cubicBezTo>
                    <a:pt x="1221" y="0"/>
                    <a:pt x="1160" y="19"/>
                    <a:pt x="1108" y="56"/>
                  </a:cubicBezTo>
                  <a:cubicBezTo>
                    <a:pt x="1048" y="104"/>
                    <a:pt x="1013" y="163"/>
                    <a:pt x="1001" y="235"/>
                  </a:cubicBezTo>
                  <a:cubicBezTo>
                    <a:pt x="941" y="365"/>
                    <a:pt x="858" y="520"/>
                    <a:pt x="786" y="651"/>
                  </a:cubicBezTo>
                  <a:cubicBezTo>
                    <a:pt x="727" y="770"/>
                    <a:pt x="667" y="877"/>
                    <a:pt x="608" y="997"/>
                  </a:cubicBezTo>
                  <a:cubicBezTo>
                    <a:pt x="489" y="1235"/>
                    <a:pt x="370" y="1473"/>
                    <a:pt x="286" y="1723"/>
                  </a:cubicBezTo>
                  <a:cubicBezTo>
                    <a:pt x="251" y="1794"/>
                    <a:pt x="227" y="1854"/>
                    <a:pt x="203" y="1925"/>
                  </a:cubicBezTo>
                  <a:cubicBezTo>
                    <a:pt x="191" y="2009"/>
                    <a:pt x="167" y="2080"/>
                    <a:pt x="143" y="2151"/>
                  </a:cubicBezTo>
                  <a:cubicBezTo>
                    <a:pt x="120" y="2223"/>
                    <a:pt x="108" y="2318"/>
                    <a:pt x="84" y="2390"/>
                  </a:cubicBezTo>
                  <a:cubicBezTo>
                    <a:pt x="72" y="2449"/>
                    <a:pt x="60" y="2497"/>
                    <a:pt x="60" y="2556"/>
                  </a:cubicBezTo>
                  <a:cubicBezTo>
                    <a:pt x="48" y="2628"/>
                    <a:pt x="24" y="2699"/>
                    <a:pt x="24" y="2782"/>
                  </a:cubicBezTo>
                  <a:cubicBezTo>
                    <a:pt x="12" y="2961"/>
                    <a:pt x="1" y="3152"/>
                    <a:pt x="48" y="3342"/>
                  </a:cubicBezTo>
                  <a:cubicBezTo>
                    <a:pt x="72" y="3533"/>
                    <a:pt x="132" y="3735"/>
                    <a:pt x="239" y="3914"/>
                  </a:cubicBezTo>
                  <a:cubicBezTo>
                    <a:pt x="310" y="4056"/>
                    <a:pt x="417" y="4187"/>
                    <a:pt x="524" y="4330"/>
                  </a:cubicBezTo>
                  <a:cubicBezTo>
                    <a:pt x="596" y="4402"/>
                    <a:pt x="667" y="4473"/>
                    <a:pt x="763" y="4533"/>
                  </a:cubicBezTo>
                  <a:cubicBezTo>
                    <a:pt x="834" y="4580"/>
                    <a:pt x="905" y="4628"/>
                    <a:pt x="1001" y="4652"/>
                  </a:cubicBezTo>
                  <a:cubicBezTo>
                    <a:pt x="1084" y="4687"/>
                    <a:pt x="1155" y="4699"/>
                    <a:pt x="1251" y="4711"/>
                  </a:cubicBezTo>
                  <a:cubicBezTo>
                    <a:pt x="1263" y="4699"/>
                    <a:pt x="1298" y="4699"/>
                    <a:pt x="1322" y="4699"/>
                  </a:cubicBezTo>
                  <a:cubicBezTo>
                    <a:pt x="1370" y="4699"/>
                    <a:pt x="1429" y="4699"/>
                    <a:pt x="1477" y="4687"/>
                  </a:cubicBezTo>
                  <a:cubicBezTo>
                    <a:pt x="1536" y="4676"/>
                    <a:pt x="1596" y="4652"/>
                    <a:pt x="1644" y="4640"/>
                  </a:cubicBezTo>
                  <a:cubicBezTo>
                    <a:pt x="1679" y="4628"/>
                    <a:pt x="1715" y="4616"/>
                    <a:pt x="1763" y="4580"/>
                  </a:cubicBezTo>
                  <a:cubicBezTo>
                    <a:pt x="1834" y="4533"/>
                    <a:pt x="1894" y="4485"/>
                    <a:pt x="1953" y="4449"/>
                  </a:cubicBezTo>
                  <a:lnTo>
                    <a:pt x="2132" y="4271"/>
                  </a:lnTo>
                  <a:cubicBezTo>
                    <a:pt x="2179" y="4211"/>
                    <a:pt x="2215" y="4128"/>
                    <a:pt x="2263" y="4056"/>
                  </a:cubicBezTo>
                  <a:cubicBezTo>
                    <a:pt x="2429" y="3759"/>
                    <a:pt x="2489" y="3390"/>
                    <a:pt x="2501" y="3044"/>
                  </a:cubicBezTo>
                  <a:cubicBezTo>
                    <a:pt x="2501" y="2878"/>
                    <a:pt x="2489" y="2735"/>
                    <a:pt x="2477" y="2568"/>
                  </a:cubicBezTo>
                  <a:cubicBezTo>
                    <a:pt x="2453" y="2437"/>
                    <a:pt x="2441" y="2318"/>
                    <a:pt x="2418" y="2199"/>
                  </a:cubicBezTo>
                  <a:cubicBezTo>
                    <a:pt x="2382" y="2080"/>
                    <a:pt x="2358" y="1949"/>
                    <a:pt x="2310" y="1830"/>
                  </a:cubicBezTo>
                  <a:cubicBezTo>
                    <a:pt x="2215" y="1592"/>
                    <a:pt x="2120" y="1354"/>
                    <a:pt x="2001" y="1127"/>
                  </a:cubicBezTo>
                  <a:cubicBezTo>
                    <a:pt x="1882" y="889"/>
                    <a:pt x="1727" y="663"/>
                    <a:pt x="1596" y="437"/>
                  </a:cubicBezTo>
                  <a:cubicBezTo>
                    <a:pt x="1572" y="413"/>
                    <a:pt x="1548" y="401"/>
                    <a:pt x="1536" y="377"/>
                  </a:cubicBezTo>
                  <a:cubicBezTo>
                    <a:pt x="1548" y="342"/>
                    <a:pt x="1548" y="294"/>
                    <a:pt x="1548" y="246"/>
                  </a:cubicBezTo>
                  <a:cubicBezTo>
                    <a:pt x="1536" y="139"/>
                    <a:pt x="1477" y="56"/>
                    <a:pt x="1382" y="20"/>
                  </a:cubicBezTo>
                  <a:cubicBezTo>
                    <a:pt x="1350" y="7"/>
                    <a:pt x="1316" y="0"/>
                    <a:pt x="1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a:off x="2907800" y="1326025"/>
              <a:ext cx="60450" cy="110325"/>
            </a:xfrm>
            <a:custGeom>
              <a:rect b="b" l="l" r="r" t="t"/>
              <a:pathLst>
                <a:path extrusionOk="0" h="4413" w="2418">
                  <a:moveTo>
                    <a:pt x="1275" y="462"/>
                  </a:moveTo>
                  <a:lnTo>
                    <a:pt x="1275" y="462"/>
                  </a:lnTo>
                  <a:cubicBezTo>
                    <a:pt x="1275" y="463"/>
                    <a:pt x="1276" y="464"/>
                    <a:pt x="1276" y="465"/>
                  </a:cubicBezTo>
                  <a:lnTo>
                    <a:pt x="1276" y="465"/>
                  </a:lnTo>
                  <a:cubicBezTo>
                    <a:pt x="1276" y="464"/>
                    <a:pt x="1275" y="463"/>
                    <a:pt x="1275" y="462"/>
                  </a:cubicBezTo>
                  <a:close/>
                  <a:moveTo>
                    <a:pt x="1262" y="436"/>
                  </a:moveTo>
                  <a:cubicBezTo>
                    <a:pt x="1268" y="446"/>
                    <a:pt x="1271" y="455"/>
                    <a:pt x="1275" y="462"/>
                  </a:cubicBezTo>
                  <a:lnTo>
                    <a:pt x="1275" y="462"/>
                  </a:lnTo>
                  <a:cubicBezTo>
                    <a:pt x="1274" y="461"/>
                    <a:pt x="1274" y="460"/>
                    <a:pt x="1274" y="459"/>
                  </a:cubicBezTo>
                  <a:lnTo>
                    <a:pt x="1274" y="459"/>
                  </a:lnTo>
                  <a:cubicBezTo>
                    <a:pt x="1276" y="462"/>
                    <a:pt x="1277" y="464"/>
                    <a:pt x="1279" y="467"/>
                  </a:cubicBezTo>
                  <a:lnTo>
                    <a:pt x="1279" y="467"/>
                  </a:lnTo>
                  <a:cubicBezTo>
                    <a:pt x="1278" y="466"/>
                    <a:pt x="1277" y="466"/>
                    <a:pt x="1276" y="465"/>
                  </a:cubicBezTo>
                  <a:lnTo>
                    <a:pt x="1276" y="465"/>
                  </a:lnTo>
                  <a:cubicBezTo>
                    <a:pt x="1278" y="467"/>
                    <a:pt x="1279" y="469"/>
                    <a:pt x="1281" y="471"/>
                  </a:cubicBezTo>
                  <a:lnTo>
                    <a:pt x="1281" y="471"/>
                  </a:lnTo>
                  <a:cubicBezTo>
                    <a:pt x="1361" y="610"/>
                    <a:pt x="1431" y="749"/>
                    <a:pt x="1500" y="888"/>
                  </a:cubicBezTo>
                  <a:cubicBezTo>
                    <a:pt x="1596" y="1055"/>
                    <a:pt x="1667" y="1221"/>
                    <a:pt x="1738" y="1376"/>
                  </a:cubicBezTo>
                  <a:cubicBezTo>
                    <a:pt x="1810" y="1543"/>
                    <a:pt x="1869" y="1710"/>
                    <a:pt x="1953" y="1876"/>
                  </a:cubicBezTo>
                  <a:cubicBezTo>
                    <a:pt x="2012" y="2019"/>
                    <a:pt x="2048" y="2186"/>
                    <a:pt x="2096" y="2329"/>
                  </a:cubicBezTo>
                  <a:cubicBezTo>
                    <a:pt x="2108" y="2412"/>
                    <a:pt x="2131" y="2483"/>
                    <a:pt x="2143" y="2543"/>
                  </a:cubicBezTo>
                  <a:cubicBezTo>
                    <a:pt x="2143" y="2591"/>
                    <a:pt x="2155" y="2626"/>
                    <a:pt x="2155" y="2686"/>
                  </a:cubicBezTo>
                  <a:cubicBezTo>
                    <a:pt x="2167" y="2781"/>
                    <a:pt x="2167" y="2888"/>
                    <a:pt x="2167" y="2972"/>
                  </a:cubicBezTo>
                  <a:cubicBezTo>
                    <a:pt x="2167" y="3126"/>
                    <a:pt x="2143" y="3269"/>
                    <a:pt x="2108" y="3424"/>
                  </a:cubicBezTo>
                  <a:cubicBezTo>
                    <a:pt x="2084" y="3519"/>
                    <a:pt x="2036" y="3615"/>
                    <a:pt x="1989" y="3698"/>
                  </a:cubicBezTo>
                  <a:cubicBezTo>
                    <a:pt x="1953" y="3781"/>
                    <a:pt x="1893" y="3853"/>
                    <a:pt x="1834" y="3912"/>
                  </a:cubicBezTo>
                  <a:lnTo>
                    <a:pt x="1655" y="4043"/>
                  </a:lnTo>
                  <a:cubicBezTo>
                    <a:pt x="1596" y="4079"/>
                    <a:pt x="1536" y="4103"/>
                    <a:pt x="1477" y="4115"/>
                  </a:cubicBezTo>
                  <a:cubicBezTo>
                    <a:pt x="1429" y="4138"/>
                    <a:pt x="1381" y="4138"/>
                    <a:pt x="1334" y="4138"/>
                  </a:cubicBezTo>
                  <a:cubicBezTo>
                    <a:pt x="1262" y="4138"/>
                    <a:pt x="1215" y="4115"/>
                    <a:pt x="1155" y="4115"/>
                  </a:cubicBezTo>
                  <a:cubicBezTo>
                    <a:pt x="1096" y="4103"/>
                    <a:pt x="1036" y="4067"/>
                    <a:pt x="1000" y="4043"/>
                  </a:cubicBezTo>
                  <a:cubicBezTo>
                    <a:pt x="941" y="4019"/>
                    <a:pt x="893" y="3972"/>
                    <a:pt x="846" y="3924"/>
                  </a:cubicBezTo>
                  <a:cubicBezTo>
                    <a:pt x="798" y="3876"/>
                    <a:pt x="750" y="3817"/>
                    <a:pt x="726" y="3757"/>
                  </a:cubicBezTo>
                  <a:cubicBezTo>
                    <a:pt x="655" y="3615"/>
                    <a:pt x="595" y="3460"/>
                    <a:pt x="548" y="3305"/>
                  </a:cubicBezTo>
                  <a:cubicBezTo>
                    <a:pt x="512" y="3150"/>
                    <a:pt x="500" y="3019"/>
                    <a:pt x="500" y="2864"/>
                  </a:cubicBezTo>
                  <a:cubicBezTo>
                    <a:pt x="524" y="2579"/>
                    <a:pt x="584" y="2305"/>
                    <a:pt x="655" y="2019"/>
                  </a:cubicBezTo>
                  <a:cubicBezTo>
                    <a:pt x="667" y="1960"/>
                    <a:pt x="703" y="1888"/>
                    <a:pt x="715" y="1829"/>
                  </a:cubicBezTo>
                  <a:cubicBezTo>
                    <a:pt x="738" y="1757"/>
                    <a:pt x="774" y="1674"/>
                    <a:pt x="786" y="1590"/>
                  </a:cubicBezTo>
                  <a:cubicBezTo>
                    <a:pt x="834" y="1436"/>
                    <a:pt x="893" y="1305"/>
                    <a:pt x="953" y="1162"/>
                  </a:cubicBezTo>
                  <a:cubicBezTo>
                    <a:pt x="1012" y="1019"/>
                    <a:pt x="1072" y="876"/>
                    <a:pt x="1131" y="733"/>
                  </a:cubicBezTo>
                  <a:cubicBezTo>
                    <a:pt x="1179" y="638"/>
                    <a:pt x="1215" y="543"/>
                    <a:pt x="1262" y="436"/>
                  </a:cubicBezTo>
                  <a:close/>
                  <a:moveTo>
                    <a:pt x="1193" y="0"/>
                  </a:moveTo>
                  <a:cubicBezTo>
                    <a:pt x="1172" y="0"/>
                    <a:pt x="1151" y="3"/>
                    <a:pt x="1131" y="7"/>
                  </a:cubicBezTo>
                  <a:cubicBezTo>
                    <a:pt x="1072" y="31"/>
                    <a:pt x="1036" y="66"/>
                    <a:pt x="1024" y="126"/>
                  </a:cubicBezTo>
                  <a:cubicBezTo>
                    <a:pt x="965" y="221"/>
                    <a:pt x="905" y="328"/>
                    <a:pt x="857" y="412"/>
                  </a:cubicBezTo>
                  <a:cubicBezTo>
                    <a:pt x="810" y="507"/>
                    <a:pt x="750" y="590"/>
                    <a:pt x="715" y="686"/>
                  </a:cubicBezTo>
                  <a:cubicBezTo>
                    <a:pt x="619" y="840"/>
                    <a:pt x="536" y="1007"/>
                    <a:pt x="453" y="1174"/>
                  </a:cubicBezTo>
                  <a:cubicBezTo>
                    <a:pt x="441" y="1221"/>
                    <a:pt x="417" y="1257"/>
                    <a:pt x="393" y="1305"/>
                  </a:cubicBezTo>
                  <a:cubicBezTo>
                    <a:pt x="381" y="1340"/>
                    <a:pt x="369" y="1376"/>
                    <a:pt x="357" y="1412"/>
                  </a:cubicBezTo>
                  <a:cubicBezTo>
                    <a:pt x="322" y="1495"/>
                    <a:pt x="274" y="1579"/>
                    <a:pt x="250" y="1662"/>
                  </a:cubicBezTo>
                  <a:cubicBezTo>
                    <a:pt x="238" y="1721"/>
                    <a:pt x="203" y="1781"/>
                    <a:pt x="191" y="1840"/>
                  </a:cubicBezTo>
                  <a:cubicBezTo>
                    <a:pt x="179" y="1888"/>
                    <a:pt x="155" y="1948"/>
                    <a:pt x="143" y="1995"/>
                  </a:cubicBezTo>
                  <a:cubicBezTo>
                    <a:pt x="131" y="2055"/>
                    <a:pt x="119" y="2114"/>
                    <a:pt x="95" y="2150"/>
                  </a:cubicBezTo>
                  <a:cubicBezTo>
                    <a:pt x="84" y="2198"/>
                    <a:pt x="84" y="2245"/>
                    <a:pt x="72" y="2269"/>
                  </a:cubicBezTo>
                  <a:cubicBezTo>
                    <a:pt x="24" y="2495"/>
                    <a:pt x="0" y="2733"/>
                    <a:pt x="24" y="2972"/>
                  </a:cubicBezTo>
                  <a:cubicBezTo>
                    <a:pt x="60" y="3257"/>
                    <a:pt x="143" y="3555"/>
                    <a:pt x="298" y="3793"/>
                  </a:cubicBezTo>
                  <a:cubicBezTo>
                    <a:pt x="369" y="3912"/>
                    <a:pt x="441" y="4019"/>
                    <a:pt x="548" y="4115"/>
                  </a:cubicBezTo>
                  <a:cubicBezTo>
                    <a:pt x="631" y="4210"/>
                    <a:pt x="750" y="4281"/>
                    <a:pt x="857" y="4329"/>
                  </a:cubicBezTo>
                  <a:cubicBezTo>
                    <a:pt x="1000" y="4388"/>
                    <a:pt x="1131" y="4412"/>
                    <a:pt x="1262" y="4412"/>
                  </a:cubicBezTo>
                  <a:lnTo>
                    <a:pt x="1310" y="4412"/>
                  </a:lnTo>
                  <a:cubicBezTo>
                    <a:pt x="1441" y="4412"/>
                    <a:pt x="1572" y="4365"/>
                    <a:pt x="1679" y="4317"/>
                  </a:cubicBezTo>
                  <a:cubicBezTo>
                    <a:pt x="1738" y="4281"/>
                    <a:pt x="1810" y="4234"/>
                    <a:pt x="1869" y="4198"/>
                  </a:cubicBezTo>
                  <a:cubicBezTo>
                    <a:pt x="1917" y="4150"/>
                    <a:pt x="1977" y="4103"/>
                    <a:pt x="2024" y="4055"/>
                  </a:cubicBezTo>
                  <a:cubicBezTo>
                    <a:pt x="2108" y="3972"/>
                    <a:pt x="2191" y="3853"/>
                    <a:pt x="2239" y="3734"/>
                  </a:cubicBezTo>
                  <a:cubicBezTo>
                    <a:pt x="2298" y="3603"/>
                    <a:pt x="2346" y="3460"/>
                    <a:pt x="2381" y="3329"/>
                  </a:cubicBezTo>
                  <a:cubicBezTo>
                    <a:pt x="2405" y="3198"/>
                    <a:pt x="2417" y="3079"/>
                    <a:pt x="2417" y="2948"/>
                  </a:cubicBezTo>
                  <a:cubicBezTo>
                    <a:pt x="2417" y="2674"/>
                    <a:pt x="2393" y="2424"/>
                    <a:pt x="2334" y="2174"/>
                  </a:cubicBezTo>
                  <a:cubicBezTo>
                    <a:pt x="2286" y="1971"/>
                    <a:pt x="2227" y="1781"/>
                    <a:pt x="2167" y="1590"/>
                  </a:cubicBezTo>
                  <a:cubicBezTo>
                    <a:pt x="2108" y="1412"/>
                    <a:pt x="2036" y="1233"/>
                    <a:pt x="1941" y="1055"/>
                  </a:cubicBezTo>
                  <a:cubicBezTo>
                    <a:pt x="1858" y="876"/>
                    <a:pt x="1762" y="697"/>
                    <a:pt x="1667" y="519"/>
                  </a:cubicBezTo>
                  <a:cubicBezTo>
                    <a:pt x="1619" y="447"/>
                    <a:pt x="1560" y="352"/>
                    <a:pt x="1512" y="281"/>
                  </a:cubicBezTo>
                  <a:cubicBezTo>
                    <a:pt x="1488" y="245"/>
                    <a:pt x="1465" y="209"/>
                    <a:pt x="1441" y="174"/>
                  </a:cubicBezTo>
                  <a:cubicBezTo>
                    <a:pt x="1429" y="162"/>
                    <a:pt x="1429" y="150"/>
                    <a:pt x="1405" y="126"/>
                  </a:cubicBezTo>
                  <a:lnTo>
                    <a:pt x="1346" y="66"/>
                  </a:lnTo>
                  <a:cubicBezTo>
                    <a:pt x="1334" y="55"/>
                    <a:pt x="1334" y="55"/>
                    <a:pt x="1322" y="55"/>
                  </a:cubicBezTo>
                  <a:lnTo>
                    <a:pt x="1310" y="43"/>
                  </a:lnTo>
                  <a:cubicBezTo>
                    <a:pt x="1278" y="11"/>
                    <a:pt x="1236" y="0"/>
                    <a:pt x="11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a:off x="3044725" y="1479250"/>
              <a:ext cx="57750" cy="91925"/>
            </a:xfrm>
            <a:custGeom>
              <a:rect b="b" l="l" r="r" t="t"/>
              <a:pathLst>
                <a:path extrusionOk="0" h="3677" w="2310">
                  <a:moveTo>
                    <a:pt x="1310" y="355"/>
                  </a:moveTo>
                  <a:lnTo>
                    <a:pt x="1441" y="581"/>
                  </a:lnTo>
                  <a:lnTo>
                    <a:pt x="1572" y="843"/>
                  </a:lnTo>
                  <a:cubicBezTo>
                    <a:pt x="1619" y="938"/>
                    <a:pt x="1667" y="1045"/>
                    <a:pt x="1691" y="1141"/>
                  </a:cubicBezTo>
                  <a:cubicBezTo>
                    <a:pt x="1762" y="1355"/>
                    <a:pt x="1846" y="1546"/>
                    <a:pt x="1905" y="1760"/>
                  </a:cubicBezTo>
                  <a:cubicBezTo>
                    <a:pt x="1917" y="1843"/>
                    <a:pt x="1941" y="1927"/>
                    <a:pt x="1941" y="2022"/>
                  </a:cubicBezTo>
                  <a:cubicBezTo>
                    <a:pt x="1965" y="2129"/>
                    <a:pt x="1965" y="2212"/>
                    <a:pt x="1965" y="2319"/>
                  </a:cubicBezTo>
                  <a:cubicBezTo>
                    <a:pt x="1965" y="2450"/>
                    <a:pt x="1941" y="2569"/>
                    <a:pt x="1917" y="2712"/>
                  </a:cubicBezTo>
                  <a:cubicBezTo>
                    <a:pt x="1881" y="2784"/>
                    <a:pt x="1857" y="2855"/>
                    <a:pt x="1822" y="2915"/>
                  </a:cubicBezTo>
                  <a:cubicBezTo>
                    <a:pt x="1786" y="2986"/>
                    <a:pt x="1726" y="3046"/>
                    <a:pt x="1667" y="3129"/>
                  </a:cubicBezTo>
                  <a:cubicBezTo>
                    <a:pt x="1619" y="3153"/>
                    <a:pt x="1572" y="3201"/>
                    <a:pt x="1524" y="3224"/>
                  </a:cubicBezTo>
                  <a:cubicBezTo>
                    <a:pt x="1488" y="3260"/>
                    <a:pt x="1429" y="3272"/>
                    <a:pt x="1381" y="3284"/>
                  </a:cubicBezTo>
                  <a:cubicBezTo>
                    <a:pt x="1322" y="3308"/>
                    <a:pt x="1274" y="3308"/>
                    <a:pt x="1214" y="3308"/>
                  </a:cubicBezTo>
                  <a:cubicBezTo>
                    <a:pt x="1155" y="3284"/>
                    <a:pt x="1131" y="3284"/>
                    <a:pt x="1095" y="3284"/>
                  </a:cubicBezTo>
                  <a:lnTo>
                    <a:pt x="1012" y="3248"/>
                  </a:lnTo>
                  <a:cubicBezTo>
                    <a:pt x="953" y="3201"/>
                    <a:pt x="893" y="3153"/>
                    <a:pt x="845" y="3105"/>
                  </a:cubicBezTo>
                  <a:cubicBezTo>
                    <a:pt x="774" y="3034"/>
                    <a:pt x="714" y="2950"/>
                    <a:pt x="667" y="2855"/>
                  </a:cubicBezTo>
                  <a:cubicBezTo>
                    <a:pt x="631" y="2784"/>
                    <a:pt x="595" y="2712"/>
                    <a:pt x="583" y="2629"/>
                  </a:cubicBezTo>
                  <a:cubicBezTo>
                    <a:pt x="560" y="2534"/>
                    <a:pt x="548" y="2439"/>
                    <a:pt x="548" y="2331"/>
                  </a:cubicBezTo>
                  <a:cubicBezTo>
                    <a:pt x="560" y="2141"/>
                    <a:pt x="595" y="1950"/>
                    <a:pt x="655" y="1760"/>
                  </a:cubicBezTo>
                  <a:cubicBezTo>
                    <a:pt x="691" y="1605"/>
                    <a:pt x="738" y="1474"/>
                    <a:pt x="798" y="1319"/>
                  </a:cubicBezTo>
                  <a:cubicBezTo>
                    <a:pt x="833" y="1248"/>
                    <a:pt x="881" y="1165"/>
                    <a:pt x="917" y="1081"/>
                  </a:cubicBezTo>
                  <a:lnTo>
                    <a:pt x="1048" y="819"/>
                  </a:lnTo>
                  <a:cubicBezTo>
                    <a:pt x="1131" y="664"/>
                    <a:pt x="1214" y="498"/>
                    <a:pt x="1310" y="355"/>
                  </a:cubicBezTo>
                  <a:close/>
                  <a:moveTo>
                    <a:pt x="1217" y="0"/>
                  </a:moveTo>
                  <a:cubicBezTo>
                    <a:pt x="1169" y="0"/>
                    <a:pt x="1122" y="18"/>
                    <a:pt x="1095" y="57"/>
                  </a:cubicBezTo>
                  <a:cubicBezTo>
                    <a:pt x="1036" y="141"/>
                    <a:pt x="976" y="224"/>
                    <a:pt x="917" y="295"/>
                  </a:cubicBezTo>
                  <a:cubicBezTo>
                    <a:pt x="845" y="379"/>
                    <a:pt x="786" y="486"/>
                    <a:pt x="714" y="581"/>
                  </a:cubicBezTo>
                  <a:cubicBezTo>
                    <a:pt x="524" y="831"/>
                    <a:pt x="345" y="1081"/>
                    <a:pt x="226" y="1379"/>
                  </a:cubicBezTo>
                  <a:cubicBezTo>
                    <a:pt x="167" y="1546"/>
                    <a:pt x="107" y="1712"/>
                    <a:pt x="60" y="1879"/>
                  </a:cubicBezTo>
                  <a:cubicBezTo>
                    <a:pt x="12" y="2034"/>
                    <a:pt x="0" y="2188"/>
                    <a:pt x="12" y="2355"/>
                  </a:cubicBezTo>
                  <a:cubicBezTo>
                    <a:pt x="12" y="2439"/>
                    <a:pt x="24" y="2522"/>
                    <a:pt x="48" y="2617"/>
                  </a:cubicBezTo>
                  <a:cubicBezTo>
                    <a:pt x="60" y="2689"/>
                    <a:pt x="71" y="2772"/>
                    <a:pt x="107" y="2843"/>
                  </a:cubicBezTo>
                  <a:cubicBezTo>
                    <a:pt x="167" y="2986"/>
                    <a:pt x="238" y="3129"/>
                    <a:pt x="345" y="3248"/>
                  </a:cubicBezTo>
                  <a:cubicBezTo>
                    <a:pt x="441" y="3379"/>
                    <a:pt x="583" y="3498"/>
                    <a:pt x="726" y="3582"/>
                  </a:cubicBezTo>
                  <a:cubicBezTo>
                    <a:pt x="786" y="3617"/>
                    <a:pt x="845" y="3641"/>
                    <a:pt x="917" y="3665"/>
                  </a:cubicBezTo>
                  <a:cubicBezTo>
                    <a:pt x="1012" y="3665"/>
                    <a:pt x="1084" y="3677"/>
                    <a:pt x="1179" y="3677"/>
                  </a:cubicBezTo>
                  <a:cubicBezTo>
                    <a:pt x="1262" y="3677"/>
                    <a:pt x="1334" y="3665"/>
                    <a:pt x="1417" y="3641"/>
                  </a:cubicBezTo>
                  <a:cubicBezTo>
                    <a:pt x="1488" y="3629"/>
                    <a:pt x="1548" y="3617"/>
                    <a:pt x="1607" y="3570"/>
                  </a:cubicBezTo>
                  <a:cubicBezTo>
                    <a:pt x="1667" y="3546"/>
                    <a:pt x="1738" y="3510"/>
                    <a:pt x="1786" y="3462"/>
                  </a:cubicBezTo>
                  <a:cubicBezTo>
                    <a:pt x="1846" y="3427"/>
                    <a:pt x="1905" y="3367"/>
                    <a:pt x="1953" y="3320"/>
                  </a:cubicBezTo>
                  <a:cubicBezTo>
                    <a:pt x="2048" y="3201"/>
                    <a:pt x="2143" y="3046"/>
                    <a:pt x="2203" y="2903"/>
                  </a:cubicBezTo>
                  <a:cubicBezTo>
                    <a:pt x="2250" y="2772"/>
                    <a:pt x="2274" y="2629"/>
                    <a:pt x="2286" y="2486"/>
                  </a:cubicBezTo>
                  <a:cubicBezTo>
                    <a:pt x="2310" y="2319"/>
                    <a:pt x="2310" y="2177"/>
                    <a:pt x="2286" y="2010"/>
                  </a:cubicBezTo>
                  <a:cubicBezTo>
                    <a:pt x="2274" y="1784"/>
                    <a:pt x="2215" y="1546"/>
                    <a:pt x="2143" y="1343"/>
                  </a:cubicBezTo>
                  <a:cubicBezTo>
                    <a:pt x="2107" y="1236"/>
                    <a:pt x="2072" y="1129"/>
                    <a:pt x="2036" y="1045"/>
                  </a:cubicBezTo>
                  <a:lnTo>
                    <a:pt x="1905" y="724"/>
                  </a:lnTo>
                  <a:cubicBezTo>
                    <a:pt x="1810" y="522"/>
                    <a:pt x="1715" y="331"/>
                    <a:pt x="1607" y="129"/>
                  </a:cubicBezTo>
                  <a:cubicBezTo>
                    <a:pt x="1572" y="93"/>
                    <a:pt x="1512" y="57"/>
                    <a:pt x="1476" y="57"/>
                  </a:cubicBezTo>
                  <a:cubicBezTo>
                    <a:pt x="1441" y="57"/>
                    <a:pt x="1393" y="57"/>
                    <a:pt x="1369" y="69"/>
                  </a:cubicBezTo>
                  <a:cubicBezTo>
                    <a:pt x="1357" y="57"/>
                    <a:pt x="1334" y="33"/>
                    <a:pt x="1322" y="33"/>
                  </a:cubicBezTo>
                  <a:cubicBezTo>
                    <a:pt x="1295" y="12"/>
                    <a:pt x="1256" y="0"/>
                    <a:pt x="12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a:off x="3175675" y="1583125"/>
              <a:ext cx="52425" cy="99975"/>
            </a:xfrm>
            <a:custGeom>
              <a:rect b="b" l="l" r="r" t="t"/>
              <a:pathLst>
                <a:path extrusionOk="0" h="3999" w="2097">
                  <a:moveTo>
                    <a:pt x="1120" y="558"/>
                  </a:moveTo>
                  <a:cubicBezTo>
                    <a:pt x="1191" y="760"/>
                    <a:pt x="1263" y="950"/>
                    <a:pt x="1358" y="1141"/>
                  </a:cubicBezTo>
                  <a:cubicBezTo>
                    <a:pt x="1453" y="1391"/>
                    <a:pt x="1549" y="1629"/>
                    <a:pt x="1632" y="1903"/>
                  </a:cubicBezTo>
                  <a:cubicBezTo>
                    <a:pt x="1668" y="2022"/>
                    <a:pt x="1691" y="2129"/>
                    <a:pt x="1715" y="2248"/>
                  </a:cubicBezTo>
                  <a:cubicBezTo>
                    <a:pt x="1727" y="2308"/>
                    <a:pt x="1727" y="2367"/>
                    <a:pt x="1739" y="2427"/>
                  </a:cubicBezTo>
                  <a:cubicBezTo>
                    <a:pt x="1739" y="2486"/>
                    <a:pt x="1751" y="2546"/>
                    <a:pt x="1751" y="2594"/>
                  </a:cubicBezTo>
                  <a:cubicBezTo>
                    <a:pt x="1751" y="2748"/>
                    <a:pt x="1751" y="2915"/>
                    <a:pt x="1727" y="3058"/>
                  </a:cubicBezTo>
                  <a:cubicBezTo>
                    <a:pt x="1715" y="3153"/>
                    <a:pt x="1680" y="3225"/>
                    <a:pt x="1632" y="3308"/>
                  </a:cubicBezTo>
                  <a:cubicBezTo>
                    <a:pt x="1608" y="3356"/>
                    <a:pt x="1596" y="3403"/>
                    <a:pt x="1561" y="3427"/>
                  </a:cubicBezTo>
                  <a:lnTo>
                    <a:pt x="1501" y="3487"/>
                  </a:lnTo>
                  <a:cubicBezTo>
                    <a:pt x="1489" y="3510"/>
                    <a:pt x="1453" y="3510"/>
                    <a:pt x="1441" y="3522"/>
                  </a:cubicBezTo>
                  <a:cubicBezTo>
                    <a:pt x="1418" y="3522"/>
                    <a:pt x="1382" y="3534"/>
                    <a:pt x="1358" y="3534"/>
                  </a:cubicBezTo>
                  <a:cubicBezTo>
                    <a:pt x="1275" y="3558"/>
                    <a:pt x="1251" y="3558"/>
                    <a:pt x="1215" y="3558"/>
                  </a:cubicBezTo>
                  <a:cubicBezTo>
                    <a:pt x="1180" y="3534"/>
                    <a:pt x="1144" y="3522"/>
                    <a:pt x="1096" y="3510"/>
                  </a:cubicBezTo>
                  <a:cubicBezTo>
                    <a:pt x="1037" y="3475"/>
                    <a:pt x="1001" y="3439"/>
                    <a:pt x="941" y="3391"/>
                  </a:cubicBezTo>
                  <a:cubicBezTo>
                    <a:pt x="882" y="3332"/>
                    <a:pt x="822" y="3260"/>
                    <a:pt x="775" y="3177"/>
                  </a:cubicBezTo>
                  <a:cubicBezTo>
                    <a:pt x="715" y="3094"/>
                    <a:pt x="668" y="2986"/>
                    <a:pt x="644" y="2879"/>
                  </a:cubicBezTo>
                  <a:cubicBezTo>
                    <a:pt x="608" y="2748"/>
                    <a:pt x="584" y="2617"/>
                    <a:pt x="584" y="2486"/>
                  </a:cubicBezTo>
                  <a:cubicBezTo>
                    <a:pt x="584" y="2284"/>
                    <a:pt x="596" y="2082"/>
                    <a:pt x="620" y="1891"/>
                  </a:cubicBezTo>
                  <a:cubicBezTo>
                    <a:pt x="679" y="1665"/>
                    <a:pt x="763" y="1451"/>
                    <a:pt x="846" y="1248"/>
                  </a:cubicBezTo>
                  <a:cubicBezTo>
                    <a:pt x="894" y="1141"/>
                    <a:pt x="941" y="1034"/>
                    <a:pt x="977" y="915"/>
                  </a:cubicBezTo>
                  <a:lnTo>
                    <a:pt x="1120" y="558"/>
                  </a:lnTo>
                  <a:close/>
                  <a:moveTo>
                    <a:pt x="1041" y="1"/>
                  </a:moveTo>
                  <a:cubicBezTo>
                    <a:pt x="989" y="1"/>
                    <a:pt x="941" y="25"/>
                    <a:pt x="906" y="69"/>
                  </a:cubicBezTo>
                  <a:cubicBezTo>
                    <a:pt x="787" y="248"/>
                    <a:pt x="679" y="439"/>
                    <a:pt x="584" y="641"/>
                  </a:cubicBezTo>
                  <a:cubicBezTo>
                    <a:pt x="441" y="879"/>
                    <a:pt x="310" y="1129"/>
                    <a:pt x="203" y="1379"/>
                  </a:cubicBezTo>
                  <a:cubicBezTo>
                    <a:pt x="132" y="1534"/>
                    <a:pt x="84" y="1689"/>
                    <a:pt x="60" y="1855"/>
                  </a:cubicBezTo>
                  <a:cubicBezTo>
                    <a:pt x="25" y="2022"/>
                    <a:pt x="1" y="2189"/>
                    <a:pt x="1" y="2344"/>
                  </a:cubicBezTo>
                  <a:cubicBezTo>
                    <a:pt x="1" y="2522"/>
                    <a:pt x="13" y="2701"/>
                    <a:pt x="60" y="2879"/>
                  </a:cubicBezTo>
                  <a:cubicBezTo>
                    <a:pt x="84" y="2975"/>
                    <a:pt x="108" y="3058"/>
                    <a:pt x="144" y="3153"/>
                  </a:cubicBezTo>
                  <a:cubicBezTo>
                    <a:pt x="179" y="3225"/>
                    <a:pt x="227" y="3296"/>
                    <a:pt x="263" y="3356"/>
                  </a:cubicBezTo>
                  <a:cubicBezTo>
                    <a:pt x="358" y="3510"/>
                    <a:pt x="453" y="3641"/>
                    <a:pt x="596" y="3748"/>
                  </a:cubicBezTo>
                  <a:cubicBezTo>
                    <a:pt x="727" y="3856"/>
                    <a:pt x="882" y="3927"/>
                    <a:pt x="1025" y="3975"/>
                  </a:cubicBezTo>
                  <a:cubicBezTo>
                    <a:pt x="1072" y="3987"/>
                    <a:pt x="1120" y="3987"/>
                    <a:pt x="1156" y="3998"/>
                  </a:cubicBezTo>
                  <a:lnTo>
                    <a:pt x="1299" y="3998"/>
                  </a:lnTo>
                  <a:cubicBezTo>
                    <a:pt x="1370" y="3998"/>
                    <a:pt x="1441" y="3987"/>
                    <a:pt x="1513" y="3951"/>
                  </a:cubicBezTo>
                  <a:cubicBezTo>
                    <a:pt x="1656" y="3915"/>
                    <a:pt x="1775" y="3820"/>
                    <a:pt x="1846" y="3701"/>
                  </a:cubicBezTo>
                  <a:cubicBezTo>
                    <a:pt x="1930" y="3570"/>
                    <a:pt x="2013" y="3415"/>
                    <a:pt x="2037" y="3260"/>
                  </a:cubicBezTo>
                  <a:cubicBezTo>
                    <a:pt x="2072" y="3094"/>
                    <a:pt x="2096" y="2927"/>
                    <a:pt x="2096" y="2748"/>
                  </a:cubicBezTo>
                  <a:cubicBezTo>
                    <a:pt x="2096" y="2582"/>
                    <a:pt x="2096" y="2427"/>
                    <a:pt x="2072" y="2272"/>
                  </a:cubicBezTo>
                  <a:cubicBezTo>
                    <a:pt x="2049" y="2153"/>
                    <a:pt x="2037" y="2046"/>
                    <a:pt x="2013" y="1927"/>
                  </a:cubicBezTo>
                  <a:cubicBezTo>
                    <a:pt x="1977" y="1796"/>
                    <a:pt x="1930" y="1677"/>
                    <a:pt x="1894" y="1546"/>
                  </a:cubicBezTo>
                  <a:cubicBezTo>
                    <a:pt x="1811" y="1308"/>
                    <a:pt x="1727" y="1081"/>
                    <a:pt x="1620" y="855"/>
                  </a:cubicBezTo>
                  <a:cubicBezTo>
                    <a:pt x="1537" y="653"/>
                    <a:pt x="1430" y="427"/>
                    <a:pt x="1310" y="236"/>
                  </a:cubicBezTo>
                  <a:cubicBezTo>
                    <a:pt x="1275" y="189"/>
                    <a:pt x="1263" y="165"/>
                    <a:pt x="1215" y="141"/>
                  </a:cubicBezTo>
                  <a:lnTo>
                    <a:pt x="1203" y="141"/>
                  </a:lnTo>
                  <a:cubicBezTo>
                    <a:pt x="1203" y="129"/>
                    <a:pt x="1203" y="117"/>
                    <a:pt x="1191" y="105"/>
                  </a:cubicBezTo>
                  <a:cubicBezTo>
                    <a:pt x="1180" y="58"/>
                    <a:pt x="1132" y="22"/>
                    <a:pt x="1096" y="10"/>
                  </a:cubicBezTo>
                  <a:cubicBezTo>
                    <a:pt x="1078" y="4"/>
                    <a:pt x="1059" y="1"/>
                    <a:pt x="10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1"/>
            <p:cNvSpPr/>
            <p:nvPr/>
          </p:nvSpPr>
          <p:spPr>
            <a:xfrm>
              <a:off x="2833375" y="1799150"/>
              <a:ext cx="62225" cy="99450"/>
            </a:xfrm>
            <a:custGeom>
              <a:rect b="b" l="l" r="r" t="t"/>
              <a:pathLst>
                <a:path extrusionOk="0" h="3978" w="2489">
                  <a:moveTo>
                    <a:pt x="1596" y="477"/>
                  </a:moveTo>
                  <a:cubicBezTo>
                    <a:pt x="1727" y="703"/>
                    <a:pt x="1858" y="942"/>
                    <a:pt x="1965" y="1180"/>
                  </a:cubicBezTo>
                  <a:cubicBezTo>
                    <a:pt x="2013" y="1299"/>
                    <a:pt x="2048" y="1418"/>
                    <a:pt x="2084" y="1537"/>
                  </a:cubicBezTo>
                  <a:cubicBezTo>
                    <a:pt x="2108" y="1632"/>
                    <a:pt x="2132" y="1751"/>
                    <a:pt x="2144" y="1870"/>
                  </a:cubicBezTo>
                  <a:cubicBezTo>
                    <a:pt x="2144" y="1965"/>
                    <a:pt x="2156" y="2073"/>
                    <a:pt x="2156" y="2156"/>
                  </a:cubicBezTo>
                  <a:cubicBezTo>
                    <a:pt x="2156" y="2251"/>
                    <a:pt x="2144" y="2335"/>
                    <a:pt x="2144" y="2430"/>
                  </a:cubicBezTo>
                  <a:cubicBezTo>
                    <a:pt x="2132" y="2489"/>
                    <a:pt x="2132" y="2549"/>
                    <a:pt x="2108" y="2608"/>
                  </a:cubicBezTo>
                  <a:cubicBezTo>
                    <a:pt x="2096" y="2739"/>
                    <a:pt x="2048" y="2858"/>
                    <a:pt x="2001" y="2977"/>
                  </a:cubicBezTo>
                  <a:cubicBezTo>
                    <a:pt x="1965" y="3061"/>
                    <a:pt x="1918" y="3156"/>
                    <a:pt x="1858" y="3228"/>
                  </a:cubicBezTo>
                  <a:cubicBezTo>
                    <a:pt x="1810" y="3287"/>
                    <a:pt x="1751" y="3347"/>
                    <a:pt x="1691" y="3394"/>
                  </a:cubicBezTo>
                  <a:cubicBezTo>
                    <a:pt x="1644" y="3418"/>
                    <a:pt x="1584" y="3466"/>
                    <a:pt x="1525" y="3478"/>
                  </a:cubicBezTo>
                  <a:cubicBezTo>
                    <a:pt x="1501" y="3501"/>
                    <a:pt x="1453" y="3501"/>
                    <a:pt x="1429" y="3513"/>
                  </a:cubicBezTo>
                  <a:cubicBezTo>
                    <a:pt x="1370" y="3501"/>
                    <a:pt x="1322" y="3501"/>
                    <a:pt x="1263" y="3501"/>
                  </a:cubicBezTo>
                  <a:cubicBezTo>
                    <a:pt x="1203" y="3478"/>
                    <a:pt x="1156" y="3466"/>
                    <a:pt x="1120" y="3454"/>
                  </a:cubicBezTo>
                  <a:cubicBezTo>
                    <a:pt x="1072" y="3442"/>
                    <a:pt x="1025" y="3406"/>
                    <a:pt x="977" y="3382"/>
                  </a:cubicBezTo>
                  <a:cubicBezTo>
                    <a:pt x="941" y="3347"/>
                    <a:pt x="905" y="3311"/>
                    <a:pt x="858" y="3263"/>
                  </a:cubicBezTo>
                  <a:cubicBezTo>
                    <a:pt x="822" y="3204"/>
                    <a:pt x="786" y="3132"/>
                    <a:pt x="763" y="3061"/>
                  </a:cubicBezTo>
                  <a:cubicBezTo>
                    <a:pt x="727" y="2977"/>
                    <a:pt x="703" y="2882"/>
                    <a:pt x="679" y="2799"/>
                  </a:cubicBezTo>
                  <a:cubicBezTo>
                    <a:pt x="667" y="2680"/>
                    <a:pt x="667" y="2573"/>
                    <a:pt x="679" y="2454"/>
                  </a:cubicBezTo>
                  <a:cubicBezTo>
                    <a:pt x="715" y="2251"/>
                    <a:pt x="775" y="2049"/>
                    <a:pt x="834" y="1858"/>
                  </a:cubicBezTo>
                  <a:lnTo>
                    <a:pt x="917" y="1632"/>
                  </a:lnTo>
                  <a:cubicBezTo>
                    <a:pt x="1013" y="1430"/>
                    <a:pt x="1120" y="1215"/>
                    <a:pt x="1239" y="1025"/>
                  </a:cubicBezTo>
                  <a:cubicBezTo>
                    <a:pt x="1358" y="834"/>
                    <a:pt x="1477" y="656"/>
                    <a:pt x="1596" y="477"/>
                  </a:cubicBezTo>
                  <a:close/>
                  <a:moveTo>
                    <a:pt x="1370" y="1"/>
                  </a:moveTo>
                  <a:cubicBezTo>
                    <a:pt x="1298" y="1"/>
                    <a:pt x="1203" y="37"/>
                    <a:pt x="1156" y="84"/>
                  </a:cubicBezTo>
                  <a:cubicBezTo>
                    <a:pt x="1132" y="132"/>
                    <a:pt x="1084" y="180"/>
                    <a:pt x="1036" y="203"/>
                  </a:cubicBezTo>
                  <a:cubicBezTo>
                    <a:pt x="1013" y="251"/>
                    <a:pt x="965" y="287"/>
                    <a:pt x="941" y="334"/>
                  </a:cubicBezTo>
                  <a:cubicBezTo>
                    <a:pt x="846" y="430"/>
                    <a:pt x="775" y="525"/>
                    <a:pt x="679" y="632"/>
                  </a:cubicBezTo>
                  <a:cubicBezTo>
                    <a:pt x="608" y="727"/>
                    <a:pt x="524" y="834"/>
                    <a:pt x="465" y="953"/>
                  </a:cubicBezTo>
                  <a:cubicBezTo>
                    <a:pt x="429" y="1013"/>
                    <a:pt x="382" y="1061"/>
                    <a:pt x="370" y="1120"/>
                  </a:cubicBezTo>
                  <a:cubicBezTo>
                    <a:pt x="346" y="1180"/>
                    <a:pt x="310" y="1239"/>
                    <a:pt x="286" y="1311"/>
                  </a:cubicBezTo>
                  <a:lnTo>
                    <a:pt x="191" y="1537"/>
                  </a:lnTo>
                  <a:lnTo>
                    <a:pt x="143" y="1668"/>
                  </a:lnTo>
                  <a:cubicBezTo>
                    <a:pt x="132" y="1727"/>
                    <a:pt x="108" y="1799"/>
                    <a:pt x="84" y="1858"/>
                  </a:cubicBezTo>
                  <a:cubicBezTo>
                    <a:pt x="60" y="2025"/>
                    <a:pt x="24" y="2180"/>
                    <a:pt x="13" y="2335"/>
                  </a:cubicBezTo>
                  <a:cubicBezTo>
                    <a:pt x="1" y="2513"/>
                    <a:pt x="1" y="2692"/>
                    <a:pt x="48" y="2870"/>
                  </a:cubicBezTo>
                  <a:cubicBezTo>
                    <a:pt x="60" y="2966"/>
                    <a:pt x="72" y="3037"/>
                    <a:pt x="108" y="3108"/>
                  </a:cubicBezTo>
                  <a:cubicBezTo>
                    <a:pt x="132" y="3204"/>
                    <a:pt x="167" y="3275"/>
                    <a:pt x="203" y="3370"/>
                  </a:cubicBezTo>
                  <a:cubicBezTo>
                    <a:pt x="251" y="3454"/>
                    <a:pt x="310" y="3549"/>
                    <a:pt x="382" y="3620"/>
                  </a:cubicBezTo>
                  <a:cubicBezTo>
                    <a:pt x="441" y="3680"/>
                    <a:pt x="501" y="3739"/>
                    <a:pt x="584" y="3787"/>
                  </a:cubicBezTo>
                  <a:cubicBezTo>
                    <a:pt x="644" y="3823"/>
                    <a:pt x="703" y="3870"/>
                    <a:pt x="775" y="3906"/>
                  </a:cubicBezTo>
                  <a:cubicBezTo>
                    <a:pt x="846" y="3930"/>
                    <a:pt x="917" y="3966"/>
                    <a:pt x="1013" y="3978"/>
                  </a:cubicBezTo>
                  <a:lnTo>
                    <a:pt x="1334" y="3978"/>
                  </a:lnTo>
                  <a:cubicBezTo>
                    <a:pt x="1429" y="3954"/>
                    <a:pt x="1501" y="3942"/>
                    <a:pt x="1596" y="3918"/>
                  </a:cubicBezTo>
                  <a:cubicBezTo>
                    <a:pt x="1751" y="3859"/>
                    <a:pt x="1906" y="3739"/>
                    <a:pt x="2025" y="3620"/>
                  </a:cubicBezTo>
                  <a:cubicBezTo>
                    <a:pt x="2156" y="3466"/>
                    <a:pt x="2251" y="3311"/>
                    <a:pt x="2322" y="3132"/>
                  </a:cubicBezTo>
                  <a:cubicBezTo>
                    <a:pt x="2382" y="2977"/>
                    <a:pt x="2429" y="2835"/>
                    <a:pt x="2441" y="2680"/>
                  </a:cubicBezTo>
                  <a:cubicBezTo>
                    <a:pt x="2453" y="2608"/>
                    <a:pt x="2465" y="2513"/>
                    <a:pt x="2465" y="2442"/>
                  </a:cubicBezTo>
                  <a:cubicBezTo>
                    <a:pt x="2465" y="2382"/>
                    <a:pt x="2489" y="2311"/>
                    <a:pt x="2489" y="2251"/>
                  </a:cubicBezTo>
                  <a:cubicBezTo>
                    <a:pt x="2489" y="2096"/>
                    <a:pt x="2489" y="1954"/>
                    <a:pt x="2465" y="1799"/>
                  </a:cubicBezTo>
                  <a:cubicBezTo>
                    <a:pt x="2453" y="1727"/>
                    <a:pt x="2453" y="1656"/>
                    <a:pt x="2441" y="1573"/>
                  </a:cubicBezTo>
                  <a:cubicBezTo>
                    <a:pt x="2429" y="1501"/>
                    <a:pt x="2406" y="1442"/>
                    <a:pt x="2394" y="1370"/>
                  </a:cubicBezTo>
                  <a:cubicBezTo>
                    <a:pt x="2370" y="1239"/>
                    <a:pt x="2322" y="1120"/>
                    <a:pt x="2263" y="977"/>
                  </a:cubicBezTo>
                  <a:cubicBezTo>
                    <a:pt x="2156" y="715"/>
                    <a:pt x="2025" y="465"/>
                    <a:pt x="1870" y="203"/>
                  </a:cubicBezTo>
                  <a:cubicBezTo>
                    <a:pt x="1829" y="145"/>
                    <a:pt x="1770" y="111"/>
                    <a:pt x="1706" y="111"/>
                  </a:cubicBezTo>
                  <a:cubicBezTo>
                    <a:pt x="1678" y="111"/>
                    <a:pt x="1649" y="117"/>
                    <a:pt x="1620" y="132"/>
                  </a:cubicBezTo>
                  <a:lnTo>
                    <a:pt x="1572" y="84"/>
                  </a:lnTo>
                  <a:cubicBezTo>
                    <a:pt x="1513" y="37"/>
                    <a:pt x="1441" y="1"/>
                    <a:pt x="13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1"/>
            <p:cNvSpPr/>
            <p:nvPr/>
          </p:nvSpPr>
          <p:spPr>
            <a:xfrm>
              <a:off x="2914050" y="1680925"/>
              <a:ext cx="60750" cy="96825"/>
            </a:xfrm>
            <a:custGeom>
              <a:rect b="b" l="l" r="r" t="t"/>
              <a:pathLst>
                <a:path extrusionOk="0" h="3873" w="2430">
                  <a:moveTo>
                    <a:pt x="488" y="2206"/>
                  </a:moveTo>
                  <a:cubicBezTo>
                    <a:pt x="488" y="2218"/>
                    <a:pt x="476" y="2218"/>
                    <a:pt x="488" y="2218"/>
                  </a:cubicBezTo>
                  <a:lnTo>
                    <a:pt x="488" y="2206"/>
                  </a:lnTo>
                  <a:close/>
                  <a:moveTo>
                    <a:pt x="1346" y="420"/>
                  </a:moveTo>
                  <a:cubicBezTo>
                    <a:pt x="1441" y="563"/>
                    <a:pt x="1536" y="718"/>
                    <a:pt x="1619" y="872"/>
                  </a:cubicBezTo>
                  <a:cubicBezTo>
                    <a:pt x="1703" y="1027"/>
                    <a:pt x="1774" y="1170"/>
                    <a:pt x="1846" y="1337"/>
                  </a:cubicBezTo>
                  <a:cubicBezTo>
                    <a:pt x="1893" y="1456"/>
                    <a:pt x="1941" y="1575"/>
                    <a:pt x="1965" y="1694"/>
                  </a:cubicBezTo>
                  <a:cubicBezTo>
                    <a:pt x="1977" y="1765"/>
                    <a:pt x="2012" y="1849"/>
                    <a:pt x="2024" y="1920"/>
                  </a:cubicBezTo>
                  <a:cubicBezTo>
                    <a:pt x="2036" y="1980"/>
                    <a:pt x="2060" y="2039"/>
                    <a:pt x="2060" y="2099"/>
                  </a:cubicBezTo>
                  <a:cubicBezTo>
                    <a:pt x="2060" y="2158"/>
                    <a:pt x="2072" y="2194"/>
                    <a:pt x="2072" y="2253"/>
                  </a:cubicBezTo>
                  <a:cubicBezTo>
                    <a:pt x="2072" y="2396"/>
                    <a:pt x="2072" y="2515"/>
                    <a:pt x="2060" y="2634"/>
                  </a:cubicBezTo>
                  <a:cubicBezTo>
                    <a:pt x="2036" y="2730"/>
                    <a:pt x="2012" y="2837"/>
                    <a:pt x="1977" y="2932"/>
                  </a:cubicBezTo>
                  <a:cubicBezTo>
                    <a:pt x="1941" y="3015"/>
                    <a:pt x="1893" y="3111"/>
                    <a:pt x="1834" y="3182"/>
                  </a:cubicBezTo>
                  <a:cubicBezTo>
                    <a:pt x="1786" y="3242"/>
                    <a:pt x="1739" y="3289"/>
                    <a:pt x="1679" y="3325"/>
                  </a:cubicBezTo>
                  <a:cubicBezTo>
                    <a:pt x="1619" y="3373"/>
                    <a:pt x="1584" y="3408"/>
                    <a:pt x="1524" y="3420"/>
                  </a:cubicBezTo>
                  <a:cubicBezTo>
                    <a:pt x="1465" y="3432"/>
                    <a:pt x="1417" y="3444"/>
                    <a:pt x="1358" y="3468"/>
                  </a:cubicBezTo>
                  <a:cubicBezTo>
                    <a:pt x="1286" y="3456"/>
                    <a:pt x="1227" y="3456"/>
                    <a:pt x="1167" y="3456"/>
                  </a:cubicBezTo>
                  <a:lnTo>
                    <a:pt x="988" y="3408"/>
                  </a:lnTo>
                  <a:cubicBezTo>
                    <a:pt x="929" y="3373"/>
                    <a:pt x="881" y="3349"/>
                    <a:pt x="822" y="3313"/>
                  </a:cubicBezTo>
                  <a:cubicBezTo>
                    <a:pt x="762" y="3254"/>
                    <a:pt x="703" y="3218"/>
                    <a:pt x="643" y="3134"/>
                  </a:cubicBezTo>
                  <a:cubicBezTo>
                    <a:pt x="596" y="3063"/>
                    <a:pt x="548" y="3004"/>
                    <a:pt x="524" y="2932"/>
                  </a:cubicBezTo>
                  <a:cubicBezTo>
                    <a:pt x="488" y="2861"/>
                    <a:pt x="476" y="2765"/>
                    <a:pt x="465" y="2694"/>
                  </a:cubicBezTo>
                  <a:cubicBezTo>
                    <a:pt x="453" y="2539"/>
                    <a:pt x="465" y="2408"/>
                    <a:pt x="476" y="2265"/>
                  </a:cubicBezTo>
                  <a:cubicBezTo>
                    <a:pt x="488" y="2146"/>
                    <a:pt x="524" y="2027"/>
                    <a:pt x="548" y="1920"/>
                  </a:cubicBezTo>
                  <a:cubicBezTo>
                    <a:pt x="584" y="1813"/>
                    <a:pt x="607" y="1706"/>
                    <a:pt x="655" y="1610"/>
                  </a:cubicBezTo>
                  <a:cubicBezTo>
                    <a:pt x="691" y="1551"/>
                    <a:pt x="703" y="1491"/>
                    <a:pt x="726" y="1432"/>
                  </a:cubicBezTo>
                  <a:cubicBezTo>
                    <a:pt x="774" y="1337"/>
                    <a:pt x="822" y="1229"/>
                    <a:pt x="869" y="1146"/>
                  </a:cubicBezTo>
                  <a:cubicBezTo>
                    <a:pt x="893" y="1099"/>
                    <a:pt x="929" y="1039"/>
                    <a:pt x="953" y="991"/>
                  </a:cubicBezTo>
                  <a:cubicBezTo>
                    <a:pt x="988" y="932"/>
                    <a:pt x="1024" y="896"/>
                    <a:pt x="1060" y="837"/>
                  </a:cubicBezTo>
                  <a:cubicBezTo>
                    <a:pt x="1143" y="682"/>
                    <a:pt x="1250" y="551"/>
                    <a:pt x="1346" y="420"/>
                  </a:cubicBezTo>
                  <a:close/>
                  <a:moveTo>
                    <a:pt x="1265" y="0"/>
                  </a:moveTo>
                  <a:cubicBezTo>
                    <a:pt x="1195" y="0"/>
                    <a:pt x="1128" y="41"/>
                    <a:pt x="1096" y="98"/>
                  </a:cubicBezTo>
                  <a:cubicBezTo>
                    <a:pt x="1000" y="277"/>
                    <a:pt x="857" y="444"/>
                    <a:pt x="750" y="610"/>
                  </a:cubicBezTo>
                  <a:cubicBezTo>
                    <a:pt x="691" y="682"/>
                    <a:pt x="643" y="753"/>
                    <a:pt x="584" y="837"/>
                  </a:cubicBezTo>
                  <a:cubicBezTo>
                    <a:pt x="548" y="896"/>
                    <a:pt x="500" y="956"/>
                    <a:pt x="476" y="1015"/>
                  </a:cubicBezTo>
                  <a:cubicBezTo>
                    <a:pt x="441" y="1051"/>
                    <a:pt x="429" y="1087"/>
                    <a:pt x="417" y="1134"/>
                  </a:cubicBezTo>
                  <a:cubicBezTo>
                    <a:pt x="226" y="1491"/>
                    <a:pt x="84" y="1872"/>
                    <a:pt x="48" y="2277"/>
                  </a:cubicBezTo>
                  <a:cubicBezTo>
                    <a:pt x="0" y="2587"/>
                    <a:pt x="24" y="2896"/>
                    <a:pt x="167" y="3182"/>
                  </a:cubicBezTo>
                  <a:cubicBezTo>
                    <a:pt x="298" y="3456"/>
                    <a:pt x="500" y="3670"/>
                    <a:pt x="786" y="3789"/>
                  </a:cubicBezTo>
                  <a:cubicBezTo>
                    <a:pt x="857" y="3825"/>
                    <a:pt x="953" y="3849"/>
                    <a:pt x="1024" y="3873"/>
                  </a:cubicBezTo>
                  <a:cubicBezTo>
                    <a:pt x="1046" y="3851"/>
                    <a:pt x="1076" y="3847"/>
                    <a:pt x="1109" y="3847"/>
                  </a:cubicBezTo>
                  <a:cubicBezTo>
                    <a:pt x="1131" y="3847"/>
                    <a:pt x="1155" y="3849"/>
                    <a:pt x="1179" y="3849"/>
                  </a:cubicBezTo>
                  <a:lnTo>
                    <a:pt x="1227" y="3849"/>
                  </a:lnTo>
                  <a:cubicBezTo>
                    <a:pt x="1369" y="3837"/>
                    <a:pt x="1536" y="3813"/>
                    <a:pt x="1667" y="3730"/>
                  </a:cubicBezTo>
                  <a:cubicBezTo>
                    <a:pt x="1941" y="3587"/>
                    <a:pt x="2143" y="3349"/>
                    <a:pt x="2262" y="3063"/>
                  </a:cubicBezTo>
                  <a:cubicBezTo>
                    <a:pt x="2322" y="2932"/>
                    <a:pt x="2370" y="2777"/>
                    <a:pt x="2393" y="2634"/>
                  </a:cubicBezTo>
                  <a:cubicBezTo>
                    <a:pt x="2417" y="2527"/>
                    <a:pt x="2429" y="2420"/>
                    <a:pt x="2429" y="2325"/>
                  </a:cubicBezTo>
                  <a:lnTo>
                    <a:pt x="2429" y="2003"/>
                  </a:lnTo>
                  <a:cubicBezTo>
                    <a:pt x="2417" y="1884"/>
                    <a:pt x="2393" y="1765"/>
                    <a:pt x="2370" y="1646"/>
                  </a:cubicBezTo>
                  <a:lnTo>
                    <a:pt x="2274" y="1337"/>
                  </a:lnTo>
                  <a:cubicBezTo>
                    <a:pt x="2143" y="932"/>
                    <a:pt x="1905" y="575"/>
                    <a:pt x="1667" y="217"/>
                  </a:cubicBezTo>
                  <a:cubicBezTo>
                    <a:pt x="1643" y="170"/>
                    <a:pt x="1608" y="146"/>
                    <a:pt x="1548" y="134"/>
                  </a:cubicBezTo>
                  <a:cubicBezTo>
                    <a:pt x="1536" y="128"/>
                    <a:pt x="1518" y="125"/>
                    <a:pt x="1499" y="125"/>
                  </a:cubicBezTo>
                  <a:cubicBezTo>
                    <a:pt x="1480" y="125"/>
                    <a:pt x="1459" y="128"/>
                    <a:pt x="1441" y="134"/>
                  </a:cubicBezTo>
                  <a:cubicBezTo>
                    <a:pt x="1429" y="86"/>
                    <a:pt x="1405" y="63"/>
                    <a:pt x="1358" y="27"/>
                  </a:cubicBezTo>
                  <a:cubicBezTo>
                    <a:pt x="1328" y="9"/>
                    <a:pt x="1296" y="0"/>
                    <a:pt x="12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 name="Google Shape;221;p11"/>
          <p:cNvGrpSpPr/>
          <p:nvPr/>
        </p:nvGrpSpPr>
        <p:grpSpPr>
          <a:xfrm>
            <a:off x="289577" y="3756581"/>
            <a:ext cx="293055" cy="564033"/>
            <a:chOff x="4952525" y="897198"/>
            <a:chExt cx="445779" cy="857975"/>
          </a:xfrm>
        </p:grpSpPr>
        <p:sp>
          <p:nvSpPr>
            <p:cNvPr id="222" name="Google Shape;222;p11"/>
            <p:cNvSpPr/>
            <p:nvPr/>
          </p:nvSpPr>
          <p:spPr>
            <a:xfrm>
              <a:off x="5123750" y="897198"/>
              <a:ext cx="274554" cy="685082"/>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1"/>
            <p:cNvSpPr/>
            <p:nvPr/>
          </p:nvSpPr>
          <p:spPr>
            <a:xfrm>
              <a:off x="4952525" y="1327927"/>
              <a:ext cx="171223" cy="427246"/>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 name="Google Shape;224;p11"/>
          <p:cNvGrpSpPr/>
          <p:nvPr/>
        </p:nvGrpSpPr>
        <p:grpSpPr>
          <a:xfrm flipH="1">
            <a:off x="-1132950" y="1693000"/>
            <a:ext cx="1965416" cy="1731129"/>
            <a:chOff x="7708900" y="576075"/>
            <a:chExt cx="1965416" cy="1731129"/>
          </a:xfrm>
        </p:grpSpPr>
        <p:sp>
          <p:nvSpPr>
            <p:cNvPr id="225" name="Google Shape;225;p11"/>
            <p:cNvSpPr/>
            <p:nvPr/>
          </p:nvSpPr>
          <p:spPr>
            <a:xfrm>
              <a:off x="7708900" y="576075"/>
              <a:ext cx="1965416" cy="1731129"/>
            </a:xfrm>
            <a:custGeom>
              <a:rect b="b" l="l" r="r" t="t"/>
              <a:pathLst>
                <a:path extrusionOk="0" h="36915" w="41911">
                  <a:moveTo>
                    <a:pt x="18931" y="5653"/>
                  </a:moveTo>
                  <a:cubicBezTo>
                    <a:pt x="18979" y="5653"/>
                    <a:pt x="19015" y="5664"/>
                    <a:pt x="19062" y="5688"/>
                  </a:cubicBezTo>
                  <a:cubicBezTo>
                    <a:pt x="19157" y="5712"/>
                    <a:pt x="19229" y="5772"/>
                    <a:pt x="19300" y="5831"/>
                  </a:cubicBezTo>
                  <a:cubicBezTo>
                    <a:pt x="19348" y="5879"/>
                    <a:pt x="19407" y="5903"/>
                    <a:pt x="19455" y="5950"/>
                  </a:cubicBezTo>
                  <a:cubicBezTo>
                    <a:pt x="19586" y="6045"/>
                    <a:pt x="19705" y="6165"/>
                    <a:pt x="19812" y="6295"/>
                  </a:cubicBezTo>
                  <a:cubicBezTo>
                    <a:pt x="19872" y="6355"/>
                    <a:pt x="19908" y="6426"/>
                    <a:pt x="19943" y="6510"/>
                  </a:cubicBezTo>
                  <a:lnTo>
                    <a:pt x="19991" y="6641"/>
                  </a:lnTo>
                  <a:cubicBezTo>
                    <a:pt x="20015" y="6700"/>
                    <a:pt x="20050" y="6760"/>
                    <a:pt x="20074" y="6831"/>
                  </a:cubicBezTo>
                  <a:cubicBezTo>
                    <a:pt x="20074" y="6867"/>
                    <a:pt x="20086" y="6903"/>
                    <a:pt x="20122" y="6962"/>
                  </a:cubicBezTo>
                  <a:lnTo>
                    <a:pt x="20122" y="6974"/>
                  </a:lnTo>
                  <a:lnTo>
                    <a:pt x="20122" y="7057"/>
                  </a:lnTo>
                  <a:cubicBezTo>
                    <a:pt x="20122" y="7081"/>
                    <a:pt x="20110" y="7117"/>
                    <a:pt x="20086" y="7141"/>
                  </a:cubicBezTo>
                  <a:cubicBezTo>
                    <a:pt x="20062" y="7177"/>
                    <a:pt x="20015" y="7236"/>
                    <a:pt x="19967" y="7260"/>
                  </a:cubicBezTo>
                  <a:cubicBezTo>
                    <a:pt x="19931" y="7296"/>
                    <a:pt x="19884" y="7319"/>
                    <a:pt x="19824" y="7319"/>
                  </a:cubicBezTo>
                  <a:cubicBezTo>
                    <a:pt x="19777" y="7319"/>
                    <a:pt x="19729" y="7319"/>
                    <a:pt x="19693" y="7308"/>
                  </a:cubicBezTo>
                  <a:cubicBezTo>
                    <a:pt x="19646" y="7296"/>
                    <a:pt x="19610" y="7272"/>
                    <a:pt x="19586" y="7260"/>
                  </a:cubicBezTo>
                  <a:cubicBezTo>
                    <a:pt x="19550" y="7248"/>
                    <a:pt x="19527" y="7212"/>
                    <a:pt x="19491" y="7200"/>
                  </a:cubicBezTo>
                  <a:cubicBezTo>
                    <a:pt x="19396" y="7129"/>
                    <a:pt x="19288" y="7022"/>
                    <a:pt x="19181" y="6915"/>
                  </a:cubicBezTo>
                  <a:cubicBezTo>
                    <a:pt x="19122" y="6879"/>
                    <a:pt x="19062" y="6819"/>
                    <a:pt x="19015" y="6760"/>
                  </a:cubicBezTo>
                  <a:cubicBezTo>
                    <a:pt x="18979" y="6724"/>
                    <a:pt x="18931" y="6676"/>
                    <a:pt x="18896" y="6641"/>
                  </a:cubicBezTo>
                  <a:cubicBezTo>
                    <a:pt x="18812" y="6534"/>
                    <a:pt x="18717" y="6415"/>
                    <a:pt x="18681" y="6284"/>
                  </a:cubicBezTo>
                  <a:cubicBezTo>
                    <a:pt x="18681" y="6260"/>
                    <a:pt x="18657" y="6248"/>
                    <a:pt x="18657" y="6236"/>
                  </a:cubicBezTo>
                  <a:cubicBezTo>
                    <a:pt x="18634" y="6176"/>
                    <a:pt x="18598" y="6105"/>
                    <a:pt x="18598" y="6022"/>
                  </a:cubicBezTo>
                  <a:lnTo>
                    <a:pt x="18598" y="6010"/>
                  </a:lnTo>
                  <a:cubicBezTo>
                    <a:pt x="18622" y="5962"/>
                    <a:pt x="18622" y="5891"/>
                    <a:pt x="18645" y="5843"/>
                  </a:cubicBezTo>
                  <a:cubicBezTo>
                    <a:pt x="18645" y="5831"/>
                    <a:pt x="18657" y="5831"/>
                    <a:pt x="18657" y="5819"/>
                  </a:cubicBezTo>
                  <a:cubicBezTo>
                    <a:pt x="18681" y="5772"/>
                    <a:pt x="18705" y="5748"/>
                    <a:pt x="18753" y="5712"/>
                  </a:cubicBezTo>
                  <a:cubicBezTo>
                    <a:pt x="18800" y="5688"/>
                    <a:pt x="18836" y="5653"/>
                    <a:pt x="18896" y="5653"/>
                  </a:cubicBezTo>
                  <a:close/>
                  <a:moveTo>
                    <a:pt x="15931" y="6400"/>
                  </a:moveTo>
                  <a:cubicBezTo>
                    <a:pt x="15978" y="6400"/>
                    <a:pt x="16026" y="6403"/>
                    <a:pt x="16074" y="6403"/>
                  </a:cubicBezTo>
                  <a:cubicBezTo>
                    <a:pt x="16121" y="6403"/>
                    <a:pt x="16157" y="6415"/>
                    <a:pt x="16193" y="6426"/>
                  </a:cubicBezTo>
                  <a:cubicBezTo>
                    <a:pt x="16252" y="6450"/>
                    <a:pt x="16324" y="6462"/>
                    <a:pt x="16383" y="6486"/>
                  </a:cubicBezTo>
                  <a:cubicBezTo>
                    <a:pt x="16538" y="6546"/>
                    <a:pt x="16681" y="6605"/>
                    <a:pt x="16836" y="6688"/>
                  </a:cubicBezTo>
                  <a:cubicBezTo>
                    <a:pt x="16895" y="6724"/>
                    <a:pt x="16967" y="6760"/>
                    <a:pt x="17026" y="6807"/>
                  </a:cubicBezTo>
                  <a:cubicBezTo>
                    <a:pt x="17098" y="6843"/>
                    <a:pt x="17169" y="6903"/>
                    <a:pt x="17252" y="6962"/>
                  </a:cubicBezTo>
                  <a:cubicBezTo>
                    <a:pt x="17324" y="7046"/>
                    <a:pt x="17395" y="7141"/>
                    <a:pt x="17431" y="7260"/>
                  </a:cubicBezTo>
                  <a:cubicBezTo>
                    <a:pt x="17455" y="7308"/>
                    <a:pt x="17467" y="7355"/>
                    <a:pt x="17467" y="7403"/>
                  </a:cubicBezTo>
                  <a:cubicBezTo>
                    <a:pt x="17467" y="7403"/>
                    <a:pt x="17467" y="7415"/>
                    <a:pt x="17455" y="7415"/>
                  </a:cubicBezTo>
                  <a:cubicBezTo>
                    <a:pt x="17455" y="7474"/>
                    <a:pt x="17443" y="7534"/>
                    <a:pt x="17395" y="7581"/>
                  </a:cubicBezTo>
                  <a:cubicBezTo>
                    <a:pt x="17383" y="7629"/>
                    <a:pt x="17348" y="7700"/>
                    <a:pt x="17288" y="7724"/>
                  </a:cubicBezTo>
                  <a:cubicBezTo>
                    <a:pt x="17276" y="7736"/>
                    <a:pt x="17252" y="7760"/>
                    <a:pt x="17217" y="7772"/>
                  </a:cubicBezTo>
                  <a:cubicBezTo>
                    <a:pt x="17193" y="7772"/>
                    <a:pt x="17157" y="7784"/>
                    <a:pt x="17133" y="7784"/>
                  </a:cubicBezTo>
                  <a:lnTo>
                    <a:pt x="17086" y="7784"/>
                  </a:lnTo>
                  <a:cubicBezTo>
                    <a:pt x="17050" y="7784"/>
                    <a:pt x="17014" y="7796"/>
                    <a:pt x="16979" y="7796"/>
                  </a:cubicBezTo>
                  <a:cubicBezTo>
                    <a:pt x="16936" y="7804"/>
                    <a:pt x="16893" y="7808"/>
                    <a:pt x="16851" y="7808"/>
                  </a:cubicBezTo>
                  <a:cubicBezTo>
                    <a:pt x="16715" y="7808"/>
                    <a:pt x="16582" y="7770"/>
                    <a:pt x="16455" y="7724"/>
                  </a:cubicBezTo>
                  <a:cubicBezTo>
                    <a:pt x="16395" y="7712"/>
                    <a:pt x="16336" y="7677"/>
                    <a:pt x="16276" y="7653"/>
                  </a:cubicBezTo>
                  <a:lnTo>
                    <a:pt x="16145" y="7605"/>
                  </a:lnTo>
                  <a:cubicBezTo>
                    <a:pt x="15967" y="7534"/>
                    <a:pt x="15776" y="7427"/>
                    <a:pt x="15657" y="7284"/>
                  </a:cubicBezTo>
                  <a:cubicBezTo>
                    <a:pt x="15609" y="7224"/>
                    <a:pt x="15562" y="7165"/>
                    <a:pt x="15550" y="7081"/>
                  </a:cubicBezTo>
                  <a:cubicBezTo>
                    <a:pt x="15538" y="7046"/>
                    <a:pt x="15502" y="6998"/>
                    <a:pt x="15490" y="6950"/>
                  </a:cubicBezTo>
                  <a:cubicBezTo>
                    <a:pt x="15478" y="6927"/>
                    <a:pt x="15478" y="6879"/>
                    <a:pt x="15478" y="6843"/>
                  </a:cubicBezTo>
                  <a:lnTo>
                    <a:pt x="15478" y="6784"/>
                  </a:lnTo>
                  <a:cubicBezTo>
                    <a:pt x="15490" y="6748"/>
                    <a:pt x="15526" y="6700"/>
                    <a:pt x="15550" y="6653"/>
                  </a:cubicBezTo>
                  <a:cubicBezTo>
                    <a:pt x="15550" y="6641"/>
                    <a:pt x="15562" y="6629"/>
                    <a:pt x="15562" y="6605"/>
                  </a:cubicBezTo>
                  <a:cubicBezTo>
                    <a:pt x="15597" y="6546"/>
                    <a:pt x="15645" y="6522"/>
                    <a:pt x="15681" y="6474"/>
                  </a:cubicBezTo>
                  <a:cubicBezTo>
                    <a:pt x="15717" y="6450"/>
                    <a:pt x="15740" y="6426"/>
                    <a:pt x="15788" y="6415"/>
                  </a:cubicBezTo>
                  <a:cubicBezTo>
                    <a:pt x="15836" y="6403"/>
                    <a:pt x="15883" y="6400"/>
                    <a:pt x="15931" y="6400"/>
                  </a:cubicBezTo>
                  <a:close/>
                  <a:moveTo>
                    <a:pt x="28712" y="6075"/>
                  </a:moveTo>
                  <a:cubicBezTo>
                    <a:pt x="28736" y="6075"/>
                    <a:pt x="28760" y="6081"/>
                    <a:pt x="28790" y="6093"/>
                  </a:cubicBezTo>
                  <a:cubicBezTo>
                    <a:pt x="28873" y="6117"/>
                    <a:pt x="28956" y="6176"/>
                    <a:pt x="29016" y="6224"/>
                  </a:cubicBezTo>
                  <a:cubicBezTo>
                    <a:pt x="29063" y="6248"/>
                    <a:pt x="29087" y="6272"/>
                    <a:pt x="29123" y="6295"/>
                  </a:cubicBezTo>
                  <a:cubicBezTo>
                    <a:pt x="29206" y="6367"/>
                    <a:pt x="29313" y="6450"/>
                    <a:pt x="29409" y="6534"/>
                  </a:cubicBezTo>
                  <a:lnTo>
                    <a:pt x="29421" y="6546"/>
                  </a:lnTo>
                  <a:cubicBezTo>
                    <a:pt x="29433" y="6546"/>
                    <a:pt x="29433" y="6569"/>
                    <a:pt x="29444" y="6569"/>
                  </a:cubicBezTo>
                  <a:cubicBezTo>
                    <a:pt x="29528" y="6605"/>
                    <a:pt x="29599" y="6688"/>
                    <a:pt x="29659" y="6748"/>
                  </a:cubicBezTo>
                  <a:cubicBezTo>
                    <a:pt x="29718" y="6784"/>
                    <a:pt x="29766" y="6867"/>
                    <a:pt x="29825" y="6927"/>
                  </a:cubicBezTo>
                  <a:cubicBezTo>
                    <a:pt x="29873" y="6962"/>
                    <a:pt x="29897" y="7022"/>
                    <a:pt x="29933" y="7069"/>
                  </a:cubicBezTo>
                  <a:cubicBezTo>
                    <a:pt x="29968" y="7141"/>
                    <a:pt x="30004" y="7236"/>
                    <a:pt x="30016" y="7308"/>
                  </a:cubicBezTo>
                  <a:cubicBezTo>
                    <a:pt x="30016" y="7327"/>
                    <a:pt x="30016" y="7346"/>
                    <a:pt x="30003" y="7346"/>
                  </a:cubicBezTo>
                  <a:cubicBezTo>
                    <a:pt x="30000" y="7346"/>
                    <a:pt x="29997" y="7345"/>
                    <a:pt x="29992" y="7343"/>
                  </a:cubicBezTo>
                  <a:cubicBezTo>
                    <a:pt x="29992" y="7379"/>
                    <a:pt x="29992" y="7427"/>
                    <a:pt x="29968" y="7474"/>
                  </a:cubicBezTo>
                  <a:cubicBezTo>
                    <a:pt x="29956" y="7498"/>
                    <a:pt x="29956" y="7522"/>
                    <a:pt x="29945" y="7546"/>
                  </a:cubicBezTo>
                  <a:cubicBezTo>
                    <a:pt x="29945" y="7558"/>
                    <a:pt x="29933" y="7558"/>
                    <a:pt x="29933" y="7581"/>
                  </a:cubicBezTo>
                  <a:cubicBezTo>
                    <a:pt x="29909" y="7605"/>
                    <a:pt x="29897" y="7617"/>
                    <a:pt x="29885" y="7653"/>
                  </a:cubicBezTo>
                  <a:cubicBezTo>
                    <a:pt x="29873" y="7677"/>
                    <a:pt x="29837" y="7700"/>
                    <a:pt x="29825" y="7712"/>
                  </a:cubicBezTo>
                  <a:cubicBezTo>
                    <a:pt x="29790" y="7724"/>
                    <a:pt x="29778" y="7724"/>
                    <a:pt x="29754" y="7736"/>
                  </a:cubicBezTo>
                  <a:lnTo>
                    <a:pt x="29730" y="7736"/>
                  </a:lnTo>
                  <a:cubicBezTo>
                    <a:pt x="29718" y="7760"/>
                    <a:pt x="29706" y="7772"/>
                    <a:pt x="29694" y="7772"/>
                  </a:cubicBezTo>
                  <a:cubicBezTo>
                    <a:pt x="29694" y="7784"/>
                    <a:pt x="29671" y="7796"/>
                    <a:pt x="29659" y="7819"/>
                  </a:cubicBezTo>
                  <a:cubicBezTo>
                    <a:pt x="29611" y="7855"/>
                    <a:pt x="29540" y="7903"/>
                    <a:pt x="29480" y="7903"/>
                  </a:cubicBezTo>
                  <a:lnTo>
                    <a:pt x="29349" y="7903"/>
                  </a:lnTo>
                  <a:cubicBezTo>
                    <a:pt x="29302" y="7891"/>
                    <a:pt x="29266" y="7879"/>
                    <a:pt x="29230" y="7855"/>
                  </a:cubicBezTo>
                  <a:cubicBezTo>
                    <a:pt x="29183" y="7843"/>
                    <a:pt x="29147" y="7819"/>
                    <a:pt x="29123" y="7784"/>
                  </a:cubicBezTo>
                  <a:cubicBezTo>
                    <a:pt x="29087" y="7772"/>
                    <a:pt x="29075" y="7736"/>
                    <a:pt x="29052" y="7724"/>
                  </a:cubicBezTo>
                  <a:cubicBezTo>
                    <a:pt x="28968" y="7665"/>
                    <a:pt x="28932" y="7593"/>
                    <a:pt x="28873" y="7534"/>
                  </a:cubicBezTo>
                  <a:cubicBezTo>
                    <a:pt x="28813" y="7462"/>
                    <a:pt x="28766" y="7379"/>
                    <a:pt x="28706" y="7308"/>
                  </a:cubicBezTo>
                  <a:cubicBezTo>
                    <a:pt x="28611" y="7177"/>
                    <a:pt x="28540" y="7046"/>
                    <a:pt x="28468" y="6891"/>
                  </a:cubicBezTo>
                  <a:cubicBezTo>
                    <a:pt x="28432" y="6831"/>
                    <a:pt x="28409" y="6760"/>
                    <a:pt x="28397" y="6688"/>
                  </a:cubicBezTo>
                  <a:cubicBezTo>
                    <a:pt x="28373" y="6605"/>
                    <a:pt x="28361" y="6546"/>
                    <a:pt x="28361" y="6474"/>
                  </a:cubicBezTo>
                  <a:cubicBezTo>
                    <a:pt x="28361" y="6450"/>
                    <a:pt x="28373" y="6415"/>
                    <a:pt x="28373" y="6391"/>
                  </a:cubicBezTo>
                  <a:cubicBezTo>
                    <a:pt x="28397" y="6343"/>
                    <a:pt x="28409" y="6307"/>
                    <a:pt x="28421" y="6272"/>
                  </a:cubicBezTo>
                  <a:cubicBezTo>
                    <a:pt x="28432" y="6224"/>
                    <a:pt x="28480" y="6176"/>
                    <a:pt x="28528" y="6153"/>
                  </a:cubicBezTo>
                  <a:cubicBezTo>
                    <a:pt x="28551" y="6117"/>
                    <a:pt x="28599" y="6105"/>
                    <a:pt x="28635" y="6093"/>
                  </a:cubicBezTo>
                  <a:cubicBezTo>
                    <a:pt x="28665" y="6081"/>
                    <a:pt x="28688" y="6075"/>
                    <a:pt x="28712" y="6075"/>
                  </a:cubicBezTo>
                  <a:close/>
                  <a:moveTo>
                    <a:pt x="20466" y="1"/>
                  </a:moveTo>
                  <a:cubicBezTo>
                    <a:pt x="20176" y="1"/>
                    <a:pt x="19906" y="19"/>
                    <a:pt x="19646" y="57"/>
                  </a:cubicBezTo>
                  <a:cubicBezTo>
                    <a:pt x="19241" y="116"/>
                    <a:pt x="18836" y="223"/>
                    <a:pt x="18407" y="330"/>
                  </a:cubicBezTo>
                  <a:cubicBezTo>
                    <a:pt x="18229" y="378"/>
                    <a:pt x="18050" y="438"/>
                    <a:pt x="17824" y="521"/>
                  </a:cubicBezTo>
                  <a:cubicBezTo>
                    <a:pt x="17562" y="628"/>
                    <a:pt x="17324" y="735"/>
                    <a:pt x="17098" y="831"/>
                  </a:cubicBezTo>
                  <a:cubicBezTo>
                    <a:pt x="16752" y="997"/>
                    <a:pt x="16395" y="1188"/>
                    <a:pt x="15967" y="1450"/>
                  </a:cubicBezTo>
                  <a:lnTo>
                    <a:pt x="15895" y="1485"/>
                  </a:lnTo>
                  <a:cubicBezTo>
                    <a:pt x="15728" y="1581"/>
                    <a:pt x="15562" y="1688"/>
                    <a:pt x="15407" y="1783"/>
                  </a:cubicBezTo>
                  <a:lnTo>
                    <a:pt x="15347" y="1819"/>
                  </a:lnTo>
                  <a:cubicBezTo>
                    <a:pt x="15288" y="1866"/>
                    <a:pt x="15205" y="1926"/>
                    <a:pt x="15133" y="1962"/>
                  </a:cubicBezTo>
                  <a:lnTo>
                    <a:pt x="15002" y="2057"/>
                  </a:lnTo>
                  <a:cubicBezTo>
                    <a:pt x="14907" y="2116"/>
                    <a:pt x="14824" y="2188"/>
                    <a:pt x="14728" y="2259"/>
                  </a:cubicBezTo>
                  <a:cubicBezTo>
                    <a:pt x="14419" y="2533"/>
                    <a:pt x="14073" y="2831"/>
                    <a:pt x="13764" y="3140"/>
                  </a:cubicBezTo>
                  <a:lnTo>
                    <a:pt x="13752" y="3152"/>
                  </a:lnTo>
                  <a:cubicBezTo>
                    <a:pt x="13454" y="3450"/>
                    <a:pt x="13145" y="3771"/>
                    <a:pt x="12859" y="4093"/>
                  </a:cubicBezTo>
                  <a:cubicBezTo>
                    <a:pt x="12549" y="4462"/>
                    <a:pt x="12228" y="4867"/>
                    <a:pt x="11930" y="5272"/>
                  </a:cubicBezTo>
                  <a:lnTo>
                    <a:pt x="11859" y="5379"/>
                  </a:lnTo>
                  <a:cubicBezTo>
                    <a:pt x="11657" y="5676"/>
                    <a:pt x="11430" y="5986"/>
                    <a:pt x="11240" y="6307"/>
                  </a:cubicBezTo>
                  <a:cubicBezTo>
                    <a:pt x="11204" y="6367"/>
                    <a:pt x="11156" y="6426"/>
                    <a:pt x="11133" y="6486"/>
                  </a:cubicBezTo>
                  <a:cubicBezTo>
                    <a:pt x="10930" y="6819"/>
                    <a:pt x="10740" y="7141"/>
                    <a:pt x="10597" y="7486"/>
                  </a:cubicBezTo>
                  <a:lnTo>
                    <a:pt x="10585" y="7522"/>
                  </a:lnTo>
                  <a:cubicBezTo>
                    <a:pt x="10454" y="7772"/>
                    <a:pt x="10359" y="8022"/>
                    <a:pt x="10263" y="8272"/>
                  </a:cubicBezTo>
                  <a:cubicBezTo>
                    <a:pt x="10204" y="8474"/>
                    <a:pt x="10144" y="8665"/>
                    <a:pt x="10073" y="8927"/>
                  </a:cubicBezTo>
                  <a:cubicBezTo>
                    <a:pt x="9966" y="9332"/>
                    <a:pt x="9835" y="9784"/>
                    <a:pt x="9716" y="10213"/>
                  </a:cubicBezTo>
                  <a:cubicBezTo>
                    <a:pt x="9656" y="10451"/>
                    <a:pt x="9585" y="10689"/>
                    <a:pt x="9525" y="10939"/>
                  </a:cubicBezTo>
                  <a:cubicBezTo>
                    <a:pt x="9418" y="10796"/>
                    <a:pt x="9335" y="10677"/>
                    <a:pt x="9228" y="10570"/>
                  </a:cubicBezTo>
                  <a:cubicBezTo>
                    <a:pt x="9097" y="10415"/>
                    <a:pt x="8942" y="10272"/>
                    <a:pt x="8763" y="10141"/>
                  </a:cubicBezTo>
                  <a:cubicBezTo>
                    <a:pt x="8454" y="9879"/>
                    <a:pt x="8120" y="9701"/>
                    <a:pt x="7799" y="9617"/>
                  </a:cubicBezTo>
                  <a:cubicBezTo>
                    <a:pt x="7560" y="9556"/>
                    <a:pt x="7325" y="9526"/>
                    <a:pt x="7101" y="9526"/>
                  </a:cubicBezTo>
                  <a:cubicBezTo>
                    <a:pt x="6846" y="9526"/>
                    <a:pt x="6604" y="9565"/>
                    <a:pt x="6382" y="9641"/>
                  </a:cubicBezTo>
                  <a:cubicBezTo>
                    <a:pt x="6132" y="9748"/>
                    <a:pt x="5906" y="9867"/>
                    <a:pt x="5715" y="9998"/>
                  </a:cubicBezTo>
                  <a:cubicBezTo>
                    <a:pt x="5608" y="10082"/>
                    <a:pt x="5489" y="10165"/>
                    <a:pt x="5358" y="10284"/>
                  </a:cubicBezTo>
                  <a:cubicBezTo>
                    <a:pt x="5227" y="10403"/>
                    <a:pt x="5072" y="10558"/>
                    <a:pt x="4941" y="10737"/>
                  </a:cubicBezTo>
                  <a:lnTo>
                    <a:pt x="4906" y="10772"/>
                  </a:lnTo>
                  <a:lnTo>
                    <a:pt x="4644" y="11129"/>
                  </a:lnTo>
                  <a:cubicBezTo>
                    <a:pt x="4584" y="11201"/>
                    <a:pt x="4525" y="11296"/>
                    <a:pt x="4477" y="11368"/>
                  </a:cubicBezTo>
                  <a:lnTo>
                    <a:pt x="4453" y="11415"/>
                  </a:lnTo>
                  <a:cubicBezTo>
                    <a:pt x="4346" y="11570"/>
                    <a:pt x="4239" y="11725"/>
                    <a:pt x="4120" y="11939"/>
                  </a:cubicBezTo>
                  <a:lnTo>
                    <a:pt x="4072" y="12010"/>
                  </a:lnTo>
                  <a:cubicBezTo>
                    <a:pt x="3989" y="12177"/>
                    <a:pt x="3882" y="12320"/>
                    <a:pt x="3810" y="12487"/>
                  </a:cubicBezTo>
                  <a:cubicBezTo>
                    <a:pt x="3703" y="12701"/>
                    <a:pt x="3620" y="12903"/>
                    <a:pt x="3513" y="13130"/>
                  </a:cubicBezTo>
                  <a:cubicBezTo>
                    <a:pt x="3275" y="13654"/>
                    <a:pt x="3120" y="14058"/>
                    <a:pt x="3001" y="14451"/>
                  </a:cubicBezTo>
                  <a:cubicBezTo>
                    <a:pt x="2917" y="14797"/>
                    <a:pt x="2810" y="15142"/>
                    <a:pt x="2727" y="15463"/>
                  </a:cubicBezTo>
                  <a:lnTo>
                    <a:pt x="2667" y="15654"/>
                  </a:lnTo>
                  <a:cubicBezTo>
                    <a:pt x="2632" y="15773"/>
                    <a:pt x="2584" y="15892"/>
                    <a:pt x="2560" y="16011"/>
                  </a:cubicBezTo>
                  <a:cubicBezTo>
                    <a:pt x="2465" y="16261"/>
                    <a:pt x="2393" y="16547"/>
                    <a:pt x="2334" y="16821"/>
                  </a:cubicBezTo>
                  <a:cubicBezTo>
                    <a:pt x="2322" y="16904"/>
                    <a:pt x="2286" y="16999"/>
                    <a:pt x="2274" y="17083"/>
                  </a:cubicBezTo>
                  <a:cubicBezTo>
                    <a:pt x="2262" y="17202"/>
                    <a:pt x="2227" y="17333"/>
                    <a:pt x="2203" y="17452"/>
                  </a:cubicBezTo>
                  <a:cubicBezTo>
                    <a:pt x="2155" y="17666"/>
                    <a:pt x="2096" y="17880"/>
                    <a:pt x="2036" y="18059"/>
                  </a:cubicBezTo>
                  <a:cubicBezTo>
                    <a:pt x="1965" y="18249"/>
                    <a:pt x="1905" y="18452"/>
                    <a:pt x="1834" y="18666"/>
                  </a:cubicBezTo>
                  <a:cubicBezTo>
                    <a:pt x="1751" y="18845"/>
                    <a:pt x="1691" y="19035"/>
                    <a:pt x="1631" y="19226"/>
                  </a:cubicBezTo>
                  <a:cubicBezTo>
                    <a:pt x="1441" y="19857"/>
                    <a:pt x="1262" y="20464"/>
                    <a:pt x="1084" y="21071"/>
                  </a:cubicBezTo>
                  <a:cubicBezTo>
                    <a:pt x="1024" y="21285"/>
                    <a:pt x="965" y="21476"/>
                    <a:pt x="905" y="21666"/>
                  </a:cubicBezTo>
                  <a:cubicBezTo>
                    <a:pt x="679" y="22405"/>
                    <a:pt x="488" y="23167"/>
                    <a:pt x="286" y="24191"/>
                  </a:cubicBezTo>
                  <a:cubicBezTo>
                    <a:pt x="167" y="24738"/>
                    <a:pt x="84" y="25203"/>
                    <a:pt x="48" y="25643"/>
                  </a:cubicBezTo>
                  <a:cubicBezTo>
                    <a:pt x="24" y="25774"/>
                    <a:pt x="12" y="25941"/>
                    <a:pt x="0" y="26179"/>
                  </a:cubicBezTo>
                  <a:lnTo>
                    <a:pt x="0" y="26357"/>
                  </a:lnTo>
                  <a:cubicBezTo>
                    <a:pt x="0" y="26762"/>
                    <a:pt x="84" y="27131"/>
                    <a:pt x="179" y="27560"/>
                  </a:cubicBezTo>
                  <a:cubicBezTo>
                    <a:pt x="191" y="27643"/>
                    <a:pt x="203" y="27715"/>
                    <a:pt x="238" y="27786"/>
                  </a:cubicBezTo>
                  <a:cubicBezTo>
                    <a:pt x="250" y="27822"/>
                    <a:pt x="250" y="27858"/>
                    <a:pt x="262" y="27893"/>
                  </a:cubicBezTo>
                  <a:cubicBezTo>
                    <a:pt x="298" y="27953"/>
                    <a:pt x="310" y="28024"/>
                    <a:pt x="346" y="28084"/>
                  </a:cubicBezTo>
                  <a:cubicBezTo>
                    <a:pt x="346" y="28120"/>
                    <a:pt x="357" y="28143"/>
                    <a:pt x="369" y="28179"/>
                  </a:cubicBezTo>
                  <a:cubicBezTo>
                    <a:pt x="465" y="28393"/>
                    <a:pt x="548" y="28620"/>
                    <a:pt x="667" y="28858"/>
                  </a:cubicBezTo>
                  <a:cubicBezTo>
                    <a:pt x="762" y="29024"/>
                    <a:pt x="846" y="29215"/>
                    <a:pt x="965" y="29394"/>
                  </a:cubicBezTo>
                  <a:cubicBezTo>
                    <a:pt x="1143" y="29667"/>
                    <a:pt x="1298" y="29870"/>
                    <a:pt x="1453" y="30048"/>
                  </a:cubicBezTo>
                  <a:cubicBezTo>
                    <a:pt x="1608" y="30215"/>
                    <a:pt x="1774" y="30382"/>
                    <a:pt x="1953" y="30560"/>
                  </a:cubicBezTo>
                  <a:cubicBezTo>
                    <a:pt x="2084" y="30691"/>
                    <a:pt x="2227" y="30810"/>
                    <a:pt x="2370" y="30929"/>
                  </a:cubicBezTo>
                  <a:lnTo>
                    <a:pt x="2441" y="30989"/>
                  </a:lnTo>
                  <a:cubicBezTo>
                    <a:pt x="2632" y="31156"/>
                    <a:pt x="2822" y="31299"/>
                    <a:pt x="3048" y="31465"/>
                  </a:cubicBezTo>
                  <a:cubicBezTo>
                    <a:pt x="3298" y="31644"/>
                    <a:pt x="3572" y="31822"/>
                    <a:pt x="3822" y="32001"/>
                  </a:cubicBezTo>
                  <a:cubicBezTo>
                    <a:pt x="3917" y="32061"/>
                    <a:pt x="4013" y="32132"/>
                    <a:pt x="4108" y="32192"/>
                  </a:cubicBezTo>
                  <a:lnTo>
                    <a:pt x="4596" y="32501"/>
                  </a:lnTo>
                  <a:lnTo>
                    <a:pt x="4691" y="32561"/>
                  </a:lnTo>
                  <a:cubicBezTo>
                    <a:pt x="4822" y="32644"/>
                    <a:pt x="4953" y="32727"/>
                    <a:pt x="5072" y="32823"/>
                  </a:cubicBezTo>
                  <a:lnTo>
                    <a:pt x="5203" y="32906"/>
                  </a:lnTo>
                  <a:lnTo>
                    <a:pt x="5239" y="32918"/>
                  </a:lnTo>
                  <a:cubicBezTo>
                    <a:pt x="5584" y="33156"/>
                    <a:pt x="5953" y="33418"/>
                    <a:pt x="6334" y="33596"/>
                  </a:cubicBezTo>
                  <a:cubicBezTo>
                    <a:pt x="6477" y="33668"/>
                    <a:pt x="6620" y="33727"/>
                    <a:pt x="6751" y="33787"/>
                  </a:cubicBezTo>
                  <a:cubicBezTo>
                    <a:pt x="7013" y="33894"/>
                    <a:pt x="7275" y="34013"/>
                    <a:pt x="7525" y="34144"/>
                  </a:cubicBezTo>
                  <a:cubicBezTo>
                    <a:pt x="7966" y="34370"/>
                    <a:pt x="8382" y="34585"/>
                    <a:pt x="8692" y="34763"/>
                  </a:cubicBezTo>
                  <a:cubicBezTo>
                    <a:pt x="9132" y="35001"/>
                    <a:pt x="9525" y="35216"/>
                    <a:pt x="9871" y="35418"/>
                  </a:cubicBezTo>
                  <a:lnTo>
                    <a:pt x="9966" y="35478"/>
                  </a:lnTo>
                  <a:cubicBezTo>
                    <a:pt x="10311" y="35680"/>
                    <a:pt x="10668" y="35882"/>
                    <a:pt x="11025" y="36073"/>
                  </a:cubicBezTo>
                  <a:cubicBezTo>
                    <a:pt x="11490" y="36311"/>
                    <a:pt x="11966" y="36513"/>
                    <a:pt x="12383" y="36656"/>
                  </a:cubicBezTo>
                  <a:cubicBezTo>
                    <a:pt x="12633" y="36764"/>
                    <a:pt x="12919" y="36823"/>
                    <a:pt x="13228" y="36871"/>
                  </a:cubicBezTo>
                  <a:lnTo>
                    <a:pt x="13300" y="36883"/>
                  </a:lnTo>
                  <a:cubicBezTo>
                    <a:pt x="13426" y="36892"/>
                    <a:pt x="13546" y="36914"/>
                    <a:pt x="13664" y="36914"/>
                  </a:cubicBezTo>
                  <a:cubicBezTo>
                    <a:pt x="13701" y="36914"/>
                    <a:pt x="13739" y="36912"/>
                    <a:pt x="13776" y="36906"/>
                  </a:cubicBezTo>
                  <a:cubicBezTo>
                    <a:pt x="13943" y="36894"/>
                    <a:pt x="14121" y="36883"/>
                    <a:pt x="14300" y="36835"/>
                  </a:cubicBezTo>
                  <a:cubicBezTo>
                    <a:pt x="14609" y="36764"/>
                    <a:pt x="14943" y="36633"/>
                    <a:pt x="15252" y="36430"/>
                  </a:cubicBezTo>
                  <a:cubicBezTo>
                    <a:pt x="15371" y="36371"/>
                    <a:pt x="15478" y="36299"/>
                    <a:pt x="15586" y="36228"/>
                  </a:cubicBezTo>
                  <a:lnTo>
                    <a:pt x="15621" y="36192"/>
                  </a:lnTo>
                  <a:cubicBezTo>
                    <a:pt x="15728" y="36121"/>
                    <a:pt x="15836" y="36049"/>
                    <a:pt x="15919" y="35978"/>
                  </a:cubicBezTo>
                  <a:cubicBezTo>
                    <a:pt x="15955" y="35942"/>
                    <a:pt x="16002" y="35918"/>
                    <a:pt x="16026" y="35882"/>
                  </a:cubicBezTo>
                  <a:cubicBezTo>
                    <a:pt x="16264" y="35704"/>
                    <a:pt x="16455" y="35454"/>
                    <a:pt x="16633" y="35216"/>
                  </a:cubicBezTo>
                  <a:cubicBezTo>
                    <a:pt x="16860" y="34918"/>
                    <a:pt x="17026" y="34608"/>
                    <a:pt x="17145" y="34275"/>
                  </a:cubicBezTo>
                  <a:cubicBezTo>
                    <a:pt x="17205" y="34108"/>
                    <a:pt x="17252" y="33977"/>
                    <a:pt x="17264" y="33858"/>
                  </a:cubicBezTo>
                  <a:cubicBezTo>
                    <a:pt x="17276" y="33692"/>
                    <a:pt x="17324" y="33501"/>
                    <a:pt x="17324" y="33311"/>
                  </a:cubicBezTo>
                  <a:lnTo>
                    <a:pt x="17324" y="33204"/>
                  </a:lnTo>
                  <a:cubicBezTo>
                    <a:pt x="17324" y="33061"/>
                    <a:pt x="17312" y="32918"/>
                    <a:pt x="17288" y="32775"/>
                  </a:cubicBezTo>
                  <a:lnTo>
                    <a:pt x="17288" y="32775"/>
                  </a:lnTo>
                  <a:cubicBezTo>
                    <a:pt x="17562" y="32954"/>
                    <a:pt x="17860" y="33120"/>
                    <a:pt x="18145" y="33275"/>
                  </a:cubicBezTo>
                  <a:cubicBezTo>
                    <a:pt x="18443" y="33454"/>
                    <a:pt x="18824" y="33668"/>
                    <a:pt x="19229" y="33870"/>
                  </a:cubicBezTo>
                  <a:cubicBezTo>
                    <a:pt x="19419" y="33966"/>
                    <a:pt x="19658" y="34085"/>
                    <a:pt x="19884" y="34192"/>
                  </a:cubicBezTo>
                  <a:cubicBezTo>
                    <a:pt x="20086" y="34287"/>
                    <a:pt x="20312" y="34382"/>
                    <a:pt x="20527" y="34466"/>
                  </a:cubicBezTo>
                  <a:cubicBezTo>
                    <a:pt x="21015" y="34680"/>
                    <a:pt x="21503" y="34847"/>
                    <a:pt x="21872" y="34978"/>
                  </a:cubicBezTo>
                  <a:cubicBezTo>
                    <a:pt x="22622" y="35228"/>
                    <a:pt x="23456" y="35442"/>
                    <a:pt x="24372" y="35597"/>
                  </a:cubicBezTo>
                  <a:cubicBezTo>
                    <a:pt x="25349" y="35775"/>
                    <a:pt x="26277" y="35930"/>
                    <a:pt x="27230" y="35978"/>
                  </a:cubicBezTo>
                  <a:cubicBezTo>
                    <a:pt x="27284" y="35981"/>
                    <a:pt x="27337" y="35982"/>
                    <a:pt x="27390" y="35982"/>
                  </a:cubicBezTo>
                  <a:cubicBezTo>
                    <a:pt x="27535" y="35982"/>
                    <a:pt x="27677" y="35971"/>
                    <a:pt x="27825" y="35954"/>
                  </a:cubicBezTo>
                  <a:cubicBezTo>
                    <a:pt x="28349" y="35918"/>
                    <a:pt x="28813" y="35859"/>
                    <a:pt x="29278" y="35716"/>
                  </a:cubicBezTo>
                  <a:cubicBezTo>
                    <a:pt x="29671" y="35597"/>
                    <a:pt x="30004" y="35466"/>
                    <a:pt x="30290" y="35299"/>
                  </a:cubicBezTo>
                  <a:cubicBezTo>
                    <a:pt x="30552" y="35144"/>
                    <a:pt x="30837" y="34942"/>
                    <a:pt x="31099" y="34728"/>
                  </a:cubicBezTo>
                  <a:cubicBezTo>
                    <a:pt x="31385" y="34501"/>
                    <a:pt x="31599" y="34287"/>
                    <a:pt x="31754" y="34073"/>
                  </a:cubicBezTo>
                  <a:cubicBezTo>
                    <a:pt x="31980" y="33775"/>
                    <a:pt x="32159" y="33537"/>
                    <a:pt x="32290" y="33251"/>
                  </a:cubicBezTo>
                  <a:cubicBezTo>
                    <a:pt x="32469" y="32858"/>
                    <a:pt x="32588" y="32549"/>
                    <a:pt x="32647" y="32251"/>
                  </a:cubicBezTo>
                  <a:cubicBezTo>
                    <a:pt x="32707" y="31941"/>
                    <a:pt x="32742" y="31668"/>
                    <a:pt x="32754" y="31418"/>
                  </a:cubicBezTo>
                  <a:lnTo>
                    <a:pt x="32754" y="31346"/>
                  </a:lnTo>
                  <a:cubicBezTo>
                    <a:pt x="32766" y="31239"/>
                    <a:pt x="32766" y="31120"/>
                    <a:pt x="32766" y="31013"/>
                  </a:cubicBezTo>
                  <a:cubicBezTo>
                    <a:pt x="32766" y="30929"/>
                    <a:pt x="32754" y="30834"/>
                    <a:pt x="32754" y="30763"/>
                  </a:cubicBezTo>
                  <a:cubicBezTo>
                    <a:pt x="32742" y="30501"/>
                    <a:pt x="32707" y="30263"/>
                    <a:pt x="32671" y="30036"/>
                  </a:cubicBezTo>
                  <a:lnTo>
                    <a:pt x="32671" y="30036"/>
                  </a:lnTo>
                  <a:cubicBezTo>
                    <a:pt x="32802" y="30084"/>
                    <a:pt x="32945" y="30108"/>
                    <a:pt x="33088" y="30156"/>
                  </a:cubicBezTo>
                  <a:cubicBezTo>
                    <a:pt x="33207" y="30179"/>
                    <a:pt x="33302" y="30215"/>
                    <a:pt x="33421" y="30239"/>
                  </a:cubicBezTo>
                  <a:cubicBezTo>
                    <a:pt x="33469" y="30263"/>
                    <a:pt x="33528" y="30275"/>
                    <a:pt x="33576" y="30287"/>
                  </a:cubicBezTo>
                  <a:lnTo>
                    <a:pt x="33885" y="30382"/>
                  </a:lnTo>
                  <a:lnTo>
                    <a:pt x="33981" y="30394"/>
                  </a:lnTo>
                  <a:lnTo>
                    <a:pt x="34433" y="30501"/>
                  </a:lnTo>
                  <a:cubicBezTo>
                    <a:pt x="34576" y="30525"/>
                    <a:pt x="34719" y="30560"/>
                    <a:pt x="34898" y="30584"/>
                  </a:cubicBezTo>
                  <a:cubicBezTo>
                    <a:pt x="35124" y="30632"/>
                    <a:pt x="35386" y="30656"/>
                    <a:pt x="35648" y="30679"/>
                  </a:cubicBezTo>
                  <a:cubicBezTo>
                    <a:pt x="35767" y="30685"/>
                    <a:pt x="35880" y="30688"/>
                    <a:pt x="35991" y="30688"/>
                  </a:cubicBezTo>
                  <a:cubicBezTo>
                    <a:pt x="36103" y="30688"/>
                    <a:pt x="36213" y="30685"/>
                    <a:pt x="36326" y="30679"/>
                  </a:cubicBezTo>
                  <a:cubicBezTo>
                    <a:pt x="36541" y="30656"/>
                    <a:pt x="36791" y="30632"/>
                    <a:pt x="37041" y="30584"/>
                  </a:cubicBezTo>
                  <a:cubicBezTo>
                    <a:pt x="37207" y="30560"/>
                    <a:pt x="37386" y="30525"/>
                    <a:pt x="37553" y="30501"/>
                  </a:cubicBezTo>
                  <a:lnTo>
                    <a:pt x="37565" y="30501"/>
                  </a:lnTo>
                  <a:cubicBezTo>
                    <a:pt x="37684" y="30477"/>
                    <a:pt x="37791" y="30453"/>
                    <a:pt x="37886" y="30417"/>
                  </a:cubicBezTo>
                  <a:cubicBezTo>
                    <a:pt x="37934" y="30406"/>
                    <a:pt x="37993" y="30394"/>
                    <a:pt x="38041" y="30382"/>
                  </a:cubicBezTo>
                  <a:cubicBezTo>
                    <a:pt x="38112" y="30358"/>
                    <a:pt x="38172" y="30334"/>
                    <a:pt x="38243" y="30322"/>
                  </a:cubicBezTo>
                  <a:cubicBezTo>
                    <a:pt x="38279" y="30298"/>
                    <a:pt x="38303" y="30298"/>
                    <a:pt x="38338" y="30287"/>
                  </a:cubicBezTo>
                  <a:cubicBezTo>
                    <a:pt x="38481" y="30239"/>
                    <a:pt x="38648" y="30203"/>
                    <a:pt x="38803" y="30144"/>
                  </a:cubicBezTo>
                  <a:cubicBezTo>
                    <a:pt x="39124" y="30001"/>
                    <a:pt x="39458" y="29870"/>
                    <a:pt x="39755" y="29644"/>
                  </a:cubicBezTo>
                  <a:lnTo>
                    <a:pt x="39791" y="29620"/>
                  </a:lnTo>
                  <a:cubicBezTo>
                    <a:pt x="39910" y="29525"/>
                    <a:pt x="40053" y="29429"/>
                    <a:pt x="40148" y="29322"/>
                  </a:cubicBezTo>
                  <a:cubicBezTo>
                    <a:pt x="40291" y="29191"/>
                    <a:pt x="40386" y="29072"/>
                    <a:pt x="40493" y="28917"/>
                  </a:cubicBezTo>
                  <a:cubicBezTo>
                    <a:pt x="40684" y="28667"/>
                    <a:pt x="40839" y="28370"/>
                    <a:pt x="40982" y="27965"/>
                  </a:cubicBezTo>
                  <a:cubicBezTo>
                    <a:pt x="41089" y="27679"/>
                    <a:pt x="41148" y="27381"/>
                    <a:pt x="41196" y="27084"/>
                  </a:cubicBezTo>
                  <a:cubicBezTo>
                    <a:pt x="41220" y="26881"/>
                    <a:pt x="41255" y="26655"/>
                    <a:pt x="41255" y="26453"/>
                  </a:cubicBezTo>
                  <a:lnTo>
                    <a:pt x="41255" y="26369"/>
                  </a:lnTo>
                  <a:cubicBezTo>
                    <a:pt x="41255" y="26238"/>
                    <a:pt x="41255" y="26107"/>
                    <a:pt x="41244" y="25988"/>
                  </a:cubicBezTo>
                  <a:cubicBezTo>
                    <a:pt x="41220" y="25810"/>
                    <a:pt x="41208" y="25631"/>
                    <a:pt x="41184" y="25453"/>
                  </a:cubicBezTo>
                  <a:lnTo>
                    <a:pt x="41160" y="25381"/>
                  </a:lnTo>
                  <a:cubicBezTo>
                    <a:pt x="41148" y="25345"/>
                    <a:pt x="41148" y="25322"/>
                    <a:pt x="41148" y="25286"/>
                  </a:cubicBezTo>
                  <a:cubicBezTo>
                    <a:pt x="41148" y="25226"/>
                    <a:pt x="41136" y="25155"/>
                    <a:pt x="41113" y="25084"/>
                  </a:cubicBezTo>
                  <a:lnTo>
                    <a:pt x="41077" y="24881"/>
                  </a:lnTo>
                  <a:lnTo>
                    <a:pt x="41029" y="24691"/>
                  </a:lnTo>
                  <a:cubicBezTo>
                    <a:pt x="41017" y="24619"/>
                    <a:pt x="40982" y="24548"/>
                    <a:pt x="40970" y="24464"/>
                  </a:cubicBezTo>
                  <a:lnTo>
                    <a:pt x="40958" y="24405"/>
                  </a:lnTo>
                  <a:cubicBezTo>
                    <a:pt x="40958" y="24381"/>
                    <a:pt x="40946" y="24369"/>
                    <a:pt x="40946" y="24333"/>
                  </a:cubicBezTo>
                  <a:cubicBezTo>
                    <a:pt x="40922" y="24274"/>
                    <a:pt x="40898" y="24214"/>
                    <a:pt x="40886" y="24143"/>
                  </a:cubicBezTo>
                  <a:cubicBezTo>
                    <a:pt x="40803" y="23929"/>
                    <a:pt x="40743" y="23714"/>
                    <a:pt x="40660" y="23500"/>
                  </a:cubicBezTo>
                  <a:cubicBezTo>
                    <a:pt x="40648" y="23452"/>
                    <a:pt x="40613" y="23393"/>
                    <a:pt x="40601" y="23357"/>
                  </a:cubicBezTo>
                  <a:cubicBezTo>
                    <a:pt x="40553" y="23214"/>
                    <a:pt x="40505" y="23095"/>
                    <a:pt x="40446" y="22976"/>
                  </a:cubicBezTo>
                  <a:lnTo>
                    <a:pt x="40327" y="22714"/>
                  </a:lnTo>
                  <a:lnTo>
                    <a:pt x="40291" y="22619"/>
                  </a:lnTo>
                  <a:cubicBezTo>
                    <a:pt x="40208" y="22464"/>
                    <a:pt x="40136" y="22297"/>
                    <a:pt x="40053" y="22143"/>
                  </a:cubicBezTo>
                  <a:lnTo>
                    <a:pt x="39993" y="22024"/>
                  </a:lnTo>
                  <a:cubicBezTo>
                    <a:pt x="39946" y="21964"/>
                    <a:pt x="39910" y="21893"/>
                    <a:pt x="39874" y="21833"/>
                  </a:cubicBezTo>
                  <a:lnTo>
                    <a:pt x="39827" y="21750"/>
                  </a:lnTo>
                  <a:lnTo>
                    <a:pt x="39815" y="21714"/>
                  </a:lnTo>
                  <a:cubicBezTo>
                    <a:pt x="39779" y="21655"/>
                    <a:pt x="39755" y="21595"/>
                    <a:pt x="39708" y="21535"/>
                  </a:cubicBezTo>
                  <a:lnTo>
                    <a:pt x="39648" y="21452"/>
                  </a:lnTo>
                  <a:cubicBezTo>
                    <a:pt x="39589" y="21369"/>
                    <a:pt x="39541" y="21285"/>
                    <a:pt x="39481" y="21214"/>
                  </a:cubicBezTo>
                  <a:lnTo>
                    <a:pt x="39350" y="21035"/>
                  </a:lnTo>
                  <a:cubicBezTo>
                    <a:pt x="39339" y="21000"/>
                    <a:pt x="39303" y="20976"/>
                    <a:pt x="39291" y="20940"/>
                  </a:cubicBezTo>
                  <a:lnTo>
                    <a:pt x="39243" y="20881"/>
                  </a:lnTo>
                  <a:cubicBezTo>
                    <a:pt x="39100" y="20690"/>
                    <a:pt x="38946" y="20476"/>
                    <a:pt x="38767" y="20297"/>
                  </a:cubicBezTo>
                  <a:cubicBezTo>
                    <a:pt x="38481" y="19988"/>
                    <a:pt x="38184" y="19678"/>
                    <a:pt x="37850" y="19392"/>
                  </a:cubicBezTo>
                  <a:cubicBezTo>
                    <a:pt x="37695" y="19273"/>
                    <a:pt x="37553" y="19142"/>
                    <a:pt x="37386" y="19023"/>
                  </a:cubicBezTo>
                  <a:cubicBezTo>
                    <a:pt x="37457" y="18988"/>
                    <a:pt x="37553" y="18964"/>
                    <a:pt x="37624" y="18928"/>
                  </a:cubicBezTo>
                  <a:cubicBezTo>
                    <a:pt x="37803" y="18857"/>
                    <a:pt x="37969" y="18797"/>
                    <a:pt x="38124" y="18737"/>
                  </a:cubicBezTo>
                  <a:cubicBezTo>
                    <a:pt x="38386" y="18654"/>
                    <a:pt x="38636" y="18547"/>
                    <a:pt x="38886" y="18428"/>
                  </a:cubicBezTo>
                  <a:cubicBezTo>
                    <a:pt x="39053" y="18356"/>
                    <a:pt x="39231" y="18261"/>
                    <a:pt x="39398" y="18178"/>
                  </a:cubicBezTo>
                  <a:lnTo>
                    <a:pt x="39410" y="18154"/>
                  </a:lnTo>
                  <a:cubicBezTo>
                    <a:pt x="39589" y="18059"/>
                    <a:pt x="39767" y="17952"/>
                    <a:pt x="39946" y="17833"/>
                  </a:cubicBezTo>
                  <a:cubicBezTo>
                    <a:pt x="40184" y="17666"/>
                    <a:pt x="40410" y="17499"/>
                    <a:pt x="40613" y="17344"/>
                  </a:cubicBezTo>
                  <a:cubicBezTo>
                    <a:pt x="40779" y="17202"/>
                    <a:pt x="40946" y="17071"/>
                    <a:pt x="41101" y="16892"/>
                  </a:cubicBezTo>
                  <a:lnTo>
                    <a:pt x="41124" y="16880"/>
                  </a:lnTo>
                  <a:cubicBezTo>
                    <a:pt x="41303" y="16702"/>
                    <a:pt x="41494" y="16511"/>
                    <a:pt x="41625" y="16297"/>
                  </a:cubicBezTo>
                  <a:cubicBezTo>
                    <a:pt x="41672" y="16213"/>
                    <a:pt x="41732" y="16118"/>
                    <a:pt x="41779" y="15999"/>
                  </a:cubicBezTo>
                  <a:cubicBezTo>
                    <a:pt x="41815" y="15892"/>
                    <a:pt x="41863" y="15797"/>
                    <a:pt x="41875" y="15689"/>
                  </a:cubicBezTo>
                  <a:cubicBezTo>
                    <a:pt x="41898" y="15570"/>
                    <a:pt x="41910" y="15451"/>
                    <a:pt x="41910" y="15344"/>
                  </a:cubicBezTo>
                  <a:cubicBezTo>
                    <a:pt x="41910" y="15225"/>
                    <a:pt x="41875" y="15106"/>
                    <a:pt x="41851" y="14999"/>
                  </a:cubicBezTo>
                  <a:cubicBezTo>
                    <a:pt x="41779" y="14797"/>
                    <a:pt x="41660" y="14606"/>
                    <a:pt x="41505" y="14427"/>
                  </a:cubicBezTo>
                  <a:cubicBezTo>
                    <a:pt x="41375" y="14261"/>
                    <a:pt x="41184" y="14154"/>
                    <a:pt x="41029" y="14082"/>
                  </a:cubicBezTo>
                  <a:cubicBezTo>
                    <a:pt x="40839" y="13987"/>
                    <a:pt x="40672" y="13927"/>
                    <a:pt x="40493" y="13904"/>
                  </a:cubicBezTo>
                  <a:cubicBezTo>
                    <a:pt x="40374" y="13892"/>
                    <a:pt x="40243" y="13856"/>
                    <a:pt x="40077" y="13844"/>
                  </a:cubicBezTo>
                  <a:cubicBezTo>
                    <a:pt x="39978" y="13836"/>
                    <a:pt x="39868" y="13822"/>
                    <a:pt x="39759" y="13822"/>
                  </a:cubicBezTo>
                  <a:cubicBezTo>
                    <a:pt x="39710" y="13822"/>
                    <a:pt x="39660" y="13825"/>
                    <a:pt x="39612" y="13832"/>
                  </a:cubicBezTo>
                  <a:cubicBezTo>
                    <a:pt x="39458" y="13844"/>
                    <a:pt x="39291" y="13868"/>
                    <a:pt x="39124" y="13880"/>
                  </a:cubicBezTo>
                  <a:lnTo>
                    <a:pt x="39053" y="13904"/>
                  </a:lnTo>
                  <a:cubicBezTo>
                    <a:pt x="38565" y="13963"/>
                    <a:pt x="38148" y="14035"/>
                    <a:pt x="37755" y="14130"/>
                  </a:cubicBezTo>
                  <a:cubicBezTo>
                    <a:pt x="37350" y="14213"/>
                    <a:pt x="36969" y="14368"/>
                    <a:pt x="36600" y="14499"/>
                  </a:cubicBezTo>
                  <a:lnTo>
                    <a:pt x="36564" y="14511"/>
                  </a:lnTo>
                  <a:cubicBezTo>
                    <a:pt x="36422" y="14570"/>
                    <a:pt x="36279" y="14618"/>
                    <a:pt x="36136" y="14677"/>
                  </a:cubicBezTo>
                  <a:lnTo>
                    <a:pt x="36148" y="14666"/>
                  </a:lnTo>
                  <a:lnTo>
                    <a:pt x="36160" y="14642"/>
                  </a:lnTo>
                  <a:cubicBezTo>
                    <a:pt x="36326" y="14463"/>
                    <a:pt x="36493" y="14273"/>
                    <a:pt x="36612" y="14106"/>
                  </a:cubicBezTo>
                  <a:lnTo>
                    <a:pt x="36624" y="14094"/>
                  </a:lnTo>
                  <a:lnTo>
                    <a:pt x="36636" y="14082"/>
                  </a:lnTo>
                  <a:lnTo>
                    <a:pt x="36636" y="14094"/>
                  </a:lnTo>
                  <a:cubicBezTo>
                    <a:pt x="36803" y="13880"/>
                    <a:pt x="36981" y="13665"/>
                    <a:pt x="37136" y="13404"/>
                  </a:cubicBezTo>
                  <a:cubicBezTo>
                    <a:pt x="37279" y="13153"/>
                    <a:pt x="37398" y="12951"/>
                    <a:pt x="37493" y="12749"/>
                  </a:cubicBezTo>
                  <a:cubicBezTo>
                    <a:pt x="37684" y="12344"/>
                    <a:pt x="37922" y="11784"/>
                    <a:pt x="38053" y="11201"/>
                  </a:cubicBezTo>
                  <a:cubicBezTo>
                    <a:pt x="38148" y="10796"/>
                    <a:pt x="38267" y="10296"/>
                    <a:pt x="38327" y="9808"/>
                  </a:cubicBezTo>
                  <a:cubicBezTo>
                    <a:pt x="38362" y="9451"/>
                    <a:pt x="38410" y="9082"/>
                    <a:pt x="38410" y="8712"/>
                  </a:cubicBezTo>
                  <a:lnTo>
                    <a:pt x="38410" y="8546"/>
                  </a:lnTo>
                  <a:cubicBezTo>
                    <a:pt x="38386" y="8022"/>
                    <a:pt x="38291" y="7546"/>
                    <a:pt x="38124" y="7129"/>
                  </a:cubicBezTo>
                  <a:cubicBezTo>
                    <a:pt x="38041" y="6891"/>
                    <a:pt x="37946" y="6653"/>
                    <a:pt x="37826" y="6415"/>
                  </a:cubicBezTo>
                  <a:cubicBezTo>
                    <a:pt x="37743" y="6224"/>
                    <a:pt x="37636" y="6045"/>
                    <a:pt x="37553" y="5855"/>
                  </a:cubicBezTo>
                  <a:cubicBezTo>
                    <a:pt x="37076" y="4914"/>
                    <a:pt x="36600" y="4224"/>
                    <a:pt x="36029" y="3676"/>
                  </a:cubicBezTo>
                  <a:cubicBezTo>
                    <a:pt x="35802" y="3474"/>
                    <a:pt x="35600" y="3295"/>
                    <a:pt x="35409" y="3152"/>
                  </a:cubicBezTo>
                  <a:cubicBezTo>
                    <a:pt x="35231" y="3021"/>
                    <a:pt x="35052" y="2902"/>
                    <a:pt x="34874" y="2783"/>
                  </a:cubicBezTo>
                  <a:cubicBezTo>
                    <a:pt x="34421" y="2497"/>
                    <a:pt x="33993" y="2295"/>
                    <a:pt x="33576" y="2164"/>
                  </a:cubicBezTo>
                  <a:cubicBezTo>
                    <a:pt x="33385" y="2081"/>
                    <a:pt x="33159" y="2057"/>
                    <a:pt x="32945" y="2021"/>
                  </a:cubicBezTo>
                  <a:cubicBezTo>
                    <a:pt x="32707" y="1997"/>
                    <a:pt x="32469" y="1962"/>
                    <a:pt x="32231" y="1950"/>
                  </a:cubicBezTo>
                  <a:cubicBezTo>
                    <a:pt x="32111" y="1938"/>
                    <a:pt x="31992" y="1938"/>
                    <a:pt x="31861" y="1938"/>
                  </a:cubicBezTo>
                  <a:cubicBezTo>
                    <a:pt x="31778" y="1938"/>
                    <a:pt x="31671" y="1938"/>
                    <a:pt x="31576" y="1950"/>
                  </a:cubicBezTo>
                  <a:cubicBezTo>
                    <a:pt x="31540" y="1950"/>
                    <a:pt x="31480" y="1962"/>
                    <a:pt x="31433" y="1962"/>
                  </a:cubicBezTo>
                  <a:cubicBezTo>
                    <a:pt x="31218" y="1997"/>
                    <a:pt x="30980" y="2021"/>
                    <a:pt x="30778" y="2069"/>
                  </a:cubicBezTo>
                  <a:lnTo>
                    <a:pt x="30683" y="2081"/>
                  </a:lnTo>
                  <a:cubicBezTo>
                    <a:pt x="30504" y="2128"/>
                    <a:pt x="30326" y="2176"/>
                    <a:pt x="30171" y="2235"/>
                  </a:cubicBezTo>
                  <a:cubicBezTo>
                    <a:pt x="29956" y="2295"/>
                    <a:pt x="29730" y="2378"/>
                    <a:pt x="29516" y="2474"/>
                  </a:cubicBezTo>
                  <a:cubicBezTo>
                    <a:pt x="29111" y="2616"/>
                    <a:pt x="28682" y="2819"/>
                    <a:pt x="28182" y="3057"/>
                  </a:cubicBezTo>
                  <a:cubicBezTo>
                    <a:pt x="27730" y="3295"/>
                    <a:pt x="27349" y="3498"/>
                    <a:pt x="27039" y="3724"/>
                  </a:cubicBezTo>
                  <a:cubicBezTo>
                    <a:pt x="26682" y="3974"/>
                    <a:pt x="26337" y="4283"/>
                    <a:pt x="25980" y="4676"/>
                  </a:cubicBezTo>
                  <a:cubicBezTo>
                    <a:pt x="25920" y="4736"/>
                    <a:pt x="25849" y="4807"/>
                    <a:pt x="25789" y="4879"/>
                  </a:cubicBezTo>
                  <a:lnTo>
                    <a:pt x="25789" y="4795"/>
                  </a:lnTo>
                  <a:cubicBezTo>
                    <a:pt x="25789" y="4557"/>
                    <a:pt x="25765" y="4319"/>
                    <a:pt x="25730" y="4129"/>
                  </a:cubicBezTo>
                  <a:cubicBezTo>
                    <a:pt x="25658" y="3652"/>
                    <a:pt x="25539" y="3236"/>
                    <a:pt x="25349" y="2855"/>
                  </a:cubicBezTo>
                  <a:cubicBezTo>
                    <a:pt x="25170" y="2485"/>
                    <a:pt x="24908" y="2116"/>
                    <a:pt x="24599" y="1759"/>
                  </a:cubicBezTo>
                  <a:cubicBezTo>
                    <a:pt x="24289" y="1402"/>
                    <a:pt x="23956" y="1104"/>
                    <a:pt x="23598" y="854"/>
                  </a:cubicBezTo>
                  <a:cubicBezTo>
                    <a:pt x="23408" y="711"/>
                    <a:pt x="23229" y="616"/>
                    <a:pt x="23051" y="521"/>
                  </a:cubicBezTo>
                  <a:cubicBezTo>
                    <a:pt x="22836" y="414"/>
                    <a:pt x="22622" y="330"/>
                    <a:pt x="22348" y="235"/>
                  </a:cubicBezTo>
                  <a:cubicBezTo>
                    <a:pt x="22158" y="176"/>
                    <a:pt x="21944" y="140"/>
                    <a:pt x="21753" y="104"/>
                  </a:cubicBezTo>
                  <a:cubicBezTo>
                    <a:pt x="21551" y="57"/>
                    <a:pt x="21301" y="33"/>
                    <a:pt x="21015" y="21"/>
                  </a:cubicBezTo>
                  <a:cubicBezTo>
                    <a:pt x="20823" y="8"/>
                    <a:pt x="20641" y="1"/>
                    <a:pt x="204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a:off x="7775350" y="1377087"/>
              <a:ext cx="1613657" cy="532399"/>
            </a:xfrm>
            <a:custGeom>
              <a:rect b="b" l="l" r="r" t="t"/>
              <a:pathLst>
                <a:path extrusionOk="0" h="11353" w="34410">
                  <a:moveTo>
                    <a:pt x="34200" y="1"/>
                  </a:moveTo>
                  <a:cubicBezTo>
                    <a:pt x="34194" y="1"/>
                    <a:pt x="34189" y="1"/>
                    <a:pt x="34183" y="2"/>
                  </a:cubicBezTo>
                  <a:cubicBezTo>
                    <a:pt x="34052" y="13"/>
                    <a:pt x="33909" y="37"/>
                    <a:pt x="33790" y="61"/>
                  </a:cubicBezTo>
                  <a:cubicBezTo>
                    <a:pt x="33016" y="240"/>
                    <a:pt x="32242" y="430"/>
                    <a:pt x="31468" y="633"/>
                  </a:cubicBezTo>
                  <a:cubicBezTo>
                    <a:pt x="30754" y="811"/>
                    <a:pt x="30028" y="990"/>
                    <a:pt x="29313" y="1145"/>
                  </a:cubicBezTo>
                  <a:cubicBezTo>
                    <a:pt x="28647" y="1311"/>
                    <a:pt x="27956" y="1466"/>
                    <a:pt x="27289" y="1597"/>
                  </a:cubicBezTo>
                  <a:cubicBezTo>
                    <a:pt x="26563" y="1740"/>
                    <a:pt x="25813" y="1883"/>
                    <a:pt x="25087" y="2037"/>
                  </a:cubicBezTo>
                  <a:cubicBezTo>
                    <a:pt x="24670" y="2133"/>
                    <a:pt x="24265" y="2216"/>
                    <a:pt x="23848" y="2311"/>
                  </a:cubicBezTo>
                  <a:cubicBezTo>
                    <a:pt x="23467" y="2383"/>
                    <a:pt x="23098" y="2478"/>
                    <a:pt x="22717" y="2561"/>
                  </a:cubicBezTo>
                  <a:cubicBezTo>
                    <a:pt x="21991" y="2728"/>
                    <a:pt x="21277" y="2907"/>
                    <a:pt x="20562" y="3097"/>
                  </a:cubicBezTo>
                  <a:cubicBezTo>
                    <a:pt x="19181" y="3454"/>
                    <a:pt x="17800" y="3859"/>
                    <a:pt x="16407" y="4264"/>
                  </a:cubicBezTo>
                  <a:cubicBezTo>
                    <a:pt x="15002" y="4669"/>
                    <a:pt x="13597" y="5074"/>
                    <a:pt x="12204" y="5538"/>
                  </a:cubicBezTo>
                  <a:cubicBezTo>
                    <a:pt x="10751" y="6014"/>
                    <a:pt x="9347" y="6526"/>
                    <a:pt x="7918" y="7050"/>
                  </a:cubicBezTo>
                  <a:cubicBezTo>
                    <a:pt x="7215" y="7300"/>
                    <a:pt x="6513" y="7562"/>
                    <a:pt x="5834" y="7860"/>
                  </a:cubicBezTo>
                  <a:cubicBezTo>
                    <a:pt x="5156" y="8157"/>
                    <a:pt x="4489" y="8455"/>
                    <a:pt x="3834" y="8776"/>
                  </a:cubicBezTo>
                  <a:cubicBezTo>
                    <a:pt x="3512" y="8931"/>
                    <a:pt x="3191" y="9098"/>
                    <a:pt x="2870" y="9265"/>
                  </a:cubicBezTo>
                  <a:cubicBezTo>
                    <a:pt x="2536" y="9443"/>
                    <a:pt x="2215" y="9586"/>
                    <a:pt x="1881" y="9765"/>
                  </a:cubicBezTo>
                  <a:cubicBezTo>
                    <a:pt x="1572" y="9919"/>
                    <a:pt x="1286" y="10110"/>
                    <a:pt x="988" y="10289"/>
                  </a:cubicBezTo>
                  <a:cubicBezTo>
                    <a:pt x="715" y="10467"/>
                    <a:pt x="429" y="10658"/>
                    <a:pt x="143" y="10836"/>
                  </a:cubicBezTo>
                  <a:cubicBezTo>
                    <a:pt x="60" y="10896"/>
                    <a:pt x="0" y="10991"/>
                    <a:pt x="12" y="11074"/>
                  </a:cubicBezTo>
                  <a:cubicBezTo>
                    <a:pt x="12" y="11122"/>
                    <a:pt x="12" y="11170"/>
                    <a:pt x="36" y="11205"/>
                  </a:cubicBezTo>
                  <a:cubicBezTo>
                    <a:pt x="83" y="11265"/>
                    <a:pt x="143" y="11324"/>
                    <a:pt x="214" y="11348"/>
                  </a:cubicBezTo>
                  <a:cubicBezTo>
                    <a:pt x="232" y="11351"/>
                    <a:pt x="249" y="11353"/>
                    <a:pt x="266" y="11353"/>
                  </a:cubicBezTo>
                  <a:cubicBezTo>
                    <a:pt x="317" y="11353"/>
                    <a:pt x="366" y="11339"/>
                    <a:pt x="429" y="11312"/>
                  </a:cubicBezTo>
                  <a:cubicBezTo>
                    <a:pt x="750" y="11170"/>
                    <a:pt x="1084" y="10991"/>
                    <a:pt x="1405" y="10836"/>
                  </a:cubicBezTo>
                  <a:cubicBezTo>
                    <a:pt x="1750" y="10693"/>
                    <a:pt x="2072" y="10539"/>
                    <a:pt x="2417" y="10408"/>
                  </a:cubicBezTo>
                  <a:cubicBezTo>
                    <a:pt x="2715" y="10289"/>
                    <a:pt x="3001" y="10169"/>
                    <a:pt x="3298" y="10050"/>
                  </a:cubicBezTo>
                  <a:cubicBezTo>
                    <a:pt x="3548" y="9943"/>
                    <a:pt x="3798" y="9824"/>
                    <a:pt x="4060" y="9717"/>
                  </a:cubicBezTo>
                  <a:cubicBezTo>
                    <a:pt x="4203" y="9657"/>
                    <a:pt x="4370" y="9598"/>
                    <a:pt x="4513" y="9538"/>
                  </a:cubicBezTo>
                  <a:cubicBezTo>
                    <a:pt x="5191" y="9288"/>
                    <a:pt x="5858" y="9026"/>
                    <a:pt x="6525" y="8800"/>
                  </a:cubicBezTo>
                  <a:cubicBezTo>
                    <a:pt x="7239" y="8562"/>
                    <a:pt x="7954" y="8336"/>
                    <a:pt x="8668" y="8098"/>
                  </a:cubicBezTo>
                  <a:cubicBezTo>
                    <a:pt x="9370" y="7872"/>
                    <a:pt x="10049" y="7669"/>
                    <a:pt x="10751" y="7443"/>
                  </a:cubicBezTo>
                  <a:cubicBezTo>
                    <a:pt x="11442" y="7241"/>
                    <a:pt x="12109" y="7002"/>
                    <a:pt x="12787" y="6788"/>
                  </a:cubicBezTo>
                  <a:cubicBezTo>
                    <a:pt x="14228" y="6348"/>
                    <a:pt x="15669" y="5907"/>
                    <a:pt x="17109" y="5478"/>
                  </a:cubicBezTo>
                  <a:cubicBezTo>
                    <a:pt x="18538" y="5050"/>
                    <a:pt x="19967" y="4645"/>
                    <a:pt x="21396" y="4216"/>
                  </a:cubicBezTo>
                  <a:cubicBezTo>
                    <a:pt x="22765" y="3800"/>
                    <a:pt x="24134" y="3407"/>
                    <a:pt x="25515" y="3026"/>
                  </a:cubicBezTo>
                  <a:cubicBezTo>
                    <a:pt x="26301" y="2799"/>
                    <a:pt x="27111" y="2573"/>
                    <a:pt x="27896" y="2359"/>
                  </a:cubicBezTo>
                  <a:cubicBezTo>
                    <a:pt x="28611" y="2157"/>
                    <a:pt x="29313" y="1954"/>
                    <a:pt x="30016" y="1728"/>
                  </a:cubicBezTo>
                  <a:cubicBezTo>
                    <a:pt x="30718" y="1526"/>
                    <a:pt x="31409" y="1287"/>
                    <a:pt x="32111" y="1061"/>
                  </a:cubicBezTo>
                  <a:cubicBezTo>
                    <a:pt x="32480" y="942"/>
                    <a:pt x="32838" y="823"/>
                    <a:pt x="33219" y="704"/>
                  </a:cubicBezTo>
                  <a:cubicBezTo>
                    <a:pt x="33373" y="656"/>
                    <a:pt x="33528" y="609"/>
                    <a:pt x="33695" y="573"/>
                  </a:cubicBezTo>
                  <a:cubicBezTo>
                    <a:pt x="33778" y="537"/>
                    <a:pt x="33873" y="513"/>
                    <a:pt x="33957" y="490"/>
                  </a:cubicBezTo>
                  <a:cubicBezTo>
                    <a:pt x="34052" y="466"/>
                    <a:pt x="34123" y="454"/>
                    <a:pt x="34207" y="430"/>
                  </a:cubicBezTo>
                  <a:lnTo>
                    <a:pt x="34195" y="430"/>
                  </a:lnTo>
                  <a:cubicBezTo>
                    <a:pt x="34254" y="430"/>
                    <a:pt x="34302" y="418"/>
                    <a:pt x="34350" y="371"/>
                  </a:cubicBezTo>
                  <a:cubicBezTo>
                    <a:pt x="34373" y="347"/>
                    <a:pt x="34409" y="287"/>
                    <a:pt x="34409" y="228"/>
                  </a:cubicBezTo>
                  <a:cubicBezTo>
                    <a:pt x="34409" y="114"/>
                    <a:pt x="34312" y="1"/>
                    <a:pt x="342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a:off x="7868576" y="1363440"/>
              <a:ext cx="563397" cy="282402"/>
            </a:xfrm>
            <a:custGeom>
              <a:rect b="b" l="l" r="r" t="t"/>
              <a:pathLst>
                <a:path extrusionOk="0" h="6022" w="12014">
                  <a:moveTo>
                    <a:pt x="3775" y="1174"/>
                  </a:moveTo>
                  <a:lnTo>
                    <a:pt x="3775" y="1174"/>
                  </a:lnTo>
                  <a:cubicBezTo>
                    <a:pt x="3800" y="1184"/>
                    <a:pt x="3825" y="1194"/>
                    <a:pt x="3851" y="1204"/>
                  </a:cubicBezTo>
                  <a:lnTo>
                    <a:pt x="3851" y="1204"/>
                  </a:lnTo>
                  <a:cubicBezTo>
                    <a:pt x="3830" y="1193"/>
                    <a:pt x="3805" y="1181"/>
                    <a:pt x="3775" y="1174"/>
                  </a:cubicBezTo>
                  <a:close/>
                  <a:moveTo>
                    <a:pt x="210" y="1"/>
                  </a:moveTo>
                  <a:cubicBezTo>
                    <a:pt x="191" y="1"/>
                    <a:pt x="173" y="7"/>
                    <a:pt x="155" y="19"/>
                  </a:cubicBezTo>
                  <a:cubicBezTo>
                    <a:pt x="72" y="31"/>
                    <a:pt x="12" y="90"/>
                    <a:pt x="0" y="162"/>
                  </a:cubicBezTo>
                  <a:cubicBezTo>
                    <a:pt x="0" y="173"/>
                    <a:pt x="0" y="197"/>
                    <a:pt x="12" y="233"/>
                  </a:cubicBezTo>
                  <a:cubicBezTo>
                    <a:pt x="12" y="328"/>
                    <a:pt x="84" y="435"/>
                    <a:pt x="179" y="447"/>
                  </a:cubicBezTo>
                  <a:cubicBezTo>
                    <a:pt x="786" y="709"/>
                    <a:pt x="1417" y="983"/>
                    <a:pt x="2025" y="1269"/>
                  </a:cubicBezTo>
                  <a:cubicBezTo>
                    <a:pt x="2667" y="1543"/>
                    <a:pt x="3275" y="1828"/>
                    <a:pt x="3894" y="2126"/>
                  </a:cubicBezTo>
                  <a:cubicBezTo>
                    <a:pt x="4572" y="2459"/>
                    <a:pt x="5227" y="2769"/>
                    <a:pt x="5894" y="3090"/>
                  </a:cubicBezTo>
                  <a:cubicBezTo>
                    <a:pt x="6549" y="3412"/>
                    <a:pt x="7204" y="3722"/>
                    <a:pt x="7859" y="4043"/>
                  </a:cubicBezTo>
                  <a:cubicBezTo>
                    <a:pt x="8168" y="4198"/>
                    <a:pt x="8466" y="4364"/>
                    <a:pt x="8775" y="4507"/>
                  </a:cubicBezTo>
                  <a:cubicBezTo>
                    <a:pt x="9097" y="4674"/>
                    <a:pt x="9418" y="4841"/>
                    <a:pt x="9752" y="4995"/>
                  </a:cubicBezTo>
                  <a:cubicBezTo>
                    <a:pt x="10073" y="5162"/>
                    <a:pt x="10407" y="5341"/>
                    <a:pt x="10728" y="5507"/>
                  </a:cubicBezTo>
                  <a:cubicBezTo>
                    <a:pt x="11026" y="5674"/>
                    <a:pt x="11323" y="5817"/>
                    <a:pt x="11621" y="5996"/>
                  </a:cubicBezTo>
                  <a:cubicBezTo>
                    <a:pt x="11657" y="6014"/>
                    <a:pt x="11696" y="6022"/>
                    <a:pt x="11736" y="6022"/>
                  </a:cubicBezTo>
                  <a:cubicBezTo>
                    <a:pt x="11825" y="6022"/>
                    <a:pt x="11913" y="5979"/>
                    <a:pt x="11954" y="5912"/>
                  </a:cubicBezTo>
                  <a:cubicBezTo>
                    <a:pt x="12014" y="5793"/>
                    <a:pt x="11966" y="5650"/>
                    <a:pt x="11859" y="5579"/>
                  </a:cubicBezTo>
                  <a:cubicBezTo>
                    <a:pt x="11740" y="5507"/>
                    <a:pt x="11633" y="5436"/>
                    <a:pt x="11514" y="5353"/>
                  </a:cubicBezTo>
                  <a:cubicBezTo>
                    <a:pt x="11240" y="5162"/>
                    <a:pt x="10966" y="4972"/>
                    <a:pt x="10680" y="4793"/>
                  </a:cubicBezTo>
                  <a:cubicBezTo>
                    <a:pt x="10371" y="4603"/>
                    <a:pt x="10061" y="4400"/>
                    <a:pt x="9752" y="4198"/>
                  </a:cubicBezTo>
                  <a:cubicBezTo>
                    <a:pt x="9430" y="3983"/>
                    <a:pt x="9109" y="3793"/>
                    <a:pt x="8799" y="3602"/>
                  </a:cubicBezTo>
                  <a:cubicBezTo>
                    <a:pt x="8502" y="3424"/>
                    <a:pt x="8204" y="3245"/>
                    <a:pt x="7906" y="3079"/>
                  </a:cubicBezTo>
                  <a:cubicBezTo>
                    <a:pt x="7585" y="2912"/>
                    <a:pt x="7263" y="2733"/>
                    <a:pt x="6930" y="2579"/>
                  </a:cubicBezTo>
                  <a:cubicBezTo>
                    <a:pt x="6573" y="2400"/>
                    <a:pt x="6216" y="2221"/>
                    <a:pt x="5858" y="2055"/>
                  </a:cubicBezTo>
                  <a:cubicBezTo>
                    <a:pt x="5549" y="1900"/>
                    <a:pt x="5227" y="1769"/>
                    <a:pt x="4906" y="1638"/>
                  </a:cubicBezTo>
                  <a:cubicBezTo>
                    <a:pt x="4550" y="1482"/>
                    <a:pt x="4205" y="1347"/>
                    <a:pt x="3851" y="1204"/>
                  </a:cubicBezTo>
                  <a:lnTo>
                    <a:pt x="3851" y="1204"/>
                  </a:lnTo>
                  <a:cubicBezTo>
                    <a:pt x="3863" y="1211"/>
                    <a:pt x="3873" y="1217"/>
                    <a:pt x="3882" y="1221"/>
                  </a:cubicBezTo>
                  <a:cubicBezTo>
                    <a:pt x="3263" y="971"/>
                    <a:pt x="2620" y="745"/>
                    <a:pt x="1977" y="519"/>
                  </a:cubicBezTo>
                  <a:lnTo>
                    <a:pt x="1132" y="257"/>
                  </a:lnTo>
                  <a:cubicBezTo>
                    <a:pt x="965" y="197"/>
                    <a:pt x="810" y="150"/>
                    <a:pt x="643" y="102"/>
                  </a:cubicBezTo>
                  <a:cubicBezTo>
                    <a:pt x="512" y="66"/>
                    <a:pt x="381" y="31"/>
                    <a:pt x="274" y="19"/>
                  </a:cubicBezTo>
                  <a:cubicBezTo>
                    <a:pt x="251" y="7"/>
                    <a:pt x="230" y="1"/>
                    <a:pt x="2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1"/>
            <p:cNvSpPr/>
            <p:nvPr/>
          </p:nvSpPr>
          <p:spPr>
            <a:xfrm>
              <a:off x="8234307" y="932148"/>
              <a:ext cx="724762" cy="552470"/>
            </a:xfrm>
            <a:custGeom>
              <a:rect b="b" l="l" r="r" t="t"/>
              <a:pathLst>
                <a:path extrusionOk="0" h="11781" w="15455">
                  <a:moveTo>
                    <a:pt x="274" y="0"/>
                  </a:moveTo>
                  <a:cubicBezTo>
                    <a:pt x="274" y="7"/>
                    <a:pt x="278" y="10"/>
                    <a:pt x="281" y="11"/>
                  </a:cubicBezTo>
                  <a:lnTo>
                    <a:pt x="281" y="11"/>
                  </a:lnTo>
                  <a:cubicBezTo>
                    <a:pt x="258" y="7"/>
                    <a:pt x="235" y="4"/>
                    <a:pt x="212" y="4"/>
                  </a:cubicBezTo>
                  <a:cubicBezTo>
                    <a:pt x="177" y="4"/>
                    <a:pt x="142" y="10"/>
                    <a:pt x="107" y="24"/>
                  </a:cubicBezTo>
                  <a:cubicBezTo>
                    <a:pt x="36" y="72"/>
                    <a:pt x="0" y="143"/>
                    <a:pt x="60" y="215"/>
                  </a:cubicBezTo>
                  <a:cubicBezTo>
                    <a:pt x="60" y="298"/>
                    <a:pt x="107" y="357"/>
                    <a:pt x="167" y="393"/>
                  </a:cubicBezTo>
                  <a:cubicBezTo>
                    <a:pt x="191" y="417"/>
                    <a:pt x="214" y="429"/>
                    <a:pt x="238" y="429"/>
                  </a:cubicBezTo>
                  <a:cubicBezTo>
                    <a:pt x="310" y="441"/>
                    <a:pt x="369" y="477"/>
                    <a:pt x="453" y="500"/>
                  </a:cubicBezTo>
                  <a:cubicBezTo>
                    <a:pt x="714" y="619"/>
                    <a:pt x="988" y="750"/>
                    <a:pt x="1250" y="893"/>
                  </a:cubicBezTo>
                  <a:cubicBezTo>
                    <a:pt x="1417" y="977"/>
                    <a:pt x="1584" y="1048"/>
                    <a:pt x="1726" y="1143"/>
                  </a:cubicBezTo>
                  <a:cubicBezTo>
                    <a:pt x="1917" y="1250"/>
                    <a:pt x="2119" y="1369"/>
                    <a:pt x="2310" y="1465"/>
                  </a:cubicBezTo>
                  <a:cubicBezTo>
                    <a:pt x="2477" y="1560"/>
                    <a:pt x="2619" y="1667"/>
                    <a:pt x="2774" y="1750"/>
                  </a:cubicBezTo>
                  <a:cubicBezTo>
                    <a:pt x="2893" y="1822"/>
                    <a:pt x="3024" y="1905"/>
                    <a:pt x="3143" y="1989"/>
                  </a:cubicBezTo>
                  <a:cubicBezTo>
                    <a:pt x="3310" y="2096"/>
                    <a:pt x="3465" y="2203"/>
                    <a:pt x="3620" y="2298"/>
                  </a:cubicBezTo>
                  <a:cubicBezTo>
                    <a:pt x="3798" y="2417"/>
                    <a:pt x="3977" y="2560"/>
                    <a:pt x="4155" y="2679"/>
                  </a:cubicBezTo>
                  <a:cubicBezTo>
                    <a:pt x="4263" y="2763"/>
                    <a:pt x="4382" y="2834"/>
                    <a:pt x="4501" y="2929"/>
                  </a:cubicBezTo>
                  <a:cubicBezTo>
                    <a:pt x="4644" y="3048"/>
                    <a:pt x="4810" y="3155"/>
                    <a:pt x="4953" y="3274"/>
                  </a:cubicBezTo>
                  <a:cubicBezTo>
                    <a:pt x="4929" y="3239"/>
                    <a:pt x="4894" y="3227"/>
                    <a:pt x="4870" y="3191"/>
                  </a:cubicBezTo>
                  <a:lnTo>
                    <a:pt x="4870" y="3191"/>
                  </a:lnTo>
                  <a:cubicBezTo>
                    <a:pt x="4894" y="3215"/>
                    <a:pt x="4941" y="3239"/>
                    <a:pt x="4977" y="3274"/>
                  </a:cubicBezTo>
                  <a:cubicBezTo>
                    <a:pt x="5298" y="3513"/>
                    <a:pt x="5608" y="3763"/>
                    <a:pt x="5941" y="4013"/>
                  </a:cubicBezTo>
                  <a:cubicBezTo>
                    <a:pt x="6251" y="4251"/>
                    <a:pt x="6549" y="4489"/>
                    <a:pt x="6858" y="4739"/>
                  </a:cubicBezTo>
                  <a:cubicBezTo>
                    <a:pt x="7418" y="5179"/>
                    <a:pt x="7953" y="5620"/>
                    <a:pt x="8489" y="6049"/>
                  </a:cubicBezTo>
                  <a:cubicBezTo>
                    <a:pt x="9049" y="6513"/>
                    <a:pt x="9620" y="6977"/>
                    <a:pt x="10180" y="7454"/>
                  </a:cubicBezTo>
                  <a:cubicBezTo>
                    <a:pt x="10728" y="7930"/>
                    <a:pt x="11287" y="8406"/>
                    <a:pt x="11823" y="8882"/>
                  </a:cubicBezTo>
                  <a:cubicBezTo>
                    <a:pt x="12371" y="9370"/>
                    <a:pt x="12906" y="9859"/>
                    <a:pt x="13454" y="10359"/>
                  </a:cubicBezTo>
                  <a:lnTo>
                    <a:pt x="14264" y="11073"/>
                  </a:lnTo>
                  <a:cubicBezTo>
                    <a:pt x="14407" y="11168"/>
                    <a:pt x="14538" y="11287"/>
                    <a:pt x="14692" y="11406"/>
                  </a:cubicBezTo>
                  <a:cubicBezTo>
                    <a:pt x="14823" y="11525"/>
                    <a:pt x="14990" y="11633"/>
                    <a:pt x="15133" y="11752"/>
                  </a:cubicBezTo>
                  <a:cubicBezTo>
                    <a:pt x="15153" y="11771"/>
                    <a:pt x="15183" y="11780"/>
                    <a:pt x="15214" y="11780"/>
                  </a:cubicBezTo>
                  <a:cubicBezTo>
                    <a:pt x="15240" y="11780"/>
                    <a:pt x="15266" y="11774"/>
                    <a:pt x="15288" y="11764"/>
                  </a:cubicBezTo>
                  <a:cubicBezTo>
                    <a:pt x="15347" y="11752"/>
                    <a:pt x="15395" y="11704"/>
                    <a:pt x="15419" y="11668"/>
                  </a:cubicBezTo>
                  <a:cubicBezTo>
                    <a:pt x="15431" y="11621"/>
                    <a:pt x="15454" y="11561"/>
                    <a:pt x="15431" y="11514"/>
                  </a:cubicBezTo>
                  <a:cubicBezTo>
                    <a:pt x="15419" y="11490"/>
                    <a:pt x="15407" y="11454"/>
                    <a:pt x="15371" y="11430"/>
                  </a:cubicBezTo>
                  <a:cubicBezTo>
                    <a:pt x="15347" y="11395"/>
                    <a:pt x="15335" y="11383"/>
                    <a:pt x="15312" y="11347"/>
                  </a:cubicBezTo>
                  <a:cubicBezTo>
                    <a:pt x="15014" y="10978"/>
                    <a:pt x="14704" y="10621"/>
                    <a:pt x="14383" y="10263"/>
                  </a:cubicBezTo>
                  <a:cubicBezTo>
                    <a:pt x="13883" y="9740"/>
                    <a:pt x="13395" y="9228"/>
                    <a:pt x="12895" y="8716"/>
                  </a:cubicBezTo>
                  <a:cubicBezTo>
                    <a:pt x="12371" y="8192"/>
                    <a:pt x="11835" y="7680"/>
                    <a:pt x="11299" y="7168"/>
                  </a:cubicBezTo>
                  <a:cubicBezTo>
                    <a:pt x="10239" y="6156"/>
                    <a:pt x="9096" y="5251"/>
                    <a:pt x="7930" y="4358"/>
                  </a:cubicBezTo>
                  <a:cubicBezTo>
                    <a:pt x="7608" y="4084"/>
                    <a:pt x="7263" y="3834"/>
                    <a:pt x="6918" y="3584"/>
                  </a:cubicBezTo>
                  <a:cubicBezTo>
                    <a:pt x="6799" y="3513"/>
                    <a:pt x="6703" y="3417"/>
                    <a:pt x="6584" y="3346"/>
                  </a:cubicBezTo>
                  <a:lnTo>
                    <a:pt x="6084" y="2989"/>
                  </a:lnTo>
                  <a:cubicBezTo>
                    <a:pt x="5810" y="2798"/>
                    <a:pt x="5536" y="2596"/>
                    <a:pt x="5251" y="2417"/>
                  </a:cubicBezTo>
                  <a:cubicBezTo>
                    <a:pt x="5048" y="2298"/>
                    <a:pt x="4858" y="2167"/>
                    <a:pt x="4655" y="2048"/>
                  </a:cubicBezTo>
                  <a:cubicBezTo>
                    <a:pt x="4524" y="1965"/>
                    <a:pt x="4382" y="1893"/>
                    <a:pt x="4239" y="1798"/>
                  </a:cubicBezTo>
                  <a:cubicBezTo>
                    <a:pt x="3631" y="1429"/>
                    <a:pt x="3012" y="1084"/>
                    <a:pt x="2358" y="786"/>
                  </a:cubicBezTo>
                  <a:cubicBezTo>
                    <a:pt x="2203" y="715"/>
                    <a:pt x="2036" y="631"/>
                    <a:pt x="1881" y="560"/>
                  </a:cubicBezTo>
                  <a:cubicBezTo>
                    <a:pt x="1762" y="512"/>
                    <a:pt x="1643" y="465"/>
                    <a:pt x="1524" y="417"/>
                  </a:cubicBezTo>
                  <a:cubicBezTo>
                    <a:pt x="1429" y="381"/>
                    <a:pt x="1357" y="334"/>
                    <a:pt x="1262" y="310"/>
                  </a:cubicBezTo>
                  <a:cubicBezTo>
                    <a:pt x="941" y="179"/>
                    <a:pt x="607" y="60"/>
                    <a:pt x="27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1"/>
            <p:cNvSpPr/>
            <p:nvPr/>
          </p:nvSpPr>
          <p:spPr>
            <a:xfrm>
              <a:off x="8496776" y="652607"/>
              <a:ext cx="821835" cy="741785"/>
            </a:xfrm>
            <a:custGeom>
              <a:rect b="b" l="l" r="r" t="t"/>
              <a:pathLst>
                <a:path extrusionOk="0" h="15818" w="17525">
                  <a:moveTo>
                    <a:pt x="197" y="1"/>
                  </a:moveTo>
                  <a:cubicBezTo>
                    <a:pt x="95" y="1"/>
                    <a:pt x="1" y="87"/>
                    <a:pt x="11" y="199"/>
                  </a:cubicBezTo>
                  <a:cubicBezTo>
                    <a:pt x="11" y="270"/>
                    <a:pt x="59" y="353"/>
                    <a:pt x="118" y="377"/>
                  </a:cubicBezTo>
                  <a:cubicBezTo>
                    <a:pt x="142" y="413"/>
                    <a:pt x="190" y="413"/>
                    <a:pt x="225" y="413"/>
                  </a:cubicBezTo>
                  <a:cubicBezTo>
                    <a:pt x="320" y="437"/>
                    <a:pt x="416" y="472"/>
                    <a:pt x="523" y="508"/>
                  </a:cubicBezTo>
                  <a:cubicBezTo>
                    <a:pt x="821" y="651"/>
                    <a:pt x="1094" y="770"/>
                    <a:pt x="1380" y="925"/>
                  </a:cubicBezTo>
                  <a:lnTo>
                    <a:pt x="1690" y="1104"/>
                  </a:lnTo>
                  <a:cubicBezTo>
                    <a:pt x="1749" y="1139"/>
                    <a:pt x="1833" y="1163"/>
                    <a:pt x="1892" y="1211"/>
                  </a:cubicBezTo>
                  <a:cubicBezTo>
                    <a:pt x="2047" y="1318"/>
                    <a:pt x="2202" y="1401"/>
                    <a:pt x="2368" y="1508"/>
                  </a:cubicBezTo>
                  <a:cubicBezTo>
                    <a:pt x="2940" y="1866"/>
                    <a:pt x="3476" y="2270"/>
                    <a:pt x="4035" y="2675"/>
                  </a:cubicBezTo>
                  <a:cubicBezTo>
                    <a:pt x="4226" y="2818"/>
                    <a:pt x="4404" y="2949"/>
                    <a:pt x="4595" y="3104"/>
                  </a:cubicBezTo>
                  <a:cubicBezTo>
                    <a:pt x="4773" y="3247"/>
                    <a:pt x="4964" y="3401"/>
                    <a:pt x="5143" y="3544"/>
                  </a:cubicBezTo>
                  <a:cubicBezTo>
                    <a:pt x="5702" y="4009"/>
                    <a:pt x="6238" y="4473"/>
                    <a:pt x="6774" y="4949"/>
                  </a:cubicBezTo>
                  <a:cubicBezTo>
                    <a:pt x="7321" y="5437"/>
                    <a:pt x="7869" y="5949"/>
                    <a:pt x="8405" y="6438"/>
                  </a:cubicBezTo>
                  <a:cubicBezTo>
                    <a:pt x="9488" y="7414"/>
                    <a:pt x="10500" y="8450"/>
                    <a:pt x="11536" y="9486"/>
                  </a:cubicBezTo>
                  <a:cubicBezTo>
                    <a:pt x="12036" y="10009"/>
                    <a:pt x="12548" y="10509"/>
                    <a:pt x="13048" y="11033"/>
                  </a:cubicBezTo>
                  <a:cubicBezTo>
                    <a:pt x="13536" y="11557"/>
                    <a:pt x="14048" y="12057"/>
                    <a:pt x="14525" y="12593"/>
                  </a:cubicBezTo>
                  <a:cubicBezTo>
                    <a:pt x="15013" y="13129"/>
                    <a:pt x="15465" y="13688"/>
                    <a:pt x="15941" y="14224"/>
                  </a:cubicBezTo>
                  <a:cubicBezTo>
                    <a:pt x="16156" y="14474"/>
                    <a:pt x="16394" y="14736"/>
                    <a:pt x="16608" y="15022"/>
                  </a:cubicBezTo>
                  <a:cubicBezTo>
                    <a:pt x="16692" y="15141"/>
                    <a:pt x="16799" y="15272"/>
                    <a:pt x="16906" y="15415"/>
                  </a:cubicBezTo>
                  <a:cubicBezTo>
                    <a:pt x="16954" y="15474"/>
                    <a:pt x="17013" y="15534"/>
                    <a:pt x="17073" y="15593"/>
                  </a:cubicBezTo>
                  <a:cubicBezTo>
                    <a:pt x="17132" y="15653"/>
                    <a:pt x="17204" y="15712"/>
                    <a:pt x="17251" y="15772"/>
                  </a:cubicBezTo>
                  <a:cubicBezTo>
                    <a:pt x="17278" y="15804"/>
                    <a:pt x="17312" y="15817"/>
                    <a:pt x="17347" y="15817"/>
                  </a:cubicBezTo>
                  <a:cubicBezTo>
                    <a:pt x="17389" y="15817"/>
                    <a:pt x="17433" y="15798"/>
                    <a:pt x="17465" y="15772"/>
                  </a:cubicBezTo>
                  <a:cubicBezTo>
                    <a:pt x="17525" y="15701"/>
                    <a:pt x="17525" y="15629"/>
                    <a:pt x="17501" y="15570"/>
                  </a:cubicBezTo>
                  <a:cubicBezTo>
                    <a:pt x="17501" y="15558"/>
                    <a:pt x="17489" y="15558"/>
                    <a:pt x="17489" y="15546"/>
                  </a:cubicBezTo>
                  <a:cubicBezTo>
                    <a:pt x="17442" y="15427"/>
                    <a:pt x="17406" y="15320"/>
                    <a:pt x="17346" y="15212"/>
                  </a:cubicBezTo>
                  <a:cubicBezTo>
                    <a:pt x="17287" y="15117"/>
                    <a:pt x="17215" y="14998"/>
                    <a:pt x="17156" y="14891"/>
                  </a:cubicBezTo>
                  <a:cubicBezTo>
                    <a:pt x="17025" y="14677"/>
                    <a:pt x="16906" y="14462"/>
                    <a:pt x="16775" y="14248"/>
                  </a:cubicBezTo>
                  <a:cubicBezTo>
                    <a:pt x="16025" y="12998"/>
                    <a:pt x="15060" y="11914"/>
                    <a:pt x="14132" y="10783"/>
                  </a:cubicBezTo>
                  <a:cubicBezTo>
                    <a:pt x="13655" y="10200"/>
                    <a:pt x="13179" y="9616"/>
                    <a:pt x="12679" y="9069"/>
                  </a:cubicBezTo>
                  <a:cubicBezTo>
                    <a:pt x="12167" y="8509"/>
                    <a:pt x="11655" y="7950"/>
                    <a:pt x="11131" y="7414"/>
                  </a:cubicBezTo>
                  <a:cubicBezTo>
                    <a:pt x="10119" y="6378"/>
                    <a:pt x="9048" y="5414"/>
                    <a:pt x="7964" y="4437"/>
                  </a:cubicBezTo>
                  <a:cubicBezTo>
                    <a:pt x="7702" y="4235"/>
                    <a:pt x="7476" y="4009"/>
                    <a:pt x="7214" y="3806"/>
                  </a:cubicBezTo>
                  <a:cubicBezTo>
                    <a:pt x="7036" y="3651"/>
                    <a:pt x="6881" y="3520"/>
                    <a:pt x="6690" y="3366"/>
                  </a:cubicBezTo>
                  <a:cubicBezTo>
                    <a:pt x="6559" y="3270"/>
                    <a:pt x="6416" y="3163"/>
                    <a:pt x="6286" y="3056"/>
                  </a:cubicBezTo>
                  <a:cubicBezTo>
                    <a:pt x="6131" y="2937"/>
                    <a:pt x="5988" y="2818"/>
                    <a:pt x="5833" y="2711"/>
                  </a:cubicBezTo>
                  <a:cubicBezTo>
                    <a:pt x="5643" y="2592"/>
                    <a:pt x="5464" y="2461"/>
                    <a:pt x="5273" y="2330"/>
                  </a:cubicBezTo>
                  <a:cubicBezTo>
                    <a:pt x="5131" y="2235"/>
                    <a:pt x="4988" y="2151"/>
                    <a:pt x="4857" y="2056"/>
                  </a:cubicBezTo>
                  <a:cubicBezTo>
                    <a:pt x="4714" y="1973"/>
                    <a:pt x="4595" y="1877"/>
                    <a:pt x="4464" y="1806"/>
                  </a:cubicBezTo>
                  <a:cubicBezTo>
                    <a:pt x="4142" y="1627"/>
                    <a:pt x="3821" y="1437"/>
                    <a:pt x="3499" y="1258"/>
                  </a:cubicBezTo>
                  <a:cubicBezTo>
                    <a:pt x="3321" y="1151"/>
                    <a:pt x="3130" y="1068"/>
                    <a:pt x="2952" y="961"/>
                  </a:cubicBezTo>
                  <a:cubicBezTo>
                    <a:pt x="2892" y="925"/>
                    <a:pt x="2809" y="901"/>
                    <a:pt x="2749" y="865"/>
                  </a:cubicBezTo>
                  <a:cubicBezTo>
                    <a:pt x="2654" y="806"/>
                    <a:pt x="2535" y="770"/>
                    <a:pt x="2416" y="711"/>
                  </a:cubicBezTo>
                  <a:cubicBezTo>
                    <a:pt x="2249" y="627"/>
                    <a:pt x="2095" y="556"/>
                    <a:pt x="1940" y="496"/>
                  </a:cubicBezTo>
                  <a:cubicBezTo>
                    <a:pt x="1773" y="425"/>
                    <a:pt x="1606" y="365"/>
                    <a:pt x="1440" y="306"/>
                  </a:cubicBezTo>
                  <a:cubicBezTo>
                    <a:pt x="1059" y="187"/>
                    <a:pt x="666" y="32"/>
                    <a:pt x="249" y="8"/>
                  </a:cubicBezTo>
                  <a:cubicBezTo>
                    <a:pt x="232" y="3"/>
                    <a:pt x="215" y="1"/>
                    <a:pt x="1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a:off x="8932756" y="1432985"/>
              <a:ext cx="308288" cy="814144"/>
            </a:xfrm>
            <a:custGeom>
              <a:rect b="b" l="l" r="r" t="t"/>
              <a:pathLst>
                <a:path extrusionOk="0" h="17361" w="6574">
                  <a:moveTo>
                    <a:pt x="6406" y="0"/>
                  </a:moveTo>
                  <a:cubicBezTo>
                    <a:pt x="6335" y="0"/>
                    <a:pt x="6252" y="48"/>
                    <a:pt x="6240" y="119"/>
                  </a:cubicBezTo>
                  <a:cubicBezTo>
                    <a:pt x="6228" y="167"/>
                    <a:pt x="6216" y="226"/>
                    <a:pt x="6216" y="274"/>
                  </a:cubicBezTo>
                  <a:cubicBezTo>
                    <a:pt x="6180" y="393"/>
                    <a:pt x="6168" y="512"/>
                    <a:pt x="6133" y="619"/>
                  </a:cubicBezTo>
                  <a:cubicBezTo>
                    <a:pt x="6061" y="893"/>
                    <a:pt x="6002" y="1179"/>
                    <a:pt x="5942" y="1465"/>
                  </a:cubicBezTo>
                  <a:cubicBezTo>
                    <a:pt x="5871" y="1774"/>
                    <a:pt x="5799" y="2072"/>
                    <a:pt x="5716" y="2381"/>
                  </a:cubicBezTo>
                  <a:cubicBezTo>
                    <a:pt x="5692" y="2536"/>
                    <a:pt x="5644" y="2667"/>
                    <a:pt x="5597" y="2822"/>
                  </a:cubicBezTo>
                  <a:cubicBezTo>
                    <a:pt x="5561" y="2977"/>
                    <a:pt x="5501" y="3143"/>
                    <a:pt x="5454" y="3310"/>
                  </a:cubicBezTo>
                  <a:cubicBezTo>
                    <a:pt x="5359" y="3608"/>
                    <a:pt x="5275" y="3917"/>
                    <a:pt x="5168" y="4215"/>
                  </a:cubicBezTo>
                  <a:cubicBezTo>
                    <a:pt x="4966" y="4822"/>
                    <a:pt x="4787" y="5453"/>
                    <a:pt x="4585" y="6060"/>
                  </a:cubicBezTo>
                  <a:cubicBezTo>
                    <a:pt x="4406" y="6656"/>
                    <a:pt x="4204" y="7251"/>
                    <a:pt x="3989" y="7834"/>
                  </a:cubicBezTo>
                  <a:cubicBezTo>
                    <a:pt x="3775" y="8454"/>
                    <a:pt x="3549" y="9073"/>
                    <a:pt x="3323" y="9692"/>
                  </a:cubicBezTo>
                  <a:cubicBezTo>
                    <a:pt x="3096" y="10275"/>
                    <a:pt x="2894" y="10859"/>
                    <a:pt x="2668" y="11430"/>
                  </a:cubicBezTo>
                  <a:cubicBezTo>
                    <a:pt x="2430" y="12073"/>
                    <a:pt x="2180" y="12716"/>
                    <a:pt x="1906" y="13335"/>
                  </a:cubicBezTo>
                  <a:cubicBezTo>
                    <a:pt x="1668" y="13907"/>
                    <a:pt x="1418" y="14490"/>
                    <a:pt x="1168" y="15050"/>
                  </a:cubicBezTo>
                  <a:lnTo>
                    <a:pt x="941" y="15538"/>
                  </a:lnTo>
                  <a:cubicBezTo>
                    <a:pt x="870" y="15704"/>
                    <a:pt x="775" y="15859"/>
                    <a:pt x="703" y="16014"/>
                  </a:cubicBezTo>
                  <a:cubicBezTo>
                    <a:pt x="632" y="16169"/>
                    <a:pt x="537" y="16335"/>
                    <a:pt x="453" y="16478"/>
                  </a:cubicBezTo>
                  <a:cubicBezTo>
                    <a:pt x="346" y="16657"/>
                    <a:pt x="227" y="16836"/>
                    <a:pt x="108" y="17002"/>
                  </a:cubicBezTo>
                  <a:cubicBezTo>
                    <a:pt x="37" y="17050"/>
                    <a:pt x="1" y="17121"/>
                    <a:pt x="48" y="17145"/>
                  </a:cubicBezTo>
                  <a:lnTo>
                    <a:pt x="48" y="17193"/>
                  </a:lnTo>
                  <a:cubicBezTo>
                    <a:pt x="72" y="17302"/>
                    <a:pt x="162" y="17360"/>
                    <a:pt x="255" y="17360"/>
                  </a:cubicBezTo>
                  <a:cubicBezTo>
                    <a:pt x="304" y="17360"/>
                    <a:pt x="353" y="17344"/>
                    <a:pt x="394" y="17312"/>
                  </a:cubicBezTo>
                  <a:cubicBezTo>
                    <a:pt x="513" y="17252"/>
                    <a:pt x="596" y="17133"/>
                    <a:pt x="691" y="17026"/>
                  </a:cubicBezTo>
                  <a:cubicBezTo>
                    <a:pt x="715" y="16967"/>
                    <a:pt x="763" y="16931"/>
                    <a:pt x="810" y="16871"/>
                  </a:cubicBezTo>
                  <a:cubicBezTo>
                    <a:pt x="870" y="16788"/>
                    <a:pt x="929" y="16705"/>
                    <a:pt x="989" y="16609"/>
                  </a:cubicBezTo>
                  <a:lnTo>
                    <a:pt x="1168" y="16347"/>
                  </a:lnTo>
                  <a:cubicBezTo>
                    <a:pt x="1239" y="16216"/>
                    <a:pt x="1334" y="16097"/>
                    <a:pt x="1406" y="15954"/>
                  </a:cubicBezTo>
                  <a:cubicBezTo>
                    <a:pt x="1525" y="15752"/>
                    <a:pt x="1632" y="15538"/>
                    <a:pt x="1751" y="15335"/>
                  </a:cubicBezTo>
                  <a:cubicBezTo>
                    <a:pt x="1870" y="15109"/>
                    <a:pt x="1965" y="14907"/>
                    <a:pt x="2084" y="14681"/>
                  </a:cubicBezTo>
                  <a:cubicBezTo>
                    <a:pt x="2239" y="14407"/>
                    <a:pt x="2370" y="14133"/>
                    <a:pt x="2501" y="13859"/>
                  </a:cubicBezTo>
                  <a:cubicBezTo>
                    <a:pt x="2561" y="13728"/>
                    <a:pt x="2644" y="13573"/>
                    <a:pt x="2704" y="13442"/>
                  </a:cubicBezTo>
                  <a:cubicBezTo>
                    <a:pt x="2775" y="13299"/>
                    <a:pt x="2846" y="13145"/>
                    <a:pt x="2906" y="13002"/>
                  </a:cubicBezTo>
                  <a:cubicBezTo>
                    <a:pt x="3037" y="12704"/>
                    <a:pt x="3180" y="12406"/>
                    <a:pt x="3299" y="12109"/>
                  </a:cubicBezTo>
                  <a:cubicBezTo>
                    <a:pt x="3430" y="11763"/>
                    <a:pt x="3561" y="11430"/>
                    <a:pt x="3692" y="11109"/>
                  </a:cubicBezTo>
                  <a:cubicBezTo>
                    <a:pt x="4168" y="9906"/>
                    <a:pt x="4609" y="8680"/>
                    <a:pt x="5001" y="7465"/>
                  </a:cubicBezTo>
                  <a:cubicBezTo>
                    <a:pt x="5204" y="6882"/>
                    <a:pt x="5382" y="6275"/>
                    <a:pt x="5537" y="5679"/>
                  </a:cubicBezTo>
                  <a:cubicBezTo>
                    <a:pt x="5716" y="5060"/>
                    <a:pt x="5882" y="4441"/>
                    <a:pt x="6037" y="3810"/>
                  </a:cubicBezTo>
                  <a:cubicBezTo>
                    <a:pt x="6097" y="3501"/>
                    <a:pt x="6168" y="3191"/>
                    <a:pt x="6228" y="2881"/>
                  </a:cubicBezTo>
                  <a:cubicBezTo>
                    <a:pt x="6275" y="2560"/>
                    <a:pt x="6335" y="2239"/>
                    <a:pt x="6371" y="1905"/>
                  </a:cubicBezTo>
                  <a:cubicBezTo>
                    <a:pt x="6418" y="1607"/>
                    <a:pt x="6466" y="1310"/>
                    <a:pt x="6490" y="1012"/>
                  </a:cubicBezTo>
                  <a:cubicBezTo>
                    <a:pt x="6525" y="881"/>
                    <a:pt x="6525" y="738"/>
                    <a:pt x="6537" y="595"/>
                  </a:cubicBezTo>
                  <a:cubicBezTo>
                    <a:pt x="6549" y="524"/>
                    <a:pt x="6549" y="453"/>
                    <a:pt x="6549" y="381"/>
                  </a:cubicBezTo>
                  <a:cubicBezTo>
                    <a:pt x="6549" y="298"/>
                    <a:pt x="6573" y="238"/>
                    <a:pt x="6573" y="167"/>
                  </a:cubicBezTo>
                  <a:cubicBezTo>
                    <a:pt x="6573" y="83"/>
                    <a:pt x="6490" y="0"/>
                    <a:pt x="640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a:off x="8691577" y="1502202"/>
              <a:ext cx="257969" cy="664033"/>
            </a:xfrm>
            <a:custGeom>
              <a:rect b="b" l="l" r="r" t="t"/>
              <a:pathLst>
                <a:path extrusionOk="0" h="14160" w="5501">
                  <a:moveTo>
                    <a:pt x="5227" y="1"/>
                  </a:moveTo>
                  <a:cubicBezTo>
                    <a:pt x="5108" y="1"/>
                    <a:pt x="5001" y="72"/>
                    <a:pt x="4953" y="191"/>
                  </a:cubicBezTo>
                  <a:cubicBezTo>
                    <a:pt x="4906" y="310"/>
                    <a:pt x="4882" y="429"/>
                    <a:pt x="4834" y="548"/>
                  </a:cubicBezTo>
                  <a:cubicBezTo>
                    <a:pt x="4787" y="691"/>
                    <a:pt x="4751" y="810"/>
                    <a:pt x="4703" y="941"/>
                  </a:cubicBezTo>
                  <a:cubicBezTo>
                    <a:pt x="4608" y="1179"/>
                    <a:pt x="4537" y="1417"/>
                    <a:pt x="4465" y="1667"/>
                  </a:cubicBezTo>
                  <a:cubicBezTo>
                    <a:pt x="4251" y="2358"/>
                    <a:pt x="4072" y="3049"/>
                    <a:pt x="3834" y="3727"/>
                  </a:cubicBezTo>
                  <a:cubicBezTo>
                    <a:pt x="3584" y="4394"/>
                    <a:pt x="3346" y="5061"/>
                    <a:pt x="3096" y="5727"/>
                  </a:cubicBezTo>
                  <a:cubicBezTo>
                    <a:pt x="2846" y="6406"/>
                    <a:pt x="2572" y="7073"/>
                    <a:pt x="2322" y="7740"/>
                  </a:cubicBezTo>
                  <a:cubicBezTo>
                    <a:pt x="2048" y="8430"/>
                    <a:pt x="1798" y="9097"/>
                    <a:pt x="1548" y="9776"/>
                  </a:cubicBezTo>
                  <a:cubicBezTo>
                    <a:pt x="1274" y="10478"/>
                    <a:pt x="1000" y="11180"/>
                    <a:pt x="738" y="11895"/>
                  </a:cubicBezTo>
                  <a:cubicBezTo>
                    <a:pt x="619" y="12216"/>
                    <a:pt x="524" y="12562"/>
                    <a:pt x="405" y="12895"/>
                  </a:cubicBezTo>
                  <a:lnTo>
                    <a:pt x="227" y="13431"/>
                  </a:lnTo>
                  <a:cubicBezTo>
                    <a:pt x="179" y="13562"/>
                    <a:pt x="119" y="13681"/>
                    <a:pt x="72" y="13800"/>
                  </a:cubicBezTo>
                  <a:cubicBezTo>
                    <a:pt x="48" y="13824"/>
                    <a:pt x="24" y="13859"/>
                    <a:pt x="24" y="13883"/>
                  </a:cubicBezTo>
                  <a:cubicBezTo>
                    <a:pt x="12" y="13907"/>
                    <a:pt x="12" y="13907"/>
                    <a:pt x="12" y="13919"/>
                  </a:cubicBezTo>
                  <a:cubicBezTo>
                    <a:pt x="0" y="13931"/>
                    <a:pt x="0" y="13943"/>
                    <a:pt x="24" y="14002"/>
                  </a:cubicBezTo>
                  <a:cubicBezTo>
                    <a:pt x="24" y="14062"/>
                    <a:pt x="84" y="14145"/>
                    <a:pt x="143" y="14157"/>
                  </a:cubicBezTo>
                  <a:cubicBezTo>
                    <a:pt x="153" y="14159"/>
                    <a:pt x="164" y="14160"/>
                    <a:pt x="175" y="14160"/>
                  </a:cubicBezTo>
                  <a:cubicBezTo>
                    <a:pt x="232" y="14160"/>
                    <a:pt x="302" y="14135"/>
                    <a:pt x="322" y="14086"/>
                  </a:cubicBezTo>
                  <a:cubicBezTo>
                    <a:pt x="322" y="14062"/>
                    <a:pt x="346" y="14050"/>
                    <a:pt x="346" y="14038"/>
                  </a:cubicBezTo>
                  <a:cubicBezTo>
                    <a:pt x="357" y="13990"/>
                    <a:pt x="381" y="13943"/>
                    <a:pt x="393" y="13907"/>
                  </a:cubicBezTo>
                  <a:cubicBezTo>
                    <a:pt x="441" y="13800"/>
                    <a:pt x="488" y="13693"/>
                    <a:pt x="548" y="13609"/>
                  </a:cubicBezTo>
                  <a:cubicBezTo>
                    <a:pt x="608" y="13514"/>
                    <a:pt x="667" y="13407"/>
                    <a:pt x="727" y="13312"/>
                  </a:cubicBezTo>
                  <a:cubicBezTo>
                    <a:pt x="846" y="13050"/>
                    <a:pt x="977" y="12812"/>
                    <a:pt x="1119" y="12573"/>
                  </a:cubicBezTo>
                  <a:cubicBezTo>
                    <a:pt x="1453" y="11942"/>
                    <a:pt x="1810" y="11300"/>
                    <a:pt x="2143" y="10645"/>
                  </a:cubicBezTo>
                  <a:cubicBezTo>
                    <a:pt x="2477" y="9978"/>
                    <a:pt x="2774" y="9275"/>
                    <a:pt x="3096" y="8585"/>
                  </a:cubicBezTo>
                  <a:cubicBezTo>
                    <a:pt x="3227" y="8252"/>
                    <a:pt x="3370" y="7918"/>
                    <a:pt x="3513" y="7573"/>
                  </a:cubicBezTo>
                  <a:cubicBezTo>
                    <a:pt x="3632" y="7263"/>
                    <a:pt x="3763" y="6954"/>
                    <a:pt x="3882" y="6644"/>
                  </a:cubicBezTo>
                  <a:cubicBezTo>
                    <a:pt x="3953" y="6442"/>
                    <a:pt x="4025" y="6239"/>
                    <a:pt x="4108" y="6049"/>
                  </a:cubicBezTo>
                  <a:cubicBezTo>
                    <a:pt x="4179" y="5870"/>
                    <a:pt x="4239" y="5692"/>
                    <a:pt x="4298" y="5513"/>
                  </a:cubicBezTo>
                  <a:cubicBezTo>
                    <a:pt x="4418" y="5168"/>
                    <a:pt x="4525" y="4823"/>
                    <a:pt x="4620" y="4477"/>
                  </a:cubicBezTo>
                  <a:cubicBezTo>
                    <a:pt x="4727" y="4168"/>
                    <a:pt x="4810" y="3846"/>
                    <a:pt x="4882" y="3513"/>
                  </a:cubicBezTo>
                  <a:cubicBezTo>
                    <a:pt x="4965" y="3144"/>
                    <a:pt x="5060" y="2775"/>
                    <a:pt x="5132" y="2394"/>
                  </a:cubicBezTo>
                  <a:cubicBezTo>
                    <a:pt x="5227" y="2025"/>
                    <a:pt x="5287" y="1644"/>
                    <a:pt x="5346" y="1263"/>
                  </a:cubicBezTo>
                  <a:cubicBezTo>
                    <a:pt x="5370" y="1108"/>
                    <a:pt x="5382" y="941"/>
                    <a:pt x="5418" y="774"/>
                  </a:cubicBezTo>
                  <a:cubicBezTo>
                    <a:pt x="5441" y="608"/>
                    <a:pt x="5477" y="453"/>
                    <a:pt x="5489" y="286"/>
                  </a:cubicBezTo>
                  <a:cubicBezTo>
                    <a:pt x="5501" y="131"/>
                    <a:pt x="5358" y="1"/>
                    <a:pt x="52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a:off x="8205233" y="1645701"/>
              <a:ext cx="221157" cy="581826"/>
            </a:xfrm>
            <a:custGeom>
              <a:rect b="b" l="l" r="r" t="t"/>
              <a:pathLst>
                <a:path extrusionOk="0" h="12407" w="4716">
                  <a:moveTo>
                    <a:pt x="4490" y="0"/>
                  </a:moveTo>
                  <a:cubicBezTo>
                    <a:pt x="4382" y="0"/>
                    <a:pt x="4299" y="84"/>
                    <a:pt x="4263" y="167"/>
                  </a:cubicBezTo>
                  <a:cubicBezTo>
                    <a:pt x="4204" y="310"/>
                    <a:pt x="4180" y="453"/>
                    <a:pt x="4132" y="584"/>
                  </a:cubicBezTo>
                  <a:cubicBezTo>
                    <a:pt x="4085" y="703"/>
                    <a:pt x="4061" y="822"/>
                    <a:pt x="4025" y="941"/>
                  </a:cubicBezTo>
                  <a:cubicBezTo>
                    <a:pt x="3942" y="1239"/>
                    <a:pt x="3847" y="1548"/>
                    <a:pt x="3751" y="1846"/>
                  </a:cubicBezTo>
                  <a:cubicBezTo>
                    <a:pt x="3656" y="2167"/>
                    <a:pt x="3525" y="2465"/>
                    <a:pt x="3418" y="2763"/>
                  </a:cubicBezTo>
                  <a:cubicBezTo>
                    <a:pt x="3180" y="3370"/>
                    <a:pt x="2954" y="4001"/>
                    <a:pt x="2751" y="4620"/>
                  </a:cubicBezTo>
                  <a:cubicBezTo>
                    <a:pt x="2299" y="5930"/>
                    <a:pt x="1882" y="7251"/>
                    <a:pt x="1454" y="8561"/>
                  </a:cubicBezTo>
                  <a:cubicBezTo>
                    <a:pt x="1370" y="8847"/>
                    <a:pt x="1263" y="9132"/>
                    <a:pt x="1156" y="9418"/>
                  </a:cubicBezTo>
                  <a:cubicBezTo>
                    <a:pt x="1096" y="9573"/>
                    <a:pt x="1037" y="9728"/>
                    <a:pt x="977" y="9871"/>
                  </a:cubicBezTo>
                  <a:cubicBezTo>
                    <a:pt x="918" y="10049"/>
                    <a:pt x="846" y="10216"/>
                    <a:pt x="775" y="10395"/>
                  </a:cubicBezTo>
                  <a:cubicBezTo>
                    <a:pt x="656" y="10704"/>
                    <a:pt x="501" y="11026"/>
                    <a:pt x="370" y="11335"/>
                  </a:cubicBezTo>
                  <a:cubicBezTo>
                    <a:pt x="311" y="11466"/>
                    <a:pt x="251" y="11621"/>
                    <a:pt x="191" y="11752"/>
                  </a:cubicBezTo>
                  <a:cubicBezTo>
                    <a:pt x="156" y="11835"/>
                    <a:pt x="120" y="11919"/>
                    <a:pt x="84" y="12002"/>
                  </a:cubicBezTo>
                  <a:lnTo>
                    <a:pt x="37" y="12097"/>
                  </a:lnTo>
                  <a:cubicBezTo>
                    <a:pt x="25" y="12133"/>
                    <a:pt x="13" y="12169"/>
                    <a:pt x="1" y="12216"/>
                  </a:cubicBezTo>
                  <a:lnTo>
                    <a:pt x="1" y="12240"/>
                  </a:lnTo>
                  <a:cubicBezTo>
                    <a:pt x="1" y="12246"/>
                    <a:pt x="1" y="12249"/>
                    <a:pt x="5" y="12249"/>
                  </a:cubicBezTo>
                  <a:cubicBezTo>
                    <a:pt x="10" y="12249"/>
                    <a:pt x="19" y="12246"/>
                    <a:pt x="37" y="12240"/>
                  </a:cubicBezTo>
                  <a:cubicBezTo>
                    <a:pt x="37" y="12276"/>
                    <a:pt x="37" y="12300"/>
                    <a:pt x="60" y="12311"/>
                  </a:cubicBezTo>
                  <a:cubicBezTo>
                    <a:pt x="72" y="12347"/>
                    <a:pt x="84" y="12359"/>
                    <a:pt x="120" y="12371"/>
                  </a:cubicBezTo>
                  <a:cubicBezTo>
                    <a:pt x="138" y="12395"/>
                    <a:pt x="171" y="12407"/>
                    <a:pt x="205" y="12407"/>
                  </a:cubicBezTo>
                  <a:cubicBezTo>
                    <a:pt x="239" y="12407"/>
                    <a:pt x="275" y="12395"/>
                    <a:pt x="299" y="12371"/>
                  </a:cubicBezTo>
                  <a:cubicBezTo>
                    <a:pt x="322" y="12347"/>
                    <a:pt x="334" y="12311"/>
                    <a:pt x="358" y="12288"/>
                  </a:cubicBezTo>
                  <a:lnTo>
                    <a:pt x="358" y="12276"/>
                  </a:lnTo>
                  <a:cubicBezTo>
                    <a:pt x="382" y="12192"/>
                    <a:pt x="430" y="12133"/>
                    <a:pt x="477" y="12073"/>
                  </a:cubicBezTo>
                  <a:cubicBezTo>
                    <a:pt x="513" y="12014"/>
                    <a:pt x="549" y="11942"/>
                    <a:pt x="596" y="11883"/>
                  </a:cubicBezTo>
                  <a:cubicBezTo>
                    <a:pt x="680" y="11740"/>
                    <a:pt x="751" y="11597"/>
                    <a:pt x="846" y="11466"/>
                  </a:cubicBezTo>
                  <a:cubicBezTo>
                    <a:pt x="918" y="11323"/>
                    <a:pt x="1013" y="11180"/>
                    <a:pt x="1096" y="11037"/>
                  </a:cubicBezTo>
                  <a:cubicBezTo>
                    <a:pt x="1168" y="10907"/>
                    <a:pt x="1275" y="10752"/>
                    <a:pt x="1346" y="10609"/>
                  </a:cubicBezTo>
                  <a:lnTo>
                    <a:pt x="1620" y="10109"/>
                  </a:lnTo>
                  <a:cubicBezTo>
                    <a:pt x="1692" y="9966"/>
                    <a:pt x="1763" y="9799"/>
                    <a:pt x="1846" y="9656"/>
                  </a:cubicBezTo>
                  <a:cubicBezTo>
                    <a:pt x="1918" y="9502"/>
                    <a:pt x="1977" y="9335"/>
                    <a:pt x="2049" y="9192"/>
                  </a:cubicBezTo>
                  <a:cubicBezTo>
                    <a:pt x="2108" y="9049"/>
                    <a:pt x="2168" y="8918"/>
                    <a:pt x="2227" y="8775"/>
                  </a:cubicBezTo>
                  <a:cubicBezTo>
                    <a:pt x="2287" y="8597"/>
                    <a:pt x="2358" y="8430"/>
                    <a:pt x="2442" y="8251"/>
                  </a:cubicBezTo>
                  <a:cubicBezTo>
                    <a:pt x="2513" y="8073"/>
                    <a:pt x="2573" y="7894"/>
                    <a:pt x="2644" y="7716"/>
                  </a:cubicBezTo>
                  <a:lnTo>
                    <a:pt x="2954" y="6870"/>
                  </a:lnTo>
                  <a:cubicBezTo>
                    <a:pt x="3192" y="6192"/>
                    <a:pt x="3418" y="5525"/>
                    <a:pt x="3644" y="4858"/>
                  </a:cubicBezTo>
                  <a:cubicBezTo>
                    <a:pt x="3847" y="4227"/>
                    <a:pt x="4049" y="3608"/>
                    <a:pt x="4228" y="2977"/>
                  </a:cubicBezTo>
                  <a:cubicBezTo>
                    <a:pt x="4311" y="2667"/>
                    <a:pt x="4371" y="2358"/>
                    <a:pt x="4430" y="2024"/>
                  </a:cubicBezTo>
                  <a:cubicBezTo>
                    <a:pt x="4490" y="1715"/>
                    <a:pt x="4549" y="1393"/>
                    <a:pt x="4597" y="1060"/>
                  </a:cubicBezTo>
                  <a:cubicBezTo>
                    <a:pt x="4644" y="798"/>
                    <a:pt x="4704" y="512"/>
                    <a:pt x="4716" y="239"/>
                  </a:cubicBezTo>
                  <a:cubicBezTo>
                    <a:pt x="4716" y="108"/>
                    <a:pt x="4609" y="0"/>
                    <a:pt x="44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a:off x="8087996" y="1867936"/>
              <a:ext cx="277009" cy="285122"/>
            </a:xfrm>
            <a:custGeom>
              <a:rect b="b" l="l" r="r" t="t"/>
              <a:pathLst>
                <a:path extrusionOk="0" h="6080" w="5907">
                  <a:moveTo>
                    <a:pt x="5739" y="0"/>
                  </a:moveTo>
                  <a:cubicBezTo>
                    <a:pt x="5680" y="0"/>
                    <a:pt x="5632" y="36"/>
                    <a:pt x="5608" y="72"/>
                  </a:cubicBezTo>
                  <a:cubicBezTo>
                    <a:pt x="5561" y="119"/>
                    <a:pt x="5525" y="179"/>
                    <a:pt x="5489" y="238"/>
                  </a:cubicBezTo>
                  <a:cubicBezTo>
                    <a:pt x="5251" y="512"/>
                    <a:pt x="5001" y="762"/>
                    <a:pt x="4763" y="1012"/>
                  </a:cubicBezTo>
                  <a:cubicBezTo>
                    <a:pt x="4501" y="1298"/>
                    <a:pt x="4239" y="1548"/>
                    <a:pt x="3965" y="1822"/>
                  </a:cubicBezTo>
                  <a:cubicBezTo>
                    <a:pt x="3632" y="2143"/>
                    <a:pt x="3299" y="2453"/>
                    <a:pt x="2953" y="2786"/>
                  </a:cubicBezTo>
                  <a:cubicBezTo>
                    <a:pt x="2632" y="3084"/>
                    <a:pt x="2322" y="3393"/>
                    <a:pt x="1989" y="3703"/>
                  </a:cubicBezTo>
                  <a:cubicBezTo>
                    <a:pt x="1644" y="4036"/>
                    <a:pt x="1310" y="4346"/>
                    <a:pt x="977" y="4679"/>
                  </a:cubicBezTo>
                  <a:cubicBezTo>
                    <a:pt x="810" y="4834"/>
                    <a:pt x="655" y="5001"/>
                    <a:pt x="501" y="5167"/>
                  </a:cubicBezTo>
                  <a:cubicBezTo>
                    <a:pt x="334" y="5346"/>
                    <a:pt x="179" y="5525"/>
                    <a:pt x="24" y="5715"/>
                  </a:cubicBezTo>
                  <a:cubicBezTo>
                    <a:pt x="13" y="5751"/>
                    <a:pt x="1" y="5787"/>
                    <a:pt x="13" y="5834"/>
                  </a:cubicBezTo>
                  <a:lnTo>
                    <a:pt x="13" y="5894"/>
                  </a:lnTo>
                  <a:cubicBezTo>
                    <a:pt x="24" y="5953"/>
                    <a:pt x="72" y="6013"/>
                    <a:pt x="120" y="6048"/>
                  </a:cubicBezTo>
                  <a:cubicBezTo>
                    <a:pt x="154" y="6070"/>
                    <a:pt x="190" y="6079"/>
                    <a:pt x="225" y="6079"/>
                  </a:cubicBezTo>
                  <a:cubicBezTo>
                    <a:pt x="288" y="6079"/>
                    <a:pt x="348" y="6051"/>
                    <a:pt x="394" y="6013"/>
                  </a:cubicBezTo>
                  <a:cubicBezTo>
                    <a:pt x="548" y="5894"/>
                    <a:pt x="679" y="5763"/>
                    <a:pt x="810" y="5632"/>
                  </a:cubicBezTo>
                  <a:cubicBezTo>
                    <a:pt x="965" y="5489"/>
                    <a:pt x="1096" y="5346"/>
                    <a:pt x="1251" y="5191"/>
                  </a:cubicBezTo>
                  <a:cubicBezTo>
                    <a:pt x="1513" y="4929"/>
                    <a:pt x="1798" y="4655"/>
                    <a:pt x="2060" y="4393"/>
                  </a:cubicBezTo>
                  <a:cubicBezTo>
                    <a:pt x="2394" y="4060"/>
                    <a:pt x="2703" y="3739"/>
                    <a:pt x="3013" y="3405"/>
                  </a:cubicBezTo>
                  <a:cubicBezTo>
                    <a:pt x="3346" y="3072"/>
                    <a:pt x="3692" y="2727"/>
                    <a:pt x="4001" y="2369"/>
                  </a:cubicBezTo>
                  <a:cubicBezTo>
                    <a:pt x="4168" y="2179"/>
                    <a:pt x="4335" y="1977"/>
                    <a:pt x="4501" y="1786"/>
                  </a:cubicBezTo>
                  <a:cubicBezTo>
                    <a:pt x="4632" y="1619"/>
                    <a:pt x="4775" y="1465"/>
                    <a:pt x="4918" y="1310"/>
                  </a:cubicBezTo>
                  <a:cubicBezTo>
                    <a:pt x="5085" y="1143"/>
                    <a:pt x="5251" y="965"/>
                    <a:pt x="5406" y="786"/>
                  </a:cubicBezTo>
                  <a:cubicBezTo>
                    <a:pt x="5489" y="703"/>
                    <a:pt x="5573" y="607"/>
                    <a:pt x="5644" y="524"/>
                  </a:cubicBezTo>
                  <a:cubicBezTo>
                    <a:pt x="5692" y="476"/>
                    <a:pt x="5739" y="417"/>
                    <a:pt x="5787" y="357"/>
                  </a:cubicBezTo>
                  <a:cubicBezTo>
                    <a:pt x="5811" y="333"/>
                    <a:pt x="5823" y="286"/>
                    <a:pt x="5859" y="250"/>
                  </a:cubicBezTo>
                  <a:cubicBezTo>
                    <a:pt x="5882" y="226"/>
                    <a:pt x="5906" y="167"/>
                    <a:pt x="5882" y="119"/>
                  </a:cubicBezTo>
                  <a:cubicBezTo>
                    <a:pt x="5870" y="60"/>
                    <a:pt x="5811" y="0"/>
                    <a:pt x="57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rot="-9441036">
            <a:off x="8325791" y="2179504"/>
            <a:ext cx="1327780" cy="1026421"/>
            <a:chOff x="519783" y="-175249"/>
            <a:chExt cx="1327749" cy="1026398"/>
          </a:xfrm>
        </p:grpSpPr>
        <p:sp>
          <p:nvSpPr>
            <p:cNvPr id="235" name="Google Shape;235;p11"/>
            <p:cNvSpPr/>
            <p:nvPr/>
          </p:nvSpPr>
          <p:spPr>
            <a:xfrm>
              <a:off x="656518" y="-175249"/>
              <a:ext cx="1191014" cy="998189"/>
            </a:xfrm>
            <a:custGeom>
              <a:rect b="b" l="l" r="r" t="t"/>
              <a:pathLst>
                <a:path extrusionOk="0" h="11836" w="14122">
                  <a:moveTo>
                    <a:pt x="7966" y="1"/>
                  </a:moveTo>
                  <a:cubicBezTo>
                    <a:pt x="7764" y="1"/>
                    <a:pt x="7549" y="1"/>
                    <a:pt x="7359" y="13"/>
                  </a:cubicBezTo>
                  <a:cubicBezTo>
                    <a:pt x="6835" y="60"/>
                    <a:pt x="6132" y="120"/>
                    <a:pt x="5466" y="263"/>
                  </a:cubicBezTo>
                  <a:cubicBezTo>
                    <a:pt x="4894" y="382"/>
                    <a:pt x="4358" y="549"/>
                    <a:pt x="3727" y="739"/>
                  </a:cubicBezTo>
                  <a:lnTo>
                    <a:pt x="2965" y="965"/>
                  </a:lnTo>
                  <a:cubicBezTo>
                    <a:pt x="2668" y="1060"/>
                    <a:pt x="2358" y="1156"/>
                    <a:pt x="2060" y="1251"/>
                  </a:cubicBezTo>
                  <a:cubicBezTo>
                    <a:pt x="1775" y="1322"/>
                    <a:pt x="1489" y="1394"/>
                    <a:pt x="1227" y="1477"/>
                  </a:cubicBezTo>
                  <a:cubicBezTo>
                    <a:pt x="1132" y="1501"/>
                    <a:pt x="1060" y="1513"/>
                    <a:pt x="977" y="1549"/>
                  </a:cubicBezTo>
                  <a:cubicBezTo>
                    <a:pt x="929" y="1561"/>
                    <a:pt x="870" y="1572"/>
                    <a:pt x="822" y="1596"/>
                  </a:cubicBezTo>
                  <a:cubicBezTo>
                    <a:pt x="763" y="1608"/>
                    <a:pt x="691" y="1620"/>
                    <a:pt x="620" y="1632"/>
                  </a:cubicBezTo>
                  <a:cubicBezTo>
                    <a:pt x="584" y="1632"/>
                    <a:pt x="572" y="1656"/>
                    <a:pt x="536" y="1656"/>
                  </a:cubicBezTo>
                  <a:cubicBezTo>
                    <a:pt x="501" y="1656"/>
                    <a:pt x="453" y="1656"/>
                    <a:pt x="417" y="1668"/>
                  </a:cubicBezTo>
                  <a:cubicBezTo>
                    <a:pt x="394" y="1668"/>
                    <a:pt x="346" y="1680"/>
                    <a:pt x="322" y="1715"/>
                  </a:cubicBezTo>
                  <a:lnTo>
                    <a:pt x="251" y="1715"/>
                  </a:lnTo>
                  <a:cubicBezTo>
                    <a:pt x="191" y="1715"/>
                    <a:pt x="120" y="1739"/>
                    <a:pt x="72" y="1787"/>
                  </a:cubicBezTo>
                  <a:cubicBezTo>
                    <a:pt x="36" y="1846"/>
                    <a:pt x="1" y="1918"/>
                    <a:pt x="1" y="1989"/>
                  </a:cubicBezTo>
                  <a:cubicBezTo>
                    <a:pt x="1" y="2049"/>
                    <a:pt x="36" y="2108"/>
                    <a:pt x="72" y="2156"/>
                  </a:cubicBezTo>
                  <a:cubicBezTo>
                    <a:pt x="191" y="2263"/>
                    <a:pt x="310" y="2382"/>
                    <a:pt x="417" y="2513"/>
                  </a:cubicBezTo>
                  <a:cubicBezTo>
                    <a:pt x="525" y="2632"/>
                    <a:pt x="596" y="2787"/>
                    <a:pt x="667" y="2942"/>
                  </a:cubicBezTo>
                  <a:cubicBezTo>
                    <a:pt x="822" y="3323"/>
                    <a:pt x="894" y="3739"/>
                    <a:pt x="953" y="4097"/>
                  </a:cubicBezTo>
                  <a:cubicBezTo>
                    <a:pt x="989" y="4370"/>
                    <a:pt x="1013" y="4668"/>
                    <a:pt x="1048" y="4954"/>
                  </a:cubicBezTo>
                  <a:lnTo>
                    <a:pt x="1048" y="5001"/>
                  </a:lnTo>
                  <a:cubicBezTo>
                    <a:pt x="1072" y="5359"/>
                    <a:pt x="1108" y="5668"/>
                    <a:pt x="1144" y="5966"/>
                  </a:cubicBezTo>
                  <a:cubicBezTo>
                    <a:pt x="1167" y="6097"/>
                    <a:pt x="1191" y="6264"/>
                    <a:pt x="1227" y="6442"/>
                  </a:cubicBezTo>
                  <a:cubicBezTo>
                    <a:pt x="1251" y="6597"/>
                    <a:pt x="1298" y="6752"/>
                    <a:pt x="1322" y="6895"/>
                  </a:cubicBezTo>
                  <a:cubicBezTo>
                    <a:pt x="1465" y="7454"/>
                    <a:pt x="1703" y="8002"/>
                    <a:pt x="2072" y="8621"/>
                  </a:cubicBezTo>
                  <a:cubicBezTo>
                    <a:pt x="2144" y="8752"/>
                    <a:pt x="2239" y="8871"/>
                    <a:pt x="2322" y="9002"/>
                  </a:cubicBezTo>
                  <a:lnTo>
                    <a:pt x="2465" y="9181"/>
                  </a:lnTo>
                  <a:cubicBezTo>
                    <a:pt x="2477" y="9216"/>
                    <a:pt x="2501" y="9228"/>
                    <a:pt x="2525" y="9252"/>
                  </a:cubicBezTo>
                  <a:cubicBezTo>
                    <a:pt x="2525" y="9276"/>
                    <a:pt x="2537" y="9288"/>
                    <a:pt x="2549" y="9300"/>
                  </a:cubicBezTo>
                  <a:cubicBezTo>
                    <a:pt x="2584" y="9335"/>
                    <a:pt x="2608" y="9371"/>
                    <a:pt x="2644" y="9407"/>
                  </a:cubicBezTo>
                  <a:lnTo>
                    <a:pt x="2668" y="9454"/>
                  </a:lnTo>
                  <a:cubicBezTo>
                    <a:pt x="2739" y="9550"/>
                    <a:pt x="2834" y="9657"/>
                    <a:pt x="2918" y="9752"/>
                  </a:cubicBezTo>
                  <a:lnTo>
                    <a:pt x="3263" y="10085"/>
                  </a:lnTo>
                  <a:cubicBezTo>
                    <a:pt x="3311" y="10133"/>
                    <a:pt x="3334" y="10181"/>
                    <a:pt x="3394" y="10228"/>
                  </a:cubicBezTo>
                  <a:lnTo>
                    <a:pt x="3442" y="10264"/>
                  </a:lnTo>
                  <a:cubicBezTo>
                    <a:pt x="3477" y="10300"/>
                    <a:pt x="3501" y="10324"/>
                    <a:pt x="3549" y="10359"/>
                  </a:cubicBezTo>
                  <a:cubicBezTo>
                    <a:pt x="3573" y="10383"/>
                    <a:pt x="3620" y="10419"/>
                    <a:pt x="3656" y="10443"/>
                  </a:cubicBezTo>
                  <a:cubicBezTo>
                    <a:pt x="3775" y="10538"/>
                    <a:pt x="3870" y="10621"/>
                    <a:pt x="3989" y="10705"/>
                  </a:cubicBezTo>
                  <a:cubicBezTo>
                    <a:pt x="4025" y="10716"/>
                    <a:pt x="4037" y="10728"/>
                    <a:pt x="4073" y="10740"/>
                  </a:cubicBezTo>
                  <a:cubicBezTo>
                    <a:pt x="4108" y="10776"/>
                    <a:pt x="4168" y="10800"/>
                    <a:pt x="4215" y="10835"/>
                  </a:cubicBezTo>
                  <a:lnTo>
                    <a:pt x="4335" y="10907"/>
                  </a:lnTo>
                  <a:lnTo>
                    <a:pt x="4430" y="10955"/>
                  </a:lnTo>
                  <a:cubicBezTo>
                    <a:pt x="4525" y="11014"/>
                    <a:pt x="4632" y="11074"/>
                    <a:pt x="4739" y="11121"/>
                  </a:cubicBezTo>
                  <a:lnTo>
                    <a:pt x="4811" y="11157"/>
                  </a:lnTo>
                  <a:cubicBezTo>
                    <a:pt x="4858" y="11193"/>
                    <a:pt x="4906" y="11205"/>
                    <a:pt x="4942" y="11216"/>
                  </a:cubicBezTo>
                  <a:cubicBezTo>
                    <a:pt x="4966" y="11240"/>
                    <a:pt x="4989" y="11240"/>
                    <a:pt x="5001" y="11252"/>
                  </a:cubicBezTo>
                  <a:cubicBezTo>
                    <a:pt x="5037" y="11264"/>
                    <a:pt x="5049" y="11264"/>
                    <a:pt x="5085" y="11276"/>
                  </a:cubicBezTo>
                  <a:cubicBezTo>
                    <a:pt x="5144" y="11312"/>
                    <a:pt x="5216" y="11324"/>
                    <a:pt x="5275" y="11359"/>
                  </a:cubicBezTo>
                  <a:lnTo>
                    <a:pt x="5347" y="11383"/>
                  </a:lnTo>
                  <a:cubicBezTo>
                    <a:pt x="5466" y="11431"/>
                    <a:pt x="5573" y="11478"/>
                    <a:pt x="5692" y="11502"/>
                  </a:cubicBezTo>
                  <a:cubicBezTo>
                    <a:pt x="5716" y="11514"/>
                    <a:pt x="5739" y="11514"/>
                    <a:pt x="5763" y="11538"/>
                  </a:cubicBezTo>
                  <a:cubicBezTo>
                    <a:pt x="5823" y="11550"/>
                    <a:pt x="5870" y="11562"/>
                    <a:pt x="5930" y="11574"/>
                  </a:cubicBezTo>
                  <a:lnTo>
                    <a:pt x="6073" y="11609"/>
                  </a:lnTo>
                  <a:lnTo>
                    <a:pt x="6132" y="11621"/>
                  </a:lnTo>
                  <a:cubicBezTo>
                    <a:pt x="6251" y="11657"/>
                    <a:pt x="6371" y="11681"/>
                    <a:pt x="6490" y="11693"/>
                  </a:cubicBezTo>
                  <a:lnTo>
                    <a:pt x="6573" y="11717"/>
                  </a:lnTo>
                  <a:cubicBezTo>
                    <a:pt x="6644" y="11728"/>
                    <a:pt x="6716" y="11728"/>
                    <a:pt x="6787" y="11740"/>
                  </a:cubicBezTo>
                  <a:cubicBezTo>
                    <a:pt x="6823" y="11740"/>
                    <a:pt x="6871" y="11752"/>
                    <a:pt x="6894" y="11752"/>
                  </a:cubicBezTo>
                  <a:cubicBezTo>
                    <a:pt x="6954" y="11752"/>
                    <a:pt x="7002" y="11776"/>
                    <a:pt x="7061" y="11776"/>
                  </a:cubicBezTo>
                  <a:cubicBezTo>
                    <a:pt x="7263" y="11788"/>
                    <a:pt x="7418" y="11800"/>
                    <a:pt x="7549" y="11800"/>
                  </a:cubicBezTo>
                  <a:cubicBezTo>
                    <a:pt x="7668" y="11812"/>
                    <a:pt x="7799" y="11812"/>
                    <a:pt x="7918" y="11812"/>
                  </a:cubicBezTo>
                  <a:cubicBezTo>
                    <a:pt x="8073" y="11812"/>
                    <a:pt x="8216" y="11812"/>
                    <a:pt x="8442" y="11836"/>
                  </a:cubicBezTo>
                  <a:cubicBezTo>
                    <a:pt x="8740" y="11800"/>
                    <a:pt x="9049" y="11776"/>
                    <a:pt x="9347" y="11740"/>
                  </a:cubicBezTo>
                  <a:cubicBezTo>
                    <a:pt x="9680" y="11693"/>
                    <a:pt x="10002" y="11633"/>
                    <a:pt x="10288" y="11574"/>
                  </a:cubicBezTo>
                  <a:cubicBezTo>
                    <a:pt x="10395" y="11550"/>
                    <a:pt x="10490" y="11538"/>
                    <a:pt x="10597" y="11502"/>
                  </a:cubicBezTo>
                  <a:cubicBezTo>
                    <a:pt x="10776" y="11478"/>
                    <a:pt x="10954" y="11431"/>
                    <a:pt x="11133" y="11395"/>
                  </a:cubicBezTo>
                  <a:cubicBezTo>
                    <a:pt x="11419" y="11336"/>
                    <a:pt x="11681" y="11300"/>
                    <a:pt x="11919" y="11264"/>
                  </a:cubicBezTo>
                  <a:cubicBezTo>
                    <a:pt x="12002" y="11252"/>
                    <a:pt x="12086" y="11240"/>
                    <a:pt x="12181" y="11240"/>
                  </a:cubicBezTo>
                  <a:cubicBezTo>
                    <a:pt x="12276" y="11216"/>
                    <a:pt x="12383" y="11216"/>
                    <a:pt x="12478" y="11216"/>
                  </a:cubicBezTo>
                  <a:lnTo>
                    <a:pt x="12514" y="11216"/>
                  </a:lnTo>
                  <a:cubicBezTo>
                    <a:pt x="12681" y="11216"/>
                    <a:pt x="12848" y="11240"/>
                    <a:pt x="13014" y="11252"/>
                  </a:cubicBezTo>
                  <a:lnTo>
                    <a:pt x="13026" y="11252"/>
                  </a:lnTo>
                  <a:cubicBezTo>
                    <a:pt x="13169" y="11276"/>
                    <a:pt x="13336" y="11312"/>
                    <a:pt x="13526" y="11336"/>
                  </a:cubicBezTo>
                  <a:lnTo>
                    <a:pt x="13562" y="11336"/>
                  </a:lnTo>
                  <a:cubicBezTo>
                    <a:pt x="13586" y="11336"/>
                    <a:pt x="13633" y="11336"/>
                    <a:pt x="13669" y="11359"/>
                  </a:cubicBezTo>
                  <a:cubicBezTo>
                    <a:pt x="13681" y="11371"/>
                    <a:pt x="13693" y="11371"/>
                    <a:pt x="13705" y="11371"/>
                  </a:cubicBezTo>
                  <a:cubicBezTo>
                    <a:pt x="13752" y="11383"/>
                    <a:pt x="13812" y="11395"/>
                    <a:pt x="13860" y="11395"/>
                  </a:cubicBezTo>
                  <a:cubicBezTo>
                    <a:pt x="13871" y="11395"/>
                    <a:pt x="13907" y="11383"/>
                    <a:pt x="13919" y="11383"/>
                  </a:cubicBezTo>
                  <a:cubicBezTo>
                    <a:pt x="13991" y="11359"/>
                    <a:pt x="14038" y="11324"/>
                    <a:pt x="14086" y="11264"/>
                  </a:cubicBezTo>
                  <a:cubicBezTo>
                    <a:pt x="14110" y="11216"/>
                    <a:pt x="14121" y="11157"/>
                    <a:pt x="14121" y="11097"/>
                  </a:cubicBezTo>
                  <a:cubicBezTo>
                    <a:pt x="14121" y="11002"/>
                    <a:pt x="14098" y="10907"/>
                    <a:pt x="14086" y="10800"/>
                  </a:cubicBezTo>
                  <a:lnTo>
                    <a:pt x="14062" y="10764"/>
                  </a:lnTo>
                  <a:lnTo>
                    <a:pt x="14038" y="10645"/>
                  </a:lnTo>
                  <a:cubicBezTo>
                    <a:pt x="14002" y="10502"/>
                    <a:pt x="13991" y="10371"/>
                    <a:pt x="13967" y="10228"/>
                  </a:cubicBezTo>
                  <a:cubicBezTo>
                    <a:pt x="13931" y="10050"/>
                    <a:pt x="13907" y="9847"/>
                    <a:pt x="13871" y="9645"/>
                  </a:cubicBezTo>
                  <a:lnTo>
                    <a:pt x="13860" y="9573"/>
                  </a:lnTo>
                  <a:lnTo>
                    <a:pt x="13848" y="9490"/>
                  </a:lnTo>
                  <a:cubicBezTo>
                    <a:pt x="13788" y="8978"/>
                    <a:pt x="13764" y="8419"/>
                    <a:pt x="13764" y="7740"/>
                  </a:cubicBezTo>
                  <a:lnTo>
                    <a:pt x="13764" y="7025"/>
                  </a:lnTo>
                  <a:lnTo>
                    <a:pt x="13764" y="5942"/>
                  </a:lnTo>
                  <a:cubicBezTo>
                    <a:pt x="13764" y="5347"/>
                    <a:pt x="13752" y="4716"/>
                    <a:pt x="13669" y="4120"/>
                  </a:cubicBezTo>
                  <a:cubicBezTo>
                    <a:pt x="13669" y="4097"/>
                    <a:pt x="13645" y="4061"/>
                    <a:pt x="13645" y="4037"/>
                  </a:cubicBezTo>
                  <a:cubicBezTo>
                    <a:pt x="13633" y="3989"/>
                    <a:pt x="13633" y="3930"/>
                    <a:pt x="13621" y="3870"/>
                  </a:cubicBezTo>
                  <a:cubicBezTo>
                    <a:pt x="13574" y="3680"/>
                    <a:pt x="13526" y="3501"/>
                    <a:pt x="13467" y="3335"/>
                  </a:cubicBezTo>
                  <a:cubicBezTo>
                    <a:pt x="13312" y="2858"/>
                    <a:pt x="13133" y="2513"/>
                    <a:pt x="12919" y="2215"/>
                  </a:cubicBezTo>
                  <a:cubicBezTo>
                    <a:pt x="12800" y="2073"/>
                    <a:pt x="12657" y="1858"/>
                    <a:pt x="12478" y="1680"/>
                  </a:cubicBezTo>
                  <a:lnTo>
                    <a:pt x="12336" y="1549"/>
                  </a:lnTo>
                  <a:lnTo>
                    <a:pt x="12300" y="1501"/>
                  </a:lnTo>
                  <a:cubicBezTo>
                    <a:pt x="12216" y="1418"/>
                    <a:pt x="12121" y="1334"/>
                    <a:pt x="12026" y="1263"/>
                  </a:cubicBezTo>
                  <a:lnTo>
                    <a:pt x="11978" y="1215"/>
                  </a:lnTo>
                  <a:cubicBezTo>
                    <a:pt x="11907" y="1144"/>
                    <a:pt x="11835" y="1096"/>
                    <a:pt x="11764" y="1037"/>
                  </a:cubicBezTo>
                  <a:cubicBezTo>
                    <a:pt x="11728" y="1025"/>
                    <a:pt x="11705" y="1001"/>
                    <a:pt x="11669" y="977"/>
                  </a:cubicBezTo>
                  <a:cubicBezTo>
                    <a:pt x="11562" y="906"/>
                    <a:pt x="11466" y="846"/>
                    <a:pt x="11371" y="787"/>
                  </a:cubicBezTo>
                  <a:cubicBezTo>
                    <a:pt x="11181" y="668"/>
                    <a:pt x="10990" y="584"/>
                    <a:pt x="10776" y="489"/>
                  </a:cubicBezTo>
                  <a:lnTo>
                    <a:pt x="10764" y="489"/>
                  </a:lnTo>
                  <a:cubicBezTo>
                    <a:pt x="10573" y="406"/>
                    <a:pt x="10347" y="310"/>
                    <a:pt x="10133" y="263"/>
                  </a:cubicBezTo>
                  <a:cubicBezTo>
                    <a:pt x="10109" y="251"/>
                    <a:pt x="10061" y="251"/>
                    <a:pt x="10038" y="239"/>
                  </a:cubicBezTo>
                  <a:cubicBezTo>
                    <a:pt x="9930" y="203"/>
                    <a:pt x="9823" y="179"/>
                    <a:pt x="9716" y="168"/>
                  </a:cubicBezTo>
                  <a:cubicBezTo>
                    <a:pt x="9526" y="132"/>
                    <a:pt x="9323" y="108"/>
                    <a:pt x="9109" y="72"/>
                  </a:cubicBezTo>
                  <a:cubicBezTo>
                    <a:pt x="8728" y="25"/>
                    <a:pt x="8335" y="1"/>
                    <a:pt x="79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a:off x="519783" y="-28550"/>
              <a:ext cx="1289436" cy="879698"/>
            </a:xfrm>
            <a:custGeom>
              <a:rect b="b" l="l" r="r" t="t"/>
              <a:pathLst>
                <a:path extrusionOk="0" h="10431" w="15289">
                  <a:moveTo>
                    <a:pt x="203" y="1"/>
                  </a:moveTo>
                  <a:cubicBezTo>
                    <a:pt x="144" y="1"/>
                    <a:pt x="108" y="37"/>
                    <a:pt x="72" y="61"/>
                  </a:cubicBezTo>
                  <a:cubicBezTo>
                    <a:pt x="13" y="120"/>
                    <a:pt x="1" y="215"/>
                    <a:pt x="49" y="287"/>
                  </a:cubicBezTo>
                  <a:cubicBezTo>
                    <a:pt x="61" y="299"/>
                    <a:pt x="72" y="334"/>
                    <a:pt x="84" y="346"/>
                  </a:cubicBezTo>
                  <a:cubicBezTo>
                    <a:pt x="120" y="406"/>
                    <a:pt x="168" y="453"/>
                    <a:pt x="191" y="489"/>
                  </a:cubicBezTo>
                  <a:cubicBezTo>
                    <a:pt x="549" y="942"/>
                    <a:pt x="942" y="1358"/>
                    <a:pt x="1323" y="1775"/>
                  </a:cubicBezTo>
                  <a:cubicBezTo>
                    <a:pt x="1513" y="2001"/>
                    <a:pt x="1692" y="2204"/>
                    <a:pt x="1906" y="2394"/>
                  </a:cubicBezTo>
                  <a:cubicBezTo>
                    <a:pt x="2013" y="2501"/>
                    <a:pt x="2108" y="2608"/>
                    <a:pt x="2227" y="2692"/>
                  </a:cubicBezTo>
                  <a:cubicBezTo>
                    <a:pt x="2382" y="2811"/>
                    <a:pt x="2549" y="2918"/>
                    <a:pt x="2704" y="3025"/>
                  </a:cubicBezTo>
                  <a:cubicBezTo>
                    <a:pt x="2966" y="3168"/>
                    <a:pt x="3228" y="3287"/>
                    <a:pt x="3501" y="3406"/>
                  </a:cubicBezTo>
                  <a:cubicBezTo>
                    <a:pt x="3811" y="3549"/>
                    <a:pt x="4121" y="3668"/>
                    <a:pt x="4430" y="3787"/>
                  </a:cubicBezTo>
                  <a:cubicBezTo>
                    <a:pt x="4990" y="3990"/>
                    <a:pt x="5549" y="4144"/>
                    <a:pt x="6121" y="4263"/>
                  </a:cubicBezTo>
                  <a:cubicBezTo>
                    <a:pt x="6383" y="4299"/>
                    <a:pt x="6668" y="4347"/>
                    <a:pt x="6930" y="4418"/>
                  </a:cubicBezTo>
                  <a:cubicBezTo>
                    <a:pt x="7216" y="4502"/>
                    <a:pt x="7490" y="4585"/>
                    <a:pt x="7752" y="4692"/>
                  </a:cubicBezTo>
                  <a:lnTo>
                    <a:pt x="8562" y="5002"/>
                  </a:lnTo>
                  <a:cubicBezTo>
                    <a:pt x="8812" y="5097"/>
                    <a:pt x="9062" y="5180"/>
                    <a:pt x="9300" y="5287"/>
                  </a:cubicBezTo>
                  <a:cubicBezTo>
                    <a:pt x="9788" y="5490"/>
                    <a:pt x="10288" y="5704"/>
                    <a:pt x="10764" y="5954"/>
                  </a:cubicBezTo>
                  <a:cubicBezTo>
                    <a:pt x="11002" y="6073"/>
                    <a:pt x="11252" y="6204"/>
                    <a:pt x="11491" y="6347"/>
                  </a:cubicBezTo>
                  <a:cubicBezTo>
                    <a:pt x="11729" y="6466"/>
                    <a:pt x="11955" y="6597"/>
                    <a:pt x="12157" y="6740"/>
                  </a:cubicBezTo>
                  <a:cubicBezTo>
                    <a:pt x="12372" y="6907"/>
                    <a:pt x="12562" y="7097"/>
                    <a:pt x="12741" y="7299"/>
                  </a:cubicBezTo>
                  <a:cubicBezTo>
                    <a:pt x="12919" y="7490"/>
                    <a:pt x="13110" y="7680"/>
                    <a:pt x="13276" y="7895"/>
                  </a:cubicBezTo>
                  <a:cubicBezTo>
                    <a:pt x="13419" y="8097"/>
                    <a:pt x="13562" y="8323"/>
                    <a:pt x="13693" y="8526"/>
                  </a:cubicBezTo>
                  <a:cubicBezTo>
                    <a:pt x="13812" y="8740"/>
                    <a:pt x="13955" y="8931"/>
                    <a:pt x="14098" y="9121"/>
                  </a:cubicBezTo>
                  <a:cubicBezTo>
                    <a:pt x="14169" y="9228"/>
                    <a:pt x="14253" y="9347"/>
                    <a:pt x="14336" y="9455"/>
                  </a:cubicBezTo>
                  <a:cubicBezTo>
                    <a:pt x="14408" y="9550"/>
                    <a:pt x="14479" y="9645"/>
                    <a:pt x="14550" y="9752"/>
                  </a:cubicBezTo>
                  <a:cubicBezTo>
                    <a:pt x="14717" y="9978"/>
                    <a:pt x="14884" y="10193"/>
                    <a:pt x="15050" y="10407"/>
                  </a:cubicBezTo>
                  <a:cubicBezTo>
                    <a:pt x="15062" y="10431"/>
                    <a:pt x="15110" y="10431"/>
                    <a:pt x="15122" y="10431"/>
                  </a:cubicBezTo>
                  <a:cubicBezTo>
                    <a:pt x="15170" y="10431"/>
                    <a:pt x="15193" y="10419"/>
                    <a:pt x="15229" y="10383"/>
                  </a:cubicBezTo>
                  <a:cubicBezTo>
                    <a:pt x="15289" y="10347"/>
                    <a:pt x="15265" y="10264"/>
                    <a:pt x="15229" y="10205"/>
                  </a:cubicBezTo>
                  <a:cubicBezTo>
                    <a:pt x="15146" y="10133"/>
                    <a:pt x="15086" y="10050"/>
                    <a:pt x="15027" y="9966"/>
                  </a:cubicBezTo>
                  <a:cubicBezTo>
                    <a:pt x="14908" y="9812"/>
                    <a:pt x="14789" y="9645"/>
                    <a:pt x="14693" y="9466"/>
                  </a:cubicBezTo>
                  <a:cubicBezTo>
                    <a:pt x="14586" y="9288"/>
                    <a:pt x="14491" y="9121"/>
                    <a:pt x="14396" y="8943"/>
                  </a:cubicBezTo>
                  <a:cubicBezTo>
                    <a:pt x="14193" y="8597"/>
                    <a:pt x="14038" y="8264"/>
                    <a:pt x="13836" y="7919"/>
                  </a:cubicBezTo>
                  <a:cubicBezTo>
                    <a:pt x="13705" y="7692"/>
                    <a:pt x="13562" y="7466"/>
                    <a:pt x="13396" y="7264"/>
                  </a:cubicBezTo>
                  <a:cubicBezTo>
                    <a:pt x="13217" y="7026"/>
                    <a:pt x="13026" y="6799"/>
                    <a:pt x="12824" y="6597"/>
                  </a:cubicBezTo>
                  <a:cubicBezTo>
                    <a:pt x="12443" y="6180"/>
                    <a:pt x="11967" y="5859"/>
                    <a:pt x="11491" y="5549"/>
                  </a:cubicBezTo>
                  <a:cubicBezTo>
                    <a:pt x="11264" y="5406"/>
                    <a:pt x="11038" y="5252"/>
                    <a:pt x="10800" y="5121"/>
                  </a:cubicBezTo>
                  <a:cubicBezTo>
                    <a:pt x="10562" y="4990"/>
                    <a:pt x="10312" y="4847"/>
                    <a:pt x="10062" y="4716"/>
                  </a:cubicBezTo>
                  <a:cubicBezTo>
                    <a:pt x="9550" y="4454"/>
                    <a:pt x="9038" y="4228"/>
                    <a:pt x="8526" y="3978"/>
                  </a:cubicBezTo>
                  <a:cubicBezTo>
                    <a:pt x="8240" y="3835"/>
                    <a:pt x="7966" y="3704"/>
                    <a:pt x="7669" y="3585"/>
                  </a:cubicBezTo>
                  <a:cubicBezTo>
                    <a:pt x="7395" y="3478"/>
                    <a:pt x="7133" y="3406"/>
                    <a:pt x="6859" y="3323"/>
                  </a:cubicBezTo>
                  <a:cubicBezTo>
                    <a:pt x="6573" y="3228"/>
                    <a:pt x="6276" y="3156"/>
                    <a:pt x="6002" y="3049"/>
                  </a:cubicBezTo>
                  <a:cubicBezTo>
                    <a:pt x="5740" y="2978"/>
                    <a:pt x="5502" y="2870"/>
                    <a:pt x="5264" y="2787"/>
                  </a:cubicBezTo>
                  <a:cubicBezTo>
                    <a:pt x="5140" y="2720"/>
                    <a:pt x="5000" y="2669"/>
                    <a:pt x="4864" y="2614"/>
                  </a:cubicBezTo>
                  <a:lnTo>
                    <a:pt x="4864" y="2614"/>
                  </a:lnTo>
                  <a:cubicBezTo>
                    <a:pt x="4880" y="2622"/>
                    <a:pt x="4895" y="2628"/>
                    <a:pt x="4906" y="2632"/>
                  </a:cubicBezTo>
                  <a:cubicBezTo>
                    <a:pt x="4868" y="2619"/>
                    <a:pt x="4832" y="2603"/>
                    <a:pt x="4797" y="2587"/>
                  </a:cubicBezTo>
                  <a:lnTo>
                    <a:pt x="4797" y="2587"/>
                  </a:lnTo>
                  <a:cubicBezTo>
                    <a:pt x="4819" y="2596"/>
                    <a:pt x="4842" y="2605"/>
                    <a:pt x="4864" y="2614"/>
                  </a:cubicBezTo>
                  <a:lnTo>
                    <a:pt x="4864" y="2614"/>
                  </a:lnTo>
                  <a:cubicBezTo>
                    <a:pt x="4834" y="2600"/>
                    <a:pt x="4799" y="2582"/>
                    <a:pt x="4768" y="2574"/>
                  </a:cubicBezTo>
                  <a:lnTo>
                    <a:pt x="4768" y="2574"/>
                  </a:lnTo>
                  <a:cubicBezTo>
                    <a:pt x="4778" y="2578"/>
                    <a:pt x="4787" y="2582"/>
                    <a:pt x="4797" y="2587"/>
                  </a:cubicBezTo>
                  <a:lnTo>
                    <a:pt x="4797" y="2587"/>
                  </a:lnTo>
                  <a:cubicBezTo>
                    <a:pt x="4786" y="2582"/>
                    <a:pt x="4775" y="2577"/>
                    <a:pt x="4763" y="2573"/>
                  </a:cubicBezTo>
                  <a:lnTo>
                    <a:pt x="4763" y="2573"/>
                  </a:lnTo>
                  <a:cubicBezTo>
                    <a:pt x="4765" y="2573"/>
                    <a:pt x="4766" y="2573"/>
                    <a:pt x="4768" y="2574"/>
                  </a:cubicBezTo>
                  <a:lnTo>
                    <a:pt x="4768" y="2574"/>
                  </a:lnTo>
                  <a:cubicBezTo>
                    <a:pt x="4747" y="2565"/>
                    <a:pt x="4726" y="2556"/>
                    <a:pt x="4704" y="2549"/>
                  </a:cubicBezTo>
                  <a:cubicBezTo>
                    <a:pt x="4656" y="2525"/>
                    <a:pt x="4633" y="2513"/>
                    <a:pt x="4597" y="2501"/>
                  </a:cubicBezTo>
                  <a:cubicBezTo>
                    <a:pt x="4347" y="2394"/>
                    <a:pt x="4073" y="2287"/>
                    <a:pt x="3823" y="2192"/>
                  </a:cubicBezTo>
                  <a:cubicBezTo>
                    <a:pt x="3537" y="2085"/>
                    <a:pt x="3275" y="1966"/>
                    <a:pt x="3001" y="1811"/>
                  </a:cubicBezTo>
                  <a:cubicBezTo>
                    <a:pt x="2751" y="1680"/>
                    <a:pt x="2525" y="1513"/>
                    <a:pt x="2287" y="1358"/>
                  </a:cubicBezTo>
                  <a:cubicBezTo>
                    <a:pt x="2049" y="1192"/>
                    <a:pt x="1835" y="1025"/>
                    <a:pt x="1596" y="846"/>
                  </a:cubicBezTo>
                  <a:cubicBezTo>
                    <a:pt x="1370" y="680"/>
                    <a:pt x="1132" y="537"/>
                    <a:pt x="894" y="382"/>
                  </a:cubicBezTo>
                  <a:cubicBezTo>
                    <a:pt x="787" y="334"/>
                    <a:pt x="668" y="251"/>
                    <a:pt x="561" y="191"/>
                  </a:cubicBezTo>
                  <a:cubicBezTo>
                    <a:pt x="525" y="168"/>
                    <a:pt x="465" y="120"/>
                    <a:pt x="406" y="84"/>
                  </a:cubicBezTo>
                  <a:cubicBezTo>
                    <a:pt x="370" y="72"/>
                    <a:pt x="358" y="61"/>
                    <a:pt x="322" y="49"/>
                  </a:cubicBezTo>
                  <a:cubicBezTo>
                    <a:pt x="299" y="13"/>
                    <a:pt x="251"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37" name="Shape 23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38" name="Shape 238"/>
        <p:cNvGrpSpPr/>
        <p:nvPr/>
      </p:nvGrpSpPr>
      <p:grpSpPr>
        <a:xfrm>
          <a:off x="0" y="0"/>
          <a:ext cx="0" cy="0"/>
          <a:chOff x="0" y="0"/>
          <a:chExt cx="0" cy="0"/>
        </a:xfrm>
      </p:grpSpPr>
      <p:sp>
        <p:nvSpPr>
          <p:cNvPr id="239" name="Google Shape;239;p13"/>
          <p:cNvSpPr txBox="1"/>
          <p:nvPr>
            <p:ph type="title"/>
          </p:nvPr>
        </p:nvSpPr>
        <p:spPr>
          <a:xfrm>
            <a:off x="720000" y="445025"/>
            <a:ext cx="7704000" cy="688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None/>
              <a:defRPr sz="4000"/>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240" name="Google Shape;240;p13"/>
          <p:cNvSpPr txBox="1"/>
          <p:nvPr>
            <p:ph idx="1" type="subTitle"/>
          </p:nvPr>
        </p:nvSpPr>
        <p:spPr>
          <a:xfrm>
            <a:off x="3224105" y="1552300"/>
            <a:ext cx="3699000" cy="505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2700">
                <a:latin typeface="Fredoka One"/>
                <a:ea typeface="Fredoka One"/>
                <a:cs typeface="Fredoka One"/>
                <a:sym typeface="Fredoka 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241" name="Google Shape;241;p13"/>
          <p:cNvSpPr txBox="1"/>
          <p:nvPr>
            <p:ph idx="2" type="subTitle"/>
          </p:nvPr>
        </p:nvSpPr>
        <p:spPr>
          <a:xfrm>
            <a:off x="3224041" y="2394300"/>
            <a:ext cx="3699000" cy="505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2700">
                <a:latin typeface="Fredoka One"/>
                <a:ea typeface="Fredoka One"/>
                <a:cs typeface="Fredoka One"/>
                <a:sym typeface="Fredoka 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242" name="Google Shape;242;p13"/>
          <p:cNvSpPr txBox="1"/>
          <p:nvPr>
            <p:ph idx="3" type="subTitle"/>
          </p:nvPr>
        </p:nvSpPr>
        <p:spPr>
          <a:xfrm>
            <a:off x="3224163" y="3236300"/>
            <a:ext cx="3699000" cy="7671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2700">
                <a:latin typeface="Fredoka One"/>
                <a:ea typeface="Fredoka One"/>
                <a:cs typeface="Fredoka One"/>
                <a:sym typeface="Fredoka 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243" name="Google Shape;243;p13"/>
          <p:cNvSpPr txBox="1"/>
          <p:nvPr>
            <p:ph hasCustomPrompt="1" idx="4" type="title"/>
          </p:nvPr>
        </p:nvSpPr>
        <p:spPr>
          <a:xfrm>
            <a:off x="2220838" y="1552306"/>
            <a:ext cx="927000" cy="505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1800"/>
              <a:buNone/>
              <a:defRPr b="0" sz="3500">
                <a:solidFill>
                  <a:schemeClr val="accent2"/>
                </a:solidFill>
              </a:defRPr>
            </a:lvl1pPr>
            <a:lvl2pPr lvl="1" rtl="0" algn="ctr">
              <a:spcBef>
                <a:spcPts val="0"/>
              </a:spcBef>
              <a:spcAft>
                <a:spcPts val="0"/>
              </a:spcAft>
              <a:buClr>
                <a:schemeClr val="accent2"/>
              </a:buClr>
              <a:buSzPts val="1800"/>
              <a:buNone/>
              <a:defRPr sz="1800">
                <a:solidFill>
                  <a:schemeClr val="accent2"/>
                </a:solidFill>
              </a:defRPr>
            </a:lvl2pPr>
            <a:lvl3pPr lvl="2" rtl="0" algn="ctr">
              <a:spcBef>
                <a:spcPts val="0"/>
              </a:spcBef>
              <a:spcAft>
                <a:spcPts val="0"/>
              </a:spcAft>
              <a:buClr>
                <a:schemeClr val="accent2"/>
              </a:buClr>
              <a:buSzPts val="1800"/>
              <a:buNone/>
              <a:defRPr sz="1800">
                <a:solidFill>
                  <a:schemeClr val="accent2"/>
                </a:solidFill>
              </a:defRPr>
            </a:lvl3pPr>
            <a:lvl4pPr lvl="3" rtl="0" algn="ctr">
              <a:spcBef>
                <a:spcPts val="0"/>
              </a:spcBef>
              <a:spcAft>
                <a:spcPts val="0"/>
              </a:spcAft>
              <a:buClr>
                <a:schemeClr val="accent2"/>
              </a:buClr>
              <a:buSzPts val="1800"/>
              <a:buNone/>
              <a:defRPr sz="1800">
                <a:solidFill>
                  <a:schemeClr val="accent2"/>
                </a:solidFill>
              </a:defRPr>
            </a:lvl4pPr>
            <a:lvl5pPr lvl="4" rtl="0" algn="ctr">
              <a:spcBef>
                <a:spcPts val="0"/>
              </a:spcBef>
              <a:spcAft>
                <a:spcPts val="0"/>
              </a:spcAft>
              <a:buClr>
                <a:schemeClr val="accent2"/>
              </a:buClr>
              <a:buSzPts val="1800"/>
              <a:buNone/>
              <a:defRPr sz="1800">
                <a:solidFill>
                  <a:schemeClr val="accent2"/>
                </a:solidFill>
              </a:defRPr>
            </a:lvl5pPr>
            <a:lvl6pPr lvl="5" rtl="0" algn="ctr">
              <a:spcBef>
                <a:spcPts val="0"/>
              </a:spcBef>
              <a:spcAft>
                <a:spcPts val="0"/>
              </a:spcAft>
              <a:buClr>
                <a:schemeClr val="accent2"/>
              </a:buClr>
              <a:buSzPts val="1800"/>
              <a:buNone/>
              <a:defRPr sz="1800">
                <a:solidFill>
                  <a:schemeClr val="accent2"/>
                </a:solidFill>
              </a:defRPr>
            </a:lvl6pPr>
            <a:lvl7pPr lvl="6" rtl="0" algn="ctr">
              <a:spcBef>
                <a:spcPts val="0"/>
              </a:spcBef>
              <a:spcAft>
                <a:spcPts val="0"/>
              </a:spcAft>
              <a:buClr>
                <a:schemeClr val="accent2"/>
              </a:buClr>
              <a:buSzPts val="1800"/>
              <a:buNone/>
              <a:defRPr sz="1800">
                <a:solidFill>
                  <a:schemeClr val="accent2"/>
                </a:solidFill>
              </a:defRPr>
            </a:lvl7pPr>
            <a:lvl8pPr lvl="7" rtl="0" algn="ctr">
              <a:spcBef>
                <a:spcPts val="0"/>
              </a:spcBef>
              <a:spcAft>
                <a:spcPts val="0"/>
              </a:spcAft>
              <a:buClr>
                <a:schemeClr val="accent2"/>
              </a:buClr>
              <a:buSzPts val="1800"/>
              <a:buNone/>
              <a:defRPr sz="1800">
                <a:solidFill>
                  <a:schemeClr val="accent2"/>
                </a:solidFill>
              </a:defRPr>
            </a:lvl8pPr>
            <a:lvl9pPr lvl="8" rtl="0" algn="ctr">
              <a:spcBef>
                <a:spcPts val="0"/>
              </a:spcBef>
              <a:spcAft>
                <a:spcPts val="0"/>
              </a:spcAft>
              <a:buClr>
                <a:schemeClr val="accent2"/>
              </a:buClr>
              <a:buSzPts val="1800"/>
              <a:buNone/>
              <a:defRPr sz="1800">
                <a:solidFill>
                  <a:schemeClr val="accent2"/>
                </a:solidFill>
              </a:defRPr>
            </a:lvl9pPr>
          </a:lstStyle>
          <a:p>
            <a:r>
              <a:t>xx%</a:t>
            </a:r>
          </a:p>
        </p:txBody>
      </p:sp>
      <p:sp>
        <p:nvSpPr>
          <p:cNvPr id="244" name="Google Shape;244;p13"/>
          <p:cNvSpPr txBox="1"/>
          <p:nvPr>
            <p:ph hasCustomPrompt="1" idx="5" type="title"/>
          </p:nvPr>
        </p:nvSpPr>
        <p:spPr>
          <a:xfrm>
            <a:off x="2220837" y="2394298"/>
            <a:ext cx="927000" cy="505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1800"/>
              <a:buNone/>
              <a:defRPr b="0" sz="3500">
                <a:solidFill>
                  <a:schemeClr val="accent2"/>
                </a:solidFill>
              </a:defRPr>
            </a:lvl1pPr>
            <a:lvl2pPr lvl="1" rtl="0" algn="ctr">
              <a:spcBef>
                <a:spcPts val="0"/>
              </a:spcBef>
              <a:spcAft>
                <a:spcPts val="0"/>
              </a:spcAft>
              <a:buClr>
                <a:schemeClr val="accent2"/>
              </a:buClr>
              <a:buSzPts val="1800"/>
              <a:buNone/>
              <a:defRPr sz="1800">
                <a:solidFill>
                  <a:schemeClr val="accent2"/>
                </a:solidFill>
              </a:defRPr>
            </a:lvl2pPr>
            <a:lvl3pPr lvl="2" rtl="0" algn="ctr">
              <a:spcBef>
                <a:spcPts val="0"/>
              </a:spcBef>
              <a:spcAft>
                <a:spcPts val="0"/>
              </a:spcAft>
              <a:buClr>
                <a:schemeClr val="accent2"/>
              </a:buClr>
              <a:buSzPts val="1800"/>
              <a:buNone/>
              <a:defRPr sz="1800">
                <a:solidFill>
                  <a:schemeClr val="accent2"/>
                </a:solidFill>
              </a:defRPr>
            </a:lvl3pPr>
            <a:lvl4pPr lvl="3" rtl="0" algn="ctr">
              <a:spcBef>
                <a:spcPts val="0"/>
              </a:spcBef>
              <a:spcAft>
                <a:spcPts val="0"/>
              </a:spcAft>
              <a:buClr>
                <a:schemeClr val="accent2"/>
              </a:buClr>
              <a:buSzPts val="1800"/>
              <a:buNone/>
              <a:defRPr sz="1800">
                <a:solidFill>
                  <a:schemeClr val="accent2"/>
                </a:solidFill>
              </a:defRPr>
            </a:lvl4pPr>
            <a:lvl5pPr lvl="4" rtl="0" algn="ctr">
              <a:spcBef>
                <a:spcPts val="0"/>
              </a:spcBef>
              <a:spcAft>
                <a:spcPts val="0"/>
              </a:spcAft>
              <a:buClr>
                <a:schemeClr val="accent2"/>
              </a:buClr>
              <a:buSzPts val="1800"/>
              <a:buNone/>
              <a:defRPr sz="1800">
                <a:solidFill>
                  <a:schemeClr val="accent2"/>
                </a:solidFill>
              </a:defRPr>
            </a:lvl5pPr>
            <a:lvl6pPr lvl="5" rtl="0" algn="ctr">
              <a:spcBef>
                <a:spcPts val="0"/>
              </a:spcBef>
              <a:spcAft>
                <a:spcPts val="0"/>
              </a:spcAft>
              <a:buClr>
                <a:schemeClr val="accent2"/>
              </a:buClr>
              <a:buSzPts val="1800"/>
              <a:buNone/>
              <a:defRPr sz="1800">
                <a:solidFill>
                  <a:schemeClr val="accent2"/>
                </a:solidFill>
              </a:defRPr>
            </a:lvl6pPr>
            <a:lvl7pPr lvl="6" rtl="0" algn="ctr">
              <a:spcBef>
                <a:spcPts val="0"/>
              </a:spcBef>
              <a:spcAft>
                <a:spcPts val="0"/>
              </a:spcAft>
              <a:buClr>
                <a:schemeClr val="accent2"/>
              </a:buClr>
              <a:buSzPts val="1800"/>
              <a:buNone/>
              <a:defRPr sz="1800">
                <a:solidFill>
                  <a:schemeClr val="accent2"/>
                </a:solidFill>
              </a:defRPr>
            </a:lvl7pPr>
            <a:lvl8pPr lvl="7" rtl="0" algn="ctr">
              <a:spcBef>
                <a:spcPts val="0"/>
              </a:spcBef>
              <a:spcAft>
                <a:spcPts val="0"/>
              </a:spcAft>
              <a:buClr>
                <a:schemeClr val="accent2"/>
              </a:buClr>
              <a:buSzPts val="1800"/>
              <a:buNone/>
              <a:defRPr sz="1800">
                <a:solidFill>
                  <a:schemeClr val="accent2"/>
                </a:solidFill>
              </a:defRPr>
            </a:lvl8pPr>
            <a:lvl9pPr lvl="8" rtl="0" algn="ctr">
              <a:spcBef>
                <a:spcPts val="0"/>
              </a:spcBef>
              <a:spcAft>
                <a:spcPts val="0"/>
              </a:spcAft>
              <a:buClr>
                <a:schemeClr val="accent2"/>
              </a:buClr>
              <a:buSzPts val="1800"/>
              <a:buNone/>
              <a:defRPr sz="1800">
                <a:solidFill>
                  <a:schemeClr val="accent2"/>
                </a:solidFill>
              </a:defRPr>
            </a:lvl9pPr>
          </a:lstStyle>
          <a:p>
            <a:r>
              <a:t>xx%</a:t>
            </a:r>
          </a:p>
        </p:txBody>
      </p:sp>
      <p:sp>
        <p:nvSpPr>
          <p:cNvPr id="245" name="Google Shape;245;p13"/>
          <p:cNvSpPr txBox="1"/>
          <p:nvPr>
            <p:ph hasCustomPrompt="1" idx="6" type="title"/>
          </p:nvPr>
        </p:nvSpPr>
        <p:spPr>
          <a:xfrm>
            <a:off x="2220838" y="3236290"/>
            <a:ext cx="927000" cy="505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1800"/>
              <a:buNone/>
              <a:defRPr b="0" sz="3500">
                <a:solidFill>
                  <a:schemeClr val="accent2"/>
                </a:solidFill>
              </a:defRPr>
            </a:lvl1pPr>
            <a:lvl2pPr lvl="1" rtl="0" algn="ctr">
              <a:spcBef>
                <a:spcPts val="0"/>
              </a:spcBef>
              <a:spcAft>
                <a:spcPts val="0"/>
              </a:spcAft>
              <a:buClr>
                <a:schemeClr val="accent2"/>
              </a:buClr>
              <a:buSzPts val="1800"/>
              <a:buNone/>
              <a:defRPr sz="1800">
                <a:solidFill>
                  <a:schemeClr val="accent2"/>
                </a:solidFill>
              </a:defRPr>
            </a:lvl2pPr>
            <a:lvl3pPr lvl="2" rtl="0" algn="ctr">
              <a:spcBef>
                <a:spcPts val="0"/>
              </a:spcBef>
              <a:spcAft>
                <a:spcPts val="0"/>
              </a:spcAft>
              <a:buClr>
                <a:schemeClr val="accent2"/>
              </a:buClr>
              <a:buSzPts val="1800"/>
              <a:buNone/>
              <a:defRPr sz="1800">
                <a:solidFill>
                  <a:schemeClr val="accent2"/>
                </a:solidFill>
              </a:defRPr>
            </a:lvl3pPr>
            <a:lvl4pPr lvl="3" rtl="0" algn="ctr">
              <a:spcBef>
                <a:spcPts val="0"/>
              </a:spcBef>
              <a:spcAft>
                <a:spcPts val="0"/>
              </a:spcAft>
              <a:buClr>
                <a:schemeClr val="accent2"/>
              </a:buClr>
              <a:buSzPts val="1800"/>
              <a:buNone/>
              <a:defRPr sz="1800">
                <a:solidFill>
                  <a:schemeClr val="accent2"/>
                </a:solidFill>
              </a:defRPr>
            </a:lvl4pPr>
            <a:lvl5pPr lvl="4" rtl="0" algn="ctr">
              <a:spcBef>
                <a:spcPts val="0"/>
              </a:spcBef>
              <a:spcAft>
                <a:spcPts val="0"/>
              </a:spcAft>
              <a:buClr>
                <a:schemeClr val="accent2"/>
              </a:buClr>
              <a:buSzPts val="1800"/>
              <a:buNone/>
              <a:defRPr sz="1800">
                <a:solidFill>
                  <a:schemeClr val="accent2"/>
                </a:solidFill>
              </a:defRPr>
            </a:lvl5pPr>
            <a:lvl6pPr lvl="5" rtl="0" algn="ctr">
              <a:spcBef>
                <a:spcPts val="0"/>
              </a:spcBef>
              <a:spcAft>
                <a:spcPts val="0"/>
              </a:spcAft>
              <a:buClr>
                <a:schemeClr val="accent2"/>
              </a:buClr>
              <a:buSzPts val="1800"/>
              <a:buNone/>
              <a:defRPr sz="1800">
                <a:solidFill>
                  <a:schemeClr val="accent2"/>
                </a:solidFill>
              </a:defRPr>
            </a:lvl6pPr>
            <a:lvl7pPr lvl="6" rtl="0" algn="ctr">
              <a:spcBef>
                <a:spcPts val="0"/>
              </a:spcBef>
              <a:spcAft>
                <a:spcPts val="0"/>
              </a:spcAft>
              <a:buClr>
                <a:schemeClr val="accent2"/>
              </a:buClr>
              <a:buSzPts val="1800"/>
              <a:buNone/>
              <a:defRPr sz="1800">
                <a:solidFill>
                  <a:schemeClr val="accent2"/>
                </a:solidFill>
              </a:defRPr>
            </a:lvl7pPr>
            <a:lvl8pPr lvl="7" rtl="0" algn="ctr">
              <a:spcBef>
                <a:spcPts val="0"/>
              </a:spcBef>
              <a:spcAft>
                <a:spcPts val="0"/>
              </a:spcAft>
              <a:buClr>
                <a:schemeClr val="accent2"/>
              </a:buClr>
              <a:buSzPts val="1800"/>
              <a:buNone/>
              <a:defRPr sz="1800">
                <a:solidFill>
                  <a:schemeClr val="accent2"/>
                </a:solidFill>
              </a:defRPr>
            </a:lvl8pPr>
            <a:lvl9pPr lvl="8" rtl="0" algn="ctr">
              <a:spcBef>
                <a:spcPts val="0"/>
              </a:spcBef>
              <a:spcAft>
                <a:spcPts val="0"/>
              </a:spcAft>
              <a:buClr>
                <a:schemeClr val="accent2"/>
              </a:buClr>
              <a:buSzPts val="1800"/>
              <a:buNone/>
              <a:defRPr sz="1800">
                <a:solidFill>
                  <a:schemeClr val="accent2"/>
                </a:solidFill>
              </a:defRPr>
            </a:lvl9pPr>
          </a:lstStyle>
          <a:p>
            <a:r>
              <a:t>xx%</a:t>
            </a:r>
          </a:p>
        </p:txBody>
      </p:sp>
      <p:grpSp>
        <p:nvGrpSpPr>
          <p:cNvPr id="246" name="Google Shape;246;p13"/>
          <p:cNvGrpSpPr/>
          <p:nvPr/>
        </p:nvGrpSpPr>
        <p:grpSpPr>
          <a:xfrm flipH="1" rot="2328563">
            <a:off x="-782199" y="-58234"/>
            <a:ext cx="1882834" cy="2778853"/>
            <a:chOff x="5765984" y="1914543"/>
            <a:chExt cx="1248975" cy="1843347"/>
          </a:xfrm>
        </p:grpSpPr>
        <p:sp>
          <p:nvSpPr>
            <p:cNvPr id="247" name="Google Shape;247;p13"/>
            <p:cNvSpPr/>
            <p:nvPr/>
          </p:nvSpPr>
          <p:spPr>
            <a:xfrm rot="10105750">
              <a:off x="5926196" y="1990477"/>
              <a:ext cx="928550" cy="1691478"/>
            </a:xfrm>
            <a:custGeom>
              <a:rect b="b" l="l" r="r" t="t"/>
              <a:pathLst>
                <a:path extrusionOk="0" h="39672" w="21777">
                  <a:moveTo>
                    <a:pt x="8978" y="17931"/>
                  </a:moveTo>
                  <a:cubicBezTo>
                    <a:pt x="9001" y="17979"/>
                    <a:pt x="9013" y="18003"/>
                    <a:pt x="9025" y="18038"/>
                  </a:cubicBezTo>
                  <a:lnTo>
                    <a:pt x="9097" y="18193"/>
                  </a:lnTo>
                  <a:lnTo>
                    <a:pt x="9180" y="18360"/>
                  </a:lnTo>
                  <a:cubicBezTo>
                    <a:pt x="9192" y="18384"/>
                    <a:pt x="9192" y="18407"/>
                    <a:pt x="9204" y="18419"/>
                  </a:cubicBezTo>
                  <a:lnTo>
                    <a:pt x="9204" y="18431"/>
                  </a:lnTo>
                  <a:cubicBezTo>
                    <a:pt x="9216" y="18479"/>
                    <a:pt x="9240" y="18526"/>
                    <a:pt x="9252" y="18550"/>
                  </a:cubicBezTo>
                  <a:lnTo>
                    <a:pt x="9406" y="18907"/>
                  </a:lnTo>
                  <a:lnTo>
                    <a:pt x="9502" y="19086"/>
                  </a:lnTo>
                  <a:cubicBezTo>
                    <a:pt x="9525" y="19146"/>
                    <a:pt x="9573" y="19229"/>
                    <a:pt x="9609" y="19288"/>
                  </a:cubicBezTo>
                  <a:lnTo>
                    <a:pt x="9633" y="19348"/>
                  </a:lnTo>
                  <a:lnTo>
                    <a:pt x="9752" y="19550"/>
                  </a:lnTo>
                  <a:lnTo>
                    <a:pt x="9799" y="19646"/>
                  </a:lnTo>
                  <a:cubicBezTo>
                    <a:pt x="9859" y="19765"/>
                    <a:pt x="9942" y="19884"/>
                    <a:pt x="10002" y="19967"/>
                  </a:cubicBezTo>
                  <a:lnTo>
                    <a:pt x="10025" y="20003"/>
                  </a:lnTo>
                  <a:lnTo>
                    <a:pt x="10085" y="20086"/>
                  </a:lnTo>
                  <a:cubicBezTo>
                    <a:pt x="10144" y="20181"/>
                    <a:pt x="10204" y="20265"/>
                    <a:pt x="10287" y="20372"/>
                  </a:cubicBezTo>
                  <a:cubicBezTo>
                    <a:pt x="10275" y="20443"/>
                    <a:pt x="10264" y="20503"/>
                    <a:pt x="10264" y="20562"/>
                  </a:cubicBezTo>
                  <a:lnTo>
                    <a:pt x="10240" y="20610"/>
                  </a:lnTo>
                  <a:lnTo>
                    <a:pt x="10240" y="20622"/>
                  </a:lnTo>
                  <a:cubicBezTo>
                    <a:pt x="10228" y="20693"/>
                    <a:pt x="10216" y="20777"/>
                    <a:pt x="10204" y="20860"/>
                  </a:cubicBezTo>
                  <a:cubicBezTo>
                    <a:pt x="10204" y="20896"/>
                    <a:pt x="10180" y="20920"/>
                    <a:pt x="10180" y="20955"/>
                  </a:cubicBezTo>
                  <a:lnTo>
                    <a:pt x="10180" y="20967"/>
                  </a:lnTo>
                  <a:cubicBezTo>
                    <a:pt x="10180" y="21015"/>
                    <a:pt x="10168" y="21086"/>
                    <a:pt x="10168" y="21146"/>
                  </a:cubicBezTo>
                  <a:lnTo>
                    <a:pt x="10168" y="21253"/>
                  </a:lnTo>
                  <a:lnTo>
                    <a:pt x="10168" y="21551"/>
                  </a:lnTo>
                  <a:lnTo>
                    <a:pt x="10168" y="21705"/>
                  </a:lnTo>
                  <a:cubicBezTo>
                    <a:pt x="10180" y="21967"/>
                    <a:pt x="10204" y="22205"/>
                    <a:pt x="10216" y="22444"/>
                  </a:cubicBezTo>
                  <a:cubicBezTo>
                    <a:pt x="10240" y="22836"/>
                    <a:pt x="10299" y="23241"/>
                    <a:pt x="10347" y="23539"/>
                  </a:cubicBezTo>
                  <a:cubicBezTo>
                    <a:pt x="10383" y="23729"/>
                    <a:pt x="10418" y="23932"/>
                    <a:pt x="10478" y="24110"/>
                  </a:cubicBezTo>
                  <a:cubicBezTo>
                    <a:pt x="10287" y="24027"/>
                    <a:pt x="10097" y="23956"/>
                    <a:pt x="9847" y="23872"/>
                  </a:cubicBezTo>
                  <a:cubicBezTo>
                    <a:pt x="9823" y="23848"/>
                    <a:pt x="9811" y="23848"/>
                    <a:pt x="9799" y="23848"/>
                  </a:cubicBezTo>
                  <a:cubicBezTo>
                    <a:pt x="9752" y="23670"/>
                    <a:pt x="9704" y="23515"/>
                    <a:pt x="9680" y="23337"/>
                  </a:cubicBezTo>
                  <a:cubicBezTo>
                    <a:pt x="9633" y="23075"/>
                    <a:pt x="9549" y="22694"/>
                    <a:pt x="9490" y="22324"/>
                  </a:cubicBezTo>
                  <a:cubicBezTo>
                    <a:pt x="9406" y="21932"/>
                    <a:pt x="9359" y="21551"/>
                    <a:pt x="9299" y="21134"/>
                  </a:cubicBezTo>
                  <a:cubicBezTo>
                    <a:pt x="9192" y="20431"/>
                    <a:pt x="9109" y="19741"/>
                    <a:pt x="9037" y="18931"/>
                  </a:cubicBezTo>
                  <a:cubicBezTo>
                    <a:pt x="9025" y="18812"/>
                    <a:pt x="9013" y="18693"/>
                    <a:pt x="9013" y="18574"/>
                  </a:cubicBezTo>
                  <a:cubicBezTo>
                    <a:pt x="9001" y="18514"/>
                    <a:pt x="9001" y="18467"/>
                    <a:pt x="9001" y="18407"/>
                  </a:cubicBezTo>
                  <a:cubicBezTo>
                    <a:pt x="9001" y="18253"/>
                    <a:pt x="8978" y="18098"/>
                    <a:pt x="8978" y="17931"/>
                  </a:cubicBezTo>
                  <a:close/>
                  <a:moveTo>
                    <a:pt x="12919" y="0"/>
                  </a:moveTo>
                  <a:cubicBezTo>
                    <a:pt x="12859" y="0"/>
                    <a:pt x="12788" y="12"/>
                    <a:pt x="12740" y="60"/>
                  </a:cubicBezTo>
                  <a:cubicBezTo>
                    <a:pt x="12728" y="84"/>
                    <a:pt x="12704" y="96"/>
                    <a:pt x="12669" y="119"/>
                  </a:cubicBezTo>
                  <a:lnTo>
                    <a:pt x="12657" y="119"/>
                  </a:lnTo>
                  <a:cubicBezTo>
                    <a:pt x="12645" y="119"/>
                    <a:pt x="12621" y="131"/>
                    <a:pt x="12609" y="143"/>
                  </a:cubicBezTo>
                  <a:cubicBezTo>
                    <a:pt x="12550" y="203"/>
                    <a:pt x="12490" y="250"/>
                    <a:pt x="12442" y="298"/>
                  </a:cubicBezTo>
                  <a:lnTo>
                    <a:pt x="12240" y="500"/>
                  </a:lnTo>
                  <a:lnTo>
                    <a:pt x="12121" y="631"/>
                  </a:lnTo>
                  <a:lnTo>
                    <a:pt x="12002" y="774"/>
                  </a:lnTo>
                  <a:cubicBezTo>
                    <a:pt x="11835" y="953"/>
                    <a:pt x="11704" y="1143"/>
                    <a:pt x="11585" y="1310"/>
                  </a:cubicBezTo>
                  <a:cubicBezTo>
                    <a:pt x="11418" y="1548"/>
                    <a:pt x="11276" y="1798"/>
                    <a:pt x="11133" y="2024"/>
                  </a:cubicBezTo>
                  <a:lnTo>
                    <a:pt x="11073" y="2120"/>
                  </a:lnTo>
                  <a:cubicBezTo>
                    <a:pt x="11014" y="2227"/>
                    <a:pt x="10942" y="2358"/>
                    <a:pt x="10871" y="2501"/>
                  </a:cubicBezTo>
                  <a:lnTo>
                    <a:pt x="10704" y="2810"/>
                  </a:lnTo>
                  <a:lnTo>
                    <a:pt x="10537" y="3120"/>
                  </a:lnTo>
                  <a:cubicBezTo>
                    <a:pt x="10478" y="3215"/>
                    <a:pt x="10442" y="3310"/>
                    <a:pt x="10395" y="3405"/>
                  </a:cubicBezTo>
                  <a:lnTo>
                    <a:pt x="10395" y="3417"/>
                  </a:lnTo>
                  <a:lnTo>
                    <a:pt x="10347" y="3525"/>
                  </a:lnTo>
                  <a:lnTo>
                    <a:pt x="10299" y="3608"/>
                  </a:lnTo>
                  <a:lnTo>
                    <a:pt x="10287" y="3644"/>
                  </a:lnTo>
                  <a:lnTo>
                    <a:pt x="10275" y="3667"/>
                  </a:lnTo>
                  <a:cubicBezTo>
                    <a:pt x="10228" y="3775"/>
                    <a:pt x="10168" y="3894"/>
                    <a:pt x="10121" y="4001"/>
                  </a:cubicBezTo>
                  <a:cubicBezTo>
                    <a:pt x="10097" y="4084"/>
                    <a:pt x="10049" y="4191"/>
                    <a:pt x="10002" y="4287"/>
                  </a:cubicBezTo>
                  <a:cubicBezTo>
                    <a:pt x="9918" y="4489"/>
                    <a:pt x="9799" y="4727"/>
                    <a:pt x="9704" y="4965"/>
                  </a:cubicBezTo>
                  <a:cubicBezTo>
                    <a:pt x="9668" y="5037"/>
                    <a:pt x="9633" y="5132"/>
                    <a:pt x="9609" y="5203"/>
                  </a:cubicBezTo>
                  <a:cubicBezTo>
                    <a:pt x="9561" y="5299"/>
                    <a:pt x="9525" y="5394"/>
                    <a:pt x="9490" y="5489"/>
                  </a:cubicBezTo>
                  <a:cubicBezTo>
                    <a:pt x="9382" y="5572"/>
                    <a:pt x="9263" y="5680"/>
                    <a:pt x="9144" y="5787"/>
                  </a:cubicBezTo>
                  <a:lnTo>
                    <a:pt x="9132" y="5799"/>
                  </a:lnTo>
                  <a:lnTo>
                    <a:pt x="9109" y="5811"/>
                  </a:lnTo>
                  <a:lnTo>
                    <a:pt x="9097" y="5834"/>
                  </a:lnTo>
                  <a:cubicBezTo>
                    <a:pt x="9025" y="5906"/>
                    <a:pt x="8954" y="5965"/>
                    <a:pt x="8871" y="6025"/>
                  </a:cubicBezTo>
                  <a:lnTo>
                    <a:pt x="8859" y="6037"/>
                  </a:lnTo>
                  <a:lnTo>
                    <a:pt x="8751" y="6108"/>
                  </a:lnTo>
                  <a:cubicBezTo>
                    <a:pt x="8656" y="6192"/>
                    <a:pt x="8561" y="6263"/>
                    <a:pt x="8454" y="6334"/>
                  </a:cubicBezTo>
                  <a:cubicBezTo>
                    <a:pt x="8394" y="6394"/>
                    <a:pt x="8323" y="6442"/>
                    <a:pt x="8263" y="6489"/>
                  </a:cubicBezTo>
                  <a:lnTo>
                    <a:pt x="8251" y="6501"/>
                  </a:lnTo>
                  <a:cubicBezTo>
                    <a:pt x="8216" y="6513"/>
                    <a:pt x="8180" y="6549"/>
                    <a:pt x="8144" y="6573"/>
                  </a:cubicBezTo>
                  <a:lnTo>
                    <a:pt x="8132" y="6584"/>
                  </a:lnTo>
                  <a:lnTo>
                    <a:pt x="8120" y="6584"/>
                  </a:lnTo>
                  <a:lnTo>
                    <a:pt x="8120" y="6573"/>
                  </a:lnTo>
                  <a:lnTo>
                    <a:pt x="8120" y="6561"/>
                  </a:lnTo>
                  <a:cubicBezTo>
                    <a:pt x="8097" y="6501"/>
                    <a:pt x="8061" y="6406"/>
                    <a:pt x="8013" y="6334"/>
                  </a:cubicBezTo>
                  <a:cubicBezTo>
                    <a:pt x="7942" y="6227"/>
                    <a:pt x="7882" y="6156"/>
                    <a:pt x="7823" y="6096"/>
                  </a:cubicBezTo>
                  <a:lnTo>
                    <a:pt x="7799" y="6084"/>
                  </a:lnTo>
                  <a:lnTo>
                    <a:pt x="7787" y="6072"/>
                  </a:lnTo>
                  <a:cubicBezTo>
                    <a:pt x="7739" y="6025"/>
                    <a:pt x="7704" y="5989"/>
                    <a:pt x="7656" y="5953"/>
                  </a:cubicBezTo>
                  <a:cubicBezTo>
                    <a:pt x="7501" y="5811"/>
                    <a:pt x="7358" y="5715"/>
                    <a:pt x="7227" y="5620"/>
                  </a:cubicBezTo>
                  <a:cubicBezTo>
                    <a:pt x="7085" y="5537"/>
                    <a:pt x="6942" y="5453"/>
                    <a:pt x="6787" y="5382"/>
                  </a:cubicBezTo>
                  <a:cubicBezTo>
                    <a:pt x="6608" y="5310"/>
                    <a:pt x="6370" y="5203"/>
                    <a:pt x="6108" y="5180"/>
                  </a:cubicBezTo>
                  <a:cubicBezTo>
                    <a:pt x="6073" y="5156"/>
                    <a:pt x="6061" y="5156"/>
                    <a:pt x="6037" y="5156"/>
                  </a:cubicBezTo>
                  <a:lnTo>
                    <a:pt x="6013" y="5156"/>
                  </a:lnTo>
                  <a:cubicBezTo>
                    <a:pt x="5953" y="5156"/>
                    <a:pt x="5894" y="5144"/>
                    <a:pt x="5823" y="5144"/>
                  </a:cubicBezTo>
                  <a:lnTo>
                    <a:pt x="5453" y="5144"/>
                  </a:lnTo>
                  <a:cubicBezTo>
                    <a:pt x="5168" y="5156"/>
                    <a:pt x="4941" y="5203"/>
                    <a:pt x="4751" y="5275"/>
                  </a:cubicBezTo>
                  <a:cubicBezTo>
                    <a:pt x="4560" y="5358"/>
                    <a:pt x="4394" y="5430"/>
                    <a:pt x="4251" y="5513"/>
                  </a:cubicBezTo>
                  <a:lnTo>
                    <a:pt x="4191" y="5549"/>
                  </a:lnTo>
                  <a:cubicBezTo>
                    <a:pt x="4132" y="5572"/>
                    <a:pt x="4084" y="5608"/>
                    <a:pt x="4037" y="5632"/>
                  </a:cubicBezTo>
                  <a:lnTo>
                    <a:pt x="3965" y="5691"/>
                  </a:lnTo>
                  <a:cubicBezTo>
                    <a:pt x="3894" y="5751"/>
                    <a:pt x="3798" y="5811"/>
                    <a:pt x="3727" y="5870"/>
                  </a:cubicBezTo>
                  <a:lnTo>
                    <a:pt x="3513" y="6049"/>
                  </a:lnTo>
                  <a:cubicBezTo>
                    <a:pt x="3453" y="6096"/>
                    <a:pt x="3417" y="6144"/>
                    <a:pt x="3358" y="6203"/>
                  </a:cubicBezTo>
                  <a:lnTo>
                    <a:pt x="3334" y="6215"/>
                  </a:lnTo>
                  <a:lnTo>
                    <a:pt x="3310" y="6251"/>
                  </a:lnTo>
                  <a:cubicBezTo>
                    <a:pt x="3275" y="6287"/>
                    <a:pt x="3239" y="6334"/>
                    <a:pt x="3191" y="6382"/>
                  </a:cubicBezTo>
                  <a:cubicBezTo>
                    <a:pt x="3179" y="6406"/>
                    <a:pt x="3156" y="6430"/>
                    <a:pt x="3144" y="6442"/>
                  </a:cubicBezTo>
                  <a:lnTo>
                    <a:pt x="3132" y="6453"/>
                  </a:lnTo>
                  <a:lnTo>
                    <a:pt x="3120" y="6465"/>
                  </a:lnTo>
                  <a:cubicBezTo>
                    <a:pt x="3084" y="6513"/>
                    <a:pt x="3048" y="6561"/>
                    <a:pt x="3013" y="6608"/>
                  </a:cubicBezTo>
                  <a:lnTo>
                    <a:pt x="2834" y="6846"/>
                  </a:lnTo>
                  <a:cubicBezTo>
                    <a:pt x="2786" y="6918"/>
                    <a:pt x="2727" y="6989"/>
                    <a:pt x="2679" y="7049"/>
                  </a:cubicBezTo>
                  <a:lnTo>
                    <a:pt x="2679" y="7061"/>
                  </a:lnTo>
                  <a:lnTo>
                    <a:pt x="2667" y="7085"/>
                  </a:lnTo>
                  <a:lnTo>
                    <a:pt x="2655" y="7108"/>
                  </a:lnTo>
                  <a:lnTo>
                    <a:pt x="2632" y="7156"/>
                  </a:lnTo>
                  <a:cubicBezTo>
                    <a:pt x="2584" y="7204"/>
                    <a:pt x="2536" y="7239"/>
                    <a:pt x="2513" y="7299"/>
                  </a:cubicBezTo>
                  <a:cubicBezTo>
                    <a:pt x="2334" y="7561"/>
                    <a:pt x="2132" y="7858"/>
                    <a:pt x="1917" y="8192"/>
                  </a:cubicBezTo>
                  <a:cubicBezTo>
                    <a:pt x="1596" y="8692"/>
                    <a:pt x="1298" y="9192"/>
                    <a:pt x="1000" y="9668"/>
                  </a:cubicBezTo>
                  <a:lnTo>
                    <a:pt x="1000" y="9680"/>
                  </a:lnTo>
                  <a:lnTo>
                    <a:pt x="870" y="9906"/>
                  </a:lnTo>
                  <a:cubicBezTo>
                    <a:pt x="762" y="10085"/>
                    <a:pt x="667" y="10252"/>
                    <a:pt x="548" y="10442"/>
                  </a:cubicBezTo>
                  <a:lnTo>
                    <a:pt x="524" y="10454"/>
                  </a:lnTo>
                  <a:lnTo>
                    <a:pt x="346" y="10728"/>
                  </a:lnTo>
                  <a:cubicBezTo>
                    <a:pt x="322" y="10752"/>
                    <a:pt x="298" y="10787"/>
                    <a:pt x="286" y="10811"/>
                  </a:cubicBezTo>
                  <a:lnTo>
                    <a:pt x="155" y="11037"/>
                  </a:lnTo>
                  <a:lnTo>
                    <a:pt x="143" y="11073"/>
                  </a:lnTo>
                  <a:cubicBezTo>
                    <a:pt x="96" y="11145"/>
                    <a:pt x="48" y="11240"/>
                    <a:pt x="48" y="11323"/>
                  </a:cubicBezTo>
                  <a:cubicBezTo>
                    <a:pt x="54" y="11342"/>
                    <a:pt x="60" y="11362"/>
                    <a:pt x="64" y="11379"/>
                  </a:cubicBezTo>
                  <a:lnTo>
                    <a:pt x="64" y="11379"/>
                  </a:lnTo>
                  <a:cubicBezTo>
                    <a:pt x="43" y="11373"/>
                    <a:pt x="23" y="11364"/>
                    <a:pt x="0" y="11347"/>
                  </a:cubicBezTo>
                  <a:lnTo>
                    <a:pt x="0" y="11347"/>
                  </a:lnTo>
                  <a:cubicBezTo>
                    <a:pt x="36" y="11401"/>
                    <a:pt x="55" y="11421"/>
                    <a:pt x="64" y="11421"/>
                  </a:cubicBezTo>
                  <a:cubicBezTo>
                    <a:pt x="72" y="11421"/>
                    <a:pt x="70" y="11403"/>
                    <a:pt x="64" y="11379"/>
                  </a:cubicBezTo>
                  <a:lnTo>
                    <a:pt x="64" y="11379"/>
                  </a:lnTo>
                  <a:cubicBezTo>
                    <a:pt x="88" y="11385"/>
                    <a:pt x="112" y="11388"/>
                    <a:pt x="143" y="11395"/>
                  </a:cubicBezTo>
                  <a:lnTo>
                    <a:pt x="358" y="11395"/>
                  </a:lnTo>
                  <a:cubicBezTo>
                    <a:pt x="453" y="11395"/>
                    <a:pt x="524" y="11406"/>
                    <a:pt x="596" y="11406"/>
                  </a:cubicBezTo>
                  <a:cubicBezTo>
                    <a:pt x="977" y="11442"/>
                    <a:pt x="1298" y="11466"/>
                    <a:pt x="1632" y="11490"/>
                  </a:cubicBezTo>
                  <a:lnTo>
                    <a:pt x="1751" y="11490"/>
                  </a:lnTo>
                  <a:cubicBezTo>
                    <a:pt x="2024" y="11502"/>
                    <a:pt x="2322" y="11514"/>
                    <a:pt x="2620" y="11526"/>
                  </a:cubicBezTo>
                  <a:cubicBezTo>
                    <a:pt x="2679" y="11526"/>
                    <a:pt x="2727" y="11549"/>
                    <a:pt x="2786" y="11549"/>
                  </a:cubicBezTo>
                  <a:lnTo>
                    <a:pt x="2798" y="11549"/>
                  </a:lnTo>
                  <a:cubicBezTo>
                    <a:pt x="2905" y="11549"/>
                    <a:pt x="3001" y="11561"/>
                    <a:pt x="3096" y="11561"/>
                  </a:cubicBezTo>
                  <a:cubicBezTo>
                    <a:pt x="3203" y="11561"/>
                    <a:pt x="3310" y="11573"/>
                    <a:pt x="3417" y="11573"/>
                  </a:cubicBezTo>
                  <a:lnTo>
                    <a:pt x="3667" y="11573"/>
                  </a:lnTo>
                  <a:cubicBezTo>
                    <a:pt x="3858" y="11561"/>
                    <a:pt x="4025" y="11561"/>
                    <a:pt x="4191" y="11526"/>
                  </a:cubicBezTo>
                  <a:cubicBezTo>
                    <a:pt x="4406" y="11502"/>
                    <a:pt x="4644" y="11454"/>
                    <a:pt x="4870" y="11383"/>
                  </a:cubicBezTo>
                  <a:cubicBezTo>
                    <a:pt x="5144" y="11287"/>
                    <a:pt x="5382" y="11192"/>
                    <a:pt x="5584" y="11073"/>
                  </a:cubicBezTo>
                  <a:cubicBezTo>
                    <a:pt x="5775" y="10966"/>
                    <a:pt x="5953" y="10835"/>
                    <a:pt x="6156" y="10680"/>
                  </a:cubicBezTo>
                  <a:cubicBezTo>
                    <a:pt x="6513" y="10394"/>
                    <a:pt x="6823" y="10037"/>
                    <a:pt x="7085" y="9644"/>
                  </a:cubicBezTo>
                  <a:cubicBezTo>
                    <a:pt x="7263" y="9382"/>
                    <a:pt x="7418" y="9073"/>
                    <a:pt x="7585" y="8692"/>
                  </a:cubicBezTo>
                  <a:cubicBezTo>
                    <a:pt x="7716" y="8358"/>
                    <a:pt x="7835" y="8037"/>
                    <a:pt x="7942" y="7716"/>
                  </a:cubicBezTo>
                  <a:cubicBezTo>
                    <a:pt x="7978" y="7644"/>
                    <a:pt x="8013" y="7573"/>
                    <a:pt x="8037" y="7501"/>
                  </a:cubicBezTo>
                  <a:cubicBezTo>
                    <a:pt x="8073" y="7454"/>
                    <a:pt x="8085" y="7394"/>
                    <a:pt x="8120" y="7346"/>
                  </a:cubicBezTo>
                  <a:lnTo>
                    <a:pt x="8120" y="7335"/>
                  </a:lnTo>
                  <a:lnTo>
                    <a:pt x="8144" y="7275"/>
                  </a:lnTo>
                  <a:cubicBezTo>
                    <a:pt x="8156" y="7239"/>
                    <a:pt x="8180" y="7227"/>
                    <a:pt x="8192" y="7204"/>
                  </a:cubicBezTo>
                  <a:cubicBezTo>
                    <a:pt x="8216" y="7168"/>
                    <a:pt x="8251" y="7156"/>
                    <a:pt x="8275" y="7120"/>
                  </a:cubicBezTo>
                  <a:lnTo>
                    <a:pt x="8359" y="7061"/>
                  </a:lnTo>
                  <a:cubicBezTo>
                    <a:pt x="8442" y="6989"/>
                    <a:pt x="8549" y="6906"/>
                    <a:pt x="8632" y="6823"/>
                  </a:cubicBezTo>
                  <a:lnTo>
                    <a:pt x="8656" y="6823"/>
                  </a:lnTo>
                  <a:lnTo>
                    <a:pt x="8716" y="6763"/>
                  </a:lnTo>
                  <a:cubicBezTo>
                    <a:pt x="8787" y="6704"/>
                    <a:pt x="8847" y="6632"/>
                    <a:pt x="8930" y="6561"/>
                  </a:cubicBezTo>
                  <a:lnTo>
                    <a:pt x="9013" y="6501"/>
                  </a:lnTo>
                  <a:lnTo>
                    <a:pt x="9017" y="6497"/>
                  </a:lnTo>
                  <a:lnTo>
                    <a:pt x="9013" y="6513"/>
                  </a:lnTo>
                  <a:lnTo>
                    <a:pt x="8990" y="6573"/>
                  </a:lnTo>
                  <a:cubicBezTo>
                    <a:pt x="8954" y="6680"/>
                    <a:pt x="8918" y="6787"/>
                    <a:pt x="8894" y="6882"/>
                  </a:cubicBezTo>
                  <a:lnTo>
                    <a:pt x="8871" y="6942"/>
                  </a:lnTo>
                  <a:lnTo>
                    <a:pt x="8871" y="6965"/>
                  </a:lnTo>
                  <a:lnTo>
                    <a:pt x="8799" y="7204"/>
                  </a:lnTo>
                  <a:lnTo>
                    <a:pt x="8680" y="7596"/>
                  </a:lnTo>
                  <a:cubicBezTo>
                    <a:pt x="8632" y="7739"/>
                    <a:pt x="8609" y="7870"/>
                    <a:pt x="8573" y="8001"/>
                  </a:cubicBezTo>
                  <a:lnTo>
                    <a:pt x="8573" y="8013"/>
                  </a:lnTo>
                  <a:lnTo>
                    <a:pt x="8573" y="8037"/>
                  </a:lnTo>
                  <a:lnTo>
                    <a:pt x="8561" y="8120"/>
                  </a:lnTo>
                  <a:lnTo>
                    <a:pt x="8549" y="8168"/>
                  </a:lnTo>
                  <a:lnTo>
                    <a:pt x="8501" y="8358"/>
                  </a:lnTo>
                  <a:lnTo>
                    <a:pt x="8454" y="8549"/>
                  </a:lnTo>
                  <a:lnTo>
                    <a:pt x="8454" y="8585"/>
                  </a:lnTo>
                  <a:lnTo>
                    <a:pt x="8454" y="8609"/>
                  </a:lnTo>
                  <a:lnTo>
                    <a:pt x="8454" y="8632"/>
                  </a:lnTo>
                  <a:cubicBezTo>
                    <a:pt x="8454" y="8656"/>
                    <a:pt x="8442" y="8692"/>
                    <a:pt x="8442" y="8716"/>
                  </a:cubicBezTo>
                  <a:lnTo>
                    <a:pt x="8394" y="8990"/>
                  </a:lnTo>
                  <a:lnTo>
                    <a:pt x="8335" y="9311"/>
                  </a:lnTo>
                  <a:cubicBezTo>
                    <a:pt x="8216" y="10049"/>
                    <a:pt x="8132" y="10787"/>
                    <a:pt x="8037" y="11502"/>
                  </a:cubicBezTo>
                  <a:lnTo>
                    <a:pt x="8037" y="11514"/>
                  </a:lnTo>
                  <a:lnTo>
                    <a:pt x="8037" y="11537"/>
                  </a:lnTo>
                  <a:cubicBezTo>
                    <a:pt x="8025" y="11633"/>
                    <a:pt x="8025" y="11752"/>
                    <a:pt x="8013" y="11871"/>
                  </a:cubicBezTo>
                  <a:lnTo>
                    <a:pt x="8013" y="11883"/>
                  </a:lnTo>
                  <a:cubicBezTo>
                    <a:pt x="8013" y="11930"/>
                    <a:pt x="8001" y="11990"/>
                    <a:pt x="8001" y="12038"/>
                  </a:cubicBezTo>
                  <a:cubicBezTo>
                    <a:pt x="8001" y="12085"/>
                    <a:pt x="7978" y="12133"/>
                    <a:pt x="7978" y="12168"/>
                  </a:cubicBezTo>
                  <a:lnTo>
                    <a:pt x="7978" y="12204"/>
                  </a:lnTo>
                  <a:lnTo>
                    <a:pt x="7978" y="12216"/>
                  </a:lnTo>
                  <a:lnTo>
                    <a:pt x="7978" y="12228"/>
                  </a:lnTo>
                  <a:cubicBezTo>
                    <a:pt x="7966" y="12323"/>
                    <a:pt x="7954" y="12407"/>
                    <a:pt x="7954" y="12502"/>
                  </a:cubicBezTo>
                  <a:lnTo>
                    <a:pt x="7942" y="12776"/>
                  </a:lnTo>
                  <a:lnTo>
                    <a:pt x="7942" y="12835"/>
                  </a:lnTo>
                  <a:lnTo>
                    <a:pt x="7894" y="12942"/>
                  </a:lnTo>
                  <a:lnTo>
                    <a:pt x="7882" y="12990"/>
                  </a:lnTo>
                  <a:cubicBezTo>
                    <a:pt x="7835" y="13050"/>
                    <a:pt x="7799" y="13121"/>
                    <a:pt x="7775" y="13181"/>
                  </a:cubicBezTo>
                  <a:cubicBezTo>
                    <a:pt x="7620" y="13478"/>
                    <a:pt x="7466" y="13812"/>
                    <a:pt x="7299" y="14145"/>
                  </a:cubicBezTo>
                  <a:cubicBezTo>
                    <a:pt x="7049" y="14669"/>
                    <a:pt x="6775" y="15216"/>
                    <a:pt x="6537" y="15788"/>
                  </a:cubicBezTo>
                  <a:cubicBezTo>
                    <a:pt x="6287" y="16383"/>
                    <a:pt x="6037" y="16990"/>
                    <a:pt x="5799" y="17645"/>
                  </a:cubicBezTo>
                  <a:lnTo>
                    <a:pt x="5739" y="17824"/>
                  </a:lnTo>
                  <a:cubicBezTo>
                    <a:pt x="5715" y="17764"/>
                    <a:pt x="5692" y="17729"/>
                    <a:pt x="5644" y="17705"/>
                  </a:cubicBezTo>
                  <a:cubicBezTo>
                    <a:pt x="5394" y="17586"/>
                    <a:pt x="5108" y="17574"/>
                    <a:pt x="4858" y="17562"/>
                  </a:cubicBezTo>
                  <a:cubicBezTo>
                    <a:pt x="4793" y="17550"/>
                    <a:pt x="4730" y="17544"/>
                    <a:pt x="4666" y="17544"/>
                  </a:cubicBezTo>
                  <a:cubicBezTo>
                    <a:pt x="4602" y="17544"/>
                    <a:pt x="4537" y="17550"/>
                    <a:pt x="4465" y="17562"/>
                  </a:cubicBezTo>
                  <a:cubicBezTo>
                    <a:pt x="4322" y="17574"/>
                    <a:pt x="4191" y="17598"/>
                    <a:pt x="4048" y="17633"/>
                  </a:cubicBezTo>
                  <a:cubicBezTo>
                    <a:pt x="3751" y="17693"/>
                    <a:pt x="3489" y="17824"/>
                    <a:pt x="3251" y="17931"/>
                  </a:cubicBezTo>
                  <a:cubicBezTo>
                    <a:pt x="3013" y="18050"/>
                    <a:pt x="2775" y="18217"/>
                    <a:pt x="2584" y="18336"/>
                  </a:cubicBezTo>
                  <a:cubicBezTo>
                    <a:pt x="2441" y="18443"/>
                    <a:pt x="2298" y="18538"/>
                    <a:pt x="2179" y="18645"/>
                  </a:cubicBezTo>
                  <a:lnTo>
                    <a:pt x="2167" y="18657"/>
                  </a:lnTo>
                  <a:cubicBezTo>
                    <a:pt x="2084" y="18705"/>
                    <a:pt x="2048" y="18765"/>
                    <a:pt x="1989" y="18812"/>
                  </a:cubicBezTo>
                  <a:cubicBezTo>
                    <a:pt x="1965" y="18824"/>
                    <a:pt x="1953" y="18860"/>
                    <a:pt x="1929" y="18872"/>
                  </a:cubicBezTo>
                  <a:lnTo>
                    <a:pt x="1822" y="18979"/>
                  </a:lnTo>
                  <a:cubicBezTo>
                    <a:pt x="1751" y="19050"/>
                    <a:pt x="1691" y="19122"/>
                    <a:pt x="1608" y="19193"/>
                  </a:cubicBezTo>
                  <a:cubicBezTo>
                    <a:pt x="1548" y="19253"/>
                    <a:pt x="1512" y="19312"/>
                    <a:pt x="1477" y="19360"/>
                  </a:cubicBezTo>
                  <a:lnTo>
                    <a:pt x="1477" y="19372"/>
                  </a:lnTo>
                  <a:cubicBezTo>
                    <a:pt x="1405" y="19479"/>
                    <a:pt x="1334" y="19574"/>
                    <a:pt x="1274" y="19669"/>
                  </a:cubicBezTo>
                  <a:cubicBezTo>
                    <a:pt x="1131" y="19896"/>
                    <a:pt x="1012" y="20086"/>
                    <a:pt x="941" y="20265"/>
                  </a:cubicBezTo>
                  <a:cubicBezTo>
                    <a:pt x="822" y="20550"/>
                    <a:pt x="750" y="20765"/>
                    <a:pt x="703" y="20967"/>
                  </a:cubicBezTo>
                  <a:cubicBezTo>
                    <a:pt x="655" y="21122"/>
                    <a:pt x="631" y="21265"/>
                    <a:pt x="619" y="21420"/>
                  </a:cubicBezTo>
                  <a:cubicBezTo>
                    <a:pt x="596" y="21443"/>
                    <a:pt x="596" y="21455"/>
                    <a:pt x="596" y="21491"/>
                  </a:cubicBezTo>
                  <a:lnTo>
                    <a:pt x="596" y="21515"/>
                  </a:lnTo>
                  <a:lnTo>
                    <a:pt x="596" y="21539"/>
                  </a:lnTo>
                  <a:cubicBezTo>
                    <a:pt x="584" y="21610"/>
                    <a:pt x="572" y="21682"/>
                    <a:pt x="572" y="21753"/>
                  </a:cubicBezTo>
                  <a:lnTo>
                    <a:pt x="572" y="21836"/>
                  </a:lnTo>
                  <a:lnTo>
                    <a:pt x="572" y="21848"/>
                  </a:lnTo>
                  <a:lnTo>
                    <a:pt x="572" y="21860"/>
                  </a:lnTo>
                  <a:lnTo>
                    <a:pt x="572" y="21872"/>
                  </a:lnTo>
                  <a:cubicBezTo>
                    <a:pt x="572" y="22015"/>
                    <a:pt x="560" y="22134"/>
                    <a:pt x="560" y="22253"/>
                  </a:cubicBezTo>
                  <a:lnTo>
                    <a:pt x="560" y="22551"/>
                  </a:lnTo>
                  <a:cubicBezTo>
                    <a:pt x="560" y="22801"/>
                    <a:pt x="572" y="23051"/>
                    <a:pt x="572" y="23277"/>
                  </a:cubicBezTo>
                  <a:cubicBezTo>
                    <a:pt x="584" y="23563"/>
                    <a:pt x="619" y="23860"/>
                    <a:pt x="631" y="24099"/>
                  </a:cubicBezTo>
                  <a:lnTo>
                    <a:pt x="631" y="24110"/>
                  </a:lnTo>
                  <a:lnTo>
                    <a:pt x="643" y="24229"/>
                  </a:lnTo>
                  <a:cubicBezTo>
                    <a:pt x="679" y="24551"/>
                    <a:pt x="703" y="24884"/>
                    <a:pt x="715" y="25242"/>
                  </a:cubicBezTo>
                  <a:cubicBezTo>
                    <a:pt x="739" y="25527"/>
                    <a:pt x="739" y="25825"/>
                    <a:pt x="739" y="26039"/>
                  </a:cubicBezTo>
                  <a:lnTo>
                    <a:pt x="739" y="26182"/>
                  </a:lnTo>
                  <a:cubicBezTo>
                    <a:pt x="715" y="26480"/>
                    <a:pt x="715" y="26813"/>
                    <a:pt x="703" y="27170"/>
                  </a:cubicBezTo>
                  <a:cubicBezTo>
                    <a:pt x="691" y="27337"/>
                    <a:pt x="691" y="27516"/>
                    <a:pt x="679" y="27682"/>
                  </a:cubicBezTo>
                  <a:lnTo>
                    <a:pt x="679" y="27754"/>
                  </a:lnTo>
                  <a:lnTo>
                    <a:pt x="679" y="27861"/>
                  </a:lnTo>
                  <a:cubicBezTo>
                    <a:pt x="679" y="27980"/>
                    <a:pt x="655" y="28087"/>
                    <a:pt x="655" y="28182"/>
                  </a:cubicBezTo>
                  <a:cubicBezTo>
                    <a:pt x="655" y="28337"/>
                    <a:pt x="655" y="28480"/>
                    <a:pt x="643" y="28635"/>
                  </a:cubicBezTo>
                  <a:lnTo>
                    <a:pt x="643" y="28647"/>
                  </a:lnTo>
                  <a:lnTo>
                    <a:pt x="643" y="28659"/>
                  </a:lnTo>
                  <a:lnTo>
                    <a:pt x="643" y="28682"/>
                  </a:lnTo>
                  <a:cubicBezTo>
                    <a:pt x="643" y="28778"/>
                    <a:pt x="631" y="28873"/>
                    <a:pt x="631" y="28956"/>
                  </a:cubicBezTo>
                  <a:lnTo>
                    <a:pt x="631" y="29004"/>
                  </a:lnTo>
                  <a:lnTo>
                    <a:pt x="631" y="29040"/>
                  </a:lnTo>
                  <a:cubicBezTo>
                    <a:pt x="619" y="29111"/>
                    <a:pt x="619" y="29218"/>
                    <a:pt x="619" y="29302"/>
                  </a:cubicBezTo>
                  <a:lnTo>
                    <a:pt x="619" y="29468"/>
                  </a:lnTo>
                  <a:cubicBezTo>
                    <a:pt x="619" y="29492"/>
                    <a:pt x="631" y="29528"/>
                    <a:pt x="631" y="29575"/>
                  </a:cubicBezTo>
                  <a:cubicBezTo>
                    <a:pt x="631" y="29611"/>
                    <a:pt x="643" y="29647"/>
                    <a:pt x="655" y="29671"/>
                  </a:cubicBezTo>
                  <a:cubicBezTo>
                    <a:pt x="679" y="29718"/>
                    <a:pt x="691" y="29730"/>
                    <a:pt x="715" y="29766"/>
                  </a:cubicBezTo>
                  <a:lnTo>
                    <a:pt x="739" y="29790"/>
                  </a:lnTo>
                  <a:cubicBezTo>
                    <a:pt x="762" y="29814"/>
                    <a:pt x="774" y="29837"/>
                    <a:pt x="810" y="29849"/>
                  </a:cubicBezTo>
                  <a:lnTo>
                    <a:pt x="822" y="29873"/>
                  </a:lnTo>
                  <a:lnTo>
                    <a:pt x="858" y="29885"/>
                  </a:lnTo>
                  <a:cubicBezTo>
                    <a:pt x="879" y="29899"/>
                    <a:pt x="904" y="29905"/>
                    <a:pt x="933" y="29905"/>
                  </a:cubicBezTo>
                  <a:cubicBezTo>
                    <a:pt x="953" y="29905"/>
                    <a:pt x="976" y="29902"/>
                    <a:pt x="1000" y="29897"/>
                  </a:cubicBezTo>
                  <a:cubicBezTo>
                    <a:pt x="1096" y="29885"/>
                    <a:pt x="1179" y="29825"/>
                    <a:pt x="1239" y="29778"/>
                  </a:cubicBezTo>
                  <a:lnTo>
                    <a:pt x="1274" y="29766"/>
                  </a:lnTo>
                  <a:lnTo>
                    <a:pt x="1298" y="29754"/>
                  </a:lnTo>
                  <a:cubicBezTo>
                    <a:pt x="1310" y="29730"/>
                    <a:pt x="1346" y="29718"/>
                    <a:pt x="1358" y="29706"/>
                  </a:cubicBezTo>
                  <a:cubicBezTo>
                    <a:pt x="1489" y="29599"/>
                    <a:pt x="1608" y="29516"/>
                    <a:pt x="1727" y="29421"/>
                  </a:cubicBezTo>
                  <a:cubicBezTo>
                    <a:pt x="1941" y="29254"/>
                    <a:pt x="2167" y="29075"/>
                    <a:pt x="2358" y="28932"/>
                  </a:cubicBezTo>
                  <a:lnTo>
                    <a:pt x="2536" y="28801"/>
                  </a:lnTo>
                  <a:lnTo>
                    <a:pt x="2679" y="28682"/>
                  </a:lnTo>
                  <a:lnTo>
                    <a:pt x="2834" y="28563"/>
                  </a:lnTo>
                  <a:cubicBezTo>
                    <a:pt x="2977" y="28444"/>
                    <a:pt x="3132" y="28337"/>
                    <a:pt x="3275" y="28218"/>
                  </a:cubicBezTo>
                  <a:lnTo>
                    <a:pt x="3298" y="28218"/>
                  </a:lnTo>
                  <a:lnTo>
                    <a:pt x="3310" y="28206"/>
                  </a:lnTo>
                  <a:lnTo>
                    <a:pt x="3334" y="28170"/>
                  </a:lnTo>
                  <a:lnTo>
                    <a:pt x="3417" y="28111"/>
                  </a:lnTo>
                  <a:lnTo>
                    <a:pt x="3429" y="28099"/>
                  </a:lnTo>
                  <a:lnTo>
                    <a:pt x="3608" y="27968"/>
                  </a:lnTo>
                  <a:cubicBezTo>
                    <a:pt x="3858" y="27766"/>
                    <a:pt x="4108" y="27563"/>
                    <a:pt x="4406" y="27325"/>
                  </a:cubicBezTo>
                  <a:lnTo>
                    <a:pt x="4429" y="27313"/>
                  </a:lnTo>
                  <a:cubicBezTo>
                    <a:pt x="4525" y="27230"/>
                    <a:pt x="4644" y="27135"/>
                    <a:pt x="4751" y="27039"/>
                  </a:cubicBezTo>
                  <a:cubicBezTo>
                    <a:pt x="4787" y="27016"/>
                    <a:pt x="4810" y="26992"/>
                    <a:pt x="4846" y="26968"/>
                  </a:cubicBezTo>
                  <a:lnTo>
                    <a:pt x="4870" y="26932"/>
                  </a:lnTo>
                  <a:lnTo>
                    <a:pt x="4882" y="26920"/>
                  </a:lnTo>
                  <a:cubicBezTo>
                    <a:pt x="4965" y="26861"/>
                    <a:pt x="5049" y="26789"/>
                    <a:pt x="5120" y="26718"/>
                  </a:cubicBezTo>
                  <a:cubicBezTo>
                    <a:pt x="5227" y="26611"/>
                    <a:pt x="5334" y="26515"/>
                    <a:pt x="5442" y="26420"/>
                  </a:cubicBezTo>
                  <a:lnTo>
                    <a:pt x="5537" y="26313"/>
                  </a:lnTo>
                  <a:cubicBezTo>
                    <a:pt x="5572" y="26301"/>
                    <a:pt x="5584" y="26265"/>
                    <a:pt x="5620" y="26242"/>
                  </a:cubicBezTo>
                  <a:lnTo>
                    <a:pt x="5644" y="26206"/>
                  </a:lnTo>
                  <a:lnTo>
                    <a:pt x="5870" y="25968"/>
                  </a:lnTo>
                  <a:cubicBezTo>
                    <a:pt x="6096" y="25730"/>
                    <a:pt x="6311" y="25444"/>
                    <a:pt x="6513" y="25170"/>
                  </a:cubicBezTo>
                  <a:cubicBezTo>
                    <a:pt x="6787" y="24753"/>
                    <a:pt x="7001" y="24337"/>
                    <a:pt x="7132" y="23884"/>
                  </a:cubicBezTo>
                  <a:cubicBezTo>
                    <a:pt x="7263" y="23456"/>
                    <a:pt x="7347" y="22979"/>
                    <a:pt x="7358" y="22467"/>
                  </a:cubicBezTo>
                  <a:lnTo>
                    <a:pt x="7358" y="22289"/>
                  </a:lnTo>
                  <a:cubicBezTo>
                    <a:pt x="7358" y="21860"/>
                    <a:pt x="7311" y="21455"/>
                    <a:pt x="7227" y="21074"/>
                  </a:cubicBezTo>
                  <a:cubicBezTo>
                    <a:pt x="7192" y="20955"/>
                    <a:pt x="7168" y="20824"/>
                    <a:pt x="7120" y="20681"/>
                  </a:cubicBezTo>
                  <a:lnTo>
                    <a:pt x="7108" y="20622"/>
                  </a:lnTo>
                  <a:lnTo>
                    <a:pt x="7013" y="20360"/>
                  </a:lnTo>
                  <a:lnTo>
                    <a:pt x="7001" y="20312"/>
                  </a:lnTo>
                  <a:lnTo>
                    <a:pt x="6942" y="20134"/>
                  </a:lnTo>
                  <a:cubicBezTo>
                    <a:pt x="6882" y="19991"/>
                    <a:pt x="6823" y="19836"/>
                    <a:pt x="6751" y="19669"/>
                  </a:cubicBezTo>
                  <a:cubicBezTo>
                    <a:pt x="6656" y="19479"/>
                    <a:pt x="6573" y="19276"/>
                    <a:pt x="6489" y="19098"/>
                  </a:cubicBezTo>
                  <a:lnTo>
                    <a:pt x="6477" y="19062"/>
                  </a:lnTo>
                  <a:lnTo>
                    <a:pt x="6358" y="18812"/>
                  </a:lnTo>
                  <a:cubicBezTo>
                    <a:pt x="6299" y="18657"/>
                    <a:pt x="6275" y="18538"/>
                    <a:pt x="6239" y="18443"/>
                  </a:cubicBezTo>
                  <a:lnTo>
                    <a:pt x="6275" y="18360"/>
                  </a:lnTo>
                  <a:lnTo>
                    <a:pt x="6299" y="18288"/>
                  </a:lnTo>
                  <a:lnTo>
                    <a:pt x="6311" y="18264"/>
                  </a:lnTo>
                  <a:lnTo>
                    <a:pt x="6346" y="18205"/>
                  </a:lnTo>
                  <a:cubicBezTo>
                    <a:pt x="6573" y="17729"/>
                    <a:pt x="6823" y="17169"/>
                    <a:pt x="7061" y="16621"/>
                  </a:cubicBezTo>
                  <a:lnTo>
                    <a:pt x="7132" y="16443"/>
                  </a:lnTo>
                  <a:cubicBezTo>
                    <a:pt x="7358" y="15955"/>
                    <a:pt x="7597" y="15407"/>
                    <a:pt x="7823" y="14871"/>
                  </a:cubicBezTo>
                  <a:cubicBezTo>
                    <a:pt x="7835" y="14847"/>
                    <a:pt x="7835" y="14835"/>
                    <a:pt x="7835" y="14824"/>
                  </a:cubicBezTo>
                  <a:lnTo>
                    <a:pt x="7835" y="14883"/>
                  </a:lnTo>
                  <a:lnTo>
                    <a:pt x="7835" y="14943"/>
                  </a:lnTo>
                  <a:lnTo>
                    <a:pt x="7835" y="15062"/>
                  </a:lnTo>
                  <a:cubicBezTo>
                    <a:pt x="7835" y="15431"/>
                    <a:pt x="7835" y="15776"/>
                    <a:pt x="7847" y="16086"/>
                  </a:cubicBezTo>
                  <a:lnTo>
                    <a:pt x="7847" y="16193"/>
                  </a:lnTo>
                  <a:lnTo>
                    <a:pt x="7847" y="16240"/>
                  </a:lnTo>
                  <a:lnTo>
                    <a:pt x="7847" y="16276"/>
                  </a:lnTo>
                  <a:cubicBezTo>
                    <a:pt x="7858" y="16550"/>
                    <a:pt x="7882" y="16860"/>
                    <a:pt x="7894" y="17157"/>
                  </a:cubicBezTo>
                  <a:lnTo>
                    <a:pt x="7894" y="17252"/>
                  </a:lnTo>
                  <a:lnTo>
                    <a:pt x="7894" y="17276"/>
                  </a:lnTo>
                  <a:cubicBezTo>
                    <a:pt x="7906" y="17395"/>
                    <a:pt x="7906" y="17526"/>
                    <a:pt x="7918" y="17645"/>
                  </a:cubicBezTo>
                  <a:cubicBezTo>
                    <a:pt x="7918" y="17705"/>
                    <a:pt x="7942" y="17764"/>
                    <a:pt x="7942" y="17824"/>
                  </a:cubicBezTo>
                  <a:lnTo>
                    <a:pt x="7942" y="17860"/>
                  </a:lnTo>
                  <a:cubicBezTo>
                    <a:pt x="7954" y="17979"/>
                    <a:pt x="7954" y="18098"/>
                    <a:pt x="7966" y="18217"/>
                  </a:cubicBezTo>
                  <a:cubicBezTo>
                    <a:pt x="8001" y="18574"/>
                    <a:pt x="8037" y="18979"/>
                    <a:pt x="8097" y="19372"/>
                  </a:cubicBezTo>
                  <a:lnTo>
                    <a:pt x="8120" y="19538"/>
                  </a:lnTo>
                  <a:cubicBezTo>
                    <a:pt x="8144" y="19824"/>
                    <a:pt x="8192" y="20122"/>
                    <a:pt x="8239" y="20408"/>
                  </a:cubicBezTo>
                  <a:cubicBezTo>
                    <a:pt x="8370" y="21205"/>
                    <a:pt x="8478" y="21860"/>
                    <a:pt x="8632" y="22527"/>
                  </a:cubicBezTo>
                  <a:cubicBezTo>
                    <a:pt x="8728" y="22920"/>
                    <a:pt x="8835" y="23301"/>
                    <a:pt x="8918" y="23682"/>
                  </a:cubicBezTo>
                  <a:cubicBezTo>
                    <a:pt x="8954" y="23813"/>
                    <a:pt x="8990" y="23944"/>
                    <a:pt x="9025" y="24075"/>
                  </a:cubicBezTo>
                  <a:lnTo>
                    <a:pt x="8990" y="24110"/>
                  </a:lnTo>
                  <a:lnTo>
                    <a:pt x="8966" y="24134"/>
                  </a:lnTo>
                  <a:cubicBezTo>
                    <a:pt x="8906" y="24194"/>
                    <a:pt x="8859" y="24277"/>
                    <a:pt x="8799" y="24337"/>
                  </a:cubicBezTo>
                  <a:lnTo>
                    <a:pt x="8787" y="24349"/>
                  </a:lnTo>
                  <a:cubicBezTo>
                    <a:pt x="8751" y="24372"/>
                    <a:pt x="8740" y="24408"/>
                    <a:pt x="8716" y="24432"/>
                  </a:cubicBezTo>
                  <a:cubicBezTo>
                    <a:pt x="8632" y="24527"/>
                    <a:pt x="8573" y="24634"/>
                    <a:pt x="8501" y="24718"/>
                  </a:cubicBezTo>
                  <a:lnTo>
                    <a:pt x="8490" y="24753"/>
                  </a:lnTo>
                  <a:lnTo>
                    <a:pt x="8478" y="24777"/>
                  </a:lnTo>
                  <a:lnTo>
                    <a:pt x="8442" y="24813"/>
                  </a:lnTo>
                  <a:lnTo>
                    <a:pt x="8263" y="25075"/>
                  </a:lnTo>
                  <a:lnTo>
                    <a:pt x="8239" y="25122"/>
                  </a:lnTo>
                  <a:lnTo>
                    <a:pt x="8216" y="25134"/>
                  </a:lnTo>
                  <a:cubicBezTo>
                    <a:pt x="8156" y="25206"/>
                    <a:pt x="8097" y="25313"/>
                    <a:pt x="8037" y="25420"/>
                  </a:cubicBezTo>
                  <a:cubicBezTo>
                    <a:pt x="8025" y="25444"/>
                    <a:pt x="8001" y="25492"/>
                    <a:pt x="7978" y="25527"/>
                  </a:cubicBezTo>
                  <a:lnTo>
                    <a:pt x="7978" y="25539"/>
                  </a:lnTo>
                  <a:cubicBezTo>
                    <a:pt x="7942" y="25611"/>
                    <a:pt x="7906" y="25682"/>
                    <a:pt x="7858" y="25765"/>
                  </a:cubicBezTo>
                  <a:lnTo>
                    <a:pt x="7787" y="25896"/>
                  </a:lnTo>
                  <a:lnTo>
                    <a:pt x="7656" y="26182"/>
                  </a:lnTo>
                  <a:cubicBezTo>
                    <a:pt x="7608" y="26265"/>
                    <a:pt x="7561" y="26373"/>
                    <a:pt x="7525" y="26456"/>
                  </a:cubicBezTo>
                  <a:lnTo>
                    <a:pt x="7525" y="26480"/>
                  </a:lnTo>
                  <a:lnTo>
                    <a:pt x="7466" y="26599"/>
                  </a:lnTo>
                  <a:cubicBezTo>
                    <a:pt x="7406" y="26718"/>
                    <a:pt x="7358" y="26849"/>
                    <a:pt x="7311" y="26956"/>
                  </a:cubicBezTo>
                  <a:lnTo>
                    <a:pt x="7311" y="26968"/>
                  </a:lnTo>
                  <a:lnTo>
                    <a:pt x="7287" y="27051"/>
                  </a:lnTo>
                  <a:cubicBezTo>
                    <a:pt x="7227" y="27218"/>
                    <a:pt x="7180" y="27349"/>
                    <a:pt x="7132" y="27468"/>
                  </a:cubicBezTo>
                  <a:cubicBezTo>
                    <a:pt x="7013" y="27789"/>
                    <a:pt x="6906" y="28123"/>
                    <a:pt x="6846" y="28480"/>
                  </a:cubicBezTo>
                  <a:cubicBezTo>
                    <a:pt x="6787" y="28837"/>
                    <a:pt x="6763" y="29171"/>
                    <a:pt x="6763" y="29468"/>
                  </a:cubicBezTo>
                  <a:lnTo>
                    <a:pt x="6763" y="29480"/>
                  </a:lnTo>
                  <a:cubicBezTo>
                    <a:pt x="6763" y="29825"/>
                    <a:pt x="6787" y="30171"/>
                    <a:pt x="6870" y="30492"/>
                  </a:cubicBezTo>
                  <a:cubicBezTo>
                    <a:pt x="6942" y="30826"/>
                    <a:pt x="7013" y="31135"/>
                    <a:pt x="7120" y="31445"/>
                  </a:cubicBezTo>
                  <a:cubicBezTo>
                    <a:pt x="7227" y="31790"/>
                    <a:pt x="7370" y="32135"/>
                    <a:pt x="7501" y="32445"/>
                  </a:cubicBezTo>
                  <a:cubicBezTo>
                    <a:pt x="7728" y="32969"/>
                    <a:pt x="8013" y="33516"/>
                    <a:pt x="8370" y="34135"/>
                  </a:cubicBezTo>
                  <a:cubicBezTo>
                    <a:pt x="8692" y="34731"/>
                    <a:pt x="9073" y="35350"/>
                    <a:pt x="9371" y="35826"/>
                  </a:cubicBezTo>
                  <a:lnTo>
                    <a:pt x="9382" y="35838"/>
                  </a:lnTo>
                  <a:cubicBezTo>
                    <a:pt x="9763" y="36445"/>
                    <a:pt x="10109" y="36993"/>
                    <a:pt x="10454" y="37493"/>
                  </a:cubicBezTo>
                  <a:lnTo>
                    <a:pt x="10466" y="37505"/>
                  </a:lnTo>
                  <a:lnTo>
                    <a:pt x="10478" y="37529"/>
                  </a:lnTo>
                  <a:lnTo>
                    <a:pt x="10561" y="37636"/>
                  </a:lnTo>
                  <a:lnTo>
                    <a:pt x="10621" y="37707"/>
                  </a:lnTo>
                  <a:lnTo>
                    <a:pt x="10633" y="37731"/>
                  </a:lnTo>
                  <a:cubicBezTo>
                    <a:pt x="10740" y="37862"/>
                    <a:pt x="10823" y="38005"/>
                    <a:pt x="10918" y="38148"/>
                  </a:cubicBezTo>
                  <a:cubicBezTo>
                    <a:pt x="11180" y="38541"/>
                    <a:pt x="11466" y="38981"/>
                    <a:pt x="11776" y="39374"/>
                  </a:cubicBezTo>
                  <a:lnTo>
                    <a:pt x="11788" y="39410"/>
                  </a:lnTo>
                  <a:cubicBezTo>
                    <a:pt x="11823" y="39458"/>
                    <a:pt x="11847" y="39493"/>
                    <a:pt x="11895" y="39541"/>
                  </a:cubicBezTo>
                  <a:cubicBezTo>
                    <a:pt x="11954" y="39600"/>
                    <a:pt x="12026" y="39672"/>
                    <a:pt x="12121" y="39672"/>
                  </a:cubicBezTo>
                  <a:cubicBezTo>
                    <a:pt x="12228" y="39672"/>
                    <a:pt x="12311" y="39636"/>
                    <a:pt x="12371" y="39553"/>
                  </a:cubicBezTo>
                  <a:cubicBezTo>
                    <a:pt x="12430" y="39493"/>
                    <a:pt x="12442" y="39410"/>
                    <a:pt x="12466" y="39338"/>
                  </a:cubicBezTo>
                  <a:cubicBezTo>
                    <a:pt x="12490" y="39172"/>
                    <a:pt x="12526" y="38993"/>
                    <a:pt x="12550" y="38815"/>
                  </a:cubicBezTo>
                  <a:lnTo>
                    <a:pt x="12561" y="38696"/>
                  </a:lnTo>
                  <a:cubicBezTo>
                    <a:pt x="12621" y="38326"/>
                    <a:pt x="12681" y="38029"/>
                    <a:pt x="12728" y="37743"/>
                  </a:cubicBezTo>
                  <a:cubicBezTo>
                    <a:pt x="12776" y="37529"/>
                    <a:pt x="12823" y="37350"/>
                    <a:pt x="12859" y="37160"/>
                  </a:cubicBezTo>
                  <a:lnTo>
                    <a:pt x="13002" y="36719"/>
                  </a:lnTo>
                  <a:lnTo>
                    <a:pt x="13002" y="36695"/>
                  </a:lnTo>
                  <a:lnTo>
                    <a:pt x="13002" y="36683"/>
                  </a:lnTo>
                  <a:lnTo>
                    <a:pt x="13026" y="36612"/>
                  </a:lnTo>
                  <a:cubicBezTo>
                    <a:pt x="13133" y="36243"/>
                    <a:pt x="13216" y="35945"/>
                    <a:pt x="13300" y="35659"/>
                  </a:cubicBezTo>
                  <a:cubicBezTo>
                    <a:pt x="13323" y="35505"/>
                    <a:pt x="13371" y="35374"/>
                    <a:pt x="13395" y="35231"/>
                  </a:cubicBezTo>
                  <a:cubicBezTo>
                    <a:pt x="13431" y="35064"/>
                    <a:pt x="13478" y="34897"/>
                    <a:pt x="13514" y="34731"/>
                  </a:cubicBezTo>
                  <a:cubicBezTo>
                    <a:pt x="13621" y="34362"/>
                    <a:pt x="13752" y="34004"/>
                    <a:pt x="13871" y="33647"/>
                  </a:cubicBezTo>
                  <a:lnTo>
                    <a:pt x="13871" y="33635"/>
                  </a:lnTo>
                  <a:lnTo>
                    <a:pt x="13895" y="33623"/>
                  </a:lnTo>
                  <a:cubicBezTo>
                    <a:pt x="13966" y="33397"/>
                    <a:pt x="14050" y="33159"/>
                    <a:pt x="14133" y="32921"/>
                  </a:cubicBezTo>
                  <a:cubicBezTo>
                    <a:pt x="14193" y="32731"/>
                    <a:pt x="14228" y="32576"/>
                    <a:pt x="14264" y="32445"/>
                  </a:cubicBezTo>
                  <a:cubicBezTo>
                    <a:pt x="14288" y="32326"/>
                    <a:pt x="14312" y="32207"/>
                    <a:pt x="14335" y="32099"/>
                  </a:cubicBezTo>
                  <a:lnTo>
                    <a:pt x="14347" y="32016"/>
                  </a:lnTo>
                  <a:lnTo>
                    <a:pt x="14347" y="31980"/>
                  </a:lnTo>
                  <a:lnTo>
                    <a:pt x="14347" y="31969"/>
                  </a:lnTo>
                  <a:cubicBezTo>
                    <a:pt x="14431" y="31671"/>
                    <a:pt x="14490" y="31373"/>
                    <a:pt x="14526" y="31064"/>
                  </a:cubicBezTo>
                  <a:cubicBezTo>
                    <a:pt x="14574" y="30766"/>
                    <a:pt x="14586" y="30468"/>
                    <a:pt x="14609" y="30195"/>
                  </a:cubicBezTo>
                  <a:cubicBezTo>
                    <a:pt x="14621" y="30004"/>
                    <a:pt x="14621" y="29849"/>
                    <a:pt x="14621" y="29730"/>
                  </a:cubicBezTo>
                  <a:cubicBezTo>
                    <a:pt x="14621" y="29552"/>
                    <a:pt x="14609" y="29397"/>
                    <a:pt x="14586" y="29230"/>
                  </a:cubicBezTo>
                  <a:cubicBezTo>
                    <a:pt x="14562" y="28980"/>
                    <a:pt x="14502" y="28694"/>
                    <a:pt x="14407" y="28349"/>
                  </a:cubicBezTo>
                  <a:cubicBezTo>
                    <a:pt x="14383" y="28266"/>
                    <a:pt x="14371" y="28182"/>
                    <a:pt x="14335" y="28123"/>
                  </a:cubicBezTo>
                  <a:lnTo>
                    <a:pt x="14371" y="28123"/>
                  </a:lnTo>
                  <a:cubicBezTo>
                    <a:pt x="14633" y="28242"/>
                    <a:pt x="14931" y="28361"/>
                    <a:pt x="15300" y="28516"/>
                  </a:cubicBezTo>
                  <a:cubicBezTo>
                    <a:pt x="15990" y="28778"/>
                    <a:pt x="16729" y="29063"/>
                    <a:pt x="17205" y="29242"/>
                  </a:cubicBezTo>
                  <a:lnTo>
                    <a:pt x="17372" y="29302"/>
                  </a:lnTo>
                  <a:cubicBezTo>
                    <a:pt x="17657" y="29409"/>
                    <a:pt x="17967" y="29528"/>
                    <a:pt x="18360" y="29647"/>
                  </a:cubicBezTo>
                  <a:cubicBezTo>
                    <a:pt x="18741" y="29778"/>
                    <a:pt x="19086" y="29885"/>
                    <a:pt x="19396" y="30004"/>
                  </a:cubicBezTo>
                  <a:cubicBezTo>
                    <a:pt x="19550" y="30064"/>
                    <a:pt x="19705" y="30123"/>
                    <a:pt x="19860" y="30183"/>
                  </a:cubicBezTo>
                  <a:cubicBezTo>
                    <a:pt x="20003" y="30242"/>
                    <a:pt x="20205" y="30314"/>
                    <a:pt x="20384" y="30373"/>
                  </a:cubicBezTo>
                  <a:cubicBezTo>
                    <a:pt x="20515" y="30433"/>
                    <a:pt x="20705" y="30492"/>
                    <a:pt x="20884" y="30552"/>
                  </a:cubicBezTo>
                  <a:cubicBezTo>
                    <a:pt x="20955" y="30587"/>
                    <a:pt x="21051" y="30599"/>
                    <a:pt x="21134" y="30623"/>
                  </a:cubicBezTo>
                  <a:cubicBezTo>
                    <a:pt x="21182" y="30623"/>
                    <a:pt x="21229" y="30647"/>
                    <a:pt x="21277" y="30659"/>
                  </a:cubicBezTo>
                  <a:lnTo>
                    <a:pt x="21301" y="30671"/>
                  </a:lnTo>
                  <a:cubicBezTo>
                    <a:pt x="21360" y="30683"/>
                    <a:pt x="21432" y="30706"/>
                    <a:pt x="21491" y="30706"/>
                  </a:cubicBezTo>
                  <a:cubicBezTo>
                    <a:pt x="21539" y="30706"/>
                    <a:pt x="21586" y="30706"/>
                    <a:pt x="21634" y="30671"/>
                  </a:cubicBezTo>
                  <a:cubicBezTo>
                    <a:pt x="21670" y="30659"/>
                    <a:pt x="21705" y="30623"/>
                    <a:pt x="21729" y="30587"/>
                  </a:cubicBezTo>
                  <a:cubicBezTo>
                    <a:pt x="21765" y="30540"/>
                    <a:pt x="21777" y="30480"/>
                    <a:pt x="21777" y="30433"/>
                  </a:cubicBezTo>
                  <a:lnTo>
                    <a:pt x="21777" y="30373"/>
                  </a:lnTo>
                  <a:cubicBezTo>
                    <a:pt x="21765" y="30302"/>
                    <a:pt x="21729" y="30242"/>
                    <a:pt x="21705" y="30195"/>
                  </a:cubicBezTo>
                  <a:lnTo>
                    <a:pt x="21670" y="30147"/>
                  </a:lnTo>
                  <a:lnTo>
                    <a:pt x="21634" y="30075"/>
                  </a:lnTo>
                  <a:lnTo>
                    <a:pt x="21586" y="30004"/>
                  </a:lnTo>
                  <a:cubicBezTo>
                    <a:pt x="21527" y="29933"/>
                    <a:pt x="21479" y="29849"/>
                    <a:pt x="21432" y="29778"/>
                  </a:cubicBezTo>
                  <a:lnTo>
                    <a:pt x="21432" y="29766"/>
                  </a:lnTo>
                  <a:lnTo>
                    <a:pt x="21432" y="29754"/>
                  </a:lnTo>
                  <a:cubicBezTo>
                    <a:pt x="21348" y="29635"/>
                    <a:pt x="21277" y="29516"/>
                    <a:pt x="21193" y="29373"/>
                  </a:cubicBezTo>
                  <a:lnTo>
                    <a:pt x="21193" y="29361"/>
                  </a:lnTo>
                  <a:lnTo>
                    <a:pt x="21193" y="29349"/>
                  </a:lnTo>
                  <a:cubicBezTo>
                    <a:pt x="21122" y="29218"/>
                    <a:pt x="21039" y="29040"/>
                    <a:pt x="20943" y="28873"/>
                  </a:cubicBezTo>
                  <a:lnTo>
                    <a:pt x="20717" y="28385"/>
                  </a:lnTo>
                  <a:cubicBezTo>
                    <a:pt x="20586" y="28063"/>
                    <a:pt x="20455" y="27742"/>
                    <a:pt x="20348" y="27468"/>
                  </a:cubicBezTo>
                  <a:lnTo>
                    <a:pt x="20348" y="27456"/>
                  </a:lnTo>
                  <a:lnTo>
                    <a:pt x="20301" y="27337"/>
                  </a:lnTo>
                  <a:cubicBezTo>
                    <a:pt x="20217" y="27099"/>
                    <a:pt x="20110" y="26873"/>
                    <a:pt x="20027" y="26658"/>
                  </a:cubicBezTo>
                  <a:lnTo>
                    <a:pt x="19920" y="26420"/>
                  </a:lnTo>
                  <a:lnTo>
                    <a:pt x="19872" y="26301"/>
                  </a:lnTo>
                  <a:lnTo>
                    <a:pt x="19872" y="26277"/>
                  </a:lnTo>
                  <a:cubicBezTo>
                    <a:pt x="19622" y="25670"/>
                    <a:pt x="19348" y="25051"/>
                    <a:pt x="19110" y="24408"/>
                  </a:cubicBezTo>
                  <a:cubicBezTo>
                    <a:pt x="18872" y="23765"/>
                    <a:pt x="18610" y="23039"/>
                    <a:pt x="18253" y="22372"/>
                  </a:cubicBezTo>
                  <a:cubicBezTo>
                    <a:pt x="18086" y="22051"/>
                    <a:pt x="17895" y="21729"/>
                    <a:pt x="17645" y="21384"/>
                  </a:cubicBezTo>
                  <a:lnTo>
                    <a:pt x="17610" y="21336"/>
                  </a:lnTo>
                  <a:cubicBezTo>
                    <a:pt x="17586" y="21277"/>
                    <a:pt x="17538" y="21241"/>
                    <a:pt x="17491" y="21181"/>
                  </a:cubicBezTo>
                  <a:cubicBezTo>
                    <a:pt x="17479" y="21158"/>
                    <a:pt x="17467" y="21134"/>
                    <a:pt x="17431" y="21098"/>
                  </a:cubicBezTo>
                  <a:cubicBezTo>
                    <a:pt x="17383" y="21039"/>
                    <a:pt x="17360" y="21003"/>
                    <a:pt x="17312" y="20955"/>
                  </a:cubicBezTo>
                  <a:cubicBezTo>
                    <a:pt x="17193" y="20824"/>
                    <a:pt x="17074" y="20681"/>
                    <a:pt x="16943" y="20550"/>
                  </a:cubicBezTo>
                  <a:cubicBezTo>
                    <a:pt x="16895" y="20527"/>
                    <a:pt x="16836" y="20443"/>
                    <a:pt x="16764" y="20384"/>
                  </a:cubicBezTo>
                  <a:cubicBezTo>
                    <a:pt x="16729" y="20372"/>
                    <a:pt x="16717" y="20360"/>
                    <a:pt x="16693" y="20324"/>
                  </a:cubicBezTo>
                  <a:lnTo>
                    <a:pt x="16669" y="20312"/>
                  </a:lnTo>
                  <a:cubicBezTo>
                    <a:pt x="16610" y="20265"/>
                    <a:pt x="16550" y="20205"/>
                    <a:pt x="16491" y="20169"/>
                  </a:cubicBezTo>
                  <a:lnTo>
                    <a:pt x="16276" y="19991"/>
                  </a:lnTo>
                  <a:lnTo>
                    <a:pt x="16240" y="19955"/>
                  </a:lnTo>
                  <a:cubicBezTo>
                    <a:pt x="16193" y="19908"/>
                    <a:pt x="16157" y="19884"/>
                    <a:pt x="16110" y="19848"/>
                  </a:cubicBezTo>
                  <a:cubicBezTo>
                    <a:pt x="16074" y="19836"/>
                    <a:pt x="16050" y="19824"/>
                    <a:pt x="16038" y="19812"/>
                  </a:cubicBezTo>
                  <a:cubicBezTo>
                    <a:pt x="15752" y="19610"/>
                    <a:pt x="15443" y="19431"/>
                    <a:pt x="15002" y="19241"/>
                  </a:cubicBezTo>
                  <a:lnTo>
                    <a:pt x="14990" y="19241"/>
                  </a:lnTo>
                  <a:lnTo>
                    <a:pt x="14764" y="19157"/>
                  </a:lnTo>
                  <a:cubicBezTo>
                    <a:pt x="14740" y="19134"/>
                    <a:pt x="14728" y="19134"/>
                    <a:pt x="14693" y="19122"/>
                  </a:cubicBezTo>
                  <a:lnTo>
                    <a:pt x="14681" y="19110"/>
                  </a:lnTo>
                  <a:lnTo>
                    <a:pt x="14645" y="19110"/>
                  </a:lnTo>
                  <a:cubicBezTo>
                    <a:pt x="14609" y="19098"/>
                    <a:pt x="14550" y="19062"/>
                    <a:pt x="14502" y="19050"/>
                  </a:cubicBezTo>
                  <a:lnTo>
                    <a:pt x="14407" y="19015"/>
                  </a:lnTo>
                  <a:lnTo>
                    <a:pt x="14205" y="18943"/>
                  </a:lnTo>
                  <a:cubicBezTo>
                    <a:pt x="14109" y="18919"/>
                    <a:pt x="14014" y="18884"/>
                    <a:pt x="13907" y="18872"/>
                  </a:cubicBezTo>
                  <a:lnTo>
                    <a:pt x="13895" y="18872"/>
                  </a:lnTo>
                  <a:lnTo>
                    <a:pt x="13847" y="18860"/>
                  </a:lnTo>
                  <a:cubicBezTo>
                    <a:pt x="13740" y="18836"/>
                    <a:pt x="13621" y="18824"/>
                    <a:pt x="13502" y="18812"/>
                  </a:cubicBezTo>
                  <a:cubicBezTo>
                    <a:pt x="13270" y="18794"/>
                    <a:pt x="13070" y="18785"/>
                    <a:pt x="12886" y="18785"/>
                  </a:cubicBezTo>
                  <a:cubicBezTo>
                    <a:pt x="12701" y="18785"/>
                    <a:pt x="12532" y="18794"/>
                    <a:pt x="12359" y="18812"/>
                  </a:cubicBezTo>
                  <a:cubicBezTo>
                    <a:pt x="12192" y="18824"/>
                    <a:pt x="12002" y="18836"/>
                    <a:pt x="11811" y="18872"/>
                  </a:cubicBezTo>
                  <a:cubicBezTo>
                    <a:pt x="11716" y="18884"/>
                    <a:pt x="11645" y="18919"/>
                    <a:pt x="11573" y="18931"/>
                  </a:cubicBezTo>
                  <a:lnTo>
                    <a:pt x="11526" y="18943"/>
                  </a:lnTo>
                  <a:cubicBezTo>
                    <a:pt x="11430" y="18979"/>
                    <a:pt x="11335" y="19003"/>
                    <a:pt x="11240" y="19050"/>
                  </a:cubicBezTo>
                  <a:cubicBezTo>
                    <a:pt x="11073" y="19122"/>
                    <a:pt x="10930" y="19217"/>
                    <a:pt x="10776" y="19312"/>
                  </a:cubicBezTo>
                  <a:lnTo>
                    <a:pt x="10752" y="19348"/>
                  </a:lnTo>
                  <a:lnTo>
                    <a:pt x="10740" y="19360"/>
                  </a:lnTo>
                  <a:cubicBezTo>
                    <a:pt x="10680" y="19276"/>
                    <a:pt x="10597" y="19169"/>
                    <a:pt x="10525" y="19074"/>
                  </a:cubicBezTo>
                  <a:cubicBezTo>
                    <a:pt x="10466" y="19003"/>
                    <a:pt x="10406" y="18919"/>
                    <a:pt x="10347" y="18824"/>
                  </a:cubicBezTo>
                  <a:lnTo>
                    <a:pt x="10347" y="18812"/>
                  </a:lnTo>
                  <a:cubicBezTo>
                    <a:pt x="10335" y="18765"/>
                    <a:pt x="10299" y="18741"/>
                    <a:pt x="10275" y="18693"/>
                  </a:cubicBezTo>
                  <a:cubicBezTo>
                    <a:pt x="10204" y="18598"/>
                    <a:pt x="10144" y="18503"/>
                    <a:pt x="10085" y="18395"/>
                  </a:cubicBezTo>
                  <a:lnTo>
                    <a:pt x="10049" y="18348"/>
                  </a:lnTo>
                  <a:lnTo>
                    <a:pt x="10025" y="18300"/>
                  </a:lnTo>
                  <a:lnTo>
                    <a:pt x="10002" y="18288"/>
                  </a:lnTo>
                  <a:cubicBezTo>
                    <a:pt x="9966" y="18217"/>
                    <a:pt x="9906" y="18110"/>
                    <a:pt x="9847" y="18003"/>
                  </a:cubicBezTo>
                  <a:lnTo>
                    <a:pt x="9644" y="17669"/>
                  </a:lnTo>
                  <a:lnTo>
                    <a:pt x="9633" y="17645"/>
                  </a:lnTo>
                  <a:lnTo>
                    <a:pt x="9549" y="17467"/>
                  </a:lnTo>
                  <a:lnTo>
                    <a:pt x="9525" y="17455"/>
                  </a:lnTo>
                  <a:cubicBezTo>
                    <a:pt x="9466" y="17336"/>
                    <a:pt x="9406" y="17205"/>
                    <a:pt x="9347" y="17074"/>
                  </a:cubicBezTo>
                  <a:lnTo>
                    <a:pt x="9263" y="16860"/>
                  </a:lnTo>
                  <a:lnTo>
                    <a:pt x="9168" y="16657"/>
                  </a:lnTo>
                  <a:cubicBezTo>
                    <a:pt x="9144" y="16574"/>
                    <a:pt x="9109" y="16514"/>
                    <a:pt x="9085" y="16443"/>
                  </a:cubicBezTo>
                  <a:cubicBezTo>
                    <a:pt x="9085" y="16419"/>
                    <a:pt x="9073" y="16383"/>
                    <a:pt x="9049" y="16359"/>
                  </a:cubicBezTo>
                  <a:cubicBezTo>
                    <a:pt x="9013" y="16252"/>
                    <a:pt x="8978" y="16145"/>
                    <a:pt x="8930" y="16038"/>
                  </a:cubicBezTo>
                  <a:lnTo>
                    <a:pt x="8930" y="15705"/>
                  </a:lnTo>
                  <a:cubicBezTo>
                    <a:pt x="8930" y="15312"/>
                    <a:pt x="8954" y="14931"/>
                    <a:pt x="8966" y="14526"/>
                  </a:cubicBezTo>
                  <a:cubicBezTo>
                    <a:pt x="8966" y="14407"/>
                    <a:pt x="8966" y="14300"/>
                    <a:pt x="8978" y="14193"/>
                  </a:cubicBezTo>
                  <a:lnTo>
                    <a:pt x="8978" y="14181"/>
                  </a:lnTo>
                  <a:lnTo>
                    <a:pt x="8990" y="14062"/>
                  </a:lnTo>
                  <a:lnTo>
                    <a:pt x="9013" y="13895"/>
                  </a:lnTo>
                  <a:lnTo>
                    <a:pt x="9013" y="13883"/>
                  </a:lnTo>
                  <a:cubicBezTo>
                    <a:pt x="9025" y="13776"/>
                    <a:pt x="9025" y="13657"/>
                    <a:pt x="9037" y="13562"/>
                  </a:cubicBezTo>
                  <a:lnTo>
                    <a:pt x="9049" y="13335"/>
                  </a:lnTo>
                  <a:lnTo>
                    <a:pt x="9049" y="13323"/>
                  </a:lnTo>
                  <a:cubicBezTo>
                    <a:pt x="9073" y="13061"/>
                    <a:pt x="9109" y="12764"/>
                    <a:pt x="9144" y="12466"/>
                  </a:cubicBezTo>
                  <a:cubicBezTo>
                    <a:pt x="9252" y="11692"/>
                    <a:pt x="9347" y="10906"/>
                    <a:pt x="9466" y="10121"/>
                  </a:cubicBezTo>
                  <a:cubicBezTo>
                    <a:pt x="9513" y="9871"/>
                    <a:pt x="9561" y="9597"/>
                    <a:pt x="9609" y="9347"/>
                  </a:cubicBezTo>
                  <a:lnTo>
                    <a:pt x="9609" y="9335"/>
                  </a:lnTo>
                  <a:lnTo>
                    <a:pt x="9609" y="9311"/>
                  </a:lnTo>
                  <a:lnTo>
                    <a:pt x="9633" y="9168"/>
                  </a:lnTo>
                  <a:lnTo>
                    <a:pt x="9668" y="9037"/>
                  </a:lnTo>
                  <a:cubicBezTo>
                    <a:pt x="9680" y="8930"/>
                    <a:pt x="9704" y="8823"/>
                    <a:pt x="9728" y="8739"/>
                  </a:cubicBezTo>
                  <a:lnTo>
                    <a:pt x="9728" y="8716"/>
                  </a:lnTo>
                  <a:lnTo>
                    <a:pt x="9740" y="8620"/>
                  </a:lnTo>
                  <a:lnTo>
                    <a:pt x="9740" y="8597"/>
                  </a:lnTo>
                  <a:lnTo>
                    <a:pt x="9752" y="8513"/>
                  </a:lnTo>
                  <a:cubicBezTo>
                    <a:pt x="9787" y="8358"/>
                    <a:pt x="9823" y="8204"/>
                    <a:pt x="9859" y="8049"/>
                  </a:cubicBezTo>
                  <a:lnTo>
                    <a:pt x="9906" y="7882"/>
                  </a:lnTo>
                  <a:lnTo>
                    <a:pt x="9918" y="7858"/>
                  </a:lnTo>
                  <a:lnTo>
                    <a:pt x="9918" y="7835"/>
                  </a:lnTo>
                  <a:lnTo>
                    <a:pt x="9918" y="7823"/>
                  </a:lnTo>
                  <a:cubicBezTo>
                    <a:pt x="9966" y="7620"/>
                    <a:pt x="10025" y="7382"/>
                    <a:pt x="10097" y="7156"/>
                  </a:cubicBezTo>
                  <a:cubicBezTo>
                    <a:pt x="10121" y="7061"/>
                    <a:pt x="10156" y="6965"/>
                    <a:pt x="10180" y="6870"/>
                  </a:cubicBezTo>
                  <a:lnTo>
                    <a:pt x="10204" y="6823"/>
                  </a:lnTo>
                  <a:cubicBezTo>
                    <a:pt x="10275" y="6584"/>
                    <a:pt x="10347" y="6311"/>
                    <a:pt x="10442" y="6049"/>
                  </a:cubicBezTo>
                  <a:lnTo>
                    <a:pt x="10466" y="5953"/>
                  </a:lnTo>
                  <a:lnTo>
                    <a:pt x="10466" y="5930"/>
                  </a:lnTo>
                  <a:lnTo>
                    <a:pt x="10478" y="5906"/>
                  </a:lnTo>
                  <a:lnTo>
                    <a:pt x="10799" y="4965"/>
                  </a:lnTo>
                  <a:lnTo>
                    <a:pt x="10895" y="4668"/>
                  </a:lnTo>
                  <a:lnTo>
                    <a:pt x="11002" y="4370"/>
                  </a:lnTo>
                  <a:cubicBezTo>
                    <a:pt x="11037" y="4287"/>
                    <a:pt x="11073" y="4179"/>
                    <a:pt x="11109" y="4084"/>
                  </a:cubicBezTo>
                  <a:lnTo>
                    <a:pt x="11121" y="4048"/>
                  </a:lnTo>
                  <a:lnTo>
                    <a:pt x="11121" y="4025"/>
                  </a:lnTo>
                  <a:lnTo>
                    <a:pt x="11133" y="4001"/>
                  </a:lnTo>
                  <a:cubicBezTo>
                    <a:pt x="11168" y="3953"/>
                    <a:pt x="11180" y="3906"/>
                    <a:pt x="11192" y="3870"/>
                  </a:cubicBezTo>
                  <a:cubicBezTo>
                    <a:pt x="11335" y="3536"/>
                    <a:pt x="11466" y="3191"/>
                    <a:pt x="11597" y="2870"/>
                  </a:cubicBezTo>
                  <a:lnTo>
                    <a:pt x="11609" y="2834"/>
                  </a:lnTo>
                  <a:lnTo>
                    <a:pt x="11609" y="2822"/>
                  </a:lnTo>
                  <a:lnTo>
                    <a:pt x="11609" y="2810"/>
                  </a:lnTo>
                  <a:lnTo>
                    <a:pt x="11633" y="2774"/>
                  </a:lnTo>
                  <a:lnTo>
                    <a:pt x="11764" y="2465"/>
                  </a:lnTo>
                  <a:lnTo>
                    <a:pt x="11764" y="2453"/>
                  </a:lnTo>
                  <a:cubicBezTo>
                    <a:pt x="11776" y="2417"/>
                    <a:pt x="11811" y="2382"/>
                    <a:pt x="11823" y="2334"/>
                  </a:cubicBezTo>
                  <a:cubicBezTo>
                    <a:pt x="11930" y="2108"/>
                    <a:pt x="12049" y="1858"/>
                    <a:pt x="12192" y="1584"/>
                  </a:cubicBezTo>
                  <a:cubicBezTo>
                    <a:pt x="12311" y="1370"/>
                    <a:pt x="12442" y="1191"/>
                    <a:pt x="12561" y="1012"/>
                  </a:cubicBezTo>
                  <a:cubicBezTo>
                    <a:pt x="12669" y="846"/>
                    <a:pt x="12788" y="691"/>
                    <a:pt x="12919" y="548"/>
                  </a:cubicBezTo>
                  <a:lnTo>
                    <a:pt x="13014" y="453"/>
                  </a:lnTo>
                  <a:cubicBezTo>
                    <a:pt x="13085" y="417"/>
                    <a:pt x="13145" y="322"/>
                    <a:pt x="13145" y="238"/>
                  </a:cubicBezTo>
                  <a:cubicBezTo>
                    <a:pt x="13145" y="191"/>
                    <a:pt x="13121" y="131"/>
                    <a:pt x="13085" y="84"/>
                  </a:cubicBezTo>
                  <a:cubicBezTo>
                    <a:pt x="13062" y="36"/>
                    <a:pt x="12978" y="12"/>
                    <a:pt x="12919" y="0"/>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3"/>
            <p:cNvSpPr/>
            <p:nvPr/>
          </p:nvSpPr>
          <p:spPr>
            <a:xfrm rot="10105750">
              <a:off x="6549500" y="3251083"/>
              <a:ext cx="212769" cy="133111"/>
            </a:xfrm>
            <a:custGeom>
              <a:rect b="b" l="l" r="r" t="t"/>
              <a:pathLst>
                <a:path extrusionOk="0" h="3122" w="4990">
                  <a:moveTo>
                    <a:pt x="3156" y="1191"/>
                  </a:moveTo>
                  <a:cubicBezTo>
                    <a:pt x="3144" y="1191"/>
                    <a:pt x="3144" y="1203"/>
                    <a:pt x="3132" y="1203"/>
                  </a:cubicBezTo>
                  <a:cubicBezTo>
                    <a:pt x="3144" y="1203"/>
                    <a:pt x="3156" y="1203"/>
                    <a:pt x="3156" y="1191"/>
                  </a:cubicBezTo>
                  <a:close/>
                  <a:moveTo>
                    <a:pt x="3334" y="1489"/>
                  </a:moveTo>
                  <a:lnTo>
                    <a:pt x="3334" y="1489"/>
                  </a:lnTo>
                  <a:cubicBezTo>
                    <a:pt x="3334" y="1489"/>
                    <a:pt x="3333" y="1489"/>
                    <a:pt x="3330" y="1489"/>
                  </a:cubicBezTo>
                  <a:lnTo>
                    <a:pt x="3330" y="1489"/>
                  </a:lnTo>
                  <a:cubicBezTo>
                    <a:pt x="3331" y="1489"/>
                    <a:pt x="3333" y="1489"/>
                    <a:pt x="3334" y="1489"/>
                  </a:cubicBezTo>
                  <a:close/>
                  <a:moveTo>
                    <a:pt x="4763" y="0"/>
                  </a:moveTo>
                  <a:cubicBezTo>
                    <a:pt x="4703" y="0"/>
                    <a:pt x="4656" y="48"/>
                    <a:pt x="4644" y="96"/>
                  </a:cubicBezTo>
                  <a:cubicBezTo>
                    <a:pt x="4632" y="119"/>
                    <a:pt x="4596" y="155"/>
                    <a:pt x="4572" y="179"/>
                  </a:cubicBezTo>
                  <a:cubicBezTo>
                    <a:pt x="4453" y="298"/>
                    <a:pt x="4322" y="417"/>
                    <a:pt x="4180" y="524"/>
                  </a:cubicBezTo>
                  <a:cubicBezTo>
                    <a:pt x="4084" y="608"/>
                    <a:pt x="3977" y="691"/>
                    <a:pt x="3870" y="762"/>
                  </a:cubicBezTo>
                  <a:cubicBezTo>
                    <a:pt x="3644" y="905"/>
                    <a:pt x="3406" y="1060"/>
                    <a:pt x="3191" y="1191"/>
                  </a:cubicBezTo>
                  <a:cubicBezTo>
                    <a:pt x="2989" y="1310"/>
                    <a:pt x="2798" y="1429"/>
                    <a:pt x="2608" y="1536"/>
                  </a:cubicBezTo>
                  <a:cubicBezTo>
                    <a:pt x="2417" y="1643"/>
                    <a:pt x="2239" y="1739"/>
                    <a:pt x="2036" y="1846"/>
                  </a:cubicBezTo>
                  <a:lnTo>
                    <a:pt x="1060" y="2334"/>
                  </a:lnTo>
                  <a:cubicBezTo>
                    <a:pt x="751" y="2489"/>
                    <a:pt x="417" y="2632"/>
                    <a:pt x="108" y="2786"/>
                  </a:cubicBezTo>
                  <a:cubicBezTo>
                    <a:pt x="48" y="2798"/>
                    <a:pt x="0" y="2858"/>
                    <a:pt x="24" y="2977"/>
                  </a:cubicBezTo>
                  <a:cubicBezTo>
                    <a:pt x="24" y="2989"/>
                    <a:pt x="24" y="3025"/>
                    <a:pt x="48" y="3036"/>
                  </a:cubicBezTo>
                  <a:cubicBezTo>
                    <a:pt x="66" y="3089"/>
                    <a:pt x="128" y="3122"/>
                    <a:pt x="188" y="3122"/>
                  </a:cubicBezTo>
                  <a:cubicBezTo>
                    <a:pt x="210" y="3122"/>
                    <a:pt x="231" y="3117"/>
                    <a:pt x="250" y="3108"/>
                  </a:cubicBezTo>
                  <a:cubicBezTo>
                    <a:pt x="584" y="2965"/>
                    <a:pt x="905" y="2810"/>
                    <a:pt x="1239" y="2655"/>
                  </a:cubicBezTo>
                  <a:cubicBezTo>
                    <a:pt x="1560" y="2489"/>
                    <a:pt x="1870" y="2322"/>
                    <a:pt x="2203" y="2155"/>
                  </a:cubicBezTo>
                  <a:cubicBezTo>
                    <a:pt x="2525" y="2001"/>
                    <a:pt x="2858" y="1834"/>
                    <a:pt x="3168" y="1643"/>
                  </a:cubicBezTo>
                  <a:cubicBezTo>
                    <a:pt x="3168" y="1620"/>
                    <a:pt x="3179" y="1620"/>
                    <a:pt x="3179" y="1620"/>
                  </a:cubicBezTo>
                  <a:lnTo>
                    <a:pt x="3215" y="1620"/>
                  </a:lnTo>
                  <a:cubicBezTo>
                    <a:pt x="3227" y="1620"/>
                    <a:pt x="3227" y="1608"/>
                    <a:pt x="3239" y="1608"/>
                  </a:cubicBezTo>
                  <a:lnTo>
                    <a:pt x="3227" y="1608"/>
                  </a:lnTo>
                  <a:cubicBezTo>
                    <a:pt x="3239" y="1596"/>
                    <a:pt x="3275" y="1584"/>
                    <a:pt x="3287" y="1560"/>
                  </a:cubicBezTo>
                  <a:cubicBezTo>
                    <a:pt x="3287" y="1548"/>
                    <a:pt x="3298" y="1548"/>
                    <a:pt x="3298" y="1548"/>
                  </a:cubicBezTo>
                  <a:lnTo>
                    <a:pt x="3322" y="1536"/>
                  </a:lnTo>
                  <a:lnTo>
                    <a:pt x="3334" y="1524"/>
                  </a:lnTo>
                  <a:lnTo>
                    <a:pt x="3322" y="1524"/>
                  </a:lnTo>
                  <a:cubicBezTo>
                    <a:pt x="3584" y="1358"/>
                    <a:pt x="3834" y="1167"/>
                    <a:pt x="4096" y="989"/>
                  </a:cubicBezTo>
                  <a:cubicBezTo>
                    <a:pt x="4215" y="893"/>
                    <a:pt x="4334" y="786"/>
                    <a:pt x="4453" y="703"/>
                  </a:cubicBezTo>
                  <a:cubicBezTo>
                    <a:pt x="4513" y="655"/>
                    <a:pt x="4572" y="596"/>
                    <a:pt x="4632" y="548"/>
                  </a:cubicBezTo>
                  <a:cubicBezTo>
                    <a:pt x="4668" y="524"/>
                    <a:pt x="4715" y="477"/>
                    <a:pt x="4763" y="429"/>
                  </a:cubicBezTo>
                  <a:cubicBezTo>
                    <a:pt x="4834" y="358"/>
                    <a:pt x="4894" y="298"/>
                    <a:pt x="4942" y="215"/>
                  </a:cubicBezTo>
                  <a:cubicBezTo>
                    <a:pt x="4989" y="119"/>
                    <a:pt x="4906" y="0"/>
                    <a:pt x="48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3"/>
            <p:cNvSpPr/>
            <p:nvPr/>
          </p:nvSpPr>
          <p:spPr>
            <a:xfrm rot="10105750">
              <a:off x="6568925" y="2628243"/>
              <a:ext cx="118323" cy="262215"/>
            </a:xfrm>
            <a:custGeom>
              <a:rect b="b" l="l" r="r" t="t"/>
              <a:pathLst>
                <a:path extrusionOk="0" h="6150" w="2775">
                  <a:moveTo>
                    <a:pt x="2578" y="0"/>
                  </a:moveTo>
                  <a:cubicBezTo>
                    <a:pt x="2551" y="0"/>
                    <a:pt x="2525" y="3"/>
                    <a:pt x="2501" y="9"/>
                  </a:cubicBezTo>
                  <a:cubicBezTo>
                    <a:pt x="2453" y="33"/>
                    <a:pt x="2417" y="81"/>
                    <a:pt x="2394" y="116"/>
                  </a:cubicBezTo>
                  <a:cubicBezTo>
                    <a:pt x="2274" y="569"/>
                    <a:pt x="2155" y="1009"/>
                    <a:pt x="2013" y="1462"/>
                  </a:cubicBezTo>
                  <a:cubicBezTo>
                    <a:pt x="1941" y="1700"/>
                    <a:pt x="1858" y="1914"/>
                    <a:pt x="1774" y="2140"/>
                  </a:cubicBezTo>
                  <a:cubicBezTo>
                    <a:pt x="1691" y="2378"/>
                    <a:pt x="1596" y="2605"/>
                    <a:pt x="1512" y="2843"/>
                  </a:cubicBezTo>
                  <a:cubicBezTo>
                    <a:pt x="1334" y="3307"/>
                    <a:pt x="1131" y="3748"/>
                    <a:pt x="941" y="4200"/>
                  </a:cubicBezTo>
                  <a:cubicBezTo>
                    <a:pt x="834" y="4438"/>
                    <a:pt x="739" y="4664"/>
                    <a:pt x="631" y="4879"/>
                  </a:cubicBezTo>
                  <a:cubicBezTo>
                    <a:pt x="524" y="5093"/>
                    <a:pt x="405" y="5284"/>
                    <a:pt x="298" y="5498"/>
                  </a:cubicBezTo>
                  <a:cubicBezTo>
                    <a:pt x="215" y="5641"/>
                    <a:pt x="119" y="5772"/>
                    <a:pt x="36" y="5927"/>
                  </a:cubicBezTo>
                  <a:cubicBezTo>
                    <a:pt x="24" y="5974"/>
                    <a:pt x="0" y="5998"/>
                    <a:pt x="12" y="5998"/>
                  </a:cubicBezTo>
                  <a:lnTo>
                    <a:pt x="12" y="6010"/>
                  </a:lnTo>
                  <a:cubicBezTo>
                    <a:pt x="12" y="6057"/>
                    <a:pt x="48" y="6081"/>
                    <a:pt x="72" y="6117"/>
                  </a:cubicBezTo>
                  <a:cubicBezTo>
                    <a:pt x="97" y="6138"/>
                    <a:pt x="134" y="6149"/>
                    <a:pt x="171" y="6149"/>
                  </a:cubicBezTo>
                  <a:cubicBezTo>
                    <a:pt x="221" y="6149"/>
                    <a:pt x="271" y="6129"/>
                    <a:pt x="298" y="6081"/>
                  </a:cubicBezTo>
                  <a:cubicBezTo>
                    <a:pt x="358" y="5986"/>
                    <a:pt x="429" y="5867"/>
                    <a:pt x="489" y="5760"/>
                  </a:cubicBezTo>
                  <a:cubicBezTo>
                    <a:pt x="631" y="5546"/>
                    <a:pt x="774" y="5343"/>
                    <a:pt x="905" y="5153"/>
                  </a:cubicBezTo>
                  <a:cubicBezTo>
                    <a:pt x="965" y="5057"/>
                    <a:pt x="1048" y="4950"/>
                    <a:pt x="1108" y="4867"/>
                  </a:cubicBezTo>
                  <a:cubicBezTo>
                    <a:pt x="1179" y="4760"/>
                    <a:pt x="1239" y="4641"/>
                    <a:pt x="1310" y="4533"/>
                  </a:cubicBezTo>
                  <a:cubicBezTo>
                    <a:pt x="1382" y="4414"/>
                    <a:pt x="1441" y="4319"/>
                    <a:pt x="1501" y="4200"/>
                  </a:cubicBezTo>
                  <a:cubicBezTo>
                    <a:pt x="1560" y="4081"/>
                    <a:pt x="1620" y="3974"/>
                    <a:pt x="1679" y="3855"/>
                  </a:cubicBezTo>
                  <a:lnTo>
                    <a:pt x="1858" y="3498"/>
                  </a:lnTo>
                  <a:cubicBezTo>
                    <a:pt x="1917" y="3390"/>
                    <a:pt x="1977" y="3271"/>
                    <a:pt x="2024" y="3152"/>
                  </a:cubicBezTo>
                  <a:cubicBezTo>
                    <a:pt x="2072" y="3045"/>
                    <a:pt x="2120" y="2926"/>
                    <a:pt x="2155" y="2807"/>
                  </a:cubicBezTo>
                  <a:cubicBezTo>
                    <a:pt x="2203" y="2688"/>
                    <a:pt x="2239" y="2569"/>
                    <a:pt x="2274" y="2450"/>
                  </a:cubicBezTo>
                  <a:cubicBezTo>
                    <a:pt x="2370" y="2212"/>
                    <a:pt x="2429" y="1962"/>
                    <a:pt x="2489" y="1712"/>
                  </a:cubicBezTo>
                  <a:cubicBezTo>
                    <a:pt x="2548" y="1474"/>
                    <a:pt x="2596" y="1224"/>
                    <a:pt x="2632" y="962"/>
                  </a:cubicBezTo>
                  <a:cubicBezTo>
                    <a:pt x="2679" y="712"/>
                    <a:pt x="2715" y="474"/>
                    <a:pt x="2775" y="223"/>
                  </a:cubicBezTo>
                  <a:lnTo>
                    <a:pt x="2775" y="223"/>
                  </a:lnTo>
                  <a:cubicBezTo>
                    <a:pt x="2775" y="227"/>
                    <a:pt x="2775" y="231"/>
                    <a:pt x="2775" y="235"/>
                  </a:cubicBezTo>
                  <a:lnTo>
                    <a:pt x="2775" y="223"/>
                  </a:lnTo>
                  <a:cubicBezTo>
                    <a:pt x="2775" y="223"/>
                    <a:pt x="2775" y="223"/>
                    <a:pt x="2775" y="223"/>
                  </a:cubicBezTo>
                  <a:lnTo>
                    <a:pt x="2775" y="223"/>
                  </a:lnTo>
                  <a:cubicBezTo>
                    <a:pt x="2774" y="183"/>
                    <a:pt x="2772" y="160"/>
                    <a:pt x="2751" y="116"/>
                  </a:cubicBezTo>
                  <a:cubicBezTo>
                    <a:pt x="2739" y="69"/>
                    <a:pt x="2691" y="33"/>
                    <a:pt x="2655" y="9"/>
                  </a:cubicBezTo>
                  <a:cubicBezTo>
                    <a:pt x="2632" y="3"/>
                    <a:pt x="2605" y="0"/>
                    <a:pt x="25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3"/>
            <p:cNvSpPr/>
            <p:nvPr/>
          </p:nvSpPr>
          <p:spPr>
            <a:xfrm rot="10105750">
              <a:off x="6328565" y="2375439"/>
              <a:ext cx="67029" cy="292871"/>
            </a:xfrm>
            <a:custGeom>
              <a:rect b="b" l="l" r="r" t="t"/>
              <a:pathLst>
                <a:path extrusionOk="0" h="6869" w="1572">
                  <a:moveTo>
                    <a:pt x="200" y="1"/>
                  </a:moveTo>
                  <a:cubicBezTo>
                    <a:pt x="128" y="1"/>
                    <a:pt x="56" y="53"/>
                    <a:pt x="36" y="113"/>
                  </a:cubicBezTo>
                  <a:cubicBezTo>
                    <a:pt x="36" y="137"/>
                    <a:pt x="36" y="161"/>
                    <a:pt x="0" y="173"/>
                  </a:cubicBezTo>
                  <a:lnTo>
                    <a:pt x="0" y="185"/>
                  </a:lnTo>
                  <a:cubicBezTo>
                    <a:pt x="24" y="268"/>
                    <a:pt x="24" y="363"/>
                    <a:pt x="24" y="447"/>
                  </a:cubicBezTo>
                  <a:cubicBezTo>
                    <a:pt x="24" y="542"/>
                    <a:pt x="36" y="613"/>
                    <a:pt x="36" y="709"/>
                  </a:cubicBezTo>
                  <a:cubicBezTo>
                    <a:pt x="36" y="816"/>
                    <a:pt x="48" y="911"/>
                    <a:pt x="48" y="1018"/>
                  </a:cubicBezTo>
                  <a:lnTo>
                    <a:pt x="48" y="1304"/>
                  </a:lnTo>
                  <a:cubicBezTo>
                    <a:pt x="48" y="1530"/>
                    <a:pt x="48" y="1733"/>
                    <a:pt x="60" y="1935"/>
                  </a:cubicBezTo>
                  <a:cubicBezTo>
                    <a:pt x="72" y="2078"/>
                    <a:pt x="72" y="2209"/>
                    <a:pt x="96" y="2340"/>
                  </a:cubicBezTo>
                  <a:cubicBezTo>
                    <a:pt x="96" y="2495"/>
                    <a:pt x="107" y="2626"/>
                    <a:pt x="119" y="2780"/>
                  </a:cubicBezTo>
                  <a:lnTo>
                    <a:pt x="215" y="3399"/>
                  </a:lnTo>
                  <a:cubicBezTo>
                    <a:pt x="227" y="3518"/>
                    <a:pt x="250" y="3626"/>
                    <a:pt x="274" y="3745"/>
                  </a:cubicBezTo>
                  <a:cubicBezTo>
                    <a:pt x="298" y="3864"/>
                    <a:pt x="310" y="3983"/>
                    <a:pt x="346" y="4102"/>
                  </a:cubicBezTo>
                  <a:cubicBezTo>
                    <a:pt x="465" y="4578"/>
                    <a:pt x="584" y="5031"/>
                    <a:pt x="750" y="5495"/>
                  </a:cubicBezTo>
                  <a:cubicBezTo>
                    <a:pt x="834" y="5709"/>
                    <a:pt x="905" y="5924"/>
                    <a:pt x="1012" y="6138"/>
                  </a:cubicBezTo>
                  <a:cubicBezTo>
                    <a:pt x="1024" y="6185"/>
                    <a:pt x="1060" y="6245"/>
                    <a:pt x="1084" y="6305"/>
                  </a:cubicBezTo>
                  <a:cubicBezTo>
                    <a:pt x="1108" y="6364"/>
                    <a:pt x="1131" y="6400"/>
                    <a:pt x="1143" y="6459"/>
                  </a:cubicBezTo>
                  <a:cubicBezTo>
                    <a:pt x="1191" y="6566"/>
                    <a:pt x="1227" y="6674"/>
                    <a:pt x="1262" y="6781"/>
                  </a:cubicBezTo>
                  <a:cubicBezTo>
                    <a:pt x="1287" y="6839"/>
                    <a:pt x="1347" y="6868"/>
                    <a:pt x="1406" y="6868"/>
                  </a:cubicBezTo>
                  <a:cubicBezTo>
                    <a:pt x="1431" y="6868"/>
                    <a:pt x="1455" y="6863"/>
                    <a:pt x="1477" y="6852"/>
                  </a:cubicBezTo>
                  <a:cubicBezTo>
                    <a:pt x="1512" y="6840"/>
                    <a:pt x="1536" y="6805"/>
                    <a:pt x="1548" y="6757"/>
                  </a:cubicBezTo>
                  <a:cubicBezTo>
                    <a:pt x="1572" y="6721"/>
                    <a:pt x="1548" y="6686"/>
                    <a:pt x="1536" y="6650"/>
                  </a:cubicBezTo>
                  <a:cubicBezTo>
                    <a:pt x="1489" y="6507"/>
                    <a:pt x="1441" y="6388"/>
                    <a:pt x="1405" y="6257"/>
                  </a:cubicBezTo>
                  <a:cubicBezTo>
                    <a:pt x="1381" y="6209"/>
                    <a:pt x="1381" y="6185"/>
                    <a:pt x="1370" y="6150"/>
                  </a:cubicBezTo>
                  <a:cubicBezTo>
                    <a:pt x="1262" y="5709"/>
                    <a:pt x="1143" y="5257"/>
                    <a:pt x="1048" y="4816"/>
                  </a:cubicBezTo>
                  <a:cubicBezTo>
                    <a:pt x="941" y="4364"/>
                    <a:pt x="846" y="3923"/>
                    <a:pt x="762" y="3471"/>
                  </a:cubicBezTo>
                  <a:cubicBezTo>
                    <a:pt x="667" y="2995"/>
                    <a:pt x="584" y="2518"/>
                    <a:pt x="512" y="2042"/>
                  </a:cubicBezTo>
                  <a:lnTo>
                    <a:pt x="417" y="1375"/>
                  </a:lnTo>
                  <a:cubicBezTo>
                    <a:pt x="405" y="1256"/>
                    <a:pt x="393" y="1125"/>
                    <a:pt x="369" y="982"/>
                  </a:cubicBezTo>
                  <a:cubicBezTo>
                    <a:pt x="358" y="899"/>
                    <a:pt x="358" y="792"/>
                    <a:pt x="358" y="709"/>
                  </a:cubicBezTo>
                  <a:cubicBezTo>
                    <a:pt x="358" y="590"/>
                    <a:pt x="346" y="482"/>
                    <a:pt x="346" y="363"/>
                  </a:cubicBezTo>
                  <a:lnTo>
                    <a:pt x="346" y="209"/>
                  </a:lnTo>
                  <a:cubicBezTo>
                    <a:pt x="346" y="173"/>
                    <a:pt x="346" y="125"/>
                    <a:pt x="334" y="78"/>
                  </a:cubicBezTo>
                  <a:cubicBezTo>
                    <a:pt x="322" y="54"/>
                    <a:pt x="286" y="18"/>
                    <a:pt x="238" y="6"/>
                  </a:cubicBezTo>
                  <a:cubicBezTo>
                    <a:pt x="226" y="3"/>
                    <a:pt x="213" y="1"/>
                    <a:pt x="20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3"/>
            <p:cNvSpPr/>
            <p:nvPr/>
          </p:nvSpPr>
          <p:spPr>
            <a:xfrm rot="10105750">
              <a:off x="6192919" y="2695568"/>
              <a:ext cx="204113" cy="171442"/>
            </a:xfrm>
            <a:custGeom>
              <a:rect b="b" l="l" r="r" t="t"/>
              <a:pathLst>
                <a:path extrusionOk="0" h="4021" w="4787">
                  <a:moveTo>
                    <a:pt x="191" y="0"/>
                  </a:moveTo>
                  <a:cubicBezTo>
                    <a:pt x="143" y="0"/>
                    <a:pt x="84" y="12"/>
                    <a:pt x="36" y="60"/>
                  </a:cubicBezTo>
                  <a:cubicBezTo>
                    <a:pt x="12" y="84"/>
                    <a:pt x="0" y="131"/>
                    <a:pt x="36" y="155"/>
                  </a:cubicBezTo>
                  <a:cubicBezTo>
                    <a:pt x="36" y="179"/>
                    <a:pt x="60" y="215"/>
                    <a:pt x="72" y="239"/>
                  </a:cubicBezTo>
                  <a:cubicBezTo>
                    <a:pt x="84" y="239"/>
                    <a:pt x="84" y="250"/>
                    <a:pt x="84" y="250"/>
                  </a:cubicBezTo>
                  <a:cubicBezTo>
                    <a:pt x="119" y="286"/>
                    <a:pt x="131" y="334"/>
                    <a:pt x="155" y="370"/>
                  </a:cubicBezTo>
                  <a:cubicBezTo>
                    <a:pt x="167" y="405"/>
                    <a:pt x="203" y="453"/>
                    <a:pt x="238" y="489"/>
                  </a:cubicBezTo>
                  <a:cubicBezTo>
                    <a:pt x="286" y="572"/>
                    <a:pt x="334" y="643"/>
                    <a:pt x="393" y="715"/>
                  </a:cubicBezTo>
                  <a:cubicBezTo>
                    <a:pt x="453" y="810"/>
                    <a:pt x="512" y="893"/>
                    <a:pt x="572" y="965"/>
                  </a:cubicBezTo>
                  <a:cubicBezTo>
                    <a:pt x="655" y="1048"/>
                    <a:pt x="715" y="1132"/>
                    <a:pt x="786" y="1227"/>
                  </a:cubicBezTo>
                  <a:lnTo>
                    <a:pt x="1012" y="1489"/>
                  </a:lnTo>
                  <a:lnTo>
                    <a:pt x="1262" y="1739"/>
                  </a:lnTo>
                  <a:cubicBezTo>
                    <a:pt x="1322" y="1798"/>
                    <a:pt x="1381" y="1882"/>
                    <a:pt x="1453" y="1941"/>
                  </a:cubicBezTo>
                  <a:cubicBezTo>
                    <a:pt x="1524" y="2001"/>
                    <a:pt x="1608" y="2072"/>
                    <a:pt x="1679" y="2132"/>
                  </a:cubicBezTo>
                  <a:cubicBezTo>
                    <a:pt x="1905" y="2310"/>
                    <a:pt x="2108" y="2501"/>
                    <a:pt x="2346" y="2667"/>
                  </a:cubicBezTo>
                  <a:cubicBezTo>
                    <a:pt x="2465" y="2751"/>
                    <a:pt x="2596" y="2846"/>
                    <a:pt x="2715" y="2929"/>
                  </a:cubicBezTo>
                  <a:cubicBezTo>
                    <a:pt x="2834" y="3025"/>
                    <a:pt x="2953" y="3096"/>
                    <a:pt x="3072" y="3167"/>
                  </a:cubicBezTo>
                  <a:cubicBezTo>
                    <a:pt x="3191" y="3251"/>
                    <a:pt x="3334" y="3322"/>
                    <a:pt x="3465" y="3394"/>
                  </a:cubicBezTo>
                  <a:cubicBezTo>
                    <a:pt x="3572" y="3465"/>
                    <a:pt x="3691" y="3525"/>
                    <a:pt x="3810" y="3584"/>
                  </a:cubicBezTo>
                  <a:cubicBezTo>
                    <a:pt x="4060" y="3727"/>
                    <a:pt x="4298" y="3858"/>
                    <a:pt x="4537" y="4001"/>
                  </a:cubicBezTo>
                  <a:cubicBezTo>
                    <a:pt x="4556" y="4014"/>
                    <a:pt x="4579" y="4020"/>
                    <a:pt x="4603" y="4020"/>
                  </a:cubicBezTo>
                  <a:cubicBezTo>
                    <a:pt x="4663" y="4020"/>
                    <a:pt x="4728" y="3981"/>
                    <a:pt x="4763" y="3929"/>
                  </a:cubicBezTo>
                  <a:cubicBezTo>
                    <a:pt x="4787" y="3870"/>
                    <a:pt x="4775" y="3763"/>
                    <a:pt x="4715" y="3727"/>
                  </a:cubicBezTo>
                  <a:cubicBezTo>
                    <a:pt x="4382" y="3501"/>
                    <a:pt x="4060" y="3263"/>
                    <a:pt x="3751" y="3013"/>
                  </a:cubicBezTo>
                  <a:cubicBezTo>
                    <a:pt x="3584" y="2894"/>
                    <a:pt x="3417" y="2739"/>
                    <a:pt x="3251" y="2608"/>
                  </a:cubicBezTo>
                  <a:cubicBezTo>
                    <a:pt x="3108" y="2489"/>
                    <a:pt x="2953" y="2358"/>
                    <a:pt x="2810" y="2215"/>
                  </a:cubicBezTo>
                  <a:cubicBezTo>
                    <a:pt x="2381" y="1846"/>
                    <a:pt x="1917" y="1501"/>
                    <a:pt x="1465" y="1143"/>
                  </a:cubicBezTo>
                  <a:cubicBezTo>
                    <a:pt x="1369" y="1072"/>
                    <a:pt x="1262" y="989"/>
                    <a:pt x="1155" y="893"/>
                  </a:cubicBezTo>
                  <a:cubicBezTo>
                    <a:pt x="1048" y="810"/>
                    <a:pt x="965" y="727"/>
                    <a:pt x="869" y="643"/>
                  </a:cubicBezTo>
                  <a:cubicBezTo>
                    <a:pt x="667" y="465"/>
                    <a:pt x="476" y="274"/>
                    <a:pt x="298" y="72"/>
                  </a:cubicBezTo>
                  <a:cubicBezTo>
                    <a:pt x="274" y="36"/>
                    <a:pt x="238" y="12"/>
                    <a:pt x="1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
    <p:spTree>
      <p:nvGrpSpPr>
        <p:cNvPr id="252" name="Shape 252"/>
        <p:cNvGrpSpPr/>
        <p:nvPr/>
      </p:nvGrpSpPr>
      <p:grpSpPr>
        <a:xfrm>
          <a:off x="0" y="0"/>
          <a:ext cx="0" cy="0"/>
          <a:chOff x="0" y="0"/>
          <a:chExt cx="0" cy="0"/>
        </a:xfrm>
      </p:grpSpPr>
      <p:sp>
        <p:nvSpPr>
          <p:cNvPr id="253" name="Google Shape;253;p14"/>
          <p:cNvSpPr txBox="1"/>
          <p:nvPr>
            <p:ph type="title"/>
          </p:nvPr>
        </p:nvSpPr>
        <p:spPr>
          <a:xfrm>
            <a:off x="713225" y="2324213"/>
            <a:ext cx="4187700" cy="12564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6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54" name="Google Shape;254;p14"/>
          <p:cNvSpPr txBox="1"/>
          <p:nvPr>
            <p:ph hasCustomPrompt="1" idx="2" type="title"/>
          </p:nvPr>
        </p:nvSpPr>
        <p:spPr>
          <a:xfrm>
            <a:off x="713225" y="1352422"/>
            <a:ext cx="2590200" cy="1014900"/>
          </a:xfrm>
          <a:prstGeom prst="rect">
            <a:avLst/>
          </a:prstGeom>
        </p:spPr>
        <p:txBody>
          <a:bodyPr anchorCtr="0" anchor="ctr" bIns="91425" lIns="91425" spcFirstLastPara="1" rIns="91425" wrap="square" tIns="91425">
            <a:noAutofit/>
          </a:bodyPr>
          <a:lstStyle>
            <a:lvl1pPr lvl="0" rtl="0">
              <a:spcBef>
                <a:spcPts val="0"/>
              </a:spcBef>
              <a:spcAft>
                <a:spcPts val="0"/>
              </a:spcAft>
              <a:buSzPts val="8900"/>
              <a:buNone/>
              <a:defRPr sz="8000">
                <a:solidFill>
                  <a:schemeClr val="accent2"/>
                </a:solidFill>
              </a:defRPr>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sp>
        <p:nvSpPr>
          <p:cNvPr id="255" name="Google Shape;255;p14"/>
          <p:cNvSpPr/>
          <p:nvPr/>
        </p:nvSpPr>
        <p:spPr>
          <a:xfrm rot="-1989122">
            <a:off x="-1504518" y="795956"/>
            <a:ext cx="2678174" cy="474595"/>
          </a:xfrm>
          <a:custGeom>
            <a:rect b="b" l="l" r="r" t="t"/>
            <a:pathLst>
              <a:path extrusionOk="0" h="5085" w="28695">
                <a:moveTo>
                  <a:pt x="4644" y="560"/>
                </a:moveTo>
                <a:cubicBezTo>
                  <a:pt x="4668" y="560"/>
                  <a:pt x="4692" y="572"/>
                  <a:pt x="4716" y="584"/>
                </a:cubicBezTo>
                <a:cubicBezTo>
                  <a:pt x="4775" y="620"/>
                  <a:pt x="4823" y="643"/>
                  <a:pt x="4882" y="691"/>
                </a:cubicBezTo>
                <a:cubicBezTo>
                  <a:pt x="4954" y="751"/>
                  <a:pt x="5013" y="822"/>
                  <a:pt x="5073" y="894"/>
                </a:cubicBezTo>
                <a:cubicBezTo>
                  <a:pt x="5097" y="941"/>
                  <a:pt x="5132" y="989"/>
                  <a:pt x="5144" y="1024"/>
                </a:cubicBezTo>
                <a:cubicBezTo>
                  <a:pt x="5156" y="1072"/>
                  <a:pt x="5180" y="1132"/>
                  <a:pt x="5180" y="1191"/>
                </a:cubicBezTo>
                <a:cubicBezTo>
                  <a:pt x="5180" y="1286"/>
                  <a:pt x="5180" y="1370"/>
                  <a:pt x="5168" y="1465"/>
                </a:cubicBezTo>
                <a:cubicBezTo>
                  <a:pt x="5132" y="1584"/>
                  <a:pt x="5097" y="1691"/>
                  <a:pt x="5061" y="1810"/>
                </a:cubicBezTo>
                <a:cubicBezTo>
                  <a:pt x="4990" y="1965"/>
                  <a:pt x="4882" y="2120"/>
                  <a:pt x="4775" y="2263"/>
                </a:cubicBezTo>
                <a:cubicBezTo>
                  <a:pt x="4644" y="2429"/>
                  <a:pt x="4478" y="2560"/>
                  <a:pt x="4299" y="2703"/>
                </a:cubicBezTo>
                <a:cubicBezTo>
                  <a:pt x="4239" y="2727"/>
                  <a:pt x="4180" y="2775"/>
                  <a:pt x="4120" y="2799"/>
                </a:cubicBezTo>
                <a:cubicBezTo>
                  <a:pt x="4061" y="2679"/>
                  <a:pt x="4001" y="2584"/>
                  <a:pt x="3954" y="2453"/>
                </a:cubicBezTo>
                <a:cubicBezTo>
                  <a:pt x="3906" y="2310"/>
                  <a:pt x="3882" y="2156"/>
                  <a:pt x="3870" y="2013"/>
                </a:cubicBezTo>
                <a:cubicBezTo>
                  <a:pt x="3858" y="1810"/>
                  <a:pt x="3870" y="1596"/>
                  <a:pt x="3882" y="1394"/>
                </a:cubicBezTo>
                <a:cubicBezTo>
                  <a:pt x="3906" y="1263"/>
                  <a:pt x="3942" y="1144"/>
                  <a:pt x="3989" y="1048"/>
                </a:cubicBezTo>
                <a:cubicBezTo>
                  <a:pt x="4025" y="953"/>
                  <a:pt x="4073" y="882"/>
                  <a:pt x="4132" y="810"/>
                </a:cubicBezTo>
                <a:cubicBezTo>
                  <a:pt x="4180" y="751"/>
                  <a:pt x="4239" y="703"/>
                  <a:pt x="4299" y="655"/>
                </a:cubicBezTo>
                <a:cubicBezTo>
                  <a:pt x="4347" y="632"/>
                  <a:pt x="4382" y="608"/>
                  <a:pt x="4418" y="596"/>
                </a:cubicBezTo>
                <a:cubicBezTo>
                  <a:pt x="4466" y="584"/>
                  <a:pt x="4489" y="584"/>
                  <a:pt x="4537" y="572"/>
                </a:cubicBezTo>
                <a:cubicBezTo>
                  <a:pt x="4585" y="560"/>
                  <a:pt x="4609" y="560"/>
                  <a:pt x="4644" y="560"/>
                </a:cubicBezTo>
                <a:close/>
                <a:moveTo>
                  <a:pt x="14811" y="891"/>
                </a:moveTo>
                <a:cubicBezTo>
                  <a:pt x="14839" y="891"/>
                  <a:pt x="14866" y="894"/>
                  <a:pt x="14896" y="894"/>
                </a:cubicBezTo>
                <a:cubicBezTo>
                  <a:pt x="14955" y="917"/>
                  <a:pt x="15015" y="929"/>
                  <a:pt x="15074" y="953"/>
                </a:cubicBezTo>
                <a:cubicBezTo>
                  <a:pt x="15122" y="977"/>
                  <a:pt x="15146" y="1001"/>
                  <a:pt x="15193" y="1036"/>
                </a:cubicBezTo>
                <a:cubicBezTo>
                  <a:pt x="15229" y="1060"/>
                  <a:pt x="15253" y="1096"/>
                  <a:pt x="15288" y="1132"/>
                </a:cubicBezTo>
                <a:cubicBezTo>
                  <a:pt x="15312" y="1179"/>
                  <a:pt x="15348" y="1227"/>
                  <a:pt x="15360" y="1286"/>
                </a:cubicBezTo>
                <a:cubicBezTo>
                  <a:pt x="15372" y="1358"/>
                  <a:pt x="15384" y="1417"/>
                  <a:pt x="15407" y="1489"/>
                </a:cubicBezTo>
                <a:cubicBezTo>
                  <a:pt x="15407" y="1584"/>
                  <a:pt x="15407" y="1667"/>
                  <a:pt x="15384" y="1775"/>
                </a:cubicBezTo>
                <a:cubicBezTo>
                  <a:pt x="15348" y="1965"/>
                  <a:pt x="15288" y="2156"/>
                  <a:pt x="15193" y="2382"/>
                </a:cubicBezTo>
                <a:cubicBezTo>
                  <a:pt x="15110" y="2584"/>
                  <a:pt x="15003" y="2751"/>
                  <a:pt x="14872" y="2929"/>
                </a:cubicBezTo>
                <a:lnTo>
                  <a:pt x="14824" y="2906"/>
                </a:lnTo>
                <a:cubicBezTo>
                  <a:pt x="14669" y="2775"/>
                  <a:pt x="14538" y="2632"/>
                  <a:pt x="14419" y="2489"/>
                </a:cubicBezTo>
                <a:cubicBezTo>
                  <a:pt x="14336" y="2370"/>
                  <a:pt x="14276" y="2239"/>
                  <a:pt x="14217" y="2096"/>
                </a:cubicBezTo>
                <a:cubicBezTo>
                  <a:pt x="14169" y="1977"/>
                  <a:pt x="14145" y="1882"/>
                  <a:pt x="14134" y="1763"/>
                </a:cubicBezTo>
                <a:cubicBezTo>
                  <a:pt x="14134" y="1667"/>
                  <a:pt x="14134" y="1596"/>
                  <a:pt x="14145" y="1525"/>
                </a:cubicBezTo>
                <a:cubicBezTo>
                  <a:pt x="14169" y="1441"/>
                  <a:pt x="14181" y="1382"/>
                  <a:pt x="14217" y="1322"/>
                </a:cubicBezTo>
                <a:cubicBezTo>
                  <a:pt x="14241" y="1251"/>
                  <a:pt x="14288" y="1191"/>
                  <a:pt x="14324" y="1132"/>
                </a:cubicBezTo>
                <a:lnTo>
                  <a:pt x="14467" y="1001"/>
                </a:lnTo>
                <a:cubicBezTo>
                  <a:pt x="14491" y="989"/>
                  <a:pt x="14538" y="953"/>
                  <a:pt x="14574" y="941"/>
                </a:cubicBezTo>
                <a:cubicBezTo>
                  <a:pt x="14610" y="929"/>
                  <a:pt x="14657" y="929"/>
                  <a:pt x="14705" y="905"/>
                </a:cubicBezTo>
                <a:lnTo>
                  <a:pt x="14717" y="905"/>
                </a:lnTo>
                <a:cubicBezTo>
                  <a:pt x="14753" y="894"/>
                  <a:pt x="14782" y="891"/>
                  <a:pt x="14811" y="891"/>
                </a:cubicBezTo>
                <a:close/>
                <a:moveTo>
                  <a:pt x="19670" y="536"/>
                </a:moveTo>
                <a:cubicBezTo>
                  <a:pt x="19706" y="560"/>
                  <a:pt x="19729" y="560"/>
                  <a:pt x="19765" y="560"/>
                </a:cubicBezTo>
                <a:cubicBezTo>
                  <a:pt x="19837" y="572"/>
                  <a:pt x="19896" y="596"/>
                  <a:pt x="19968" y="620"/>
                </a:cubicBezTo>
                <a:cubicBezTo>
                  <a:pt x="20075" y="667"/>
                  <a:pt x="20194" y="739"/>
                  <a:pt x="20301" y="810"/>
                </a:cubicBezTo>
                <a:cubicBezTo>
                  <a:pt x="20349" y="858"/>
                  <a:pt x="20384" y="894"/>
                  <a:pt x="20420" y="941"/>
                </a:cubicBezTo>
                <a:cubicBezTo>
                  <a:pt x="20444" y="989"/>
                  <a:pt x="20480" y="1036"/>
                  <a:pt x="20491" y="1096"/>
                </a:cubicBezTo>
                <a:lnTo>
                  <a:pt x="20539" y="1263"/>
                </a:lnTo>
                <a:cubicBezTo>
                  <a:pt x="20539" y="1346"/>
                  <a:pt x="20539" y="1405"/>
                  <a:pt x="20527" y="1477"/>
                </a:cubicBezTo>
                <a:cubicBezTo>
                  <a:pt x="20468" y="1763"/>
                  <a:pt x="20360" y="2013"/>
                  <a:pt x="20253" y="2263"/>
                </a:cubicBezTo>
                <a:cubicBezTo>
                  <a:pt x="20206" y="2370"/>
                  <a:pt x="20170" y="2453"/>
                  <a:pt x="20122" y="2537"/>
                </a:cubicBezTo>
                <a:cubicBezTo>
                  <a:pt x="20075" y="2608"/>
                  <a:pt x="20027" y="2679"/>
                  <a:pt x="19968" y="2739"/>
                </a:cubicBezTo>
                <a:cubicBezTo>
                  <a:pt x="19896" y="2834"/>
                  <a:pt x="19813" y="2929"/>
                  <a:pt x="19706" y="3013"/>
                </a:cubicBezTo>
                <a:cubicBezTo>
                  <a:pt x="19551" y="3108"/>
                  <a:pt x="19408" y="3203"/>
                  <a:pt x="19229" y="3275"/>
                </a:cubicBezTo>
                <a:cubicBezTo>
                  <a:pt x="19194" y="3251"/>
                  <a:pt x="19182" y="3215"/>
                  <a:pt x="19158" y="3191"/>
                </a:cubicBezTo>
                <a:cubicBezTo>
                  <a:pt x="19122" y="3144"/>
                  <a:pt x="19098" y="3084"/>
                  <a:pt x="19063" y="3037"/>
                </a:cubicBezTo>
                <a:cubicBezTo>
                  <a:pt x="19039" y="2977"/>
                  <a:pt x="19003" y="2906"/>
                  <a:pt x="18979" y="2846"/>
                </a:cubicBezTo>
                <a:cubicBezTo>
                  <a:pt x="18944" y="2751"/>
                  <a:pt x="18920" y="2668"/>
                  <a:pt x="18896" y="2608"/>
                </a:cubicBezTo>
                <a:cubicBezTo>
                  <a:pt x="18884" y="2537"/>
                  <a:pt x="18872" y="2453"/>
                  <a:pt x="18860" y="2358"/>
                </a:cubicBezTo>
                <a:lnTo>
                  <a:pt x="18860" y="2025"/>
                </a:lnTo>
                <a:cubicBezTo>
                  <a:pt x="18860" y="1917"/>
                  <a:pt x="18872" y="1834"/>
                  <a:pt x="18884" y="1739"/>
                </a:cubicBezTo>
                <a:cubicBezTo>
                  <a:pt x="18932" y="1489"/>
                  <a:pt x="18991" y="1239"/>
                  <a:pt x="19075" y="1001"/>
                </a:cubicBezTo>
                <a:cubicBezTo>
                  <a:pt x="19122" y="894"/>
                  <a:pt x="19182" y="798"/>
                  <a:pt x="19253" y="703"/>
                </a:cubicBezTo>
                <a:lnTo>
                  <a:pt x="19337" y="632"/>
                </a:lnTo>
                <a:lnTo>
                  <a:pt x="19420" y="584"/>
                </a:lnTo>
                <a:cubicBezTo>
                  <a:pt x="19479" y="572"/>
                  <a:pt x="19551" y="548"/>
                  <a:pt x="19634" y="536"/>
                </a:cubicBezTo>
                <a:close/>
                <a:moveTo>
                  <a:pt x="9335" y="1251"/>
                </a:moveTo>
                <a:cubicBezTo>
                  <a:pt x="9347" y="1251"/>
                  <a:pt x="9359" y="1251"/>
                  <a:pt x="9359" y="1275"/>
                </a:cubicBezTo>
                <a:cubicBezTo>
                  <a:pt x="9395" y="1286"/>
                  <a:pt x="9419" y="1298"/>
                  <a:pt x="9431" y="1334"/>
                </a:cubicBezTo>
                <a:cubicBezTo>
                  <a:pt x="9490" y="1394"/>
                  <a:pt x="9550" y="1453"/>
                  <a:pt x="9609" y="1525"/>
                </a:cubicBezTo>
                <a:cubicBezTo>
                  <a:pt x="9657" y="1584"/>
                  <a:pt x="9692" y="1656"/>
                  <a:pt x="9716" y="1727"/>
                </a:cubicBezTo>
                <a:cubicBezTo>
                  <a:pt x="9752" y="1822"/>
                  <a:pt x="9764" y="1906"/>
                  <a:pt x="9776" y="2013"/>
                </a:cubicBezTo>
                <a:cubicBezTo>
                  <a:pt x="9776" y="2132"/>
                  <a:pt x="9776" y="2263"/>
                  <a:pt x="9764" y="2406"/>
                </a:cubicBezTo>
                <a:cubicBezTo>
                  <a:pt x="9728" y="2548"/>
                  <a:pt x="9692" y="2715"/>
                  <a:pt x="9609" y="2858"/>
                </a:cubicBezTo>
                <a:cubicBezTo>
                  <a:pt x="9526" y="3060"/>
                  <a:pt x="9395" y="3263"/>
                  <a:pt x="9240" y="3453"/>
                </a:cubicBezTo>
                <a:cubicBezTo>
                  <a:pt x="9133" y="3370"/>
                  <a:pt x="9050" y="3263"/>
                  <a:pt x="8954" y="3144"/>
                </a:cubicBezTo>
                <a:cubicBezTo>
                  <a:pt x="8883" y="3025"/>
                  <a:pt x="8823" y="2918"/>
                  <a:pt x="8776" y="2787"/>
                </a:cubicBezTo>
                <a:cubicBezTo>
                  <a:pt x="8752" y="2679"/>
                  <a:pt x="8716" y="2560"/>
                  <a:pt x="8704" y="2465"/>
                </a:cubicBezTo>
                <a:cubicBezTo>
                  <a:pt x="8704" y="2346"/>
                  <a:pt x="8704" y="2227"/>
                  <a:pt x="8716" y="2084"/>
                </a:cubicBezTo>
                <a:cubicBezTo>
                  <a:pt x="8752" y="1953"/>
                  <a:pt x="8776" y="1834"/>
                  <a:pt x="8823" y="1715"/>
                </a:cubicBezTo>
                <a:cubicBezTo>
                  <a:pt x="8871" y="1632"/>
                  <a:pt x="8919" y="1548"/>
                  <a:pt x="8978" y="1477"/>
                </a:cubicBezTo>
                <a:lnTo>
                  <a:pt x="9109" y="1346"/>
                </a:lnTo>
                <a:cubicBezTo>
                  <a:pt x="9133" y="1334"/>
                  <a:pt x="9181" y="1298"/>
                  <a:pt x="9216" y="1286"/>
                </a:cubicBezTo>
                <a:cubicBezTo>
                  <a:pt x="9240" y="1286"/>
                  <a:pt x="9252" y="1275"/>
                  <a:pt x="9288" y="1275"/>
                </a:cubicBezTo>
                <a:cubicBezTo>
                  <a:pt x="9311" y="1251"/>
                  <a:pt x="9335" y="1251"/>
                  <a:pt x="9335" y="1251"/>
                </a:cubicBezTo>
                <a:close/>
                <a:moveTo>
                  <a:pt x="23825" y="989"/>
                </a:moveTo>
                <a:cubicBezTo>
                  <a:pt x="23885" y="1013"/>
                  <a:pt x="23932" y="1013"/>
                  <a:pt x="23980" y="1036"/>
                </a:cubicBezTo>
                <a:cubicBezTo>
                  <a:pt x="24040" y="1048"/>
                  <a:pt x="24075" y="1060"/>
                  <a:pt x="24123" y="1072"/>
                </a:cubicBezTo>
                <a:cubicBezTo>
                  <a:pt x="24159" y="1096"/>
                  <a:pt x="24182" y="1108"/>
                  <a:pt x="24218" y="1132"/>
                </a:cubicBezTo>
                <a:cubicBezTo>
                  <a:pt x="24278" y="1179"/>
                  <a:pt x="24313" y="1239"/>
                  <a:pt x="24361" y="1298"/>
                </a:cubicBezTo>
                <a:lnTo>
                  <a:pt x="24409" y="1394"/>
                </a:lnTo>
                <a:cubicBezTo>
                  <a:pt x="24421" y="1429"/>
                  <a:pt x="24432" y="1489"/>
                  <a:pt x="24432" y="1536"/>
                </a:cubicBezTo>
                <a:cubicBezTo>
                  <a:pt x="24444" y="1715"/>
                  <a:pt x="24421" y="1906"/>
                  <a:pt x="24397" y="2060"/>
                </a:cubicBezTo>
                <a:lnTo>
                  <a:pt x="24373" y="2108"/>
                </a:lnTo>
                <a:cubicBezTo>
                  <a:pt x="24361" y="2203"/>
                  <a:pt x="24337" y="2310"/>
                  <a:pt x="24301" y="2418"/>
                </a:cubicBezTo>
                <a:cubicBezTo>
                  <a:pt x="24278" y="2525"/>
                  <a:pt x="24230" y="2620"/>
                  <a:pt x="24182" y="2739"/>
                </a:cubicBezTo>
                <a:cubicBezTo>
                  <a:pt x="24159" y="2822"/>
                  <a:pt x="24111" y="2906"/>
                  <a:pt x="24051" y="2977"/>
                </a:cubicBezTo>
                <a:cubicBezTo>
                  <a:pt x="24004" y="3060"/>
                  <a:pt x="23944" y="3120"/>
                  <a:pt x="23885" y="3203"/>
                </a:cubicBezTo>
                <a:cubicBezTo>
                  <a:pt x="23766" y="3334"/>
                  <a:pt x="23635" y="3489"/>
                  <a:pt x="23468" y="3620"/>
                </a:cubicBezTo>
                <a:cubicBezTo>
                  <a:pt x="23444" y="3608"/>
                  <a:pt x="23408" y="3572"/>
                  <a:pt x="23385" y="3549"/>
                </a:cubicBezTo>
                <a:cubicBezTo>
                  <a:pt x="23278" y="3453"/>
                  <a:pt x="23206" y="3370"/>
                  <a:pt x="23123" y="3263"/>
                </a:cubicBezTo>
                <a:cubicBezTo>
                  <a:pt x="23051" y="3156"/>
                  <a:pt x="23004" y="3060"/>
                  <a:pt x="22944" y="2918"/>
                </a:cubicBezTo>
                <a:cubicBezTo>
                  <a:pt x="22908" y="2799"/>
                  <a:pt x="22873" y="2668"/>
                  <a:pt x="22861" y="2537"/>
                </a:cubicBezTo>
                <a:cubicBezTo>
                  <a:pt x="22849" y="2406"/>
                  <a:pt x="22861" y="2251"/>
                  <a:pt x="22873" y="2120"/>
                </a:cubicBezTo>
                <a:cubicBezTo>
                  <a:pt x="22908" y="1965"/>
                  <a:pt x="22944" y="1822"/>
                  <a:pt x="23004" y="1667"/>
                </a:cubicBezTo>
                <a:cubicBezTo>
                  <a:pt x="23063" y="1536"/>
                  <a:pt x="23147" y="1417"/>
                  <a:pt x="23230" y="1298"/>
                </a:cubicBezTo>
                <a:cubicBezTo>
                  <a:pt x="23289" y="1227"/>
                  <a:pt x="23349" y="1167"/>
                  <a:pt x="23420" y="1120"/>
                </a:cubicBezTo>
                <a:lnTo>
                  <a:pt x="23599" y="1036"/>
                </a:lnTo>
                <a:cubicBezTo>
                  <a:pt x="23659" y="1013"/>
                  <a:pt x="23742" y="1001"/>
                  <a:pt x="23801" y="989"/>
                </a:cubicBezTo>
                <a:close/>
                <a:moveTo>
                  <a:pt x="4466" y="1"/>
                </a:moveTo>
                <a:cubicBezTo>
                  <a:pt x="4406" y="1"/>
                  <a:pt x="4358" y="12"/>
                  <a:pt x="4299" y="12"/>
                </a:cubicBezTo>
                <a:cubicBezTo>
                  <a:pt x="4239" y="36"/>
                  <a:pt x="4192" y="48"/>
                  <a:pt x="4144" y="60"/>
                </a:cubicBezTo>
                <a:cubicBezTo>
                  <a:pt x="4061" y="96"/>
                  <a:pt x="3989" y="132"/>
                  <a:pt x="3882" y="215"/>
                </a:cubicBezTo>
                <a:cubicBezTo>
                  <a:pt x="3811" y="274"/>
                  <a:pt x="3727" y="334"/>
                  <a:pt x="3668" y="405"/>
                </a:cubicBezTo>
                <a:cubicBezTo>
                  <a:pt x="3585" y="513"/>
                  <a:pt x="3525" y="596"/>
                  <a:pt x="3466" y="691"/>
                </a:cubicBezTo>
                <a:cubicBezTo>
                  <a:pt x="3346" y="894"/>
                  <a:pt x="3275" y="1108"/>
                  <a:pt x="3239" y="1346"/>
                </a:cubicBezTo>
                <a:cubicBezTo>
                  <a:pt x="3192" y="1596"/>
                  <a:pt x="3180" y="1822"/>
                  <a:pt x="3192" y="2025"/>
                </a:cubicBezTo>
                <a:lnTo>
                  <a:pt x="3192" y="2037"/>
                </a:lnTo>
                <a:cubicBezTo>
                  <a:pt x="3215" y="2179"/>
                  <a:pt x="3215" y="2310"/>
                  <a:pt x="3239" y="2429"/>
                </a:cubicBezTo>
                <a:cubicBezTo>
                  <a:pt x="3275" y="2548"/>
                  <a:pt x="3299" y="2656"/>
                  <a:pt x="3346" y="2775"/>
                </a:cubicBezTo>
                <a:cubicBezTo>
                  <a:pt x="3394" y="2894"/>
                  <a:pt x="3454" y="3013"/>
                  <a:pt x="3513" y="3132"/>
                </a:cubicBezTo>
                <a:cubicBezTo>
                  <a:pt x="3287" y="3203"/>
                  <a:pt x="3061" y="3251"/>
                  <a:pt x="2858" y="3275"/>
                </a:cubicBezTo>
                <a:lnTo>
                  <a:pt x="2692" y="3275"/>
                </a:lnTo>
                <a:cubicBezTo>
                  <a:pt x="2584" y="3275"/>
                  <a:pt x="2477" y="3275"/>
                  <a:pt x="2382" y="3263"/>
                </a:cubicBezTo>
                <a:cubicBezTo>
                  <a:pt x="2239" y="3227"/>
                  <a:pt x="2108" y="3191"/>
                  <a:pt x="1977" y="3144"/>
                </a:cubicBezTo>
                <a:cubicBezTo>
                  <a:pt x="1787" y="3037"/>
                  <a:pt x="1584" y="2918"/>
                  <a:pt x="1394" y="2775"/>
                </a:cubicBezTo>
                <a:cubicBezTo>
                  <a:pt x="1108" y="2513"/>
                  <a:pt x="894" y="2298"/>
                  <a:pt x="715" y="2060"/>
                </a:cubicBezTo>
                <a:cubicBezTo>
                  <a:pt x="620" y="1906"/>
                  <a:pt x="548" y="1775"/>
                  <a:pt x="489" y="1644"/>
                </a:cubicBezTo>
                <a:cubicBezTo>
                  <a:pt x="453" y="1536"/>
                  <a:pt x="441" y="1465"/>
                  <a:pt x="429" y="1382"/>
                </a:cubicBezTo>
                <a:lnTo>
                  <a:pt x="429" y="1322"/>
                </a:lnTo>
                <a:cubicBezTo>
                  <a:pt x="429" y="1298"/>
                  <a:pt x="429" y="1251"/>
                  <a:pt x="418" y="1227"/>
                </a:cubicBezTo>
                <a:cubicBezTo>
                  <a:pt x="394" y="1167"/>
                  <a:pt x="370" y="1120"/>
                  <a:pt x="322" y="1096"/>
                </a:cubicBezTo>
                <a:cubicBezTo>
                  <a:pt x="298" y="1072"/>
                  <a:pt x="251" y="1060"/>
                  <a:pt x="215" y="1060"/>
                </a:cubicBezTo>
                <a:lnTo>
                  <a:pt x="179" y="1060"/>
                </a:lnTo>
                <a:cubicBezTo>
                  <a:pt x="132" y="1072"/>
                  <a:pt x="84" y="1108"/>
                  <a:pt x="60" y="1155"/>
                </a:cubicBezTo>
                <a:cubicBezTo>
                  <a:pt x="37" y="1179"/>
                  <a:pt x="25" y="1227"/>
                  <a:pt x="25" y="1251"/>
                </a:cubicBezTo>
                <a:cubicBezTo>
                  <a:pt x="25" y="1298"/>
                  <a:pt x="13" y="1334"/>
                  <a:pt x="13" y="1358"/>
                </a:cubicBezTo>
                <a:cubicBezTo>
                  <a:pt x="1" y="1548"/>
                  <a:pt x="25" y="1763"/>
                  <a:pt x="96" y="1989"/>
                </a:cubicBezTo>
                <a:cubicBezTo>
                  <a:pt x="179" y="2179"/>
                  <a:pt x="263" y="2370"/>
                  <a:pt x="370" y="2537"/>
                </a:cubicBezTo>
                <a:cubicBezTo>
                  <a:pt x="620" y="2929"/>
                  <a:pt x="918" y="3251"/>
                  <a:pt x="1227" y="3489"/>
                </a:cubicBezTo>
                <a:cubicBezTo>
                  <a:pt x="1322" y="3561"/>
                  <a:pt x="1406" y="3620"/>
                  <a:pt x="1513" y="3680"/>
                </a:cubicBezTo>
                <a:cubicBezTo>
                  <a:pt x="1620" y="3739"/>
                  <a:pt x="1727" y="3787"/>
                  <a:pt x="1822" y="3822"/>
                </a:cubicBezTo>
                <a:cubicBezTo>
                  <a:pt x="2025" y="3906"/>
                  <a:pt x="2227" y="3965"/>
                  <a:pt x="2453" y="3977"/>
                </a:cubicBezTo>
                <a:cubicBezTo>
                  <a:pt x="2525" y="3977"/>
                  <a:pt x="2596" y="3989"/>
                  <a:pt x="2656" y="3989"/>
                </a:cubicBezTo>
                <a:lnTo>
                  <a:pt x="2823" y="3989"/>
                </a:lnTo>
                <a:cubicBezTo>
                  <a:pt x="2930" y="3977"/>
                  <a:pt x="3037" y="3977"/>
                  <a:pt x="3132" y="3965"/>
                </a:cubicBezTo>
                <a:cubicBezTo>
                  <a:pt x="3346" y="3918"/>
                  <a:pt x="3549" y="3858"/>
                  <a:pt x="3763" y="3787"/>
                </a:cubicBezTo>
                <a:cubicBezTo>
                  <a:pt x="3823" y="3775"/>
                  <a:pt x="3870" y="3739"/>
                  <a:pt x="3930" y="3715"/>
                </a:cubicBezTo>
                <a:cubicBezTo>
                  <a:pt x="3989" y="3775"/>
                  <a:pt x="4025" y="3834"/>
                  <a:pt x="4085" y="3894"/>
                </a:cubicBezTo>
                <a:cubicBezTo>
                  <a:pt x="4239" y="4049"/>
                  <a:pt x="4406" y="4192"/>
                  <a:pt x="4561" y="4311"/>
                </a:cubicBezTo>
                <a:cubicBezTo>
                  <a:pt x="4906" y="4561"/>
                  <a:pt x="5275" y="4763"/>
                  <a:pt x="5668" y="4906"/>
                </a:cubicBezTo>
                <a:cubicBezTo>
                  <a:pt x="5871" y="4977"/>
                  <a:pt x="6109" y="5037"/>
                  <a:pt x="6371" y="5084"/>
                </a:cubicBezTo>
                <a:cubicBezTo>
                  <a:pt x="6438" y="5073"/>
                  <a:pt x="6507" y="5069"/>
                  <a:pt x="6576" y="5069"/>
                </a:cubicBezTo>
                <a:cubicBezTo>
                  <a:pt x="6713" y="5069"/>
                  <a:pt x="6851" y="5084"/>
                  <a:pt x="6978" y="5084"/>
                </a:cubicBezTo>
                <a:cubicBezTo>
                  <a:pt x="7454" y="5084"/>
                  <a:pt x="7907" y="4989"/>
                  <a:pt x="8299" y="4811"/>
                </a:cubicBezTo>
                <a:cubicBezTo>
                  <a:pt x="8514" y="4715"/>
                  <a:pt x="8704" y="4620"/>
                  <a:pt x="8895" y="4465"/>
                </a:cubicBezTo>
                <a:cubicBezTo>
                  <a:pt x="9002" y="4394"/>
                  <a:pt x="9109" y="4299"/>
                  <a:pt x="9192" y="4227"/>
                </a:cubicBezTo>
                <a:lnTo>
                  <a:pt x="9419" y="4358"/>
                </a:lnTo>
                <a:cubicBezTo>
                  <a:pt x="9812" y="4573"/>
                  <a:pt x="10228" y="4739"/>
                  <a:pt x="10657" y="4834"/>
                </a:cubicBezTo>
                <a:cubicBezTo>
                  <a:pt x="11133" y="4954"/>
                  <a:pt x="11562" y="5013"/>
                  <a:pt x="11955" y="5013"/>
                </a:cubicBezTo>
                <a:lnTo>
                  <a:pt x="11978" y="5013"/>
                </a:lnTo>
                <a:cubicBezTo>
                  <a:pt x="12431" y="5013"/>
                  <a:pt x="12860" y="4954"/>
                  <a:pt x="13264" y="4834"/>
                </a:cubicBezTo>
                <a:cubicBezTo>
                  <a:pt x="13538" y="4763"/>
                  <a:pt x="13753" y="4680"/>
                  <a:pt x="13931" y="4584"/>
                </a:cubicBezTo>
                <a:cubicBezTo>
                  <a:pt x="14110" y="4501"/>
                  <a:pt x="14288" y="4382"/>
                  <a:pt x="14467" y="4239"/>
                </a:cubicBezTo>
                <a:cubicBezTo>
                  <a:pt x="14657" y="4096"/>
                  <a:pt x="14824" y="3941"/>
                  <a:pt x="14967" y="3799"/>
                </a:cubicBezTo>
                <a:cubicBezTo>
                  <a:pt x="15003" y="3811"/>
                  <a:pt x="15050" y="3846"/>
                  <a:pt x="15074" y="3858"/>
                </a:cubicBezTo>
                <a:lnTo>
                  <a:pt x="15086" y="3870"/>
                </a:lnTo>
                <a:lnTo>
                  <a:pt x="15134" y="3882"/>
                </a:lnTo>
                <a:lnTo>
                  <a:pt x="15169" y="3906"/>
                </a:lnTo>
                <a:cubicBezTo>
                  <a:pt x="15288" y="3965"/>
                  <a:pt x="15384" y="4025"/>
                  <a:pt x="15503" y="4084"/>
                </a:cubicBezTo>
                <a:lnTo>
                  <a:pt x="15598" y="4120"/>
                </a:lnTo>
                <a:cubicBezTo>
                  <a:pt x="15658" y="4156"/>
                  <a:pt x="15729" y="4180"/>
                  <a:pt x="15788" y="4215"/>
                </a:cubicBezTo>
                <a:lnTo>
                  <a:pt x="15848" y="4227"/>
                </a:lnTo>
                <a:cubicBezTo>
                  <a:pt x="15955" y="4275"/>
                  <a:pt x="16039" y="4311"/>
                  <a:pt x="16146" y="4334"/>
                </a:cubicBezTo>
                <a:cubicBezTo>
                  <a:pt x="16324" y="4382"/>
                  <a:pt x="16503" y="4406"/>
                  <a:pt x="16729" y="4442"/>
                </a:cubicBezTo>
                <a:cubicBezTo>
                  <a:pt x="16931" y="4465"/>
                  <a:pt x="17134" y="4489"/>
                  <a:pt x="17312" y="4489"/>
                </a:cubicBezTo>
                <a:cubicBezTo>
                  <a:pt x="17408" y="4489"/>
                  <a:pt x="17515" y="4489"/>
                  <a:pt x="17622" y="4465"/>
                </a:cubicBezTo>
                <a:cubicBezTo>
                  <a:pt x="17789" y="4453"/>
                  <a:pt x="17944" y="4442"/>
                  <a:pt x="18086" y="4406"/>
                </a:cubicBezTo>
                <a:cubicBezTo>
                  <a:pt x="18182" y="4394"/>
                  <a:pt x="18301" y="4370"/>
                  <a:pt x="18455" y="4322"/>
                </a:cubicBezTo>
                <a:cubicBezTo>
                  <a:pt x="18682" y="4263"/>
                  <a:pt x="18872" y="4192"/>
                  <a:pt x="19051" y="4108"/>
                </a:cubicBezTo>
                <a:cubicBezTo>
                  <a:pt x="19075" y="4144"/>
                  <a:pt x="19110" y="4168"/>
                  <a:pt x="19134" y="4192"/>
                </a:cubicBezTo>
                <a:lnTo>
                  <a:pt x="19170" y="4215"/>
                </a:lnTo>
                <a:cubicBezTo>
                  <a:pt x="19229" y="4263"/>
                  <a:pt x="19289" y="4322"/>
                  <a:pt x="19348" y="4346"/>
                </a:cubicBezTo>
                <a:cubicBezTo>
                  <a:pt x="19468" y="4442"/>
                  <a:pt x="19598" y="4513"/>
                  <a:pt x="19753" y="4573"/>
                </a:cubicBezTo>
                <a:cubicBezTo>
                  <a:pt x="19908" y="4644"/>
                  <a:pt x="20063" y="4703"/>
                  <a:pt x="20206" y="4751"/>
                </a:cubicBezTo>
                <a:cubicBezTo>
                  <a:pt x="20515" y="4858"/>
                  <a:pt x="20849" y="4918"/>
                  <a:pt x="21146" y="4942"/>
                </a:cubicBezTo>
                <a:lnTo>
                  <a:pt x="21158" y="4942"/>
                </a:lnTo>
                <a:cubicBezTo>
                  <a:pt x="21277" y="4965"/>
                  <a:pt x="21432" y="4977"/>
                  <a:pt x="21563" y="4977"/>
                </a:cubicBezTo>
                <a:lnTo>
                  <a:pt x="21801" y="4977"/>
                </a:lnTo>
                <a:cubicBezTo>
                  <a:pt x="21873" y="4977"/>
                  <a:pt x="21968" y="4954"/>
                  <a:pt x="22039" y="4954"/>
                </a:cubicBezTo>
                <a:lnTo>
                  <a:pt x="22063" y="4954"/>
                </a:lnTo>
                <a:cubicBezTo>
                  <a:pt x="22361" y="4930"/>
                  <a:pt x="22682" y="4834"/>
                  <a:pt x="22944" y="4703"/>
                </a:cubicBezTo>
                <a:cubicBezTo>
                  <a:pt x="23111" y="4620"/>
                  <a:pt x="23278" y="4525"/>
                  <a:pt x="23420" y="4418"/>
                </a:cubicBezTo>
                <a:cubicBezTo>
                  <a:pt x="23789" y="4632"/>
                  <a:pt x="24206" y="4763"/>
                  <a:pt x="24682" y="4811"/>
                </a:cubicBezTo>
                <a:cubicBezTo>
                  <a:pt x="24849" y="4823"/>
                  <a:pt x="25004" y="4834"/>
                  <a:pt x="25135" y="4834"/>
                </a:cubicBezTo>
                <a:cubicBezTo>
                  <a:pt x="25206" y="4834"/>
                  <a:pt x="25302" y="4834"/>
                  <a:pt x="25373" y="4823"/>
                </a:cubicBezTo>
                <a:cubicBezTo>
                  <a:pt x="25575" y="4811"/>
                  <a:pt x="25814" y="4775"/>
                  <a:pt x="26040" y="4715"/>
                </a:cubicBezTo>
                <a:cubicBezTo>
                  <a:pt x="26290" y="4668"/>
                  <a:pt x="26504" y="4573"/>
                  <a:pt x="26683" y="4477"/>
                </a:cubicBezTo>
                <a:cubicBezTo>
                  <a:pt x="26873" y="4394"/>
                  <a:pt x="27052" y="4275"/>
                  <a:pt x="27230" y="4144"/>
                </a:cubicBezTo>
                <a:cubicBezTo>
                  <a:pt x="27409" y="4001"/>
                  <a:pt x="27564" y="3858"/>
                  <a:pt x="27707" y="3703"/>
                </a:cubicBezTo>
                <a:cubicBezTo>
                  <a:pt x="27778" y="3620"/>
                  <a:pt x="27873" y="3513"/>
                  <a:pt x="27957" y="3394"/>
                </a:cubicBezTo>
                <a:cubicBezTo>
                  <a:pt x="28052" y="3275"/>
                  <a:pt x="28135" y="3144"/>
                  <a:pt x="28219" y="3037"/>
                </a:cubicBezTo>
                <a:cubicBezTo>
                  <a:pt x="28350" y="2834"/>
                  <a:pt x="28516" y="2572"/>
                  <a:pt x="28647" y="2310"/>
                </a:cubicBezTo>
                <a:cubicBezTo>
                  <a:pt x="28683" y="2251"/>
                  <a:pt x="28695" y="2191"/>
                  <a:pt x="28683" y="2132"/>
                </a:cubicBezTo>
                <a:cubicBezTo>
                  <a:pt x="28659" y="2072"/>
                  <a:pt x="28612" y="2013"/>
                  <a:pt x="28576" y="1989"/>
                </a:cubicBezTo>
                <a:cubicBezTo>
                  <a:pt x="28528" y="1953"/>
                  <a:pt x="28504" y="1953"/>
                  <a:pt x="28433" y="1953"/>
                </a:cubicBezTo>
                <a:cubicBezTo>
                  <a:pt x="28350" y="1953"/>
                  <a:pt x="28278" y="2001"/>
                  <a:pt x="28231" y="2072"/>
                </a:cubicBezTo>
                <a:cubicBezTo>
                  <a:pt x="28195" y="2132"/>
                  <a:pt x="28159" y="2191"/>
                  <a:pt x="28123" y="2227"/>
                </a:cubicBezTo>
                <a:cubicBezTo>
                  <a:pt x="27957" y="2418"/>
                  <a:pt x="27802" y="2584"/>
                  <a:pt x="27647" y="2739"/>
                </a:cubicBezTo>
                <a:lnTo>
                  <a:pt x="27385" y="3013"/>
                </a:lnTo>
                <a:cubicBezTo>
                  <a:pt x="27183" y="3203"/>
                  <a:pt x="26992" y="3370"/>
                  <a:pt x="26802" y="3513"/>
                </a:cubicBezTo>
                <a:cubicBezTo>
                  <a:pt x="26587" y="3644"/>
                  <a:pt x="26373" y="3775"/>
                  <a:pt x="26147" y="3858"/>
                </a:cubicBezTo>
                <a:cubicBezTo>
                  <a:pt x="25897" y="3953"/>
                  <a:pt x="25623" y="3989"/>
                  <a:pt x="25361" y="4025"/>
                </a:cubicBezTo>
                <a:cubicBezTo>
                  <a:pt x="25254" y="4037"/>
                  <a:pt x="25135" y="4037"/>
                  <a:pt x="25028" y="4037"/>
                </a:cubicBezTo>
                <a:cubicBezTo>
                  <a:pt x="24825" y="4037"/>
                  <a:pt x="24611" y="4025"/>
                  <a:pt x="24421" y="3989"/>
                </a:cubicBezTo>
                <a:cubicBezTo>
                  <a:pt x="24290" y="3965"/>
                  <a:pt x="24147" y="3930"/>
                  <a:pt x="24028" y="3906"/>
                </a:cubicBezTo>
                <a:cubicBezTo>
                  <a:pt x="24135" y="3787"/>
                  <a:pt x="24254" y="3668"/>
                  <a:pt x="24349" y="3537"/>
                </a:cubicBezTo>
                <a:lnTo>
                  <a:pt x="24480" y="3358"/>
                </a:lnTo>
                <a:lnTo>
                  <a:pt x="24504" y="3310"/>
                </a:lnTo>
                <a:cubicBezTo>
                  <a:pt x="24540" y="3263"/>
                  <a:pt x="24563" y="3239"/>
                  <a:pt x="24587" y="3191"/>
                </a:cubicBezTo>
                <a:cubicBezTo>
                  <a:pt x="24659" y="3060"/>
                  <a:pt x="24730" y="2906"/>
                  <a:pt x="24802" y="2727"/>
                </a:cubicBezTo>
                <a:cubicBezTo>
                  <a:pt x="24909" y="2477"/>
                  <a:pt x="24968" y="2179"/>
                  <a:pt x="25004" y="1834"/>
                </a:cubicBezTo>
                <a:cubicBezTo>
                  <a:pt x="25004" y="1763"/>
                  <a:pt x="25016" y="1691"/>
                  <a:pt x="25016" y="1608"/>
                </a:cubicBezTo>
                <a:cubicBezTo>
                  <a:pt x="25016" y="1489"/>
                  <a:pt x="25004" y="1370"/>
                  <a:pt x="24968" y="1251"/>
                </a:cubicBezTo>
                <a:cubicBezTo>
                  <a:pt x="24956" y="1179"/>
                  <a:pt x="24921" y="1072"/>
                  <a:pt x="24861" y="1001"/>
                </a:cubicBezTo>
                <a:cubicBezTo>
                  <a:pt x="24825" y="941"/>
                  <a:pt x="24790" y="882"/>
                  <a:pt x="24742" y="834"/>
                </a:cubicBezTo>
                <a:cubicBezTo>
                  <a:pt x="24706" y="774"/>
                  <a:pt x="24659" y="751"/>
                  <a:pt x="24611" y="703"/>
                </a:cubicBezTo>
                <a:cubicBezTo>
                  <a:pt x="24540" y="643"/>
                  <a:pt x="24468" y="584"/>
                  <a:pt x="24373" y="560"/>
                </a:cubicBezTo>
                <a:cubicBezTo>
                  <a:pt x="24301" y="524"/>
                  <a:pt x="24230" y="501"/>
                  <a:pt x="24147" y="477"/>
                </a:cubicBezTo>
                <a:lnTo>
                  <a:pt x="24123" y="477"/>
                </a:lnTo>
                <a:cubicBezTo>
                  <a:pt x="24028" y="465"/>
                  <a:pt x="23956" y="453"/>
                  <a:pt x="23873" y="453"/>
                </a:cubicBezTo>
                <a:lnTo>
                  <a:pt x="23825" y="453"/>
                </a:lnTo>
                <a:cubicBezTo>
                  <a:pt x="23706" y="465"/>
                  <a:pt x="23599" y="465"/>
                  <a:pt x="23492" y="513"/>
                </a:cubicBezTo>
                <a:lnTo>
                  <a:pt x="23480" y="513"/>
                </a:lnTo>
                <a:cubicBezTo>
                  <a:pt x="23397" y="536"/>
                  <a:pt x="23301" y="572"/>
                  <a:pt x="23230" y="632"/>
                </a:cubicBezTo>
                <a:cubicBezTo>
                  <a:pt x="23158" y="679"/>
                  <a:pt x="23063" y="739"/>
                  <a:pt x="22992" y="810"/>
                </a:cubicBezTo>
                <a:cubicBezTo>
                  <a:pt x="22920" y="882"/>
                  <a:pt x="22837" y="953"/>
                  <a:pt x="22766" y="1048"/>
                </a:cubicBezTo>
                <a:cubicBezTo>
                  <a:pt x="22516" y="1370"/>
                  <a:pt x="22337" y="1775"/>
                  <a:pt x="22289" y="2191"/>
                </a:cubicBezTo>
                <a:cubicBezTo>
                  <a:pt x="22277" y="2346"/>
                  <a:pt x="22265" y="2465"/>
                  <a:pt x="22277" y="2584"/>
                </a:cubicBezTo>
                <a:cubicBezTo>
                  <a:pt x="22277" y="2679"/>
                  <a:pt x="22289" y="2799"/>
                  <a:pt x="22325" y="2918"/>
                </a:cubicBezTo>
                <a:cubicBezTo>
                  <a:pt x="22361" y="3144"/>
                  <a:pt x="22444" y="3334"/>
                  <a:pt x="22516" y="3501"/>
                </a:cubicBezTo>
                <a:cubicBezTo>
                  <a:pt x="22575" y="3608"/>
                  <a:pt x="22635" y="3715"/>
                  <a:pt x="22706" y="3811"/>
                </a:cubicBezTo>
                <a:cubicBezTo>
                  <a:pt x="22754" y="3894"/>
                  <a:pt x="22825" y="3965"/>
                  <a:pt x="22897" y="4037"/>
                </a:cubicBezTo>
                <a:lnTo>
                  <a:pt x="22920" y="4049"/>
                </a:lnTo>
                <a:lnTo>
                  <a:pt x="22897" y="4072"/>
                </a:lnTo>
                <a:cubicBezTo>
                  <a:pt x="22813" y="4108"/>
                  <a:pt x="22718" y="4156"/>
                  <a:pt x="22623" y="4203"/>
                </a:cubicBezTo>
                <a:cubicBezTo>
                  <a:pt x="22504" y="4251"/>
                  <a:pt x="22385" y="4263"/>
                  <a:pt x="22265" y="4275"/>
                </a:cubicBezTo>
                <a:lnTo>
                  <a:pt x="22087" y="4275"/>
                </a:lnTo>
                <a:cubicBezTo>
                  <a:pt x="21932" y="4275"/>
                  <a:pt x="21765" y="4263"/>
                  <a:pt x="21587" y="4251"/>
                </a:cubicBezTo>
                <a:lnTo>
                  <a:pt x="21515" y="4227"/>
                </a:lnTo>
                <a:cubicBezTo>
                  <a:pt x="21289" y="4203"/>
                  <a:pt x="21099" y="4192"/>
                  <a:pt x="20896" y="4156"/>
                </a:cubicBezTo>
                <a:lnTo>
                  <a:pt x="20837" y="4156"/>
                </a:lnTo>
                <a:cubicBezTo>
                  <a:pt x="20694" y="4132"/>
                  <a:pt x="20551" y="4108"/>
                  <a:pt x="20420" y="4072"/>
                </a:cubicBezTo>
                <a:cubicBezTo>
                  <a:pt x="20265" y="4025"/>
                  <a:pt x="20134" y="3977"/>
                  <a:pt x="19979" y="3930"/>
                </a:cubicBezTo>
                <a:cubicBezTo>
                  <a:pt x="19908" y="3894"/>
                  <a:pt x="19837" y="3858"/>
                  <a:pt x="19777" y="3811"/>
                </a:cubicBezTo>
                <a:lnTo>
                  <a:pt x="19765" y="3799"/>
                </a:lnTo>
                <a:lnTo>
                  <a:pt x="19729" y="3787"/>
                </a:lnTo>
                <a:lnTo>
                  <a:pt x="19765" y="3775"/>
                </a:lnTo>
                <a:cubicBezTo>
                  <a:pt x="19908" y="3680"/>
                  <a:pt x="20063" y="3572"/>
                  <a:pt x="20182" y="3453"/>
                </a:cubicBezTo>
                <a:cubicBezTo>
                  <a:pt x="20253" y="3382"/>
                  <a:pt x="20325" y="3287"/>
                  <a:pt x="20396" y="3191"/>
                </a:cubicBezTo>
                <a:lnTo>
                  <a:pt x="20420" y="3156"/>
                </a:lnTo>
                <a:cubicBezTo>
                  <a:pt x="20456" y="3108"/>
                  <a:pt x="20491" y="3049"/>
                  <a:pt x="20515" y="3013"/>
                </a:cubicBezTo>
                <a:cubicBezTo>
                  <a:pt x="20599" y="2882"/>
                  <a:pt x="20670" y="2739"/>
                  <a:pt x="20730" y="2608"/>
                </a:cubicBezTo>
                <a:cubicBezTo>
                  <a:pt x="20861" y="2322"/>
                  <a:pt x="20956" y="2025"/>
                  <a:pt x="21027" y="1727"/>
                </a:cubicBezTo>
                <a:cubicBezTo>
                  <a:pt x="21075" y="1536"/>
                  <a:pt x="21075" y="1346"/>
                  <a:pt x="21039" y="1167"/>
                </a:cubicBezTo>
                <a:cubicBezTo>
                  <a:pt x="21015" y="989"/>
                  <a:pt x="20932" y="822"/>
                  <a:pt x="20837" y="691"/>
                </a:cubicBezTo>
                <a:cubicBezTo>
                  <a:pt x="20730" y="560"/>
                  <a:pt x="20575" y="417"/>
                  <a:pt x="20432" y="346"/>
                </a:cubicBezTo>
                <a:cubicBezTo>
                  <a:pt x="20337" y="298"/>
                  <a:pt x="20253" y="251"/>
                  <a:pt x="20158" y="227"/>
                </a:cubicBezTo>
                <a:cubicBezTo>
                  <a:pt x="20027" y="167"/>
                  <a:pt x="19884" y="132"/>
                  <a:pt x="19729" y="132"/>
                </a:cubicBezTo>
                <a:cubicBezTo>
                  <a:pt x="19682" y="132"/>
                  <a:pt x="19646" y="132"/>
                  <a:pt x="19610" y="155"/>
                </a:cubicBezTo>
                <a:cubicBezTo>
                  <a:pt x="19408" y="179"/>
                  <a:pt x="19241" y="239"/>
                  <a:pt x="19087" y="334"/>
                </a:cubicBezTo>
                <a:cubicBezTo>
                  <a:pt x="18967" y="405"/>
                  <a:pt x="18884" y="524"/>
                  <a:pt x="18789" y="643"/>
                </a:cubicBezTo>
                <a:cubicBezTo>
                  <a:pt x="18753" y="703"/>
                  <a:pt x="18694" y="774"/>
                  <a:pt x="18646" y="870"/>
                </a:cubicBezTo>
                <a:cubicBezTo>
                  <a:pt x="18610" y="929"/>
                  <a:pt x="18586" y="1001"/>
                  <a:pt x="18551" y="1048"/>
                </a:cubicBezTo>
                <a:cubicBezTo>
                  <a:pt x="18491" y="1179"/>
                  <a:pt x="18432" y="1322"/>
                  <a:pt x="18408" y="1465"/>
                </a:cubicBezTo>
                <a:cubicBezTo>
                  <a:pt x="18360" y="1608"/>
                  <a:pt x="18313" y="1775"/>
                  <a:pt x="18301" y="1941"/>
                </a:cubicBezTo>
                <a:cubicBezTo>
                  <a:pt x="18289" y="2084"/>
                  <a:pt x="18277" y="2239"/>
                  <a:pt x="18277" y="2406"/>
                </a:cubicBezTo>
                <a:cubicBezTo>
                  <a:pt x="18277" y="2548"/>
                  <a:pt x="18289" y="2703"/>
                  <a:pt x="18336" y="2894"/>
                </a:cubicBezTo>
                <a:cubicBezTo>
                  <a:pt x="18360" y="3037"/>
                  <a:pt x="18408" y="3203"/>
                  <a:pt x="18467" y="3334"/>
                </a:cubicBezTo>
                <a:cubicBezTo>
                  <a:pt x="18515" y="3453"/>
                  <a:pt x="18551" y="3549"/>
                  <a:pt x="18610" y="3620"/>
                </a:cubicBezTo>
                <a:lnTo>
                  <a:pt x="18575" y="3620"/>
                </a:lnTo>
                <a:lnTo>
                  <a:pt x="18122" y="3751"/>
                </a:lnTo>
                <a:cubicBezTo>
                  <a:pt x="18039" y="3775"/>
                  <a:pt x="17955" y="3787"/>
                  <a:pt x="17872" y="3799"/>
                </a:cubicBezTo>
                <a:cubicBezTo>
                  <a:pt x="17813" y="3811"/>
                  <a:pt x="17753" y="3811"/>
                  <a:pt x="17705" y="3811"/>
                </a:cubicBezTo>
                <a:cubicBezTo>
                  <a:pt x="17598" y="3811"/>
                  <a:pt x="17515" y="3834"/>
                  <a:pt x="17408" y="3834"/>
                </a:cubicBezTo>
                <a:cubicBezTo>
                  <a:pt x="17122" y="3834"/>
                  <a:pt x="16848" y="3811"/>
                  <a:pt x="16562" y="3775"/>
                </a:cubicBezTo>
                <a:cubicBezTo>
                  <a:pt x="16515" y="3751"/>
                  <a:pt x="16467" y="3751"/>
                  <a:pt x="16408" y="3739"/>
                </a:cubicBezTo>
                <a:cubicBezTo>
                  <a:pt x="16312" y="3715"/>
                  <a:pt x="16205" y="3680"/>
                  <a:pt x="16098" y="3632"/>
                </a:cubicBezTo>
                <a:cubicBezTo>
                  <a:pt x="15991" y="3608"/>
                  <a:pt x="15908" y="3561"/>
                  <a:pt x="15812" y="3513"/>
                </a:cubicBezTo>
                <a:cubicBezTo>
                  <a:pt x="15681" y="3453"/>
                  <a:pt x="15550" y="3382"/>
                  <a:pt x="15419" y="3322"/>
                </a:cubicBezTo>
                <a:cubicBezTo>
                  <a:pt x="15538" y="3144"/>
                  <a:pt x="15634" y="2953"/>
                  <a:pt x="15729" y="2739"/>
                </a:cubicBezTo>
                <a:cubicBezTo>
                  <a:pt x="15812" y="2537"/>
                  <a:pt x="15872" y="2358"/>
                  <a:pt x="15919" y="2179"/>
                </a:cubicBezTo>
                <a:cubicBezTo>
                  <a:pt x="15955" y="2025"/>
                  <a:pt x="15979" y="1929"/>
                  <a:pt x="15979" y="1822"/>
                </a:cubicBezTo>
                <a:cubicBezTo>
                  <a:pt x="15991" y="1715"/>
                  <a:pt x="15991" y="1608"/>
                  <a:pt x="15979" y="1489"/>
                </a:cubicBezTo>
                <a:cubicBezTo>
                  <a:pt x="15979" y="1417"/>
                  <a:pt x="15967" y="1310"/>
                  <a:pt x="15931" y="1227"/>
                </a:cubicBezTo>
                <a:lnTo>
                  <a:pt x="15931" y="1215"/>
                </a:lnTo>
                <a:cubicBezTo>
                  <a:pt x="15908" y="1120"/>
                  <a:pt x="15872" y="1013"/>
                  <a:pt x="15812" y="929"/>
                </a:cubicBezTo>
                <a:cubicBezTo>
                  <a:pt x="15741" y="810"/>
                  <a:pt x="15669" y="715"/>
                  <a:pt x="15574" y="643"/>
                </a:cubicBezTo>
                <a:cubicBezTo>
                  <a:pt x="15491" y="572"/>
                  <a:pt x="15396" y="513"/>
                  <a:pt x="15312" y="465"/>
                </a:cubicBezTo>
                <a:cubicBezTo>
                  <a:pt x="15134" y="382"/>
                  <a:pt x="14955" y="346"/>
                  <a:pt x="14765" y="346"/>
                </a:cubicBezTo>
                <a:lnTo>
                  <a:pt x="14717" y="346"/>
                </a:lnTo>
                <a:cubicBezTo>
                  <a:pt x="14491" y="358"/>
                  <a:pt x="14264" y="441"/>
                  <a:pt x="14074" y="584"/>
                </a:cubicBezTo>
                <a:cubicBezTo>
                  <a:pt x="14003" y="643"/>
                  <a:pt x="13943" y="703"/>
                  <a:pt x="13895" y="763"/>
                </a:cubicBezTo>
                <a:cubicBezTo>
                  <a:pt x="13836" y="834"/>
                  <a:pt x="13764" y="929"/>
                  <a:pt x="13717" y="1013"/>
                </a:cubicBezTo>
                <a:cubicBezTo>
                  <a:pt x="13598" y="1239"/>
                  <a:pt x="13538" y="1477"/>
                  <a:pt x="13538" y="1691"/>
                </a:cubicBezTo>
                <a:cubicBezTo>
                  <a:pt x="13538" y="1929"/>
                  <a:pt x="13574" y="2132"/>
                  <a:pt x="13633" y="2310"/>
                </a:cubicBezTo>
                <a:cubicBezTo>
                  <a:pt x="13669" y="2441"/>
                  <a:pt x="13717" y="2560"/>
                  <a:pt x="13776" y="2668"/>
                </a:cubicBezTo>
                <a:cubicBezTo>
                  <a:pt x="13824" y="2763"/>
                  <a:pt x="13883" y="2846"/>
                  <a:pt x="13955" y="2953"/>
                </a:cubicBezTo>
                <a:cubicBezTo>
                  <a:pt x="14074" y="3120"/>
                  <a:pt x="14193" y="3263"/>
                  <a:pt x="14348" y="3382"/>
                </a:cubicBezTo>
                <a:cubicBezTo>
                  <a:pt x="14372" y="3418"/>
                  <a:pt x="14407" y="3441"/>
                  <a:pt x="14431" y="3453"/>
                </a:cubicBezTo>
                <a:cubicBezTo>
                  <a:pt x="14312" y="3572"/>
                  <a:pt x="14181" y="3680"/>
                  <a:pt x="14050" y="3787"/>
                </a:cubicBezTo>
                <a:cubicBezTo>
                  <a:pt x="13836" y="3930"/>
                  <a:pt x="13598" y="4049"/>
                  <a:pt x="13360" y="4144"/>
                </a:cubicBezTo>
                <a:cubicBezTo>
                  <a:pt x="13050" y="4239"/>
                  <a:pt x="12693" y="4322"/>
                  <a:pt x="12336" y="4370"/>
                </a:cubicBezTo>
                <a:cubicBezTo>
                  <a:pt x="12229" y="4382"/>
                  <a:pt x="12121" y="4382"/>
                  <a:pt x="12026" y="4382"/>
                </a:cubicBezTo>
                <a:cubicBezTo>
                  <a:pt x="11764" y="4382"/>
                  <a:pt x="11502" y="4370"/>
                  <a:pt x="11216" y="4322"/>
                </a:cubicBezTo>
                <a:cubicBezTo>
                  <a:pt x="10788" y="4251"/>
                  <a:pt x="10371" y="4132"/>
                  <a:pt x="10002" y="3965"/>
                </a:cubicBezTo>
                <a:lnTo>
                  <a:pt x="9645" y="3787"/>
                </a:lnTo>
                <a:cubicBezTo>
                  <a:pt x="9800" y="3561"/>
                  <a:pt x="9943" y="3334"/>
                  <a:pt x="10026" y="3096"/>
                </a:cubicBezTo>
                <a:cubicBezTo>
                  <a:pt x="10204" y="2679"/>
                  <a:pt x="10276" y="2263"/>
                  <a:pt x="10240" y="1894"/>
                </a:cubicBezTo>
                <a:cubicBezTo>
                  <a:pt x="10204" y="1667"/>
                  <a:pt x="10145" y="1465"/>
                  <a:pt x="10038" y="1298"/>
                </a:cubicBezTo>
                <a:cubicBezTo>
                  <a:pt x="9978" y="1215"/>
                  <a:pt x="9943" y="1120"/>
                  <a:pt x="9859" y="1048"/>
                </a:cubicBezTo>
                <a:lnTo>
                  <a:pt x="9776" y="953"/>
                </a:lnTo>
                <a:lnTo>
                  <a:pt x="9740" y="929"/>
                </a:lnTo>
                <a:cubicBezTo>
                  <a:pt x="9716" y="894"/>
                  <a:pt x="9681" y="882"/>
                  <a:pt x="9657" y="858"/>
                </a:cubicBezTo>
                <a:cubicBezTo>
                  <a:pt x="9538" y="774"/>
                  <a:pt x="9431" y="751"/>
                  <a:pt x="9323" y="739"/>
                </a:cubicBezTo>
                <a:lnTo>
                  <a:pt x="9288" y="739"/>
                </a:lnTo>
                <a:cubicBezTo>
                  <a:pt x="9192" y="739"/>
                  <a:pt x="9109" y="751"/>
                  <a:pt x="9014" y="774"/>
                </a:cubicBezTo>
                <a:cubicBezTo>
                  <a:pt x="8907" y="810"/>
                  <a:pt x="8835" y="858"/>
                  <a:pt x="8764" y="917"/>
                </a:cubicBezTo>
                <a:cubicBezTo>
                  <a:pt x="8692" y="965"/>
                  <a:pt x="8597" y="1036"/>
                  <a:pt x="8526" y="1120"/>
                </a:cubicBezTo>
                <a:cubicBezTo>
                  <a:pt x="8454" y="1215"/>
                  <a:pt x="8371" y="1298"/>
                  <a:pt x="8335" y="1405"/>
                </a:cubicBezTo>
                <a:cubicBezTo>
                  <a:pt x="8288" y="1477"/>
                  <a:pt x="8240" y="1584"/>
                  <a:pt x="8192" y="1703"/>
                </a:cubicBezTo>
                <a:cubicBezTo>
                  <a:pt x="8157" y="1822"/>
                  <a:pt x="8121" y="1906"/>
                  <a:pt x="8109" y="2001"/>
                </a:cubicBezTo>
                <a:lnTo>
                  <a:pt x="8109" y="2025"/>
                </a:lnTo>
                <a:cubicBezTo>
                  <a:pt x="8097" y="2120"/>
                  <a:pt x="8073" y="2203"/>
                  <a:pt x="8073" y="2310"/>
                </a:cubicBezTo>
                <a:cubicBezTo>
                  <a:pt x="8073" y="2572"/>
                  <a:pt x="8109" y="2799"/>
                  <a:pt x="8168" y="3013"/>
                </a:cubicBezTo>
                <a:lnTo>
                  <a:pt x="8180" y="3037"/>
                </a:lnTo>
                <a:cubicBezTo>
                  <a:pt x="8216" y="3132"/>
                  <a:pt x="8240" y="3215"/>
                  <a:pt x="8299" y="3310"/>
                </a:cubicBezTo>
                <a:cubicBezTo>
                  <a:pt x="8347" y="3394"/>
                  <a:pt x="8407" y="3489"/>
                  <a:pt x="8478" y="3584"/>
                </a:cubicBezTo>
                <a:cubicBezTo>
                  <a:pt x="8573" y="3727"/>
                  <a:pt x="8669" y="3846"/>
                  <a:pt x="8788" y="3941"/>
                </a:cubicBezTo>
                <a:cubicBezTo>
                  <a:pt x="8752" y="3977"/>
                  <a:pt x="8716" y="4001"/>
                  <a:pt x="8669" y="4037"/>
                </a:cubicBezTo>
                <a:cubicBezTo>
                  <a:pt x="8478" y="4156"/>
                  <a:pt x="8288" y="4263"/>
                  <a:pt x="8073" y="4346"/>
                </a:cubicBezTo>
                <a:cubicBezTo>
                  <a:pt x="7859" y="4418"/>
                  <a:pt x="7633" y="4465"/>
                  <a:pt x="7395" y="4501"/>
                </a:cubicBezTo>
                <a:cubicBezTo>
                  <a:pt x="7323" y="4501"/>
                  <a:pt x="7228" y="4513"/>
                  <a:pt x="7145" y="4513"/>
                </a:cubicBezTo>
                <a:cubicBezTo>
                  <a:pt x="6942" y="4513"/>
                  <a:pt x="6740" y="4501"/>
                  <a:pt x="6525" y="4465"/>
                </a:cubicBezTo>
                <a:cubicBezTo>
                  <a:pt x="6216" y="4406"/>
                  <a:pt x="5930" y="4322"/>
                  <a:pt x="5656" y="4203"/>
                </a:cubicBezTo>
                <a:cubicBezTo>
                  <a:pt x="5371" y="4061"/>
                  <a:pt x="5120" y="3906"/>
                  <a:pt x="4882" y="3727"/>
                </a:cubicBezTo>
                <a:cubicBezTo>
                  <a:pt x="4739" y="3608"/>
                  <a:pt x="4620" y="3489"/>
                  <a:pt x="4501" y="3346"/>
                </a:cubicBezTo>
                <a:cubicBezTo>
                  <a:pt x="4644" y="3263"/>
                  <a:pt x="4739" y="3168"/>
                  <a:pt x="4835" y="3084"/>
                </a:cubicBezTo>
                <a:cubicBezTo>
                  <a:pt x="5013" y="2906"/>
                  <a:pt x="5144" y="2739"/>
                  <a:pt x="5251" y="2560"/>
                </a:cubicBezTo>
                <a:cubicBezTo>
                  <a:pt x="5371" y="2370"/>
                  <a:pt x="5454" y="2191"/>
                  <a:pt x="5513" y="2013"/>
                </a:cubicBezTo>
                <a:cubicBezTo>
                  <a:pt x="5692" y="1501"/>
                  <a:pt x="5692" y="1084"/>
                  <a:pt x="5537" y="751"/>
                </a:cubicBezTo>
                <a:cubicBezTo>
                  <a:pt x="5442" y="548"/>
                  <a:pt x="5311" y="393"/>
                  <a:pt x="5132" y="239"/>
                </a:cubicBezTo>
                <a:cubicBezTo>
                  <a:pt x="5025" y="155"/>
                  <a:pt x="4918" y="96"/>
                  <a:pt x="4835" y="60"/>
                </a:cubicBezTo>
                <a:cubicBezTo>
                  <a:pt x="4775" y="48"/>
                  <a:pt x="4728" y="36"/>
                  <a:pt x="4656" y="12"/>
                </a:cubicBezTo>
                <a:cubicBezTo>
                  <a:pt x="4609" y="12"/>
                  <a:pt x="4561" y="1"/>
                  <a:pt x="45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 name="Google Shape;256;p14"/>
          <p:cNvGrpSpPr/>
          <p:nvPr/>
        </p:nvGrpSpPr>
        <p:grpSpPr>
          <a:xfrm rot="-1710100">
            <a:off x="7688676" y="-1535865"/>
            <a:ext cx="2565906" cy="2778992"/>
            <a:chOff x="2606275" y="1142525"/>
            <a:chExt cx="795950" cy="862050"/>
          </a:xfrm>
        </p:grpSpPr>
        <p:sp>
          <p:nvSpPr>
            <p:cNvPr id="257" name="Google Shape;257;p14"/>
            <p:cNvSpPr/>
            <p:nvPr/>
          </p:nvSpPr>
          <p:spPr>
            <a:xfrm>
              <a:off x="2606275" y="1142525"/>
              <a:ext cx="795950" cy="862050"/>
            </a:xfrm>
            <a:custGeom>
              <a:rect b="b" l="l" r="r" t="t"/>
              <a:pathLst>
                <a:path extrusionOk="0" h="34482" w="31838">
                  <a:moveTo>
                    <a:pt x="20276" y="739"/>
                  </a:moveTo>
                  <a:cubicBezTo>
                    <a:pt x="20646" y="751"/>
                    <a:pt x="21015" y="751"/>
                    <a:pt x="21396" y="775"/>
                  </a:cubicBezTo>
                  <a:cubicBezTo>
                    <a:pt x="21574" y="775"/>
                    <a:pt x="21729" y="787"/>
                    <a:pt x="21908" y="799"/>
                  </a:cubicBezTo>
                  <a:cubicBezTo>
                    <a:pt x="22051" y="810"/>
                    <a:pt x="22170" y="810"/>
                    <a:pt x="22301" y="834"/>
                  </a:cubicBezTo>
                  <a:cubicBezTo>
                    <a:pt x="22539" y="870"/>
                    <a:pt x="22777" y="918"/>
                    <a:pt x="23003" y="977"/>
                  </a:cubicBezTo>
                  <a:lnTo>
                    <a:pt x="23801" y="1203"/>
                  </a:lnTo>
                  <a:cubicBezTo>
                    <a:pt x="24265" y="1334"/>
                    <a:pt x="24706" y="1513"/>
                    <a:pt x="25170" y="1691"/>
                  </a:cubicBezTo>
                  <a:cubicBezTo>
                    <a:pt x="25289" y="1751"/>
                    <a:pt x="25408" y="1799"/>
                    <a:pt x="25527" y="1858"/>
                  </a:cubicBezTo>
                  <a:cubicBezTo>
                    <a:pt x="25599" y="1882"/>
                    <a:pt x="25694" y="1930"/>
                    <a:pt x="25765" y="1977"/>
                  </a:cubicBezTo>
                  <a:cubicBezTo>
                    <a:pt x="25896" y="2049"/>
                    <a:pt x="26051" y="2120"/>
                    <a:pt x="26182" y="2203"/>
                  </a:cubicBezTo>
                  <a:cubicBezTo>
                    <a:pt x="26277" y="2239"/>
                    <a:pt x="26349" y="2299"/>
                    <a:pt x="26432" y="2346"/>
                  </a:cubicBezTo>
                  <a:cubicBezTo>
                    <a:pt x="26539" y="2406"/>
                    <a:pt x="26634" y="2465"/>
                    <a:pt x="26730" y="2525"/>
                  </a:cubicBezTo>
                  <a:cubicBezTo>
                    <a:pt x="26849" y="2620"/>
                    <a:pt x="26992" y="2692"/>
                    <a:pt x="27111" y="2775"/>
                  </a:cubicBezTo>
                  <a:cubicBezTo>
                    <a:pt x="27254" y="2882"/>
                    <a:pt x="27408" y="3001"/>
                    <a:pt x="27563" y="3120"/>
                  </a:cubicBezTo>
                  <a:lnTo>
                    <a:pt x="27551" y="3108"/>
                  </a:lnTo>
                  <a:lnTo>
                    <a:pt x="27551" y="3108"/>
                  </a:lnTo>
                  <a:cubicBezTo>
                    <a:pt x="27623" y="3168"/>
                    <a:pt x="27706" y="3227"/>
                    <a:pt x="27777" y="3299"/>
                  </a:cubicBezTo>
                  <a:cubicBezTo>
                    <a:pt x="27837" y="3358"/>
                    <a:pt x="27908" y="3406"/>
                    <a:pt x="27968" y="3466"/>
                  </a:cubicBezTo>
                  <a:cubicBezTo>
                    <a:pt x="28027" y="3525"/>
                    <a:pt x="28099" y="3585"/>
                    <a:pt x="28158" y="3656"/>
                  </a:cubicBezTo>
                  <a:cubicBezTo>
                    <a:pt x="28218" y="3716"/>
                    <a:pt x="28301" y="3775"/>
                    <a:pt x="28361" y="3846"/>
                  </a:cubicBezTo>
                  <a:cubicBezTo>
                    <a:pt x="28420" y="3906"/>
                    <a:pt x="28480" y="3989"/>
                    <a:pt x="28539" y="4049"/>
                  </a:cubicBezTo>
                  <a:cubicBezTo>
                    <a:pt x="28599" y="4108"/>
                    <a:pt x="28658" y="4180"/>
                    <a:pt x="28718" y="4239"/>
                  </a:cubicBezTo>
                  <a:cubicBezTo>
                    <a:pt x="28813" y="4370"/>
                    <a:pt x="28920" y="4489"/>
                    <a:pt x="29028" y="4620"/>
                  </a:cubicBezTo>
                  <a:cubicBezTo>
                    <a:pt x="29159" y="4799"/>
                    <a:pt x="29290" y="5001"/>
                    <a:pt x="29432" y="5180"/>
                  </a:cubicBezTo>
                  <a:cubicBezTo>
                    <a:pt x="29504" y="5275"/>
                    <a:pt x="29563" y="5370"/>
                    <a:pt x="29635" y="5478"/>
                  </a:cubicBezTo>
                  <a:cubicBezTo>
                    <a:pt x="29706" y="5597"/>
                    <a:pt x="29801" y="5728"/>
                    <a:pt x="29873" y="5847"/>
                  </a:cubicBezTo>
                  <a:cubicBezTo>
                    <a:pt x="29944" y="5966"/>
                    <a:pt x="30004" y="6085"/>
                    <a:pt x="30087" y="6216"/>
                  </a:cubicBezTo>
                  <a:cubicBezTo>
                    <a:pt x="30147" y="6323"/>
                    <a:pt x="30182" y="6406"/>
                    <a:pt x="30242" y="6513"/>
                  </a:cubicBezTo>
                  <a:cubicBezTo>
                    <a:pt x="30302" y="6621"/>
                    <a:pt x="30349" y="6728"/>
                    <a:pt x="30397" y="6823"/>
                  </a:cubicBezTo>
                  <a:cubicBezTo>
                    <a:pt x="30444" y="6930"/>
                    <a:pt x="30504" y="7049"/>
                    <a:pt x="30540" y="7156"/>
                  </a:cubicBezTo>
                  <a:cubicBezTo>
                    <a:pt x="30575" y="7228"/>
                    <a:pt x="30587" y="7287"/>
                    <a:pt x="30623" y="7359"/>
                  </a:cubicBezTo>
                  <a:cubicBezTo>
                    <a:pt x="30647" y="7454"/>
                    <a:pt x="30694" y="7526"/>
                    <a:pt x="30706" y="7621"/>
                  </a:cubicBezTo>
                  <a:cubicBezTo>
                    <a:pt x="30742" y="7704"/>
                    <a:pt x="30754" y="7799"/>
                    <a:pt x="30778" y="7871"/>
                  </a:cubicBezTo>
                  <a:cubicBezTo>
                    <a:pt x="30814" y="7954"/>
                    <a:pt x="30837" y="8049"/>
                    <a:pt x="30861" y="8121"/>
                  </a:cubicBezTo>
                  <a:cubicBezTo>
                    <a:pt x="30873" y="8216"/>
                    <a:pt x="30897" y="8299"/>
                    <a:pt x="30921" y="8395"/>
                  </a:cubicBezTo>
                  <a:cubicBezTo>
                    <a:pt x="30933" y="8478"/>
                    <a:pt x="30956" y="8573"/>
                    <a:pt x="30980" y="8657"/>
                  </a:cubicBezTo>
                  <a:cubicBezTo>
                    <a:pt x="31004" y="8835"/>
                    <a:pt x="31040" y="9002"/>
                    <a:pt x="31064" y="9180"/>
                  </a:cubicBezTo>
                  <a:cubicBezTo>
                    <a:pt x="31075" y="9240"/>
                    <a:pt x="31075" y="9300"/>
                    <a:pt x="31099" y="9359"/>
                  </a:cubicBezTo>
                  <a:cubicBezTo>
                    <a:pt x="31111" y="9431"/>
                    <a:pt x="31123" y="9526"/>
                    <a:pt x="31123" y="9597"/>
                  </a:cubicBezTo>
                  <a:cubicBezTo>
                    <a:pt x="31135" y="9704"/>
                    <a:pt x="31135" y="9788"/>
                    <a:pt x="31135" y="9895"/>
                  </a:cubicBezTo>
                  <a:cubicBezTo>
                    <a:pt x="31135" y="9966"/>
                    <a:pt x="31159" y="10026"/>
                    <a:pt x="31159" y="10097"/>
                  </a:cubicBezTo>
                  <a:cubicBezTo>
                    <a:pt x="31171" y="10443"/>
                    <a:pt x="31171" y="10788"/>
                    <a:pt x="31159" y="11133"/>
                  </a:cubicBezTo>
                  <a:cubicBezTo>
                    <a:pt x="31135" y="11490"/>
                    <a:pt x="31135" y="11847"/>
                    <a:pt x="31111" y="12181"/>
                  </a:cubicBezTo>
                  <a:cubicBezTo>
                    <a:pt x="31099" y="12359"/>
                    <a:pt x="31075" y="12526"/>
                    <a:pt x="31064" y="12705"/>
                  </a:cubicBezTo>
                  <a:cubicBezTo>
                    <a:pt x="31052" y="12871"/>
                    <a:pt x="31040" y="13050"/>
                    <a:pt x="31004" y="13217"/>
                  </a:cubicBezTo>
                  <a:cubicBezTo>
                    <a:pt x="30933" y="13788"/>
                    <a:pt x="30837" y="14372"/>
                    <a:pt x="30718" y="14955"/>
                  </a:cubicBezTo>
                  <a:cubicBezTo>
                    <a:pt x="30694" y="15098"/>
                    <a:pt x="30659" y="15253"/>
                    <a:pt x="30623" y="15396"/>
                  </a:cubicBezTo>
                  <a:lnTo>
                    <a:pt x="30528" y="15717"/>
                  </a:lnTo>
                  <a:cubicBezTo>
                    <a:pt x="30516" y="15753"/>
                    <a:pt x="30504" y="15812"/>
                    <a:pt x="30480" y="15860"/>
                  </a:cubicBezTo>
                  <a:cubicBezTo>
                    <a:pt x="30456" y="15955"/>
                    <a:pt x="30421" y="16038"/>
                    <a:pt x="30397" y="16146"/>
                  </a:cubicBezTo>
                  <a:cubicBezTo>
                    <a:pt x="30385" y="16205"/>
                    <a:pt x="30361" y="16265"/>
                    <a:pt x="30337" y="16312"/>
                  </a:cubicBezTo>
                  <a:cubicBezTo>
                    <a:pt x="30290" y="16443"/>
                    <a:pt x="30230" y="16562"/>
                    <a:pt x="30182" y="16693"/>
                  </a:cubicBezTo>
                  <a:cubicBezTo>
                    <a:pt x="30111" y="16848"/>
                    <a:pt x="30052" y="17003"/>
                    <a:pt x="29980" y="17158"/>
                  </a:cubicBezTo>
                  <a:cubicBezTo>
                    <a:pt x="29909" y="17301"/>
                    <a:pt x="29825" y="17467"/>
                    <a:pt x="29754" y="17622"/>
                  </a:cubicBezTo>
                  <a:cubicBezTo>
                    <a:pt x="29682" y="17765"/>
                    <a:pt x="29611" y="17920"/>
                    <a:pt x="29516" y="18063"/>
                  </a:cubicBezTo>
                  <a:cubicBezTo>
                    <a:pt x="29444" y="18217"/>
                    <a:pt x="29349" y="18348"/>
                    <a:pt x="29278" y="18491"/>
                  </a:cubicBezTo>
                  <a:cubicBezTo>
                    <a:pt x="29111" y="18789"/>
                    <a:pt x="28932" y="19086"/>
                    <a:pt x="28754" y="19372"/>
                  </a:cubicBezTo>
                  <a:lnTo>
                    <a:pt x="28218" y="20218"/>
                  </a:lnTo>
                  <a:cubicBezTo>
                    <a:pt x="28039" y="20503"/>
                    <a:pt x="27849" y="20789"/>
                    <a:pt x="27670" y="21075"/>
                  </a:cubicBezTo>
                  <a:cubicBezTo>
                    <a:pt x="27468" y="21396"/>
                    <a:pt x="27265" y="21730"/>
                    <a:pt x="27051" y="22039"/>
                  </a:cubicBezTo>
                  <a:cubicBezTo>
                    <a:pt x="26646" y="22635"/>
                    <a:pt x="26230" y="23194"/>
                    <a:pt x="25801" y="23766"/>
                  </a:cubicBezTo>
                  <a:cubicBezTo>
                    <a:pt x="25658" y="23932"/>
                    <a:pt x="25539" y="24087"/>
                    <a:pt x="25408" y="24242"/>
                  </a:cubicBezTo>
                  <a:cubicBezTo>
                    <a:pt x="25265" y="24420"/>
                    <a:pt x="25099" y="24599"/>
                    <a:pt x="24932" y="24766"/>
                  </a:cubicBezTo>
                  <a:cubicBezTo>
                    <a:pt x="24610" y="25123"/>
                    <a:pt x="24265" y="25456"/>
                    <a:pt x="23932" y="25802"/>
                  </a:cubicBezTo>
                  <a:cubicBezTo>
                    <a:pt x="23682" y="26052"/>
                    <a:pt x="23432" y="26290"/>
                    <a:pt x="23182" y="26552"/>
                  </a:cubicBezTo>
                  <a:cubicBezTo>
                    <a:pt x="22920" y="26790"/>
                    <a:pt x="22658" y="27028"/>
                    <a:pt x="22384" y="27266"/>
                  </a:cubicBezTo>
                  <a:cubicBezTo>
                    <a:pt x="22110" y="27504"/>
                    <a:pt x="21836" y="27742"/>
                    <a:pt x="21539" y="27957"/>
                  </a:cubicBezTo>
                  <a:lnTo>
                    <a:pt x="20693" y="28635"/>
                  </a:lnTo>
                  <a:cubicBezTo>
                    <a:pt x="20062" y="29088"/>
                    <a:pt x="19443" y="29540"/>
                    <a:pt x="18812" y="29981"/>
                  </a:cubicBezTo>
                  <a:cubicBezTo>
                    <a:pt x="18252" y="30397"/>
                    <a:pt x="17669" y="30802"/>
                    <a:pt x="17074" y="31195"/>
                  </a:cubicBezTo>
                  <a:cubicBezTo>
                    <a:pt x="16764" y="31386"/>
                    <a:pt x="16455" y="31588"/>
                    <a:pt x="16121" y="31767"/>
                  </a:cubicBezTo>
                  <a:lnTo>
                    <a:pt x="15097" y="32302"/>
                  </a:lnTo>
                  <a:cubicBezTo>
                    <a:pt x="14788" y="32469"/>
                    <a:pt x="14490" y="32624"/>
                    <a:pt x="14169" y="32767"/>
                  </a:cubicBezTo>
                  <a:cubicBezTo>
                    <a:pt x="13990" y="32862"/>
                    <a:pt x="13811" y="32933"/>
                    <a:pt x="13633" y="33005"/>
                  </a:cubicBezTo>
                  <a:cubicBezTo>
                    <a:pt x="13490" y="33064"/>
                    <a:pt x="13323" y="33136"/>
                    <a:pt x="13180" y="33195"/>
                  </a:cubicBezTo>
                  <a:cubicBezTo>
                    <a:pt x="12978" y="33279"/>
                    <a:pt x="12799" y="33350"/>
                    <a:pt x="12609" y="33422"/>
                  </a:cubicBezTo>
                  <a:cubicBezTo>
                    <a:pt x="12418" y="33493"/>
                    <a:pt x="12228" y="33553"/>
                    <a:pt x="12025" y="33612"/>
                  </a:cubicBezTo>
                  <a:cubicBezTo>
                    <a:pt x="11835" y="33672"/>
                    <a:pt x="11644" y="33731"/>
                    <a:pt x="11430" y="33779"/>
                  </a:cubicBezTo>
                  <a:cubicBezTo>
                    <a:pt x="11335" y="33814"/>
                    <a:pt x="11228" y="33838"/>
                    <a:pt x="11109" y="33850"/>
                  </a:cubicBezTo>
                  <a:cubicBezTo>
                    <a:pt x="11013" y="33874"/>
                    <a:pt x="10930" y="33886"/>
                    <a:pt x="10823" y="33898"/>
                  </a:cubicBezTo>
                  <a:lnTo>
                    <a:pt x="10382" y="33945"/>
                  </a:lnTo>
                  <a:cubicBezTo>
                    <a:pt x="10216" y="33957"/>
                    <a:pt x="10049" y="33957"/>
                    <a:pt x="9882" y="33957"/>
                  </a:cubicBezTo>
                  <a:cubicBezTo>
                    <a:pt x="9728" y="33957"/>
                    <a:pt x="9561" y="33945"/>
                    <a:pt x="9394" y="33945"/>
                  </a:cubicBezTo>
                  <a:cubicBezTo>
                    <a:pt x="9288" y="33981"/>
                    <a:pt x="9199" y="33991"/>
                    <a:pt x="9117" y="33991"/>
                  </a:cubicBezTo>
                  <a:cubicBezTo>
                    <a:pt x="9061" y="33991"/>
                    <a:pt x="9007" y="33986"/>
                    <a:pt x="8954" y="33981"/>
                  </a:cubicBezTo>
                  <a:cubicBezTo>
                    <a:pt x="8727" y="33934"/>
                    <a:pt x="8501" y="33898"/>
                    <a:pt x="8275" y="33838"/>
                  </a:cubicBezTo>
                  <a:cubicBezTo>
                    <a:pt x="8156" y="33814"/>
                    <a:pt x="8037" y="33779"/>
                    <a:pt x="7918" y="33743"/>
                  </a:cubicBezTo>
                  <a:cubicBezTo>
                    <a:pt x="7823" y="33707"/>
                    <a:pt x="7727" y="33660"/>
                    <a:pt x="7620" y="33636"/>
                  </a:cubicBezTo>
                  <a:cubicBezTo>
                    <a:pt x="7537" y="33588"/>
                    <a:pt x="7442" y="33564"/>
                    <a:pt x="7358" y="33517"/>
                  </a:cubicBezTo>
                  <a:cubicBezTo>
                    <a:pt x="7251" y="33457"/>
                    <a:pt x="7132" y="33410"/>
                    <a:pt x="7025" y="33350"/>
                  </a:cubicBezTo>
                  <a:cubicBezTo>
                    <a:pt x="6930" y="33291"/>
                    <a:pt x="6822" y="33231"/>
                    <a:pt x="6727" y="33172"/>
                  </a:cubicBezTo>
                  <a:cubicBezTo>
                    <a:pt x="6656" y="33124"/>
                    <a:pt x="6584" y="33064"/>
                    <a:pt x="6513" y="33005"/>
                  </a:cubicBezTo>
                  <a:cubicBezTo>
                    <a:pt x="6418" y="32933"/>
                    <a:pt x="6310" y="32862"/>
                    <a:pt x="6239" y="32767"/>
                  </a:cubicBezTo>
                  <a:cubicBezTo>
                    <a:pt x="6156" y="32683"/>
                    <a:pt x="6072" y="32588"/>
                    <a:pt x="6001" y="32505"/>
                  </a:cubicBezTo>
                  <a:cubicBezTo>
                    <a:pt x="5822" y="32267"/>
                    <a:pt x="5691" y="32005"/>
                    <a:pt x="5572" y="31743"/>
                  </a:cubicBezTo>
                  <a:cubicBezTo>
                    <a:pt x="5501" y="31528"/>
                    <a:pt x="5441" y="31326"/>
                    <a:pt x="5406" y="31100"/>
                  </a:cubicBezTo>
                  <a:cubicBezTo>
                    <a:pt x="5394" y="30921"/>
                    <a:pt x="5382" y="30743"/>
                    <a:pt x="5394" y="30552"/>
                  </a:cubicBezTo>
                  <a:cubicBezTo>
                    <a:pt x="5394" y="30457"/>
                    <a:pt x="5406" y="30362"/>
                    <a:pt x="5406" y="30266"/>
                  </a:cubicBezTo>
                  <a:cubicBezTo>
                    <a:pt x="5406" y="30135"/>
                    <a:pt x="5441" y="30016"/>
                    <a:pt x="5453" y="29885"/>
                  </a:cubicBezTo>
                  <a:cubicBezTo>
                    <a:pt x="5477" y="29731"/>
                    <a:pt x="5501" y="29588"/>
                    <a:pt x="5525" y="29433"/>
                  </a:cubicBezTo>
                  <a:cubicBezTo>
                    <a:pt x="5537" y="29373"/>
                    <a:pt x="5560" y="29314"/>
                    <a:pt x="5572" y="29242"/>
                  </a:cubicBezTo>
                  <a:cubicBezTo>
                    <a:pt x="5572" y="29207"/>
                    <a:pt x="5584" y="29171"/>
                    <a:pt x="5584" y="29135"/>
                  </a:cubicBezTo>
                  <a:cubicBezTo>
                    <a:pt x="5620" y="29052"/>
                    <a:pt x="5644" y="28957"/>
                    <a:pt x="5656" y="28850"/>
                  </a:cubicBezTo>
                  <a:cubicBezTo>
                    <a:pt x="5691" y="28766"/>
                    <a:pt x="5715" y="28695"/>
                    <a:pt x="5751" y="28611"/>
                  </a:cubicBezTo>
                  <a:cubicBezTo>
                    <a:pt x="5775" y="28540"/>
                    <a:pt x="5810" y="28457"/>
                    <a:pt x="5834" y="28373"/>
                  </a:cubicBezTo>
                  <a:cubicBezTo>
                    <a:pt x="5894" y="28230"/>
                    <a:pt x="5941" y="28099"/>
                    <a:pt x="6001" y="27945"/>
                  </a:cubicBezTo>
                  <a:cubicBezTo>
                    <a:pt x="6215" y="27457"/>
                    <a:pt x="6418" y="26980"/>
                    <a:pt x="6644" y="26492"/>
                  </a:cubicBezTo>
                  <a:cubicBezTo>
                    <a:pt x="6763" y="26218"/>
                    <a:pt x="6846" y="25956"/>
                    <a:pt x="6941" y="25683"/>
                  </a:cubicBezTo>
                  <a:cubicBezTo>
                    <a:pt x="7049" y="25397"/>
                    <a:pt x="7108" y="25099"/>
                    <a:pt x="7132" y="24801"/>
                  </a:cubicBezTo>
                  <a:cubicBezTo>
                    <a:pt x="7180" y="24444"/>
                    <a:pt x="7144" y="24075"/>
                    <a:pt x="7072" y="23718"/>
                  </a:cubicBezTo>
                  <a:cubicBezTo>
                    <a:pt x="7013" y="23432"/>
                    <a:pt x="6930" y="23170"/>
                    <a:pt x="6811" y="22896"/>
                  </a:cubicBezTo>
                  <a:cubicBezTo>
                    <a:pt x="6715" y="22694"/>
                    <a:pt x="6596" y="22480"/>
                    <a:pt x="6465" y="22301"/>
                  </a:cubicBezTo>
                  <a:cubicBezTo>
                    <a:pt x="6346" y="22146"/>
                    <a:pt x="6227" y="21992"/>
                    <a:pt x="6096" y="21861"/>
                  </a:cubicBezTo>
                  <a:lnTo>
                    <a:pt x="5918" y="21682"/>
                  </a:lnTo>
                  <a:cubicBezTo>
                    <a:pt x="5834" y="21611"/>
                    <a:pt x="5763" y="21527"/>
                    <a:pt x="5691" y="21468"/>
                  </a:cubicBezTo>
                  <a:cubicBezTo>
                    <a:pt x="5620" y="21408"/>
                    <a:pt x="5537" y="21337"/>
                    <a:pt x="5465" y="21277"/>
                  </a:cubicBezTo>
                  <a:cubicBezTo>
                    <a:pt x="5334" y="21158"/>
                    <a:pt x="5203" y="21051"/>
                    <a:pt x="5048" y="20956"/>
                  </a:cubicBezTo>
                  <a:cubicBezTo>
                    <a:pt x="4751" y="20730"/>
                    <a:pt x="4453" y="20539"/>
                    <a:pt x="4155" y="20313"/>
                  </a:cubicBezTo>
                  <a:cubicBezTo>
                    <a:pt x="3858" y="20098"/>
                    <a:pt x="3560" y="19896"/>
                    <a:pt x="3274" y="19670"/>
                  </a:cubicBezTo>
                  <a:cubicBezTo>
                    <a:pt x="3179" y="19587"/>
                    <a:pt x="3060" y="19491"/>
                    <a:pt x="2953" y="19408"/>
                  </a:cubicBezTo>
                  <a:cubicBezTo>
                    <a:pt x="2846" y="19313"/>
                    <a:pt x="2727" y="19206"/>
                    <a:pt x="2620" y="19122"/>
                  </a:cubicBezTo>
                  <a:lnTo>
                    <a:pt x="2310" y="18813"/>
                  </a:lnTo>
                  <a:cubicBezTo>
                    <a:pt x="2191" y="18658"/>
                    <a:pt x="2060" y="18527"/>
                    <a:pt x="1941" y="18372"/>
                  </a:cubicBezTo>
                  <a:cubicBezTo>
                    <a:pt x="1822" y="18217"/>
                    <a:pt x="1703" y="18039"/>
                    <a:pt x="1596" y="17860"/>
                  </a:cubicBezTo>
                  <a:cubicBezTo>
                    <a:pt x="1536" y="17753"/>
                    <a:pt x="1488" y="17646"/>
                    <a:pt x="1429" y="17539"/>
                  </a:cubicBezTo>
                  <a:cubicBezTo>
                    <a:pt x="1357" y="17408"/>
                    <a:pt x="1298" y="17265"/>
                    <a:pt x="1238" y="17110"/>
                  </a:cubicBezTo>
                  <a:cubicBezTo>
                    <a:pt x="1226" y="17062"/>
                    <a:pt x="1215" y="17027"/>
                    <a:pt x="1179" y="16967"/>
                  </a:cubicBezTo>
                  <a:cubicBezTo>
                    <a:pt x="1155" y="16908"/>
                    <a:pt x="1119" y="16824"/>
                    <a:pt x="1107" y="16753"/>
                  </a:cubicBezTo>
                  <a:cubicBezTo>
                    <a:pt x="1072" y="16681"/>
                    <a:pt x="1060" y="16622"/>
                    <a:pt x="1048" y="16550"/>
                  </a:cubicBezTo>
                  <a:cubicBezTo>
                    <a:pt x="1036" y="16467"/>
                    <a:pt x="1000" y="16408"/>
                    <a:pt x="988" y="16336"/>
                  </a:cubicBezTo>
                  <a:cubicBezTo>
                    <a:pt x="976" y="16265"/>
                    <a:pt x="953" y="16193"/>
                    <a:pt x="929" y="16134"/>
                  </a:cubicBezTo>
                  <a:cubicBezTo>
                    <a:pt x="917" y="16050"/>
                    <a:pt x="881" y="15979"/>
                    <a:pt x="869" y="15919"/>
                  </a:cubicBezTo>
                  <a:cubicBezTo>
                    <a:pt x="834" y="15788"/>
                    <a:pt x="822" y="15657"/>
                    <a:pt x="798" y="15515"/>
                  </a:cubicBezTo>
                  <a:cubicBezTo>
                    <a:pt x="798" y="15455"/>
                    <a:pt x="774" y="15384"/>
                    <a:pt x="774" y="15324"/>
                  </a:cubicBezTo>
                  <a:cubicBezTo>
                    <a:pt x="774" y="15265"/>
                    <a:pt x="762" y="15193"/>
                    <a:pt x="762" y="15134"/>
                  </a:cubicBezTo>
                  <a:cubicBezTo>
                    <a:pt x="762" y="15038"/>
                    <a:pt x="762" y="14967"/>
                    <a:pt x="750" y="14884"/>
                  </a:cubicBezTo>
                  <a:cubicBezTo>
                    <a:pt x="750" y="14824"/>
                    <a:pt x="738" y="14741"/>
                    <a:pt x="750" y="14681"/>
                  </a:cubicBezTo>
                  <a:lnTo>
                    <a:pt x="750" y="14419"/>
                  </a:lnTo>
                  <a:lnTo>
                    <a:pt x="750" y="14241"/>
                  </a:lnTo>
                  <a:cubicBezTo>
                    <a:pt x="762" y="14086"/>
                    <a:pt x="774" y="13955"/>
                    <a:pt x="798" y="13812"/>
                  </a:cubicBezTo>
                  <a:cubicBezTo>
                    <a:pt x="822" y="13633"/>
                    <a:pt x="857" y="13431"/>
                    <a:pt x="881" y="13252"/>
                  </a:cubicBezTo>
                  <a:cubicBezTo>
                    <a:pt x="917" y="13133"/>
                    <a:pt x="929" y="13014"/>
                    <a:pt x="953" y="12895"/>
                  </a:cubicBezTo>
                  <a:cubicBezTo>
                    <a:pt x="988" y="12776"/>
                    <a:pt x="1012" y="12681"/>
                    <a:pt x="1048" y="12562"/>
                  </a:cubicBezTo>
                  <a:cubicBezTo>
                    <a:pt x="1060" y="12479"/>
                    <a:pt x="1096" y="12395"/>
                    <a:pt x="1119" y="12324"/>
                  </a:cubicBezTo>
                  <a:cubicBezTo>
                    <a:pt x="1167" y="12169"/>
                    <a:pt x="1215" y="12038"/>
                    <a:pt x="1250" y="11907"/>
                  </a:cubicBezTo>
                  <a:cubicBezTo>
                    <a:pt x="1286" y="11824"/>
                    <a:pt x="1310" y="11740"/>
                    <a:pt x="1346" y="11669"/>
                  </a:cubicBezTo>
                  <a:cubicBezTo>
                    <a:pt x="1369" y="11574"/>
                    <a:pt x="1417" y="11490"/>
                    <a:pt x="1453" y="11407"/>
                  </a:cubicBezTo>
                  <a:cubicBezTo>
                    <a:pt x="1488" y="11324"/>
                    <a:pt x="1536" y="11228"/>
                    <a:pt x="1572" y="11145"/>
                  </a:cubicBezTo>
                  <a:cubicBezTo>
                    <a:pt x="1607" y="11074"/>
                    <a:pt x="1643" y="10978"/>
                    <a:pt x="1691" y="10907"/>
                  </a:cubicBezTo>
                  <a:cubicBezTo>
                    <a:pt x="1750" y="10812"/>
                    <a:pt x="1786" y="10716"/>
                    <a:pt x="1846" y="10621"/>
                  </a:cubicBezTo>
                  <a:cubicBezTo>
                    <a:pt x="1881" y="10562"/>
                    <a:pt x="1929" y="10490"/>
                    <a:pt x="1965" y="10431"/>
                  </a:cubicBezTo>
                  <a:cubicBezTo>
                    <a:pt x="2024" y="10335"/>
                    <a:pt x="2084" y="10252"/>
                    <a:pt x="2131" y="10157"/>
                  </a:cubicBezTo>
                  <a:cubicBezTo>
                    <a:pt x="2179" y="10085"/>
                    <a:pt x="2227" y="10014"/>
                    <a:pt x="2262" y="9954"/>
                  </a:cubicBezTo>
                  <a:cubicBezTo>
                    <a:pt x="2369" y="9800"/>
                    <a:pt x="2477" y="9669"/>
                    <a:pt x="2584" y="9526"/>
                  </a:cubicBezTo>
                  <a:cubicBezTo>
                    <a:pt x="2679" y="9383"/>
                    <a:pt x="2798" y="9252"/>
                    <a:pt x="2905" y="9109"/>
                  </a:cubicBezTo>
                  <a:cubicBezTo>
                    <a:pt x="2953" y="9050"/>
                    <a:pt x="3012" y="9002"/>
                    <a:pt x="3060" y="8942"/>
                  </a:cubicBezTo>
                  <a:cubicBezTo>
                    <a:pt x="3131" y="8871"/>
                    <a:pt x="3203" y="8776"/>
                    <a:pt x="3274" y="8704"/>
                  </a:cubicBezTo>
                  <a:lnTo>
                    <a:pt x="3417" y="8573"/>
                  </a:lnTo>
                  <a:lnTo>
                    <a:pt x="3667" y="8311"/>
                  </a:lnTo>
                  <a:cubicBezTo>
                    <a:pt x="3798" y="8192"/>
                    <a:pt x="3917" y="8073"/>
                    <a:pt x="4048" y="7942"/>
                  </a:cubicBezTo>
                  <a:cubicBezTo>
                    <a:pt x="4310" y="7704"/>
                    <a:pt x="4560" y="7478"/>
                    <a:pt x="4810" y="7264"/>
                  </a:cubicBezTo>
                  <a:cubicBezTo>
                    <a:pt x="4929" y="7156"/>
                    <a:pt x="5048" y="7049"/>
                    <a:pt x="5179" y="6942"/>
                  </a:cubicBezTo>
                  <a:cubicBezTo>
                    <a:pt x="5334" y="6823"/>
                    <a:pt x="5477" y="6704"/>
                    <a:pt x="5620" y="6585"/>
                  </a:cubicBezTo>
                  <a:lnTo>
                    <a:pt x="5644" y="6561"/>
                  </a:lnTo>
                  <a:cubicBezTo>
                    <a:pt x="5751" y="6490"/>
                    <a:pt x="5870" y="6394"/>
                    <a:pt x="5977" y="6323"/>
                  </a:cubicBezTo>
                  <a:cubicBezTo>
                    <a:pt x="6037" y="6275"/>
                    <a:pt x="6072" y="6252"/>
                    <a:pt x="6132" y="6204"/>
                  </a:cubicBezTo>
                  <a:cubicBezTo>
                    <a:pt x="6310" y="6085"/>
                    <a:pt x="6489" y="5966"/>
                    <a:pt x="6656" y="5835"/>
                  </a:cubicBezTo>
                  <a:cubicBezTo>
                    <a:pt x="6787" y="5740"/>
                    <a:pt x="6941" y="5656"/>
                    <a:pt x="7072" y="5561"/>
                  </a:cubicBezTo>
                  <a:cubicBezTo>
                    <a:pt x="7203" y="5478"/>
                    <a:pt x="7346" y="5382"/>
                    <a:pt x="7477" y="5311"/>
                  </a:cubicBezTo>
                  <a:cubicBezTo>
                    <a:pt x="8001" y="5013"/>
                    <a:pt x="8501" y="4716"/>
                    <a:pt x="9037" y="4418"/>
                  </a:cubicBezTo>
                  <a:lnTo>
                    <a:pt x="9037" y="4418"/>
                  </a:lnTo>
                  <a:cubicBezTo>
                    <a:pt x="8966" y="4478"/>
                    <a:pt x="8894" y="4549"/>
                    <a:pt x="8811" y="4608"/>
                  </a:cubicBezTo>
                  <a:cubicBezTo>
                    <a:pt x="8680" y="4728"/>
                    <a:pt x="8561" y="4835"/>
                    <a:pt x="8442" y="4954"/>
                  </a:cubicBezTo>
                  <a:cubicBezTo>
                    <a:pt x="8132" y="5240"/>
                    <a:pt x="7834" y="5513"/>
                    <a:pt x="7525" y="5787"/>
                  </a:cubicBezTo>
                  <a:cubicBezTo>
                    <a:pt x="7406" y="5894"/>
                    <a:pt x="7418" y="6085"/>
                    <a:pt x="7525" y="6192"/>
                  </a:cubicBezTo>
                  <a:cubicBezTo>
                    <a:pt x="7584" y="6252"/>
                    <a:pt x="7656" y="6275"/>
                    <a:pt x="7727" y="6275"/>
                  </a:cubicBezTo>
                  <a:cubicBezTo>
                    <a:pt x="7799" y="6275"/>
                    <a:pt x="7882" y="6252"/>
                    <a:pt x="7942" y="6192"/>
                  </a:cubicBezTo>
                  <a:cubicBezTo>
                    <a:pt x="8251" y="5918"/>
                    <a:pt x="8573" y="5668"/>
                    <a:pt x="8894" y="5394"/>
                  </a:cubicBezTo>
                  <a:cubicBezTo>
                    <a:pt x="9132" y="5204"/>
                    <a:pt x="9382" y="5013"/>
                    <a:pt x="9620" y="4823"/>
                  </a:cubicBezTo>
                  <a:cubicBezTo>
                    <a:pt x="9763" y="4704"/>
                    <a:pt x="9930" y="4597"/>
                    <a:pt x="10085" y="4478"/>
                  </a:cubicBezTo>
                  <a:cubicBezTo>
                    <a:pt x="10228" y="4370"/>
                    <a:pt x="10382" y="4263"/>
                    <a:pt x="10537" y="4168"/>
                  </a:cubicBezTo>
                  <a:cubicBezTo>
                    <a:pt x="10656" y="4073"/>
                    <a:pt x="10799" y="4001"/>
                    <a:pt x="10918" y="3906"/>
                  </a:cubicBezTo>
                  <a:cubicBezTo>
                    <a:pt x="11013" y="3835"/>
                    <a:pt x="11132" y="3775"/>
                    <a:pt x="11240" y="3704"/>
                  </a:cubicBezTo>
                  <a:cubicBezTo>
                    <a:pt x="11287" y="3668"/>
                    <a:pt x="11347" y="3644"/>
                    <a:pt x="11394" y="3608"/>
                  </a:cubicBezTo>
                  <a:cubicBezTo>
                    <a:pt x="11704" y="3430"/>
                    <a:pt x="12014" y="3251"/>
                    <a:pt x="12323" y="3096"/>
                  </a:cubicBezTo>
                  <a:cubicBezTo>
                    <a:pt x="12526" y="2989"/>
                    <a:pt x="12728" y="2882"/>
                    <a:pt x="12918" y="2775"/>
                  </a:cubicBezTo>
                  <a:cubicBezTo>
                    <a:pt x="13073" y="2704"/>
                    <a:pt x="13216" y="2632"/>
                    <a:pt x="13383" y="2561"/>
                  </a:cubicBezTo>
                  <a:cubicBezTo>
                    <a:pt x="13514" y="2477"/>
                    <a:pt x="13669" y="2406"/>
                    <a:pt x="13799" y="2346"/>
                  </a:cubicBezTo>
                  <a:cubicBezTo>
                    <a:pt x="14026" y="2239"/>
                    <a:pt x="14228" y="2156"/>
                    <a:pt x="14454" y="2049"/>
                  </a:cubicBezTo>
                  <a:cubicBezTo>
                    <a:pt x="14752" y="1918"/>
                    <a:pt x="15050" y="1799"/>
                    <a:pt x="15347" y="1668"/>
                  </a:cubicBezTo>
                  <a:cubicBezTo>
                    <a:pt x="15597" y="1572"/>
                    <a:pt x="15859" y="1489"/>
                    <a:pt x="16097" y="1382"/>
                  </a:cubicBezTo>
                  <a:cubicBezTo>
                    <a:pt x="16193" y="1334"/>
                    <a:pt x="16312" y="1322"/>
                    <a:pt x="16419" y="1275"/>
                  </a:cubicBezTo>
                  <a:cubicBezTo>
                    <a:pt x="16574" y="1227"/>
                    <a:pt x="16705" y="1191"/>
                    <a:pt x="16847" y="1144"/>
                  </a:cubicBezTo>
                  <a:cubicBezTo>
                    <a:pt x="16955" y="1108"/>
                    <a:pt x="17062" y="1096"/>
                    <a:pt x="17181" y="1072"/>
                  </a:cubicBezTo>
                  <a:cubicBezTo>
                    <a:pt x="17324" y="1037"/>
                    <a:pt x="17467" y="1013"/>
                    <a:pt x="17609" y="965"/>
                  </a:cubicBezTo>
                  <a:cubicBezTo>
                    <a:pt x="17645" y="965"/>
                    <a:pt x="17669" y="953"/>
                    <a:pt x="17705" y="953"/>
                  </a:cubicBezTo>
                  <a:cubicBezTo>
                    <a:pt x="17788" y="929"/>
                    <a:pt x="17883" y="918"/>
                    <a:pt x="17955" y="906"/>
                  </a:cubicBezTo>
                  <a:cubicBezTo>
                    <a:pt x="18062" y="894"/>
                    <a:pt x="18181" y="870"/>
                    <a:pt x="18276" y="846"/>
                  </a:cubicBezTo>
                  <a:cubicBezTo>
                    <a:pt x="18455" y="834"/>
                    <a:pt x="18633" y="810"/>
                    <a:pt x="18812" y="787"/>
                  </a:cubicBezTo>
                  <a:cubicBezTo>
                    <a:pt x="18967" y="775"/>
                    <a:pt x="19098" y="775"/>
                    <a:pt x="19253" y="751"/>
                  </a:cubicBezTo>
                  <a:cubicBezTo>
                    <a:pt x="19407" y="751"/>
                    <a:pt x="19562" y="739"/>
                    <a:pt x="19729" y="739"/>
                  </a:cubicBezTo>
                  <a:close/>
                  <a:moveTo>
                    <a:pt x="19634" y="1"/>
                  </a:moveTo>
                  <a:cubicBezTo>
                    <a:pt x="19431" y="13"/>
                    <a:pt x="19229" y="13"/>
                    <a:pt x="19026" y="25"/>
                  </a:cubicBezTo>
                  <a:cubicBezTo>
                    <a:pt x="18848" y="48"/>
                    <a:pt x="18681" y="60"/>
                    <a:pt x="18502" y="72"/>
                  </a:cubicBezTo>
                  <a:cubicBezTo>
                    <a:pt x="18324" y="84"/>
                    <a:pt x="18145" y="120"/>
                    <a:pt x="17967" y="144"/>
                  </a:cubicBezTo>
                  <a:cubicBezTo>
                    <a:pt x="17836" y="167"/>
                    <a:pt x="17705" y="191"/>
                    <a:pt x="17562" y="203"/>
                  </a:cubicBezTo>
                  <a:cubicBezTo>
                    <a:pt x="17526" y="227"/>
                    <a:pt x="17467" y="227"/>
                    <a:pt x="17419" y="239"/>
                  </a:cubicBezTo>
                  <a:cubicBezTo>
                    <a:pt x="17193" y="287"/>
                    <a:pt x="16967" y="346"/>
                    <a:pt x="16752" y="382"/>
                  </a:cubicBezTo>
                  <a:cubicBezTo>
                    <a:pt x="16586" y="418"/>
                    <a:pt x="16431" y="477"/>
                    <a:pt x="16276" y="525"/>
                  </a:cubicBezTo>
                  <a:lnTo>
                    <a:pt x="15824" y="656"/>
                  </a:lnTo>
                  <a:cubicBezTo>
                    <a:pt x="15597" y="727"/>
                    <a:pt x="15383" y="822"/>
                    <a:pt x="15157" y="894"/>
                  </a:cubicBezTo>
                  <a:cubicBezTo>
                    <a:pt x="14978" y="965"/>
                    <a:pt x="14800" y="1037"/>
                    <a:pt x="14597" y="1120"/>
                  </a:cubicBezTo>
                  <a:lnTo>
                    <a:pt x="14157" y="1299"/>
                  </a:lnTo>
                  <a:lnTo>
                    <a:pt x="13490" y="1608"/>
                  </a:lnTo>
                  <a:cubicBezTo>
                    <a:pt x="13407" y="1632"/>
                    <a:pt x="13323" y="1668"/>
                    <a:pt x="13252" y="1680"/>
                  </a:cubicBezTo>
                  <a:cubicBezTo>
                    <a:pt x="12990" y="1775"/>
                    <a:pt x="12764" y="1858"/>
                    <a:pt x="12502" y="1953"/>
                  </a:cubicBezTo>
                  <a:cubicBezTo>
                    <a:pt x="12180" y="2072"/>
                    <a:pt x="11847" y="2203"/>
                    <a:pt x="11525" y="2334"/>
                  </a:cubicBezTo>
                  <a:cubicBezTo>
                    <a:pt x="11323" y="2406"/>
                    <a:pt x="11144" y="2501"/>
                    <a:pt x="10966" y="2573"/>
                  </a:cubicBezTo>
                  <a:cubicBezTo>
                    <a:pt x="10835" y="2632"/>
                    <a:pt x="10692" y="2692"/>
                    <a:pt x="10549" y="2763"/>
                  </a:cubicBezTo>
                  <a:cubicBezTo>
                    <a:pt x="10216" y="2930"/>
                    <a:pt x="9859" y="3108"/>
                    <a:pt x="9513" y="3287"/>
                  </a:cubicBezTo>
                  <a:cubicBezTo>
                    <a:pt x="9347" y="3382"/>
                    <a:pt x="9180" y="3454"/>
                    <a:pt x="9025" y="3537"/>
                  </a:cubicBezTo>
                  <a:lnTo>
                    <a:pt x="8442" y="3858"/>
                  </a:lnTo>
                  <a:lnTo>
                    <a:pt x="8037" y="4073"/>
                  </a:lnTo>
                  <a:cubicBezTo>
                    <a:pt x="7894" y="4168"/>
                    <a:pt x="7739" y="4239"/>
                    <a:pt x="7596" y="4335"/>
                  </a:cubicBezTo>
                  <a:cubicBezTo>
                    <a:pt x="7406" y="4454"/>
                    <a:pt x="7192" y="4573"/>
                    <a:pt x="7001" y="4692"/>
                  </a:cubicBezTo>
                  <a:cubicBezTo>
                    <a:pt x="6846" y="4775"/>
                    <a:pt x="6680" y="4882"/>
                    <a:pt x="6537" y="4989"/>
                  </a:cubicBezTo>
                  <a:cubicBezTo>
                    <a:pt x="6406" y="5073"/>
                    <a:pt x="6263" y="5168"/>
                    <a:pt x="6144" y="5251"/>
                  </a:cubicBezTo>
                  <a:cubicBezTo>
                    <a:pt x="6001" y="5359"/>
                    <a:pt x="5870" y="5442"/>
                    <a:pt x="5715" y="5549"/>
                  </a:cubicBezTo>
                  <a:cubicBezTo>
                    <a:pt x="5537" y="5680"/>
                    <a:pt x="5370" y="5823"/>
                    <a:pt x="5191" y="5954"/>
                  </a:cubicBezTo>
                  <a:cubicBezTo>
                    <a:pt x="5013" y="6085"/>
                    <a:pt x="4858" y="6216"/>
                    <a:pt x="4691" y="6371"/>
                  </a:cubicBezTo>
                  <a:cubicBezTo>
                    <a:pt x="4441" y="6573"/>
                    <a:pt x="4179" y="6811"/>
                    <a:pt x="3929" y="7037"/>
                  </a:cubicBezTo>
                  <a:cubicBezTo>
                    <a:pt x="3667" y="7287"/>
                    <a:pt x="3393" y="7549"/>
                    <a:pt x="3143" y="7799"/>
                  </a:cubicBezTo>
                  <a:cubicBezTo>
                    <a:pt x="3012" y="7930"/>
                    <a:pt x="2881" y="8061"/>
                    <a:pt x="2750" y="8204"/>
                  </a:cubicBezTo>
                  <a:cubicBezTo>
                    <a:pt x="2631" y="8335"/>
                    <a:pt x="2500" y="8466"/>
                    <a:pt x="2393" y="8621"/>
                  </a:cubicBezTo>
                  <a:cubicBezTo>
                    <a:pt x="2322" y="8716"/>
                    <a:pt x="2250" y="8811"/>
                    <a:pt x="2155" y="8919"/>
                  </a:cubicBezTo>
                  <a:cubicBezTo>
                    <a:pt x="2096" y="8990"/>
                    <a:pt x="2060" y="9050"/>
                    <a:pt x="2000" y="9121"/>
                  </a:cubicBezTo>
                  <a:cubicBezTo>
                    <a:pt x="1917" y="9216"/>
                    <a:pt x="1858" y="9311"/>
                    <a:pt x="1798" y="9407"/>
                  </a:cubicBezTo>
                  <a:cubicBezTo>
                    <a:pt x="1762" y="9466"/>
                    <a:pt x="1715" y="9526"/>
                    <a:pt x="1667" y="9597"/>
                  </a:cubicBezTo>
                  <a:cubicBezTo>
                    <a:pt x="1607" y="9692"/>
                    <a:pt x="1548" y="9776"/>
                    <a:pt x="1500" y="9871"/>
                  </a:cubicBezTo>
                  <a:cubicBezTo>
                    <a:pt x="1465" y="9942"/>
                    <a:pt x="1417" y="10002"/>
                    <a:pt x="1369" y="10073"/>
                  </a:cubicBezTo>
                  <a:cubicBezTo>
                    <a:pt x="1334" y="10169"/>
                    <a:pt x="1286" y="10252"/>
                    <a:pt x="1226" y="10323"/>
                  </a:cubicBezTo>
                  <a:lnTo>
                    <a:pt x="1084" y="10550"/>
                  </a:lnTo>
                  <a:lnTo>
                    <a:pt x="953" y="10824"/>
                  </a:lnTo>
                  <a:cubicBezTo>
                    <a:pt x="917" y="10895"/>
                    <a:pt x="881" y="10966"/>
                    <a:pt x="834" y="11062"/>
                  </a:cubicBezTo>
                  <a:cubicBezTo>
                    <a:pt x="762" y="11240"/>
                    <a:pt x="703" y="11395"/>
                    <a:pt x="631" y="11574"/>
                  </a:cubicBezTo>
                  <a:cubicBezTo>
                    <a:pt x="560" y="11776"/>
                    <a:pt x="476" y="11978"/>
                    <a:pt x="417" y="12193"/>
                  </a:cubicBezTo>
                  <a:cubicBezTo>
                    <a:pt x="393" y="12264"/>
                    <a:pt x="381" y="12348"/>
                    <a:pt x="345" y="12443"/>
                  </a:cubicBezTo>
                  <a:cubicBezTo>
                    <a:pt x="322" y="12526"/>
                    <a:pt x="298" y="12621"/>
                    <a:pt x="274" y="12729"/>
                  </a:cubicBezTo>
                  <a:cubicBezTo>
                    <a:pt x="238" y="12812"/>
                    <a:pt x="226" y="12907"/>
                    <a:pt x="214" y="12990"/>
                  </a:cubicBezTo>
                  <a:cubicBezTo>
                    <a:pt x="203" y="13062"/>
                    <a:pt x="167" y="13145"/>
                    <a:pt x="155" y="13229"/>
                  </a:cubicBezTo>
                  <a:cubicBezTo>
                    <a:pt x="119" y="13419"/>
                    <a:pt x="83" y="13622"/>
                    <a:pt x="60" y="13812"/>
                  </a:cubicBezTo>
                  <a:cubicBezTo>
                    <a:pt x="48" y="14003"/>
                    <a:pt x="24" y="14181"/>
                    <a:pt x="24" y="14372"/>
                  </a:cubicBezTo>
                  <a:cubicBezTo>
                    <a:pt x="24" y="14491"/>
                    <a:pt x="0" y="14598"/>
                    <a:pt x="0" y="14705"/>
                  </a:cubicBezTo>
                  <a:cubicBezTo>
                    <a:pt x="0" y="14788"/>
                    <a:pt x="0" y="14884"/>
                    <a:pt x="24" y="14955"/>
                  </a:cubicBezTo>
                  <a:cubicBezTo>
                    <a:pt x="24" y="15026"/>
                    <a:pt x="24" y="15122"/>
                    <a:pt x="36" y="15193"/>
                  </a:cubicBezTo>
                  <a:cubicBezTo>
                    <a:pt x="48" y="15312"/>
                    <a:pt x="60" y="15431"/>
                    <a:pt x="60" y="15538"/>
                  </a:cubicBezTo>
                  <a:cubicBezTo>
                    <a:pt x="83" y="15646"/>
                    <a:pt x="95" y="15729"/>
                    <a:pt x="107" y="15824"/>
                  </a:cubicBezTo>
                  <a:cubicBezTo>
                    <a:pt x="119" y="15884"/>
                    <a:pt x="119" y="15943"/>
                    <a:pt x="143" y="16015"/>
                  </a:cubicBezTo>
                  <a:cubicBezTo>
                    <a:pt x="143" y="16038"/>
                    <a:pt x="155" y="16074"/>
                    <a:pt x="155" y="16098"/>
                  </a:cubicBezTo>
                  <a:cubicBezTo>
                    <a:pt x="203" y="16265"/>
                    <a:pt x="226" y="16431"/>
                    <a:pt x="286" y="16598"/>
                  </a:cubicBezTo>
                  <a:cubicBezTo>
                    <a:pt x="334" y="16717"/>
                    <a:pt x="357" y="16812"/>
                    <a:pt x="405" y="16931"/>
                  </a:cubicBezTo>
                  <a:cubicBezTo>
                    <a:pt x="441" y="17027"/>
                    <a:pt x="476" y="17110"/>
                    <a:pt x="512" y="17205"/>
                  </a:cubicBezTo>
                  <a:cubicBezTo>
                    <a:pt x="536" y="17277"/>
                    <a:pt x="572" y="17372"/>
                    <a:pt x="619" y="17443"/>
                  </a:cubicBezTo>
                  <a:cubicBezTo>
                    <a:pt x="655" y="17551"/>
                    <a:pt x="703" y="17634"/>
                    <a:pt x="762" y="17741"/>
                  </a:cubicBezTo>
                  <a:cubicBezTo>
                    <a:pt x="834" y="17884"/>
                    <a:pt x="929" y="18039"/>
                    <a:pt x="1012" y="18182"/>
                  </a:cubicBezTo>
                  <a:cubicBezTo>
                    <a:pt x="1072" y="18289"/>
                    <a:pt x="1155" y="18396"/>
                    <a:pt x="1226" y="18503"/>
                  </a:cubicBezTo>
                  <a:cubicBezTo>
                    <a:pt x="1298" y="18598"/>
                    <a:pt x="1393" y="18705"/>
                    <a:pt x="1465" y="18813"/>
                  </a:cubicBezTo>
                  <a:cubicBezTo>
                    <a:pt x="1536" y="18896"/>
                    <a:pt x="1631" y="18991"/>
                    <a:pt x="1703" y="19075"/>
                  </a:cubicBezTo>
                  <a:cubicBezTo>
                    <a:pt x="1762" y="19134"/>
                    <a:pt x="1822" y="19217"/>
                    <a:pt x="1881" y="19277"/>
                  </a:cubicBezTo>
                  <a:cubicBezTo>
                    <a:pt x="1965" y="19348"/>
                    <a:pt x="2048" y="19420"/>
                    <a:pt x="2131" y="19515"/>
                  </a:cubicBezTo>
                  <a:cubicBezTo>
                    <a:pt x="2191" y="19575"/>
                    <a:pt x="2250" y="19610"/>
                    <a:pt x="2310" y="19658"/>
                  </a:cubicBezTo>
                  <a:cubicBezTo>
                    <a:pt x="2381" y="19717"/>
                    <a:pt x="2441" y="19777"/>
                    <a:pt x="2524" y="19825"/>
                  </a:cubicBezTo>
                  <a:cubicBezTo>
                    <a:pt x="2679" y="19944"/>
                    <a:pt x="2834" y="20063"/>
                    <a:pt x="3001" y="20182"/>
                  </a:cubicBezTo>
                  <a:lnTo>
                    <a:pt x="3893" y="20801"/>
                  </a:lnTo>
                  <a:cubicBezTo>
                    <a:pt x="4048" y="20908"/>
                    <a:pt x="4215" y="21027"/>
                    <a:pt x="4370" y="21134"/>
                  </a:cubicBezTo>
                  <a:cubicBezTo>
                    <a:pt x="4501" y="21218"/>
                    <a:pt x="4632" y="21325"/>
                    <a:pt x="4763" y="21432"/>
                  </a:cubicBezTo>
                  <a:cubicBezTo>
                    <a:pt x="4941" y="21563"/>
                    <a:pt x="5120" y="21718"/>
                    <a:pt x="5275" y="21861"/>
                  </a:cubicBezTo>
                  <a:cubicBezTo>
                    <a:pt x="5346" y="21932"/>
                    <a:pt x="5441" y="22015"/>
                    <a:pt x="5513" y="22099"/>
                  </a:cubicBezTo>
                  <a:cubicBezTo>
                    <a:pt x="5632" y="22230"/>
                    <a:pt x="5751" y="22349"/>
                    <a:pt x="5858" y="22492"/>
                  </a:cubicBezTo>
                  <a:cubicBezTo>
                    <a:pt x="6013" y="22706"/>
                    <a:pt x="6156" y="22968"/>
                    <a:pt x="6275" y="23218"/>
                  </a:cubicBezTo>
                  <a:cubicBezTo>
                    <a:pt x="6370" y="23480"/>
                    <a:pt x="6453" y="23754"/>
                    <a:pt x="6489" y="24039"/>
                  </a:cubicBezTo>
                  <a:cubicBezTo>
                    <a:pt x="6525" y="24254"/>
                    <a:pt x="6525" y="24492"/>
                    <a:pt x="6489" y="24718"/>
                  </a:cubicBezTo>
                  <a:cubicBezTo>
                    <a:pt x="6465" y="24968"/>
                    <a:pt x="6406" y="25230"/>
                    <a:pt x="6310" y="25468"/>
                  </a:cubicBezTo>
                  <a:cubicBezTo>
                    <a:pt x="6275" y="25563"/>
                    <a:pt x="6239" y="25671"/>
                    <a:pt x="6191" y="25790"/>
                  </a:cubicBezTo>
                  <a:cubicBezTo>
                    <a:pt x="6132" y="25921"/>
                    <a:pt x="6096" y="26040"/>
                    <a:pt x="6037" y="26183"/>
                  </a:cubicBezTo>
                  <a:cubicBezTo>
                    <a:pt x="5870" y="26540"/>
                    <a:pt x="5703" y="26897"/>
                    <a:pt x="5525" y="27254"/>
                  </a:cubicBezTo>
                  <a:cubicBezTo>
                    <a:pt x="5358" y="27588"/>
                    <a:pt x="5227" y="27945"/>
                    <a:pt x="5096" y="28290"/>
                  </a:cubicBezTo>
                  <a:cubicBezTo>
                    <a:pt x="5036" y="28457"/>
                    <a:pt x="4977" y="28623"/>
                    <a:pt x="4929" y="28802"/>
                  </a:cubicBezTo>
                  <a:cubicBezTo>
                    <a:pt x="4906" y="28873"/>
                    <a:pt x="4882" y="28957"/>
                    <a:pt x="4870" y="29040"/>
                  </a:cubicBezTo>
                  <a:cubicBezTo>
                    <a:pt x="4858" y="29135"/>
                    <a:pt x="4822" y="29242"/>
                    <a:pt x="4810" y="29350"/>
                  </a:cubicBezTo>
                  <a:cubicBezTo>
                    <a:pt x="4798" y="29433"/>
                    <a:pt x="4786" y="29540"/>
                    <a:pt x="4763" y="29647"/>
                  </a:cubicBezTo>
                  <a:cubicBezTo>
                    <a:pt x="4751" y="29731"/>
                    <a:pt x="4739" y="29826"/>
                    <a:pt x="4739" y="29909"/>
                  </a:cubicBezTo>
                  <a:cubicBezTo>
                    <a:pt x="4727" y="30016"/>
                    <a:pt x="4703" y="30124"/>
                    <a:pt x="4703" y="30207"/>
                  </a:cubicBezTo>
                  <a:cubicBezTo>
                    <a:pt x="4703" y="30314"/>
                    <a:pt x="4691" y="30421"/>
                    <a:pt x="4691" y="30528"/>
                  </a:cubicBezTo>
                  <a:cubicBezTo>
                    <a:pt x="4679" y="30743"/>
                    <a:pt x="4691" y="30981"/>
                    <a:pt x="4739" y="31207"/>
                  </a:cubicBezTo>
                  <a:cubicBezTo>
                    <a:pt x="4786" y="31445"/>
                    <a:pt x="4846" y="31683"/>
                    <a:pt x="4929" y="31909"/>
                  </a:cubicBezTo>
                  <a:cubicBezTo>
                    <a:pt x="5025" y="32136"/>
                    <a:pt x="5144" y="32350"/>
                    <a:pt x="5287" y="32552"/>
                  </a:cubicBezTo>
                  <a:cubicBezTo>
                    <a:pt x="5417" y="32743"/>
                    <a:pt x="5572" y="32933"/>
                    <a:pt x="5751" y="33100"/>
                  </a:cubicBezTo>
                  <a:cubicBezTo>
                    <a:pt x="5894" y="33231"/>
                    <a:pt x="6060" y="33362"/>
                    <a:pt x="6239" y="33481"/>
                  </a:cubicBezTo>
                  <a:lnTo>
                    <a:pt x="6465" y="33624"/>
                  </a:lnTo>
                  <a:cubicBezTo>
                    <a:pt x="6632" y="33707"/>
                    <a:pt x="6775" y="33803"/>
                    <a:pt x="6953" y="33874"/>
                  </a:cubicBezTo>
                  <a:cubicBezTo>
                    <a:pt x="7287" y="34005"/>
                    <a:pt x="7620" y="34160"/>
                    <a:pt x="7977" y="34243"/>
                  </a:cubicBezTo>
                  <a:cubicBezTo>
                    <a:pt x="8156" y="34291"/>
                    <a:pt x="8358" y="34338"/>
                    <a:pt x="8537" y="34362"/>
                  </a:cubicBezTo>
                  <a:cubicBezTo>
                    <a:pt x="8727" y="34398"/>
                    <a:pt x="8918" y="34422"/>
                    <a:pt x="9108" y="34434"/>
                  </a:cubicBezTo>
                  <a:cubicBezTo>
                    <a:pt x="9323" y="34469"/>
                    <a:pt x="9549" y="34481"/>
                    <a:pt x="9763" y="34481"/>
                  </a:cubicBezTo>
                  <a:cubicBezTo>
                    <a:pt x="9906" y="34481"/>
                    <a:pt x="10037" y="34481"/>
                    <a:pt x="10168" y="34469"/>
                  </a:cubicBezTo>
                  <a:lnTo>
                    <a:pt x="10704" y="34422"/>
                  </a:lnTo>
                  <a:cubicBezTo>
                    <a:pt x="10894" y="34386"/>
                    <a:pt x="11097" y="34362"/>
                    <a:pt x="11287" y="34315"/>
                  </a:cubicBezTo>
                  <a:cubicBezTo>
                    <a:pt x="11644" y="34243"/>
                    <a:pt x="12002" y="34136"/>
                    <a:pt x="12347" y="34041"/>
                  </a:cubicBezTo>
                  <a:cubicBezTo>
                    <a:pt x="12668" y="33945"/>
                    <a:pt x="13002" y="33826"/>
                    <a:pt x="13323" y="33707"/>
                  </a:cubicBezTo>
                  <a:cubicBezTo>
                    <a:pt x="13514" y="33636"/>
                    <a:pt x="13692" y="33576"/>
                    <a:pt x="13895" y="33505"/>
                  </a:cubicBezTo>
                  <a:cubicBezTo>
                    <a:pt x="14073" y="33422"/>
                    <a:pt x="14252" y="33362"/>
                    <a:pt x="14431" y="33291"/>
                  </a:cubicBezTo>
                  <a:cubicBezTo>
                    <a:pt x="14764" y="33148"/>
                    <a:pt x="15097" y="32993"/>
                    <a:pt x="15443" y="32826"/>
                  </a:cubicBezTo>
                  <a:cubicBezTo>
                    <a:pt x="15621" y="32755"/>
                    <a:pt x="15776" y="32671"/>
                    <a:pt x="15955" y="32588"/>
                  </a:cubicBezTo>
                  <a:cubicBezTo>
                    <a:pt x="16121" y="32517"/>
                    <a:pt x="16300" y="32421"/>
                    <a:pt x="16466" y="32338"/>
                  </a:cubicBezTo>
                  <a:cubicBezTo>
                    <a:pt x="16788" y="32171"/>
                    <a:pt x="17121" y="31981"/>
                    <a:pt x="17431" y="31790"/>
                  </a:cubicBezTo>
                  <a:cubicBezTo>
                    <a:pt x="17740" y="31612"/>
                    <a:pt x="18038" y="31421"/>
                    <a:pt x="18336" y="31219"/>
                  </a:cubicBezTo>
                  <a:cubicBezTo>
                    <a:pt x="18633" y="31028"/>
                    <a:pt x="18919" y="30838"/>
                    <a:pt x="19217" y="30647"/>
                  </a:cubicBezTo>
                  <a:cubicBezTo>
                    <a:pt x="19514" y="30433"/>
                    <a:pt x="19812" y="30243"/>
                    <a:pt x="20110" y="30028"/>
                  </a:cubicBezTo>
                  <a:cubicBezTo>
                    <a:pt x="20276" y="29933"/>
                    <a:pt x="20419" y="29814"/>
                    <a:pt x="20586" y="29707"/>
                  </a:cubicBezTo>
                  <a:cubicBezTo>
                    <a:pt x="20753" y="29588"/>
                    <a:pt x="20919" y="29481"/>
                    <a:pt x="21062" y="29362"/>
                  </a:cubicBezTo>
                  <a:cubicBezTo>
                    <a:pt x="21229" y="29242"/>
                    <a:pt x="21372" y="29123"/>
                    <a:pt x="21539" y="29004"/>
                  </a:cubicBezTo>
                  <a:cubicBezTo>
                    <a:pt x="21717" y="28873"/>
                    <a:pt x="21884" y="28742"/>
                    <a:pt x="22062" y="28588"/>
                  </a:cubicBezTo>
                  <a:cubicBezTo>
                    <a:pt x="22348" y="28361"/>
                    <a:pt x="22622" y="28123"/>
                    <a:pt x="22908" y="27885"/>
                  </a:cubicBezTo>
                  <a:cubicBezTo>
                    <a:pt x="23182" y="27671"/>
                    <a:pt x="23444" y="27409"/>
                    <a:pt x="23694" y="27171"/>
                  </a:cubicBezTo>
                  <a:cubicBezTo>
                    <a:pt x="23956" y="26933"/>
                    <a:pt x="24217" y="26683"/>
                    <a:pt x="24456" y="26433"/>
                  </a:cubicBezTo>
                  <a:cubicBezTo>
                    <a:pt x="24729" y="26159"/>
                    <a:pt x="24979" y="25897"/>
                    <a:pt x="25229" y="25623"/>
                  </a:cubicBezTo>
                  <a:cubicBezTo>
                    <a:pt x="25349" y="25492"/>
                    <a:pt x="25480" y="25361"/>
                    <a:pt x="25599" y="25230"/>
                  </a:cubicBezTo>
                  <a:cubicBezTo>
                    <a:pt x="25682" y="25135"/>
                    <a:pt x="25753" y="25051"/>
                    <a:pt x="25825" y="24968"/>
                  </a:cubicBezTo>
                  <a:cubicBezTo>
                    <a:pt x="25872" y="24909"/>
                    <a:pt x="25932" y="24873"/>
                    <a:pt x="25980" y="24813"/>
                  </a:cubicBezTo>
                  <a:cubicBezTo>
                    <a:pt x="26218" y="24492"/>
                    <a:pt x="26468" y="24182"/>
                    <a:pt x="26706" y="23861"/>
                  </a:cubicBezTo>
                  <a:cubicBezTo>
                    <a:pt x="26896" y="23575"/>
                    <a:pt x="27111" y="23277"/>
                    <a:pt x="27301" y="22980"/>
                  </a:cubicBezTo>
                  <a:cubicBezTo>
                    <a:pt x="27706" y="22337"/>
                    <a:pt x="28087" y="21682"/>
                    <a:pt x="28480" y="21039"/>
                  </a:cubicBezTo>
                  <a:cubicBezTo>
                    <a:pt x="28849" y="20420"/>
                    <a:pt x="29230" y="19813"/>
                    <a:pt x="29587" y="19182"/>
                  </a:cubicBezTo>
                  <a:cubicBezTo>
                    <a:pt x="29790" y="18860"/>
                    <a:pt x="29968" y="18515"/>
                    <a:pt x="30123" y="18182"/>
                  </a:cubicBezTo>
                  <a:cubicBezTo>
                    <a:pt x="30302" y="17848"/>
                    <a:pt x="30468" y="17503"/>
                    <a:pt x="30623" y="17146"/>
                  </a:cubicBezTo>
                  <a:cubicBezTo>
                    <a:pt x="30706" y="16967"/>
                    <a:pt x="30778" y="16777"/>
                    <a:pt x="30861" y="16574"/>
                  </a:cubicBezTo>
                  <a:cubicBezTo>
                    <a:pt x="30921" y="16419"/>
                    <a:pt x="30980" y="16253"/>
                    <a:pt x="31040" y="16074"/>
                  </a:cubicBezTo>
                  <a:cubicBezTo>
                    <a:pt x="31064" y="16003"/>
                    <a:pt x="31075" y="15908"/>
                    <a:pt x="31111" y="15836"/>
                  </a:cubicBezTo>
                  <a:cubicBezTo>
                    <a:pt x="31135" y="15741"/>
                    <a:pt x="31171" y="15657"/>
                    <a:pt x="31183" y="15586"/>
                  </a:cubicBezTo>
                  <a:lnTo>
                    <a:pt x="31314" y="15050"/>
                  </a:lnTo>
                  <a:cubicBezTo>
                    <a:pt x="31361" y="14848"/>
                    <a:pt x="31397" y="14669"/>
                    <a:pt x="31433" y="14479"/>
                  </a:cubicBezTo>
                  <a:cubicBezTo>
                    <a:pt x="31480" y="14300"/>
                    <a:pt x="31516" y="14110"/>
                    <a:pt x="31540" y="13931"/>
                  </a:cubicBezTo>
                  <a:cubicBezTo>
                    <a:pt x="31611" y="13574"/>
                    <a:pt x="31647" y="13229"/>
                    <a:pt x="31695" y="12871"/>
                  </a:cubicBezTo>
                  <a:cubicBezTo>
                    <a:pt x="31706" y="12752"/>
                    <a:pt x="31718" y="12645"/>
                    <a:pt x="31718" y="12526"/>
                  </a:cubicBezTo>
                  <a:cubicBezTo>
                    <a:pt x="31730" y="12443"/>
                    <a:pt x="31730" y="12348"/>
                    <a:pt x="31754" y="12264"/>
                  </a:cubicBezTo>
                  <a:lnTo>
                    <a:pt x="31790" y="11728"/>
                  </a:lnTo>
                  <a:cubicBezTo>
                    <a:pt x="31814" y="11550"/>
                    <a:pt x="31826" y="11371"/>
                    <a:pt x="31826" y="11193"/>
                  </a:cubicBezTo>
                  <a:cubicBezTo>
                    <a:pt x="31826" y="11014"/>
                    <a:pt x="31837" y="10835"/>
                    <a:pt x="31837" y="10657"/>
                  </a:cubicBezTo>
                  <a:lnTo>
                    <a:pt x="31837" y="10109"/>
                  </a:lnTo>
                  <a:cubicBezTo>
                    <a:pt x="31826" y="9931"/>
                    <a:pt x="31826" y="9728"/>
                    <a:pt x="31814" y="9550"/>
                  </a:cubicBezTo>
                  <a:cubicBezTo>
                    <a:pt x="31766" y="9157"/>
                    <a:pt x="31718" y="8764"/>
                    <a:pt x="31647" y="8359"/>
                  </a:cubicBezTo>
                  <a:cubicBezTo>
                    <a:pt x="31611" y="8240"/>
                    <a:pt x="31599" y="8121"/>
                    <a:pt x="31576" y="8026"/>
                  </a:cubicBezTo>
                  <a:cubicBezTo>
                    <a:pt x="31552" y="7942"/>
                    <a:pt x="31540" y="7883"/>
                    <a:pt x="31516" y="7811"/>
                  </a:cubicBezTo>
                  <a:cubicBezTo>
                    <a:pt x="31480" y="7704"/>
                    <a:pt x="31456" y="7585"/>
                    <a:pt x="31421" y="7490"/>
                  </a:cubicBezTo>
                  <a:cubicBezTo>
                    <a:pt x="31409" y="7406"/>
                    <a:pt x="31373" y="7335"/>
                    <a:pt x="31349" y="7264"/>
                  </a:cubicBezTo>
                  <a:cubicBezTo>
                    <a:pt x="31314" y="7168"/>
                    <a:pt x="31290" y="7073"/>
                    <a:pt x="31254" y="6978"/>
                  </a:cubicBezTo>
                  <a:cubicBezTo>
                    <a:pt x="31242" y="6930"/>
                    <a:pt x="31218" y="6871"/>
                    <a:pt x="31195" y="6835"/>
                  </a:cubicBezTo>
                  <a:cubicBezTo>
                    <a:pt x="31183" y="6775"/>
                    <a:pt x="31159" y="6728"/>
                    <a:pt x="31135" y="6668"/>
                  </a:cubicBezTo>
                  <a:cubicBezTo>
                    <a:pt x="31099" y="6573"/>
                    <a:pt x="31064" y="6490"/>
                    <a:pt x="31016" y="6394"/>
                  </a:cubicBezTo>
                  <a:cubicBezTo>
                    <a:pt x="30980" y="6311"/>
                    <a:pt x="30944" y="6240"/>
                    <a:pt x="30897" y="6144"/>
                  </a:cubicBezTo>
                  <a:cubicBezTo>
                    <a:pt x="30873" y="6073"/>
                    <a:pt x="30825" y="6002"/>
                    <a:pt x="30802" y="5918"/>
                  </a:cubicBezTo>
                  <a:cubicBezTo>
                    <a:pt x="30742" y="5835"/>
                    <a:pt x="30694" y="5728"/>
                    <a:pt x="30635" y="5644"/>
                  </a:cubicBezTo>
                  <a:cubicBezTo>
                    <a:pt x="30540" y="5478"/>
                    <a:pt x="30444" y="5311"/>
                    <a:pt x="30349" y="5168"/>
                  </a:cubicBezTo>
                  <a:cubicBezTo>
                    <a:pt x="30266" y="5001"/>
                    <a:pt x="30147" y="4847"/>
                    <a:pt x="30040" y="4704"/>
                  </a:cubicBezTo>
                  <a:cubicBezTo>
                    <a:pt x="29932" y="4549"/>
                    <a:pt x="29825" y="4406"/>
                    <a:pt x="29706" y="4251"/>
                  </a:cubicBezTo>
                  <a:cubicBezTo>
                    <a:pt x="29587" y="4073"/>
                    <a:pt x="29444" y="3918"/>
                    <a:pt x="29313" y="3751"/>
                  </a:cubicBezTo>
                  <a:lnTo>
                    <a:pt x="28956" y="3346"/>
                  </a:lnTo>
                  <a:cubicBezTo>
                    <a:pt x="28909" y="3287"/>
                    <a:pt x="28849" y="3239"/>
                    <a:pt x="28789" y="3180"/>
                  </a:cubicBezTo>
                  <a:cubicBezTo>
                    <a:pt x="28718" y="3108"/>
                    <a:pt x="28635" y="3037"/>
                    <a:pt x="28551" y="2965"/>
                  </a:cubicBezTo>
                  <a:cubicBezTo>
                    <a:pt x="28492" y="2906"/>
                    <a:pt x="28432" y="2858"/>
                    <a:pt x="28373" y="2811"/>
                  </a:cubicBezTo>
                  <a:cubicBezTo>
                    <a:pt x="28301" y="2739"/>
                    <a:pt x="28206" y="2680"/>
                    <a:pt x="28135" y="2608"/>
                  </a:cubicBezTo>
                  <a:cubicBezTo>
                    <a:pt x="28063" y="2525"/>
                    <a:pt x="27956" y="2465"/>
                    <a:pt x="27885" y="2406"/>
                  </a:cubicBezTo>
                  <a:cubicBezTo>
                    <a:pt x="27789" y="2334"/>
                    <a:pt x="27706" y="2275"/>
                    <a:pt x="27611" y="2203"/>
                  </a:cubicBezTo>
                  <a:cubicBezTo>
                    <a:pt x="27551" y="2156"/>
                    <a:pt x="27492" y="2132"/>
                    <a:pt x="27432" y="2084"/>
                  </a:cubicBezTo>
                  <a:cubicBezTo>
                    <a:pt x="27325" y="2025"/>
                    <a:pt x="27242" y="1953"/>
                    <a:pt x="27134" y="1894"/>
                  </a:cubicBezTo>
                  <a:cubicBezTo>
                    <a:pt x="27075" y="1858"/>
                    <a:pt x="27027" y="1811"/>
                    <a:pt x="26968" y="1787"/>
                  </a:cubicBezTo>
                  <a:cubicBezTo>
                    <a:pt x="26873" y="1727"/>
                    <a:pt x="26765" y="1668"/>
                    <a:pt x="26658" y="1596"/>
                  </a:cubicBezTo>
                  <a:cubicBezTo>
                    <a:pt x="26492" y="1489"/>
                    <a:pt x="26337" y="1418"/>
                    <a:pt x="26170" y="1322"/>
                  </a:cubicBezTo>
                  <a:cubicBezTo>
                    <a:pt x="26003" y="1239"/>
                    <a:pt x="25825" y="1180"/>
                    <a:pt x="25658" y="1084"/>
                  </a:cubicBezTo>
                  <a:cubicBezTo>
                    <a:pt x="25468" y="1001"/>
                    <a:pt x="25277" y="918"/>
                    <a:pt x="25087" y="846"/>
                  </a:cubicBezTo>
                  <a:cubicBezTo>
                    <a:pt x="24741" y="715"/>
                    <a:pt x="24384" y="596"/>
                    <a:pt x="24039" y="489"/>
                  </a:cubicBezTo>
                  <a:cubicBezTo>
                    <a:pt x="23694" y="382"/>
                    <a:pt x="23336" y="287"/>
                    <a:pt x="22979" y="203"/>
                  </a:cubicBezTo>
                  <a:cubicBezTo>
                    <a:pt x="22777" y="167"/>
                    <a:pt x="22562" y="120"/>
                    <a:pt x="22372" y="108"/>
                  </a:cubicBezTo>
                  <a:cubicBezTo>
                    <a:pt x="22193" y="84"/>
                    <a:pt x="22027" y="72"/>
                    <a:pt x="21848" y="60"/>
                  </a:cubicBezTo>
                  <a:cubicBezTo>
                    <a:pt x="21491" y="48"/>
                    <a:pt x="21134" y="13"/>
                    <a:pt x="20765" y="13"/>
                  </a:cubicBezTo>
                  <a:cubicBezTo>
                    <a:pt x="20586" y="13"/>
                    <a:pt x="20407" y="1"/>
                    <a:pt x="202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4"/>
            <p:cNvSpPr/>
            <p:nvPr/>
          </p:nvSpPr>
          <p:spPr>
            <a:xfrm>
              <a:off x="2634850" y="1155025"/>
              <a:ext cx="759925" cy="835850"/>
            </a:xfrm>
            <a:custGeom>
              <a:rect b="b" l="l" r="r" t="t"/>
              <a:pathLst>
                <a:path extrusionOk="0" h="33434" w="30397">
                  <a:moveTo>
                    <a:pt x="16109" y="1"/>
                  </a:moveTo>
                  <a:cubicBezTo>
                    <a:pt x="15419" y="1"/>
                    <a:pt x="14740" y="84"/>
                    <a:pt x="14085" y="179"/>
                  </a:cubicBezTo>
                  <a:cubicBezTo>
                    <a:pt x="13276" y="322"/>
                    <a:pt x="12597" y="477"/>
                    <a:pt x="11966" y="691"/>
                  </a:cubicBezTo>
                  <a:cubicBezTo>
                    <a:pt x="11609" y="810"/>
                    <a:pt x="11240" y="941"/>
                    <a:pt x="10978" y="1037"/>
                  </a:cubicBezTo>
                  <a:cubicBezTo>
                    <a:pt x="10692" y="1132"/>
                    <a:pt x="10347" y="1251"/>
                    <a:pt x="10025" y="1394"/>
                  </a:cubicBezTo>
                  <a:cubicBezTo>
                    <a:pt x="9227" y="1715"/>
                    <a:pt x="8608" y="2025"/>
                    <a:pt x="8061" y="2370"/>
                  </a:cubicBezTo>
                  <a:cubicBezTo>
                    <a:pt x="7358" y="2799"/>
                    <a:pt x="6715" y="3192"/>
                    <a:pt x="6072" y="3597"/>
                  </a:cubicBezTo>
                  <a:cubicBezTo>
                    <a:pt x="5977" y="3668"/>
                    <a:pt x="5894" y="3787"/>
                    <a:pt x="5882" y="3918"/>
                  </a:cubicBezTo>
                  <a:cubicBezTo>
                    <a:pt x="5691" y="4073"/>
                    <a:pt x="5477" y="4251"/>
                    <a:pt x="5287" y="4406"/>
                  </a:cubicBezTo>
                  <a:cubicBezTo>
                    <a:pt x="5001" y="4668"/>
                    <a:pt x="4727" y="4918"/>
                    <a:pt x="4429" y="5216"/>
                  </a:cubicBezTo>
                  <a:cubicBezTo>
                    <a:pt x="4155" y="5466"/>
                    <a:pt x="3929" y="5704"/>
                    <a:pt x="3739" y="5930"/>
                  </a:cubicBezTo>
                  <a:cubicBezTo>
                    <a:pt x="3274" y="6478"/>
                    <a:pt x="2834" y="7061"/>
                    <a:pt x="2429" y="7645"/>
                  </a:cubicBezTo>
                  <a:cubicBezTo>
                    <a:pt x="2310" y="7799"/>
                    <a:pt x="2203" y="7966"/>
                    <a:pt x="2108" y="8133"/>
                  </a:cubicBezTo>
                  <a:cubicBezTo>
                    <a:pt x="2072" y="8180"/>
                    <a:pt x="2060" y="8204"/>
                    <a:pt x="2024" y="8252"/>
                  </a:cubicBezTo>
                  <a:cubicBezTo>
                    <a:pt x="1965" y="8335"/>
                    <a:pt x="1905" y="8442"/>
                    <a:pt x="1846" y="8550"/>
                  </a:cubicBezTo>
                  <a:cubicBezTo>
                    <a:pt x="1691" y="8847"/>
                    <a:pt x="1512" y="9157"/>
                    <a:pt x="1357" y="9490"/>
                  </a:cubicBezTo>
                  <a:cubicBezTo>
                    <a:pt x="1226" y="9788"/>
                    <a:pt x="1060" y="10121"/>
                    <a:pt x="929" y="10466"/>
                  </a:cubicBezTo>
                  <a:cubicBezTo>
                    <a:pt x="857" y="10693"/>
                    <a:pt x="798" y="10859"/>
                    <a:pt x="738" y="11002"/>
                  </a:cubicBezTo>
                  <a:cubicBezTo>
                    <a:pt x="679" y="11181"/>
                    <a:pt x="619" y="11371"/>
                    <a:pt x="536" y="11633"/>
                  </a:cubicBezTo>
                  <a:cubicBezTo>
                    <a:pt x="441" y="11967"/>
                    <a:pt x="357" y="12300"/>
                    <a:pt x="286" y="12621"/>
                  </a:cubicBezTo>
                  <a:cubicBezTo>
                    <a:pt x="214" y="12979"/>
                    <a:pt x="119" y="13383"/>
                    <a:pt x="83" y="13812"/>
                  </a:cubicBezTo>
                  <a:cubicBezTo>
                    <a:pt x="0" y="14443"/>
                    <a:pt x="0" y="14943"/>
                    <a:pt x="83" y="15408"/>
                  </a:cubicBezTo>
                  <a:cubicBezTo>
                    <a:pt x="143" y="15717"/>
                    <a:pt x="203" y="16015"/>
                    <a:pt x="286" y="16289"/>
                  </a:cubicBezTo>
                  <a:cubicBezTo>
                    <a:pt x="334" y="16455"/>
                    <a:pt x="393" y="16610"/>
                    <a:pt x="464" y="16777"/>
                  </a:cubicBezTo>
                  <a:cubicBezTo>
                    <a:pt x="476" y="16824"/>
                    <a:pt x="512" y="16884"/>
                    <a:pt x="524" y="16932"/>
                  </a:cubicBezTo>
                  <a:cubicBezTo>
                    <a:pt x="572" y="17027"/>
                    <a:pt x="619" y="17146"/>
                    <a:pt x="679" y="17253"/>
                  </a:cubicBezTo>
                  <a:lnTo>
                    <a:pt x="762" y="17432"/>
                  </a:lnTo>
                  <a:cubicBezTo>
                    <a:pt x="822" y="17563"/>
                    <a:pt x="893" y="17705"/>
                    <a:pt x="976" y="17836"/>
                  </a:cubicBezTo>
                  <a:cubicBezTo>
                    <a:pt x="988" y="17884"/>
                    <a:pt x="1012" y="17920"/>
                    <a:pt x="1048" y="17967"/>
                  </a:cubicBezTo>
                  <a:cubicBezTo>
                    <a:pt x="1107" y="18074"/>
                    <a:pt x="1167" y="18182"/>
                    <a:pt x="1238" y="18277"/>
                  </a:cubicBezTo>
                  <a:cubicBezTo>
                    <a:pt x="1274" y="18313"/>
                    <a:pt x="1298" y="18360"/>
                    <a:pt x="1334" y="18396"/>
                  </a:cubicBezTo>
                  <a:lnTo>
                    <a:pt x="1548" y="18717"/>
                  </a:lnTo>
                  <a:lnTo>
                    <a:pt x="1596" y="18777"/>
                  </a:lnTo>
                  <a:cubicBezTo>
                    <a:pt x="1691" y="18896"/>
                    <a:pt x="1786" y="19027"/>
                    <a:pt x="1893" y="19146"/>
                  </a:cubicBezTo>
                  <a:cubicBezTo>
                    <a:pt x="2048" y="19313"/>
                    <a:pt x="2191" y="19468"/>
                    <a:pt x="2358" y="19634"/>
                  </a:cubicBezTo>
                  <a:cubicBezTo>
                    <a:pt x="2500" y="19789"/>
                    <a:pt x="2667" y="19932"/>
                    <a:pt x="2834" y="20087"/>
                  </a:cubicBezTo>
                  <a:cubicBezTo>
                    <a:pt x="2905" y="20158"/>
                    <a:pt x="3001" y="20230"/>
                    <a:pt x="3072" y="20301"/>
                  </a:cubicBezTo>
                  <a:cubicBezTo>
                    <a:pt x="3322" y="20539"/>
                    <a:pt x="3548" y="20765"/>
                    <a:pt x="3751" y="20992"/>
                  </a:cubicBezTo>
                  <a:cubicBezTo>
                    <a:pt x="3774" y="21015"/>
                    <a:pt x="3798" y="21039"/>
                    <a:pt x="3810" y="21063"/>
                  </a:cubicBezTo>
                  <a:cubicBezTo>
                    <a:pt x="3870" y="21134"/>
                    <a:pt x="3953" y="21218"/>
                    <a:pt x="4013" y="21301"/>
                  </a:cubicBezTo>
                  <a:lnTo>
                    <a:pt x="4096" y="21420"/>
                  </a:lnTo>
                  <a:lnTo>
                    <a:pt x="4191" y="21539"/>
                  </a:lnTo>
                  <a:cubicBezTo>
                    <a:pt x="4274" y="21658"/>
                    <a:pt x="4346" y="21789"/>
                    <a:pt x="4405" y="21896"/>
                  </a:cubicBezTo>
                  <a:cubicBezTo>
                    <a:pt x="4513" y="22123"/>
                    <a:pt x="4608" y="22325"/>
                    <a:pt x="4679" y="22539"/>
                  </a:cubicBezTo>
                  <a:cubicBezTo>
                    <a:pt x="4691" y="22551"/>
                    <a:pt x="4691" y="22587"/>
                    <a:pt x="4703" y="22611"/>
                  </a:cubicBezTo>
                  <a:cubicBezTo>
                    <a:pt x="4727" y="22670"/>
                    <a:pt x="4751" y="22742"/>
                    <a:pt x="4763" y="22801"/>
                  </a:cubicBezTo>
                  <a:lnTo>
                    <a:pt x="4798" y="22944"/>
                  </a:lnTo>
                  <a:lnTo>
                    <a:pt x="4822" y="23075"/>
                  </a:lnTo>
                  <a:lnTo>
                    <a:pt x="4846" y="23135"/>
                  </a:lnTo>
                  <a:cubicBezTo>
                    <a:pt x="4858" y="23206"/>
                    <a:pt x="4870" y="23301"/>
                    <a:pt x="4882" y="23373"/>
                  </a:cubicBezTo>
                  <a:cubicBezTo>
                    <a:pt x="4882" y="23420"/>
                    <a:pt x="4906" y="23444"/>
                    <a:pt x="4906" y="23492"/>
                  </a:cubicBezTo>
                  <a:cubicBezTo>
                    <a:pt x="4917" y="23563"/>
                    <a:pt x="4929" y="23659"/>
                    <a:pt x="4929" y="23730"/>
                  </a:cubicBezTo>
                  <a:cubicBezTo>
                    <a:pt x="4941" y="23778"/>
                    <a:pt x="4941" y="23801"/>
                    <a:pt x="4941" y="23849"/>
                  </a:cubicBezTo>
                  <a:cubicBezTo>
                    <a:pt x="4965" y="23932"/>
                    <a:pt x="4965" y="24016"/>
                    <a:pt x="4965" y="24099"/>
                  </a:cubicBezTo>
                  <a:lnTo>
                    <a:pt x="4965" y="24444"/>
                  </a:lnTo>
                  <a:cubicBezTo>
                    <a:pt x="4929" y="24968"/>
                    <a:pt x="4882" y="25456"/>
                    <a:pt x="4822" y="25933"/>
                  </a:cubicBezTo>
                  <a:cubicBezTo>
                    <a:pt x="4798" y="26123"/>
                    <a:pt x="4763" y="26337"/>
                    <a:pt x="4739" y="26528"/>
                  </a:cubicBezTo>
                  <a:cubicBezTo>
                    <a:pt x="4691" y="26837"/>
                    <a:pt x="4632" y="27183"/>
                    <a:pt x="4608" y="27504"/>
                  </a:cubicBezTo>
                  <a:lnTo>
                    <a:pt x="4608" y="27564"/>
                  </a:lnTo>
                  <a:cubicBezTo>
                    <a:pt x="4584" y="27719"/>
                    <a:pt x="4572" y="27885"/>
                    <a:pt x="4560" y="28040"/>
                  </a:cubicBezTo>
                  <a:cubicBezTo>
                    <a:pt x="4548" y="28278"/>
                    <a:pt x="4525" y="28504"/>
                    <a:pt x="4525" y="28695"/>
                  </a:cubicBezTo>
                  <a:cubicBezTo>
                    <a:pt x="4513" y="28873"/>
                    <a:pt x="4525" y="29088"/>
                    <a:pt x="4560" y="29278"/>
                  </a:cubicBezTo>
                  <a:cubicBezTo>
                    <a:pt x="4608" y="29576"/>
                    <a:pt x="4667" y="29814"/>
                    <a:pt x="4739" y="30040"/>
                  </a:cubicBezTo>
                  <a:cubicBezTo>
                    <a:pt x="4810" y="30266"/>
                    <a:pt x="4917" y="30481"/>
                    <a:pt x="5036" y="30719"/>
                  </a:cubicBezTo>
                  <a:cubicBezTo>
                    <a:pt x="5144" y="30933"/>
                    <a:pt x="5263" y="31159"/>
                    <a:pt x="5417" y="31362"/>
                  </a:cubicBezTo>
                  <a:cubicBezTo>
                    <a:pt x="5739" y="31779"/>
                    <a:pt x="6108" y="32124"/>
                    <a:pt x="6525" y="32386"/>
                  </a:cubicBezTo>
                  <a:cubicBezTo>
                    <a:pt x="6953" y="32672"/>
                    <a:pt x="7465" y="32898"/>
                    <a:pt x="8001" y="33041"/>
                  </a:cubicBezTo>
                  <a:cubicBezTo>
                    <a:pt x="8061" y="33064"/>
                    <a:pt x="8096" y="33076"/>
                    <a:pt x="8144" y="33088"/>
                  </a:cubicBezTo>
                  <a:cubicBezTo>
                    <a:pt x="8287" y="33124"/>
                    <a:pt x="8418" y="33160"/>
                    <a:pt x="8549" y="33195"/>
                  </a:cubicBezTo>
                  <a:cubicBezTo>
                    <a:pt x="9073" y="33314"/>
                    <a:pt x="9537" y="33374"/>
                    <a:pt x="9989" y="33374"/>
                  </a:cubicBezTo>
                  <a:cubicBezTo>
                    <a:pt x="10049" y="33374"/>
                    <a:pt x="10097" y="33374"/>
                    <a:pt x="10228" y="33434"/>
                  </a:cubicBezTo>
                  <a:cubicBezTo>
                    <a:pt x="10621" y="33422"/>
                    <a:pt x="11037" y="33362"/>
                    <a:pt x="11513" y="33255"/>
                  </a:cubicBezTo>
                  <a:lnTo>
                    <a:pt x="11549" y="33243"/>
                  </a:lnTo>
                  <a:cubicBezTo>
                    <a:pt x="11704" y="33195"/>
                    <a:pt x="11871" y="33160"/>
                    <a:pt x="12025" y="33112"/>
                  </a:cubicBezTo>
                  <a:cubicBezTo>
                    <a:pt x="12418" y="33017"/>
                    <a:pt x="12764" y="32910"/>
                    <a:pt x="13073" y="32791"/>
                  </a:cubicBezTo>
                  <a:cubicBezTo>
                    <a:pt x="13799" y="32517"/>
                    <a:pt x="14490" y="32171"/>
                    <a:pt x="15002" y="31898"/>
                  </a:cubicBezTo>
                  <a:lnTo>
                    <a:pt x="15062" y="31874"/>
                  </a:lnTo>
                  <a:cubicBezTo>
                    <a:pt x="15383" y="31707"/>
                    <a:pt x="15693" y="31540"/>
                    <a:pt x="16002" y="31362"/>
                  </a:cubicBezTo>
                  <a:cubicBezTo>
                    <a:pt x="16336" y="31183"/>
                    <a:pt x="16657" y="30993"/>
                    <a:pt x="17026" y="30767"/>
                  </a:cubicBezTo>
                  <a:cubicBezTo>
                    <a:pt x="17288" y="30624"/>
                    <a:pt x="17538" y="30457"/>
                    <a:pt x="17776" y="30302"/>
                  </a:cubicBezTo>
                  <a:lnTo>
                    <a:pt x="17860" y="30243"/>
                  </a:lnTo>
                  <a:lnTo>
                    <a:pt x="18074" y="30124"/>
                  </a:lnTo>
                  <a:cubicBezTo>
                    <a:pt x="18312" y="29981"/>
                    <a:pt x="18550" y="29826"/>
                    <a:pt x="18788" y="29671"/>
                  </a:cubicBezTo>
                  <a:cubicBezTo>
                    <a:pt x="19372" y="29278"/>
                    <a:pt x="19979" y="28873"/>
                    <a:pt x="20538" y="28433"/>
                  </a:cubicBezTo>
                  <a:cubicBezTo>
                    <a:pt x="21098" y="28004"/>
                    <a:pt x="21646" y="27564"/>
                    <a:pt x="22181" y="27111"/>
                  </a:cubicBezTo>
                  <a:cubicBezTo>
                    <a:pt x="22705" y="26659"/>
                    <a:pt x="23241" y="26183"/>
                    <a:pt x="23848" y="25623"/>
                  </a:cubicBezTo>
                  <a:cubicBezTo>
                    <a:pt x="24134" y="25337"/>
                    <a:pt x="24396" y="25087"/>
                    <a:pt x="24634" y="24849"/>
                  </a:cubicBezTo>
                  <a:lnTo>
                    <a:pt x="24646" y="24825"/>
                  </a:lnTo>
                  <a:cubicBezTo>
                    <a:pt x="24884" y="24611"/>
                    <a:pt x="25122" y="24349"/>
                    <a:pt x="25349" y="24099"/>
                  </a:cubicBezTo>
                  <a:cubicBezTo>
                    <a:pt x="25765" y="23623"/>
                    <a:pt x="26242" y="23075"/>
                    <a:pt x="26670" y="22480"/>
                  </a:cubicBezTo>
                  <a:cubicBezTo>
                    <a:pt x="26718" y="22432"/>
                    <a:pt x="26753" y="22385"/>
                    <a:pt x="26777" y="22349"/>
                  </a:cubicBezTo>
                  <a:cubicBezTo>
                    <a:pt x="26837" y="22242"/>
                    <a:pt x="26908" y="22146"/>
                    <a:pt x="26992" y="22051"/>
                  </a:cubicBezTo>
                  <a:lnTo>
                    <a:pt x="27349" y="21527"/>
                  </a:lnTo>
                  <a:cubicBezTo>
                    <a:pt x="27551" y="21194"/>
                    <a:pt x="27766" y="20872"/>
                    <a:pt x="27908" y="20622"/>
                  </a:cubicBezTo>
                  <a:cubicBezTo>
                    <a:pt x="27920" y="20575"/>
                    <a:pt x="27956" y="20527"/>
                    <a:pt x="27980" y="20480"/>
                  </a:cubicBezTo>
                  <a:lnTo>
                    <a:pt x="28158" y="20170"/>
                  </a:lnTo>
                  <a:lnTo>
                    <a:pt x="28266" y="19991"/>
                  </a:lnTo>
                  <a:cubicBezTo>
                    <a:pt x="28337" y="19884"/>
                    <a:pt x="28397" y="19765"/>
                    <a:pt x="28456" y="19646"/>
                  </a:cubicBezTo>
                  <a:cubicBezTo>
                    <a:pt x="28516" y="19551"/>
                    <a:pt x="28563" y="19432"/>
                    <a:pt x="28623" y="19313"/>
                  </a:cubicBezTo>
                  <a:cubicBezTo>
                    <a:pt x="28635" y="19253"/>
                    <a:pt x="28670" y="19206"/>
                    <a:pt x="28694" y="19146"/>
                  </a:cubicBezTo>
                  <a:cubicBezTo>
                    <a:pt x="28754" y="19039"/>
                    <a:pt x="28801" y="18920"/>
                    <a:pt x="28849" y="18801"/>
                  </a:cubicBezTo>
                  <a:cubicBezTo>
                    <a:pt x="28861" y="18753"/>
                    <a:pt x="28897" y="18717"/>
                    <a:pt x="28909" y="18670"/>
                  </a:cubicBezTo>
                  <a:cubicBezTo>
                    <a:pt x="29159" y="18039"/>
                    <a:pt x="29385" y="17384"/>
                    <a:pt x="29623" y="16670"/>
                  </a:cubicBezTo>
                  <a:cubicBezTo>
                    <a:pt x="29682" y="16479"/>
                    <a:pt x="29742" y="16289"/>
                    <a:pt x="29801" y="16110"/>
                  </a:cubicBezTo>
                  <a:cubicBezTo>
                    <a:pt x="29813" y="16062"/>
                    <a:pt x="29825" y="16003"/>
                    <a:pt x="29849" y="15955"/>
                  </a:cubicBezTo>
                  <a:cubicBezTo>
                    <a:pt x="29885" y="15836"/>
                    <a:pt x="29921" y="15741"/>
                    <a:pt x="29944" y="15622"/>
                  </a:cubicBezTo>
                  <a:lnTo>
                    <a:pt x="30111" y="14991"/>
                  </a:lnTo>
                  <a:cubicBezTo>
                    <a:pt x="30147" y="14872"/>
                    <a:pt x="30171" y="14753"/>
                    <a:pt x="30182" y="14634"/>
                  </a:cubicBezTo>
                  <a:cubicBezTo>
                    <a:pt x="30182" y="14574"/>
                    <a:pt x="30206" y="14515"/>
                    <a:pt x="30218" y="14455"/>
                  </a:cubicBezTo>
                  <a:cubicBezTo>
                    <a:pt x="30230" y="14312"/>
                    <a:pt x="30266" y="14169"/>
                    <a:pt x="30278" y="14038"/>
                  </a:cubicBezTo>
                  <a:lnTo>
                    <a:pt x="30290" y="13979"/>
                  </a:lnTo>
                  <a:cubicBezTo>
                    <a:pt x="30325" y="13812"/>
                    <a:pt x="30337" y="13669"/>
                    <a:pt x="30349" y="13503"/>
                  </a:cubicBezTo>
                  <a:lnTo>
                    <a:pt x="30361" y="13360"/>
                  </a:lnTo>
                  <a:cubicBezTo>
                    <a:pt x="30385" y="13157"/>
                    <a:pt x="30397" y="12967"/>
                    <a:pt x="30397" y="12776"/>
                  </a:cubicBezTo>
                  <a:lnTo>
                    <a:pt x="30397" y="12479"/>
                  </a:lnTo>
                  <a:lnTo>
                    <a:pt x="30397" y="12181"/>
                  </a:lnTo>
                  <a:cubicBezTo>
                    <a:pt x="30397" y="12062"/>
                    <a:pt x="30397" y="11943"/>
                    <a:pt x="30385" y="11824"/>
                  </a:cubicBezTo>
                  <a:lnTo>
                    <a:pt x="30385" y="11800"/>
                  </a:lnTo>
                  <a:cubicBezTo>
                    <a:pt x="30385" y="11705"/>
                    <a:pt x="30361" y="11574"/>
                    <a:pt x="30349" y="11431"/>
                  </a:cubicBezTo>
                  <a:cubicBezTo>
                    <a:pt x="30337" y="11252"/>
                    <a:pt x="30325" y="11062"/>
                    <a:pt x="30278" y="10883"/>
                  </a:cubicBezTo>
                  <a:cubicBezTo>
                    <a:pt x="30242" y="10693"/>
                    <a:pt x="30206" y="10478"/>
                    <a:pt x="30159" y="10288"/>
                  </a:cubicBezTo>
                  <a:cubicBezTo>
                    <a:pt x="30111" y="10085"/>
                    <a:pt x="30052" y="9871"/>
                    <a:pt x="29992" y="9669"/>
                  </a:cubicBezTo>
                  <a:lnTo>
                    <a:pt x="29968" y="9550"/>
                  </a:lnTo>
                  <a:cubicBezTo>
                    <a:pt x="29932" y="9419"/>
                    <a:pt x="29885" y="9312"/>
                    <a:pt x="29849" y="9192"/>
                  </a:cubicBezTo>
                  <a:cubicBezTo>
                    <a:pt x="29825" y="9145"/>
                    <a:pt x="29813" y="9109"/>
                    <a:pt x="29801" y="9061"/>
                  </a:cubicBezTo>
                  <a:cubicBezTo>
                    <a:pt x="29694" y="8752"/>
                    <a:pt x="29575" y="8442"/>
                    <a:pt x="29444" y="8157"/>
                  </a:cubicBezTo>
                  <a:cubicBezTo>
                    <a:pt x="29337" y="7930"/>
                    <a:pt x="29230" y="7716"/>
                    <a:pt x="29111" y="7490"/>
                  </a:cubicBezTo>
                  <a:lnTo>
                    <a:pt x="28932" y="7180"/>
                  </a:lnTo>
                  <a:cubicBezTo>
                    <a:pt x="28920" y="7168"/>
                    <a:pt x="28920" y="7133"/>
                    <a:pt x="28909" y="7121"/>
                  </a:cubicBezTo>
                  <a:cubicBezTo>
                    <a:pt x="28873" y="7073"/>
                    <a:pt x="28861" y="7026"/>
                    <a:pt x="28837" y="6978"/>
                  </a:cubicBezTo>
                  <a:lnTo>
                    <a:pt x="28682" y="6728"/>
                  </a:lnTo>
                  <a:lnTo>
                    <a:pt x="28539" y="6478"/>
                  </a:lnTo>
                  <a:cubicBezTo>
                    <a:pt x="28480" y="6371"/>
                    <a:pt x="28397" y="6287"/>
                    <a:pt x="28325" y="6180"/>
                  </a:cubicBezTo>
                  <a:lnTo>
                    <a:pt x="28242" y="6049"/>
                  </a:lnTo>
                  <a:cubicBezTo>
                    <a:pt x="28027" y="5763"/>
                    <a:pt x="27789" y="5490"/>
                    <a:pt x="27563" y="5228"/>
                  </a:cubicBezTo>
                  <a:cubicBezTo>
                    <a:pt x="27289" y="4894"/>
                    <a:pt x="26968" y="4597"/>
                    <a:pt x="26670" y="4299"/>
                  </a:cubicBezTo>
                  <a:lnTo>
                    <a:pt x="26658" y="4287"/>
                  </a:lnTo>
                  <a:cubicBezTo>
                    <a:pt x="26396" y="4037"/>
                    <a:pt x="26170" y="3811"/>
                    <a:pt x="25932" y="3620"/>
                  </a:cubicBezTo>
                  <a:cubicBezTo>
                    <a:pt x="25658" y="3382"/>
                    <a:pt x="25360" y="3156"/>
                    <a:pt x="25087" y="2942"/>
                  </a:cubicBezTo>
                  <a:cubicBezTo>
                    <a:pt x="24848" y="2763"/>
                    <a:pt x="24587" y="2596"/>
                    <a:pt x="24337" y="2430"/>
                  </a:cubicBezTo>
                  <a:lnTo>
                    <a:pt x="24253" y="2370"/>
                  </a:lnTo>
                  <a:lnTo>
                    <a:pt x="24110" y="2275"/>
                  </a:lnTo>
                  <a:cubicBezTo>
                    <a:pt x="23813" y="2084"/>
                    <a:pt x="23515" y="1894"/>
                    <a:pt x="23205" y="1715"/>
                  </a:cubicBezTo>
                  <a:cubicBezTo>
                    <a:pt x="22920" y="1549"/>
                    <a:pt x="22622" y="1406"/>
                    <a:pt x="22312" y="1251"/>
                  </a:cubicBezTo>
                  <a:cubicBezTo>
                    <a:pt x="22051" y="1120"/>
                    <a:pt x="21753" y="1001"/>
                    <a:pt x="21408" y="870"/>
                  </a:cubicBezTo>
                  <a:cubicBezTo>
                    <a:pt x="21015" y="715"/>
                    <a:pt x="20622" y="596"/>
                    <a:pt x="20300" y="513"/>
                  </a:cubicBezTo>
                  <a:cubicBezTo>
                    <a:pt x="20003" y="418"/>
                    <a:pt x="19693" y="358"/>
                    <a:pt x="19288" y="275"/>
                  </a:cubicBezTo>
                  <a:cubicBezTo>
                    <a:pt x="18955" y="203"/>
                    <a:pt x="18598" y="156"/>
                    <a:pt x="18264" y="120"/>
                  </a:cubicBezTo>
                  <a:cubicBezTo>
                    <a:pt x="17526" y="37"/>
                    <a:pt x="16907" y="1"/>
                    <a:pt x="16347" y="1"/>
                  </a:cubicBezTo>
                  <a:close/>
                </a:path>
              </a:pathLst>
            </a:custGeom>
            <a:solidFill>
              <a:srgbClr val="FF70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4"/>
            <p:cNvSpPr/>
            <p:nvPr/>
          </p:nvSpPr>
          <p:spPr>
            <a:xfrm>
              <a:off x="3001850" y="1248600"/>
              <a:ext cx="62525" cy="117800"/>
            </a:xfrm>
            <a:custGeom>
              <a:rect b="b" l="l" r="r" t="t"/>
              <a:pathLst>
                <a:path extrusionOk="0" h="4712" w="2501">
                  <a:moveTo>
                    <a:pt x="1358" y="687"/>
                  </a:moveTo>
                  <a:cubicBezTo>
                    <a:pt x="1405" y="770"/>
                    <a:pt x="1465" y="866"/>
                    <a:pt x="1501" y="949"/>
                  </a:cubicBezTo>
                  <a:cubicBezTo>
                    <a:pt x="1608" y="1163"/>
                    <a:pt x="1715" y="1366"/>
                    <a:pt x="1798" y="1580"/>
                  </a:cubicBezTo>
                  <a:cubicBezTo>
                    <a:pt x="1906" y="1794"/>
                    <a:pt x="1977" y="2020"/>
                    <a:pt x="2060" y="2247"/>
                  </a:cubicBezTo>
                  <a:cubicBezTo>
                    <a:pt x="2084" y="2366"/>
                    <a:pt x="2120" y="2485"/>
                    <a:pt x="2132" y="2592"/>
                  </a:cubicBezTo>
                  <a:cubicBezTo>
                    <a:pt x="2156" y="2747"/>
                    <a:pt x="2179" y="2913"/>
                    <a:pt x="2179" y="3080"/>
                  </a:cubicBezTo>
                  <a:cubicBezTo>
                    <a:pt x="2179" y="3223"/>
                    <a:pt x="2144" y="3378"/>
                    <a:pt x="2120" y="3521"/>
                  </a:cubicBezTo>
                  <a:cubicBezTo>
                    <a:pt x="2084" y="3616"/>
                    <a:pt x="2060" y="3723"/>
                    <a:pt x="2001" y="3794"/>
                  </a:cubicBezTo>
                  <a:cubicBezTo>
                    <a:pt x="1953" y="3866"/>
                    <a:pt x="1894" y="3937"/>
                    <a:pt x="1834" y="3997"/>
                  </a:cubicBezTo>
                  <a:cubicBezTo>
                    <a:pt x="1775" y="4056"/>
                    <a:pt x="1715" y="4104"/>
                    <a:pt x="1644" y="4152"/>
                  </a:cubicBezTo>
                  <a:cubicBezTo>
                    <a:pt x="1596" y="4175"/>
                    <a:pt x="1536" y="4199"/>
                    <a:pt x="1489" y="4211"/>
                  </a:cubicBezTo>
                  <a:cubicBezTo>
                    <a:pt x="1441" y="4211"/>
                    <a:pt x="1417" y="4223"/>
                    <a:pt x="1370" y="4223"/>
                  </a:cubicBezTo>
                  <a:cubicBezTo>
                    <a:pt x="1351" y="4237"/>
                    <a:pt x="1334" y="4242"/>
                    <a:pt x="1318" y="4242"/>
                  </a:cubicBezTo>
                  <a:cubicBezTo>
                    <a:pt x="1292" y="4242"/>
                    <a:pt x="1268" y="4230"/>
                    <a:pt x="1239" y="4223"/>
                  </a:cubicBezTo>
                  <a:cubicBezTo>
                    <a:pt x="1191" y="4211"/>
                    <a:pt x="1144" y="4199"/>
                    <a:pt x="1108" y="4164"/>
                  </a:cubicBezTo>
                  <a:cubicBezTo>
                    <a:pt x="1048" y="4116"/>
                    <a:pt x="1001" y="4092"/>
                    <a:pt x="941" y="4033"/>
                  </a:cubicBezTo>
                  <a:cubicBezTo>
                    <a:pt x="870" y="3937"/>
                    <a:pt x="810" y="3854"/>
                    <a:pt x="751" y="3759"/>
                  </a:cubicBezTo>
                  <a:cubicBezTo>
                    <a:pt x="691" y="3664"/>
                    <a:pt x="655" y="3556"/>
                    <a:pt x="608" y="3437"/>
                  </a:cubicBezTo>
                  <a:cubicBezTo>
                    <a:pt x="596" y="3342"/>
                    <a:pt x="584" y="3259"/>
                    <a:pt x="584" y="3163"/>
                  </a:cubicBezTo>
                  <a:cubicBezTo>
                    <a:pt x="596" y="2878"/>
                    <a:pt x="655" y="2616"/>
                    <a:pt x="727" y="2342"/>
                  </a:cubicBezTo>
                  <a:lnTo>
                    <a:pt x="727" y="2342"/>
                  </a:lnTo>
                  <a:cubicBezTo>
                    <a:pt x="727" y="2366"/>
                    <a:pt x="715" y="2390"/>
                    <a:pt x="715" y="2401"/>
                  </a:cubicBezTo>
                  <a:cubicBezTo>
                    <a:pt x="763" y="2247"/>
                    <a:pt x="810" y="2080"/>
                    <a:pt x="870" y="1925"/>
                  </a:cubicBezTo>
                  <a:lnTo>
                    <a:pt x="1048" y="1437"/>
                  </a:lnTo>
                  <a:lnTo>
                    <a:pt x="1358" y="687"/>
                  </a:lnTo>
                  <a:close/>
                  <a:moveTo>
                    <a:pt x="1280" y="0"/>
                  </a:moveTo>
                  <a:cubicBezTo>
                    <a:pt x="1221" y="0"/>
                    <a:pt x="1160" y="19"/>
                    <a:pt x="1108" y="56"/>
                  </a:cubicBezTo>
                  <a:cubicBezTo>
                    <a:pt x="1048" y="104"/>
                    <a:pt x="1013" y="163"/>
                    <a:pt x="1001" y="235"/>
                  </a:cubicBezTo>
                  <a:cubicBezTo>
                    <a:pt x="941" y="365"/>
                    <a:pt x="858" y="520"/>
                    <a:pt x="786" y="651"/>
                  </a:cubicBezTo>
                  <a:cubicBezTo>
                    <a:pt x="727" y="770"/>
                    <a:pt x="667" y="877"/>
                    <a:pt x="608" y="997"/>
                  </a:cubicBezTo>
                  <a:cubicBezTo>
                    <a:pt x="489" y="1235"/>
                    <a:pt x="370" y="1473"/>
                    <a:pt x="286" y="1723"/>
                  </a:cubicBezTo>
                  <a:cubicBezTo>
                    <a:pt x="251" y="1794"/>
                    <a:pt x="227" y="1854"/>
                    <a:pt x="203" y="1925"/>
                  </a:cubicBezTo>
                  <a:cubicBezTo>
                    <a:pt x="191" y="2009"/>
                    <a:pt x="167" y="2080"/>
                    <a:pt x="143" y="2151"/>
                  </a:cubicBezTo>
                  <a:cubicBezTo>
                    <a:pt x="120" y="2223"/>
                    <a:pt x="108" y="2318"/>
                    <a:pt x="84" y="2390"/>
                  </a:cubicBezTo>
                  <a:cubicBezTo>
                    <a:pt x="72" y="2449"/>
                    <a:pt x="60" y="2497"/>
                    <a:pt x="60" y="2556"/>
                  </a:cubicBezTo>
                  <a:cubicBezTo>
                    <a:pt x="48" y="2628"/>
                    <a:pt x="24" y="2699"/>
                    <a:pt x="24" y="2782"/>
                  </a:cubicBezTo>
                  <a:cubicBezTo>
                    <a:pt x="12" y="2961"/>
                    <a:pt x="1" y="3152"/>
                    <a:pt x="48" y="3342"/>
                  </a:cubicBezTo>
                  <a:cubicBezTo>
                    <a:pt x="72" y="3533"/>
                    <a:pt x="132" y="3735"/>
                    <a:pt x="239" y="3914"/>
                  </a:cubicBezTo>
                  <a:cubicBezTo>
                    <a:pt x="310" y="4056"/>
                    <a:pt x="417" y="4187"/>
                    <a:pt x="524" y="4330"/>
                  </a:cubicBezTo>
                  <a:cubicBezTo>
                    <a:pt x="596" y="4402"/>
                    <a:pt x="667" y="4473"/>
                    <a:pt x="763" y="4533"/>
                  </a:cubicBezTo>
                  <a:cubicBezTo>
                    <a:pt x="834" y="4580"/>
                    <a:pt x="905" y="4628"/>
                    <a:pt x="1001" y="4652"/>
                  </a:cubicBezTo>
                  <a:cubicBezTo>
                    <a:pt x="1084" y="4687"/>
                    <a:pt x="1155" y="4699"/>
                    <a:pt x="1251" y="4711"/>
                  </a:cubicBezTo>
                  <a:cubicBezTo>
                    <a:pt x="1263" y="4699"/>
                    <a:pt x="1298" y="4699"/>
                    <a:pt x="1322" y="4699"/>
                  </a:cubicBezTo>
                  <a:cubicBezTo>
                    <a:pt x="1370" y="4699"/>
                    <a:pt x="1429" y="4699"/>
                    <a:pt x="1477" y="4687"/>
                  </a:cubicBezTo>
                  <a:cubicBezTo>
                    <a:pt x="1536" y="4676"/>
                    <a:pt x="1596" y="4652"/>
                    <a:pt x="1644" y="4640"/>
                  </a:cubicBezTo>
                  <a:cubicBezTo>
                    <a:pt x="1679" y="4628"/>
                    <a:pt x="1715" y="4616"/>
                    <a:pt x="1763" y="4580"/>
                  </a:cubicBezTo>
                  <a:cubicBezTo>
                    <a:pt x="1834" y="4533"/>
                    <a:pt x="1894" y="4485"/>
                    <a:pt x="1953" y="4449"/>
                  </a:cubicBezTo>
                  <a:lnTo>
                    <a:pt x="2132" y="4271"/>
                  </a:lnTo>
                  <a:cubicBezTo>
                    <a:pt x="2179" y="4211"/>
                    <a:pt x="2215" y="4128"/>
                    <a:pt x="2263" y="4056"/>
                  </a:cubicBezTo>
                  <a:cubicBezTo>
                    <a:pt x="2429" y="3759"/>
                    <a:pt x="2489" y="3390"/>
                    <a:pt x="2501" y="3044"/>
                  </a:cubicBezTo>
                  <a:cubicBezTo>
                    <a:pt x="2501" y="2878"/>
                    <a:pt x="2489" y="2735"/>
                    <a:pt x="2477" y="2568"/>
                  </a:cubicBezTo>
                  <a:cubicBezTo>
                    <a:pt x="2453" y="2437"/>
                    <a:pt x="2441" y="2318"/>
                    <a:pt x="2418" y="2199"/>
                  </a:cubicBezTo>
                  <a:cubicBezTo>
                    <a:pt x="2382" y="2080"/>
                    <a:pt x="2358" y="1949"/>
                    <a:pt x="2310" y="1830"/>
                  </a:cubicBezTo>
                  <a:cubicBezTo>
                    <a:pt x="2215" y="1592"/>
                    <a:pt x="2120" y="1354"/>
                    <a:pt x="2001" y="1127"/>
                  </a:cubicBezTo>
                  <a:cubicBezTo>
                    <a:pt x="1882" y="889"/>
                    <a:pt x="1727" y="663"/>
                    <a:pt x="1596" y="437"/>
                  </a:cubicBezTo>
                  <a:cubicBezTo>
                    <a:pt x="1572" y="413"/>
                    <a:pt x="1548" y="401"/>
                    <a:pt x="1536" y="377"/>
                  </a:cubicBezTo>
                  <a:cubicBezTo>
                    <a:pt x="1548" y="342"/>
                    <a:pt x="1548" y="294"/>
                    <a:pt x="1548" y="246"/>
                  </a:cubicBezTo>
                  <a:cubicBezTo>
                    <a:pt x="1536" y="139"/>
                    <a:pt x="1477" y="56"/>
                    <a:pt x="1382" y="20"/>
                  </a:cubicBezTo>
                  <a:cubicBezTo>
                    <a:pt x="1350" y="7"/>
                    <a:pt x="1316" y="0"/>
                    <a:pt x="12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4"/>
            <p:cNvSpPr/>
            <p:nvPr/>
          </p:nvSpPr>
          <p:spPr>
            <a:xfrm>
              <a:off x="2907800" y="1326025"/>
              <a:ext cx="60450" cy="110325"/>
            </a:xfrm>
            <a:custGeom>
              <a:rect b="b" l="l" r="r" t="t"/>
              <a:pathLst>
                <a:path extrusionOk="0" h="4413" w="2418">
                  <a:moveTo>
                    <a:pt x="1275" y="462"/>
                  </a:moveTo>
                  <a:lnTo>
                    <a:pt x="1275" y="462"/>
                  </a:lnTo>
                  <a:cubicBezTo>
                    <a:pt x="1275" y="463"/>
                    <a:pt x="1276" y="464"/>
                    <a:pt x="1276" y="465"/>
                  </a:cubicBezTo>
                  <a:lnTo>
                    <a:pt x="1276" y="465"/>
                  </a:lnTo>
                  <a:cubicBezTo>
                    <a:pt x="1276" y="464"/>
                    <a:pt x="1275" y="463"/>
                    <a:pt x="1275" y="462"/>
                  </a:cubicBezTo>
                  <a:close/>
                  <a:moveTo>
                    <a:pt x="1262" y="436"/>
                  </a:moveTo>
                  <a:cubicBezTo>
                    <a:pt x="1268" y="446"/>
                    <a:pt x="1271" y="455"/>
                    <a:pt x="1275" y="462"/>
                  </a:cubicBezTo>
                  <a:lnTo>
                    <a:pt x="1275" y="462"/>
                  </a:lnTo>
                  <a:cubicBezTo>
                    <a:pt x="1274" y="461"/>
                    <a:pt x="1274" y="460"/>
                    <a:pt x="1274" y="459"/>
                  </a:cubicBezTo>
                  <a:lnTo>
                    <a:pt x="1274" y="459"/>
                  </a:lnTo>
                  <a:cubicBezTo>
                    <a:pt x="1276" y="462"/>
                    <a:pt x="1277" y="464"/>
                    <a:pt x="1279" y="467"/>
                  </a:cubicBezTo>
                  <a:lnTo>
                    <a:pt x="1279" y="467"/>
                  </a:lnTo>
                  <a:cubicBezTo>
                    <a:pt x="1278" y="466"/>
                    <a:pt x="1277" y="466"/>
                    <a:pt x="1276" y="465"/>
                  </a:cubicBezTo>
                  <a:lnTo>
                    <a:pt x="1276" y="465"/>
                  </a:lnTo>
                  <a:cubicBezTo>
                    <a:pt x="1278" y="467"/>
                    <a:pt x="1279" y="469"/>
                    <a:pt x="1281" y="471"/>
                  </a:cubicBezTo>
                  <a:lnTo>
                    <a:pt x="1281" y="471"/>
                  </a:lnTo>
                  <a:cubicBezTo>
                    <a:pt x="1361" y="610"/>
                    <a:pt x="1431" y="749"/>
                    <a:pt x="1500" y="888"/>
                  </a:cubicBezTo>
                  <a:cubicBezTo>
                    <a:pt x="1596" y="1055"/>
                    <a:pt x="1667" y="1221"/>
                    <a:pt x="1738" y="1376"/>
                  </a:cubicBezTo>
                  <a:cubicBezTo>
                    <a:pt x="1810" y="1543"/>
                    <a:pt x="1869" y="1710"/>
                    <a:pt x="1953" y="1876"/>
                  </a:cubicBezTo>
                  <a:cubicBezTo>
                    <a:pt x="2012" y="2019"/>
                    <a:pt x="2048" y="2186"/>
                    <a:pt x="2096" y="2329"/>
                  </a:cubicBezTo>
                  <a:cubicBezTo>
                    <a:pt x="2108" y="2412"/>
                    <a:pt x="2131" y="2483"/>
                    <a:pt x="2143" y="2543"/>
                  </a:cubicBezTo>
                  <a:cubicBezTo>
                    <a:pt x="2143" y="2591"/>
                    <a:pt x="2155" y="2626"/>
                    <a:pt x="2155" y="2686"/>
                  </a:cubicBezTo>
                  <a:cubicBezTo>
                    <a:pt x="2167" y="2781"/>
                    <a:pt x="2167" y="2888"/>
                    <a:pt x="2167" y="2972"/>
                  </a:cubicBezTo>
                  <a:cubicBezTo>
                    <a:pt x="2167" y="3126"/>
                    <a:pt x="2143" y="3269"/>
                    <a:pt x="2108" y="3424"/>
                  </a:cubicBezTo>
                  <a:cubicBezTo>
                    <a:pt x="2084" y="3519"/>
                    <a:pt x="2036" y="3615"/>
                    <a:pt x="1989" y="3698"/>
                  </a:cubicBezTo>
                  <a:cubicBezTo>
                    <a:pt x="1953" y="3781"/>
                    <a:pt x="1893" y="3853"/>
                    <a:pt x="1834" y="3912"/>
                  </a:cubicBezTo>
                  <a:lnTo>
                    <a:pt x="1655" y="4043"/>
                  </a:lnTo>
                  <a:cubicBezTo>
                    <a:pt x="1596" y="4079"/>
                    <a:pt x="1536" y="4103"/>
                    <a:pt x="1477" y="4115"/>
                  </a:cubicBezTo>
                  <a:cubicBezTo>
                    <a:pt x="1429" y="4138"/>
                    <a:pt x="1381" y="4138"/>
                    <a:pt x="1334" y="4138"/>
                  </a:cubicBezTo>
                  <a:cubicBezTo>
                    <a:pt x="1262" y="4138"/>
                    <a:pt x="1215" y="4115"/>
                    <a:pt x="1155" y="4115"/>
                  </a:cubicBezTo>
                  <a:cubicBezTo>
                    <a:pt x="1096" y="4103"/>
                    <a:pt x="1036" y="4067"/>
                    <a:pt x="1000" y="4043"/>
                  </a:cubicBezTo>
                  <a:cubicBezTo>
                    <a:pt x="941" y="4019"/>
                    <a:pt x="893" y="3972"/>
                    <a:pt x="846" y="3924"/>
                  </a:cubicBezTo>
                  <a:cubicBezTo>
                    <a:pt x="798" y="3876"/>
                    <a:pt x="750" y="3817"/>
                    <a:pt x="726" y="3757"/>
                  </a:cubicBezTo>
                  <a:cubicBezTo>
                    <a:pt x="655" y="3615"/>
                    <a:pt x="595" y="3460"/>
                    <a:pt x="548" y="3305"/>
                  </a:cubicBezTo>
                  <a:cubicBezTo>
                    <a:pt x="512" y="3150"/>
                    <a:pt x="500" y="3019"/>
                    <a:pt x="500" y="2864"/>
                  </a:cubicBezTo>
                  <a:cubicBezTo>
                    <a:pt x="524" y="2579"/>
                    <a:pt x="584" y="2305"/>
                    <a:pt x="655" y="2019"/>
                  </a:cubicBezTo>
                  <a:cubicBezTo>
                    <a:pt x="667" y="1960"/>
                    <a:pt x="703" y="1888"/>
                    <a:pt x="715" y="1829"/>
                  </a:cubicBezTo>
                  <a:cubicBezTo>
                    <a:pt x="738" y="1757"/>
                    <a:pt x="774" y="1674"/>
                    <a:pt x="786" y="1590"/>
                  </a:cubicBezTo>
                  <a:cubicBezTo>
                    <a:pt x="834" y="1436"/>
                    <a:pt x="893" y="1305"/>
                    <a:pt x="953" y="1162"/>
                  </a:cubicBezTo>
                  <a:cubicBezTo>
                    <a:pt x="1012" y="1019"/>
                    <a:pt x="1072" y="876"/>
                    <a:pt x="1131" y="733"/>
                  </a:cubicBezTo>
                  <a:cubicBezTo>
                    <a:pt x="1179" y="638"/>
                    <a:pt x="1215" y="543"/>
                    <a:pt x="1262" y="436"/>
                  </a:cubicBezTo>
                  <a:close/>
                  <a:moveTo>
                    <a:pt x="1193" y="0"/>
                  </a:moveTo>
                  <a:cubicBezTo>
                    <a:pt x="1172" y="0"/>
                    <a:pt x="1151" y="3"/>
                    <a:pt x="1131" y="7"/>
                  </a:cubicBezTo>
                  <a:cubicBezTo>
                    <a:pt x="1072" y="31"/>
                    <a:pt x="1036" y="66"/>
                    <a:pt x="1024" y="126"/>
                  </a:cubicBezTo>
                  <a:cubicBezTo>
                    <a:pt x="965" y="221"/>
                    <a:pt x="905" y="328"/>
                    <a:pt x="857" y="412"/>
                  </a:cubicBezTo>
                  <a:cubicBezTo>
                    <a:pt x="810" y="507"/>
                    <a:pt x="750" y="590"/>
                    <a:pt x="715" y="686"/>
                  </a:cubicBezTo>
                  <a:cubicBezTo>
                    <a:pt x="619" y="840"/>
                    <a:pt x="536" y="1007"/>
                    <a:pt x="453" y="1174"/>
                  </a:cubicBezTo>
                  <a:cubicBezTo>
                    <a:pt x="441" y="1221"/>
                    <a:pt x="417" y="1257"/>
                    <a:pt x="393" y="1305"/>
                  </a:cubicBezTo>
                  <a:cubicBezTo>
                    <a:pt x="381" y="1340"/>
                    <a:pt x="369" y="1376"/>
                    <a:pt x="357" y="1412"/>
                  </a:cubicBezTo>
                  <a:cubicBezTo>
                    <a:pt x="322" y="1495"/>
                    <a:pt x="274" y="1579"/>
                    <a:pt x="250" y="1662"/>
                  </a:cubicBezTo>
                  <a:cubicBezTo>
                    <a:pt x="238" y="1721"/>
                    <a:pt x="203" y="1781"/>
                    <a:pt x="191" y="1840"/>
                  </a:cubicBezTo>
                  <a:cubicBezTo>
                    <a:pt x="179" y="1888"/>
                    <a:pt x="155" y="1948"/>
                    <a:pt x="143" y="1995"/>
                  </a:cubicBezTo>
                  <a:cubicBezTo>
                    <a:pt x="131" y="2055"/>
                    <a:pt x="119" y="2114"/>
                    <a:pt x="95" y="2150"/>
                  </a:cubicBezTo>
                  <a:cubicBezTo>
                    <a:pt x="84" y="2198"/>
                    <a:pt x="84" y="2245"/>
                    <a:pt x="72" y="2269"/>
                  </a:cubicBezTo>
                  <a:cubicBezTo>
                    <a:pt x="24" y="2495"/>
                    <a:pt x="0" y="2733"/>
                    <a:pt x="24" y="2972"/>
                  </a:cubicBezTo>
                  <a:cubicBezTo>
                    <a:pt x="60" y="3257"/>
                    <a:pt x="143" y="3555"/>
                    <a:pt x="298" y="3793"/>
                  </a:cubicBezTo>
                  <a:cubicBezTo>
                    <a:pt x="369" y="3912"/>
                    <a:pt x="441" y="4019"/>
                    <a:pt x="548" y="4115"/>
                  </a:cubicBezTo>
                  <a:cubicBezTo>
                    <a:pt x="631" y="4210"/>
                    <a:pt x="750" y="4281"/>
                    <a:pt x="857" y="4329"/>
                  </a:cubicBezTo>
                  <a:cubicBezTo>
                    <a:pt x="1000" y="4388"/>
                    <a:pt x="1131" y="4412"/>
                    <a:pt x="1262" y="4412"/>
                  </a:cubicBezTo>
                  <a:lnTo>
                    <a:pt x="1310" y="4412"/>
                  </a:lnTo>
                  <a:cubicBezTo>
                    <a:pt x="1441" y="4412"/>
                    <a:pt x="1572" y="4365"/>
                    <a:pt x="1679" y="4317"/>
                  </a:cubicBezTo>
                  <a:cubicBezTo>
                    <a:pt x="1738" y="4281"/>
                    <a:pt x="1810" y="4234"/>
                    <a:pt x="1869" y="4198"/>
                  </a:cubicBezTo>
                  <a:cubicBezTo>
                    <a:pt x="1917" y="4150"/>
                    <a:pt x="1977" y="4103"/>
                    <a:pt x="2024" y="4055"/>
                  </a:cubicBezTo>
                  <a:cubicBezTo>
                    <a:pt x="2108" y="3972"/>
                    <a:pt x="2191" y="3853"/>
                    <a:pt x="2239" y="3734"/>
                  </a:cubicBezTo>
                  <a:cubicBezTo>
                    <a:pt x="2298" y="3603"/>
                    <a:pt x="2346" y="3460"/>
                    <a:pt x="2381" y="3329"/>
                  </a:cubicBezTo>
                  <a:cubicBezTo>
                    <a:pt x="2405" y="3198"/>
                    <a:pt x="2417" y="3079"/>
                    <a:pt x="2417" y="2948"/>
                  </a:cubicBezTo>
                  <a:cubicBezTo>
                    <a:pt x="2417" y="2674"/>
                    <a:pt x="2393" y="2424"/>
                    <a:pt x="2334" y="2174"/>
                  </a:cubicBezTo>
                  <a:cubicBezTo>
                    <a:pt x="2286" y="1971"/>
                    <a:pt x="2227" y="1781"/>
                    <a:pt x="2167" y="1590"/>
                  </a:cubicBezTo>
                  <a:cubicBezTo>
                    <a:pt x="2108" y="1412"/>
                    <a:pt x="2036" y="1233"/>
                    <a:pt x="1941" y="1055"/>
                  </a:cubicBezTo>
                  <a:cubicBezTo>
                    <a:pt x="1858" y="876"/>
                    <a:pt x="1762" y="697"/>
                    <a:pt x="1667" y="519"/>
                  </a:cubicBezTo>
                  <a:cubicBezTo>
                    <a:pt x="1619" y="447"/>
                    <a:pt x="1560" y="352"/>
                    <a:pt x="1512" y="281"/>
                  </a:cubicBezTo>
                  <a:cubicBezTo>
                    <a:pt x="1488" y="245"/>
                    <a:pt x="1465" y="209"/>
                    <a:pt x="1441" y="174"/>
                  </a:cubicBezTo>
                  <a:cubicBezTo>
                    <a:pt x="1429" y="162"/>
                    <a:pt x="1429" y="150"/>
                    <a:pt x="1405" y="126"/>
                  </a:cubicBezTo>
                  <a:lnTo>
                    <a:pt x="1346" y="66"/>
                  </a:lnTo>
                  <a:cubicBezTo>
                    <a:pt x="1334" y="55"/>
                    <a:pt x="1334" y="55"/>
                    <a:pt x="1322" y="55"/>
                  </a:cubicBezTo>
                  <a:lnTo>
                    <a:pt x="1310" y="43"/>
                  </a:lnTo>
                  <a:cubicBezTo>
                    <a:pt x="1278" y="11"/>
                    <a:pt x="1236" y="0"/>
                    <a:pt x="11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4"/>
            <p:cNvSpPr/>
            <p:nvPr/>
          </p:nvSpPr>
          <p:spPr>
            <a:xfrm>
              <a:off x="3044725" y="1479250"/>
              <a:ext cx="57750" cy="91925"/>
            </a:xfrm>
            <a:custGeom>
              <a:rect b="b" l="l" r="r" t="t"/>
              <a:pathLst>
                <a:path extrusionOk="0" h="3677" w="2310">
                  <a:moveTo>
                    <a:pt x="1310" y="355"/>
                  </a:moveTo>
                  <a:lnTo>
                    <a:pt x="1441" y="581"/>
                  </a:lnTo>
                  <a:lnTo>
                    <a:pt x="1572" y="843"/>
                  </a:lnTo>
                  <a:cubicBezTo>
                    <a:pt x="1619" y="938"/>
                    <a:pt x="1667" y="1045"/>
                    <a:pt x="1691" y="1141"/>
                  </a:cubicBezTo>
                  <a:cubicBezTo>
                    <a:pt x="1762" y="1355"/>
                    <a:pt x="1846" y="1546"/>
                    <a:pt x="1905" y="1760"/>
                  </a:cubicBezTo>
                  <a:cubicBezTo>
                    <a:pt x="1917" y="1843"/>
                    <a:pt x="1941" y="1927"/>
                    <a:pt x="1941" y="2022"/>
                  </a:cubicBezTo>
                  <a:cubicBezTo>
                    <a:pt x="1965" y="2129"/>
                    <a:pt x="1965" y="2212"/>
                    <a:pt x="1965" y="2319"/>
                  </a:cubicBezTo>
                  <a:cubicBezTo>
                    <a:pt x="1965" y="2450"/>
                    <a:pt x="1941" y="2569"/>
                    <a:pt x="1917" y="2712"/>
                  </a:cubicBezTo>
                  <a:cubicBezTo>
                    <a:pt x="1881" y="2784"/>
                    <a:pt x="1857" y="2855"/>
                    <a:pt x="1822" y="2915"/>
                  </a:cubicBezTo>
                  <a:cubicBezTo>
                    <a:pt x="1786" y="2986"/>
                    <a:pt x="1726" y="3046"/>
                    <a:pt x="1667" y="3129"/>
                  </a:cubicBezTo>
                  <a:cubicBezTo>
                    <a:pt x="1619" y="3153"/>
                    <a:pt x="1572" y="3201"/>
                    <a:pt x="1524" y="3224"/>
                  </a:cubicBezTo>
                  <a:cubicBezTo>
                    <a:pt x="1488" y="3260"/>
                    <a:pt x="1429" y="3272"/>
                    <a:pt x="1381" y="3284"/>
                  </a:cubicBezTo>
                  <a:cubicBezTo>
                    <a:pt x="1322" y="3308"/>
                    <a:pt x="1274" y="3308"/>
                    <a:pt x="1214" y="3308"/>
                  </a:cubicBezTo>
                  <a:cubicBezTo>
                    <a:pt x="1155" y="3284"/>
                    <a:pt x="1131" y="3284"/>
                    <a:pt x="1095" y="3284"/>
                  </a:cubicBezTo>
                  <a:lnTo>
                    <a:pt x="1012" y="3248"/>
                  </a:lnTo>
                  <a:cubicBezTo>
                    <a:pt x="953" y="3201"/>
                    <a:pt x="893" y="3153"/>
                    <a:pt x="845" y="3105"/>
                  </a:cubicBezTo>
                  <a:cubicBezTo>
                    <a:pt x="774" y="3034"/>
                    <a:pt x="714" y="2950"/>
                    <a:pt x="667" y="2855"/>
                  </a:cubicBezTo>
                  <a:cubicBezTo>
                    <a:pt x="631" y="2784"/>
                    <a:pt x="595" y="2712"/>
                    <a:pt x="583" y="2629"/>
                  </a:cubicBezTo>
                  <a:cubicBezTo>
                    <a:pt x="560" y="2534"/>
                    <a:pt x="548" y="2439"/>
                    <a:pt x="548" y="2331"/>
                  </a:cubicBezTo>
                  <a:cubicBezTo>
                    <a:pt x="560" y="2141"/>
                    <a:pt x="595" y="1950"/>
                    <a:pt x="655" y="1760"/>
                  </a:cubicBezTo>
                  <a:cubicBezTo>
                    <a:pt x="691" y="1605"/>
                    <a:pt x="738" y="1474"/>
                    <a:pt x="798" y="1319"/>
                  </a:cubicBezTo>
                  <a:cubicBezTo>
                    <a:pt x="833" y="1248"/>
                    <a:pt x="881" y="1165"/>
                    <a:pt x="917" y="1081"/>
                  </a:cubicBezTo>
                  <a:lnTo>
                    <a:pt x="1048" y="819"/>
                  </a:lnTo>
                  <a:cubicBezTo>
                    <a:pt x="1131" y="664"/>
                    <a:pt x="1214" y="498"/>
                    <a:pt x="1310" y="355"/>
                  </a:cubicBezTo>
                  <a:close/>
                  <a:moveTo>
                    <a:pt x="1217" y="0"/>
                  </a:moveTo>
                  <a:cubicBezTo>
                    <a:pt x="1169" y="0"/>
                    <a:pt x="1122" y="18"/>
                    <a:pt x="1095" y="57"/>
                  </a:cubicBezTo>
                  <a:cubicBezTo>
                    <a:pt x="1036" y="141"/>
                    <a:pt x="976" y="224"/>
                    <a:pt x="917" y="295"/>
                  </a:cubicBezTo>
                  <a:cubicBezTo>
                    <a:pt x="845" y="379"/>
                    <a:pt x="786" y="486"/>
                    <a:pt x="714" y="581"/>
                  </a:cubicBezTo>
                  <a:cubicBezTo>
                    <a:pt x="524" y="831"/>
                    <a:pt x="345" y="1081"/>
                    <a:pt x="226" y="1379"/>
                  </a:cubicBezTo>
                  <a:cubicBezTo>
                    <a:pt x="167" y="1546"/>
                    <a:pt x="107" y="1712"/>
                    <a:pt x="60" y="1879"/>
                  </a:cubicBezTo>
                  <a:cubicBezTo>
                    <a:pt x="12" y="2034"/>
                    <a:pt x="0" y="2188"/>
                    <a:pt x="12" y="2355"/>
                  </a:cubicBezTo>
                  <a:cubicBezTo>
                    <a:pt x="12" y="2439"/>
                    <a:pt x="24" y="2522"/>
                    <a:pt x="48" y="2617"/>
                  </a:cubicBezTo>
                  <a:cubicBezTo>
                    <a:pt x="60" y="2689"/>
                    <a:pt x="71" y="2772"/>
                    <a:pt x="107" y="2843"/>
                  </a:cubicBezTo>
                  <a:cubicBezTo>
                    <a:pt x="167" y="2986"/>
                    <a:pt x="238" y="3129"/>
                    <a:pt x="345" y="3248"/>
                  </a:cubicBezTo>
                  <a:cubicBezTo>
                    <a:pt x="441" y="3379"/>
                    <a:pt x="583" y="3498"/>
                    <a:pt x="726" y="3582"/>
                  </a:cubicBezTo>
                  <a:cubicBezTo>
                    <a:pt x="786" y="3617"/>
                    <a:pt x="845" y="3641"/>
                    <a:pt x="917" y="3665"/>
                  </a:cubicBezTo>
                  <a:cubicBezTo>
                    <a:pt x="1012" y="3665"/>
                    <a:pt x="1084" y="3677"/>
                    <a:pt x="1179" y="3677"/>
                  </a:cubicBezTo>
                  <a:cubicBezTo>
                    <a:pt x="1262" y="3677"/>
                    <a:pt x="1334" y="3665"/>
                    <a:pt x="1417" y="3641"/>
                  </a:cubicBezTo>
                  <a:cubicBezTo>
                    <a:pt x="1488" y="3629"/>
                    <a:pt x="1548" y="3617"/>
                    <a:pt x="1607" y="3570"/>
                  </a:cubicBezTo>
                  <a:cubicBezTo>
                    <a:pt x="1667" y="3546"/>
                    <a:pt x="1738" y="3510"/>
                    <a:pt x="1786" y="3462"/>
                  </a:cubicBezTo>
                  <a:cubicBezTo>
                    <a:pt x="1846" y="3427"/>
                    <a:pt x="1905" y="3367"/>
                    <a:pt x="1953" y="3320"/>
                  </a:cubicBezTo>
                  <a:cubicBezTo>
                    <a:pt x="2048" y="3201"/>
                    <a:pt x="2143" y="3046"/>
                    <a:pt x="2203" y="2903"/>
                  </a:cubicBezTo>
                  <a:cubicBezTo>
                    <a:pt x="2250" y="2772"/>
                    <a:pt x="2274" y="2629"/>
                    <a:pt x="2286" y="2486"/>
                  </a:cubicBezTo>
                  <a:cubicBezTo>
                    <a:pt x="2310" y="2319"/>
                    <a:pt x="2310" y="2177"/>
                    <a:pt x="2286" y="2010"/>
                  </a:cubicBezTo>
                  <a:cubicBezTo>
                    <a:pt x="2274" y="1784"/>
                    <a:pt x="2215" y="1546"/>
                    <a:pt x="2143" y="1343"/>
                  </a:cubicBezTo>
                  <a:cubicBezTo>
                    <a:pt x="2107" y="1236"/>
                    <a:pt x="2072" y="1129"/>
                    <a:pt x="2036" y="1045"/>
                  </a:cubicBezTo>
                  <a:lnTo>
                    <a:pt x="1905" y="724"/>
                  </a:lnTo>
                  <a:cubicBezTo>
                    <a:pt x="1810" y="522"/>
                    <a:pt x="1715" y="331"/>
                    <a:pt x="1607" y="129"/>
                  </a:cubicBezTo>
                  <a:cubicBezTo>
                    <a:pt x="1572" y="93"/>
                    <a:pt x="1512" y="57"/>
                    <a:pt x="1476" y="57"/>
                  </a:cubicBezTo>
                  <a:cubicBezTo>
                    <a:pt x="1441" y="57"/>
                    <a:pt x="1393" y="57"/>
                    <a:pt x="1369" y="69"/>
                  </a:cubicBezTo>
                  <a:cubicBezTo>
                    <a:pt x="1357" y="57"/>
                    <a:pt x="1334" y="33"/>
                    <a:pt x="1322" y="33"/>
                  </a:cubicBezTo>
                  <a:cubicBezTo>
                    <a:pt x="1295" y="12"/>
                    <a:pt x="1256" y="0"/>
                    <a:pt x="1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4"/>
            <p:cNvSpPr/>
            <p:nvPr/>
          </p:nvSpPr>
          <p:spPr>
            <a:xfrm>
              <a:off x="3175675" y="1583125"/>
              <a:ext cx="52425" cy="99975"/>
            </a:xfrm>
            <a:custGeom>
              <a:rect b="b" l="l" r="r" t="t"/>
              <a:pathLst>
                <a:path extrusionOk="0" h="3999" w="2097">
                  <a:moveTo>
                    <a:pt x="1120" y="558"/>
                  </a:moveTo>
                  <a:cubicBezTo>
                    <a:pt x="1191" y="760"/>
                    <a:pt x="1263" y="950"/>
                    <a:pt x="1358" y="1141"/>
                  </a:cubicBezTo>
                  <a:cubicBezTo>
                    <a:pt x="1453" y="1391"/>
                    <a:pt x="1549" y="1629"/>
                    <a:pt x="1632" y="1903"/>
                  </a:cubicBezTo>
                  <a:cubicBezTo>
                    <a:pt x="1668" y="2022"/>
                    <a:pt x="1691" y="2129"/>
                    <a:pt x="1715" y="2248"/>
                  </a:cubicBezTo>
                  <a:cubicBezTo>
                    <a:pt x="1727" y="2308"/>
                    <a:pt x="1727" y="2367"/>
                    <a:pt x="1739" y="2427"/>
                  </a:cubicBezTo>
                  <a:cubicBezTo>
                    <a:pt x="1739" y="2486"/>
                    <a:pt x="1751" y="2546"/>
                    <a:pt x="1751" y="2594"/>
                  </a:cubicBezTo>
                  <a:cubicBezTo>
                    <a:pt x="1751" y="2748"/>
                    <a:pt x="1751" y="2915"/>
                    <a:pt x="1727" y="3058"/>
                  </a:cubicBezTo>
                  <a:cubicBezTo>
                    <a:pt x="1715" y="3153"/>
                    <a:pt x="1680" y="3225"/>
                    <a:pt x="1632" y="3308"/>
                  </a:cubicBezTo>
                  <a:cubicBezTo>
                    <a:pt x="1608" y="3356"/>
                    <a:pt x="1596" y="3403"/>
                    <a:pt x="1561" y="3427"/>
                  </a:cubicBezTo>
                  <a:lnTo>
                    <a:pt x="1501" y="3487"/>
                  </a:lnTo>
                  <a:cubicBezTo>
                    <a:pt x="1489" y="3510"/>
                    <a:pt x="1453" y="3510"/>
                    <a:pt x="1441" y="3522"/>
                  </a:cubicBezTo>
                  <a:cubicBezTo>
                    <a:pt x="1418" y="3522"/>
                    <a:pt x="1382" y="3534"/>
                    <a:pt x="1358" y="3534"/>
                  </a:cubicBezTo>
                  <a:cubicBezTo>
                    <a:pt x="1275" y="3558"/>
                    <a:pt x="1251" y="3558"/>
                    <a:pt x="1215" y="3558"/>
                  </a:cubicBezTo>
                  <a:cubicBezTo>
                    <a:pt x="1180" y="3534"/>
                    <a:pt x="1144" y="3522"/>
                    <a:pt x="1096" y="3510"/>
                  </a:cubicBezTo>
                  <a:cubicBezTo>
                    <a:pt x="1037" y="3475"/>
                    <a:pt x="1001" y="3439"/>
                    <a:pt x="941" y="3391"/>
                  </a:cubicBezTo>
                  <a:cubicBezTo>
                    <a:pt x="882" y="3332"/>
                    <a:pt x="822" y="3260"/>
                    <a:pt x="775" y="3177"/>
                  </a:cubicBezTo>
                  <a:cubicBezTo>
                    <a:pt x="715" y="3094"/>
                    <a:pt x="668" y="2986"/>
                    <a:pt x="644" y="2879"/>
                  </a:cubicBezTo>
                  <a:cubicBezTo>
                    <a:pt x="608" y="2748"/>
                    <a:pt x="584" y="2617"/>
                    <a:pt x="584" y="2486"/>
                  </a:cubicBezTo>
                  <a:cubicBezTo>
                    <a:pt x="584" y="2284"/>
                    <a:pt x="596" y="2082"/>
                    <a:pt x="620" y="1891"/>
                  </a:cubicBezTo>
                  <a:cubicBezTo>
                    <a:pt x="679" y="1665"/>
                    <a:pt x="763" y="1451"/>
                    <a:pt x="846" y="1248"/>
                  </a:cubicBezTo>
                  <a:cubicBezTo>
                    <a:pt x="894" y="1141"/>
                    <a:pt x="941" y="1034"/>
                    <a:pt x="977" y="915"/>
                  </a:cubicBezTo>
                  <a:lnTo>
                    <a:pt x="1120" y="558"/>
                  </a:lnTo>
                  <a:close/>
                  <a:moveTo>
                    <a:pt x="1041" y="1"/>
                  </a:moveTo>
                  <a:cubicBezTo>
                    <a:pt x="989" y="1"/>
                    <a:pt x="941" y="25"/>
                    <a:pt x="906" y="69"/>
                  </a:cubicBezTo>
                  <a:cubicBezTo>
                    <a:pt x="787" y="248"/>
                    <a:pt x="679" y="439"/>
                    <a:pt x="584" y="641"/>
                  </a:cubicBezTo>
                  <a:cubicBezTo>
                    <a:pt x="441" y="879"/>
                    <a:pt x="310" y="1129"/>
                    <a:pt x="203" y="1379"/>
                  </a:cubicBezTo>
                  <a:cubicBezTo>
                    <a:pt x="132" y="1534"/>
                    <a:pt x="84" y="1689"/>
                    <a:pt x="60" y="1855"/>
                  </a:cubicBezTo>
                  <a:cubicBezTo>
                    <a:pt x="25" y="2022"/>
                    <a:pt x="1" y="2189"/>
                    <a:pt x="1" y="2344"/>
                  </a:cubicBezTo>
                  <a:cubicBezTo>
                    <a:pt x="1" y="2522"/>
                    <a:pt x="13" y="2701"/>
                    <a:pt x="60" y="2879"/>
                  </a:cubicBezTo>
                  <a:cubicBezTo>
                    <a:pt x="84" y="2975"/>
                    <a:pt x="108" y="3058"/>
                    <a:pt x="144" y="3153"/>
                  </a:cubicBezTo>
                  <a:cubicBezTo>
                    <a:pt x="179" y="3225"/>
                    <a:pt x="227" y="3296"/>
                    <a:pt x="263" y="3356"/>
                  </a:cubicBezTo>
                  <a:cubicBezTo>
                    <a:pt x="358" y="3510"/>
                    <a:pt x="453" y="3641"/>
                    <a:pt x="596" y="3748"/>
                  </a:cubicBezTo>
                  <a:cubicBezTo>
                    <a:pt x="727" y="3856"/>
                    <a:pt x="882" y="3927"/>
                    <a:pt x="1025" y="3975"/>
                  </a:cubicBezTo>
                  <a:cubicBezTo>
                    <a:pt x="1072" y="3987"/>
                    <a:pt x="1120" y="3987"/>
                    <a:pt x="1156" y="3998"/>
                  </a:cubicBezTo>
                  <a:lnTo>
                    <a:pt x="1299" y="3998"/>
                  </a:lnTo>
                  <a:cubicBezTo>
                    <a:pt x="1370" y="3998"/>
                    <a:pt x="1441" y="3987"/>
                    <a:pt x="1513" y="3951"/>
                  </a:cubicBezTo>
                  <a:cubicBezTo>
                    <a:pt x="1656" y="3915"/>
                    <a:pt x="1775" y="3820"/>
                    <a:pt x="1846" y="3701"/>
                  </a:cubicBezTo>
                  <a:cubicBezTo>
                    <a:pt x="1930" y="3570"/>
                    <a:pt x="2013" y="3415"/>
                    <a:pt x="2037" y="3260"/>
                  </a:cubicBezTo>
                  <a:cubicBezTo>
                    <a:pt x="2072" y="3094"/>
                    <a:pt x="2096" y="2927"/>
                    <a:pt x="2096" y="2748"/>
                  </a:cubicBezTo>
                  <a:cubicBezTo>
                    <a:pt x="2096" y="2582"/>
                    <a:pt x="2096" y="2427"/>
                    <a:pt x="2072" y="2272"/>
                  </a:cubicBezTo>
                  <a:cubicBezTo>
                    <a:pt x="2049" y="2153"/>
                    <a:pt x="2037" y="2046"/>
                    <a:pt x="2013" y="1927"/>
                  </a:cubicBezTo>
                  <a:cubicBezTo>
                    <a:pt x="1977" y="1796"/>
                    <a:pt x="1930" y="1677"/>
                    <a:pt x="1894" y="1546"/>
                  </a:cubicBezTo>
                  <a:cubicBezTo>
                    <a:pt x="1811" y="1308"/>
                    <a:pt x="1727" y="1081"/>
                    <a:pt x="1620" y="855"/>
                  </a:cubicBezTo>
                  <a:cubicBezTo>
                    <a:pt x="1537" y="653"/>
                    <a:pt x="1430" y="427"/>
                    <a:pt x="1310" y="236"/>
                  </a:cubicBezTo>
                  <a:cubicBezTo>
                    <a:pt x="1275" y="189"/>
                    <a:pt x="1263" y="165"/>
                    <a:pt x="1215" y="141"/>
                  </a:cubicBezTo>
                  <a:lnTo>
                    <a:pt x="1203" y="141"/>
                  </a:lnTo>
                  <a:cubicBezTo>
                    <a:pt x="1203" y="129"/>
                    <a:pt x="1203" y="117"/>
                    <a:pt x="1191" y="105"/>
                  </a:cubicBezTo>
                  <a:cubicBezTo>
                    <a:pt x="1180" y="58"/>
                    <a:pt x="1132" y="22"/>
                    <a:pt x="1096" y="10"/>
                  </a:cubicBezTo>
                  <a:cubicBezTo>
                    <a:pt x="1078" y="4"/>
                    <a:pt x="1059" y="1"/>
                    <a:pt x="1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4"/>
            <p:cNvSpPr/>
            <p:nvPr/>
          </p:nvSpPr>
          <p:spPr>
            <a:xfrm>
              <a:off x="2833375" y="1799150"/>
              <a:ext cx="62225" cy="99450"/>
            </a:xfrm>
            <a:custGeom>
              <a:rect b="b" l="l" r="r" t="t"/>
              <a:pathLst>
                <a:path extrusionOk="0" h="3978" w="2489">
                  <a:moveTo>
                    <a:pt x="1596" y="477"/>
                  </a:moveTo>
                  <a:cubicBezTo>
                    <a:pt x="1727" y="703"/>
                    <a:pt x="1858" y="942"/>
                    <a:pt x="1965" y="1180"/>
                  </a:cubicBezTo>
                  <a:cubicBezTo>
                    <a:pt x="2013" y="1299"/>
                    <a:pt x="2048" y="1418"/>
                    <a:pt x="2084" y="1537"/>
                  </a:cubicBezTo>
                  <a:cubicBezTo>
                    <a:pt x="2108" y="1632"/>
                    <a:pt x="2132" y="1751"/>
                    <a:pt x="2144" y="1870"/>
                  </a:cubicBezTo>
                  <a:cubicBezTo>
                    <a:pt x="2144" y="1965"/>
                    <a:pt x="2156" y="2073"/>
                    <a:pt x="2156" y="2156"/>
                  </a:cubicBezTo>
                  <a:cubicBezTo>
                    <a:pt x="2156" y="2251"/>
                    <a:pt x="2144" y="2335"/>
                    <a:pt x="2144" y="2430"/>
                  </a:cubicBezTo>
                  <a:cubicBezTo>
                    <a:pt x="2132" y="2489"/>
                    <a:pt x="2132" y="2549"/>
                    <a:pt x="2108" y="2608"/>
                  </a:cubicBezTo>
                  <a:cubicBezTo>
                    <a:pt x="2096" y="2739"/>
                    <a:pt x="2048" y="2858"/>
                    <a:pt x="2001" y="2977"/>
                  </a:cubicBezTo>
                  <a:cubicBezTo>
                    <a:pt x="1965" y="3061"/>
                    <a:pt x="1918" y="3156"/>
                    <a:pt x="1858" y="3228"/>
                  </a:cubicBezTo>
                  <a:cubicBezTo>
                    <a:pt x="1810" y="3287"/>
                    <a:pt x="1751" y="3347"/>
                    <a:pt x="1691" y="3394"/>
                  </a:cubicBezTo>
                  <a:cubicBezTo>
                    <a:pt x="1644" y="3418"/>
                    <a:pt x="1584" y="3466"/>
                    <a:pt x="1525" y="3478"/>
                  </a:cubicBezTo>
                  <a:cubicBezTo>
                    <a:pt x="1501" y="3501"/>
                    <a:pt x="1453" y="3501"/>
                    <a:pt x="1429" y="3513"/>
                  </a:cubicBezTo>
                  <a:cubicBezTo>
                    <a:pt x="1370" y="3501"/>
                    <a:pt x="1322" y="3501"/>
                    <a:pt x="1263" y="3501"/>
                  </a:cubicBezTo>
                  <a:cubicBezTo>
                    <a:pt x="1203" y="3478"/>
                    <a:pt x="1156" y="3466"/>
                    <a:pt x="1120" y="3454"/>
                  </a:cubicBezTo>
                  <a:cubicBezTo>
                    <a:pt x="1072" y="3442"/>
                    <a:pt x="1025" y="3406"/>
                    <a:pt x="977" y="3382"/>
                  </a:cubicBezTo>
                  <a:cubicBezTo>
                    <a:pt x="941" y="3347"/>
                    <a:pt x="905" y="3311"/>
                    <a:pt x="858" y="3263"/>
                  </a:cubicBezTo>
                  <a:cubicBezTo>
                    <a:pt x="822" y="3204"/>
                    <a:pt x="786" y="3132"/>
                    <a:pt x="763" y="3061"/>
                  </a:cubicBezTo>
                  <a:cubicBezTo>
                    <a:pt x="727" y="2977"/>
                    <a:pt x="703" y="2882"/>
                    <a:pt x="679" y="2799"/>
                  </a:cubicBezTo>
                  <a:cubicBezTo>
                    <a:pt x="667" y="2680"/>
                    <a:pt x="667" y="2573"/>
                    <a:pt x="679" y="2454"/>
                  </a:cubicBezTo>
                  <a:cubicBezTo>
                    <a:pt x="715" y="2251"/>
                    <a:pt x="775" y="2049"/>
                    <a:pt x="834" y="1858"/>
                  </a:cubicBezTo>
                  <a:lnTo>
                    <a:pt x="917" y="1632"/>
                  </a:lnTo>
                  <a:cubicBezTo>
                    <a:pt x="1013" y="1430"/>
                    <a:pt x="1120" y="1215"/>
                    <a:pt x="1239" y="1025"/>
                  </a:cubicBezTo>
                  <a:cubicBezTo>
                    <a:pt x="1358" y="834"/>
                    <a:pt x="1477" y="656"/>
                    <a:pt x="1596" y="477"/>
                  </a:cubicBezTo>
                  <a:close/>
                  <a:moveTo>
                    <a:pt x="1370" y="1"/>
                  </a:moveTo>
                  <a:cubicBezTo>
                    <a:pt x="1298" y="1"/>
                    <a:pt x="1203" y="37"/>
                    <a:pt x="1156" y="84"/>
                  </a:cubicBezTo>
                  <a:cubicBezTo>
                    <a:pt x="1132" y="132"/>
                    <a:pt x="1084" y="180"/>
                    <a:pt x="1036" y="203"/>
                  </a:cubicBezTo>
                  <a:cubicBezTo>
                    <a:pt x="1013" y="251"/>
                    <a:pt x="965" y="287"/>
                    <a:pt x="941" y="334"/>
                  </a:cubicBezTo>
                  <a:cubicBezTo>
                    <a:pt x="846" y="430"/>
                    <a:pt x="775" y="525"/>
                    <a:pt x="679" y="632"/>
                  </a:cubicBezTo>
                  <a:cubicBezTo>
                    <a:pt x="608" y="727"/>
                    <a:pt x="524" y="834"/>
                    <a:pt x="465" y="953"/>
                  </a:cubicBezTo>
                  <a:cubicBezTo>
                    <a:pt x="429" y="1013"/>
                    <a:pt x="382" y="1061"/>
                    <a:pt x="370" y="1120"/>
                  </a:cubicBezTo>
                  <a:cubicBezTo>
                    <a:pt x="346" y="1180"/>
                    <a:pt x="310" y="1239"/>
                    <a:pt x="286" y="1311"/>
                  </a:cubicBezTo>
                  <a:lnTo>
                    <a:pt x="191" y="1537"/>
                  </a:lnTo>
                  <a:lnTo>
                    <a:pt x="143" y="1668"/>
                  </a:lnTo>
                  <a:cubicBezTo>
                    <a:pt x="132" y="1727"/>
                    <a:pt x="108" y="1799"/>
                    <a:pt x="84" y="1858"/>
                  </a:cubicBezTo>
                  <a:cubicBezTo>
                    <a:pt x="60" y="2025"/>
                    <a:pt x="24" y="2180"/>
                    <a:pt x="13" y="2335"/>
                  </a:cubicBezTo>
                  <a:cubicBezTo>
                    <a:pt x="1" y="2513"/>
                    <a:pt x="1" y="2692"/>
                    <a:pt x="48" y="2870"/>
                  </a:cubicBezTo>
                  <a:cubicBezTo>
                    <a:pt x="60" y="2966"/>
                    <a:pt x="72" y="3037"/>
                    <a:pt x="108" y="3108"/>
                  </a:cubicBezTo>
                  <a:cubicBezTo>
                    <a:pt x="132" y="3204"/>
                    <a:pt x="167" y="3275"/>
                    <a:pt x="203" y="3370"/>
                  </a:cubicBezTo>
                  <a:cubicBezTo>
                    <a:pt x="251" y="3454"/>
                    <a:pt x="310" y="3549"/>
                    <a:pt x="382" y="3620"/>
                  </a:cubicBezTo>
                  <a:cubicBezTo>
                    <a:pt x="441" y="3680"/>
                    <a:pt x="501" y="3739"/>
                    <a:pt x="584" y="3787"/>
                  </a:cubicBezTo>
                  <a:cubicBezTo>
                    <a:pt x="644" y="3823"/>
                    <a:pt x="703" y="3870"/>
                    <a:pt x="775" y="3906"/>
                  </a:cubicBezTo>
                  <a:cubicBezTo>
                    <a:pt x="846" y="3930"/>
                    <a:pt x="917" y="3966"/>
                    <a:pt x="1013" y="3978"/>
                  </a:cubicBezTo>
                  <a:lnTo>
                    <a:pt x="1334" y="3978"/>
                  </a:lnTo>
                  <a:cubicBezTo>
                    <a:pt x="1429" y="3954"/>
                    <a:pt x="1501" y="3942"/>
                    <a:pt x="1596" y="3918"/>
                  </a:cubicBezTo>
                  <a:cubicBezTo>
                    <a:pt x="1751" y="3859"/>
                    <a:pt x="1906" y="3739"/>
                    <a:pt x="2025" y="3620"/>
                  </a:cubicBezTo>
                  <a:cubicBezTo>
                    <a:pt x="2156" y="3466"/>
                    <a:pt x="2251" y="3311"/>
                    <a:pt x="2322" y="3132"/>
                  </a:cubicBezTo>
                  <a:cubicBezTo>
                    <a:pt x="2382" y="2977"/>
                    <a:pt x="2429" y="2835"/>
                    <a:pt x="2441" y="2680"/>
                  </a:cubicBezTo>
                  <a:cubicBezTo>
                    <a:pt x="2453" y="2608"/>
                    <a:pt x="2465" y="2513"/>
                    <a:pt x="2465" y="2442"/>
                  </a:cubicBezTo>
                  <a:cubicBezTo>
                    <a:pt x="2465" y="2382"/>
                    <a:pt x="2489" y="2311"/>
                    <a:pt x="2489" y="2251"/>
                  </a:cubicBezTo>
                  <a:cubicBezTo>
                    <a:pt x="2489" y="2096"/>
                    <a:pt x="2489" y="1954"/>
                    <a:pt x="2465" y="1799"/>
                  </a:cubicBezTo>
                  <a:cubicBezTo>
                    <a:pt x="2453" y="1727"/>
                    <a:pt x="2453" y="1656"/>
                    <a:pt x="2441" y="1573"/>
                  </a:cubicBezTo>
                  <a:cubicBezTo>
                    <a:pt x="2429" y="1501"/>
                    <a:pt x="2406" y="1442"/>
                    <a:pt x="2394" y="1370"/>
                  </a:cubicBezTo>
                  <a:cubicBezTo>
                    <a:pt x="2370" y="1239"/>
                    <a:pt x="2322" y="1120"/>
                    <a:pt x="2263" y="977"/>
                  </a:cubicBezTo>
                  <a:cubicBezTo>
                    <a:pt x="2156" y="715"/>
                    <a:pt x="2025" y="465"/>
                    <a:pt x="1870" y="203"/>
                  </a:cubicBezTo>
                  <a:cubicBezTo>
                    <a:pt x="1829" y="145"/>
                    <a:pt x="1770" y="111"/>
                    <a:pt x="1706" y="111"/>
                  </a:cubicBezTo>
                  <a:cubicBezTo>
                    <a:pt x="1678" y="111"/>
                    <a:pt x="1649" y="117"/>
                    <a:pt x="1620" y="132"/>
                  </a:cubicBezTo>
                  <a:lnTo>
                    <a:pt x="1572" y="84"/>
                  </a:lnTo>
                  <a:cubicBezTo>
                    <a:pt x="1513" y="37"/>
                    <a:pt x="1441" y="1"/>
                    <a:pt x="1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4"/>
            <p:cNvSpPr/>
            <p:nvPr/>
          </p:nvSpPr>
          <p:spPr>
            <a:xfrm>
              <a:off x="2914050" y="1680925"/>
              <a:ext cx="60750" cy="96825"/>
            </a:xfrm>
            <a:custGeom>
              <a:rect b="b" l="l" r="r" t="t"/>
              <a:pathLst>
                <a:path extrusionOk="0" h="3873" w="2430">
                  <a:moveTo>
                    <a:pt x="488" y="2206"/>
                  </a:moveTo>
                  <a:cubicBezTo>
                    <a:pt x="488" y="2218"/>
                    <a:pt x="476" y="2218"/>
                    <a:pt x="488" y="2218"/>
                  </a:cubicBezTo>
                  <a:lnTo>
                    <a:pt x="488" y="2206"/>
                  </a:lnTo>
                  <a:close/>
                  <a:moveTo>
                    <a:pt x="1346" y="420"/>
                  </a:moveTo>
                  <a:cubicBezTo>
                    <a:pt x="1441" y="563"/>
                    <a:pt x="1536" y="718"/>
                    <a:pt x="1619" y="872"/>
                  </a:cubicBezTo>
                  <a:cubicBezTo>
                    <a:pt x="1703" y="1027"/>
                    <a:pt x="1774" y="1170"/>
                    <a:pt x="1846" y="1337"/>
                  </a:cubicBezTo>
                  <a:cubicBezTo>
                    <a:pt x="1893" y="1456"/>
                    <a:pt x="1941" y="1575"/>
                    <a:pt x="1965" y="1694"/>
                  </a:cubicBezTo>
                  <a:cubicBezTo>
                    <a:pt x="1977" y="1765"/>
                    <a:pt x="2012" y="1849"/>
                    <a:pt x="2024" y="1920"/>
                  </a:cubicBezTo>
                  <a:cubicBezTo>
                    <a:pt x="2036" y="1980"/>
                    <a:pt x="2060" y="2039"/>
                    <a:pt x="2060" y="2099"/>
                  </a:cubicBezTo>
                  <a:cubicBezTo>
                    <a:pt x="2060" y="2158"/>
                    <a:pt x="2072" y="2194"/>
                    <a:pt x="2072" y="2253"/>
                  </a:cubicBezTo>
                  <a:cubicBezTo>
                    <a:pt x="2072" y="2396"/>
                    <a:pt x="2072" y="2515"/>
                    <a:pt x="2060" y="2634"/>
                  </a:cubicBezTo>
                  <a:cubicBezTo>
                    <a:pt x="2036" y="2730"/>
                    <a:pt x="2012" y="2837"/>
                    <a:pt x="1977" y="2932"/>
                  </a:cubicBezTo>
                  <a:cubicBezTo>
                    <a:pt x="1941" y="3015"/>
                    <a:pt x="1893" y="3111"/>
                    <a:pt x="1834" y="3182"/>
                  </a:cubicBezTo>
                  <a:cubicBezTo>
                    <a:pt x="1786" y="3242"/>
                    <a:pt x="1739" y="3289"/>
                    <a:pt x="1679" y="3325"/>
                  </a:cubicBezTo>
                  <a:cubicBezTo>
                    <a:pt x="1619" y="3373"/>
                    <a:pt x="1584" y="3408"/>
                    <a:pt x="1524" y="3420"/>
                  </a:cubicBezTo>
                  <a:cubicBezTo>
                    <a:pt x="1465" y="3432"/>
                    <a:pt x="1417" y="3444"/>
                    <a:pt x="1358" y="3468"/>
                  </a:cubicBezTo>
                  <a:cubicBezTo>
                    <a:pt x="1286" y="3456"/>
                    <a:pt x="1227" y="3456"/>
                    <a:pt x="1167" y="3456"/>
                  </a:cubicBezTo>
                  <a:lnTo>
                    <a:pt x="988" y="3408"/>
                  </a:lnTo>
                  <a:cubicBezTo>
                    <a:pt x="929" y="3373"/>
                    <a:pt x="881" y="3349"/>
                    <a:pt x="822" y="3313"/>
                  </a:cubicBezTo>
                  <a:cubicBezTo>
                    <a:pt x="762" y="3254"/>
                    <a:pt x="703" y="3218"/>
                    <a:pt x="643" y="3134"/>
                  </a:cubicBezTo>
                  <a:cubicBezTo>
                    <a:pt x="596" y="3063"/>
                    <a:pt x="548" y="3004"/>
                    <a:pt x="524" y="2932"/>
                  </a:cubicBezTo>
                  <a:cubicBezTo>
                    <a:pt x="488" y="2861"/>
                    <a:pt x="476" y="2765"/>
                    <a:pt x="465" y="2694"/>
                  </a:cubicBezTo>
                  <a:cubicBezTo>
                    <a:pt x="453" y="2539"/>
                    <a:pt x="465" y="2408"/>
                    <a:pt x="476" y="2265"/>
                  </a:cubicBezTo>
                  <a:cubicBezTo>
                    <a:pt x="488" y="2146"/>
                    <a:pt x="524" y="2027"/>
                    <a:pt x="548" y="1920"/>
                  </a:cubicBezTo>
                  <a:cubicBezTo>
                    <a:pt x="584" y="1813"/>
                    <a:pt x="607" y="1706"/>
                    <a:pt x="655" y="1610"/>
                  </a:cubicBezTo>
                  <a:cubicBezTo>
                    <a:pt x="691" y="1551"/>
                    <a:pt x="703" y="1491"/>
                    <a:pt x="726" y="1432"/>
                  </a:cubicBezTo>
                  <a:cubicBezTo>
                    <a:pt x="774" y="1337"/>
                    <a:pt x="822" y="1229"/>
                    <a:pt x="869" y="1146"/>
                  </a:cubicBezTo>
                  <a:cubicBezTo>
                    <a:pt x="893" y="1099"/>
                    <a:pt x="929" y="1039"/>
                    <a:pt x="953" y="991"/>
                  </a:cubicBezTo>
                  <a:cubicBezTo>
                    <a:pt x="988" y="932"/>
                    <a:pt x="1024" y="896"/>
                    <a:pt x="1060" y="837"/>
                  </a:cubicBezTo>
                  <a:cubicBezTo>
                    <a:pt x="1143" y="682"/>
                    <a:pt x="1250" y="551"/>
                    <a:pt x="1346" y="420"/>
                  </a:cubicBezTo>
                  <a:close/>
                  <a:moveTo>
                    <a:pt x="1265" y="0"/>
                  </a:moveTo>
                  <a:cubicBezTo>
                    <a:pt x="1195" y="0"/>
                    <a:pt x="1128" y="41"/>
                    <a:pt x="1096" y="98"/>
                  </a:cubicBezTo>
                  <a:cubicBezTo>
                    <a:pt x="1000" y="277"/>
                    <a:pt x="857" y="444"/>
                    <a:pt x="750" y="610"/>
                  </a:cubicBezTo>
                  <a:cubicBezTo>
                    <a:pt x="691" y="682"/>
                    <a:pt x="643" y="753"/>
                    <a:pt x="584" y="837"/>
                  </a:cubicBezTo>
                  <a:cubicBezTo>
                    <a:pt x="548" y="896"/>
                    <a:pt x="500" y="956"/>
                    <a:pt x="476" y="1015"/>
                  </a:cubicBezTo>
                  <a:cubicBezTo>
                    <a:pt x="441" y="1051"/>
                    <a:pt x="429" y="1087"/>
                    <a:pt x="417" y="1134"/>
                  </a:cubicBezTo>
                  <a:cubicBezTo>
                    <a:pt x="226" y="1491"/>
                    <a:pt x="84" y="1872"/>
                    <a:pt x="48" y="2277"/>
                  </a:cubicBezTo>
                  <a:cubicBezTo>
                    <a:pt x="0" y="2587"/>
                    <a:pt x="24" y="2896"/>
                    <a:pt x="167" y="3182"/>
                  </a:cubicBezTo>
                  <a:cubicBezTo>
                    <a:pt x="298" y="3456"/>
                    <a:pt x="500" y="3670"/>
                    <a:pt x="786" y="3789"/>
                  </a:cubicBezTo>
                  <a:cubicBezTo>
                    <a:pt x="857" y="3825"/>
                    <a:pt x="953" y="3849"/>
                    <a:pt x="1024" y="3873"/>
                  </a:cubicBezTo>
                  <a:cubicBezTo>
                    <a:pt x="1046" y="3851"/>
                    <a:pt x="1076" y="3847"/>
                    <a:pt x="1109" y="3847"/>
                  </a:cubicBezTo>
                  <a:cubicBezTo>
                    <a:pt x="1131" y="3847"/>
                    <a:pt x="1155" y="3849"/>
                    <a:pt x="1179" y="3849"/>
                  </a:cubicBezTo>
                  <a:lnTo>
                    <a:pt x="1227" y="3849"/>
                  </a:lnTo>
                  <a:cubicBezTo>
                    <a:pt x="1369" y="3837"/>
                    <a:pt x="1536" y="3813"/>
                    <a:pt x="1667" y="3730"/>
                  </a:cubicBezTo>
                  <a:cubicBezTo>
                    <a:pt x="1941" y="3587"/>
                    <a:pt x="2143" y="3349"/>
                    <a:pt x="2262" y="3063"/>
                  </a:cubicBezTo>
                  <a:cubicBezTo>
                    <a:pt x="2322" y="2932"/>
                    <a:pt x="2370" y="2777"/>
                    <a:pt x="2393" y="2634"/>
                  </a:cubicBezTo>
                  <a:cubicBezTo>
                    <a:pt x="2417" y="2527"/>
                    <a:pt x="2429" y="2420"/>
                    <a:pt x="2429" y="2325"/>
                  </a:cubicBezTo>
                  <a:lnTo>
                    <a:pt x="2429" y="2003"/>
                  </a:lnTo>
                  <a:cubicBezTo>
                    <a:pt x="2417" y="1884"/>
                    <a:pt x="2393" y="1765"/>
                    <a:pt x="2370" y="1646"/>
                  </a:cubicBezTo>
                  <a:lnTo>
                    <a:pt x="2274" y="1337"/>
                  </a:lnTo>
                  <a:cubicBezTo>
                    <a:pt x="2143" y="932"/>
                    <a:pt x="1905" y="575"/>
                    <a:pt x="1667" y="217"/>
                  </a:cubicBezTo>
                  <a:cubicBezTo>
                    <a:pt x="1643" y="170"/>
                    <a:pt x="1608" y="146"/>
                    <a:pt x="1548" y="134"/>
                  </a:cubicBezTo>
                  <a:cubicBezTo>
                    <a:pt x="1536" y="128"/>
                    <a:pt x="1518" y="125"/>
                    <a:pt x="1499" y="125"/>
                  </a:cubicBezTo>
                  <a:cubicBezTo>
                    <a:pt x="1480" y="125"/>
                    <a:pt x="1459" y="128"/>
                    <a:pt x="1441" y="134"/>
                  </a:cubicBezTo>
                  <a:cubicBezTo>
                    <a:pt x="1429" y="86"/>
                    <a:pt x="1405" y="63"/>
                    <a:pt x="1358" y="27"/>
                  </a:cubicBezTo>
                  <a:cubicBezTo>
                    <a:pt x="1328" y="9"/>
                    <a:pt x="1296" y="0"/>
                    <a:pt x="12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8">
    <p:spTree>
      <p:nvGrpSpPr>
        <p:cNvPr id="265" name="Shape 265"/>
        <p:cNvGrpSpPr/>
        <p:nvPr/>
      </p:nvGrpSpPr>
      <p:grpSpPr>
        <a:xfrm>
          <a:off x="0" y="0"/>
          <a:ext cx="0" cy="0"/>
          <a:chOff x="0" y="0"/>
          <a:chExt cx="0" cy="0"/>
        </a:xfrm>
      </p:grpSpPr>
      <p:sp>
        <p:nvSpPr>
          <p:cNvPr id="266" name="Google Shape;266;p15"/>
          <p:cNvSpPr txBox="1"/>
          <p:nvPr>
            <p:ph type="title"/>
          </p:nvPr>
        </p:nvSpPr>
        <p:spPr>
          <a:xfrm>
            <a:off x="784650" y="2015825"/>
            <a:ext cx="7574700" cy="2042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62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67" name="Google Shape;267;p15"/>
          <p:cNvSpPr txBox="1"/>
          <p:nvPr>
            <p:ph hasCustomPrompt="1" idx="2" type="title"/>
          </p:nvPr>
        </p:nvSpPr>
        <p:spPr>
          <a:xfrm>
            <a:off x="3205525" y="1065197"/>
            <a:ext cx="2590200" cy="1014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900"/>
              <a:buNone/>
              <a:defRPr sz="8000">
                <a:solidFill>
                  <a:schemeClr val="accent2"/>
                </a:solidFill>
              </a:defRPr>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sp>
        <p:nvSpPr>
          <p:cNvPr id="268" name="Google Shape;268;p15"/>
          <p:cNvSpPr/>
          <p:nvPr/>
        </p:nvSpPr>
        <p:spPr>
          <a:xfrm rot="754036">
            <a:off x="-1371793" y="4193387"/>
            <a:ext cx="2678136" cy="474589"/>
          </a:xfrm>
          <a:custGeom>
            <a:rect b="b" l="l" r="r" t="t"/>
            <a:pathLst>
              <a:path extrusionOk="0" h="5085" w="28695">
                <a:moveTo>
                  <a:pt x="4644" y="560"/>
                </a:moveTo>
                <a:cubicBezTo>
                  <a:pt x="4668" y="560"/>
                  <a:pt x="4692" y="572"/>
                  <a:pt x="4716" y="584"/>
                </a:cubicBezTo>
                <a:cubicBezTo>
                  <a:pt x="4775" y="620"/>
                  <a:pt x="4823" y="643"/>
                  <a:pt x="4882" y="691"/>
                </a:cubicBezTo>
                <a:cubicBezTo>
                  <a:pt x="4954" y="751"/>
                  <a:pt x="5013" y="822"/>
                  <a:pt x="5073" y="894"/>
                </a:cubicBezTo>
                <a:cubicBezTo>
                  <a:pt x="5097" y="941"/>
                  <a:pt x="5132" y="989"/>
                  <a:pt x="5144" y="1024"/>
                </a:cubicBezTo>
                <a:cubicBezTo>
                  <a:pt x="5156" y="1072"/>
                  <a:pt x="5180" y="1132"/>
                  <a:pt x="5180" y="1191"/>
                </a:cubicBezTo>
                <a:cubicBezTo>
                  <a:pt x="5180" y="1286"/>
                  <a:pt x="5180" y="1370"/>
                  <a:pt x="5168" y="1465"/>
                </a:cubicBezTo>
                <a:cubicBezTo>
                  <a:pt x="5132" y="1584"/>
                  <a:pt x="5097" y="1691"/>
                  <a:pt x="5061" y="1810"/>
                </a:cubicBezTo>
                <a:cubicBezTo>
                  <a:pt x="4990" y="1965"/>
                  <a:pt x="4882" y="2120"/>
                  <a:pt x="4775" y="2263"/>
                </a:cubicBezTo>
                <a:cubicBezTo>
                  <a:pt x="4644" y="2429"/>
                  <a:pt x="4478" y="2560"/>
                  <a:pt x="4299" y="2703"/>
                </a:cubicBezTo>
                <a:cubicBezTo>
                  <a:pt x="4239" y="2727"/>
                  <a:pt x="4180" y="2775"/>
                  <a:pt x="4120" y="2799"/>
                </a:cubicBezTo>
                <a:cubicBezTo>
                  <a:pt x="4061" y="2679"/>
                  <a:pt x="4001" y="2584"/>
                  <a:pt x="3954" y="2453"/>
                </a:cubicBezTo>
                <a:cubicBezTo>
                  <a:pt x="3906" y="2310"/>
                  <a:pt x="3882" y="2156"/>
                  <a:pt x="3870" y="2013"/>
                </a:cubicBezTo>
                <a:cubicBezTo>
                  <a:pt x="3858" y="1810"/>
                  <a:pt x="3870" y="1596"/>
                  <a:pt x="3882" y="1394"/>
                </a:cubicBezTo>
                <a:cubicBezTo>
                  <a:pt x="3906" y="1263"/>
                  <a:pt x="3942" y="1144"/>
                  <a:pt x="3989" y="1048"/>
                </a:cubicBezTo>
                <a:cubicBezTo>
                  <a:pt x="4025" y="953"/>
                  <a:pt x="4073" y="882"/>
                  <a:pt x="4132" y="810"/>
                </a:cubicBezTo>
                <a:cubicBezTo>
                  <a:pt x="4180" y="751"/>
                  <a:pt x="4239" y="703"/>
                  <a:pt x="4299" y="655"/>
                </a:cubicBezTo>
                <a:cubicBezTo>
                  <a:pt x="4347" y="632"/>
                  <a:pt x="4382" y="608"/>
                  <a:pt x="4418" y="596"/>
                </a:cubicBezTo>
                <a:cubicBezTo>
                  <a:pt x="4466" y="584"/>
                  <a:pt x="4489" y="584"/>
                  <a:pt x="4537" y="572"/>
                </a:cubicBezTo>
                <a:cubicBezTo>
                  <a:pt x="4585" y="560"/>
                  <a:pt x="4609" y="560"/>
                  <a:pt x="4644" y="560"/>
                </a:cubicBezTo>
                <a:close/>
                <a:moveTo>
                  <a:pt x="14811" y="891"/>
                </a:moveTo>
                <a:cubicBezTo>
                  <a:pt x="14839" y="891"/>
                  <a:pt x="14866" y="894"/>
                  <a:pt x="14896" y="894"/>
                </a:cubicBezTo>
                <a:cubicBezTo>
                  <a:pt x="14955" y="917"/>
                  <a:pt x="15015" y="929"/>
                  <a:pt x="15074" y="953"/>
                </a:cubicBezTo>
                <a:cubicBezTo>
                  <a:pt x="15122" y="977"/>
                  <a:pt x="15146" y="1001"/>
                  <a:pt x="15193" y="1036"/>
                </a:cubicBezTo>
                <a:cubicBezTo>
                  <a:pt x="15229" y="1060"/>
                  <a:pt x="15253" y="1096"/>
                  <a:pt x="15288" y="1132"/>
                </a:cubicBezTo>
                <a:cubicBezTo>
                  <a:pt x="15312" y="1179"/>
                  <a:pt x="15348" y="1227"/>
                  <a:pt x="15360" y="1286"/>
                </a:cubicBezTo>
                <a:cubicBezTo>
                  <a:pt x="15372" y="1358"/>
                  <a:pt x="15384" y="1417"/>
                  <a:pt x="15407" y="1489"/>
                </a:cubicBezTo>
                <a:cubicBezTo>
                  <a:pt x="15407" y="1584"/>
                  <a:pt x="15407" y="1667"/>
                  <a:pt x="15384" y="1775"/>
                </a:cubicBezTo>
                <a:cubicBezTo>
                  <a:pt x="15348" y="1965"/>
                  <a:pt x="15288" y="2156"/>
                  <a:pt x="15193" y="2382"/>
                </a:cubicBezTo>
                <a:cubicBezTo>
                  <a:pt x="15110" y="2584"/>
                  <a:pt x="15003" y="2751"/>
                  <a:pt x="14872" y="2929"/>
                </a:cubicBezTo>
                <a:lnTo>
                  <a:pt x="14824" y="2906"/>
                </a:lnTo>
                <a:cubicBezTo>
                  <a:pt x="14669" y="2775"/>
                  <a:pt x="14538" y="2632"/>
                  <a:pt x="14419" y="2489"/>
                </a:cubicBezTo>
                <a:cubicBezTo>
                  <a:pt x="14336" y="2370"/>
                  <a:pt x="14276" y="2239"/>
                  <a:pt x="14217" y="2096"/>
                </a:cubicBezTo>
                <a:cubicBezTo>
                  <a:pt x="14169" y="1977"/>
                  <a:pt x="14145" y="1882"/>
                  <a:pt x="14134" y="1763"/>
                </a:cubicBezTo>
                <a:cubicBezTo>
                  <a:pt x="14134" y="1667"/>
                  <a:pt x="14134" y="1596"/>
                  <a:pt x="14145" y="1525"/>
                </a:cubicBezTo>
                <a:cubicBezTo>
                  <a:pt x="14169" y="1441"/>
                  <a:pt x="14181" y="1382"/>
                  <a:pt x="14217" y="1322"/>
                </a:cubicBezTo>
                <a:cubicBezTo>
                  <a:pt x="14241" y="1251"/>
                  <a:pt x="14288" y="1191"/>
                  <a:pt x="14324" y="1132"/>
                </a:cubicBezTo>
                <a:lnTo>
                  <a:pt x="14467" y="1001"/>
                </a:lnTo>
                <a:cubicBezTo>
                  <a:pt x="14491" y="989"/>
                  <a:pt x="14538" y="953"/>
                  <a:pt x="14574" y="941"/>
                </a:cubicBezTo>
                <a:cubicBezTo>
                  <a:pt x="14610" y="929"/>
                  <a:pt x="14657" y="929"/>
                  <a:pt x="14705" y="905"/>
                </a:cubicBezTo>
                <a:lnTo>
                  <a:pt x="14717" y="905"/>
                </a:lnTo>
                <a:cubicBezTo>
                  <a:pt x="14753" y="894"/>
                  <a:pt x="14782" y="891"/>
                  <a:pt x="14811" y="891"/>
                </a:cubicBezTo>
                <a:close/>
                <a:moveTo>
                  <a:pt x="19670" y="536"/>
                </a:moveTo>
                <a:cubicBezTo>
                  <a:pt x="19706" y="560"/>
                  <a:pt x="19729" y="560"/>
                  <a:pt x="19765" y="560"/>
                </a:cubicBezTo>
                <a:cubicBezTo>
                  <a:pt x="19837" y="572"/>
                  <a:pt x="19896" y="596"/>
                  <a:pt x="19968" y="620"/>
                </a:cubicBezTo>
                <a:cubicBezTo>
                  <a:pt x="20075" y="667"/>
                  <a:pt x="20194" y="739"/>
                  <a:pt x="20301" y="810"/>
                </a:cubicBezTo>
                <a:cubicBezTo>
                  <a:pt x="20349" y="858"/>
                  <a:pt x="20384" y="894"/>
                  <a:pt x="20420" y="941"/>
                </a:cubicBezTo>
                <a:cubicBezTo>
                  <a:pt x="20444" y="989"/>
                  <a:pt x="20480" y="1036"/>
                  <a:pt x="20491" y="1096"/>
                </a:cubicBezTo>
                <a:lnTo>
                  <a:pt x="20539" y="1263"/>
                </a:lnTo>
                <a:cubicBezTo>
                  <a:pt x="20539" y="1346"/>
                  <a:pt x="20539" y="1405"/>
                  <a:pt x="20527" y="1477"/>
                </a:cubicBezTo>
                <a:cubicBezTo>
                  <a:pt x="20468" y="1763"/>
                  <a:pt x="20360" y="2013"/>
                  <a:pt x="20253" y="2263"/>
                </a:cubicBezTo>
                <a:cubicBezTo>
                  <a:pt x="20206" y="2370"/>
                  <a:pt x="20170" y="2453"/>
                  <a:pt x="20122" y="2537"/>
                </a:cubicBezTo>
                <a:cubicBezTo>
                  <a:pt x="20075" y="2608"/>
                  <a:pt x="20027" y="2679"/>
                  <a:pt x="19968" y="2739"/>
                </a:cubicBezTo>
                <a:cubicBezTo>
                  <a:pt x="19896" y="2834"/>
                  <a:pt x="19813" y="2929"/>
                  <a:pt x="19706" y="3013"/>
                </a:cubicBezTo>
                <a:cubicBezTo>
                  <a:pt x="19551" y="3108"/>
                  <a:pt x="19408" y="3203"/>
                  <a:pt x="19229" y="3275"/>
                </a:cubicBezTo>
                <a:cubicBezTo>
                  <a:pt x="19194" y="3251"/>
                  <a:pt x="19182" y="3215"/>
                  <a:pt x="19158" y="3191"/>
                </a:cubicBezTo>
                <a:cubicBezTo>
                  <a:pt x="19122" y="3144"/>
                  <a:pt x="19098" y="3084"/>
                  <a:pt x="19063" y="3037"/>
                </a:cubicBezTo>
                <a:cubicBezTo>
                  <a:pt x="19039" y="2977"/>
                  <a:pt x="19003" y="2906"/>
                  <a:pt x="18979" y="2846"/>
                </a:cubicBezTo>
                <a:cubicBezTo>
                  <a:pt x="18944" y="2751"/>
                  <a:pt x="18920" y="2668"/>
                  <a:pt x="18896" y="2608"/>
                </a:cubicBezTo>
                <a:cubicBezTo>
                  <a:pt x="18884" y="2537"/>
                  <a:pt x="18872" y="2453"/>
                  <a:pt x="18860" y="2358"/>
                </a:cubicBezTo>
                <a:lnTo>
                  <a:pt x="18860" y="2025"/>
                </a:lnTo>
                <a:cubicBezTo>
                  <a:pt x="18860" y="1917"/>
                  <a:pt x="18872" y="1834"/>
                  <a:pt x="18884" y="1739"/>
                </a:cubicBezTo>
                <a:cubicBezTo>
                  <a:pt x="18932" y="1489"/>
                  <a:pt x="18991" y="1239"/>
                  <a:pt x="19075" y="1001"/>
                </a:cubicBezTo>
                <a:cubicBezTo>
                  <a:pt x="19122" y="894"/>
                  <a:pt x="19182" y="798"/>
                  <a:pt x="19253" y="703"/>
                </a:cubicBezTo>
                <a:lnTo>
                  <a:pt x="19337" y="632"/>
                </a:lnTo>
                <a:lnTo>
                  <a:pt x="19420" y="584"/>
                </a:lnTo>
                <a:cubicBezTo>
                  <a:pt x="19479" y="572"/>
                  <a:pt x="19551" y="548"/>
                  <a:pt x="19634" y="536"/>
                </a:cubicBezTo>
                <a:close/>
                <a:moveTo>
                  <a:pt x="9335" y="1251"/>
                </a:moveTo>
                <a:cubicBezTo>
                  <a:pt x="9347" y="1251"/>
                  <a:pt x="9359" y="1251"/>
                  <a:pt x="9359" y="1275"/>
                </a:cubicBezTo>
                <a:cubicBezTo>
                  <a:pt x="9395" y="1286"/>
                  <a:pt x="9419" y="1298"/>
                  <a:pt x="9431" y="1334"/>
                </a:cubicBezTo>
                <a:cubicBezTo>
                  <a:pt x="9490" y="1394"/>
                  <a:pt x="9550" y="1453"/>
                  <a:pt x="9609" y="1525"/>
                </a:cubicBezTo>
                <a:cubicBezTo>
                  <a:pt x="9657" y="1584"/>
                  <a:pt x="9692" y="1656"/>
                  <a:pt x="9716" y="1727"/>
                </a:cubicBezTo>
                <a:cubicBezTo>
                  <a:pt x="9752" y="1822"/>
                  <a:pt x="9764" y="1906"/>
                  <a:pt x="9776" y="2013"/>
                </a:cubicBezTo>
                <a:cubicBezTo>
                  <a:pt x="9776" y="2132"/>
                  <a:pt x="9776" y="2263"/>
                  <a:pt x="9764" y="2406"/>
                </a:cubicBezTo>
                <a:cubicBezTo>
                  <a:pt x="9728" y="2548"/>
                  <a:pt x="9692" y="2715"/>
                  <a:pt x="9609" y="2858"/>
                </a:cubicBezTo>
                <a:cubicBezTo>
                  <a:pt x="9526" y="3060"/>
                  <a:pt x="9395" y="3263"/>
                  <a:pt x="9240" y="3453"/>
                </a:cubicBezTo>
                <a:cubicBezTo>
                  <a:pt x="9133" y="3370"/>
                  <a:pt x="9050" y="3263"/>
                  <a:pt x="8954" y="3144"/>
                </a:cubicBezTo>
                <a:cubicBezTo>
                  <a:pt x="8883" y="3025"/>
                  <a:pt x="8823" y="2918"/>
                  <a:pt x="8776" y="2787"/>
                </a:cubicBezTo>
                <a:cubicBezTo>
                  <a:pt x="8752" y="2679"/>
                  <a:pt x="8716" y="2560"/>
                  <a:pt x="8704" y="2465"/>
                </a:cubicBezTo>
                <a:cubicBezTo>
                  <a:pt x="8704" y="2346"/>
                  <a:pt x="8704" y="2227"/>
                  <a:pt x="8716" y="2084"/>
                </a:cubicBezTo>
                <a:cubicBezTo>
                  <a:pt x="8752" y="1953"/>
                  <a:pt x="8776" y="1834"/>
                  <a:pt x="8823" y="1715"/>
                </a:cubicBezTo>
                <a:cubicBezTo>
                  <a:pt x="8871" y="1632"/>
                  <a:pt x="8919" y="1548"/>
                  <a:pt x="8978" y="1477"/>
                </a:cubicBezTo>
                <a:lnTo>
                  <a:pt x="9109" y="1346"/>
                </a:lnTo>
                <a:cubicBezTo>
                  <a:pt x="9133" y="1334"/>
                  <a:pt x="9181" y="1298"/>
                  <a:pt x="9216" y="1286"/>
                </a:cubicBezTo>
                <a:cubicBezTo>
                  <a:pt x="9240" y="1286"/>
                  <a:pt x="9252" y="1275"/>
                  <a:pt x="9288" y="1275"/>
                </a:cubicBezTo>
                <a:cubicBezTo>
                  <a:pt x="9311" y="1251"/>
                  <a:pt x="9335" y="1251"/>
                  <a:pt x="9335" y="1251"/>
                </a:cubicBezTo>
                <a:close/>
                <a:moveTo>
                  <a:pt x="23825" y="989"/>
                </a:moveTo>
                <a:cubicBezTo>
                  <a:pt x="23885" y="1013"/>
                  <a:pt x="23932" y="1013"/>
                  <a:pt x="23980" y="1036"/>
                </a:cubicBezTo>
                <a:cubicBezTo>
                  <a:pt x="24040" y="1048"/>
                  <a:pt x="24075" y="1060"/>
                  <a:pt x="24123" y="1072"/>
                </a:cubicBezTo>
                <a:cubicBezTo>
                  <a:pt x="24159" y="1096"/>
                  <a:pt x="24182" y="1108"/>
                  <a:pt x="24218" y="1132"/>
                </a:cubicBezTo>
                <a:cubicBezTo>
                  <a:pt x="24278" y="1179"/>
                  <a:pt x="24313" y="1239"/>
                  <a:pt x="24361" y="1298"/>
                </a:cubicBezTo>
                <a:lnTo>
                  <a:pt x="24409" y="1394"/>
                </a:lnTo>
                <a:cubicBezTo>
                  <a:pt x="24421" y="1429"/>
                  <a:pt x="24432" y="1489"/>
                  <a:pt x="24432" y="1536"/>
                </a:cubicBezTo>
                <a:cubicBezTo>
                  <a:pt x="24444" y="1715"/>
                  <a:pt x="24421" y="1906"/>
                  <a:pt x="24397" y="2060"/>
                </a:cubicBezTo>
                <a:lnTo>
                  <a:pt x="24373" y="2108"/>
                </a:lnTo>
                <a:cubicBezTo>
                  <a:pt x="24361" y="2203"/>
                  <a:pt x="24337" y="2310"/>
                  <a:pt x="24301" y="2418"/>
                </a:cubicBezTo>
                <a:cubicBezTo>
                  <a:pt x="24278" y="2525"/>
                  <a:pt x="24230" y="2620"/>
                  <a:pt x="24182" y="2739"/>
                </a:cubicBezTo>
                <a:cubicBezTo>
                  <a:pt x="24159" y="2822"/>
                  <a:pt x="24111" y="2906"/>
                  <a:pt x="24051" y="2977"/>
                </a:cubicBezTo>
                <a:cubicBezTo>
                  <a:pt x="24004" y="3060"/>
                  <a:pt x="23944" y="3120"/>
                  <a:pt x="23885" y="3203"/>
                </a:cubicBezTo>
                <a:cubicBezTo>
                  <a:pt x="23766" y="3334"/>
                  <a:pt x="23635" y="3489"/>
                  <a:pt x="23468" y="3620"/>
                </a:cubicBezTo>
                <a:cubicBezTo>
                  <a:pt x="23444" y="3608"/>
                  <a:pt x="23408" y="3572"/>
                  <a:pt x="23385" y="3549"/>
                </a:cubicBezTo>
                <a:cubicBezTo>
                  <a:pt x="23278" y="3453"/>
                  <a:pt x="23206" y="3370"/>
                  <a:pt x="23123" y="3263"/>
                </a:cubicBezTo>
                <a:cubicBezTo>
                  <a:pt x="23051" y="3156"/>
                  <a:pt x="23004" y="3060"/>
                  <a:pt x="22944" y="2918"/>
                </a:cubicBezTo>
                <a:cubicBezTo>
                  <a:pt x="22908" y="2799"/>
                  <a:pt x="22873" y="2668"/>
                  <a:pt x="22861" y="2537"/>
                </a:cubicBezTo>
                <a:cubicBezTo>
                  <a:pt x="22849" y="2406"/>
                  <a:pt x="22861" y="2251"/>
                  <a:pt x="22873" y="2120"/>
                </a:cubicBezTo>
                <a:cubicBezTo>
                  <a:pt x="22908" y="1965"/>
                  <a:pt x="22944" y="1822"/>
                  <a:pt x="23004" y="1667"/>
                </a:cubicBezTo>
                <a:cubicBezTo>
                  <a:pt x="23063" y="1536"/>
                  <a:pt x="23147" y="1417"/>
                  <a:pt x="23230" y="1298"/>
                </a:cubicBezTo>
                <a:cubicBezTo>
                  <a:pt x="23289" y="1227"/>
                  <a:pt x="23349" y="1167"/>
                  <a:pt x="23420" y="1120"/>
                </a:cubicBezTo>
                <a:lnTo>
                  <a:pt x="23599" y="1036"/>
                </a:lnTo>
                <a:cubicBezTo>
                  <a:pt x="23659" y="1013"/>
                  <a:pt x="23742" y="1001"/>
                  <a:pt x="23801" y="989"/>
                </a:cubicBezTo>
                <a:close/>
                <a:moveTo>
                  <a:pt x="4466" y="1"/>
                </a:moveTo>
                <a:cubicBezTo>
                  <a:pt x="4406" y="1"/>
                  <a:pt x="4358" y="12"/>
                  <a:pt x="4299" y="12"/>
                </a:cubicBezTo>
                <a:cubicBezTo>
                  <a:pt x="4239" y="36"/>
                  <a:pt x="4192" y="48"/>
                  <a:pt x="4144" y="60"/>
                </a:cubicBezTo>
                <a:cubicBezTo>
                  <a:pt x="4061" y="96"/>
                  <a:pt x="3989" y="132"/>
                  <a:pt x="3882" y="215"/>
                </a:cubicBezTo>
                <a:cubicBezTo>
                  <a:pt x="3811" y="274"/>
                  <a:pt x="3727" y="334"/>
                  <a:pt x="3668" y="405"/>
                </a:cubicBezTo>
                <a:cubicBezTo>
                  <a:pt x="3585" y="513"/>
                  <a:pt x="3525" y="596"/>
                  <a:pt x="3466" y="691"/>
                </a:cubicBezTo>
                <a:cubicBezTo>
                  <a:pt x="3346" y="894"/>
                  <a:pt x="3275" y="1108"/>
                  <a:pt x="3239" y="1346"/>
                </a:cubicBezTo>
                <a:cubicBezTo>
                  <a:pt x="3192" y="1596"/>
                  <a:pt x="3180" y="1822"/>
                  <a:pt x="3192" y="2025"/>
                </a:cubicBezTo>
                <a:lnTo>
                  <a:pt x="3192" y="2037"/>
                </a:lnTo>
                <a:cubicBezTo>
                  <a:pt x="3215" y="2179"/>
                  <a:pt x="3215" y="2310"/>
                  <a:pt x="3239" y="2429"/>
                </a:cubicBezTo>
                <a:cubicBezTo>
                  <a:pt x="3275" y="2548"/>
                  <a:pt x="3299" y="2656"/>
                  <a:pt x="3346" y="2775"/>
                </a:cubicBezTo>
                <a:cubicBezTo>
                  <a:pt x="3394" y="2894"/>
                  <a:pt x="3454" y="3013"/>
                  <a:pt x="3513" y="3132"/>
                </a:cubicBezTo>
                <a:cubicBezTo>
                  <a:pt x="3287" y="3203"/>
                  <a:pt x="3061" y="3251"/>
                  <a:pt x="2858" y="3275"/>
                </a:cubicBezTo>
                <a:lnTo>
                  <a:pt x="2692" y="3275"/>
                </a:lnTo>
                <a:cubicBezTo>
                  <a:pt x="2584" y="3275"/>
                  <a:pt x="2477" y="3275"/>
                  <a:pt x="2382" y="3263"/>
                </a:cubicBezTo>
                <a:cubicBezTo>
                  <a:pt x="2239" y="3227"/>
                  <a:pt x="2108" y="3191"/>
                  <a:pt x="1977" y="3144"/>
                </a:cubicBezTo>
                <a:cubicBezTo>
                  <a:pt x="1787" y="3037"/>
                  <a:pt x="1584" y="2918"/>
                  <a:pt x="1394" y="2775"/>
                </a:cubicBezTo>
                <a:cubicBezTo>
                  <a:pt x="1108" y="2513"/>
                  <a:pt x="894" y="2298"/>
                  <a:pt x="715" y="2060"/>
                </a:cubicBezTo>
                <a:cubicBezTo>
                  <a:pt x="620" y="1906"/>
                  <a:pt x="548" y="1775"/>
                  <a:pt x="489" y="1644"/>
                </a:cubicBezTo>
                <a:cubicBezTo>
                  <a:pt x="453" y="1536"/>
                  <a:pt x="441" y="1465"/>
                  <a:pt x="429" y="1382"/>
                </a:cubicBezTo>
                <a:lnTo>
                  <a:pt x="429" y="1322"/>
                </a:lnTo>
                <a:cubicBezTo>
                  <a:pt x="429" y="1298"/>
                  <a:pt x="429" y="1251"/>
                  <a:pt x="418" y="1227"/>
                </a:cubicBezTo>
                <a:cubicBezTo>
                  <a:pt x="394" y="1167"/>
                  <a:pt x="370" y="1120"/>
                  <a:pt x="322" y="1096"/>
                </a:cubicBezTo>
                <a:cubicBezTo>
                  <a:pt x="298" y="1072"/>
                  <a:pt x="251" y="1060"/>
                  <a:pt x="215" y="1060"/>
                </a:cubicBezTo>
                <a:lnTo>
                  <a:pt x="179" y="1060"/>
                </a:lnTo>
                <a:cubicBezTo>
                  <a:pt x="132" y="1072"/>
                  <a:pt x="84" y="1108"/>
                  <a:pt x="60" y="1155"/>
                </a:cubicBezTo>
                <a:cubicBezTo>
                  <a:pt x="37" y="1179"/>
                  <a:pt x="25" y="1227"/>
                  <a:pt x="25" y="1251"/>
                </a:cubicBezTo>
                <a:cubicBezTo>
                  <a:pt x="25" y="1298"/>
                  <a:pt x="13" y="1334"/>
                  <a:pt x="13" y="1358"/>
                </a:cubicBezTo>
                <a:cubicBezTo>
                  <a:pt x="1" y="1548"/>
                  <a:pt x="25" y="1763"/>
                  <a:pt x="96" y="1989"/>
                </a:cubicBezTo>
                <a:cubicBezTo>
                  <a:pt x="179" y="2179"/>
                  <a:pt x="263" y="2370"/>
                  <a:pt x="370" y="2537"/>
                </a:cubicBezTo>
                <a:cubicBezTo>
                  <a:pt x="620" y="2929"/>
                  <a:pt x="918" y="3251"/>
                  <a:pt x="1227" y="3489"/>
                </a:cubicBezTo>
                <a:cubicBezTo>
                  <a:pt x="1322" y="3561"/>
                  <a:pt x="1406" y="3620"/>
                  <a:pt x="1513" y="3680"/>
                </a:cubicBezTo>
                <a:cubicBezTo>
                  <a:pt x="1620" y="3739"/>
                  <a:pt x="1727" y="3787"/>
                  <a:pt x="1822" y="3822"/>
                </a:cubicBezTo>
                <a:cubicBezTo>
                  <a:pt x="2025" y="3906"/>
                  <a:pt x="2227" y="3965"/>
                  <a:pt x="2453" y="3977"/>
                </a:cubicBezTo>
                <a:cubicBezTo>
                  <a:pt x="2525" y="3977"/>
                  <a:pt x="2596" y="3989"/>
                  <a:pt x="2656" y="3989"/>
                </a:cubicBezTo>
                <a:lnTo>
                  <a:pt x="2823" y="3989"/>
                </a:lnTo>
                <a:cubicBezTo>
                  <a:pt x="2930" y="3977"/>
                  <a:pt x="3037" y="3977"/>
                  <a:pt x="3132" y="3965"/>
                </a:cubicBezTo>
                <a:cubicBezTo>
                  <a:pt x="3346" y="3918"/>
                  <a:pt x="3549" y="3858"/>
                  <a:pt x="3763" y="3787"/>
                </a:cubicBezTo>
                <a:cubicBezTo>
                  <a:pt x="3823" y="3775"/>
                  <a:pt x="3870" y="3739"/>
                  <a:pt x="3930" y="3715"/>
                </a:cubicBezTo>
                <a:cubicBezTo>
                  <a:pt x="3989" y="3775"/>
                  <a:pt x="4025" y="3834"/>
                  <a:pt x="4085" y="3894"/>
                </a:cubicBezTo>
                <a:cubicBezTo>
                  <a:pt x="4239" y="4049"/>
                  <a:pt x="4406" y="4192"/>
                  <a:pt x="4561" y="4311"/>
                </a:cubicBezTo>
                <a:cubicBezTo>
                  <a:pt x="4906" y="4561"/>
                  <a:pt x="5275" y="4763"/>
                  <a:pt x="5668" y="4906"/>
                </a:cubicBezTo>
                <a:cubicBezTo>
                  <a:pt x="5871" y="4977"/>
                  <a:pt x="6109" y="5037"/>
                  <a:pt x="6371" y="5084"/>
                </a:cubicBezTo>
                <a:cubicBezTo>
                  <a:pt x="6438" y="5073"/>
                  <a:pt x="6507" y="5069"/>
                  <a:pt x="6576" y="5069"/>
                </a:cubicBezTo>
                <a:cubicBezTo>
                  <a:pt x="6713" y="5069"/>
                  <a:pt x="6851" y="5084"/>
                  <a:pt x="6978" y="5084"/>
                </a:cubicBezTo>
                <a:cubicBezTo>
                  <a:pt x="7454" y="5084"/>
                  <a:pt x="7907" y="4989"/>
                  <a:pt x="8299" y="4811"/>
                </a:cubicBezTo>
                <a:cubicBezTo>
                  <a:pt x="8514" y="4715"/>
                  <a:pt x="8704" y="4620"/>
                  <a:pt x="8895" y="4465"/>
                </a:cubicBezTo>
                <a:cubicBezTo>
                  <a:pt x="9002" y="4394"/>
                  <a:pt x="9109" y="4299"/>
                  <a:pt x="9192" y="4227"/>
                </a:cubicBezTo>
                <a:lnTo>
                  <a:pt x="9419" y="4358"/>
                </a:lnTo>
                <a:cubicBezTo>
                  <a:pt x="9812" y="4573"/>
                  <a:pt x="10228" y="4739"/>
                  <a:pt x="10657" y="4834"/>
                </a:cubicBezTo>
                <a:cubicBezTo>
                  <a:pt x="11133" y="4954"/>
                  <a:pt x="11562" y="5013"/>
                  <a:pt x="11955" y="5013"/>
                </a:cubicBezTo>
                <a:lnTo>
                  <a:pt x="11978" y="5013"/>
                </a:lnTo>
                <a:cubicBezTo>
                  <a:pt x="12431" y="5013"/>
                  <a:pt x="12860" y="4954"/>
                  <a:pt x="13264" y="4834"/>
                </a:cubicBezTo>
                <a:cubicBezTo>
                  <a:pt x="13538" y="4763"/>
                  <a:pt x="13753" y="4680"/>
                  <a:pt x="13931" y="4584"/>
                </a:cubicBezTo>
                <a:cubicBezTo>
                  <a:pt x="14110" y="4501"/>
                  <a:pt x="14288" y="4382"/>
                  <a:pt x="14467" y="4239"/>
                </a:cubicBezTo>
                <a:cubicBezTo>
                  <a:pt x="14657" y="4096"/>
                  <a:pt x="14824" y="3941"/>
                  <a:pt x="14967" y="3799"/>
                </a:cubicBezTo>
                <a:cubicBezTo>
                  <a:pt x="15003" y="3811"/>
                  <a:pt x="15050" y="3846"/>
                  <a:pt x="15074" y="3858"/>
                </a:cubicBezTo>
                <a:lnTo>
                  <a:pt x="15086" y="3870"/>
                </a:lnTo>
                <a:lnTo>
                  <a:pt x="15134" y="3882"/>
                </a:lnTo>
                <a:lnTo>
                  <a:pt x="15169" y="3906"/>
                </a:lnTo>
                <a:cubicBezTo>
                  <a:pt x="15288" y="3965"/>
                  <a:pt x="15384" y="4025"/>
                  <a:pt x="15503" y="4084"/>
                </a:cubicBezTo>
                <a:lnTo>
                  <a:pt x="15598" y="4120"/>
                </a:lnTo>
                <a:cubicBezTo>
                  <a:pt x="15658" y="4156"/>
                  <a:pt x="15729" y="4180"/>
                  <a:pt x="15788" y="4215"/>
                </a:cubicBezTo>
                <a:lnTo>
                  <a:pt x="15848" y="4227"/>
                </a:lnTo>
                <a:cubicBezTo>
                  <a:pt x="15955" y="4275"/>
                  <a:pt x="16039" y="4311"/>
                  <a:pt x="16146" y="4334"/>
                </a:cubicBezTo>
                <a:cubicBezTo>
                  <a:pt x="16324" y="4382"/>
                  <a:pt x="16503" y="4406"/>
                  <a:pt x="16729" y="4442"/>
                </a:cubicBezTo>
                <a:cubicBezTo>
                  <a:pt x="16931" y="4465"/>
                  <a:pt x="17134" y="4489"/>
                  <a:pt x="17312" y="4489"/>
                </a:cubicBezTo>
                <a:cubicBezTo>
                  <a:pt x="17408" y="4489"/>
                  <a:pt x="17515" y="4489"/>
                  <a:pt x="17622" y="4465"/>
                </a:cubicBezTo>
                <a:cubicBezTo>
                  <a:pt x="17789" y="4453"/>
                  <a:pt x="17944" y="4442"/>
                  <a:pt x="18086" y="4406"/>
                </a:cubicBezTo>
                <a:cubicBezTo>
                  <a:pt x="18182" y="4394"/>
                  <a:pt x="18301" y="4370"/>
                  <a:pt x="18455" y="4322"/>
                </a:cubicBezTo>
                <a:cubicBezTo>
                  <a:pt x="18682" y="4263"/>
                  <a:pt x="18872" y="4192"/>
                  <a:pt x="19051" y="4108"/>
                </a:cubicBezTo>
                <a:cubicBezTo>
                  <a:pt x="19075" y="4144"/>
                  <a:pt x="19110" y="4168"/>
                  <a:pt x="19134" y="4192"/>
                </a:cubicBezTo>
                <a:lnTo>
                  <a:pt x="19170" y="4215"/>
                </a:lnTo>
                <a:cubicBezTo>
                  <a:pt x="19229" y="4263"/>
                  <a:pt x="19289" y="4322"/>
                  <a:pt x="19348" y="4346"/>
                </a:cubicBezTo>
                <a:cubicBezTo>
                  <a:pt x="19468" y="4442"/>
                  <a:pt x="19598" y="4513"/>
                  <a:pt x="19753" y="4573"/>
                </a:cubicBezTo>
                <a:cubicBezTo>
                  <a:pt x="19908" y="4644"/>
                  <a:pt x="20063" y="4703"/>
                  <a:pt x="20206" y="4751"/>
                </a:cubicBezTo>
                <a:cubicBezTo>
                  <a:pt x="20515" y="4858"/>
                  <a:pt x="20849" y="4918"/>
                  <a:pt x="21146" y="4942"/>
                </a:cubicBezTo>
                <a:lnTo>
                  <a:pt x="21158" y="4942"/>
                </a:lnTo>
                <a:cubicBezTo>
                  <a:pt x="21277" y="4965"/>
                  <a:pt x="21432" y="4977"/>
                  <a:pt x="21563" y="4977"/>
                </a:cubicBezTo>
                <a:lnTo>
                  <a:pt x="21801" y="4977"/>
                </a:lnTo>
                <a:cubicBezTo>
                  <a:pt x="21873" y="4977"/>
                  <a:pt x="21968" y="4954"/>
                  <a:pt x="22039" y="4954"/>
                </a:cubicBezTo>
                <a:lnTo>
                  <a:pt x="22063" y="4954"/>
                </a:lnTo>
                <a:cubicBezTo>
                  <a:pt x="22361" y="4930"/>
                  <a:pt x="22682" y="4834"/>
                  <a:pt x="22944" y="4703"/>
                </a:cubicBezTo>
                <a:cubicBezTo>
                  <a:pt x="23111" y="4620"/>
                  <a:pt x="23278" y="4525"/>
                  <a:pt x="23420" y="4418"/>
                </a:cubicBezTo>
                <a:cubicBezTo>
                  <a:pt x="23789" y="4632"/>
                  <a:pt x="24206" y="4763"/>
                  <a:pt x="24682" y="4811"/>
                </a:cubicBezTo>
                <a:cubicBezTo>
                  <a:pt x="24849" y="4823"/>
                  <a:pt x="25004" y="4834"/>
                  <a:pt x="25135" y="4834"/>
                </a:cubicBezTo>
                <a:cubicBezTo>
                  <a:pt x="25206" y="4834"/>
                  <a:pt x="25302" y="4834"/>
                  <a:pt x="25373" y="4823"/>
                </a:cubicBezTo>
                <a:cubicBezTo>
                  <a:pt x="25575" y="4811"/>
                  <a:pt x="25814" y="4775"/>
                  <a:pt x="26040" y="4715"/>
                </a:cubicBezTo>
                <a:cubicBezTo>
                  <a:pt x="26290" y="4668"/>
                  <a:pt x="26504" y="4573"/>
                  <a:pt x="26683" y="4477"/>
                </a:cubicBezTo>
                <a:cubicBezTo>
                  <a:pt x="26873" y="4394"/>
                  <a:pt x="27052" y="4275"/>
                  <a:pt x="27230" y="4144"/>
                </a:cubicBezTo>
                <a:cubicBezTo>
                  <a:pt x="27409" y="4001"/>
                  <a:pt x="27564" y="3858"/>
                  <a:pt x="27707" y="3703"/>
                </a:cubicBezTo>
                <a:cubicBezTo>
                  <a:pt x="27778" y="3620"/>
                  <a:pt x="27873" y="3513"/>
                  <a:pt x="27957" y="3394"/>
                </a:cubicBezTo>
                <a:cubicBezTo>
                  <a:pt x="28052" y="3275"/>
                  <a:pt x="28135" y="3144"/>
                  <a:pt x="28219" y="3037"/>
                </a:cubicBezTo>
                <a:cubicBezTo>
                  <a:pt x="28350" y="2834"/>
                  <a:pt x="28516" y="2572"/>
                  <a:pt x="28647" y="2310"/>
                </a:cubicBezTo>
                <a:cubicBezTo>
                  <a:pt x="28683" y="2251"/>
                  <a:pt x="28695" y="2191"/>
                  <a:pt x="28683" y="2132"/>
                </a:cubicBezTo>
                <a:cubicBezTo>
                  <a:pt x="28659" y="2072"/>
                  <a:pt x="28612" y="2013"/>
                  <a:pt x="28576" y="1989"/>
                </a:cubicBezTo>
                <a:cubicBezTo>
                  <a:pt x="28528" y="1953"/>
                  <a:pt x="28504" y="1953"/>
                  <a:pt x="28433" y="1953"/>
                </a:cubicBezTo>
                <a:cubicBezTo>
                  <a:pt x="28350" y="1953"/>
                  <a:pt x="28278" y="2001"/>
                  <a:pt x="28231" y="2072"/>
                </a:cubicBezTo>
                <a:cubicBezTo>
                  <a:pt x="28195" y="2132"/>
                  <a:pt x="28159" y="2191"/>
                  <a:pt x="28123" y="2227"/>
                </a:cubicBezTo>
                <a:cubicBezTo>
                  <a:pt x="27957" y="2418"/>
                  <a:pt x="27802" y="2584"/>
                  <a:pt x="27647" y="2739"/>
                </a:cubicBezTo>
                <a:lnTo>
                  <a:pt x="27385" y="3013"/>
                </a:lnTo>
                <a:cubicBezTo>
                  <a:pt x="27183" y="3203"/>
                  <a:pt x="26992" y="3370"/>
                  <a:pt x="26802" y="3513"/>
                </a:cubicBezTo>
                <a:cubicBezTo>
                  <a:pt x="26587" y="3644"/>
                  <a:pt x="26373" y="3775"/>
                  <a:pt x="26147" y="3858"/>
                </a:cubicBezTo>
                <a:cubicBezTo>
                  <a:pt x="25897" y="3953"/>
                  <a:pt x="25623" y="3989"/>
                  <a:pt x="25361" y="4025"/>
                </a:cubicBezTo>
                <a:cubicBezTo>
                  <a:pt x="25254" y="4037"/>
                  <a:pt x="25135" y="4037"/>
                  <a:pt x="25028" y="4037"/>
                </a:cubicBezTo>
                <a:cubicBezTo>
                  <a:pt x="24825" y="4037"/>
                  <a:pt x="24611" y="4025"/>
                  <a:pt x="24421" y="3989"/>
                </a:cubicBezTo>
                <a:cubicBezTo>
                  <a:pt x="24290" y="3965"/>
                  <a:pt x="24147" y="3930"/>
                  <a:pt x="24028" y="3906"/>
                </a:cubicBezTo>
                <a:cubicBezTo>
                  <a:pt x="24135" y="3787"/>
                  <a:pt x="24254" y="3668"/>
                  <a:pt x="24349" y="3537"/>
                </a:cubicBezTo>
                <a:lnTo>
                  <a:pt x="24480" y="3358"/>
                </a:lnTo>
                <a:lnTo>
                  <a:pt x="24504" y="3310"/>
                </a:lnTo>
                <a:cubicBezTo>
                  <a:pt x="24540" y="3263"/>
                  <a:pt x="24563" y="3239"/>
                  <a:pt x="24587" y="3191"/>
                </a:cubicBezTo>
                <a:cubicBezTo>
                  <a:pt x="24659" y="3060"/>
                  <a:pt x="24730" y="2906"/>
                  <a:pt x="24802" y="2727"/>
                </a:cubicBezTo>
                <a:cubicBezTo>
                  <a:pt x="24909" y="2477"/>
                  <a:pt x="24968" y="2179"/>
                  <a:pt x="25004" y="1834"/>
                </a:cubicBezTo>
                <a:cubicBezTo>
                  <a:pt x="25004" y="1763"/>
                  <a:pt x="25016" y="1691"/>
                  <a:pt x="25016" y="1608"/>
                </a:cubicBezTo>
                <a:cubicBezTo>
                  <a:pt x="25016" y="1489"/>
                  <a:pt x="25004" y="1370"/>
                  <a:pt x="24968" y="1251"/>
                </a:cubicBezTo>
                <a:cubicBezTo>
                  <a:pt x="24956" y="1179"/>
                  <a:pt x="24921" y="1072"/>
                  <a:pt x="24861" y="1001"/>
                </a:cubicBezTo>
                <a:cubicBezTo>
                  <a:pt x="24825" y="941"/>
                  <a:pt x="24790" y="882"/>
                  <a:pt x="24742" y="834"/>
                </a:cubicBezTo>
                <a:cubicBezTo>
                  <a:pt x="24706" y="774"/>
                  <a:pt x="24659" y="751"/>
                  <a:pt x="24611" y="703"/>
                </a:cubicBezTo>
                <a:cubicBezTo>
                  <a:pt x="24540" y="643"/>
                  <a:pt x="24468" y="584"/>
                  <a:pt x="24373" y="560"/>
                </a:cubicBezTo>
                <a:cubicBezTo>
                  <a:pt x="24301" y="524"/>
                  <a:pt x="24230" y="501"/>
                  <a:pt x="24147" y="477"/>
                </a:cubicBezTo>
                <a:lnTo>
                  <a:pt x="24123" y="477"/>
                </a:lnTo>
                <a:cubicBezTo>
                  <a:pt x="24028" y="465"/>
                  <a:pt x="23956" y="453"/>
                  <a:pt x="23873" y="453"/>
                </a:cubicBezTo>
                <a:lnTo>
                  <a:pt x="23825" y="453"/>
                </a:lnTo>
                <a:cubicBezTo>
                  <a:pt x="23706" y="465"/>
                  <a:pt x="23599" y="465"/>
                  <a:pt x="23492" y="513"/>
                </a:cubicBezTo>
                <a:lnTo>
                  <a:pt x="23480" y="513"/>
                </a:lnTo>
                <a:cubicBezTo>
                  <a:pt x="23397" y="536"/>
                  <a:pt x="23301" y="572"/>
                  <a:pt x="23230" y="632"/>
                </a:cubicBezTo>
                <a:cubicBezTo>
                  <a:pt x="23158" y="679"/>
                  <a:pt x="23063" y="739"/>
                  <a:pt x="22992" y="810"/>
                </a:cubicBezTo>
                <a:cubicBezTo>
                  <a:pt x="22920" y="882"/>
                  <a:pt x="22837" y="953"/>
                  <a:pt x="22766" y="1048"/>
                </a:cubicBezTo>
                <a:cubicBezTo>
                  <a:pt x="22516" y="1370"/>
                  <a:pt x="22337" y="1775"/>
                  <a:pt x="22289" y="2191"/>
                </a:cubicBezTo>
                <a:cubicBezTo>
                  <a:pt x="22277" y="2346"/>
                  <a:pt x="22265" y="2465"/>
                  <a:pt x="22277" y="2584"/>
                </a:cubicBezTo>
                <a:cubicBezTo>
                  <a:pt x="22277" y="2679"/>
                  <a:pt x="22289" y="2799"/>
                  <a:pt x="22325" y="2918"/>
                </a:cubicBezTo>
                <a:cubicBezTo>
                  <a:pt x="22361" y="3144"/>
                  <a:pt x="22444" y="3334"/>
                  <a:pt x="22516" y="3501"/>
                </a:cubicBezTo>
                <a:cubicBezTo>
                  <a:pt x="22575" y="3608"/>
                  <a:pt x="22635" y="3715"/>
                  <a:pt x="22706" y="3811"/>
                </a:cubicBezTo>
                <a:cubicBezTo>
                  <a:pt x="22754" y="3894"/>
                  <a:pt x="22825" y="3965"/>
                  <a:pt x="22897" y="4037"/>
                </a:cubicBezTo>
                <a:lnTo>
                  <a:pt x="22920" y="4049"/>
                </a:lnTo>
                <a:lnTo>
                  <a:pt x="22897" y="4072"/>
                </a:lnTo>
                <a:cubicBezTo>
                  <a:pt x="22813" y="4108"/>
                  <a:pt x="22718" y="4156"/>
                  <a:pt x="22623" y="4203"/>
                </a:cubicBezTo>
                <a:cubicBezTo>
                  <a:pt x="22504" y="4251"/>
                  <a:pt x="22385" y="4263"/>
                  <a:pt x="22265" y="4275"/>
                </a:cubicBezTo>
                <a:lnTo>
                  <a:pt x="22087" y="4275"/>
                </a:lnTo>
                <a:cubicBezTo>
                  <a:pt x="21932" y="4275"/>
                  <a:pt x="21765" y="4263"/>
                  <a:pt x="21587" y="4251"/>
                </a:cubicBezTo>
                <a:lnTo>
                  <a:pt x="21515" y="4227"/>
                </a:lnTo>
                <a:cubicBezTo>
                  <a:pt x="21289" y="4203"/>
                  <a:pt x="21099" y="4192"/>
                  <a:pt x="20896" y="4156"/>
                </a:cubicBezTo>
                <a:lnTo>
                  <a:pt x="20837" y="4156"/>
                </a:lnTo>
                <a:cubicBezTo>
                  <a:pt x="20694" y="4132"/>
                  <a:pt x="20551" y="4108"/>
                  <a:pt x="20420" y="4072"/>
                </a:cubicBezTo>
                <a:cubicBezTo>
                  <a:pt x="20265" y="4025"/>
                  <a:pt x="20134" y="3977"/>
                  <a:pt x="19979" y="3930"/>
                </a:cubicBezTo>
                <a:cubicBezTo>
                  <a:pt x="19908" y="3894"/>
                  <a:pt x="19837" y="3858"/>
                  <a:pt x="19777" y="3811"/>
                </a:cubicBezTo>
                <a:lnTo>
                  <a:pt x="19765" y="3799"/>
                </a:lnTo>
                <a:lnTo>
                  <a:pt x="19729" y="3787"/>
                </a:lnTo>
                <a:lnTo>
                  <a:pt x="19765" y="3775"/>
                </a:lnTo>
                <a:cubicBezTo>
                  <a:pt x="19908" y="3680"/>
                  <a:pt x="20063" y="3572"/>
                  <a:pt x="20182" y="3453"/>
                </a:cubicBezTo>
                <a:cubicBezTo>
                  <a:pt x="20253" y="3382"/>
                  <a:pt x="20325" y="3287"/>
                  <a:pt x="20396" y="3191"/>
                </a:cubicBezTo>
                <a:lnTo>
                  <a:pt x="20420" y="3156"/>
                </a:lnTo>
                <a:cubicBezTo>
                  <a:pt x="20456" y="3108"/>
                  <a:pt x="20491" y="3049"/>
                  <a:pt x="20515" y="3013"/>
                </a:cubicBezTo>
                <a:cubicBezTo>
                  <a:pt x="20599" y="2882"/>
                  <a:pt x="20670" y="2739"/>
                  <a:pt x="20730" y="2608"/>
                </a:cubicBezTo>
                <a:cubicBezTo>
                  <a:pt x="20861" y="2322"/>
                  <a:pt x="20956" y="2025"/>
                  <a:pt x="21027" y="1727"/>
                </a:cubicBezTo>
                <a:cubicBezTo>
                  <a:pt x="21075" y="1536"/>
                  <a:pt x="21075" y="1346"/>
                  <a:pt x="21039" y="1167"/>
                </a:cubicBezTo>
                <a:cubicBezTo>
                  <a:pt x="21015" y="989"/>
                  <a:pt x="20932" y="822"/>
                  <a:pt x="20837" y="691"/>
                </a:cubicBezTo>
                <a:cubicBezTo>
                  <a:pt x="20730" y="560"/>
                  <a:pt x="20575" y="417"/>
                  <a:pt x="20432" y="346"/>
                </a:cubicBezTo>
                <a:cubicBezTo>
                  <a:pt x="20337" y="298"/>
                  <a:pt x="20253" y="251"/>
                  <a:pt x="20158" y="227"/>
                </a:cubicBezTo>
                <a:cubicBezTo>
                  <a:pt x="20027" y="167"/>
                  <a:pt x="19884" y="132"/>
                  <a:pt x="19729" y="132"/>
                </a:cubicBezTo>
                <a:cubicBezTo>
                  <a:pt x="19682" y="132"/>
                  <a:pt x="19646" y="132"/>
                  <a:pt x="19610" y="155"/>
                </a:cubicBezTo>
                <a:cubicBezTo>
                  <a:pt x="19408" y="179"/>
                  <a:pt x="19241" y="239"/>
                  <a:pt x="19087" y="334"/>
                </a:cubicBezTo>
                <a:cubicBezTo>
                  <a:pt x="18967" y="405"/>
                  <a:pt x="18884" y="524"/>
                  <a:pt x="18789" y="643"/>
                </a:cubicBezTo>
                <a:cubicBezTo>
                  <a:pt x="18753" y="703"/>
                  <a:pt x="18694" y="774"/>
                  <a:pt x="18646" y="870"/>
                </a:cubicBezTo>
                <a:cubicBezTo>
                  <a:pt x="18610" y="929"/>
                  <a:pt x="18586" y="1001"/>
                  <a:pt x="18551" y="1048"/>
                </a:cubicBezTo>
                <a:cubicBezTo>
                  <a:pt x="18491" y="1179"/>
                  <a:pt x="18432" y="1322"/>
                  <a:pt x="18408" y="1465"/>
                </a:cubicBezTo>
                <a:cubicBezTo>
                  <a:pt x="18360" y="1608"/>
                  <a:pt x="18313" y="1775"/>
                  <a:pt x="18301" y="1941"/>
                </a:cubicBezTo>
                <a:cubicBezTo>
                  <a:pt x="18289" y="2084"/>
                  <a:pt x="18277" y="2239"/>
                  <a:pt x="18277" y="2406"/>
                </a:cubicBezTo>
                <a:cubicBezTo>
                  <a:pt x="18277" y="2548"/>
                  <a:pt x="18289" y="2703"/>
                  <a:pt x="18336" y="2894"/>
                </a:cubicBezTo>
                <a:cubicBezTo>
                  <a:pt x="18360" y="3037"/>
                  <a:pt x="18408" y="3203"/>
                  <a:pt x="18467" y="3334"/>
                </a:cubicBezTo>
                <a:cubicBezTo>
                  <a:pt x="18515" y="3453"/>
                  <a:pt x="18551" y="3549"/>
                  <a:pt x="18610" y="3620"/>
                </a:cubicBezTo>
                <a:lnTo>
                  <a:pt x="18575" y="3620"/>
                </a:lnTo>
                <a:lnTo>
                  <a:pt x="18122" y="3751"/>
                </a:lnTo>
                <a:cubicBezTo>
                  <a:pt x="18039" y="3775"/>
                  <a:pt x="17955" y="3787"/>
                  <a:pt x="17872" y="3799"/>
                </a:cubicBezTo>
                <a:cubicBezTo>
                  <a:pt x="17813" y="3811"/>
                  <a:pt x="17753" y="3811"/>
                  <a:pt x="17705" y="3811"/>
                </a:cubicBezTo>
                <a:cubicBezTo>
                  <a:pt x="17598" y="3811"/>
                  <a:pt x="17515" y="3834"/>
                  <a:pt x="17408" y="3834"/>
                </a:cubicBezTo>
                <a:cubicBezTo>
                  <a:pt x="17122" y="3834"/>
                  <a:pt x="16848" y="3811"/>
                  <a:pt x="16562" y="3775"/>
                </a:cubicBezTo>
                <a:cubicBezTo>
                  <a:pt x="16515" y="3751"/>
                  <a:pt x="16467" y="3751"/>
                  <a:pt x="16408" y="3739"/>
                </a:cubicBezTo>
                <a:cubicBezTo>
                  <a:pt x="16312" y="3715"/>
                  <a:pt x="16205" y="3680"/>
                  <a:pt x="16098" y="3632"/>
                </a:cubicBezTo>
                <a:cubicBezTo>
                  <a:pt x="15991" y="3608"/>
                  <a:pt x="15908" y="3561"/>
                  <a:pt x="15812" y="3513"/>
                </a:cubicBezTo>
                <a:cubicBezTo>
                  <a:pt x="15681" y="3453"/>
                  <a:pt x="15550" y="3382"/>
                  <a:pt x="15419" y="3322"/>
                </a:cubicBezTo>
                <a:cubicBezTo>
                  <a:pt x="15538" y="3144"/>
                  <a:pt x="15634" y="2953"/>
                  <a:pt x="15729" y="2739"/>
                </a:cubicBezTo>
                <a:cubicBezTo>
                  <a:pt x="15812" y="2537"/>
                  <a:pt x="15872" y="2358"/>
                  <a:pt x="15919" y="2179"/>
                </a:cubicBezTo>
                <a:cubicBezTo>
                  <a:pt x="15955" y="2025"/>
                  <a:pt x="15979" y="1929"/>
                  <a:pt x="15979" y="1822"/>
                </a:cubicBezTo>
                <a:cubicBezTo>
                  <a:pt x="15991" y="1715"/>
                  <a:pt x="15991" y="1608"/>
                  <a:pt x="15979" y="1489"/>
                </a:cubicBezTo>
                <a:cubicBezTo>
                  <a:pt x="15979" y="1417"/>
                  <a:pt x="15967" y="1310"/>
                  <a:pt x="15931" y="1227"/>
                </a:cubicBezTo>
                <a:lnTo>
                  <a:pt x="15931" y="1215"/>
                </a:lnTo>
                <a:cubicBezTo>
                  <a:pt x="15908" y="1120"/>
                  <a:pt x="15872" y="1013"/>
                  <a:pt x="15812" y="929"/>
                </a:cubicBezTo>
                <a:cubicBezTo>
                  <a:pt x="15741" y="810"/>
                  <a:pt x="15669" y="715"/>
                  <a:pt x="15574" y="643"/>
                </a:cubicBezTo>
                <a:cubicBezTo>
                  <a:pt x="15491" y="572"/>
                  <a:pt x="15396" y="513"/>
                  <a:pt x="15312" y="465"/>
                </a:cubicBezTo>
                <a:cubicBezTo>
                  <a:pt x="15134" y="382"/>
                  <a:pt x="14955" y="346"/>
                  <a:pt x="14765" y="346"/>
                </a:cubicBezTo>
                <a:lnTo>
                  <a:pt x="14717" y="346"/>
                </a:lnTo>
                <a:cubicBezTo>
                  <a:pt x="14491" y="358"/>
                  <a:pt x="14264" y="441"/>
                  <a:pt x="14074" y="584"/>
                </a:cubicBezTo>
                <a:cubicBezTo>
                  <a:pt x="14003" y="643"/>
                  <a:pt x="13943" y="703"/>
                  <a:pt x="13895" y="763"/>
                </a:cubicBezTo>
                <a:cubicBezTo>
                  <a:pt x="13836" y="834"/>
                  <a:pt x="13764" y="929"/>
                  <a:pt x="13717" y="1013"/>
                </a:cubicBezTo>
                <a:cubicBezTo>
                  <a:pt x="13598" y="1239"/>
                  <a:pt x="13538" y="1477"/>
                  <a:pt x="13538" y="1691"/>
                </a:cubicBezTo>
                <a:cubicBezTo>
                  <a:pt x="13538" y="1929"/>
                  <a:pt x="13574" y="2132"/>
                  <a:pt x="13633" y="2310"/>
                </a:cubicBezTo>
                <a:cubicBezTo>
                  <a:pt x="13669" y="2441"/>
                  <a:pt x="13717" y="2560"/>
                  <a:pt x="13776" y="2668"/>
                </a:cubicBezTo>
                <a:cubicBezTo>
                  <a:pt x="13824" y="2763"/>
                  <a:pt x="13883" y="2846"/>
                  <a:pt x="13955" y="2953"/>
                </a:cubicBezTo>
                <a:cubicBezTo>
                  <a:pt x="14074" y="3120"/>
                  <a:pt x="14193" y="3263"/>
                  <a:pt x="14348" y="3382"/>
                </a:cubicBezTo>
                <a:cubicBezTo>
                  <a:pt x="14372" y="3418"/>
                  <a:pt x="14407" y="3441"/>
                  <a:pt x="14431" y="3453"/>
                </a:cubicBezTo>
                <a:cubicBezTo>
                  <a:pt x="14312" y="3572"/>
                  <a:pt x="14181" y="3680"/>
                  <a:pt x="14050" y="3787"/>
                </a:cubicBezTo>
                <a:cubicBezTo>
                  <a:pt x="13836" y="3930"/>
                  <a:pt x="13598" y="4049"/>
                  <a:pt x="13360" y="4144"/>
                </a:cubicBezTo>
                <a:cubicBezTo>
                  <a:pt x="13050" y="4239"/>
                  <a:pt x="12693" y="4322"/>
                  <a:pt x="12336" y="4370"/>
                </a:cubicBezTo>
                <a:cubicBezTo>
                  <a:pt x="12229" y="4382"/>
                  <a:pt x="12121" y="4382"/>
                  <a:pt x="12026" y="4382"/>
                </a:cubicBezTo>
                <a:cubicBezTo>
                  <a:pt x="11764" y="4382"/>
                  <a:pt x="11502" y="4370"/>
                  <a:pt x="11216" y="4322"/>
                </a:cubicBezTo>
                <a:cubicBezTo>
                  <a:pt x="10788" y="4251"/>
                  <a:pt x="10371" y="4132"/>
                  <a:pt x="10002" y="3965"/>
                </a:cubicBezTo>
                <a:lnTo>
                  <a:pt x="9645" y="3787"/>
                </a:lnTo>
                <a:cubicBezTo>
                  <a:pt x="9800" y="3561"/>
                  <a:pt x="9943" y="3334"/>
                  <a:pt x="10026" y="3096"/>
                </a:cubicBezTo>
                <a:cubicBezTo>
                  <a:pt x="10204" y="2679"/>
                  <a:pt x="10276" y="2263"/>
                  <a:pt x="10240" y="1894"/>
                </a:cubicBezTo>
                <a:cubicBezTo>
                  <a:pt x="10204" y="1667"/>
                  <a:pt x="10145" y="1465"/>
                  <a:pt x="10038" y="1298"/>
                </a:cubicBezTo>
                <a:cubicBezTo>
                  <a:pt x="9978" y="1215"/>
                  <a:pt x="9943" y="1120"/>
                  <a:pt x="9859" y="1048"/>
                </a:cubicBezTo>
                <a:lnTo>
                  <a:pt x="9776" y="953"/>
                </a:lnTo>
                <a:lnTo>
                  <a:pt x="9740" y="929"/>
                </a:lnTo>
                <a:cubicBezTo>
                  <a:pt x="9716" y="894"/>
                  <a:pt x="9681" y="882"/>
                  <a:pt x="9657" y="858"/>
                </a:cubicBezTo>
                <a:cubicBezTo>
                  <a:pt x="9538" y="774"/>
                  <a:pt x="9431" y="751"/>
                  <a:pt x="9323" y="739"/>
                </a:cubicBezTo>
                <a:lnTo>
                  <a:pt x="9288" y="739"/>
                </a:lnTo>
                <a:cubicBezTo>
                  <a:pt x="9192" y="739"/>
                  <a:pt x="9109" y="751"/>
                  <a:pt x="9014" y="774"/>
                </a:cubicBezTo>
                <a:cubicBezTo>
                  <a:pt x="8907" y="810"/>
                  <a:pt x="8835" y="858"/>
                  <a:pt x="8764" y="917"/>
                </a:cubicBezTo>
                <a:cubicBezTo>
                  <a:pt x="8692" y="965"/>
                  <a:pt x="8597" y="1036"/>
                  <a:pt x="8526" y="1120"/>
                </a:cubicBezTo>
                <a:cubicBezTo>
                  <a:pt x="8454" y="1215"/>
                  <a:pt x="8371" y="1298"/>
                  <a:pt x="8335" y="1405"/>
                </a:cubicBezTo>
                <a:cubicBezTo>
                  <a:pt x="8288" y="1477"/>
                  <a:pt x="8240" y="1584"/>
                  <a:pt x="8192" y="1703"/>
                </a:cubicBezTo>
                <a:cubicBezTo>
                  <a:pt x="8157" y="1822"/>
                  <a:pt x="8121" y="1906"/>
                  <a:pt x="8109" y="2001"/>
                </a:cubicBezTo>
                <a:lnTo>
                  <a:pt x="8109" y="2025"/>
                </a:lnTo>
                <a:cubicBezTo>
                  <a:pt x="8097" y="2120"/>
                  <a:pt x="8073" y="2203"/>
                  <a:pt x="8073" y="2310"/>
                </a:cubicBezTo>
                <a:cubicBezTo>
                  <a:pt x="8073" y="2572"/>
                  <a:pt x="8109" y="2799"/>
                  <a:pt x="8168" y="3013"/>
                </a:cubicBezTo>
                <a:lnTo>
                  <a:pt x="8180" y="3037"/>
                </a:lnTo>
                <a:cubicBezTo>
                  <a:pt x="8216" y="3132"/>
                  <a:pt x="8240" y="3215"/>
                  <a:pt x="8299" y="3310"/>
                </a:cubicBezTo>
                <a:cubicBezTo>
                  <a:pt x="8347" y="3394"/>
                  <a:pt x="8407" y="3489"/>
                  <a:pt x="8478" y="3584"/>
                </a:cubicBezTo>
                <a:cubicBezTo>
                  <a:pt x="8573" y="3727"/>
                  <a:pt x="8669" y="3846"/>
                  <a:pt x="8788" y="3941"/>
                </a:cubicBezTo>
                <a:cubicBezTo>
                  <a:pt x="8752" y="3977"/>
                  <a:pt x="8716" y="4001"/>
                  <a:pt x="8669" y="4037"/>
                </a:cubicBezTo>
                <a:cubicBezTo>
                  <a:pt x="8478" y="4156"/>
                  <a:pt x="8288" y="4263"/>
                  <a:pt x="8073" y="4346"/>
                </a:cubicBezTo>
                <a:cubicBezTo>
                  <a:pt x="7859" y="4418"/>
                  <a:pt x="7633" y="4465"/>
                  <a:pt x="7395" y="4501"/>
                </a:cubicBezTo>
                <a:cubicBezTo>
                  <a:pt x="7323" y="4501"/>
                  <a:pt x="7228" y="4513"/>
                  <a:pt x="7145" y="4513"/>
                </a:cubicBezTo>
                <a:cubicBezTo>
                  <a:pt x="6942" y="4513"/>
                  <a:pt x="6740" y="4501"/>
                  <a:pt x="6525" y="4465"/>
                </a:cubicBezTo>
                <a:cubicBezTo>
                  <a:pt x="6216" y="4406"/>
                  <a:pt x="5930" y="4322"/>
                  <a:pt x="5656" y="4203"/>
                </a:cubicBezTo>
                <a:cubicBezTo>
                  <a:pt x="5371" y="4061"/>
                  <a:pt x="5120" y="3906"/>
                  <a:pt x="4882" y="3727"/>
                </a:cubicBezTo>
                <a:cubicBezTo>
                  <a:pt x="4739" y="3608"/>
                  <a:pt x="4620" y="3489"/>
                  <a:pt x="4501" y="3346"/>
                </a:cubicBezTo>
                <a:cubicBezTo>
                  <a:pt x="4644" y="3263"/>
                  <a:pt x="4739" y="3168"/>
                  <a:pt x="4835" y="3084"/>
                </a:cubicBezTo>
                <a:cubicBezTo>
                  <a:pt x="5013" y="2906"/>
                  <a:pt x="5144" y="2739"/>
                  <a:pt x="5251" y="2560"/>
                </a:cubicBezTo>
                <a:cubicBezTo>
                  <a:pt x="5371" y="2370"/>
                  <a:pt x="5454" y="2191"/>
                  <a:pt x="5513" y="2013"/>
                </a:cubicBezTo>
                <a:cubicBezTo>
                  <a:pt x="5692" y="1501"/>
                  <a:pt x="5692" y="1084"/>
                  <a:pt x="5537" y="751"/>
                </a:cubicBezTo>
                <a:cubicBezTo>
                  <a:pt x="5442" y="548"/>
                  <a:pt x="5311" y="393"/>
                  <a:pt x="5132" y="239"/>
                </a:cubicBezTo>
                <a:cubicBezTo>
                  <a:pt x="5025" y="155"/>
                  <a:pt x="4918" y="96"/>
                  <a:pt x="4835" y="60"/>
                </a:cubicBezTo>
                <a:cubicBezTo>
                  <a:pt x="4775" y="48"/>
                  <a:pt x="4728" y="36"/>
                  <a:pt x="4656" y="12"/>
                </a:cubicBezTo>
                <a:cubicBezTo>
                  <a:pt x="4609" y="12"/>
                  <a:pt x="4561" y="1"/>
                  <a:pt x="45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 name="Google Shape;269;p15"/>
          <p:cNvGrpSpPr/>
          <p:nvPr/>
        </p:nvGrpSpPr>
        <p:grpSpPr>
          <a:xfrm rot="9846157">
            <a:off x="7427589" y="3890896"/>
            <a:ext cx="2288358" cy="1834099"/>
            <a:chOff x="-440953" y="-271101"/>
            <a:chExt cx="2288486" cy="1834202"/>
          </a:xfrm>
        </p:grpSpPr>
        <p:sp>
          <p:nvSpPr>
            <p:cNvPr id="270" name="Google Shape;270;p15"/>
            <p:cNvSpPr/>
            <p:nvPr/>
          </p:nvSpPr>
          <p:spPr>
            <a:xfrm>
              <a:off x="-440953" y="-127009"/>
              <a:ext cx="1022255" cy="1669917"/>
            </a:xfrm>
            <a:custGeom>
              <a:rect b="b" l="l" r="r" t="t"/>
              <a:pathLst>
                <a:path extrusionOk="0" h="19801" w="12121">
                  <a:moveTo>
                    <a:pt x="2108" y="0"/>
                  </a:moveTo>
                  <a:cubicBezTo>
                    <a:pt x="2000" y="24"/>
                    <a:pt x="1917" y="84"/>
                    <a:pt x="1869" y="155"/>
                  </a:cubicBezTo>
                  <a:cubicBezTo>
                    <a:pt x="1834" y="215"/>
                    <a:pt x="1810" y="286"/>
                    <a:pt x="1810" y="369"/>
                  </a:cubicBezTo>
                  <a:cubicBezTo>
                    <a:pt x="1798" y="393"/>
                    <a:pt x="1798" y="441"/>
                    <a:pt x="1798" y="488"/>
                  </a:cubicBezTo>
                  <a:lnTo>
                    <a:pt x="1798" y="572"/>
                  </a:lnTo>
                  <a:cubicBezTo>
                    <a:pt x="1798" y="679"/>
                    <a:pt x="1774" y="798"/>
                    <a:pt x="1762" y="893"/>
                  </a:cubicBezTo>
                  <a:lnTo>
                    <a:pt x="1750" y="1000"/>
                  </a:lnTo>
                  <a:cubicBezTo>
                    <a:pt x="1738" y="1120"/>
                    <a:pt x="1727" y="1262"/>
                    <a:pt x="1703" y="1381"/>
                  </a:cubicBezTo>
                  <a:lnTo>
                    <a:pt x="1667" y="1822"/>
                  </a:lnTo>
                  <a:cubicBezTo>
                    <a:pt x="1619" y="2060"/>
                    <a:pt x="1572" y="2334"/>
                    <a:pt x="1512" y="2596"/>
                  </a:cubicBezTo>
                  <a:cubicBezTo>
                    <a:pt x="1441" y="2905"/>
                    <a:pt x="1346" y="3203"/>
                    <a:pt x="1262" y="3501"/>
                  </a:cubicBezTo>
                  <a:cubicBezTo>
                    <a:pt x="1226" y="3620"/>
                    <a:pt x="1191" y="3739"/>
                    <a:pt x="1155" y="3858"/>
                  </a:cubicBezTo>
                  <a:cubicBezTo>
                    <a:pt x="1096" y="4013"/>
                    <a:pt x="1048" y="4179"/>
                    <a:pt x="1012" y="4322"/>
                  </a:cubicBezTo>
                  <a:cubicBezTo>
                    <a:pt x="869" y="4739"/>
                    <a:pt x="750" y="5191"/>
                    <a:pt x="631" y="5596"/>
                  </a:cubicBezTo>
                  <a:cubicBezTo>
                    <a:pt x="584" y="5751"/>
                    <a:pt x="548" y="5918"/>
                    <a:pt x="500" y="6061"/>
                  </a:cubicBezTo>
                  <a:cubicBezTo>
                    <a:pt x="417" y="6346"/>
                    <a:pt x="334" y="6632"/>
                    <a:pt x="262" y="6930"/>
                  </a:cubicBezTo>
                  <a:cubicBezTo>
                    <a:pt x="167" y="7251"/>
                    <a:pt x="119" y="7549"/>
                    <a:pt x="83" y="7847"/>
                  </a:cubicBezTo>
                  <a:cubicBezTo>
                    <a:pt x="48" y="8192"/>
                    <a:pt x="24" y="8537"/>
                    <a:pt x="12" y="8799"/>
                  </a:cubicBezTo>
                  <a:cubicBezTo>
                    <a:pt x="0" y="8906"/>
                    <a:pt x="0" y="9013"/>
                    <a:pt x="0" y="9109"/>
                  </a:cubicBezTo>
                  <a:lnTo>
                    <a:pt x="0" y="9251"/>
                  </a:lnTo>
                  <a:cubicBezTo>
                    <a:pt x="0" y="9371"/>
                    <a:pt x="12" y="9490"/>
                    <a:pt x="12" y="9609"/>
                  </a:cubicBezTo>
                  <a:lnTo>
                    <a:pt x="12" y="9668"/>
                  </a:lnTo>
                  <a:cubicBezTo>
                    <a:pt x="24" y="9978"/>
                    <a:pt x="48" y="10287"/>
                    <a:pt x="119" y="10633"/>
                  </a:cubicBezTo>
                  <a:cubicBezTo>
                    <a:pt x="131" y="10764"/>
                    <a:pt x="155" y="10918"/>
                    <a:pt x="191" y="11061"/>
                  </a:cubicBezTo>
                  <a:lnTo>
                    <a:pt x="191" y="11097"/>
                  </a:lnTo>
                  <a:cubicBezTo>
                    <a:pt x="203" y="11228"/>
                    <a:pt x="238" y="11359"/>
                    <a:pt x="274" y="11490"/>
                  </a:cubicBezTo>
                  <a:lnTo>
                    <a:pt x="310" y="11621"/>
                  </a:lnTo>
                  <a:lnTo>
                    <a:pt x="345" y="11776"/>
                  </a:lnTo>
                  <a:cubicBezTo>
                    <a:pt x="405" y="11978"/>
                    <a:pt x="488" y="12145"/>
                    <a:pt x="548" y="12299"/>
                  </a:cubicBezTo>
                  <a:cubicBezTo>
                    <a:pt x="619" y="12490"/>
                    <a:pt x="726" y="12669"/>
                    <a:pt x="834" y="12847"/>
                  </a:cubicBezTo>
                  <a:cubicBezTo>
                    <a:pt x="857" y="12895"/>
                    <a:pt x="905" y="12954"/>
                    <a:pt x="929" y="13002"/>
                  </a:cubicBezTo>
                  <a:lnTo>
                    <a:pt x="965" y="13038"/>
                  </a:lnTo>
                  <a:cubicBezTo>
                    <a:pt x="1143" y="13311"/>
                    <a:pt x="1334" y="13573"/>
                    <a:pt x="1560" y="13812"/>
                  </a:cubicBezTo>
                  <a:cubicBezTo>
                    <a:pt x="1679" y="13954"/>
                    <a:pt x="1822" y="14097"/>
                    <a:pt x="1988" y="14228"/>
                  </a:cubicBezTo>
                  <a:lnTo>
                    <a:pt x="2084" y="14312"/>
                  </a:lnTo>
                  <a:lnTo>
                    <a:pt x="2167" y="14383"/>
                  </a:lnTo>
                  <a:lnTo>
                    <a:pt x="2215" y="14431"/>
                  </a:lnTo>
                  <a:lnTo>
                    <a:pt x="2393" y="14562"/>
                  </a:lnTo>
                  <a:lnTo>
                    <a:pt x="2631" y="14728"/>
                  </a:lnTo>
                  <a:cubicBezTo>
                    <a:pt x="2655" y="14752"/>
                    <a:pt x="2703" y="14776"/>
                    <a:pt x="2750" y="14800"/>
                  </a:cubicBezTo>
                  <a:lnTo>
                    <a:pt x="2774" y="14812"/>
                  </a:lnTo>
                  <a:cubicBezTo>
                    <a:pt x="2798" y="14835"/>
                    <a:pt x="2822" y="14847"/>
                    <a:pt x="2834" y="14859"/>
                  </a:cubicBezTo>
                  <a:cubicBezTo>
                    <a:pt x="2881" y="14895"/>
                    <a:pt x="2929" y="14907"/>
                    <a:pt x="2977" y="14931"/>
                  </a:cubicBezTo>
                  <a:cubicBezTo>
                    <a:pt x="3001" y="14955"/>
                    <a:pt x="3048" y="14978"/>
                    <a:pt x="3072" y="14990"/>
                  </a:cubicBezTo>
                  <a:lnTo>
                    <a:pt x="3346" y="15133"/>
                  </a:lnTo>
                  <a:lnTo>
                    <a:pt x="3405" y="15157"/>
                  </a:lnTo>
                  <a:cubicBezTo>
                    <a:pt x="3536" y="15228"/>
                    <a:pt x="3703" y="15288"/>
                    <a:pt x="3846" y="15347"/>
                  </a:cubicBezTo>
                  <a:cubicBezTo>
                    <a:pt x="4060" y="15431"/>
                    <a:pt x="4286" y="15502"/>
                    <a:pt x="4489" y="15574"/>
                  </a:cubicBezTo>
                  <a:cubicBezTo>
                    <a:pt x="4584" y="15609"/>
                    <a:pt x="4655" y="15633"/>
                    <a:pt x="4739" y="15669"/>
                  </a:cubicBezTo>
                  <a:cubicBezTo>
                    <a:pt x="5013" y="15752"/>
                    <a:pt x="5275" y="15859"/>
                    <a:pt x="5537" y="15967"/>
                  </a:cubicBezTo>
                  <a:cubicBezTo>
                    <a:pt x="5620" y="15990"/>
                    <a:pt x="5715" y="16038"/>
                    <a:pt x="5798" y="16062"/>
                  </a:cubicBezTo>
                  <a:cubicBezTo>
                    <a:pt x="5846" y="16086"/>
                    <a:pt x="5870" y="16098"/>
                    <a:pt x="5918" y="16109"/>
                  </a:cubicBezTo>
                  <a:cubicBezTo>
                    <a:pt x="5989" y="16145"/>
                    <a:pt x="6084" y="16169"/>
                    <a:pt x="6168" y="16217"/>
                  </a:cubicBezTo>
                  <a:cubicBezTo>
                    <a:pt x="6215" y="16229"/>
                    <a:pt x="6263" y="16264"/>
                    <a:pt x="6310" y="16276"/>
                  </a:cubicBezTo>
                  <a:cubicBezTo>
                    <a:pt x="6382" y="16300"/>
                    <a:pt x="6465" y="16336"/>
                    <a:pt x="6549" y="16383"/>
                  </a:cubicBezTo>
                  <a:cubicBezTo>
                    <a:pt x="6846" y="16526"/>
                    <a:pt x="7120" y="16705"/>
                    <a:pt x="7394" y="16895"/>
                  </a:cubicBezTo>
                  <a:cubicBezTo>
                    <a:pt x="7739" y="17169"/>
                    <a:pt x="8037" y="17467"/>
                    <a:pt x="8287" y="17788"/>
                  </a:cubicBezTo>
                  <a:cubicBezTo>
                    <a:pt x="8489" y="18086"/>
                    <a:pt x="8680" y="18419"/>
                    <a:pt x="8823" y="18741"/>
                  </a:cubicBezTo>
                  <a:cubicBezTo>
                    <a:pt x="8930" y="19026"/>
                    <a:pt x="9001" y="19253"/>
                    <a:pt x="9025" y="19479"/>
                  </a:cubicBezTo>
                  <a:lnTo>
                    <a:pt x="9025" y="19503"/>
                  </a:lnTo>
                  <a:cubicBezTo>
                    <a:pt x="9025" y="19598"/>
                    <a:pt x="9061" y="19658"/>
                    <a:pt x="9120" y="19717"/>
                  </a:cubicBezTo>
                  <a:cubicBezTo>
                    <a:pt x="9168" y="19777"/>
                    <a:pt x="9251" y="19800"/>
                    <a:pt x="9323" y="19800"/>
                  </a:cubicBezTo>
                  <a:cubicBezTo>
                    <a:pt x="9406" y="19800"/>
                    <a:pt x="9478" y="19777"/>
                    <a:pt x="9597" y="19777"/>
                  </a:cubicBezTo>
                  <a:cubicBezTo>
                    <a:pt x="9644" y="19729"/>
                    <a:pt x="9680" y="19634"/>
                    <a:pt x="9680" y="19562"/>
                  </a:cubicBezTo>
                  <a:cubicBezTo>
                    <a:pt x="9680" y="19491"/>
                    <a:pt x="9668" y="19396"/>
                    <a:pt x="9656" y="19312"/>
                  </a:cubicBezTo>
                  <a:cubicBezTo>
                    <a:pt x="9656" y="19277"/>
                    <a:pt x="9668" y="19265"/>
                    <a:pt x="9668" y="19241"/>
                  </a:cubicBezTo>
                  <a:cubicBezTo>
                    <a:pt x="9680" y="19146"/>
                    <a:pt x="9680" y="19074"/>
                    <a:pt x="9680" y="19003"/>
                  </a:cubicBezTo>
                  <a:cubicBezTo>
                    <a:pt x="9680" y="18943"/>
                    <a:pt x="9704" y="18860"/>
                    <a:pt x="9704" y="18800"/>
                  </a:cubicBezTo>
                  <a:cubicBezTo>
                    <a:pt x="9716" y="18669"/>
                    <a:pt x="9716" y="18526"/>
                    <a:pt x="9728" y="18384"/>
                  </a:cubicBezTo>
                  <a:cubicBezTo>
                    <a:pt x="9739" y="18122"/>
                    <a:pt x="9775" y="17848"/>
                    <a:pt x="9799" y="17598"/>
                  </a:cubicBezTo>
                  <a:lnTo>
                    <a:pt x="9799" y="17574"/>
                  </a:lnTo>
                  <a:cubicBezTo>
                    <a:pt x="9835" y="17395"/>
                    <a:pt x="9859" y="17241"/>
                    <a:pt x="9894" y="17110"/>
                  </a:cubicBezTo>
                  <a:cubicBezTo>
                    <a:pt x="9918" y="16931"/>
                    <a:pt x="9966" y="16764"/>
                    <a:pt x="10013" y="16598"/>
                  </a:cubicBezTo>
                  <a:cubicBezTo>
                    <a:pt x="10085" y="16300"/>
                    <a:pt x="10204" y="16038"/>
                    <a:pt x="10323" y="15728"/>
                  </a:cubicBezTo>
                  <a:cubicBezTo>
                    <a:pt x="10382" y="15586"/>
                    <a:pt x="10442" y="15443"/>
                    <a:pt x="10513" y="15312"/>
                  </a:cubicBezTo>
                  <a:lnTo>
                    <a:pt x="10561" y="15228"/>
                  </a:lnTo>
                  <a:lnTo>
                    <a:pt x="10740" y="14871"/>
                  </a:lnTo>
                  <a:cubicBezTo>
                    <a:pt x="10906" y="14526"/>
                    <a:pt x="11037" y="14169"/>
                    <a:pt x="11168" y="13847"/>
                  </a:cubicBezTo>
                  <a:cubicBezTo>
                    <a:pt x="11383" y="13335"/>
                    <a:pt x="11561" y="12788"/>
                    <a:pt x="11740" y="12168"/>
                  </a:cubicBezTo>
                  <a:cubicBezTo>
                    <a:pt x="11811" y="11895"/>
                    <a:pt x="11871" y="11633"/>
                    <a:pt x="11942" y="11287"/>
                  </a:cubicBezTo>
                  <a:cubicBezTo>
                    <a:pt x="11978" y="11168"/>
                    <a:pt x="12002" y="11025"/>
                    <a:pt x="12025" y="10883"/>
                  </a:cubicBezTo>
                  <a:cubicBezTo>
                    <a:pt x="12025" y="10823"/>
                    <a:pt x="12037" y="10787"/>
                    <a:pt x="12037" y="10740"/>
                  </a:cubicBezTo>
                  <a:cubicBezTo>
                    <a:pt x="12049" y="10621"/>
                    <a:pt x="12061" y="10490"/>
                    <a:pt x="12085" y="10359"/>
                  </a:cubicBezTo>
                  <a:cubicBezTo>
                    <a:pt x="12097" y="10085"/>
                    <a:pt x="12121" y="9763"/>
                    <a:pt x="12121" y="9454"/>
                  </a:cubicBezTo>
                  <a:cubicBezTo>
                    <a:pt x="12109" y="9192"/>
                    <a:pt x="12097" y="8894"/>
                    <a:pt x="12085" y="8513"/>
                  </a:cubicBezTo>
                  <a:cubicBezTo>
                    <a:pt x="12049" y="7858"/>
                    <a:pt x="11978" y="7239"/>
                    <a:pt x="11859" y="6656"/>
                  </a:cubicBezTo>
                  <a:cubicBezTo>
                    <a:pt x="11799" y="6346"/>
                    <a:pt x="11704" y="6049"/>
                    <a:pt x="11633" y="5775"/>
                  </a:cubicBezTo>
                  <a:cubicBezTo>
                    <a:pt x="11609" y="5656"/>
                    <a:pt x="11561" y="5561"/>
                    <a:pt x="11525" y="5441"/>
                  </a:cubicBezTo>
                  <a:lnTo>
                    <a:pt x="11502" y="5346"/>
                  </a:lnTo>
                  <a:cubicBezTo>
                    <a:pt x="11454" y="5215"/>
                    <a:pt x="11406" y="5084"/>
                    <a:pt x="11371" y="4977"/>
                  </a:cubicBezTo>
                  <a:lnTo>
                    <a:pt x="11347" y="4930"/>
                  </a:lnTo>
                  <a:cubicBezTo>
                    <a:pt x="11228" y="4656"/>
                    <a:pt x="11109" y="4358"/>
                    <a:pt x="10978" y="4072"/>
                  </a:cubicBezTo>
                  <a:cubicBezTo>
                    <a:pt x="10966" y="4048"/>
                    <a:pt x="10966" y="4037"/>
                    <a:pt x="10954" y="4013"/>
                  </a:cubicBezTo>
                  <a:cubicBezTo>
                    <a:pt x="10918" y="3965"/>
                    <a:pt x="10906" y="3917"/>
                    <a:pt x="10871" y="3870"/>
                  </a:cubicBezTo>
                  <a:lnTo>
                    <a:pt x="10740" y="3656"/>
                  </a:lnTo>
                  <a:cubicBezTo>
                    <a:pt x="10656" y="3513"/>
                    <a:pt x="10561" y="3370"/>
                    <a:pt x="10442" y="3215"/>
                  </a:cubicBezTo>
                  <a:lnTo>
                    <a:pt x="10430" y="3203"/>
                  </a:lnTo>
                  <a:cubicBezTo>
                    <a:pt x="10359" y="3096"/>
                    <a:pt x="10263" y="2977"/>
                    <a:pt x="10180" y="2882"/>
                  </a:cubicBezTo>
                  <a:cubicBezTo>
                    <a:pt x="10085" y="2774"/>
                    <a:pt x="10001" y="2655"/>
                    <a:pt x="9894" y="2560"/>
                  </a:cubicBezTo>
                  <a:cubicBezTo>
                    <a:pt x="9787" y="2477"/>
                    <a:pt x="9668" y="2358"/>
                    <a:pt x="9537" y="2251"/>
                  </a:cubicBezTo>
                  <a:cubicBezTo>
                    <a:pt x="9466" y="2191"/>
                    <a:pt x="9382" y="2132"/>
                    <a:pt x="9299" y="2072"/>
                  </a:cubicBezTo>
                  <a:cubicBezTo>
                    <a:pt x="9287" y="2060"/>
                    <a:pt x="9251" y="2048"/>
                    <a:pt x="9239" y="2024"/>
                  </a:cubicBezTo>
                  <a:cubicBezTo>
                    <a:pt x="9204" y="2001"/>
                    <a:pt x="9168" y="1977"/>
                    <a:pt x="9120" y="1941"/>
                  </a:cubicBezTo>
                  <a:lnTo>
                    <a:pt x="8894" y="1810"/>
                  </a:lnTo>
                  <a:cubicBezTo>
                    <a:pt x="8846" y="1774"/>
                    <a:pt x="8823" y="1751"/>
                    <a:pt x="8775" y="1727"/>
                  </a:cubicBezTo>
                  <a:cubicBezTo>
                    <a:pt x="8763" y="1715"/>
                    <a:pt x="8727" y="1715"/>
                    <a:pt x="8716" y="1703"/>
                  </a:cubicBezTo>
                  <a:lnTo>
                    <a:pt x="8358" y="1524"/>
                  </a:lnTo>
                  <a:cubicBezTo>
                    <a:pt x="8037" y="1370"/>
                    <a:pt x="7739" y="1250"/>
                    <a:pt x="7442" y="1167"/>
                  </a:cubicBezTo>
                  <a:cubicBezTo>
                    <a:pt x="7156" y="1060"/>
                    <a:pt x="6870" y="1000"/>
                    <a:pt x="6572" y="929"/>
                  </a:cubicBezTo>
                  <a:cubicBezTo>
                    <a:pt x="6263" y="858"/>
                    <a:pt x="5977" y="798"/>
                    <a:pt x="5727" y="750"/>
                  </a:cubicBezTo>
                  <a:cubicBezTo>
                    <a:pt x="5417" y="691"/>
                    <a:pt x="5132" y="643"/>
                    <a:pt x="4858" y="596"/>
                  </a:cubicBezTo>
                  <a:lnTo>
                    <a:pt x="4596" y="560"/>
                  </a:lnTo>
                  <a:cubicBezTo>
                    <a:pt x="4405" y="524"/>
                    <a:pt x="4179" y="477"/>
                    <a:pt x="3965" y="453"/>
                  </a:cubicBezTo>
                  <a:lnTo>
                    <a:pt x="3905" y="441"/>
                  </a:lnTo>
                  <a:cubicBezTo>
                    <a:pt x="3655" y="405"/>
                    <a:pt x="3393" y="358"/>
                    <a:pt x="3131" y="286"/>
                  </a:cubicBezTo>
                  <a:lnTo>
                    <a:pt x="3108" y="274"/>
                  </a:lnTo>
                  <a:cubicBezTo>
                    <a:pt x="2965" y="227"/>
                    <a:pt x="2834" y="203"/>
                    <a:pt x="2703" y="155"/>
                  </a:cubicBezTo>
                  <a:cubicBezTo>
                    <a:pt x="2631" y="119"/>
                    <a:pt x="2548" y="107"/>
                    <a:pt x="2477" y="84"/>
                  </a:cubicBezTo>
                  <a:lnTo>
                    <a:pt x="2453" y="72"/>
                  </a:lnTo>
                  <a:cubicBezTo>
                    <a:pt x="2346" y="36"/>
                    <a:pt x="2250" y="0"/>
                    <a:pt x="2155" y="0"/>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5"/>
            <p:cNvSpPr/>
            <p:nvPr/>
          </p:nvSpPr>
          <p:spPr>
            <a:xfrm>
              <a:off x="656518" y="-175249"/>
              <a:ext cx="1191014" cy="998189"/>
            </a:xfrm>
            <a:custGeom>
              <a:rect b="b" l="l" r="r" t="t"/>
              <a:pathLst>
                <a:path extrusionOk="0" h="11836" w="14122">
                  <a:moveTo>
                    <a:pt x="7966" y="1"/>
                  </a:moveTo>
                  <a:cubicBezTo>
                    <a:pt x="7764" y="1"/>
                    <a:pt x="7549" y="1"/>
                    <a:pt x="7359" y="13"/>
                  </a:cubicBezTo>
                  <a:cubicBezTo>
                    <a:pt x="6835" y="60"/>
                    <a:pt x="6132" y="120"/>
                    <a:pt x="5466" y="263"/>
                  </a:cubicBezTo>
                  <a:cubicBezTo>
                    <a:pt x="4894" y="382"/>
                    <a:pt x="4358" y="549"/>
                    <a:pt x="3727" y="739"/>
                  </a:cubicBezTo>
                  <a:lnTo>
                    <a:pt x="2965" y="965"/>
                  </a:lnTo>
                  <a:cubicBezTo>
                    <a:pt x="2668" y="1060"/>
                    <a:pt x="2358" y="1156"/>
                    <a:pt x="2060" y="1251"/>
                  </a:cubicBezTo>
                  <a:cubicBezTo>
                    <a:pt x="1775" y="1322"/>
                    <a:pt x="1489" y="1394"/>
                    <a:pt x="1227" y="1477"/>
                  </a:cubicBezTo>
                  <a:cubicBezTo>
                    <a:pt x="1132" y="1501"/>
                    <a:pt x="1060" y="1513"/>
                    <a:pt x="977" y="1549"/>
                  </a:cubicBezTo>
                  <a:cubicBezTo>
                    <a:pt x="929" y="1561"/>
                    <a:pt x="870" y="1572"/>
                    <a:pt x="822" y="1596"/>
                  </a:cubicBezTo>
                  <a:cubicBezTo>
                    <a:pt x="763" y="1608"/>
                    <a:pt x="691" y="1620"/>
                    <a:pt x="620" y="1632"/>
                  </a:cubicBezTo>
                  <a:cubicBezTo>
                    <a:pt x="584" y="1632"/>
                    <a:pt x="572" y="1656"/>
                    <a:pt x="536" y="1656"/>
                  </a:cubicBezTo>
                  <a:cubicBezTo>
                    <a:pt x="501" y="1656"/>
                    <a:pt x="453" y="1656"/>
                    <a:pt x="417" y="1668"/>
                  </a:cubicBezTo>
                  <a:cubicBezTo>
                    <a:pt x="394" y="1668"/>
                    <a:pt x="346" y="1680"/>
                    <a:pt x="322" y="1715"/>
                  </a:cubicBezTo>
                  <a:lnTo>
                    <a:pt x="251" y="1715"/>
                  </a:lnTo>
                  <a:cubicBezTo>
                    <a:pt x="191" y="1715"/>
                    <a:pt x="120" y="1739"/>
                    <a:pt x="72" y="1787"/>
                  </a:cubicBezTo>
                  <a:cubicBezTo>
                    <a:pt x="36" y="1846"/>
                    <a:pt x="1" y="1918"/>
                    <a:pt x="1" y="1989"/>
                  </a:cubicBezTo>
                  <a:cubicBezTo>
                    <a:pt x="1" y="2049"/>
                    <a:pt x="36" y="2108"/>
                    <a:pt x="72" y="2156"/>
                  </a:cubicBezTo>
                  <a:cubicBezTo>
                    <a:pt x="191" y="2263"/>
                    <a:pt x="310" y="2382"/>
                    <a:pt x="417" y="2513"/>
                  </a:cubicBezTo>
                  <a:cubicBezTo>
                    <a:pt x="525" y="2632"/>
                    <a:pt x="596" y="2787"/>
                    <a:pt x="667" y="2942"/>
                  </a:cubicBezTo>
                  <a:cubicBezTo>
                    <a:pt x="822" y="3323"/>
                    <a:pt x="894" y="3739"/>
                    <a:pt x="953" y="4097"/>
                  </a:cubicBezTo>
                  <a:cubicBezTo>
                    <a:pt x="989" y="4370"/>
                    <a:pt x="1013" y="4668"/>
                    <a:pt x="1048" y="4954"/>
                  </a:cubicBezTo>
                  <a:lnTo>
                    <a:pt x="1048" y="5001"/>
                  </a:lnTo>
                  <a:cubicBezTo>
                    <a:pt x="1072" y="5359"/>
                    <a:pt x="1108" y="5668"/>
                    <a:pt x="1144" y="5966"/>
                  </a:cubicBezTo>
                  <a:cubicBezTo>
                    <a:pt x="1167" y="6097"/>
                    <a:pt x="1191" y="6264"/>
                    <a:pt x="1227" y="6442"/>
                  </a:cubicBezTo>
                  <a:cubicBezTo>
                    <a:pt x="1251" y="6597"/>
                    <a:pt x="1298" y="6752"/>
                    <a:pt x="1322" y="6895"/>
                  </a:cubicBezTo>
                  <a:cubicBezTo>
                    <a:pt x="1465" y="7454"/>
                    <a:pt x="1703" y="8002"/>
                    <a:pt x="2072" y="8621"/>
                  </a:cubicBezTo>
                  <a:cubicBezTo>
                    <a:pt x="2144" y="8752"/>
                    <a:pt x="2239" y="8871"/>
                    <a:pt x="2322" y="9002"/>
                  </a:cubicBezTo>
                  <a:lnTo>
                    <a:pt x="2465" y="9181"/>
                  </a:lnTo>
                  <a:cubicBezTo>
                    <a:pt x="2477" y="9216"/>
                    <a:pt x="2501" y="9228"/>
                    <a:pt x="2525" y="9252"/>
                  </a:cubicBezTo>
                  <a:cubicBezTo>
                    <a:pt x="2525" y="9276"/>
                    <a:pt x="2537" y="9288"/>
                    <a:pt x="2549" y="9300"/>
                  </a:cubicBezTo>
                  <a:cubicBezTo>
                    <a:pt x="2584" y="9335"/>
                    <a:pt x="2608" y="9371"/>
                    <a:pt x="2644" y="9407"/>
                  </a:cubicBezTo>
                  <a:lnTo>
                    <a:pt x="2668" y="9454"/>
                  </a:lnTo>
                  <a:cubicBezTo>
                    <a:pt x="2739" y="9550"/>
                    <a:pt x="2834" y="9657"/>
                    <a:pt x="2918" y="9752"/>
                  </a:cubicBezTo>
                  <a:lnTo>
                    <a:pt x="3263" y="10085"/>
                  </a:lnTo>
                  <a:cubicBezTo>
                    <a:pt x="3311" y="10133"/>
                    <a:pt x="3334" y="10181"/>
                    <a:pt x="3394" y="10228"/>
                  </a:cubicBezTo>
                  <a:lnTo>
                    <a:pt x="3442" y="10264"/>
                  </a:lnTo>
                  <a:cubicBezTo>
                    <a:pt x="3477" y="10300"/>
                    <a:pt x="3501" y="10324"/>
                    <a:pt x="3549" y="10359"/>
                  </a:cubicBezTo>
                  <a:cubicBezTo>
                    <a:pt x="3573" y="10383"/>
                    <a:pt x="3620" y="10419"/>
                    <a:pt x="3656" y="10443"/>
                  </a:cubicBezTo>
                  <a:cubicBezTo>
                    <a:pt x="3775" y="10538"/>
                    <a:pt x="3870" y="10621"/>
                    <a:pt x="3989" y="10705"/>
                  </a:cubicBezTo>
                  <a:cubicBezTo>
                    <a:pt x="4025" y="10716"/>
                    <a:pt x="4037" y="10728"/>
                    <a:pt x="4073" y="10740"/>
                  </a:cubicBezTo>
                  <a:cubicBezTo>
                    <a:pt x="4108" y="10776"/>
                    <a:pt x="4168" y="10800"/>
                    <a:pt x="4215" y="10835"/>
                  </a:cubicBezTo>
                  <a:lnTo>
                    <a:pt x="4335" y="10907"/>
                  </a:lnTo>
                  <a:lnTo>
                    <a:pt x="4430" y="10955"/>
                  </a:lnTo>
                  <a:cubicBezTo>
                    <a:pt x="4525" y="11014"/>
                    <a:pt x="4632" y="11074"/>
                    <a:pt x="4739" y="11121"/>
                  </a:cubicBezTo>
                  <a:lnTo>
                    <a:pt x="4811" y="11157"/>
                  </a:lnTo>
                  <a:cubicBezTo>
                    <a:pt x="4858" y="11193"/>
                    <a:pt x="4906" y="11205"/>
                    <a:pt x="4942" y="11216"/>
                  </a:cubicBezTo>
                  <a:cubicBezTo>
                    <a:pt x="4966" y="11240"/>
                    <a:pt x="4989" y="11240"/>
                    <a:pt x="5001" y="11252"/>
                  </a:cubicBezTo>
                  <a:cubicBezTo>
                    <a:pt x="5037" y="11264"/>
                    <a:pt x="5049" y="11264"/>
                    <a:pt x="5085" y="11276"/>
                  </a:cubicBezTo>
                  <a:cubicBezTo>
                    <a:pt x="5144" y="11312"/>
                    <a:pt x="5216" y="11324"/>
                    <a:pt x="5275" y="11359"/>
                  </a:cubicBezTo>
                  <a:lnTo>
                    <a:pt x="5347" y="11383"/>
                  </a:lnTo>
                  <a:cubicBezTo>
                    <a:pt x="5466" y="11431"/>
                    <a:pt x="5573" y="11478"/>
                    <a:pt x="5692" y="11502"/>
                  </a:cubicBezTo>
                  <a:cubicBezTo>
                    <a:pt x="5716" y="11514"/>
                    <a:pt x="5739" y="11514"/>
                    <a:pt x="5763" y="11538"/>
                  </a:cubicBezTo>
                  <a:cubicBezTo>
                    <a:pt x="5823" y="11550"/>
                    <a:pt x="5870" y="11562"/>
                    <a:pt x="5930" y="11574"/>
                  </a:cubicBezTo>
                  <a:lnTo>
                    <a:pt x="6073" y="11609"/>
                  </a:lnTo>
                  <a:lnTo>
                    <a:pt x="6132" y="11621"/>
                  </a:lnTo>
                  <a:cubicBezTo>
                    <a:pt x="6251" y="11657"/>
                    <a:pt x="6371" y="11681"/>
                    <a:pt x="6490" y="11693"/>
                  </a:cubicBezTo>
                  <a:lnTo>
                    <a:pt x="6573" y="11717"/>
                  </a:lnTo>
                  <a:cubicBezTo>
                    <a:pt x="6644" y="11728"/>
                    <a:pt x="6716" y="11728"/>
                    <a:pt x="6787" y="11740"/>
                  </a:cubicBezTo>
                  <a:cubicBezTo>
                    <a:pt x="6823" y="11740"/>
                    <a:pt x="6871" y="11752"/>
                    <a:pt x="6894" y="11752"/>
                  </a:cubicBezTo>
                  <a:cubicBezTo>
                    <a:pt x="6954" y="11752"/>
                    <a:pt x="7002" y="11776"/>
                    <a:pt x="7061" y="11776"/>
                  </a:cubicBezTo>
                  <a:cubicBezTo>
                    <a:pt x="7263" y="11788"/>
                    <a:pt x="7418" y="11800"/>
                    <a:pt x="7549" y="11800"/>
                  </a:cubicBezTo>
                  <a:cubicBezTo>
                    <a:pt x="7668" y="11812"/>
                    <a:pt x="7799" y="11812"/>
                    <a:pt x="7918" y="11812"/>
                  </a:cubicBezTo>
                  <a:cubicBezTo>
                    <a:pt x="8073" y="11812"/>
                    <a:pt x="8216" y="11812"/>
                    <a:pt x="8442" y="11836"/>
                  </a:cubicBezTo>
                  <a:cubicBezTo>
                    <a:pt x="8740" y="11800"/>
                    <a:pt x="9049" y="11776"/>
                    <a:pt x="9347" y="11740"/>
                  </a:cubicBezTo>
                  <a:cubicBezTo>
                    <a:pt x="9680" y="11693"/>
                    <a:pt x="10002" y="11633"/>
                    <a:pt x="10288" y="11574"/>
                  </a:cubicBezTo>
                  <a:cubicBezTo>
                    <a:pt x="10395" y="11550"/>
                    <a:pt x="10490" y="11538"/>
                    <a:pt x="10597" y="11502"/>
                  </a:cubicBezTo>
                  <a:cubicBezTo>
                    <a:pt x="10776" y="11478"/>
                    <a:pt x="10954" y="11431"/>
                    <a:pt x="11133" y="11395"/>
                  </a:cubicBezTo>
                  <a:cubicBezTo>
                    <a:pt x="11419" y="11336"/>
                    <a:pt x="11681" y="11300"/>
                    <a:pt x="11919" y="11264"/>
                  </a:cubicBezTo>
                  <a:cubicBezTo>
                    <a:pt x="12002" y="11252"/>
                    <a:pt x="12086" y="11240"/>
                    <a:pt x="12181" y="11240"/>
                  </a:cubicBezTo>
                  <a:cubicBezTo>
                    <a:pt x="12276" y="11216"/>
                    <a:pt x="12383" y="11216"/>
                    <a:pt x="12478" y="11216"/>
                  </a:cubicBezTo>
                  <a:lnTo>
                    <a:pt x="12514" y="11216"/>
                  </a:lnTo>
                  <a:cubicBezTo>
                    <a:pt x="12681" y="11216"/>
                    <a:pt x="12848" y="11240"/>
                    <a:pt x="13014" y="11252"/>
                  </a:cubicBezTo>
                  <a:lnTo>
                    <a:pt x="13026" y="11252"/>
                  </a:lnTo>
                  <a:cubicBezTo>
                    <a:pt x="13169" y="11276"/>
                    <a:pt x="13336" y="11312"/>
                    <a:pt x="13526" y="11336"/>
                  </a:cubicBezTo>
                  <a:lnTo>
                    <a:pt x="13562" y="11336"/>
                  </a:lnTo>
                  <a:cubicBezTo>
                    <a:pt x="13586" y="11336"/>
                    <a:pt x="13633" y="11336"/>
                    <a:pt x="13669" y="11359"/>
                  </a:cubicBezTo>
                  <a:cubicBezTo>
                    <a:pt x="13681" y="11371"/>
                    <a:pt x="13693" y="11371"/>
                    <a:pt x="13705" y="11371"/>
                  </a:cubicBezTo>
                  <a:cubicBezTo>
                    <a:pt x="13752" y="11383"/>
                    <a:pt x="13812" y="11395"/>
                    <a:pt x="13860" y="11395"/>
                  </a:cubicBezTo>
                  <a:cubicBezTo>
                    <a:pt x="13871" y="11395"/>
                    <a:pt x="13907" y="11383"/>
                    <a:pt x="13919" y="11383"/>
                  </a:cubicBezTo>
                  <a:cubicBezTo>
                    <a:pt x="13991" y="11359"/>
                    <a:pt x="14038" y="11324"/>
                    <a:pt x="14086" y="11264"/>
                  </a:cubicBezTo>
                  <a:cubicBezTo>
                    <a:pt x="14110" y="11216"/>
                    <a:pt x="14121" y="11157"/>
                    <a:pt x="14121" y="11097"/>
                  </a:cubicBezTo>
                  <a:cubicBezTo>
                    <a:pt x="14121" y="11002"/>
                    <a:pt x="14098" y="10907"/>
                    <a:pt x="14086" y="10800"/>
                  </a:cubicBezTo>
                  <a:lnTo>
                    <a:pt x="14062" y="10764"/>
                  </a:lnTo>
                  <a:lnTo>
                    <a:pt x="14038" y="10645"/>
                  </a:lnTo>
                  <a:cubicBezTo>
                    <a:pt x="14002" y="10502"/>
                    <a:pt x="13991" y="10371"/>
                    <a:pt x="13967" y="10228"/>
                  </a:cubicBezTo>
                  <a:cubicBezTo>
                    <a:pt x="13931" y="10050"/>
                    <a:pt x="13907" y="9847"/>
                    <a:pt x="13871" y="9645"/>
                  </a:cubicBezTo>
                  <a:lnTo>
                    <a:pt x="13860" y="9573"/>
                  </a:lnTo>
                  <a:lnTo>
                    <a:pt x="13848" y="9490"/>
                  </a:lnTo>
                  <a:cubicBezTo>
                    <a:pt x="13788" y="8978"/>
                    <a:pt x="13764" y="8419"/>
                    <a:pt x="13764" y="7740"/>
                  </a:cubicBezTo>
                  <a:lnTo>
                    <a:pt x="13764" y="7025"/>
                  </a:lnTo>
                  <a:lnTo>
                    <a:pt x="13764" y="5942"/>
                  </a:lnTo>
                  <a:cubicBezTo>
                    <a:pt x="13764" y="5347"/>
                    <a:pt x="13752" y="4716"/>
                    <a:pt x="13669" y="4120"/>
                  </a:cubicBezTo>
                  <a:cubicBezTo>
                    <a:pt x="13669" y="4097"/>
                    <a:pt x="13645" y="4061"/>
                    <a:pt x="13645" y="4037"/>
                  </a:cubicBezTo>
                  <a:cubicBezTo>
                    <a:pt x="13633" y="3989"/>
                    <a:pt x="13633" y="3930"/>
                    <a:pt x="13621" y="3870"/>
                  </a:cubicBezTo>
                  <a:cubicBezTo>
                    <a:pt x="13574" y="3680"/>
                    <a:pt x="13526" y="3501"/>
                    <a:pt x="13467" y="3335"/>
                  </a:cubicBezTo>
                  <a:cubicBezTo>
                    <a:pt x="13312" y="2858"/>
                    <a:pt x="13133" y="2513"/>
                    <a:pt x="12919" y="2215"/>
                  </a:cubicBezTo>
                  <a:cubicBezTo>
                    <a:pt x="12800" y="2073"/>
                    <a:pt x="12657" y="1858"/>
                    <a:pt x="12478" y="1680"/>
                  </a:cubicBezTo>
                  <a:lnTo>
                    <a:pt x="12336" y="1549"/>
                  </a:lnTo>
                  <a:lnTo>
                    <a:pt x="12300" y="1501"/>
                  </a:lnTo>
                  <a:cubicBezTo>
                    <a:pt x="12216" y="1418"/>
                    <a:pt x="12121" y="1334"/>
                    <a:pt x="12026" y="1263"/>
                  </a:cubicBezTo>
                  <a:lnTo>
                    <a:pt x="11978" y="1215"/>
                  </a:lnTo>
                  <a:cubicBezTo>
                    <a:pt x="11907" y="1144"/>
                    <a:pt x="11835" y="1096"/>
                    <a:pt x="11764" y="1037"/>
                  </a:cubicBezTo>
                  <a:cubicBezTo>
                    <a:pt x="11728" y="1025"/>
                    <a:pt x="11705" y="1001"/>
                    <a:pt x="11669" y="977"/>
                  </a:cubicBezTo>
                  <a:cubicBezTo>
                    <a:pt x="11562" y="906"/>
                    <a:pt x="11466" y="846"/>
                    <a:pt x="11371" y="787"/>
                  </a:cubicBezTo>
                  <a:cubicBezTo>
                    <a:pt x="11181" y="668"/>
                    <a:pt x="10990" y="584"/>
                    <a:pt x="10776" y="489"/>
                  </a:cubicBezTo>
                  <a:lnTo>
                    <a:pt x="10764" y="489"/>
                  </a:lnTo>
                  <a:cubicBezTo>
                    <a:pt x="10573" y="406"/>
                    <a:pt x="10347" y="310"/>
                    <a:pt x="10133" y="263"/>
                  </a:cubicBezTo>
                  <a:cubicBezTo>
                    <a:pt x="10109" y="251"/>
                    <a:pt x="10061" y="251"/>
                    <a:pt x="10038" y="239"/>
                  </a:cubicBezTo>
                  <a:cubicBezTo>
                    <a:pt x="9930" y="203"/>
                    <a:pt x="9823" y="179"/>
                    <a:pt x="9716" y="168"/>
                  </a:cubicBezTo>
                  <a:cubicBezTo>
                    <a:pt x="9526" y="132"/>
                    <a:pt x="9323" y="108"/>
                    <a:pt x="9109" y="72"/>
                  </a:cubicBezTo>
                  <a:cubicBezTo>
                    <a:pt x="8728" y="25"/>
                    <a:pt x="8335" y="1"/>
                    <a:pt x="7966" y="1"/>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5"/>
            <p:cNvSpPr/>
            <p:nvPr/>
          </p:nvSpPr>
          <p:spPr>
            <a:xfrm>
              <a:off x="-396955" y="-271101"/>
              <a:ext cx="747146" cy="1834202"/>
            </a:xfrm>
            <a:custGeom>
              <a:rect b="b" l="l" r="r" t="t"/>
              <a:pathLst>
                <a:path extrusionOk="0" h="21749" w="8859">
                  <a:moveTo>
                    <a:pt x="2310" y="3115"/>
                  </a:moveTo>
                  <a:cubicBezTo>
                    <a:pt x="2323" y="3129"/>
                    <a:pt x="2335" y="3143"/>
                    <a:pt x="2347" y="3157"/>
                  </a:cubicBezTo>
                  <a:lnTo>
                    <a:pt x="2347" y="3157"/>
                  </a:lnTo>
                  <a:cubicBezTo>
                    <a:pt x="2337" y="3143"/>
                    <a:pt x="2325" y="3129"/>
                    <a:pt x="2310" y="3115"/>
                  </a:cubicBezTo>
                  <a:close/>
                  <a:moveTo>
                    <a:pt x="2583" y="3471"/>
                  </a:moveTo>
                  <a:lnTo>
                    <a:pt x="2583" y="3471"/>
                  </a:lnTo>
                  <a:cubicBezTo>
                    <a:pt x="2591" y="3481"/>
                    <a:pt x="2598" y="3492"/>
                    <a:pt x="2606" y="3502"/>
                  </a:cubicBezTo>
                  <a:lnTo>
                    <a:pt x="2606" y="3502"/>
                  </a:lnTo>
                  <a:cubicBezTo>
                    <a:pt x="2600" y="3490"/>
                    <a:pt x="2592" y="3480"/>
                    <a:pt x="2583" y="3471"/>
                  </a:cubicBezTo>
                  <a:close/>
                  <a:moveTo>
                    <a:pt x="216" y="1"/>
                  </a:moveTo>
                  <a:cubicBezTo>
                    <a:pt x="200" y="1"/>
                    <a:pt x="183" y="3"/>
                    <a:pt x="167" y="8"/>
                  </a:cubicBezTo>
                  <a:cubicBezTo>
                    <a:pt x="96" y="19"/>
                    <a:pt x="36" y="79"/>
                    <a:pt x="24" y="150"/>
                  </a:cubicBezTo>
                  <a:cubicBezTo>
                    <a:pt x="1" y="198"/>
                    <a:pt x="24" y="246"/>
                    <a:pt x="24" y="270"/>
                  </a:cubicBezTo>
                  <a:lnTo>
                    <a:pt x="24" y="258"/>
                  </a:lnTo>
                  <a:cubicBezTo>
                    <a:pt x="48" y="424"/>
                    <a:pt x="108" y="567"/>
                    <a:pt x="155" y="734"/>
                  </a:cubicBezTo>
                  <a:cubicBezTo>
                    <a:pt x="179" y="853"/>
                    <a:pt x="227" y="984"/>
                    <a:pt x="263" y="1103"/>
                  </a:cubicBezTo>
                  <a:cubicBezTo>
                    <a:pt x="298" y="1258"/>
                    <a:pt x="346" y="1401"/>
                    <a:pt x="405" y="1555"/>
                  </a:cubicBezTo>
                  <a:lnTo>
                    <a:pt x="501" y="1782"/>
                  </a:lnTo>
                  <a:cubicBezTo>
                    <a:pt x="524" y="1853"/>
                    <a:pt x="560" y="1924"/>
                    <a:pt x="584" y="1984"/>
                  </a:cubicBezTo>
                  <a:cubicBezTo>
                    <a:pt x="644" y="2115"/>
                    <a:pt x="703" y="2258"/>
                    <a:pt x="774" y="2389"/>
                  </a:cubicBezTo>
                  <a:cubicBezTo>
                    <a:pt x="858" y="2520"/>
                    <a:pt x="917" y="2651"/>
                    <a:pt x="989" y="2794"/>
                  </a:cubicBezTo>
                  <a:cubicBezTo>
                    <a:pt x="1132" y="3056"/>
                    <a:pt x="1286" y="3306"/>
                    <a:pt x="1453" y="3568"/>
                  </a:cubicBezTo>
                  <a:cubicBezTo>
                    <a:pt x="1787" y="4103"/>
                    <a:pt x="2179" y="4591"/>
                    <a:pt x="2560" y="5080"/>
                  </a:cubicBezTo>
                  <a:cubicBezTo>
                    <a:pt x="2906" y="5532"/>
                    <a:pt x="3263" y="5949"/>
                    <a:pt x="3608" y="6389"/>
                  </a:cubicBezTo>
                  <a:cubicBezTo>
                    <a:pt x="4156" y="7139"/>
                    <a:pt x="4644" y="7913"/>
                    <a:pt x="5120" y="8699"/>
                  </a:cubicBezTo>
                  <a:cubicBezTo>
                    <a:pt x="5275" y="8937"/>
                    <a:pt x="5406" y="9187"/>
                    <a:pt x="5561" y="9437"/>
                  </a:cubicBezTo>
                  <a:cubicBezTo>
                    <a:pt x="5704" y="9711"/>
                    <a:pt x="5858" y="9973"/>
                    <a:pt x="5989" y="10247"/>
                  </a:cubicBezTo>
                  <a:cubicBezTo>
                    <a:pt x="6120" y="10509"/>
                    <a:pt x="6239" y="10771"/>
                    <a:pt x="6370" y="11033"/>
                  </a:cubicBezTo>
                  <a:cubicBezTo>
                    <a:pt x="6489" y="11283"/>
                    <a:pt x="6597" y="11545"/>
                    <a:pt x="6704" y="11795"/>
                  </a:cubicBezTo>
                  <a:cubicBezTo>
                    <a:pt x="6823" y="12104"/>
                    <a:pt x="6942" y="12414"/>
                    <a:pt x="7061" y="12712"/>
                  </a:cubicBezTo>
                  <a:cubicBezTo>
                    <a:pt x="7168" y="13009"/>
                    <a:pt x="7263" y="13295"/>
                    <a:pt x="7359" y="13593"/>
                  </a:cubicBezTo>
                  <a:cubicBezTo>
                    <a:pt x="7442" y="13890"/>
                    <a:pt x="7537" y="14188"/>
                    <a:pt x="7609" y="14486"/>
                  </a:cubicBezTo>
                  <a:cubicBezTo>
                    <a:pt x="7680" y="14771"/>
                    <a:pt x="7740" y="15057"/>
                    <a:pt x="7799" y="15331"/>
                  </a:cubicBezTo>
                  <a:cubicBezTo>
                    <a:pt x="7942" y="15914"/>
                    <a:pt x="8025" y="16498"/>
                    <a:pt x="8121" y="17081"/>
                  </a:cubicBezTo>
                  <a:lnTo>
                    <a:pt x="8156" y="17391"/>
                  </a:lnTo>
                  <a:cubicBezTo>
                    <a:pt x="8240" y="17974"/>
                    <a:pt x="8299" y="18569"/>
                    <a:pt x="8359" y="19141"/>
                  </a:cubicBezTo>
                  <a:cubicBezTo>
                    <a:pt x="8383" y="19462"/>
                    <a:pt x="8418" y="19772"/>
                    <a:pt x="8442" y="20093"/>
                  </a:cubicBezTo>
                  <a:cubicBezTo>
                    <a:pt x="8478" y="20379"/>
                    <a:pt x="8514" y="20665"/>
                    <a:pt x="8549" y="20963"/>
                  </a:cubicBezTo>
                  <a:cubicBezTo>
                    <a:pt x="8573" y="21165"/>
                    <a:pt x="8597" y="21391"/>
                    <a:pt x="8609" y="21605"/>
                  </a:cubicBezTo>
                  <a:cubicBezTo>
                    <a:pt x="8597" y="21689"/>
                    <a:pt x="8656" y="21748"/>
                    <a:pt x="8728" y="21748"/>
                  </a:cubicBezTo>
                  <a:cubicBezTo>
                    <a:pt x="8799" y="21748"/>
                    <a:pt x="8859" y="21689"/>
                    <a:pt x="8859" y="21617"/>
                  </a:cubicBezTo>
                  <a:cubicBezTo>
                    <a:pt x="8847" y="21320"/>
                    <a:pt x="8835" y="21022"/>
                    <a:pt x="8835" y="20713"/>
                  </a:cubicBezTo>
                  <a:cubicBezTo>
                    <a:pt x="8835" y="20415"/>
                    <a:pt x="8811" y="20117"/>
                    <a:pt x="8799" y="19820"/>
                  </a:cubicBezTo>
                  <a:cubicBezTo>
                    <a:pt x="8775" y="19236"/>
                    <a:pt x="8740" y="18653"/>
                    <a:pt x="8692" y="18069"/>
                  </a:cubicBezTo>
                  <a:cubicBezTo>
                    <a:pt x="8633" y="17462"/>
                    <a:pt x="8573" y="16867"/>
                    <a:pt x="8478" y="16260"/>
                  </a:cubicBezTo>
                  <a:cubicBezTo>
                    <a:pt x="8371" y="15652"/>
                    <a:pt x="8240" y="15057"/>
                    <a:pt x="8097" y="14462"/>
                  </a:cubicBezTo>
                  <a:cubicBezTo>
                    <a:pt x="7966" y="13890"/>
                    <a:pt x="7799" y="13343"/>
                    <a:pt x="7621" y="12807"/>
                  </a:cubicBezTo>
                  <a:cubicBezTo>
                    <a:pt x="7430" y="12235"/>
                    <a:pt x="7240" y="11676"/>
                    <a:pt x="7013" y="11128"/>
                  </a:cubicBezTo>
                  <a:cubicBezTo>
                    <a:pt x="6775" y="10568"/>
                    <a:pt x="6525" y="10021"/>
                    <a:pt x="6239" y="9485"/>
                  </a:cubicBezTo>
                  <a:cubicBezTo>
                    <a:pt x="5978" y="8961"/>
                    <a:pt x="5680" y="8449"/>
                    <a:pt x="5382" y="7925"/>
                  </a:cubicBezTo>
                  <a:cubicBezTo>
                    <a:pt x="5085" y="7437"/>
                    <a:pt x="4787" y="6925"/>
                    <a:pt x="4489" y="6437"/>
                  </a:cubicBezTo>
                  <a:cubicBezTo>
                    <a:pt x="4168" y="5925"/>
                    <a:pt x="3858" y="5425"/>
                    <a:pt x="3549" y="4901"/>
                  </a:cubicBezTo>
                  <a:cubicBezTo>
                    <a:pt x="3394" y="4663"/>
                    <a:pt x="3251" y="4425"/>
                    <a:pt x="3084" y="4187"/>
                  </a:cubicBezTo>
                  <a:cubicBezTo>
                    <a:pt x="2925" y="3963"/>
                    <a:pt x="2765" y="3721"/>
                    <a:pt x="2606" y="3502"/>
                  </a:cubicBezTo>
                  <a:lnTo>
                    <a:pt x="2606" y="3502"/>
                  </a:lnTo>
                  <a:cubicBezTo>
                    <a:pt x="2607" y="3504"/>
                    <a:pt x="2607" y="3506"/>
                    <a:pt x="2608" y="3508"/>
                  </a:cubicBezTo>
                  <a:cubicBezTo>
                    <a:pt x="2596" y="3493"/>
                    <a:pt x="2585" y="3477"/>
                    <a:pt x="2574" y="3462"/>
                  </a:cubicBezTo>
                  <a:lnTo>
                    <a:pt x="2574" y="3462"/>
                  </a:lnTo>
                  <a:cubicBezTo>
                    <a:pt x="2577" y="3465"/>
                    <a:pt x="2580" y="3468"/>
                    <a:pt x="2583" y="3471"/>
                  </a:cubicBezTo>
                  <a:lnTo>
                    <a:pt x="2583" y="3471"/>
                  </a:lnTo>
                  <a:cubicBezTo>
                    <a:pt x="2572" y="3455"/>
                    <a:pt x="2560" y="3440"/>
                    <a:pt x="2549" y="3425"/>
                  </a:cubicBezTo>
                  <a:lnTo>
                    <a:pt x="2549" y="3425"/>
                  </a:lnTo>
                  <a:cubicBezTo>
                    <a:pt x="2549" y="3426"/>
                    <a:pt x="2550" y="3428"/>
                    <a:pt x="2550" y="3429"/>
                  </a:cubicBezTo>
                  <a:lnTo>
                    <a:pt x="2550" y="3429"/>
                  </a:lnTo>
                  <a:cubicBezTo>
                    <a:pt x="2481" y="3333"/>
                    <a:pt x="2418" y="3242"/>
                    <a:pt x="2347" y="3157"/>
                  </a:cubicBezTo>
                  <a:lnTo>
                    <a:pt x="2347" y="3157"/>
                  </a:lnTo>
                  <a:cubicBezTo>
                    <a:pt x="2363" y="3179"/>
                    <a:pt x="2375" y="3201"/>
                    <a:pt x="2382" y="3222"/>
                  </a:cubicBezTo>
                  <a:cubicBezTo>
                    <a:pt x="2203" y="2996"/>
                    <a:pt x="2048" y="2770"/>
                    <a:pt x="1870" y="2556"/>
                  </a:cubicBezTo>
                  <a:cubicBezTo>
                    <a:pt x="1608" y="2210"/>
                    <a:pt x="1358" y="1877"/>
                    <a:pt x="1132" y="1520"/>
                  </a:cubicBezTo>
                  <a:cubicBezTo>
                    <a:pt x="1013" y="1329"/>
                    <a:pt x="894" y="1139"/>
                    <a:pt x="774" y="924"/>
                  </a:cubicBezTo>
                  <a:lnTo>
                    <a:pt x="513" y="389"/>
                  </a:lnTo>
                  <a:cubicBezTo>
                    <a:pt x="477" y="329"/>
                    <a:pt x="465" y="258"/>
                    <a:pt x="441" y="198"/>
                  </a:cubicBezTo>
                  <a:cubicBezTo>
                    <a:pt x="441" y="95"/>
                    <a:pt x="325" y="1"/>
                    <a:pt x="2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5"/>
            <p:cNvSpPr/>
            <p:nvPr/>
          </p:nvSpPr>
          <p:spPr>
            <a:xfrm>
              <a:off x="519783" y="-28550"/>
              <a:ext cx="1289436" cy="879698"/>
            </a:xfrm>
            <a:custGeom>
              <a:rect b="b" l="l" r="r" t="t"/>
              <a:pathLst>
                <a:path extrusionOk="0" h="10431" w="15289">
                  <a:moveTo>
                    <a:pt x="203" y="1"/>
                  </a:moveTo>
                  <a:cubicBezTo>
                    <a:pt x="144" y="1"/>
                    <a:pt x="108" y="37"/>
                    <a:pt x="72" y="61"/>
                  </a:cubicBezTo>
                  <a:cubicBezTo>
                    <a:pt x="13" y="120"/>
                    <a:pt x="1" y="215"/>
                    <a:pt x="49" y="287"/>
                  </a:cubicBezTo>
                  <a:cubicBezTo>
                    <a:pt x="61" y="299"/>
                    <a:pt x="72" y="334"/>
                    <a:pt x="84" y="346"/>
                  </a:cubicBezTo>
                  <a:cubicBezTo>
                    <a:pt x="120" y="406"/>
                    <a:pt x="168" y="453"/>
                    <a:pt x="191" y="489"/>
                  </a:cubicBezTo>
                  <a:cubicBezTo>
                    <a:pt x="549" y="942"/>
                    <a:pt x="942" y="1358"/>
                    <a:pt x="1323" y="1775"/>
                  </a:cubicBezTo>
                  <a:cubicBezTo>
                    <a:pt x="1513" y="2001"/>
                    <a:pt x="1692" y="2204"/>
                    <a:pt x="1906" y="2394"/>
                  </a:cubicBezTo>
                  <a:cubicBezTo>
                    <a:pt x="2013" y="2501"/>
                    <a:pt x="2108" y="2608"/>
                    <a:pt x="2227" y="2692"/>
                  </a:cubicBezTo>
                  <a:cubicBezTo>
                    <a:pt x="2382" y="2811"/>
                    <a:pt x="2549" y="2918"/>
                    <a:pt x="2704" y="3025"/>
                  </a:cubicBezTo>
                  <a:cubicBezTo>
                    <a:pt x="2966" y="3168"/>
                    <a:pt x="3228" y="3287"/>
                    <a:pt x="3501" y="3406"/>
                  </a:cubicBezTo>
                  <a:cubicBezTo>
                    <a:pt x="3811" y="3549"/>
                    <a:pt x="4121" y="3668"/>
                    <a:pt x="4430" y="3787"/>
                  </a:cubicBezTo>
                  <a:cubicBezTo>
                    <a:pt x="4990" y="3990"/>
                    <a:pt x="5549" y="4144"/>
                    <a:pt x="6121" y="4263"/>
                  </a:cubicBezTo>
                  <a:cubicBezTo>
                    <a:pt x="6383" y="4299"/>
                    <a:pt x="6668" y="4347"/>
                    <a:pt x="6930" y="4418"/>
                  </a:cubicBezTo>
                  <a:cubicBezTo>
                    <a:pt x="7216" y="4502"/>
                    <a:pt x="7490" y="4585"/>
                    <a:pt x="7752" y="4692"/>
                  </a:cubicBezTo>
                  <a:lnTo>
                    <a:pt x="8562" y="5002"/>
                  </a:lnTo>
                  <a:cubicBezTo>
                    <a:pt x="8812" y="5097"/>
                    <a:pt x="9062" y="5180"/>
                    <a:pt x="9300" y="5287"/>
                  </a:cubicBezTo>
                  <a:cubicBezTo>
                    <a:pt x="9788" y="5490"/>
                    <a:pt x="10288" y="5704"/>
                    <a:pt x="10764" y="5954"/>
                  </a:cubicBezTo>
                  <a:cubicBezTo>
                    <a:pt x="11002" y="6073"/>
                    <a:pt x="11252" y="6204"/>
                    <a:pt x="11491" y="6347"/>
                  </a:cubicBezTo>
                  <a:cubicBezTo>
                    <a:pt x="11729" y="6466"/>
                    <a:pt x="11955" y="6597"/>
                    <a:pt x="12157" y="6740"/>
                  </a:cubicBezTo>
                  <a:cubicBezTo>
                    <a:pt x="12372" y="6907"/>
                    <a:pt x="12562" y="7097"/>
                    <a:pt x="12741" y="7299"/>
                  </a:cubicBezTo>
                  <a:cubicBezTo>
                    <a:pt x="12919" y="7490"/>
                    <a:pt x="13110" y="7680"/>
                    <a:pt x="13276" y="7895"/>
                  </a:cubicBezTo>
                  <a:cubicBezTo>
                    <a:pt x="13419" y="8097"/>
                    <a:pt x="13562" y="8323"/>
                    <a:pt x="13693" y="8526"/>
                  </a:cubicBezTo>
                  <a:cubicBezTo>
                    <a:pt x="13812" y="8740"/>
                    <a:pt x="13955" y="8931"/>
                    <a:pt x="14098" y="9121"/>
                  </a:cubicBezTo>
                  <a:cubicBezTo>
                    <a:pt x="14169" y="9228"/>
                    <a:pt x="14253" y="9347"/>
                    <a:pt x="14336" y="9455"/>
                  </a:cubicBezTo>
                  <a:cubicBezTo>
                    <a:pt x="14408" y="9550"/>
                    <a:pt x="14479" y="9645"/>
                    <a:pt x="14550" y="9752"/>
                  </a:cubicBezTo>
                  <a:cubicBezTo>
                    <a:pt x="14717" y="9978"/>
                    <a:pt x="14884" y="10193"/>
                    <a:pt x="15050" y="10407"/>
                  </a:cubicBezTo>
                  <a:cubicBezTo>
                    <a:pt x="15062" y="10431"/>
                    <a:pt x="15110" y="10431"/>
                    <a:pt x="15122" y="10431"/>
                  </a:cubicBezTo>
                  <a:cubicBezTo>
                    <a:pt x="15170" y="10431"/>
                    <a:pt x="15193" y="10419"/>
                    <a:pt x="15229" y="10383"/>
                  </a:cubicBezTo>
                  <a:cubicBezTo>
                    <a:pt x="15289" y="10347"/>
                    <a:pt x="15265" y="10264"/>
                    <a:pt x="15229" y="10205"/>
                  </a:cubicBezTo>
                  <a:cubicBezTo>
                    <a:pt x="15146" y="10133"/>
                    <a:pt x="15086" y="10050"/>
                    <a:pt x="15027" y="9966"/>
                  </a:cubicBezTo>
                  <a:cubicBezTo>
                    <a:pt x="14908" y="9812"/>
                    <a:pt x="14789" y="9645"/>
                    <a:pt x="14693" y="9466"/>
                  </a:cubicBezTo>
                  <a:cubicBezTo>
                    <a:pt x="14586" y="9288"/>
                    <a:pt x="14491" y="9121"/>
                    <a:pt x="14396" y="8943"/>
                  </a:cubicBezTo>
                  <a:cubicBezTo>
                    <a:pt x="14193" y="8597"/>
                    <a:pt x="14038" y="8264"/>
                    <a:pt x="13836" y="7919"/>
                  </a:cubicBezTo>
                  <a:cubicBezTo>
                    <a:pt x="13705" y="7692"/>
                    <a:pt x="13562" y="7466"/>
                    <a:pt x="13396" y="7264"/>
                  </a:cubicBezTo>
                  <a:cubicBezTo>
                    <a:pt x="13217" y="7026"/>
                    <a:pt x="13026" y="6799"/>
                    <a:pt x="12824" y="6597"/>
                  </a:cubicBezTo>
                  <a:cubicBezTo>
                    <a:pt x="12443" y="6180"/>
                    <a:pt x="11967" y="5859"/>
                    <a:pt x="11491" y="5549"/>
                  </a:cubicBezTo>
                  <a:cubicBezTo>
                    <a:pt x="11264" y="5406"/>
                    <a:pt x="11038" y="5252"/>
                    <a:pt x="10800" y="5121"/>
                  </a:cubicBezTo>
                  <a:cubicBezTo>
                    <a:pt x="10562" y="4990"/>
                    <a:pt x="10312" y="4847"/>
                    <a:pt x="10062" y="4716"/>
                  </a:cubicBezTo>
                  <a:cubicBezTo>
                    <a:pt x="9550" y="4454"/>
                    <a:pt x="9038" y="4228"/>
                    <a:pt x="8526" y="3978"/>
                  </a:cubicBezTo>
                  <a:cubicBezTo>
                    <a:pt x="8240" y="3835"/>
                    <a:pt x="7966" y="3704"/>
                    <a:pt x="7669" y="3585"/>
                  </a:cubicBezTo>
                  <a:cubicBezTo>
                    <a:pt x="7395" y="3478"/>
                    <a:pt x="7133" y="3406"/>
                    <a:pt x="6859" y="3323"/>
                  </a:cubicBezTo>
                  <a:cubicBezTo>
                    <a:pt x="6573" y="3228"/>
                    <a:pt x="6276" y="3156"/>
                    <a:pt x="6002" y="3049"/>
                  </a:cubicBezTo>
                  <a:cubicBezTo>
                    <a:pt x="5740" y="2978"/>
                    <a:pt x="5502" y="2870"/>
                    <a:pt x="5264" y="2787"/>
                  </a:cubicBezTo>
                  <a:cubicBezTo>
                    <a:pt x="5140" y="2720"/>
                    <a:pt x="5000" y="2669"/>
                    <a:pt x="4864" y="2614"/>
                  </a:cubicBezTo>
                  <a:lnTo>
                    <a:pt x="4864" y="2614"/>
                  </a:lnTo>
                  <a:cubicBezTo>
                    <a:pt x="4880" y="2622"/>
                    <a:pt x="4895" y="2628"/>
                    <a:pt x="4906" y="2632"/>
                  </a:cubicBezTo>
                  <a:cubicBezTo>
                    <a:pt x="4868" y="2619"/>
                    <a:pt x="4832" y="2603"/>
                    <a:pt x="4797" y="2587"/>
                  </a:cubicBezTo>
                  <a:lnTo>
                    <a:pt x="4797" y="2587"/>
                  </a:lnTo>
                  <a:cubicBezTo>
                    <a:pt x="4819" y="2596"/>
                    <a:pt x="4842" y="2605"/>
                    <a:pt x="4864" y="2614"/>
                  </a:cubicBezTo>
                  <a:lnTo>
                    <a:pt x="4864" y="2614"/>
                  </a:lnTo>
                  <a:cubicBezTo>
                    <a:pt x="4834" y="2600"/>
                    <a:pt x="4799" y="2582"/>
                    <a:pt x="4768" y="2574"/>
                  </a:cubicBezTo>
                  <a:lnTo>
                    <a:pt x="4768" y="2574"/>
                  </a:lnTo>
                  <a:cubicBezTo>
                    <a:pt x="4778" y="2578"/>
                    <a:pt x="4787" y="2582"/>
                    <a:pt x="4797" y="2587"/>
                  </a:cubicBezTo>
                  <a:lnTo>
                    <a:pt x="4797" y="2587"/>
                  </a:lnTo>
                  <a:cubicBezTo>
                    <a:pt x="4786" y="2582"/>
                    <a:pt x="4775" y="2577"/>
                    <a:pt x="4763" y="2573"/>
                  </a:cubicBezTo>
                  <a:lnTo>
                    <a:pt x="4763" y="2573"/>
                  </a:lnTo>
                  <a:cubicBezTo>
                    <a:pt x="4765" y="2573"/>
                    <a:pt x="4766" y="2573"/>
                    <a:pt x="4768" y="2574"/>
                  </a:cubicBezTo>
                  <a:lnTo>
                    <a:pt x="4768" y="2574"/>
                  </a:lnTo>
                  <a:cubicBezTo>
                    <a:pt x="4747" y="2565"/>
                    <a:pt x="4726" y="2556"/>
                    <a:pt x="4704" y="2549"/>
                  </a:cubicBezTo>
                  <a:cubicBezTo>
                    <a:pt x="4656" y="2525"/>
                    <a:pt x="4633" y="2513"/>
                    <a:pt x="4597" y="2501"/>
                  </a:cubicBezTo>
                  <a:cubicBezTo>
                    <a:pt x="4347" y="2394"/>
                    <a:pt x="4073" y="2287"/>
                    <a:pt x="3823" y="2192"/>
                  </a:cubicBezTo>
                  <a:cubicBezTo>
                    <a:pt x="3537" y="2085"/>
                    <a:pt x="3275" y="1966"/>
                    <a:pt x="3001" y="1811"/>
                  </a:cubicBezTo>
                  <a:cubicBezTo>
                    <a:pt x="2751" y="1680"/>
                    <a:pt x="2525" y="1513"/>
                    <a:pt x="2287" y="1358"/>
                  </a:cubicBezTo>
                  <a:cubicBezTo>
                    <a:pt x="2049" y="1192"/>
                    <a:pt x="1835" y="1025"/>
                    <a:pt x="1596" y="846"/>
                  </a:cubicBezTo>
                  <a:cubicBezTo>
                    <a:pt x="1370" y="680"/>
                    <a:pt x="1132" y="537"/>
                    <a:pt x="894" y="382"/>
                  </a:cubicBezTo>
                  <a:cubicBezTo>
                    <a:pt x="787" y="334"/>
                    <a:pt x="668" y="251"/>
                    <a:pt x="561" y="191"/>
                  </a:cubicBezTo>
                  <a:cubicBezTo>
                    <a:pt x="525" y="168"/>
                    <a:pt x="465" y="120"/>
                    <a:pt x="406" y="84"/>
                  </a:cubicBezTo>
                  <a:cubicBezTo>
                    <a:pt x="370" y="72"/>
                    <a:pt x="358" y="61"/>
                    <a:pt x="322" y="49"/>
                  </a:cubicBezTo>
                  <a:cubicBezTo>
                    <a:pt x="299" y="13"/>
                    <a:pt x="251" y="1"/>
                    <a:pt x="2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lte and text">
  <p:cSld name="CUSTOM_13">
    <p:spTree>
      <p:nvGrpSpPr>
        <p:cNvPr id="274" name="Shape 274"/>
        <p:cNvGrpSpPr/>
        <p:nvPr/>
      </p:nvGrpSpPr>
      <p:grpSpPr>
        <a:xfrm>
          <a:off x="0" y="0"/>
          <a:ext cx="0" cy="0"/>
          <a:chOff x="0" y="0"/>
          <a:chExt cx="0" cy="0"/>
        </a:xfrm>
      </p:grpSpPr>
      <p:sp>
        <p:nvSpPr>
          <p:cNvPr id="275" name="Google Shape;275;p16"/>
          <p:cNvSpPr txBox="1"/>
          <p:nvPr>
            <p:ph type="title"/>
          </p:nvPr>
        </p:nvSpPr>
        <p:spPr>
          <a:xfrm>
            <a:off x="710850" y="445025"/>
            <a:ext cx="7722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276" name="Google Shape;276;p16"/>
          <p:cNvSpPr txBox="1"/>
          <p:nvPr>
            <p:ph idx="1" type="body"/>
          </p:nvPr>
        </p:nvSpPr>
        <p:spPr>
          <a:xfrm>
            <a:off x="710850" y="1152475"/>
            <a:ext cx="7539300" cy="17430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2"/>
              </a:buClr>
              <a:buSzPts val="1400"/>
              <a:buFont typeface="DM Sans"/>
              <a:buChar char="●"/>
              <a:defRPr/>
            </a:lvl1pPr>
            <a:lvl2pPr indent="-317500" lvl="1" marL="914400" rtl="0">
              <a:spcBef>
                <a:spcPts val="0"/>
              </a:spcBef>
              <a:spcAft>
                <a:spcPts val="0"/>
              </a:spcAft>
              <a:buClr>
                <a:srgbClr val="3E4344"/>
              </a:buClr>
              <a:buSzPts val="1400"/>
              <a:buFont typeface="DM Sans"/>
              <a:buChar char="○"/>
              <a:defRPr/>
            </a:lvl2pPr>
            <a:lvl3pPr indent="-317500" lvl="2" marL="1371600" rtl="0">
              <a:spcBef>
                <a:spcPts val="0"/>
              </a:spcBef>
              <a:spcAft>
                <a:spcPts val="0"/>
              </a:spcAft>
              <a:buClr>
                <a:srgbClr val="3E4344"/>
              </a:buClr>
              <a:buSzPts val="1400"/>
              <a:buFont typeface="DM Sans"/>
              <a:buChar char="■"/>
              <a:defRPr/>
            </a:lvl3pPr>
            <a:lvl4pPr indent="-317500" lvl="3" marL="1828800" rtl="0">
              <a:spcBef>
                <a:spcPts val="0"/>
              </a:spcBef>
              <a:spcAft>
                <a:spcPts val="0"/>
              </a:spcAft>
              <a:buClr>
                <a:srgbClr val="3E4344"/>
              </a:buClr>
              <a:buSzPts val="1400"/>
              <a:buFont typeface="DM Sans"/>
              <a:buChar char="●"/>
              <a:defRPr/>
            </a:lvl4pPr>
            <a:lvl5pPr indent="-317500" lvl="4" marL="2286000" rtl="0">
              <a:spcBef>
                <a:spcPts val="0"/>
              </a:spcBef>
              <a:spcAft>
                <a:spcPts val="0"/>
              </a:spcAft>
              <a:buClr>
                <a:srgbClr val="3E4344"/>
              </a:buClr>
              <a:buSzPts val="1400"/>
              <a:buFont typeface="DM Sans"/>
              <a:buChar char="○"/>
              <a:defRPr/>
            </a:lvl5pPr>
            <a:lvl6pPr indent="-317500" lvl="5" marL="2743200" rtl="0">
              <a:spcBef>
                <a:spcPts val="0"/>
              </a:spcBef>
              <a:spcAft>
                <a:spcPts val="0"/>
              </a:spcAft>
              <a:buClr>
                <a:srgbClr val="3E4344"/>
              </a:buClr>
              <a:buSzPts val="1400"/>
              <a:buFont typeface="DM Sans"/>
              <a:buChar char="■"/>
              <a:defRPr/>
            </a:lvl6pPr>
            <a:lvl7pPr indent="-317500" lvl="6" marL="3200400" rtl="0">
              <a:spcBef>
                <a:spcPts val="0"/>
              </a:spcBef>
              <a:spcAft>
                <a:spcPts val="0"/>
              </a:spcAft>
              <a:buClr>
                <a:srgbClr val="3E4344"/>
              </a:buClr>
              <a:buSzPts val="1400"/>
              <a:buFont typeface="DM Sans"/>
              <a:buChar char="●"/>
              <a:defRPr/>
            </a:lvl7pPr>
            <a:lvl8pPr indent="-317500" lvl="7" marL="3657600" rtl="0">
              <a:spcBef>
                <a:spcPts val="0"/>
              </a:spcBef>
              <a:spcAft>
                <a:spcPts val="0"/>
              </a:spcAft>
              <a:buClr>
                <a:srgbClr val="3E4344"/>
              </a:buClr>
              <a:buSzPts val="1400"/>
              <a:buFont typeface="DM Sans"/>
              <a:buChar char="○"/>
              <a:defRPr/>
            </a:lvl8pPr>
            <a:lvl9pPr indent="-317500" lvl="8" marL="4114800" rtl="0">
              <a:spcBef>
                <a:spcPts val="0"/>
              </a:spcBef>
              <a:spcAft>
                <a:spcPts val="0"/>
              </a:spcAft>
              <a:buClr>
                <a:srgbClr val="3E4344"/>
              </a:buClr>
              <a:buSzPts val="1400"/>
              <a:buFont typeface="DM Sans"/>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4">
    <p:spTree>
      <p:nvGrpSpPr>
        <p:cNvPr id="277" name="Shape 277"/>
        <p:cNvGrpSpPr/>
        <p:nvPr/>
      </p:nvGrpSpPr>
      <p:grpSpPr>
        <a:xfrm>
          <a:off x="0" y="0"/>
          <a:ext cx="0" cy="0"/>
          <a:chOff x="0" y="0"/>
          <a:chExt cx="0" cy="0"/>
        </a:xfrm>
      </p:grpSpPr>
      <p:sp>
        <p:nvSpPr>
          <p:cNvPr id="278" name="Google Shape;278;p17"/>
          <p:cNvSpPr txBox="1"/>
          <p:nvPr>
            <p:ph type="title"/>
          </p:nvPr>
        </p:nvSpPr>
        <p:spPr>
          <a:xfrm>
            <a:off x="720000" y="445025"/>
            <a:ext cx="7704000" cy="688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None/>
              <a:defRPr sz="4000"/>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279" name="Google Shape;279;p17"/>
          <p:cNvSpPr txBox="1"/>
          <p:nvPr>
            <p:ph idx="1" type="subTitle"/>
          </p:nvPr>
        </p:nvSpPr>
        <p:spPr>
          <a:xfrm>
            <a:off x="720026" y="1683925"/>
            <a:ext cx="4087500" cy="505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2700">
                <a:latin typeface="Fredoka One"/>
                <a:ea typeface="Fredoka One"/>
                <a:cs typeface="Fredoka One"/>
                <a:sym typeface="Fredoka One"/>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280" name="Google Shape;280;p17"/>
          <p:cNvSpPr txBox="1"/>
          <p:nvPr>
            <p:ph idx="2" type="subTitle"/>
          </p:nvPr>
        </p:nvSpPr>
        <p:spPr>
          <a:xfrm>
            <a:off x="720000" y="2117975"/>
            <a:ext cx="4087500" cy="2019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500"/>
              <a:buNone/>
              <a:defRPr sz="1500"/>
            </a:lvl1pPr>
            <a:lvl2pPr lvl="1" rtl="0" algn="ctr">
              <a:spcBef>
                <a:spcPts val="0"/>
              </a:spcBef>
              <a:spcAft>
                <a:spcPts val="0"/>
              </a:spcAft>
              <a:buSzPts val="1500"/>
              <a:buNone/>
              <a:defRPr sz="1500"/>
            </a:lvl2pPr>
            <a:lvl3pPr lvl="2" rtl="0" algn="ctr">
              <a:spcBef>
                <a:spcPts val="0"/>
              </a:spcBef>
              <a:spcAft>
                <a:spcPts val="0"/>
              </a:spcAft>
              <a:buSzPts val="1500"/>
              <a:buNone/>
              <a:defRPr sz="1500"/>
            </a:lvl3pPr>
            <a:lvl4pPr lvl="3" rtl="0" algn="ctr">
              <a:spcBef>
                <a:spcPts val="0"/>
              </a:spcBef>
              <a:spcAft>
                <a:spcPts val="0"/>
              </a:spcAft>
              <a:buSzPts val="1500"/>
              <a:buNone/>
              <a:defRPr sz="1500"/>
            </a:lvl4pPr>
            <a:lvl5pPr lvl="4" rtl="0" algn="ctr">
              <a:spcBef>
                <a:spcPts val="0"/>
              </a:spcBef>
              <a:spcAft>
                <a:spcPts val="0"/>
              </a:spcAft>
              <a:buSzPts val="1500"/>
              <a:buNone/>
              <a:defRPr sz="1500"/>
            </a:lvl5pPr>
            <a:lvl6pPr lvl="5" rtl="0" algn="ctr">
              <a:spcBef>
                <a:spcPts val="0"/>
              </a:spcBef>
              <a:spcAft>
                <a:spcPts val="0"/>
              </a:spcAft>
              <a:buSzPts val="1500"/>
              <a:buNone/>
              <a:defRPr sz="1500"/>
            </a:lvl6pPr>
            <a:lvl7pPr lvl="6" rtl="0" algn="ctr">
              <a:spcBef>
                <a:spcPts val="0"/>
              </a:spcBef>
              <a:spcAft>
                <a:spcPts val="0"/>
              </a:spcAft>
              <a:buSzPts val="1500"/>
              <a:buNone/>
              <a:defRPr sz="1500"/>
            </a:lvl7pPr>
            <a:lvl8pPr lvl="7" rtl="0" algn="ctr">
              <a:spcBef>
                <a:spcPts val="0"/>
              </a:spcBef>
              <a:spcAft>
                <a:spcPts val="0"/>
              </a:spcAft>
              <a:buSzPts val="1500"/>
              <a:buNone/>
              <a:defRPr sz="1500"/>
            </a:lvl8pPr>
            <a:lvl9pPr lvl="8" rtl="0" algn="ctr">
              <a:spcBef>
                <a:spcPts val="0"/>
              </a:spcBef>
              <a:spcAft>
                <a:spcPts val="0"/>
              </a:spcAft>
              <a:buSzPts val="1500"/>
              <a:buNone/>
              <a:defRPr sz="1500"/>
            </a:lvl9pPr>
          </a:lstStyle>
          <a:p/>
        </p:txBody>
      </p:sp>
      <p:grpSp>
        <p:nvGrpSpPr>
          <p:cNvPr id="281" name="Google Shape;281;p17"/>
          <p:cNvGrpSpPr/>
          <p:nvPr/>
        </p:nvGrpSpPr>
        <p:grpSpPr>
          <a:xfrm rot="-7960158">
            <a:off x="-1771004" y="-234637"/>
            <a:ext cx="2565888" cy="2778973"/>
            <a:chOff x="2606275" y="1142525"/>
            <a:chExt cx="795950" cy="862050"/>
          </a:xfrm>
        </p:grpSpPr>
        <p:sp>
          <p:nvSpPr>
            <p:cNvPr id="282" name="Google Shape;282;p17"/>
            <p:cNvSpPr/>
            <p:nvPr/>
          </p:nvSpPr>
          <p:spPr>
            <a:xfrm>
              <a:off x="2606275" y="1142525"/>
              <a:ext cx="795950" cy="862050"/>
            </a:xfrm>
            <a:custGeom>
              <a:rect b="b" l="l" r="r" t="t"/>
              <a:pathLst>
                <a:path extrusionOk="0" h="34482" w="31838">
                  <a:moveTo>
                    <a:pt x="20276" y="739"/>
                  </a:moveTo>
                  <a:cubicBezTo>
                    <a:pt x="20646" y="751"/>
                    <a:pt x="21015" y="751"/>
                    <a:pt x="21396" y="775"/>
                  </a:cubicBezTo>
                  <a:cubicBezTo>
                    <a:pt x="21574" y="775"/>
                    <a:pt x="21729" y="787"/>
                    <a:pt x="21908" y="799"/>
                  </a:cubicBezTo>
                  <a:cubicBezTo>
                    <a:pt x="22051" y="810"/>
                    <a:pt x="22170" y="810"/>
                    <a:pt x="22301" y="834"/>
                  </a:cubicBezTo>
                  <a:cubicBezTo>
                    <a:pt x="22539" y="870"/>
                    <a:pt x="22777" y="918"/>
                    <a:pt x="23003" y="977"/>
                  </a:cubicBezTo>
                  <a:lnTo>
                    <a:pt x="23801" y="1203"/>
                  </a:lnTo>
                  <a:cubicBezTo>
                    <a:pt x="24265" y="1334"/>
                    <a:pt x="24706" y="1513"/>
                    <a:pt x="25170" y="1691"/>
                  </a:cubicBezTo>
                  <a:cubicBezTo>
                    <a:pt x="25289" y="1751"/>
                    <a:pt x="25408" y="1799"/>
                    <a:pt x="25527" y="1858"/>
                  </a:cubicBezTo>
                  <a:cubicBezTo>
                    <a:pt x="25599" y="1882"/>
                    <a:pt x="25694" y="1930"/>
                    <a:pt x="25765" y="1977"/>
                  </a:cubicBezTo>
                  <a:cubicBezTo>
                    <a:pt x="25896" y="2049"/>
                    <a:pt x="26051" y="2120"/>
                    <a:pt x="26182" y="2203"/>
                  </a:cubicBezTo>
                  <a:cubicBezTo>
                    <a:pt x="26277" y="2239"/>
                    <a:pt x="26349" y="2299"/>
                    <a:pt x="26432" y="2346"/>
                  </a:cubicBezTo>
                  <a:cubicBezTo>
                    <a:pt x="26539" y="2406"/>
                    <a:pt x="26634" y="2465"/>
                    <a:pt x="26730" y="2525"/>
                  </a:cubicBezTo>
                  <a:cubicBezTo>
                    <a:pt x="26849" y="2620"/>
                    <a:pt x="26992" y="2692"/>
                    <a:pt x="27111" y="2775"/>
                  </a:cubicBezTo>
                  <a:cubicBezTo>
                    <a:pt x="27254" y="2882"/>
                    <a:pt x="27408" y="3001"/>
                    <a:pt x="27563" y="3120"/>
                  </a:cubicBezTo>
                  <a:lnTo>
                    <a:pt x="27551" y="3108"/>
                  </a:lnTo>
                  <a:lnTo>
                    <a:pt x="27551" y="3108"/>
                  </a:lnTo>
                  <a:cubicBezTo>
                    <a:pt x="27623" y="3168"/>
                    <a:pt x="27706" y="3227"/>
                    <a:pt x="27777" y="3299"/>
                  </a:cubicBezTo>
                  <a:cubicBezTo>
                    <a:pt x="27837" y="3358"/>
                    <a:pt x="27908" y="3406"/>
                    <a:pt x="27968" y="3466"/>
                  </a:cubicBezTo>
                  <a:cubicBezTo>
                    <a:pt x="28027" y="3525"/>
                    <a:pt x="28099" y="3585"/>
                    <a:pt x="28158" y="3656"/>
                  </a:cubicBezTo>
                  <a:cubicBezTo>
                    <a:pt x="28218" y="3716"/>
                    <a:pt x="28301" y="3775"/>
                    <a:pt x="28361" y="3846"/>
                  </a:cubicBezTo>
                  <a:cubicBezTo>
                    <a:pt x="28420" y="3906"/>
                    <a:pt x="28480" y="3989"/>
                    <a:pt x="28539" y="4049"/>
                  </a:cubicBezTo>
                  <a:cubicBezTo>
                    <a:pt x="28599" y="4108"/>
                    <a:pt x="28658" y="4180"/>
                    <a:pt x="28718" y="4239"/>
                  </a:cubicBezTo>
                  <a:cubicBezTo>
                    <a:pt x="28813" y="4370"/>
                    <a:pt x="28920" y="4489"/>
                    <a:pt x="29028" y="4620"/>
                  </a:cubicBezTo>
                  <a:cubicBezTo>
                    <a:pt x="29159" y="4799"/>
                    <a:pt x="29290" y="5001"/>
                    <a:pt x="29432" y="5180"/>
                  </a:cubicBezTo>
                  <a:cubicBezTo>
                    <a:pt x="29504" y="5275"/>
                    <a:pt x="29563" y="5370"/>
                    <a:pt x="29635" y="5478"/>
                  </a:cubicBezTo>
                  <a:cubicBezTo>
                    <a:pt x="29706" y="5597"/>
                    <a:pt x="29801" y="5728"/>
                    <a:pt x="29873" y="5847"/>
                  </a:cubicBezTo>
                  <a:cubicBezTo>
                    <a:pt x="29944" y="5966"/>
                    <a:pt x="30004" y="6085"/>
                    <a:pt x="30087" y="6216"/>
                  </a:cubicBezTo>
                  <a:cubicBezTo>
                    <a:pt x="30147" y="6323"/>
                    <a:pt x="30182" y="6406"/>
                    <a:pt x="30242" y="6513"/>
                  </a:cubicBezTo>
                  <a:cubicBezTo>
                    <a:pt x="30302" y="6621"/>
                    <a:pt x="30349" y="6728"/>
                    <a:pt x="30397" y="6823"/>
                  </a:cubicBezTo>
                  <a:cubicBezTo>
                    <a:pt x="30444" y="6930"/>
                    <a:pt x="30504" y="7049"/>
                    <a:pt x="30540" y="7156"/>
                  </a:cubicBezTo>
                  <a:cubicBezTo>
                    <a:pt x="30575" y="7228"/>
                    <a:pt x="30587" y="7287"/>
                    <a:pt x="30623" y="7359"/>
                  </a:cubicBezTo>
                  <a:cubicBezTo>
                    <a:pt x="30647" y="7454"/>
                    <a:pt x="30694" y="7526"/>
                    <a:pt x="30706" y="7621"/>
                  </a:cubicBezTo>
                  <a:cubicBezTo>
                    <a:pt x="30742" y="7704"/>
                    <a:pt x="30754" y="7799"/>
                    <a:pt x="30778" y="7871"/>
                  </a:cubicBezTo>
                  <a:cubicBezTo>
                    <a:pt x="30814" y="7954"/>
                    <a:pt x="30837" y="8049"/>
                    <a:pt x="30861" y="8121"/>
                  </a:cubicBezTo>
                  <a:cubicBezTo>
                    <a:pt x="30873" y="8216"/>
                    <a:pt x="30897" y="8299"/>
                    <a:pt x="30921" y="8395"/>
                  </a:cubicBezTo>
                  <a:cubicBezTo>
                    <a:pt x="30933" y="8478"/>
                    <a:pt x="30956" y="8573"/>
                    <a:pt x="30980" y="8657"/>
                  </a:cubicBezTo>
                  <a:cubicBezTo>
                    <a:pt x="31004" y="8835"/>
                    <a:pt x="31040" y="9002"/>
                    <a:pt x="31064" y="9180"/>
                  </a:cubicBezTo>
                  <a:cubicBezTo>
                    <a:pt x="31075" y="9240"/>
                    <a:pt x="31075" y="9300"/>
                    <a:pt x="31099" y="9359"/>
                  </a:cubicBezTo>
                  <a:cubicBezTo>
                    <a:pt x="31111" y="9431"/>
                    <a:pt x="31123" y="9526"/>
                    <a:pt x="31123" y="9597"/>
                  </a:cubicBezTo>
                  <a:cubicBezTo>
                    <a:pt x="31135" y="9704"/>
                    <a:pt x="31135" y="9788"/>
                    <a:pt x="31135" y="9895"/>
                  </a:cubicBezTo>
                  <a:cubicBezTo>
                    <a:pt x="31135" y="9966"/>
                    <a:pt x="31159" y="10026"/>
                    <a:pt x="31159" y="10097"/>
                  </a:cubicBezTo>
                  <a:cubicBezTo>
                    <a:pt x="31171" y="10443"/>
                    <a:pt x="31171" y="10788"/>
                    <a:pt x="31159" y="11133"/>
                  </a:cubicBezTo>
                  <a:cubicBezTo>
                    <a:pt x="31135" y="11490"/>
                    <a:pt x="31135" y="11847"/>
                    <a:pt x="31111" y="12181"/>
                  </a:cubicBezTo>
                  <a:cubicBezTo>
                    <a:pt x="31099" y="12359"/>
                    <a:pt x="31075" y="12526"/>
                    <a:pt x="31064" y="12705"/>
                  </a:cubicBezTo>
                  <a:cubicBezTo>
                    <a:pt x="31052" y="12871"/>
                    <a:pt x="31040" y="13050"/>
                    <a:pt x="31004" y="13217"/>
                  </a:cubicBezTo>
                  <a:cubicBezTo>
                    <a:pt x="30933" y="13788"/>
                    <a:pt x="30837" y="14372"/>
                    <a:pt x="30718" y="14955"/>
                  </a:cubicBezTo>
                  <a:cubicBezTo>
                    <a:pt x="30694" y="15098"/>
                    <a:pt x="30659" y="15253"/>
                    <a:pt x="30623" y="15396"/>
                  </a:cubicBezTo>
                  <a:lnTo>
                    <a:pt x="30528" y="15717"/>
                  </a:lnTo>
                  <a:cubicBezTo>
                    <a:pt x="30516" y="15753"/>
                    <a:pt x="30504" y="15812"/>
                    <a:pt x="30480" y="15860"/>
                  </a:cubicBezTo>
                  <a:cubicBezTo>
                    <a:pt x="30456" y="15955"/>
                    <a:pt x="30421" y="16038"/>
                    <a:pt x="30397" y="16146"/>
                  </a:cubicBezTo>
                  <a:cubicBezTo>
                    <a:pt x="30385" y="16205"/>
                    <a:pt x="30361" y="16265"/>
                    <a:pt x="30337" y="16312"/>
                  </a:cubicBezTo>
                  <a:cubicBezTo>
                    <a:pt x="30290" y="16443"/>
                    <a:pt x="30230" y="16562"/>
                    <a:pt x="30182" y="16693"/>
                  </a:cubicBezTo>
                  <a:cubicBezTo>
                    <a:pt x="30111" y="16848"/>
                    <a:pt x="30052" y="17003"/>
                    <a:pt x="29980" y="17158"/>
                  </a:cubicBezTo>
                  <a:cubicBezTo>
                    <a:pt x="29909" y="17301"/>
                    <a:pt x="29825" y="17467"/>
                    <a:pt x="29754" y="17622"/>
                  </a:cubicBezTo>
                  <a:cubicBezTo>
                    <a:pt x="29682" y="17765"/>
                    <a:pt x="29611" y="17920"/>
                    <a:pt x="29516" y="18063"/>
                  </a:cubicBezTo>
                  <a:cubicBezTo>
                    <a:pt x="29444" y="18217"/>
                    <a:pt x="29349" y="18348"/>
                    <a:pt x="29278" y="18491"/>
                  </a:cubicBezTo>
                  <a:cubicBezTo>
                    <a:pt x="29111" y="18789"/>
                    <a:pt x="28932" y="19086"/>
                    <a:pt x="28754" y="19372"/>
                  </a:cubicBezTo>
                  <a:lnTo>
                    <a:pt x="28218" y="20218"/>
                  </a:lnTo>
                  <a:cubicBezTo>
                    <a:pt x="28039" y="20503"/>
                    <a:pt x="27849" y="20789"/>
                    <a:pt x="27670" y="21075"/>
                  </a:cubicBezTo>
                  <a:cubicBezTo>
                    <a:pt x="27468" y="21396"/>
                    <a:pt x="27265" y="21730"/>
                    <a:pt x="27051" y="22039"/>
                  </a:cubicBezTo>
                  <a:cubicBezTo>
                    <a:pt x="26646" y="22635"/>
                    <a:pt x="26230" y="23194"/>
                    <a:pt x="25801" y="23766"/>
                  </a:cubicBezTo>
                  <a:cubicBezTo>
                    <a:pt x="25658" y="23932"/>
                    <a:pt x="25539" y="24087"/>
                    <a:pt x="25408" y="24242"/>
                  </a:cubicBezTo>
                  <a:cubicBezTo>
                    <a:pt x="25265" y="24420"/>
                    <a:pt x="25099" y="24599"/>
                    <a:pt x="24932" y="24766"/>
                  </a:cubicBezTo>
                  <a:cubicBezTo>
                    <a:pt x="24610" y="25123"/>
                    <a:pt x="24265" y="25456"/>
                    <a:pt x="23932" y="25802"/>
                  </a:cubicBezTo>
                  <a:cubicBezTo>
                    <a:pt x="23682" y="26052"/>
                    <a:pt x="23432" y="26290"/>
                    <a:pt x="23182" y="26552"/>
                  </a:cubicBezTo>
                  <a:cubicBezTo>
                    <a:pt x="22920" y="26790"/>
                    <a:pt x="22658" y="27028"/>
                    <a:pt x="22384" y="27266"/>
                  </a:cubicBezTo>
                  <a:cubicBezTo>
                    <a:pt x="22110" y="27504"/>
                    <a:pt x="21836" y="27742"/>
                    <a:pt x="21539" y="27957"/>
                  </a:cubicBezTo>
                  <a:lnTo>
                    <a:pt x="20693" y="28635"/>
                  </a:lnTo>
                  <a:cubicBezTo>
                    <a:pt x="20062" y="29088"/>
                    <a:pt x="19443" y="29540"/>
                    <a:pt x="18812" y="29981"/>
                  </a:cubicBezTo>
                  <a:cubicBezTo>
                    <a:pt x="18252" y="30397"/>
                    <a:pt x="17669" y="30802"/>
                    <a:pt x="17074" y="31195"/>
                  </a:cubicBezTo>
                  <a:cubicBezTo>
                    <a:pt x="16764" y="31386"/>
                    <a:pt x="16455" y="31588"/>
                    <a:pt x="16121" y="31767"/>
                  </a:cubicBezTo>
                  <a:lnTo>
                    <a:pt x="15097" y="32302"/>
                  </a:lnTo>
                  <a:cubicBezTo>
                    <a:pt x="14788" y="32469"/>
                    <a:pt x="14490" y="32624"/>
                    <a:pt x="14169" y="32767"/>
                  </a:cubicBezTo>
                  <a:cubicBezTo>
                    <a:pt x="13990" y="32862"/>
                    <a:pt x="13811" y="32933"/>
                    <a:pt x="13633" y="33005"/>
                  </a:cubicBezTo>
                  <a:cubicBezTo>
                    <a:pt x="13490" y="33064"/>
                    <a:pt x="13323" y="33136"/>
                    <a:pt x="13180" y="33195"/>
                  </a:cubicBezTo>
                  <a:cubicBezTo>
                    <a:pt x="12978" y="33279"/>
                    <a:pt x="12799" y="33350"/>
                    <a:pt x="12609" y="33422"/>
                  </a:cubicBezTo>
                  <a:cubicBezTo>
                    <a:pt x="12418" y="33493"/>
                    <a:pt x="12228" y="33553"/>
                    <a:pt x="12025" y="33612"/>
                  </a:cubicBezTo>
                  <a:cubicBezTo>
                    <a:pt x="11835" y="33672"/>
                    <a:pt x="11644" y="33731"/>
                    <a:pt x="11430" y="33779"/>
                  </a:cubicBezTo>
                  <a:cubicBezTo>
                    <a:pt x="11335" y="33814"/>
                    <a:pt x="11228" y="33838"/>
                    <a:pt x="11109" y="33850"/>
                  </a:cubicBezTo>
                  <a:cubicBezTo>
                    <a:pt x="11013" y="33874"/>
                    <a:pt x="10930" y="33886"/>
                    <a:pt x="10823" y="33898"/>
                  </a:cubicBezTo>
                  <a:lnTo>
                    <a:pt x="10382" y="33945"/>
                  </a:lnTo>
                  <a:cubicBezTo>
                    <a:pt x="10216" y="33957"/>
                    <a:pt x="10049" y="33957"/>
                    <a:pt x="9882" y="33957"/>
                  </a:cubicBezTo>
                  <a:cubicBezTo>
                    <a:pt x="9728" y="33957"/>
                    <a:pt x="9561" y="33945"/>
                    <a:pt x="9394" y="33945"/>
                  </a:cubicBezTo>
                  <a:cubicBezTo>
                    <a:pt x="9288" y="33981"/>
                    <a:pt x="9199" y="33991"/>
                    <a:pt x="9117" y="33991"/>
                  </a:cubicBezTo>
                  <a:cubicBezTo>
                    <a:pt x="9061" y="33991"/>
                    <a:pt x="9007" y="33986"/>
                    <a:pt x="8954" y="33981"/>
                  </a:cubicBezTo>
                  <a:cubicBezTo>
                    <a:pt x="8727" y="33934"/>
                    <a:pt x="8501" y="33898"/>
                    <a:pt x="8275" y="33838"/>
                  </a:cubicBezTo>
                  <a:cubicBezTo>
                    <a:pt x="8156" y="33814"/>
                    <a:pt x="8037" y="33779"/>
                    <a:pt x="7918" y="33743"/>
                  </a:cubicBezTo>
                  <a:cubicBezTo>
                    <a:pt x="7823" y="33707"/>
                    <a:pt x="7727" y="33660"/>
                    <a:pt x="7620" y="33636"/>
                  </a:cubicBezTo>
                  <a:cubicBezTo>
                    <a:pt x="7537" y="33588"/>
                    <a:pt x="7442" y="33564"/>
                    <a:pt x="7358" y="33517"/>
                  </a:cubicBezTo>
                  <a:cubicBezTo>
                    <a:pt x="7251" y="33457"/>
                    <a:pt x="7132" y="33410"/>
                    <a:pt x="7025" y="33350"/>
                  </a:cubicBezTo>
                  <a:cubicBezTo>
                    <a:pt x="6930" y="33291"/>
                    <a:pt x="6822" y="33231"/>
                    <a:pt x="6727" y="33172"/>
                  </a:cubicBezTo>
                  <a:cubicBezTo>
                    <a:pt x="6656" y="33124"/>
                    <a:pt x="6584" y="33064"/>
                    <a:pt x="6513" y="33005"/>
                  </a:cubicBezTo>
                  <a:cubicBezTo>
                    <a:pt x="6418" y="32933"/>
                    <a:pt x="6310" y="32862"/>
                    <a:pt x="6239" y="32767"/>
                  </a:cubicBezTo>
                  <a:cubicBezTo>
                    <a:pt x="6156" y="32683"/>
                    <a:pt x="6072" y="32588"/>
                    <a:pt x="6001" y="32505"/>
                  </a:cubicBezTo>
                  <a:cubicBezTo>
                    <a:pt x="5822" y="32267"/>
                    <a:pt x="5691" y="32005"/>
                    <a:pt x="5572" y="31743"/>
                  </a:cubicBezTo>
                  <a:cubicBezTo>
                    <a:pt x="5501" y="31528"/>
                    <a:pt x="5441" y="31326"/>
                    <a:pt x="5406" y="31100"/>
                  </a:cubicBezTo>
                  <a:cubicBezTo>
                    <a:pt x="5394" y="30921"/>
                    <a:pt x="5382" y="30743"/>
                    <a:pt x="5394" y="30552"/>
                  </a:cubicBezTo>
                  <a:cubicBezTo>
                    <a:pt x="5394" y="30457"/>
                    <a:pt x="5406" y="30362"/>
                    <a:pt x="5406" y="30266"/>
                  </a:cubicBezTo>
                  <a:cubicBezTo>
                    <a:pt x="5406" y="30135"/>
                    <a:pt x="5441" y="30016"/>
                    <a:pt x="5453" y="29885"/>
                  </a:cubicBezTo>
                  <a:cubicBezTo>
                    <a:pt x="5477" y="29731"/>
                    <a:pt x="5501" y="29588"/>
                    <a:pt x="5525" y="29433"/>
                  </a:cubicBezTo>
                  <a:cubicBezTo>
                    <a:pt x="5537" y="29373"/>
                    <a:pt x="5560" y="29314"/>
                    <a:pt x="5572" y="29242"/>
                  </a:cubicBezTo>
                  <a:cubicBezTo>
                    <a:pt x="5572" y="29207"/>
                    <a:pt x="5584" y="29171"/>
                    <a:pt x="5584" y="29135"/>
                  </a:cubicBezTo>
                  <a:cubicBezTo>
                    <a:pt x="5620" y="29052"/>
                    <a:pt x="5644" y="28957"/>
                    <a:pt x="5656" y="28850"/>
                  </a:cubicBezTo>
                  <a:cubicBezTo>
                    <a:pt x="5691" y="28766"/>
                    <a:pt x="5715" y="28695"/>
                    <a:pt x="5751" y="28611"/>
                  </a:cubicBezTo>
                  <a:cubicBezTo>
                    <a:pt x="5775" y="28540"/>
                    <a:pt x="5810" y="28457"/>
                    <a:pt x="5834" y="28373"/>
                  </a:cubicBezTo>
                  <a:cubicBezTo>
                    <a:pt x="5894" y="28230"/>
                    <a:pt x="5941" y="28099"/>
                    <a:pt x="6001" y="27945"/>
                  </a:cubicBezTo>
                  <a:cubicBezTo>
                    <a:pt x="6215" y="27457"/>
                    <a:pt x="6418" y="26980"/>
                    <a:pt x="6644" y="26492"/>
                  </a:cubicBezTo>
                  <a:cubicBezTo>
                    <a:pt x="6763" y="26218"/>
                    <a:pt x="6846" y="25956"/>
                    <a:pt x="6941" y="25683"/>
                  </a:cubicBezTo>
                  <a:cubicBezTo>
                    <a:pt x="7049" y="25397"/>
                    <a:pt x="7108" y="25099"/>
                    <a:pt x="7132" y="24801"/>
                  </a:cubicBezTo>
                  <a:cubicBezTo>
                    <a:pt x="7180" y="24444"/>
                    <a:pt x="7144" y="24075"/>
                    <a:pt x="7072" y="23718"/>
                  </a:cubicBezTo>
                  <a:cubicBezTo>
                    <a:pt x="7013" y="23432"/>
                    <a:pt x="6930" y="23170"/>
                    <a:pt x="6811" y="22896"/>
                  </a:cubicBezTo>
                  <a:cubicBezTo>
                    <a:pt x="6715" y="22694"/>
                    <a:pt x="6596" y="22480"/>
                    <a:pt x="6465" y="22301"/>
                  </a:cubicBezTo>
                  <a:cubicBezTo>
                    <a:pt x="6346" y="22146"/>
                    <a:pt x="6227" y="21992"/>
                    <a:pt x="6096" y="21861"/>
                  </a:cubicBezTo>
                  <a:lnTo>
                    <a:pt x="5918" y="21682"/>
                  </a:lnTo>
                  <a:cubicBezTo>
                    <a:pt x="5834" y="21611"/>
                    <a:pt x="5763" y="21527"/>
                    <a:pt x="5691" y="21468"/>
                  </a:cubicBezTo>
                  <a:cubicBezTo>
                    <a:pt x="5620" y="21408"/>
                    <a:pt x="5537" y="21337"/>
                    <a:pt x="5465" y="21277"/>
                  </a:cubicBezTo>
                  <a:cubicBezTo>
                    <a:pt x="5334" y="21158"/>
                    <a:pt x="5203" y="21051"/>
                    <a:pt x="5048" y="20956"/>
                  </a:cubicBezTo>
                  <a:cubicBezTo>
                    <a:pt x="4751" y="20730"/>
                    <a:pt x="4453" y="20539"/>
                    <a:pt x="4155" y="20313"/>
                  </a:cubicBezTo>
                  <a:cubicBezTo>
                    <a:pt x="3858" y="20098"/>
                    <a:pt x="3560" y="19896"/>
                    <a:pt x="3274" y="19670"/>
                  </a:cubicBezTo>
                  <a:cubicBezTo>
                    <a:pt x="3179" y="19587"/>
                    <a:pt x="3060" y="19491"/>
                    <a:pt x="2953" y="19408"/>
                  </a:cubicBezTo>
                  <a:cubicBezTo>
                    <a:pt x="2846" y="19313"/>
                    <a:pt x="2727" y="19206"/>
                    <a:pt x="2620" y="19122"/>
                  </a:cubicBezTo>
                  <a:lnTo>
                    <a:pt x="2310" y="18813"/>
                  </a:lnTo>
                  <a:cubicBezTo>
                    <a:pt x="2191" y="18658"/>
                    <a:pt x="2060" y="18527"/>
                    <a:pt x="1941" y="18372"/>
                  </a:cubicBezTo>
                  <a:cubicBezTo>
                    <a:pt x="1822" y="18217"/>
                    <a:pt x="1703" y="18039"/>
                    <a:pt x="1596" y="17860"/>
                  </a:cubicBezTo>
                  <a:cubicBezTo>
                    <a:pt x="1536" y="17753"/>
                    <a:pt x="1488" y="17646"/>
                    <a:pt x="1429" y="17539"/>
                  </a:cubicBezTo>
                  <a:cubicBezTo>
                    <a:pt x="1357" y="17408"/>
                    <a:pt x="1298" y="17265"/>
                    <a:pt x="1238" y="17110"/>
                  </a:cubicBezTo>
                  <a:cubicBezTo>
                    <a:pt x="1226" y="17062"/>
                    <a:pt x="1215" y="17027"/>
                    <a:pt x="1179" y="16967"/>
                  </a:cubicBezTo>
                  <a:cubicBezTo>
                    <a:pt x="1155" y="16908"/>
                    <a:pt x="1119" y="16824"/>
                    <a:pt x="1107" y="16753"/>
                  </a:cubicBezTo>
                  <a:cubicBezTo>
                    <a:pt x="1072" y="16681"/>
                    <a:pt x="1060" y="16622"/>
                    <a:pt x="1048" y="16550"/>
                  </a:cubicBezTo>
                  <a:cubicBezTo>
                    <a:pt x="1036" y="16467"/>
                    <a:pt x="1000" y="16408"/>
                    <a:pt x="988" y="16336"/>
                  </a:cubicBezTo>
                  <a:cubicBezTo>
                    <a:pt x="976" y="16265"/>
                    <a:pt x="953" y="16193"/>
                    <a:pt x="929" y="16134"/>
                  </a:cubicBezTo>
                  <a:cubicBezTo>
                    <a:pt x="917" y="16050"/>
                    <a:pt x="881" y="15979"/>
                    <a:pt x="869" y="15919"/>
                  </a:cubicBezTo>
                  <a:cubicBezTo>
                    <a:pt x="834" y="15788"/>
                    <a:pt x="822" y="15657"/>
                    <a:pt x="798" y="15515"/>
                  </a:cubicBezTo>
                  <a:cubicBezTo>
                    <a:pt x="798" y="15455"/>
                    <a:pt x="774" y="15384"/>
                    <a:pt x="774" y="15324"/>
                  </a:cubicBezTo>
                  <a:cubicBezTo>
                    <a:pt x="774" y="15265"/>
                    <a:pt x="762" y="15193"/>
                    <a:pt x="762" y="15134"/>
                  </a:cubicBezTo>
                  <a:cubicBezTo>
                    <a:pt x="762" y="15038"/>
                    <a:pt x="762" y="14967"/>
                    <a:pt x="750" y="14884"/>
                  </a:cubicBezTo>
                  <a:cubicBezTo>
                    <a:pt x="750" y="14824"/>
                    <a:pt x="738" y="14741"/>
                    <a:pt x="750" y="14681"/>
                  </a:cubicBezTo>
                  <a:lnTo>
                    <a:pt x="750" y="14419"/>
                  </a:lnTo>
                  <a:lnTo>
                    <a:pt x="750" y="14241"/>
                  </a:lnTo>
                  <a:cubicBezTo>
                    <a:pt x="762" y="14086"/>
                    <a:pt x="774" y="13955"/>
                    <a:pt x="798" y="13812"/>
                  </a:cubicBezTo>
                  <a:cubicBezTo>
                    <a:pt x="822" y="13633"/>
                    <a:pt x="857" y="13431"/>
                    <a:pt x="881" y="13252"/>
                  </a:cubicBezTo>
                  <a:cubicBezTo>
                    <a:pt x="917" y="13133"/>
                    <a:pt x="929" y="13014"/>
                    <a:pt x="953" y="12895"/>
                  </a:cubicBezTo>
                  <a:cubicBezTo>
                    <a:pt x="988" y="12776"/>
                    <a:pt x="1012" y="12681"/>
                    <a:pt x="1048" y="12562"/>
                  </a:cubicBezTo>
                  <a:cubicBezTo>
                    <a:pt x="1060" y="12479"/>
                    <a:pt x="1096" y="12395"/>
                    <a:pt x="1119" y="12324"/>
                  </a:cubicBezTo>
                  <a:cubicBezTo>
                    <a:pt x="1167" y="12169"/>
                    <a:pt x="1215" y="12038"/>
                    <a:pt x="1250" y="11907"/>
                  </a:cubicBezTo>
                  <a:cubicBezTo>
                    <a:pt x="1286" y="11824"/>
                    <a:pt x="1310" y="11740"/>
                    <a:pt x="1346" y="11669"/>
                  </a:cubicBezTo>
                  <a:cubicBezTo>
                    <a:pt x="1369" y="11574"/>
                    <a:pt x="1417" y="11490"/>
                    <a:pt x="1453" y="11407"/>
                  </a:cubicBezTo>
                  <a:cubicBezTo>
                    <a:pt x="1488" y="11324"/>
                    <a:pt x="1536" y="11228"/>
                    <a:pt x="1572" y="11145"/>
                  </a:cubicBezTo>
                  <a:cubicBezTo>
                    <a:pt x="1607" y="11074"/>
                    <a:pt x="1643" y="10978"/>
                    <a:pt x="1691" y="10907"/>
                  </a:cubicBezTo>
                  <a:cubicBezTo>
                    <a:pt x="1750" y="10812"/>
                    <a:pt x="1786" y="10716"/>
                    <a:pt x="1846" y="10621"/>
                  </a:cubicBezTo>
                  <a:cubicBezTo>
                    <a:pt x="1881" y="10562"/>
                    <a:pt x="1929" y="10490"/>
                    <a:pt x="1965" y="10431"/>
                  </a:cubicBezTo>
                  <a:cubicBezTo>
                    <a:pt x="2024" y="10335"/>
                    <a:pt x="2084" y="10252"/>
                    <a:pt x="2131" y="10157"/>
                  </a:cubicBezTo>
                  <a:cubicBezTo>
                    <a:pt x="2179" y="10085"/>
                    <a:pt x="2227" y="10014"/>
                    <a:pt x="2262" y="9954"/>
                  </a:cubicBezTo>
                  <a:cubicBezTo>
                    <a:pt x="2369" y="9800"/>
                    <a:pt x="2477" y="9669"/>
                    <a:pt x="2584" y="9526"/>
                  </a:cubicBezTo>
                  <a:cubicBezTo>
                    <a:pt x="2679" y="9383"/>
                    <a:pt x="2798" y="9252"/>
                    <a:pt x="2905" y="9109"/>
                  </a:cubicBezTo>
                  <a:cubicBezTo>
                    <a:pt x="2953" y="9050"/>
                    <a:pt x="3012" y="9002"/>
                    <a:pt x="3060" y="8942"/>
                  </a:cubicBezTo>
                  <a:cubicBezTo>
                    <a:pt x="3131" y="8871"/>
                    <a:pt x="3203" y="8776"/>
                    <a:pt x="3274" y="8704"/>
                  </a:cubicBezTo>
                  <a:lnTo>
                    <a:pt x="3417" y="8573"/>
                  </a:lnTo>
                  <a:lnTo>
                    <a:pt x="3667" y="8311"/>
                  </a:lnTo>
                  <a:cubicBezTo>
                    <a:pt x="3798" y="8192"/>
                    <a:pt x="3917" y="8073"/>
                    <a:pt x="4048" y="7942"/>
                  </a:cubicBezTo>
                  <a:cubicBezTo>
                    <a:pt x="4310" y="7704"/>
                    <a:pt x="4560" y="7478"/>
                    <a:pt x="4810" y="7264"/>
                  </a:cubicBezTo>
                  <a:cubicBezTo>
                    <a:pt x="4929" y="7156"/>
                    <a:pt x="5048" y="7049"/>
                    <a:pt x="5179" y="6942"/>
                  </a:cubicBezTo>
                  <a:cubicBezTo>
                    <a:pt x="5334" y="6823"/>
                    <a:pt x="5477" y="6704"/>
                    <a:pt x="5620" y="6585"/>
                  </a:cubicBezTo>
                  <a:lnTo>
                    <a:pt x="5644" y="6561"/>
                  </a:lnTo>
                  <a:cubicBezTo>
                    <a:pt x="5751" y="6490"/>
                    <a:pt x="5870" y="6394"/>
                    <a:pt x="5977" y="6323"/>
                  </a:cubicBezTo>
                  <a:cubicBezTo>
                    <a:pt x="6037" y="6275"/>
                    <a:pt x="6072" y="6252"/>
                    <a:pt x="6132" y="6204"/>
                  </a:cubicBezTo>
                  <a:cubicBezTo>
                    <a:pt x="6310" y="6085"/>
                    <a:pt x="6489" y="5966"/>
                    <a:pt x="6656" y="5835"/>
                  </a:cubicBezTo>
                  <a:cubicBezTo>
                    <a:pt x="6787" y="5740"/>
                    <a:pt x="6941" y="5656"/>
                    <a:pt x="7072" y="5561"/>
                  </a:cubicBezTo>
                  <a:cubicBezTo>
                    <a:pt x="7203" y="5478"/>
                    <a:pt x="7346" y="5382"/>
                    <a:pt x="7477" y="5311"/>
                  </a:cubicBezTo>
                  <a:cubicBezTo>
                    <a:pt x="8001" y="5013"/>
                    <a:pt x="8501" y="4716"/>
                    <a:pt x="9037" y="4418"/>
                  </a:cubicBezTo>
                  <a:lnTo>
                    <a:pt x="9037" y="4418"/>
                  </a:lnTo>
                  <a:cubicBezTo>
                    <a:pt x="8966" y="4478"/>
                    <a:pt x="8894" y="4549"/>
                    <a:pt x="8811" y="4608"/>
                  </a:cubicBezTo>
                  <a:cubicBezTo>
                    <a:pt x="8680" y="4728"/>
                    <a:pt x="8561" y="4835"/>
                    <a:pt x="8442" y="4954"/>
                  </a:cubicBezTo>
                  <a:cubicBezTo>
                    <a:pt x="8132" y="5240"/>
                    <a:pt x="7834" y="5513"/>
                    <a:pt x="7525" y="5787"/>
                  </a:cubicBezTo>
                  <a:cubicBezTo>
                    <a:pt x="7406" y="5894"/>
                    <a:pt x="7418" y="6085"/>
                    <a:pt x="7525" y="6192"/>
                  </a:cubicBezTo>
                  <a:cubicBezTo>
                    <a:pt x="7584" y="6252"/>
                    <a:pt x="7656" y="6275"/>
                    <a:pt x="7727" y="6275"/>
                  </a:cubicBezTo>
                  <a:cubicBezTo>
                    <a:pt x="7799" y="6275"/>
                    <a:pt x="7882" y="6252"/>
                    <a:pt x="7942" y="6192"/>
                  </a:cubicBezTo>
                  <a:cubicBezTo>
                    <a:pt x="8251" y="5918"/>
                    <a:pt x="8573" y="5668"/>
                    <a:pt x="8894" y="5394"/>
                  </a:cubicBezTo>
                  <a:cubicBezTo>
                    <a:pt x="9132" y="5204"/>
                    <a:pt x="9382" y="5013"/>
                    <a:pt x="9620" y="4823"/>
                  </a:cubicBezTo>
                  <a:cubicBezTo>
                    <a:pt x="9763" y="4704"/>
                    <a:pt x="9930" y="4597"/>
                    <a:pt x="10085" y="4478"/>
                  </a:cubicBezTo>
                  <a:cubicBezTo>
                    <a:pt x="10228" y="4370"/>
                    <a:pt x="10382" y="4263"/>
                    <a:pt x="10537" y="4168"/>
                  </a:cubicBezTo>
                  <a:cubicBezTo>
                    <a:pt x="10656" y="4073"/>
                    <a:pt x="10799" y="4001"/>
                    <a:pt x="10918" y="3906"/>
                  </a:cubicBezTo>
                  <a:cubicBezTo>
                    <a:pt x="11013" y="3835"/>
                    <a:pt x="11132" y="3775"/>
                    <a:pt x="11240" y="3704"/>
                  </a:cubicBezTo>
                  <a:cubicBezTo>
                    <a:pt x="11287" y="3668"/>
                    <a:pt x="11347" y="3644"/>
                    <a:pt x="11394" y="3608"/>
                  </a:cubicBezTo>
                  <a:cubicBezTo>
                    <a:pt x="11704" y="3430"/>
                    <a:pt x="12014" y="3251"/>
                    <a:pt x="12323" y="3096"/>
                  </a:cubicBezTo>
                  <a:cubicBezTo>
                    <a:pt x="12526" y="2989"/>
                    <a:pt x="12728" y="2882"/>
                    <a:pt x="12918" y="2775"/>
                  </a:cubicBezTo>
                  <a:cubicBezTo>
                    <a:pt x="13073" y="2704"/>
                    <a:pt x="13216" y="2632"/>
                    <a:pt x="13383" y="2561"/>
                  </a:cubicBezTo>
                  <a:cubicBezTo>
                    <a:pt x="13514" y="2477"/>
                    <a:pt x="13669" y="2406"/>
                    <a:pt x="13799" y="2346"/>
                  </a:cubicBezTo>
                  <a:cubicBezTo>
                    <a:pt x="14026" y="2239"/>
                    <a:pt x="14228" y="2156"/>
                    <a:pt x="14454" y="2049"/>
                  </a:cubicBezTo>
                  <a:cubicBezTo>
                    <a:pt x="14752" y="1918"/>
                    <a:pt x="15050" y="1799"/>
                    <a:pt x="15347" y="1668"/>
                  </a:cubicBezTo>
                  <a:cubicBezTo>
                    <a:pt x="15597" y="1572"/>
                    <a:pt x="15859" y="1489"/>
                    <a:pt x="16097" y="1382"/>
                  </a:cubicBezTo>
                  <a:cubicBezTo>
                    <a:pt x="16193" y="1334"/>
                    <a:pt x="16312" y="1322"/>
                    <a:pt x="16419" y="1275"/>
                  </a:cubicBezTo>
                  <a:cubicBezTo>
                    <a:pt x="16574" y="1227"/>
                    <a:pt x="16705" y="1191"/>
                    <a:pt x="16847" y="1144"/>
                  </a:cubicBezTo>
                  <a:cubicBezTo>
                    <a:pt x="16955" y="1108"/>
                    <a:pt x="17062" y="1096"/>
                    <a:pt x="17181" y="1072"/>
                  </a:cubicBezTo>
                  <a:cubicBezTo>
                    <a:pt x="17324" y="1037"/>
                    <a:pt x="17467" y="1013"/>
                    <a:pt x="17609" y="965"/>
                  </a:cubicBezTo>
                  <a:cubicBezTo>
                    <a:pt x="17645" y="965"/>
                    <a:pt x="17669" y="953"/>
                    <a:pt x="17705" y="953"/>
                  </a:cubicBezTo>
                  <a:cubicBezTo>
                    <a:pt x="17788" y="929"/>
                    <a:pt x="17883" y="918"/>
                    <a:pt x="17955" y="906"/>
                  </a:cubicBezTo>
                  <a:cubicBezTo>
                    <a:pt x="18062" y="894"/>
                    <a:pt x="18181" y="870"/>
                    <a:pt x="18276" y="846"/>
                  </a:cubicBezTo>
                  <a:cubicBezTo>
                    <a:pt x="18455" y="834"/>
                    <a:pt x="18633" y="810"/>
                    <a:pt x="18812" y="787"/>
                  </a:cubicBezTo>
                  <a:cubicBezTo>
                    <a:pt x="18967" y="775"/>
                    <a:pt x="19098" y="775"/>
                    <a:pt x="19253" y="751"/>
                  </a:cubicBezTo>
                  <a:cubicBezTo>
                    <a:pt x="19407" y="751"/>
                    <a:pt x="19562" y="739"/>
                    <a:pt x="19729" y="739"/>
                  </a:cubicBezTo>
                  <a:close/>
                  <a:moveTo>
                    <a:pt x="19634" y="1"/>
                  </a:moveTo>
                  <a:cubicBezTo>
                    <a:pt x="19431" y="13"/>
                    <a:pt x="19229" y="13"/>
                    <a:pt x="19026" y="25"/>
                  </a:cubicBezTo>
                  <a:cubicBezTo>
                    <a:pt x="18848" y="48"/>
                    <a:pt x="18681" y="60"/>
                    <a:pt x="18502" y="72"/>
                  </a:cubicBezTo>
                  <a:cubicBezTo>
                    <a:pt x="18324" y="84"/>
                    <a:pt x="18145" y="120"/>
                    <a:pt x="17967" y="144"/>
                  </a:cubicBezTo>
                  <a:cubicBezTo>
                    <a:pt x="17836" y="167"/>
                    <a:pt x="17705" y="191"/>
                    <a:pt x="17562" y="203"/>
                  </a:cubicBezTo>
                  <a:cubicBezTo>
                    <a:pt x="17526" y="227"/>
                    <a:pt x="17467" y="227"/>
                    <a:pt x="17419" y="239"/>
                  </a:cubicBezTo>
                  <a:cubicBezTo>
                    <a:pt x="17193" y="287"/>
                    <a:pt x="16967" y="346"/>
                    <a:pt x="16752" y="382"/>
                  </a:cubicBezTo>
                  <a:cubicBezTo>
                    <a:pt x="16586" y="418"/>
                    <a:pt x="16431" y="477"/>
                    <a:pt x="16276" y="525"/>
                  </a:cubicBezTo>
                  <a:lnTo>
                    <a:pt x="15824" y="656"/>
                  </a:lnTo>
                  <a:cubicBezTo>
                    <a:pt x="15597" y="727"/>
                    <a:pt x="15383" y="822"/>
                    <a:pt x="15157" y="894"/>
                  </a:cubicBezTo>
                  <a:cubicBezTo>
                    <a:pt x="14978" y="965"/>
                    <a:pt x="14800" y="1037"/>
                    <a:pt x="14597" y="1120"/>
                  </a:cubicBezTo>
                  <a:lnTo>
                    <a:pt x="14157" y="1299"/>
                  </a:lnTo>
                  <a:lnTo>
                    <a:pt x="13490" y="1608"/>
                  </a:lnTo>
                  <a:cubicBezTo>
                    <a:pt x="13407" y="1632"/>
                    <a:pt x="13323" y="1668"/>
                    <a:pt x="13252" y="1680"/>
                  </a:cubicBezTo>
                  <a:cubicBezTo>
                    <a:pt x="12990" y="1775"/>
                    <a:pt x="12764" y="1858"/>
                    <a:pt x="12502" y="1953"/>
                  </a:cubicBezTo>
                  <a:cubicBezTo>
                    <a:pt x="12180" y="2072"/>
                    <a:pt x="11847" y="2203"/>
                    <a:pt x="11525" y="2334"/>
                  </a:cubicBezTo>
                  <a:cubicBezTo>
                    <a:pt x="11323" y="2406"/>
                    <a:pt x="11144" y="2501"/>
                    <a:pt x="10966" y="2573"/>
                  </a:cubicBezTo>
                  <a:cubicBezTo>
                    <a:pt x="10835" y="2632"/>
                    <a:pt x="10692" y="2692"/>
                    <a:pt x="10549" y="2763"/>
                  </a:cubicBezTo>
                  <a:cubicBezTo>
                    <a:pt x="10216" y="2930"/>
                    <a:pt x="9859" y="3108"/>
                    <a:pt x="9513" y="3287"/>
                  </a:cubicBezTo>
                  <a:cubicBezTo>
                    <a:pt x="9347" y="3382"/>
                    <a:pt x="9180" y="3454"/>
                    <a:pt x="9025" y="3537"/>
                  </a:cubicBezTo>
                  <a:lnTo>
                    <a:pt x="8442" y="3858"/>
                  </a:lnTo>
                  <a:lnTo>
                    <a:pt x="8037" y="4073"/>
                  </a:lnTo>
                  <a:cubicBezTo>
                    <a:pt x="7894" y="4168"/>
                    <a:pt x="7739" y="4239"/>
                    <a:pt x="7596" y="4335"/>
                  </a:cubicBezTo>
                  <a:cubicBezTo>
                    <a:pt x="7406" y="4454"/>
                    <a:pt x="7192" y="4573"/>
                    <a:pt x="7001" y="4692"/>
                  </a:cubicBezTo>
                  <a:cubicBezTo>
                    <a:pt x="6846" y="4775"/>
                    <a:pt x="6680" y="4882"/>
                    <a:pt x="6537" y="4989"/>
                  </a:cubicBezTo>
                  <a:cubicBezTo>
                    <a:pt x="6406" y="5073"/>
                    <a:pt x="6263" y="5168"/>
                    <a:pt x="6144" y="5251"/>
                  </a:cubicBezTo>
                  <a:cubicBezTo>
                    <a:pt x="6001" y="5359"/>
                    <a:pt x="5870" y="5442"/>
                    <a:pt x="5715" y="5549"/>
                  </a:cubicBezTo>
                  <a:cubicBezTo>
                    <a:pt x="5537" y="5680"/>
                    <a:pt x="5370" y="5823"/>
                    <a:pt x="5191" y="5954"/>
                  </a:cubicBezTo>
                  <a:cubicBezTo>
                    <a:pt x="5013" y="6085"/>
                    <a:pt x="4858" y="6216"/>
                    <a:pt x="4691" y="6371"/>
                  </a:cubicBezTo>
                  <a:cubicBezTo>
                    <a:pt x="4441" y="6573"/>
                    <a:pt x="4179" y="6811"/>
                    <a:pt x="3929" y="7037"/>
                  </a:cubicBezTo>
                  <a:cubicBezTo>
                    <a:pt x="3667" y="7287"/>
                    <a:pt x="3393" y="7549"/>
                    <a:pt x="3143" y="7799"/>
                  </a:cubicBezTo>
                  <a:cubicBezTo>
                    <a:pt x="3012" y="7930"/>
                    <a:pt x="2881" y="8061"/>
                    <a:pt x="2750" y="8204"/>
                  </a:cubicBezTo>
                  <a:cubicBezTo>
                    <a:pt x="2631" y="8335"/>
                    <a:pt x="2500" y="8466"/>
                    <a:pt x="2393" y="8621"/>
                  </a:cubicBezTo>
                  <a:cubicBezTo>
                    <a:pt x="2322" y="8716"/>
                    <a:pt x="2250" y="8811"/>
                    <a:pt x="2155" y="8919"/>
                  </a:cubicBezTo>
                  <a:cubicBezTo>
                    <a:pt x="2096" y="8990"/>
                    <a:pt x="2060" y="9050"/>
                    <a:pt x="2000" y="9121"/>
                  </a:cubicBezTo>
                  <a:cubicBezTo>
                    <a:pt x="1917" y="9216"/>
                    <a:pt x="1858" y="9311"/>
                    <a:pt x="1798" y="9407"/>
                  </a:cubicBezTo>
                  <a:cubicBezTo>
                    <a:pt x="1762" y="9466"/>
                    <a:pt x="1715" y="9526"/>
                    <a:pt x="1667" y="9597"/>
                  </a:cubicBezTo>
                  <a:cubicBezTo>
                    <a:pt x="1607" y="9692"/>
                    <a:pt x="1548" y="9776"/>
                    <a:pt x="1500" y="9871"/>
                  </a:cubicBezTo>
                  <a:cubicBezTo>
                    <a:pt x="1465" y="9942"/>
                    <a:pt x="1417" y="10002"/>
                    <a:pt x="1369" y="10073"/>
                  </a:cubicBezTo>
                  <a:cubicBezTo>
                    <a:pt x="1334" y="10169"/>
                    <a:pt x="1286" y="10252"/>
                    <a:pt x="1226" y="10323"/>
                  </a:cubicBezTo>
                  <a:lnTo>
                    <a:pt x="1084" y="10550"/>
                  </a:lnTo>
                  <a:lnTo>
                    <a:pt x="953" y="10824"/>
                  </a:lnTo>
                  <a:cubicBezTo>
                    <a:pt x="917" y="10895"/>
                    <a:pt x="881" y="10966"/>
                    <a:pt x="834" y="11062"/>
                  </a:cubicBezTo>
                  <a:cubicBezTo>
                    <a:pt x="762" y="11240"/>
                    <a:pt x="703" y="11395"/>
                    <a:pt x="631" y="11574"/>
                  </a:cubicBezTo>
                  <a:cubicBezTo>
                    <a:pt x="560" y="11776"/>
                    <a:pt x="476" y="11978"/>
                    <a:pt x="417" y="12193"/>
                  </a:cubicBezTo>
                  <a:cubicBezTo>
                    <a:pt x="393" y="12264"/>
                    <a:pt x="381" y="12348"/>
                    <a:pt x="345" y="12443"/>
                  </a:cubicBezTo>
                  <a:cubicBezTo>
                    <a:pt x="322" y="12526"/>
                    <a:pt x="298" y="12621"/>
                    <a:pt x="274" y="12729"/>
                  </a:cubicBezTo>
                  <a:cubicBezTo>
                    <a:pt x="238" y="12812"/>
                    <a:pt x="226" y="12907"/>
                    <a:pt x="214" y="12990"/>
                  </a:cubicBezTo>
                  <a:cubicBezTo>
                    <a:pt x="203" y="13062"/>
                    <a:pt x="167" y="13145"/>
                    <a:pt x="155" y="13229"/>
                  </a:cubicBezTo>
                  <a:cubicBezTo>
                    <a:pt x="119" y="13419"/>
                    <a:pt x="83" y="13622"/>
                    <a:pt x="60" y="13812"/>
                  </a:cubicBezTo>
                  <a:cubicBezTo>
                    <a:pt x="48" y="14003"/>
                    <a:pt x="24" y="14181"/>
                    <a:pt x="24" y="14372"/>
                  </a:cubicBezTo>
                  <a:cubicBezTo>
                    <a:pt x="24" y="14491"/>
                    <a:pt x="0" y="14598"/>
                    <a:pt x="0" y="14705"/>
                  </a:cubicBezTo>
                  <a:cubicBezTo>
                    <a:pt x="0" y="14788"/>
                    <a:pt x="0" y="14884"/>
                    <a:pt x="24" y="14955"/>
                  </a:cubicBezTo>
                  <a:cubicBezTo>
                    <a:pt x="24" y="15026"/>
                    <a:pt x="24" y="15122"/>
                    <a:pt x="36" y="15193"/>
                  </a:cubicBezTo>
                  <a:cubicBezTo>
                    <a:pt x="48" y="15312"/>
                    <a:pt x="60" y="15431"/>
                    <a:pt x="60" y="15538"/>
                  </a:cubicBezTo>
                  <a:cubicBezTo>
                    <a:pt x="83" y="15646"/>
                    <a:pt x="95" y="15729"/>
                    <a:pt x="107" y="15824"/>
                  </a:cubicBezTo>
                  <a:cubicBezTo>
                    <a:pt x="119" y="15884"/>
                    <a:pt x="119" y="15943"/>
                    <a:pt x="143" y="16015"/>
                  </a:cubicBezTo>
                  <a:cubicBezTo>
                    <a:pt x="143" y="16038"/>
                    <a:pt x="155" y="16074"/>
                    <a:pt x="155" y="16098"/>
                  </a:cubicBezTo>
                  <a:cubicBezTo>
                    <a:pt x="203" y="16265"/>
                    <a:pt x="226" y="16431"/>
                    <a:pt x="286" y="16598"/>
                  </a:cubicBezTo>
                  <a:cubicBezTo>
                    <a:pt x="334" y="16717"/>
                    <a:pt x="357" y="16812"/>
                    <a:pt x="405" y="16931"/>
                  </a:cubicBezTo>
                  <a:cubicBezTo>
                    <a:pt x="441" y="17027"/>
                    <a:pt x="476" y="17110"/>
                    <a:pt x="512" y="17205"/>
                  </a:cubicBezTo>
                  <a:cubicBezTo>
                    <a:pt x="536" y="17277"/>
                    <a:pt x="572" y="17372"/>
                    <a:pt x="619" y="17443"/>
                  </a:cubicBezTo>
                  <a:cubicBezTo>
                    <a:pt x="655" y="17551"/>
                    <a:pt x="703" y="17634"/>
                    <a:pt x="762" y="17741"/>
                  </a:cubicBezTo>
                  <a:cubicBezTo>
                    <a:pt x="834" y="17884"/>
                    <a:pt x="929" y="18039"/>
                    <a:pt x="1012" y="18182"/>
                  </a:cubicBezTo>
                  <a:cubicBezTo>
                    <a:pt x="1072" y="18289"/>
                    <a:pt x="1155" y="18396"/>
                    <a:pt x="1226" y="18503"/>
                  </a:cubicBezTo>
                  <a:cubicBezTo>
                    <a:pt x="1298" y="18598"/>
                    <a:pt x="1393" y="18705"/>
                    <a:pt x="1465" y="18813"/>
                  </a:cubicBezTo>
                  <a:cubicBezTo>
                    <a:pt x="1536" y="18896"/>
                    <a:pt x="1631" y="18991"/>
                    <a:pt x="1703" y="19075"/>
                  </a:cubicBezTo>
                  <a:cubicBezTo>
                    <a:pt x="1762" y="19134"/>
                    <a:pt x="1822" y="19217"/>
                    <a:pt x="1881" y="19277"/>
                  </a:cubicBezTo>
                  <a:cubicBezTo>
                    <a:pt x="1965" y="19348"/>
                    <a:pt x="2048" y="19420"/>
                    <a:pt x="2131" y="19515"/>
                  </a:cubicBezTo>
                  <a:cubicBezTo>
                    <a:pt x="2191" y="19575"/>
                    <a:pt x="2250" y="19610"/>
                    <a:pt x="2310" y="19658"/>
                  </a:cubicBezTo>
                  <a:cubicBezTo>
                    <a:pt x="2381" y="19717"/>
                    <a:pt x="2441" y="19777"/>
                    <a:pt x="2524" y="19825"/>
                  </a:cubicBezTo>
                  <a:cubicBezTo>
                    <a:pt x="2679" y="19944"/>
                    <a:pt x="2834" y="20063"/>
                    <a:pt x="3001" y="20182"/>
                  </a:cubicBezTo>
                  <a:lnTo>
                    <a:pt x="3893" y="20801"/>
                  </a:lnTo>
                  <a:cubicBezTo>
                    <a:pt x="4048" y="20908"/>
                    <a:pt x="4215" y="21027"/>
                    <a:pt x="4370" y="21134"/>
                  </a:cubicBezTo>
                  <a:cubicBezTo>
                    <a:pt x="4501" y="21218"/>
                    <a:pt x="4632" y="21325"/>
                    <a:pt x="4763" y="21432"/>
                  </a:cubicBezTo>
                  <a:cubicBezTo>
                    <a:pt x="4941" y="21563"/>
                    <a:pt x="5120" y="21718"/>
                    <a:pt x="5275" y="21861"/>
                  </a:cubicBezTo>
                  <a:cubicBezTo>
                    <a:pt x="5346" y="21932"/>
                    <a:pt x="5441" y="22015"/>
                    <a:pt x="5513" y="22099"/>
                  </a:cubicBezTo>
                  <a:cubicBezTo>
                    <a:pt x="5632" y="22230"/>
                    <a:pt x="5751" y="22349"/>
                    <a:pt x="5858" y="22492"/>
                  </a:cubicBezTo>
                  <a:cubicBezTo>
                    <a:pt x="6013" y="22706"/>
                    <a:pt x="6156" y="22968"/>
                    <a:pt x="6275" y="23218"/>
                  </a:cubicBezTo>
                  <a:cubicBezTo>
                    <a:pt x="6370" y="23480"/>
                    <a:pt x="6453" y="23754"/>
                    <a:pt x="6489" y="24039"/>
                  </a:cubicBezTo>
                  <a:cubicBezTo>
                    <a:pt x="6525" y="24254"/>
                    <a:pt x="6525" y="24492"/>
                    <a:pt x="6489" y="24718"/>
                  </a:cubicBezTo>
                  <a:cubicBezTo>
                    <a:pt x="6465" y="24968"/>
                    <a:pt x="6406" y="25230"/>
                    <a:pt x="6310" y="25468"/>
                  </a:cubicBezTo>
                  <a:cubicBezTo>
                    <a:pt x="6275" y="25563"/>
                    <a:pt x="6239" y="25671"/>
                    <a:pt x="6191" y="25790"/>
                  </a:cubicBezTo>
                  <a:cubicBezTo>
                    <a:pt x="6132" y="25921"/>
                    <a:pt x="6096" y="26040"/>
                    <a:pt x="6037" y="26183"/>
                  </a:cubicBezTo>
                  <a:cubicBezTo>
                    <a:pt x="5870" y="26540"/>
                    <a:pt x="5703" y="26897"/>
                    <a:pt x="5525" y="27254"/>
                  </a:cubicBezTo>
                  <a:cubicBezTo>
                    <a:pt x="5358" y="27588"/>
                    <a:pt x="5227" y="27945"/>
                    <a:pt x="5096" y="28290"/>
                  </a:cubicBezTo>
                  <a:cubicBezTo>
                    <a:pt x="5036" y="28457"/>
                    <a:pt x="4977" y="28623"/>
                    <a:pt x="4929" y="28802"/>
                  </a:cubicBezTo>
                  <a:cubicBezTo>
                    <a:pt x="4906" y="28873"/>
                    <a:pt x="4882" y="28957"/>
                    <a:pt x="4870" y="29040"/>
                  </a:cubicBezTo>
                  <a:cubicBezTo>
                    <a:pt x="4858" y="29135"/>
                    <a:pt x="4822" y="29242"/>
                    <a:pt x="4810" y="29350"/>
                  </a:cubicBezTo>
                  <a:cubicBezTo>
                    <a:pt x="4798" y="29433"/>
                    <a:pt x="4786" y="29540"/>
                    <a:pt x="4763" y="29647"/>
                  </a:cubicBezTo>
                  <a:cubicBezTo>
                    <a:pt x="4751" y="29731"/>
                    <a:pt x="4739" y="29826"/>
                    <a:pt x="4739" y="29909"/>
                  </a:cubicBezTo>
                  <a:cubicBezTo>
                    <a:pt x="4727" y="30016"/>
                    <a:pt x="4703" y="30124"/>
                    <a:pt x="4703" y="30207"/>
                  </a:cubicBezTo>
                  <a:cubicBezTo>
                    <a:pt x="4703" y="30314"/>
                    <a:pt x="4691" y="30421"/>
                    <a:pt x="4691" y="30528"/>
                  </a:cubicBezTo>
                  <a:cubicBezTo>
                    <a:pt x="4679" y="30743"/>
                    <a:pt x="4691" y="30981"/>
                    <a:pt x="4739" y="31207"/>
                  </a:cubicBezTo>
                  <a:cubicBezTo>
                    <a:pt x="4786" y="31445"/>
                    <a:pt x="4846" y="31683"/>
                    <a:pt x="4929" y="31909"/>
                  </a:cubicBezTo>
                  <a:cubicBezTo>
                    <a:pt x="5025" y="32136"/>
                    <a:pt x="5144" y="32350"/>
                    <a:pt x="5287" y="32552"/>
                  </a:cubicBezTo>
                  <a:cubicBezTo>
                    <a:pt x="5417" y="32743"/>
                    <a:pt x="5572" y="32933"/>
                    <a:pt x="5751" y="33100"/>
                  </a:cubicBezTo>
                  <a:cubicBezTo>
                    <a:pt x="5894" y="33231"/>
                    <a:pt x="6060" y="33362"/>
                    <a:pt x="6239" y="33481"/>
                  </a:cubicBezTo>
                  <a:lnTo>
                    <a:pt x="6465" y="33624"/>
                  </a:lnTo>
                  <a:cubicBezTo>
                    <a:pt x="6632" y="33707"/>
                    <a:pt x="6775" y="33803"/>
                    <a:pt x="6953" y="33874"/>
                  </a:cubicBezTo>
                  <a:cubicBezTo>
                    <a:pt x="7287" y="34005"/>
                    <a:pt x="7620" y="34160"/>
                    <a:pt x="7977" y="34243"/>
                  </a:cubicBezTo>
                  <a:cubicBezTo>
                    <a:pt x="8156" y="34291"/>
                    <a:pt x="8358" y="34338"/>
                    <a:pt x="8537" y="34362"/>
                  </a:cubicBezTo>
                  <a:cubicBezTo>
                    <a:pt x="8727" y="34398"/>
                    <a:pt x="8918" y="34422"/>
                    <a:pt x="9108" y="34434"/>
                  </a:cubicBezTo>
                  <a:cubicBezTo>
                    <a:pt x="9323" y="34469"/>
                    <a:pt x="9549" y="34481"/>
                    <a:pt x="9763" y="34481"/>
                  </a:cubicBezTo>
                  <a:cubicBezTo>
                    <a:pt x="9906" y="34481"/>
                    <a:pt x="10037" y="34481"/>
                    <a:pt x="10168" y="34469"/>
                  </a:cubicBezTo>
                  <a:lnTo>
                    <a:pt x="10704" y="34422"/>
                  </a:lnTo>
                  <a:cubicBezTo>
                    <a:pt x="10894" y="34386"/>
                    <a:pt x="11097" y="34362"/>
                    <a:pt x="11287" y="34315"/>
                  </a:cubicBezTo>
                  <a:cubicBezTo>
                    <a:pt x="11644" y="34243"/>
                    <a:pt x="12002" y="34136"/>
                    <a:pt x="12347" y="34041"/>
                  </a:cubicBezTo>
                  <a:cubicBezTo>
                    <a:pt x="12668" y="33945"/>
                    <a:pt x="13002" y="33826"/>
                    <a:pt x="13323" y="33707"/>
                  </a:cubicBezTo>
                  <a:cubicBezTo>
                    <a:pt x="13514" y="33636"/>
                    <a:pt x="13692" y="33576"/>
                    <a:pt x="13895" y="33505"/>
                  </a:cubicBezTo>
                  <a:cubicBezTo>
                    <a:pt x="14073" y="33422"/>
                    <a:pt x="14252" y="33362"/>
                    <a:pt x="14431" y="33291"/>
                  </a:cubicBezTo>
                  <a:cubicBezTo>
                    <a:pt x="14764" y="33148"/>
                    <a:pt x="15097" y="32993"/>
                    <a:pt x="15443" y="32826"/>
                  </a:cubicBezTo>
                  <a:cubicBezTo>
                    <a:pt x="15621" y="32755"/>
                    <a:pt x="15776" y="32671"/>
                    <a:pt x="15955" y="32588"/>
                  </a:cubicBezTo>
                  <a:cubicBezTo>
                    <a:pt x="16121" y="32517"/>
                    <a:pt x="16300" y="32421"/>
                    <a:pt x="16466" y="32338"/>
                  </a:cubicBezTo>
                  <a:cubicBezTo>
                    <a:pt x="16788" y="32171"/>
                    <a:pt x="17121" y="31981"/>
                    <a:pt x="17431" y="31790"/>
                  </a:cubicBezTo>
                  <a:cubicBezTo>
                    <a:pt x="17740" y="31612"/>
                    <a:pt x="18038" y="31421"/>
                    <a:pt x="18336" y="31219"/>
                  </a:cubicBezTo>
                  <a:cubicBezTo>
                    <a:pt x="18633" y="31028"/>
                    <a:pt x="18919" y="30838"/>
                    <a:pt x="19217" y="30647"/>
                  </a:cubicBezTo>
                  <a:cubicBezTo>
                    <a:pt x="19514" y="30433"/>
                    <a:pt x="19812" y="30243"/>
                    <a:pt x="20110" y="30028"/>
                  </a:cubicBezTo>
                  <a:cubicBezTo>
                    <a:pt x="20276" y="29933"/>
                    <a:pt x="20419" y="29814"/>
                    <a:pt x="20586" y="29707"/>
                  </a:cubicBezTo>
                  <a:cubicBezTo>
                    <a:pt x="20753" y="29588"/>
                    <a:pt x="20919" y="29481"/>
                    <a:pt x="21062" y="29362"/>
                  </a:cubicBezTo>
                  <a:cubicBezTo>
                    <a:pt x="21229" y="29242"/>
                    <a:pt x="21372" y="29123"/>
                    <a:pt x="21539" y="29004"/>
                  </a:cubicBezTo>
                  <a:cubicBezTo>
                    <a:pt x="21717" y="28873"/>
                    <a:pt x="21884" y="28742"/>
                    <a:pt x="22062" y="28588"/>
                  </a:cubicBezTo>
                  <a:cubicBezTo>
                    <a:pt x="22348" y="28361"/>
                    <a:pt x="22622" y="28123"/>
                    <a:pt x="22908" y="27885"/>
                  </a:cubicBezTo>
                  <a:cubicBezTo>
                    <a:pt x="23182" y="27671"/>
                    <a:pt x="23444" y="27409"/>
                    <a:pt x="23694" y="27171"/>
                  </a:cubicBezTo>
                  <a:cubicBezTo>
                    <a:pt x="23956" y="26933"/>
                    <a:pt x="24217" y="26683"/>
                    <a:pt x="24456" y="26433"/>
                  </a:cubicBezTo>
                  <a:cubicBezTo>
                    <a:pt x="24729" y="26159"/>
                    <a:pt x="24979" y="25897"/>
                    <a:pt x="25229" y="25623"/>
                  </a:cubicBezTo>
                  <a:cubicBezTo>
                    <a:pt x="25349" y="25492"/>
                    <a:pt x="25480" y="25361"/>
                    <a:pt x="25599" y="25230"/>
                  </a:cubicBezTo>
                  <a:cubicBezTo>
                    <a:pt x="25682" y="25135"/>
                    <a:pt x="25753" y="25051"/>
                    <a:pt x="25825" y="24968"/>
                  </a:cubicBezTo>
                  <a:cubicBezTo>
                    <a:pt x="25872" y="24909"/>
                    <a:pt x="25932" y="24873"/>
                    <a:pt x="25980" y="24813"/>
                  </a:cubicBezTo>
                  <a:cubicBezTo>
                    <a:pt x="26218" y="24492"/>
                    <a:pt x="26468" y="24182"/>
                    <a:pt x="26706" y="23861"/>
                  </a:cubicBezTo>
                  <a:cubicBezTo>
                    <a:pt x="26896" y="23575"/>
                    <a:pt x="27111" y="23277"/>
                    <a:pt x="27301" y="22980"/>
                  </a:cubicBezTo>
                  <a:cubicBezTo>
                    <a:pt x="27706" y="22337"/>
                    <a:pt x="28087" y="21682"/>
                    <a:pt x="28480" y="21039"/>
                  </a:cubicBezTo>
                  <a:cubicBezTo>
                    <a:pt x="28849" y="20420"/>
                    <a:pt x="29230" y="19813"/>
                    <a:pt x="29587" y="19182"/>
                  </a:cubicBezTo>
                  <a:cubicBezTo>
                    <a:pt x="29790" y="18860"/>
                    <a:pt x="29968" y="18515"/>
                    <a:pt x="30123" y="18182"/>
                  </a:cubicBezTo>
                  <a:cubicBezTo>
                    <a:pt x="30302" y="17848"/>
                    <a:pt x="30468" y="17503"/>
                    <a:pt x="30623" y="17146"/>
                  </a:cubicBezTo>
                  <a:cubicBezTo>
                    <a:pt x="30706" y="16967"/>
                    <a:pt x="30778" y="16777"/>
                    <a:pt x="30861" y="16574"/>
                  </a:cubicBezTo>
                  <a:cubicBezTo>
                    <a:pt x="30921" y="16419"/>
                    <a:pt x="30980" y="16253"/>
                    <a:pt x="31040" y="16074"/>
                  </a:cubicBezTo>
                  <a:cubicBezTo>
                    <a:pt x="31064" y="16003"/>
                    <a:pt x="31075" y="15908"/>
                    <a:pt x="31111" y="15836"/>
                  </a:cubicBezTo>
                  <a:cubicBezTo>
                    <a:pt x="31135" y="15741"/>
                    <a:pt x="31171" y="15657"/>
                    <a:pt x="31183" y="15586"/>
                  </a:cubicBezTo>
                  <a:lnTo>
                    <a:pt x="31314" y="15050"/>
                  </a:lnTo>
                  <a:cubicBezTo>
                    <a:pt x="31361" y="14848"/>
                    <a:pt x="31397" y="14669"/>
                    <a:pt x="31433" y="14479"/>
                  </a:cubicBezTo>
                  <a:cubicBezTo>
                    <a:pt x="31480" y="14300"/>
                    <a:pt x="31516" y="14110"/>
                    <a:pt x="31540" y="13931"/>
                  </a:cubicBezTo>
                  <a:cubicBezTo>
                    <a:pt x="31611" y="13574"/>
                    <a:pt x="31647" y="13229"/>
                    <a:pt x="31695" y="12871"/>
                  </a:cubicBezTo>
                  <a:cubicBezTo>
                    <a:pt x="31706" y="12752"/>
                    <a:pt x="31718" y="12645"/>
                    <a:pt x="31718" y="12526"/>
                  </a:cubicBezTo>
                  <a:cubicBezTo>
                    <a:pt x="31730" y="12443"/>
                    <a:pt x="31730" y="12348"/>
                    <a:pt x="31754" y="12264"/>
                  </a:cubicBezTo>
                  <a:lnTo>
                    <a:pt x="31790" y="11728"/>
                  </a:lnTo>
                  <a:cubicBezTo>
                    <a:pt x="31814" y="11550"/>
                    <a:pt x="31826" y="11371"/>
                    <a:pt x="31826" y="11193"/>
                  </a:cubicBezTo>
                  <a:cubicBezTo>
                    <a:pt x="31826" y="11014"/>
                    <a:pt x="31837" y="10835"/>
                    <a:pt x="31837" y="10657"/>
                  </a:cubicBezTo>
                  <a:lnTo>
                    <a:pt x="31837" y="10109"/>
                  </a:lnTo>
                  <a:cubicBezTo>
                    <a:pt x="31826" y="9931"/>
                    <a:pt x="31826" y="9728"/>
                    <a:pt x="31814" y="9550"/>
                  </a:cubicBezTo>
                  <a:cubicBezTo>
                    <a:pt x="31766" y="9157"/>
                    <a:pt x="31718" y="8764"/>
                    <a:pt x="31647" y="8359"/>
                  </a:cubicBezTo>
                  <a:cubicBezTo>
                    <a:pt x="31611" y="8240"/>
                    <a:pt x="31599" y="8121"/>
                    <a:pt x="31576" y="8026"/>
                  </a:cubicBezTo>
                  <a:cubicBezTo>
                    <a:pt x="31552" y="7942"/>
                    <a:pt x="31540" y="7883"/>
                    <a:pt x="31516" y="7811"/>
                  </a:cubicBezTo>
                  <a:cubicBezTo>
                    <a:pt x="31480" y="7704"/>
                    <a:pt x="31456" y="7585"/>
                    <a:pt x="31421" y="7490"/>
                  </a:cubicBezTo>
                  <a:cubicBezTo>
                    <a:pt x="31409" y="7406"/>
                    <a:pt x="31373" y="7335"/>
                    <a:pt x="31349" y="7264"/>
                  </a:cubicBezTo>
                  <a:cubicBezTo>
                    <a:pt x="31314" y="7168"/>
                    <a:pt x="31290" y="7073"/>
                    <a:pt x="31254" y="6978"/>
                  </a:cubicBezTo>
                  <a:cubicBezTo>
                    <a:pt x="31242" y="6930"/>
                    <a:pt x="31218" y="6871"/>
                    <a:pt x="31195" y="6835"/>
                  </a:cubicBezTo>
                  <a:cubicBezTo>
                    <a:pt x="31183" y="6775"/>
                    <a:pt x="31159" y="6728"/>
                    <a:pt x="31135" y="6668"/>
                  </a:cubicBezTo>
                  <a:cubicBezTo>
                    <a:pt x="31099" y="6573"/>
                    <a:pt x="31064" y="6490"/>
                    <a:pt x="31016" y="6394"/>
                  </a:cubicBezTo>
                  <a:cubicBezTo>
                    <a:pt x="30980" y="6311"/>
                    <a:pt x="30944" y="6240"/>
                    <a:pt x="30897" y="6144"/>
                  </a:cubicBezTo>
                  <a:cubicBezTo>
                    <a:pt x="30873" y="6073"/>
                    <a:pt x="30825" y="6002"/>
                    <a:pt x="30802" y="5918"/>
                  </a:cubicBezTo>
                  <a:cubicBezTo>
                    <a:pt x="30742" y="5835"/>
                    <a:pt x="30694" y="5728"/>
                    <a:pt x="30635" y="5644"/>
                  </a:cubicBezTo>
                  <a:cubicBezTo>
                    <a:pt x="30540" y="5478"/>
                    <a:pt x="30444" y="5311"/>
                    <a:pt x="30349" y="5168"/>
                  </a:cubicBezTo>
                  <a:cubicBezTo>
                    <a:pt x="30266" y="5001"/>
                    <a:pt x="30147" y="4847"/>
                    <a:pt x="30040" y="4704"/>
                  </a:cubicBezTo>
                  <a:cubicBezTo>
                    <a:pt x="29932" y="4549"/>
                    <a:pt x="29825" y="4406"/>
                    <a:pt x="29706" y="4251"/>
                  </a:cubicBezTo>
                  <a:cubicBezTo>
                    <a:pt x="29587" y="4073"/>
                    <a:pt x="29444" y="3918"/>
                    <a:pt x="29313" y="3751"/>
                  </a:cubicBezTo>
                  <a:lnTo>
                    <a:pt x="28956" y="3346"/>
                  </a:lnTo>
                  <a:cubicBezTo>
                    <a:pt x="28909" y="3287"/>
                    <a:pt x="28849" y="3239"/>
                    <a:pt x="28789" y="3180"/>
                  </a:cubicBezTo>
                  <a:cubicBezTo>
                    <a:pt x="28718" y="3108"/>
                    <a:pt x="28635" y="3037"/>
                    <a:pt x="28551" y="2965"/>
                  </a:cubicBezTo>
                  <a:cubicBezTo>
                    <a:pt x="28492" y="2906"/>
                    <a:pt x="28432" y="2858"/>
                    <a:pt x="28373" y="2811"/>
                  </a:cubicBezTo>
                  <a:cubicBezTo>
                    <a:pt x="28301" y="2739"/>
                    <a:pt x="28206" y="2680"/>
                    <a:pt x="28135" y="2608"/>
                  </a:cubicBezTo>
                  <a:cubicBezTo>
                    <a:pt x="28063" y="2525"/>
                    <a:pt x="27956" y="2465"/>
                    <a:pt x="27885" y="2406"/>
                  </a:cubicBezTo>
                  <a:cubicBezTo>
                    <a:pt x="27789" y="2334"/>
                    <a:pt x="27706" y="2275"/>
                    <a:pt x="27611" y="2203"/>
                  </a:cubicBezTo>
                  <a:cubicBezTo>
                    <a:pt x="27551" y="2156"/>
                    <a:pt x="27492" y="2132"/>
                    <a:pt x="27432" y="2084"/>
                  </a:cubicBezTo>
                  <a:cubicBezTo>
                    <a:pt x="27325" y="2025"/>
                    <a:pt x="27242" y="1953"/>
                    <a:pt x="27134" y="1894"/>
                  </a:cubicBezTo>
                  <a:cubicBezTo>
                    <a:pt x="27075" y="1858"/>
                    <a:pt x="27027" y="1811"/>
                    <a:pt x="26968" y="1787"/>
                  </a:cubicBezTo>
                  <a:cubicBezTo>
                    <a:pt x="26873" y="1727"/>
                    <a:pt x="26765" y="1668"/>
                    <a:pt x="26658" y="1596"/>
                  </a:cubicBezTo>
                  <a:cubicBezTo>
                    <a:pt x="26492" y="1489"/>
                    <a:pt x="26337" y="1418"/>
                    <a:pt x="26170" y="1322"/>
                  </a:cubicBezTo>
                  <a:cubicBezTo>
                    <a:pt x="26003" y="1239"/>
                    <a:pt x="25825" y="1180"/>
                    <a:pt x="25658" y="1084"/>
                  </a:cubicBezTo>
                  <a:cubicBezTo>
                    <a:pt x="25468" y="1001"/>
                    <a:pt x="25277" y="918"/>
                    <a:pt x="25087" y="846"/>
                  </a:cubicBezTo>
                  <a:cubicBezTo>
                    <a:pt x="24741" y="715"/>
                    <a:pt x="24384" y="596"/>
                    <a:pt x="24039" y="489"/>
                  </a:cubicBezTo>
                  <a:cubicBezTo>
                    <a:pt x="23694" y="382"/>
                    <a:pt x="23336" y="287"/>
                    <a:pt x="22979" y="203"/>
                  </a:cubicBezTo>
                  <a:cubicBezTo>
                    <a:pt x="22777" y="167"/>
                    <a:pt x="22562" y="120"/>
                    <a:pt x="22372" y="108"/>
                  </a:cubicBezTo>
                  <a:cubicBezTo>
                    <a:pt x="22193" y="84"/>
                    <a:pt x="22027" y="72"/>
                    <a:pt x="21848" y="60"/>
                  </a:cubicBezTo>
                  <a:cubicBezTo>
                    <a:pt x="21491" y="48"/>
                    <a:pt x="21134" y="13"/>
                    <a:pt x="20765" y="13"/>
                  </a:cubicBezTo>
                  <a:cubicBezTo>
                    <a:pt x="20586" y="13"/>
                    <a:pt x="20407" y="1"/>
                    <a:pt x="202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7"/>
            <p:cNvSpPr/>
            <p:nvPr/>
          </p:nvSpPr>
          <p:spPr>
            <a:xfrm>
              <a:off x="2634850" y="1155025"/>
              <a:ext cx="759925" cy="835850"/>
            </a:xfrm>
            <a:custGeom>
              <a:rect b="b" l="l" r="r" t="t"/>
              <a:pathLst>
                <a:path extrusionOk="0" h="33434" w="30397">
                  <a:moveTo>
                    <a:pt x="16109" y="1"/>
                  </a:moveTo>
                  <a:cubicBezTo>
                    <a:pt x="15419" y="1"/>
                    <a:pt x="14740" y="84"/>
                    <a:pt x="14085" y="179"/>
                  </a:cubicBezTo>
                  <a:cubicBezTo>
                    <a:pt x="13276" y="322"/>
                    <a:pt x="12597" y="477"/>
                    <a:pt x="11966" y="691"/>
                  </a:cubicBezTo>
                  <a:cubicBezTo>
                    <a:pt x="11609" y="810"/>
                    <a:pt x="11240" y="941"/>
                    <a:pt x="10978" y="1037"/>
                  </a:cubicBezTo>
                  <a:cubicBezTo>
                    <a:pt x="10692" y="1132"/>
                    <a:pt x="10347" y="1251"/>
                    <a:pt x="10025" y="1394"/>
                  </a:cubicBezTo>
                  <a:cubicBezTo>
                    <a:pt x="9227" y="1715"/>
                    <a:pt x="8608" y="2025"/>
                    <a:pt x="8061" y="2370"/>
                  </a:cubicBezTo>
                  <a:cubicBezTo>
                    <a:pt x="7358" y="2799"/>
                    <a:pt x="6715" y="3192"/>
                    <a:pt x="6072" y="3597"/>
                  </a:cubicBezTo>
                  <a:cubicBezTo>
                    <a:pt x="5977" y="3668"/>
                    <a:pt x="5894" y="3787"/>
                    <a:pt x="5882" y="3918"/>
                  </a:cubicBezTo>
                  <a:cubicBezTo>
                    <a:pt x="5691" y="4073"/>
                    <a:pt x="5477" y="4251"/>
                    <a:pt x="5287" y="4406"/>
                  </a:cubicBezTo>
                  <a:cubicBezTo>
                    <a:pt x="5001" y="4668"/>
                    <a:pt x="4727" y="4918"/>
                    <a:pt x="4429" y="5216"/>
                  </a:cubicBezTo>
                  <a:cubicBezTo>
                    <a:pt x="4155" y="5466"/>
                    <a:pt x="3929" y="5704"/>
                    <a:pt x="3739" y="5930"/>
                  </a:cubicBezTo>
                  <a:cubicBezTo>
                    <a:pt x="3274" y="6478"/>
                    <a:pt x="2834" y="7061"/>
                    <a:pt x="2429" y="7645"/>
                  </a:cubicBezTo>
                  <a:cubicBezTo>
                    <a:pt x="2310" y="7799"/>
                    <a:pt x="2203" y="7966"/>
                    <a:pt x="2108" y="8133"/>
                  </a:cubicBezTo>
                  <a:cubicBezTo>
                    <a:pt x="2072" y="8180"/>
                    <a:pt x="2060" y="8204"/>
                    <a:pt x="2024" y="8252"/>
                  </a:cubicBezTo>
                  <a:cubicBezTo>
                    <a:pt x="1965" y="8335"/>
                    <a:pt x="1905" y="8442"/>
                    <a:pt x="1846" y="8550"/>
                  </a:cubicBezTo>
                  <a:cubicBezTo>
                    <a:pt x="1691" y="8847"/>
                    <a:pt x="1512" y="9157"/>
                    <a:pt x="1357" y="9490"/>
                  </a:cubicBezTo>
                  <a:cubicBezTo>
                    <a:pt x="1226" y="9788"/>
                    <a:pt x="1060" y="10121"/>
                    <a:pt x="929" y="10466"/>
                  </a:cubicBezTo>
                  <a:cubicBezTo>
                    <a:pt x="857" y="10693"/>
                    <a:pt x="798" y="10859"/>
                    <a:pt x="738" y="11002"/>
                  </a:cubicBezTo>
                  <a:cubicBezTo>
                    <a:pt x="679" y="11181"/>
                    <a:pt x="619" y="11371"/>
                    <a:pt x="536" y="11633"/>
                  </a:cubicBezTo>
                  <a:cubicBezTo>
                    <a:pt x="441" y="11967"/>
                    <a:pt x="357" y="12300"/>
                    <a:pt x="286" y="12621"/>
                  </a:cubicBezTo>
                  <a:cubicBezTo>
                    <a:pt x="214" y="12979"/>
                    <a:pt x="119" y="13383"/>
                    <a:pt x="83" y="13812"/>
                  </a:cubicBezTo>
                  <a:cubicBezTo>
                    <a:pt x="0" y="14443"/>
                    <a:pt x="0" y="14943"/>
                    <a:pt x="83" y="15408"/>
                  </a:cubicBezTo>
                  <a:cubicBezTo>
                    <a:pt x="143" y="15717"/>
                    <a:pt x="203" y="16015"/>
                    <a:pt x="286" y="16289"/>
                  </a:cubicBezTo>
                  <a:cubicBezTo>
                    <a:pt x="334" y="16455"/>
                    <a:pt x="393" y="16610"/>
                    <a:pt x="464" y="16777"/>
                  </a:cubicBezTo>
                  <a:cubicBezTo>
                    <a:pt x="476" y="16824"/>
                    <a:pt x="512" y="16884"/>
                    <a:pt x="524" y="16932"/>
                  </a:cubicBezTo>
                  <a:cubicBezTo>
                    <a:pt x="572" y="17027"/>
                    <a:pt x="619" y="17146"/>
                    <a:pt x="679" y="17253"/>
                  </a:cubicBezTo>
                  <a:lnTo>
                    <a:pt x="762" y="17432"/>
                  </a:lnTo>
                  <a:cubicBezTo>
                    <a:pt x="822" y="17563"/>
                    <a:pt x="893" y="17705"/>
                    <a:pt x="976" y="17836"/>
                  </a:cubicBezTo>
                  <a:cubicBezTo>
                    <a:pt x="988" y="17884"/>
                    <a:pt x="1012" y="17920"/>
                    <a:pt x="1048" y="17967"/>
                  </a:cubicBezTo>
                  <a:cubicBezTo>
                    <a:pt x="1107" y="18074"/>
                    <a:pt x="1167" y="18182"/>
                    <a:pt x="1238" y="18277"/>
                  </a:cubicBezTo>
                  <a:cubicBezTo>
                    <a:pt x="1274" y="18313"/>
                    <a:pt x="1298" y="18360"/>
                    <a:pt x="1334" y="18396"/>
                  </a:cubicBezTo>
                  <a:lnTo>
                    <a:pt x="1548" y="18717"/>
                  </a:lnTo>
                  <a:lnTo>
                    <a:pt x="1596" y="18777"/>
                  </a:lnTo>
                  <a:cubicBezTo>
                    <a:pt x="1691" y="18896"/>
                    <a:pt x="1786" y="19027"/>
                    <a:pt x="1893" y="19146"/>
                  </a:cubicBezTo>
                  <a:cubicBezTo>
                    <a:pt x="2048" y="19313"/>
                    <a:pt x="2191" y="19468"/>
                    <a:pt x="2358" y="19634"/>
                  </a:cubicBezTo>
                  <a:cubicBezTo>
                    <a:pt x="2500" y="19789"/>
                    <a:pt x="2667" y="19932"/>
                    <a:pt x="2834" y="20087"/>
                  </a:cubicBezTo>
                  <a:cubicBezTo>
                    <a:pt x="2905" y="20158"/>
                    <a:pt x="3001" y="20230"/>
                    <a:pt x="3072" y="20301"/>
                  </a:cubicBezTo>
                  <a:cubicBezTo>
                    <a:pt x="3322" y="20539"/>
                    <a:pt x="3548" y="20765"/>
                    <a:pt x="3751" y="20992"/>
                  </a:cubicBezTo>
                  <a:cubicBezTo>
                    <a:pt x="3774" y="21015"/>
                    <a:pt x="3798" y="21039"/>
                    <a:pt x="3810" y="21063"/>
                  </a:cubicBezTo>
                  <a:cubicBezTo>
                    <a:pt x="3870" y="21134"/>
                    <a:pt x="3953" y="21218"/>
                    <a:pt x="4013" y="21301"/>
                  </a:cubicBezTo>
                  <a:lnTo>
                    <a:pt x="4096" y="21420"/>
                  </a:lnTo>
                  <a:lnTo>
                    <a:pt x="4191" y="21539"/>
                  </a:lnTo>
                  <a:cubicBezTo>
                    <a:pt x="4274" y="21658"/>
                    <a:pt x="4346" y="21789"/>
                    <a:pt x="4405" y="21896"/>
                  </a:cubicBezTo>
                  <a:cubicBezTo>
                    <a:pt x="4513" y="22123"/>
                    <a:pt x="4608" y="22325"/>
                    <a:pt x="4679" y="22539"/>
                  </a:cubicBezTo>
                  <a:cubicBezTo>
                    <a:pt x="4691" y="22551"/>
                    <a:pt x="4691" y="22587"/>
                    <a:pt x="4703" y="22611"/>
                  </a:cubicBezTo>
                  <a:cubicBezTo>
                    <a:pt x="4727" y="22670"/>
                    <a:pt x="4751" y="22742"/>
                    <a:pt x="4763" y="22801"/>
                  </a:cubicBezTo>
                  <a:lnTo>
                    <a:pt x="4798" y="22944"/>
                  </a:lnTo>
                  <a:lnTo>
                    <a:pt x="4822" y="23075"/>
                  </a:lnTo>
                  <a:lnTo>
                    <a:pt x="4846" y="23135"/>
                  </a:lnTo>
                  <a:cubicBezTo>
                    <a:pt x="4858" y="23206"/>
                    <a:pt x="4870" y="23301"/>
                    <a:pt x="4882" y="23373"/>
                  </a:cubicBezTo>
                  <a:cubicBezTo>
                    <a:pt x="4882" y="23420"/>
                    <a:pt x="4906" y="23444"/>
                    <a:pt x="4906" y="23492"/>
                  </a:cubicBezTo>
                  <a:cubicBezTo>
                    <a:pt x="4917" y="23563"/>
                    <a:pt x="4929" y="23659"/>
                    <a:pt x="4929" y="23730"/>
                  </a:cubicBezTo>
                  <a:cubicBezTo>
                    <a:pt x="4941" y="23778"/>
                    <a:pt x="4941" y="23801"/>
                    <a:pt x="4941" y="23849"/>
                  </a:cubicBezTo>
                  <a:cubicBezTo>
                    <a:pt x="4965" y="23932"/>
                    <a:pt x="4965" y="24016"/>
                    <a:pt x="4965" y="24099"/>
                  </a:cubicBezTo>
                  <a:lnTo>
                    <a:pt x="4965" y="24444"/>
                  </a:lnTo>
                  <a:cubicBezTo>
                    <a:pt x="4929" y="24968"/>
                    <a:pt x="4882" y="25456"/>
                    <a:pt x="4822" y="25933"/>
                  </a:cubicBezTo>
                  <a:cubicBezTo>
                    <a:pt x="4798" y="26123"/>
                    <a:pt x="4763" y="26337"/>
                    <a:pt x="4739" y="26528"/>
                  </a:cubicBezTo>
                  <a:cubicBezTo>
                    <a:pt x="4691" y="26837"/>
                    <a:pt x="4632" y="27183"/>
                    <a:pt x="4608" y="27504"/>
                  </a:cubicBezTo>
                  <a:lnTo>
                    <a:pt x="4608" y="27564"/>
                  </a:lnTo>
                  <a:cubicBezTo>
                    <a:pt x="4584" y="27719"/>
                    <a:pt x="4572" y="27885"/>
                    <a:pt x="4560" y="28040"/>
                  </a:cubicBezTo>
                  <a:cubicBezTo>
                    <a:pt x="4548" y="28278"/>
                    <a:pt x="4525" y="28504"/>
                    <a:pt x="4525" y="28695"/>
                  </a:cubicBezTo>
                  <a:cubicBezTo>
                    <a:pt x="4513" y="28873"/>
                    <a:pt x="4525" y="29088"/>
                    <a:pt x="4560" y="29278"/>
                  </a:cubicBezTo>
                  <a:cubicBezTo>
                    <a:pt x="4608" y="29576"/>
                    <a:pt x="4667" y="29814"/>
                    <a:pt x="4739" y="30040"/>
                  </a:cubicBezTo>
                  <a:cubicBezTo>
                    <a:pt x="4810" y="30266"/>
                    <a:pt x="4917" y="30481"/>
                    <a:pt x="5036" y="30719"/>
                  </a:cubicBezTo>
                  <a:cubicBezTo>
                    <a:pt x="5144" y="30933"/>
                    <a:pt x="5263" y="31159"/>
                    <a:pt x="5417" y="31362"/>
                  </a:cubicBezTo>
                  <a:cubicBezTo>
                    <a:pt x="5739" y="31779"/>
                    <a:pt x="6108" y="32124"/>
                    <a:pt x="6525" y="32386"/>
                  </a:cubicBezTo>
                  <a:cubicBezTo>
                    <a:pt x="6953" y="32672"/>
                    <a:pt x="7465" y="32898"/>
                    <a:pt x="8001" y="33041"/>
                  </a:cubicBezTo>
                  <a:cubicBezTo>
                    <a:pt x="8061" y="33064"/>
                    <a:pt x="8096" y="33076"/>
                    <a:pt x="8144" y="33088"/>
                  </a:cubicBezTo>
                  <a:cubicBezTo>
                    <a:pt x="8287" y="33124"/>
                    <a:pt x="8418" y="33160"/>
                    <a:pt x="8549" y="33195"/>
                  </a:cubicBezTo>
                  <a:cubicBezTo>
                    <a:pt x="9073" y="33314"/>
                    <a:pt x="9537" y="33374"/>
                    <a:pt x="9989" y="33374"/>
                  </a:cubicBezTo>
                  <a:cubicBezTo>
                    <a:pt x="10049" y="33374"/>
                    <a:pt x="10097" y="33374"/>
                    <a:pt x="10228" y="33434"/>
                  </a:cubicBezTo>
                  <a:cubicBezTo>
                    <a:pt x="10621" y="33422"/>
                    <a:pt x="11037" y="33362"/>
                    <a:pt x="11513" y="33255"/>
                  </a:cubicBezTo>
                  <a:lnTo>
                    <a:pt x="11549" y="33243"/>
                  </a:lnTo>
                  <a:cubicBezTo>
                    <a:pt x="11704" y="33195"/>
                    <a:pt x="11871" y="33160"/>
                    <a:pt x="12025" y="33112"/>
                  </a:cubicBezTo>
                  <a:cubicBezTo>
                    <a:pt x="12418" y="33017"/>
                    <a:pt x="12764" y="32910"/>
                    <a:pt x="13073" y="32791"/>
                  </a:cubicBezTo>
                  <a:cubicBezTo>
                    <a:pt x="13799" y="32517"/>
                    <a:pt x="14490" y="32171"/>
                    <a:pt x="15002" y="31898"/>
                  </a:cubicBezTo>
                  <a:lnTo>
                    <a:pt x="15062" y="31874"/>
                  </a:lnTo>
                  <a:cubicBezTo>
                    <a:pt x="15383" y="31707"/>
                    <a:pt x="15693" y="31540"/>
                    <a:pt x="16002" y="31362"/>
                  </a:cubicBezTo>
                  <a:cubicBezTo>
                    <a:pt x="16336" y="31183"/>
                    <a:pt x="16657" y="30993"/>
                    <a:pt x="17026" y="30767"/>
                  </a:cubicBezTo>
                  <a:cubicBezTo>
                    <a:pt x="17288" y="30624"/>
                    <a:pt x="17538" y="30457"/>
                    <a:pt x="17776" y="30302"/>
                  </a:cubicBezTo>
                  <a:lnTo>
                    <a:pt x="17860" y="30243"/>
                  </a:lnTo>
                  <a:lnTo>
                    <a:pt x="18074" y="30124"/>
                  </a:lnTo>
                  <a:cubicBezTo>
                    <a:pt x="18312" y="29981"/>
                    <a:pt x="18550" y="29826"/>
                    <a:pt x="18788" y="29671"/>
                  </a:cubicBezTo>
                  <a:cubicBezTo>
                    <a:pt x="19372" y="29278"/>
                    <a:pt x="19979" y="28873"/>
                    <a:pt x="20538" y="28433"/>
                  </a:cubicBezTo>
                  <a:cubicBezTo>
                    <a:pt x="21098" y="28004"/>
                    <a:pt x="21646" y="27564"/>
                    <a:pt x="22181" y="27111"/>
                  </a:cubicBezTo>
                  <a:cubicBezTo>
                    <a:pt x="22705" y="26659"/>
                    <a:pt x="23241" y="26183"/>
                    <a:pt x="23848" y="25623"/>
                  </a:cubicBezTo>
                  <a:cubicBezTo>
                    <a:pt x="24134" y="25337"/>
                    <a:pt x="24396" y="25087"/>
                    <a:pt x="24634" y="24849"/>
                  </a:cubicBezTo>
                  <a:lnTo>
                    <a:pt x="24646" y="24825"/>
                  </a:lnTo>
                  <a:cubicBezTo>
                    <a:pt x="24884" y="24611"/>
                    <a:pt x="25122" y="24349"/>
                    <a:pt x="25349" y="24099"/>
                  </a:cubicBezTo>
                  <a:cubicBezTo>
                    <a:pt x="25765" y="23623"/>
                    <a:pt x="26242" y="23075"/>
                    <a:pt x="26670" y="22480"/>
                  </a:cubicBezTo>
                  <a:cubicBezTo>
                    <a:pt x="26718" y="22432"/>
                    <a:pt x="26753" y="22385"/>
                    <a:pt x="26777" y="22349"/>
                  </a:cubicBezTo>
                  <a:cubicBezTo>
                    <a:pt x="26837" y="22242"/>
                    <a:pt x="26908" y="22146"/>
                    <a:pt x="26992" y="22051"/>
                  </a:cubicBezTo>
                  <a:lnTo>
                    <a:pt x="27349" y="21527"/>
                  </a:lnTo>
                  <a:cubicBezTo>
                    <a:pt x="27551" y="21194"/>
                    <a:pt x="27766" y="20872"/>
                    <a:pt x="27908" y="20622"/>
                  </a:cubicBezTo>
                  <a:cubicBezTo>
                    <a:pt x="27920" y="20575"/>
                    <a:pt x="27956" y="20527"/>
                    <a:pt x="27980" y="20480"/>
                  </a:cubicBezTo>
                  <a:lnTo>
                    <a:pt x="28158" y="20170"/>
                  </a:lnTo>
                  <a:lnTo>
                    <a:pt x="28266" y="19991"/>
                  </a:lnTo>
                  <a:cubicBezTo>
                    <a:pt x="28337" y="19884"/>
                    <a:pt x="28397" y="19765"/>
                    <a:pt x="28456" y="19646"/>
                  </a:cubicBezTo>
                  <a:cubicBezTo>
                    <a:pt x="28516" y="19551"/>
                    <a:pt x="28563" y="19432"/>
                    <a:pt x="28623" y="19313"/>
                  </a:cubicBezTo>
                  <a:cubicBezTo>
                    <a:pt x="28635" y="19253"/>
                    <a:pt x="28670" y="19206"/>
                    <a:pt x="28694" y="19146"/>
                  </a:cubicBezTo>
                  <a:cubicBezTo>
                    <a:pt x="28754" y="19039"/>
                    <a:pt x="28801" y="18920"/>
                    <a:pt x="28849" y="18801"/>
                  </a:cubicBezTo>
                  <a:cubicBezTo>
                    <a:pt x="28861" y="18753"/>
                    <a:pt x="28897" y="18717"/>
                    <a:pt x="28909" y="18670"/>
                  </a:cubicBezTo>
                  <a:cubicBezTo>
                    <a:pt x="29159" y="18039"/>
                    <a:pt x="29385" y="17384"/>
                    <a:pt x="29623" y="16670"/>
                  </a:cubicBezTo>
                  <a:cubicBezTo>
                    <a:pt x="29682" y="16479"/>
                    <a:pt x="29742" y="16289"/>
                    <a:pt x="29801" y="16110"/>
                  </a:cubicBezTo>
                  <a:cubicBezTo>
                    <a:pt x="29813" y="16062"/>
                    <a:pt x="29825" y="16003"/>
                    <a:pt x="29849" y="15955"/>
                  </a:cubicBezTo>
                  <a:cubicBezTo>
                    <a:pt x="29885" y="15836"/>
                    <a:pt x="29921" y="15741"/>
                    <a:pt x="29944" y="15622"/>
                  </a:cubicBezTo>
                  <a:lnTo>
                    <a:pt x="30111" y="14991"/>
                  </a:lnTo>
                  <a:cubicBezTo>
                    <a:pt x="30147" y="14872"/>
                    <a:pt x="30171" y="14753"/>
                    <a:pt x="30182" y="14634"/>
                  </a:cubicBezTo>
                  <a:cubicBezTo>
                    <a:pt x="30182" y="14574"/>
                    <a:pt x="30206" y="14515"/>
                    <a:pt x="30218" y="14455"/>
                  </a:cubicBezTo>
                  <a:cubicBezTo>
                    <a:pt x="30230" y="14312"/>
                    <a:pt x="30266" y="14169"/>
                    <a:pt x="30278" y="14038"/>
                  </a:cubicBezTo>
                  <a:lnTo>
                    <a:pt x="30290" y="13979"/>
                  </a:lnTo>
                  <a:cubicBezTo>
                    <a:pt x="30325" y="13812"/>
                    <a:pt x="30337" y="13669"/>
                    <a:pt x="30349" y="13503"/>
                  </a:cubicBezTo>
                  <a:lnTo>
                    <a:pt x="30361" y="13360"/>
                  </a:lnTo>
                  <a:cubicBezTo>
                    <a:pt x="30385" y="13157"/>
                    <a:pt x="30397" y="12967"/>
                    <a:pt x="30397" y="12776"/>
                  </a:cubicBezTo>
                  <a:lnTo>
                    <a:pt x="30397" y="12479"/>
                  </a:lnTo>
                  <a:lnTo>
                    <a:pt x="30397" y="12181"/>
                  </a:lnTo>
                  <a:cubicBezTo>
                    <a:pt x="30397" y="12062"/>
                    <a:pt x="30397" y="11943"/>
                    <a:pt x="30385" y="11824"/>
                  </a:cubicBezTo>
                  <a:lnTo>
                    <a:pt x="30385" y="11800"/>
                  </a:lnTo>
                  <a:cubicBezTo>
                    <a:pt x="30385" y="11705"/>
                    <a:pt x="30361" y="11574"/>
                    <a:pt x="30349" y="11431"/>
                  </a:cubicBezTo>
                  <a:cubicBezTo>
                    <a:pt x="30337" y="11252"/>
                    <a:pt x="30325" y="11062"/>
                    <a:pt x="30278" y="10883"/>
                  </a:cubicBezTo>
                  <a:cubicBezTo>
                    <a:pt x="30242" y="10693"/>
                    <a:pt x="30206" y="10478"/>
                    <a:pt x="30159" y="10288"/>
                  </a:cubicBezTo>
                  <a:cubicBezTo>
                    <a:pt x="30111" y="10085"/>
                    <a:pt x="30052" y="9871"/>
                    <a:pt x="29992" y="9669"/>
                  </a:cubicBezTo>
                  <a:lnTo>
                    <a:pt x="29968" y="9550"/>
                  </a:lnTo>
                  <a:cubicBezTo>
                    <a:pt x="29932" y="9419"/>
                    <a:pt x="29885" y="9312"/>
                    <a:pt x="29849" y="9192"/>
                  </a:cubicBezTo>
                  <a:cubicBezTo>
                    <a:pt x="29825" y="9145"/>
                    <a:pt x="29813" y="9109"/>
                    <a:pt x="29801" y="9061"/>
                  </a:cubicBezTo>
                  <a:cubicBezTo>
                    <a:pt x="29694" y="8752"/>
                    <a:pt x="29575" y="8442"/>
                    <a:pt x="29444" y="8157"/>
                  </a:cubicBezTo>
                  <a:cubicBezTo>
                    <a:pt x="29337" y="7930"/>
                    <a:pt x="29230" y="7716"/>
                    <a:pt x="29111" y="7490"/>
                  </a:cubicBezTo>
                  <a:lnTo>
                    <a:pt x="28932" y="7180"/>
                  </a:lnTo>
                  <a:cubicBezTo>
                    <a:pt x="28920" y="7168"/>
                    <a:pt x="28920" y="7133"/>
                    <a:pt x="28909" y="7121"/>
                  </a:cubicBezTo>
                  <a:cubicBezTo>
                    <a:pt x="28873" y="7073"/>
                    <a:pt x="28861" y="7026"/>
                    <a:pt x="28837" y="6978"/>
                  </a:cubicBezTo>
                  <a:lnTo>
                    <a:pt x="28682" y="6728"/>
                  </a:lnTo>
                  <a:lnTo>
                    <a:pt x="28539" y="6478"/>
                  </a:lnTo>
                  <a:cubicBezTo>
                    <a:pt x="28480" y="6371"/>
                    <a:pt x="28397" y="6287"/>
                    <a:pt x="28325" y="6180"/>
                  </a:cubicBezTo>
                  <a:lnTo>
                    <a:pt x="28242" y="6049"/>
                  </a:lnTo>
                  <a:cubicBezTo>
                    <a:pt x="28027" y="5763"/>
                    <a:pt x="27789" y="5490"/>
                    <a:pt x="27563" y="5228"/>
                  </a:cubicBezTo>
                  <a:cubicBezTo>
                    <a:pt x="27289" y="4894"/>
                    <a:pt x="26968" y="4597"/>
                    <a:pt x="26670" y="4299"/>
                  </a:cubicBezTo>
                  <a:lnTo>
                    <a:pt x="26658" y="4287"/>
                  </a:lnTo>
                  <a:cubicBezTo>
                    <a:pt x="26396" y="4037"/>
                    <a:pt x="26170" y="3811"/>
                    <a:pt x="25932" y="3620"/>
                  </a:cubicBezTo>
                  <a:cubicBezTo>
                    <a:pt x="25658" y="3382"/>
                    <a:pt x="25360" y="3156"/>
                    <a:pt x="25087" y="2942"/>
                  </a:cubicBezTo>
                  <a:cubicBezTo>
                    <a:pt x="24848" y="2763"/>
                    <a:pt x="24587" y="2596"/>
                    <a:pt x="24337" y="2430"/>
                  </a:cubicBezTo>
                  <a:lnTo>
                    <a:pt x="24253" y="2370"/>
                  </a:lnTo>
                  <a:lnTo>
                    <a:pt x="24110" y="2275"/>
                  </a:lnTo>
                  <a:cubicBezTo>
                    <a:pt x="23813" y="2084"/>
                    <a:pt x="23515" y="1894"/>
                    <a:pt x="23205" y="1715"/>
                  </a:cubicBezTo>
                  <a:cubicBezTo>
                    <a:pt x="22920" y="1549"/>
                    <a:pt x="22622" y="1406"/>
                    <a:pt x="22312" y="1251"/>
                  </a:cubicBezTo>
                  <a:cubicBezTo>
                    <a:pt x="22051" y="1120"/>
                    <a:pt x="21753" y="1001"/>
                    <a:pt x="21408" y="870"/>
                  </a:cubicBezTo>
                  <a:cubicBezTo>
                    <a:pt x="21015" y="715"/>
                    <a:pt x="20622" y="596"/>
                    <a:pt x="20300" y="513"/>
                  </a:cubicBezTo>
                  <a:cubicBezTo>
                    <a:pt x="20003" y="418"/>
                    <a:pt x="19693" y="358"/>
                    <a:pt x="19288" y="275"/>
                  </a:cubicBezTo>
                  <a:cubicBezTo>
                    <a:pt x="18955" y="203"/>
                    <a:pt x="18598" y="156"/>
                    <a:pt x="18264" y="120"/>
                  </a:cubicBezTo>
                  <a:cubicBezTo>
                    <a:pt x="17526" y="37"/>
                    <a:pt x="16907" y="1"/>
                    <a:pt x="16347" y="1"/>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7"/>
            <p:cNvSpPr/>
            <p:nvPr/>
          </p:nvSpPr>
          <p:spPr>
            <a:xfrm>
              <a:off x="3001850" y="1248600"/>
              <a:ext cx="62525" cy="117800"/>
            </a:xfrm>
            <a:custGeom>
              <a:rect b="b" l="l" r="r" t="t"/>
              <a:pathLst>
                <a:path extrusionOk="0" h="4712" w="2501">
                  <a:moveTo>
                    <a:pt x="1358" y="687"/>
                  </a:moveTo>
                  <a:cubicBezTo>
                    <a:pt x="1405" y="770"/>
                    <a:pt x="1465" y="866"/>
                    <a:pt x="1501" y="949"/>
                  </a:cubicBezTo>
                  <a:cubicBezTo>
                    <a:pt x="1608" y="1163"/>
                    <a:pt x="1715" y="1366"/>
                    <a:pt x="1798" y="1580"/>
                  </a:cubicBezTo>
                  <a:cubicBezTo>
                    <a:pt x="1906" y="1794"/>
                    <a:pt x="1977" y="2020"/>
                    <a:pt x="2060" y="2247"/>
                  </a:cubicBezTo>
                  <a:cubicBezTo>
                    <a:pt x="2084" y="2366"/>
                    <a:pt x="2120" y="2485"/>
                    <a:pt x="2132" y="2592"/>
                  </a:cubicBezTo>
                  <a:cubicBezTo>
                    <a:pt x="2156" y="2747"/>
                    <a:pt x="2179" y="2913"/>
                    <a:pt x="2179" y="3080"/>
                  </a:cubicBezTo>
                  <a:cubicBezTo>
                    <a:pt x="2179" y="3223"/>
                    <a:pt x="2144" y="3378"/>
                    <a:pt x="2120" y="3521"/>
                  </a:cubicBezTo>
                  <a:cubicBezTo>
                    <a:pt x="2084" y="3616"/>
                    <a:pt x="2060" y="3723"/>
                    <a:pt x="2001" y="3794"/>
                  </a:cubicBezTo>
                  <a:cubicBezTo>
                    <a:pt x="1953" y="3866"/>
                    <a:pt x="1894" y="3937"/>
                    <a:pt x="1834" y="3997"/>
                  </a:cubicBezTo>
                  <a:cubicBezTo>
                    <a:pt x="1775" y="4056"/>
                    <a:pt x="1715" y="4104"/>
                    <a:pt x="1644" y="4152"/>
                  </a:cubicBezTo>
                  <a:cubicBezTo>
                    <a:pt x="1596" y="4175"/>
                    <a:pt x="1536" y="4199"/>
                    <a:pt x="1489" y="4211"/>
                  </a:cubicBezTo>
                  <a:cubicBezTo>
                    <a:pt x="1441" y="4211"/>
                    <a:pt x="1417" y="4223"/>
                    <a:pt x="1370" y="4223"/>
                  </a:cubicBezTo>
                  <a:cubicBezTo>
                    <a:pt x="1351" y="4237"/>
                    <a:pt x="1334" y="4242"/>
                    <a:pt x="1318" y="4242"/>
                  </a:cubicBezTo>
                  <a:cubicBezTo>
                    <a:pt x="1292" y="4242"/>
                    <a:pt x="1268" y="4230"/>
                    <a:pt x="1239" y="4223"/>
                  </a:cubicBezTo>
                  <a:cubicBezTo>
                    <a:pt x="1191" y="4211"/>
                    <a:pt x="1144" y="4199"/>
                    <a:pt x="1108" y="4164"/>
                  </a:cubicBezTo>
                  <a:cubicBezTo>
                    <a:pt x="1048" y="4116"/>
                    <a:pt x="1001" y="4092"/>
                    <a:pt x="941" y="4033"/>
                  </a:cubicBezTo>
                  <a:cubicBezTo>
                    <a:pt x="870" y="3937"/>
                    <a:pt x="810" y="3854"/>
                    <a:pt x="751" y="3759"/>
                  </a:cubicBezTo>
                  <a:cubicBezTo>
                    <a:pt x="691" y="3664"/>
                    <a:pt x="655" y="3556"/>
                    <a:pt x="608" y="3437"/>
                  </a:cubicBezTo>
                  <a:cubicBezTo>
                    <a:pt x="596" y="3342"/>
                    <a:pt x="584" y="3259"/>
                    <a:pt x="584" y="3163"/>
                  </a:cubicBezTo>
                  <a:cubicBezTo>
                    <a:pt x="596" y="2878"/>
                    <a:pt x="655" y="2616"/>
                    <a:pt x="727" y="2342"/>
                  </a:cubicBezTo>
                  <a:lnTo>
                    <a:pt x="727" y="2342"/>
                  </a:lnTo>
                  <a:cubicBezTo>
                    <a:pt x="727" y="2366"/>
                    <a:pt x="715" y="2390"/>
                    <a:pt x="715" y="2401"/>
                  </a:cubicBezTo>
                  <a:cubicBezTo>
                    <a:pt x="763" y="2247"/>
                    <a:pt x="810" y="2080"/>
                    <a:pt x="870" y="1925"/>
                  </a:cubicBezTo>
                  <a:lnTo>
                    <a:pt x="1048" y="1437"/>
                  </a:lnTo>
                  <a:lnTo>
                    <a:pt x="1358" y="687"/>
                  </a:lnTo>
                  <a:close/>
                  <a:moveTo>
                    <a:pt x="1280" y="0"/>
                  </a:moveTo>
                  <a:cubicBezTo>
                    <a:pt x="1221" y="0"/>
                    <a:pt x="1160" y="19"/>
                    <a:pt x="1108" y="56"/>
                  </a:cubicBezTo>
                  <a:cubicBezTo>
                    <a:pt x="1048" y="104"/>
                    <a:pt x="1013" y="163"/>
                    <a:pt x="1001" y="235"/>
                  </a:cubicBezTo>
                  <a:cubicBezTo>
                    <a:pt x="941" y="365"/>
                    <a:pt x="858" y="520"/>
                    <a:pt x="786" y="651"/>
                  </a:cubicBezTo>
                  <a:cubicBezTo>
                    <a:pt x="727" y="770"/>
                    <a:pt x="667" y="877"/>
                    <a:pt x="608" y="997"/>
                  </a:cubicBezTo>
                  <a:cubicBezTo>
                    <a:pt x="489" y="1235"/>
                    <a:pt x="370" y="1473"/>
                    <a:pt x="286" y="1723"/>
                  </a:cubicBezTo>
                  <a:cubicBezTo>
                    <a:pt x="251" y="1794"/>
                    <a:pt x="227" y="1854"/>
                    <a:pt x="203" y="1925"/>
                  </a:cubicBezTo>
                  <a:cubicBezTo>
                    <a:pt x="191" y="2009"/>
                    <a:pt x="167" y="2080"/>
                    <a:pt x="143" y="2151"/>
                  </a:cubicBezTo>
                  <a:cubicBezTo>
                    <a:pt x="120" y="2223"/>
                    <a:pt x="108" y="2318"/>
                    <a:pt x="84" y="2390"/>
                  </a:cubicBezTo>
                  <a:cubicBezTo>
                    <a:pt x="72" y="2449"/>
                    <a:pt x="60" y="2497"/>
                    <a:pt x="60" y="2556"/>
                  </a:cubicBezTo>
                  <a:cubicBezTo>
                    <a:pt x="48" y="2628"/>
                    <a:pt x="24" y="2699"/>
                    <a:pt x="24" y="2782"/>
                  </a:cubicBezTo>
                  <a:cubicBezTo>
                    <a:pt x="12" y="2961"/>
                    <a:pt x="1" y="3152"/>
                    <a:pt x="48" y="3342"/>
                  </a:cubicBezTo>
                  <a:cubicBezTo>
                    <a:pt x="72" y="3533"/>
                    <a:pt x="132" y="3735"/>
                    <a:pt x="239" y="3914"/>
                  </a:cubicBezTo>
                  <a:cubicBezTo>
                    <a:pt x="310" y="4056"/>
                    <a:pt x="417" y="4187"/>
                    <a:pt x="524" y="4330"/>
                  </a:cubicBezTo>
                  <a:cubicBezTo>
                    <a:pt x="596" y="4402"/>
                    <a:pt x="667" y="4473"/>
                    <a:pt x="763" y="4533"/>
                  </a:cubicBezTo>
                  <a:cubicBezTo>
                    <a:pt x="834" y="4580"/>
                    <a:pt x="905" y="4628"/>
                    <a:pt x="1001" y="4652"/>
                  </a:cubicBezTo>
                  <a:cubicBezTo>
                    <a:pt x="1084" y="4687"/>
                    <a:pt x="1155" y="4699"/>
                    <a:pt x="1251" y="4711"/>
                  </a:cubicBezTo>
                  <a:cubicBezTo>
                    <a:pt x="1263" y="4699"/>
                    <a:pt x="1298" y="4699"/>
                    <a:pt x="1322" y="4699"/>
                  </a:cubicBezTo>
                  <a:cubicBezTo>
                    <a:pt x="1370" y="4699"/>
                    <a:pt x="1429" y="4699"/>
                    <a:pt x="1477" y="4687"/>
                  </a:cubicBezTo>
                  <a:cubicBezTo>
                    <a:pt x="1536" y="4676"/>
                    <a:pt x="1596" y="4652"/>
                    <a:pt x="1644" y="4640"/>
                  </a:cubicBezTo>
                  <a:cubicBezTo>
                    <a:pt x="1679" y="4628"/>
                    <a:pt x="1715" y="4616"/>
                    <a:pt x="1763" y="4580"/>
                  </a:cubicBezTo>
                  <a:cubicBezTo>
                    <a:pt x="1834" y="4533"/>
                    <a:pt x="1894" y="4485"/>
                    <a:pt x="1953" y="4449"/>
                  </a:cubicBezTo>
                  <a:lnTo>
                    <a:pt x="2132" y="4271"/>
                  </a:lnTo>
                  <a:cubicBezTo>
                    <a:pt x="2179" y="4211"/>
                    <a:pt x="2215" y="4128"/>
                    <a:pt x="2263" y="4056"/>
                  </a:cubicBezTo>
                  <a:cubicBezTo>
                    <a:pt x="2429" y="3759"/>
                    <a:pt x="2489" y="3390"/>
                    <a:pt x="2501" y="3044"/>
                  </a:cubicBezTo>
                  <a:cubicBezTo>
                    <a:pt x="2501" y="2878"/>
                    <a:pt x="2489" y="2735"/>
                    <a:pt x="2477" y="2568"/>
                  </a:cubicBezTo>
                  <a:cubicBezTo>
                    <a:pt x="2453" y="2437"/>
                    <a:pt x="2441" y="2318"/>
                    <a:pt x="2418" y="2199"/>
                  </a:cubicBezTo>
                  <a:cubicBezTo>
                    <a:pt x="2382" y="2080"/>
                    <a:pt x="2358" y="1949"/>
                    <a:pt x="2310" y="1830"/>
                  </a:cubicBezTo>
                  <a:cubicBezTo>
                    <a:pt x="2215" y="1592"/>
                    <a:pt x="2120" y="1354"/>
                    <a:pt x="2001" y="1127"/>
                  </a:cubicBezTo>
                  <a:cubicBezTo>
                    <a:pt x="1882" y="889"/>
                    <a:pt x="1727" y="663"/>
                    <a:pt x="1596" y="437"/>
                  </a:cubicBezTo>
                  <a:cubicBezTo>
                    <a:pt x="1572" y="413"/>
                    <a:pt x="1548" y="401"/>
                    <a:pt x="1536" y="377"/>
                  </a:cubicBezTo>
                  <a:cubicBezTo>
                    <a:pt x="1548" y="342"/>
                    <a:pt x="1548" y="294"/>
                    <a:pt x="1548" y="246"/>
                  </a:cubicBezTo>
                  <a:cubicBezTo>
                    <a:pt x="1536" y="139"/>
                    <a:pt x="1477" y="56"/>
                    <a:pt x="1382" y="20"/>
                  </a:cubicBezTo>
                  <a:cubicBezTo>
                    <a:pt x="1350" y="7"/>
                    <a:pt x="1316" y="0"/>
                    <a:pt x="12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7"/>
            <p:cNvSpPr/>
            <p:nvPr/>
          </p:nvSpPr>
          <p:spPr>
            <a:xfrm>
              <a:off x="2907800" y="1326025"/>
              <a:ext cx="60450" cy="110325"/>
            </a:xfrm>
            <a:custGeom>
              <a:rect b="b" l="l" r="r" t="t"/>
              <a:pathLst>
                <a:path extrusionOk="0" h="4413" w="2418">
                  <a:moveTo>
                    <a:pt x="1275" y="462"/>
                  </a:moveTo>
                  <a:lnTo>
                    <a:pt x="1275" y="462"/>
                  </a:lnTo>
                  <a:cubicBezTo>
                    <a:pt x="1275" y="463"/>
                    <a:pt x="1276" y="464"/>
                    <a:pt x="1276" y="465"/>
                  </a:cubicBezTo>
                  <a:lnTo>
                    <a:pt x="1276" y="465"/>
                  </a:lnTo>
                  <a:cubicBezTo>
                    <a:pt x="1276" y="464"/>
                    <a:pt x="1275" y="463"/>
                    <a:pt x="1275" y="462"/>
                  </a:cubicBezTo>
                  <a:close/>
                  <a:moveTo>
                    <a:pt x="1262" y="436"/>
                  </a:moveTo>
                  <a:cubicBezTo>
                    <a:pt x="1268" y="446"/>
                    <a:pt x="1271" y="455"/>
                    <a:pt x="1275" y="462"/>
                  </a:cubicBezTo>
                  <a:lnTo>
                    <a:pt x="1275" y="462"/>
                  </a:lnTo>
                  <a:cubicBezTo>
                    <a:pt x="1274" y="461"/>
                    <a:pt x="1274" y="460"/>
                    <a:pt x="1274" y="459"/>
                  </a:cubicBezTo>
                  <a:lnTo>
                    <a:pt x="1274" y="459"/>
                  </a:lnTo>
                  <a:cubicBezTo>
                    <a:pt x="1276" y="462"/>
                    <a:pt x="1277" y="464"/>
                    <a:pt x="1279" y="467"/>
                  </a:cubicBezTo>
                  <a:lnTo>
                    <a:pt x="1279" y="467"/>
                  </a:lnTo>
                  <a:cubicBezTo>
                    <a:pt x="1278" y="466"/>
                    <a:pt x="1277" y="466"/>
                    <a:pt x="1276" y="465"/>
                  </a:cubicBezTo>
                  <a:lnTo>
                    <a:pt x="1276" y="465"/>
                  </a:lnTo>
                  <a:cubicBezTo>
                    <a:pt x="1278" y="467"/>
                    <a:pt x="1279" y="469"/>
                    <a:pt x="1281" y="471"/>
                  </a:cubicBezTo>
                  <a:lnTo>
                    <a:pt x="1281" y="471"/>
                  </a:lnTo>
                  <a:cubicBezTo>
                    <a:pt x="1361" y="610"/>
                    <a:pt x="1431" y="749"/>
                    <a:pt x="1500" y="888"/>
                  </a:cubicBezTo>
                  <a:cubicBezTo>
                    <a:pt x="1596" y="1055"/>
                    <a:pt x="1667" y="1221"/>
                    <a:pt x="1738" y="1376"/>
                  </a:cubicBezTo>
                  <a:cubicBezTo>
                    <a:pt x="1810" y="1543"/>
                    <a:pt x="1869" y="1710"/>
                    <a:pt x="1953" y="1876"/>
                  </a:cubicBezTo>
                  <a:cubicBezTo>
                    <a:pt x="2012" y="2019"/>
                    <a:pt x="2048" y="2186"/>
                    <a:pt x="2096" y="2329"/>
                  </a:cubicBezTo>
                  <a:cubicBezTo>
                    <a:pt x="2108" y="2412"/>
                    <a:pt x="2131" y="2483"/>
                    <a:pt x="2143" y="2543"/>
                  </a:cubicBezTo>
                  <a:cubicBezTo>
                    <a:pt x="2143" y="2591"/>
                    <a:pt x="2155" y="2626"/>
                    <a:pt x="2155" y="2686"/>
                  </a:cubicBezTo>
                  <a:cubicBezTo>
                    <a:pt x="2167" y="2781"/>
                    <a:pt x="2167" y="2888"/>
                    <a:pt x="2167" y="2972"/>
                  </a:cubicBezTo>
                  <a:cubicBezTo>
                    <a:pt x="2167" y="3126"/>
                    <a:pt x="2143" y="3269"/>
                    <a:pt x="2108" y="3424"/>
                  </a:cubicBezTo>
                  <a:cubicBezTo>
                    <a:pt x="2084" y="3519"/>
                    <a:pt x="2036" y="3615"/>
                    <a:pt x="1989" y="3698"/>
                  </a:cubicBezTo>
                  <a:cubicBezTo>
                    <a:pt x="1953" y="3781"/>
                    <a:pt x="1893" y="3853"/>
                    <a:pt x="1834" y="3912"/>
                  </a:cubicBezTo>
                  <a:lnTo>
                    <a:pt x="1655" y="4043"/>
                  </a:lnTo>
                  <a:cubicBezTo>
                    <a:pt x="1596" y="4079"/>
                    <a:pt x="1536" y="4103"/>
                    <a:pt x="1477" y="4115"/>
                  </a:cubicBezTo>
                  <a:cubicBezTo>
                    <a:pt x="1429" y="4138"/>
                    <a:pt x="1381" y="4138"/>
                    <a:pt x="1334" y="4138"/>
                  </a:cubicBezTo>
                  <a:cubicBezTo>
                    <a:pt x="1262" y="4138"/>
                    <a:pt x="1215" y="4115"/>
                    <a:pt x="1155" y="4115"/>
                  </a:cubicBezTo>
                  <a:cubicBezTo>
                    <a:pt x="1096" y="4103"/>
                    <a:pt x="1036" y="4067"/>
                    <a:pt x="1000" y="4043"/>
                  </a:cubicBezTo>
                  <a:cubicBezTo>
                    <a:pt x="941" y="4019"/>
                    <a:pt x="893" y="3972"/>
                    <a:pt x="846" y="3924"/>
                  </a:cubicBezTo>
                  <a:cubicBezTo>
                    <a:pt x="798" y="3876"/>
                    <a:pt x="750" y="3817"/>
                    <a:pt x="726" y="3757"/>
                  </a:cubicBezTo>
                  <a:cubicBezTo>
                    <a:pt x="655" y="3615"/>
                    <a:pt x="595" y="3460"/>
                    <a:pt x="548" y="3305"/>
                  </a:cubicBezTo>
                  <a:cubicBezTo>
                    <a:pt x="512" y="3150"/>
                    <a:pt x="500" y="3019"/>
                    <a:pt x="500" y="2864"/>
                  </a:cubicBezTo>
                  <a:cubicBezTo>
                    <a:pt x="524" y="2579"/>
                    <a:pt x="584" y="2305"/>
                    <a:pt x="655" y="2019"/>
                  </a:cubicBezTo>
                  <a:cubicBezTo>
                    <a:pt x="667" y="1960"/>
                    <a:pt x="703" y="1888"/>
                    <a:pt x="715" y="1829"/>
                  </a:cubicBezTo>
                  <a:cubicBezTo>
                    <a:pt x="738" y="1757"/>
                    <a:pt x="774" y="1674"/>
                    <a:pt x="786" y="1590"/>
                  </a:cubicBezTo>
                  <a:cubicBezTo>
                    <a:pt x="834" y="1436"/>
                    <a:pt x="893" y="1305"/>
                    <a:pt x="953" y="1162"/>
                  </a:cubicBezTo>
                  <a:cubicBezTo>
                    <a:pt x="1012" y="1019"/>
                    <a:pt x="1072" y="876"/>
                    <a:pt x="1131" y="733"/>
                  </a:cubicBezTo>
                  <a:cubicBezTo>
                    <a:pt x="1179" y="638"/>
                    <a:pt x="1215" y="543"/>
                    <a:pt x="1262" y="436"/>
                  </a:cubicBezTo>
                  <a:close/>
                  <a:moveTo>
                    <a:pt x="1193" y="0"/>
                  </a:moveTo>
                  <a:cubicBezTo>
                    <a:pt x="1172" y="0"/>
                    <a:pt x="1151" y="3"/>
                    <a:pt x="1131" y="7"/>
                  </a:cubicBezTo>
                  <a:cubicBezTo>
                    <a:pt x="1072" y="31"/>
                    <a:pt x="1036" y="66"/>
                    <a:pt x="1024" y="126"/>
                  </a:cubicBezTo>
                  <a:cubicBezTo>
                    <a:pt x="965" y="221"/>
                    <a:pt x="905" y="328"/>
                    <a:pt x="857" y="412"/>
                  </a:cubicBezTo>
                  <a:cubicBezTo>
                    <a:pt x="810" y="507"/>
                    <a:pt x="750" y="590"/>
                    <a:pt x="715" y="686"/>
                  </a:cubicBezTo>
                  <a:cubicBezTo>
                    <a:pt x="619" y="840"/>
                    <a:pt x="536" y="1007"/>
                    <a:pt x="453" y="1174"/>
                  </a:cubicBezTo>
                  <a:cubicBezTo>
                    <a:pt x="441" y="1221"/>
                    <a:pt x="417" y="1257"/>
                    <a:pt x="393" y="1305"/>
                  </a:cubicBezTo>
                  <a:cubicBezTo>
                    <a:pt x="381" y="1340"/>
                    <a:pt x="369" y="1376"/>
                    <a:pt x="357" y="1412"/>
                  </a:cubicBezTo>
                  <a:cubicBezTo>
                    <a:pt x="322" y="1495"/>
                    <a:pt x="274" y="1579"/>
                    <a:pt x="250" y="1662"/>
                  </a:cubicBezTo>
                  <a:cubicBezTo>
                    <a:pt x="238" y="1721"/>
                    <a:pt x="203" y="1781"/>
                    <a:pt x="191" y="1840"/>
                  </a:cubicBezTo>
                  <a:cubicBezTo>
                    <a:pt x="179" y="1888"/>
                    <a:pt x="155" y="1948"/>
                    <a:pt x="143" y="1995"/>
                  </a:cubicBezTo>
                  <a:cubicBezTo>
                    <a:pt x="131" y="2055"/>
                    <a:pt x="119" y="2114"/>
                    <a:pt x="95" y="2150"/>
                  </a:cubicBezTo>
                  <a:cubicBezTo>
                    <a:pt x="84" y="2198"/>
                    <a:pt x="84" y="2245"/>
                    <a:pt x="72" y="2269"/>
                  </a:cubicBezTo>
                  <a:cubicBezTo>
                    <a:pt x="24" y="2495"/>
                    <a:pt x="0" y="2733"/>
                    <a:pt x="24" y="2972"/>
                  </a:cubicBezTo>
                  <a:cubicBezTo>
                    <a:pt x="60" y="3257"/>
                    <a:pt x="143" y="3555"/>
                    <a:pt x="298" y="3793"/>
                  </a:cubicBezTo>
                  <a:cubicBezTo>
                    <a:pt x="369" y="3912"/>
                    <a:pt x="441" y="4019"/>
                    <a:pt x="548" y="4115"/>
                  </a:cubicBezTo>
                  <a:cubicBezTo>
                    <a:pt x="631" y="4210"/>
                    <a:pt x="750" y="4281"/>
                    <a:pt x="857" y="4329"/>
                  </a:cubicBezTo>
                  <a:cubicBezTo>
                    <a:pt x="1000" y="4388"/>
                    <a:pt x="1131" y="4412"/>
                    <a:pt x="1262" y="4412"/>
                  </a:cubicBezTo>
                  <a:lnTo>
                    <a:pt x="1310" y="4412"/>
                  </a:lnTo>
                  <a:cubicBezTo>
                    <a:pt x="1441" y="4412"/>
                    <a:pt x="1572" y="4365"/>
                    <a:pt x="1679" y="4317"/>
                  </a:cubicBezTo>
                  <a:cubicBezTo>
                    <a:pt x="1738" y="4281"/>
                    <a:pt x="1810" y="4234"/>
                    <a:pt x="1869" y="4198"/>
                  </a:cubicBezTo>
                  <a:cubicBezTo>
                    <a:pt x="1917" y="4150"/>
                    <a:pt x="1977" y="4103"/>
                    <a:pt x="2024" y="4055"/>
                  </a:cubicBezTo>
                  <a:cubicBezTo>
                    <a:pt x="2108" y="3972"/>
                    <a:pt x="2191" y="3853"/>
                    <a:pt x="2239" y="3734"/>
                  </a:cubicBezTo>
                  <a:cubicBezTo>
                    <a:pt x="2298" y="3603"/>
                    <a:pt x="2346" y="3460"/>
                    <a:pt x="2381" y="3329"/>
                  </a:cubicBezTo>
                  <a:cubicBezTo>
                    <a:pt x="2405" y="3198"/>
                    <a:pt x="2417" y="3079"/>
                    <a:pt x="2417" y="2948"/>
                  </a:cubicBezTo>
                  <a:cubicBezTo>
                    <a:pt x="2417" y="2674"/>
                    <a:pt x="2393" y="2424"/>
                    <a:pt x="2334" y="2174"/>
                  </a:cubicBezTo>
                  <a:cubicBezTo>
                    <a:pt x="2286" y="1971"/>
                    <a:pt x="2227" y="1781"/>
                    <a:pt x="2167" y="1590"/>
                  </a:cubicBezTo>
                  <a:cubicBezTo>
                    <a:pt x="2108" y="1412"/>
                    <a:pt x="2036" y="1233"/>
                    <a:pt x="1941" y="1055"/>
                  </a:cubicBezTo>
                  <a:cubicBezTo>
                    <a:pt x="1858" y="876"/>
                    <a:pt x="1762" y="697"/>
                    <a:pt x="1667" y="519"/>
                  </a:cubicBezTo>
                  <a:cubicBezTo>
                    <a:pt x="1619" y="447"/>
                    <a:pt x="1560" y="352"/>
                    <a:pt x="1512" y="281"/>
                  </a:cubicBezTo>
                  <a:cubicBezTo>
                    <a:pt x="1488" y="245"/>
                    <a:pt x="1465" y="209"/>
                    <a:pt x="1441" y="174"/>
                  </a:cubicBezTo>
                  <a:cubicBezTo>
                    <a:pt x="1429" y="162"/>
                    <a:pt x="1429" y="150"/>
                    <a:pt x="1405" y="126"/>
                  </a:cubicBezTo>
                  <a:lnTo>
                    <a:pt x="1346" y="66"/>
                  </a:lnTo>
                  <a:cubicBezTo>
                    <a:pt x="1334" y="55"/>
                    <a:pt x="1334" y="55"/>
                    <a:pt x="1322" y="55"/>
                  </a:cubicBezTo>
                  <a:lnTo>
                    <a:pt x="1310" y="43"/>
                  </a:lnTo>
                  <a:cubicBezTo>
                    <a:pt x="1278" y="11"/>
                    <a:pt x="1236" y="0"/>
                    <a:pt x="11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7"/>
            <p:cNvSpPr/>
            <p:nvPr/>
          </p:nvSpPr>
          <p:spPr>
            <a:xfrm>
              <a:off x="3044725" y="1479250"/>
              <a:ext cx="57750" cy="91925"/>
            </a:xfrm>
            <a:custGeom>
              <a:rect b="b" l="l" r="r" t="t"/>
              <a:pathLst>
                <a:path extrusionOk="0" h="3677" w="2310">
                  <a:moveTo>
                    <a:pt x="1310" y="355"/>
                  </a:moveTo>
                  <a:lnTo>
                    <a:pt x="1441" y="581"/>
                  </a:lnTo>
                  <a:lnTo>
                    <a:pt x="1572" y="843"/>
                  </a:lnTo>
                  <a:cubicBezTo>
                    <a:pt x="1619" y="938"/>
                    <a:pt x="1667" y="1045"/>
                    <a:pt x="1691" y="1141"/>
                  </a:cubicBezTo>
                  <a:cubicBezTo>
                    <a:pt x="1762" y="1355"/>
                    <a:pt x="1846" y="1546"/>
                    <a:pt x="1905" y="1760"/>
                  </a:cubicBezTo>
                  <a:cubicBezTo>
                    <a:pt x="1917" y="1843"/>
                    <a:pt x="1941" y="1927"/>
                    <a:pt x="1941" y="2022"/>
                  </a:cubicBezTo>
                  <a:cubicBezTo>
                    <a:pt x="1965" y="2129"/>
                    <a:pt x="1965" y="2212"/>
                    <a:pt x="1965" y="2319"/>
                  </a:cubicBezTo>
                  <a:cubicBezTo>
                    <a:pt x="1965" y="2450"/>
                    <a:pt x="1941" y="2569"/>
                    <a:pt x="1917" y="2712"/>
                  </a:cubicBezTo>
                  <a:cubicBezTo>
                    <a:pt x="1881" y="2784"/>
                    <a:pt x="1857" y="2855"/>
                    <a:pt x="1822" y="2915"/>
                  </a:cubicBezTo>
                  <a:cubicBezTo>
                    <a:pt x="1786" y="2986"/>
                    <a:pt x="1726" y="3046"/>
                    <a:pt x="1667" y="3129"/>
                  </a:cubicBezTo>
                  <a:cubicBezTo>
                    <a:pt x="1619" y="3153"/>
                    <a:pt x="1572" y="3201"/>
                    <a:pt x="1524" y="3224"/>
                  </a:cubicBezTo>
                  <a:cubicBezTo>
                    <a:pt x="1488" y="3260"/>
                    <a:pt x="1429" y="3272"/>
                    <a:pt x="1381" y="3284"/>
                  </a:cubicBezTo>
                  <a:cubicBezTo>
                    <a:pt x="1322" y="3308"/>
                    <a:pt x="1274" y="3308"/>
                    <a:pt x="1214" y="3308"/>
                  </a:cubicBezTo>
                  <a:cubicBezTo>
                    <a:pt x="1155" y="3284"/>
                    <a:pt x="1131" y="3284"/>
                    <a:pt x="1095" y="3284"/>
                  </a:cubicBezTo>
                  <a:lnTo>
                    <a:pt x="1012" y="3248"/>
                  </a:lnTo>
                  <a:cubicBezTo>
                    <a:pt x="953" y="3201"/>
                    <a:pt x="893" y="3153"/>
                    <a:pt x="845" y="3105"/>
                  </a:cubicBezTo>
                  <a:cubicBezTo>
                    <a:pt x="774" y="3034"/>
                    <a:pt x="714" y="2950"/>
                    <a:pt x="667" y="2855"/>
                  </a:cubicBezTo>
                  <a:cubicBezTo>
                    <a:pt x="631" y="2784"/>
                    <a:pt x="595" y="2712"/>
                    <a:pt x="583" y="2629"/>
                  </a:cubicBezTo>
                  <a:cubicBezTo>
                    <a:pt x="560" y="2534"/>
                    <a:pt x="548" y="2439"/>
                    <a:pt x="548" y="2331"/>
                  </a:cubicBezTo>
                  <a:cubicBezTo>
                    <a:pt x="560" y="2141"/>
                    <a:pt x="595" y="1950"/>
                    <a:pt x="655" y="1760"/>
                  </a:cubicBezTo>
                  <a:cubicBezTo>
                    <a:pt x="691" y="1605"/>
                    <a:pt x="738" y="1474"/>
                    <a:pt x="798" y="1319"/>
                  </a:cubicBezTo>
                  <a:cubicBezTo>
                    <a:pt x="833" y="1248"/>
                    <a:pt x="881" y="1165"/>
                    <a:pt x="917" y="1081"/>
                  </a:cubicBezTo>
                  <a:lnTo>
                    <a:pt x="1048" y="819"/>
                  </a:lnTo>
                  <a:cubicBezTo>
                    <a:pt x="1131" y="664"/>
                    <a:pt x="1214" y="498"/>
                    <a:pt x="1310" y="355"/>
                  </a:cubicBezTo>
                  <a:close/>
                  <a:moveTo>
                    <a:pt x="1217" y="0"/>
                  </a:moveTo>
                  <a:cubicBezTo>
                    <a:pt x="1169" y="0"/>
                    <a:pt x="1122" y="18"/>
                    <a:pt x="1095" y="57"/>
                  </a:cubicBezTo>
                  <a:cubicBezTo>
                    <a:pt x="1036" y="141"/>
                    <a:pt x="976" y="224"/>
                    <a:pt x="917" y="295"/>
                  </a:cubicBezTo>
                  <a:cubicBezTo>
                    <a:pt x="845" y="379"/>
                    <a:pt x="786" y="486"/>
                    <a:pt x="714" y="581"/>
                  </a:cubicBezTo>
                  <a:cubicBezTo>
                    <a:pt x="524" y="831"/>
                    <a:pt x="345" y="1081"/>
                    <a:pt x="226" y="1379"/>
                  </a:cubicBezTo>
                  <a:cubicBezTo>
                    <a:pt x="167" y="1546"/>
                    <a:pt x="107" y="1712"/>
                    <a:pt x="60" y="1879"/>
                  </a:cubicBezTo>
                  <a:cubicBezTo>
                    <a:pt x="12" y="2034"/>
                    <a:pt x="0" y="2188"/>
                    <a:pt x="12" y="2355"/>
                  </a:cubicBezTo>
                  <a:cubicBezTo>
                    <a:pt x="12" y="2439"/>
                    <a:pt x="24" y="2522"/>
                    <a:pt x="48" y="2617"/>
                  </a:cubicBezTo>
                  <a:cubicBezTo>
                    <a:pt x="60" y="2689"/>
                    <a:pt x="71" y="2772"/>
                    <a:pt x="107" y="2843"/>
                  </a:cubicBezTo>
                  <a:cubicBezTo>
                    <a:pt x="167" y="2986"/>
                    <a:pt x="238" y="3129"/>
                    <a:pt x="345" y="3248"/>
                  </a:cubicBezTo>
                  <a:cubicBezTo>
                    <a:pt x="441" y="3379"/>
                    <a:pt x="583" y="3498"/>
                    <a:pt x="726" y="3582"/>
                  </a:cubicBezTo>
                  <a:cubicBezTo>
                    <a:pt x="786" y="3617"/>
                    <a:pt x="845" y="3641"/>
                    <a:pt x="917" y="3665"/>
                  </a:cubicBezTo>
                  <a:cubicBezTo>
                    <a:pt x="1012" y="3665"/>
                    <a:pt x="1084" y="3677"/>
                    <a:pt x="1179" y="3677"/>
                  </a:cubicBezTo>
                  <a:cubicBezTo>
                    <a:pt x="1262" y="3677"/>
                    <a:pt x="1334" y="3665"/>
                    <a:pt x="1417" y="3641"/>
                  </a:cubicBezTo>
                  <a:cubicBezTo>
                    <a:pt x="1488" y="3629"/>
                    <a:pt x="1548" y="3617"/>
                    <a:pt x="1607" y="3570"/>
                  </a:cubicBezTo>
                  <a:cubicBezTo>
                    <a:pt x="1667" y="3546"/>
                    <a:pt x="1738" y="3510"/>
                    <a:pt x="1786" y="3462"/>
                  </a:cubicBezTo>
                  <a:cubicBezTo>
                    <a:pt x="1846" y="3427"/>
                    <a:pt x="1905" y="3367"/>
                    <a:pt x="1953" y="3320"/>
                  </a:cubicBezTo>
                  <a:cubicBezTo>
                    <a:pt x="2048" y="3201"/>
                    <a:pt x="2143" y="3046"/>
                    <a:pt x="2203" y="2903"/>
                  </a:cubicBezTo>
                  <a:cubicBezTo>
                    <a:pt x="2250" y="2772"/>
                    <a:pt x="2274" y="2629"/>
                    <a:pt x="2286" y="2486"/>
                  </a:cubicBezTo>
                  <a:cubicBezTo>
                    <a:pt x="2310" y="2319"/>
                    <a:pt x="2310" y="2177"/>
                    <a:pt x="2286" y="2010"/>
                  </a:cubicBezTo>
                  <a:cubicBezTo>
                    <a:pt x="2274" y="1784"/>
                    <a:pt x="2215" y="1546"/>
                    <a:pt x="2143" y="1343"/>
                  </a:cubicBezTo>
                  <a:cubicBezTo>
                    <a:pt x="2107" y="1236"/>
                    <a:pt x="2072" y="1129"/>
                    <a:pt x="2036" y="1045"/>
                  </a:cubicBezTo>
                  <a:lnTo>
                    <a:pt x="1905" y="724"/>
                  </a:lnTo>
                  <a:cubicBezTo>
                    <a:pt x="1810" y="522"/>
                    <a:pt x="1715" y="331"/>
                    <a:pt x="1607" y="129"/>
                  </a:cubicBezTo>
                  <a:cubicBezTo>
                    <a:pt x="1572" y="93"/>
                    <a:pt x="1512" y="57"/>
                    <a:pt x="1476" y="57"/>
                  </a:cubicBezTo>
                  <a:cubicBezTo>
                    <a:pt x="1441" y="57"/>
                    <a:pt x="1393" y="57"/>
                    <a:pt x="1369" y="69"/>
                  </a:cubicBezTo>
                  <a:cubicBezTo>
                    <a:pt x="1357" y="57"/>
                    <a:pt x="1334" y="33"/>
                    <a:pt x="1322" y="33"/>
                  </a:cubicBezTo>
                  <a:cubicBezTo>
                    <a:pt x="1295" y="12"/>
                    <a:pt x="1256" y="0"/>
                    <a:pt x="1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7"/>
            <p:cNvSpPr/>
            <p:nvPr/>
          </p:nvSpPr>
          <p:spPr>
            <a:xfrm>
              <a:off x="3175675" y="1583125"/>
              <a:ext cx="52425" cy="99975"/>
            </a:xfrm>
            <a:custGeom>
              <a:rect b="b" l="l" r="r" t="t"/>
              <a:pathLst>
                <a:path extrusionOk="0" h="3999" w="2097">
                  <a:moveTo>
                    <a:pt x="1120" y="558"/>
                  </a:moveTo>
                  <a:cubicBezTo>
                    <a:pt x="1191" y="760"/>
                    <a:pt x="1263" y="950"/>
                    <a:pt x="1358" y="1141"/>
                  </a:cubicBezTo>
                  <a:cubicBezTo>
                    <a:pt x="1453" y="1391"/>
                    <a:pt x="1549" y="1629"/>
                    <a:pt x="1632" y="1903"/>
                  </a:cubicBezTo>
                  <a:cubicBezTo>
                    <a:pt x="1668" y="2022"/>
                    <a:pt x="1691" y="2129"/>
                    <a:pt x="1715" y="2248"/>
                  </a:cubicBezTo>
                  <a:cubicBezTo>
                    <a:pt x="1727" y="2308"/>
                    <a:pt x="1727" y="2367"/>
                    <a:pt x="1739" y="2427"/>
                  </a:cubicBezTo>
                  <a:cubicBezTo>
                    <a:pt x="1739" y="2486"/>
                    <a:pt x="1751" y="2546"/>
                    <a:pt x="1751" y="2594"/>
                  </a:cubicBezTo>
                  <a:cubicBezTo>
                    <a:pt x="1751" y="2748"/>
                    <a:pt x="1751" y="2915"/>
                    <a:pt x="1727" y="3058"/>
                  </a:cubicBezTo>
                  <a:cubicBezTo>
                    <a:pt x="1715" y="3153"/>
                    <a:pt x="1680" y="3225"/>
                    <a:pt x="1632" y="3308"/>
                  </a:cubicBezTo>
                  <a:cubicBezTo>
                    <a:pt x="1608" y="3356"/>
                    <a:pt x="1596" y="3403"/>
                    <a:pt x="1561" y="3427"/>
                  </a:cubicBezTo>
                  <a:lnTo>
                    <a:pt x="1501" y="3487"/>
                  </a:lnTo>
                  <a:cubicBezTo>
                    <a:pt x="1489" y="3510"/>
                    <a:pt x="1453" y="3510"/>
                    <a:pt x="1441" y="3522"/>
                  </a:cubicBezTo>
                  <a:cubicBezTo>
                    <a:pt x="1418" y="3522"/>
                    <a:pt x="1382" y="3534"/>
                    <a:pt x="1358" y="3534"/>
                  </a:cubicBezTo>
                  <a:cubicBezTo>
                    <a:pt x="1275" y="3558"/>
                    <a:pt x="1251" y="3558"/>
                    <a:pt x="1215" y="3558"/>
                  </a:cubicBezTo>
                  <a:cubicBezTo>
                    <a:pt x="1180" y="3534"/>
                    <a:pt x="1144" y="3522"/>
                    <a:pt x="1096" y="3510"/>
                  </a:cubicBezTo>
                  <a:cubicBezTo>
                    <a:pt x="1037" y="3475"/>
                    <a:pt x="1001" y="3439"/>
                    <a:pt x="941" y="3391"/>
                  </a:cubicBezTo>
                  <a:cubicBezTo>
                    <a:pt x="882" y="3332"/>
                    <a:pt x="822" y="3260"/>
                    <a:pt x="775" y="3177"/>
                  </a:cubicBezTo>
                  <a:cubicBezTo>
                    <a:pt x="715" y="3094"/>
                    <a:pt x="668" y="2986"/>
                    <a:pt x="644" y="2879"/>
                  </a:cubicBezTo>
                  <a:cubicBezTo>
                    <a:pt x="608" y="2748"/>
                    <a:pt x="584" y="2617"/>
                    <a:pt x="584" y="2486"/>
                  </a:cubicBezTo>
                  <a:cubicBezTo>
                    <a:pt x="584" y="2284"/>
                    <a:pt x="596" y="2082"/>
                    <a:pt x="620" y="1891"/>
                  </a:cubicBezTo>
                  <a:cubicBezTo>
                    <a:pt x="679" y="1665"/>
                    <a:pt x="763" y="1451"/>
                    <a:pt x="846" y="1248"/>
                  </a:cubicBezTo>
                  <a:cubicBezTo>
                    <a:pt x="894" y="1141"/>
                    <a:pt x="941" y="1034"/>
                    <a:pt x="977" y="915"/>
                  </a:cubicBezTo>
                  <a:lnTo>
                    <a:pt x="1120" y="558"/>
                  </a:lnTo>
                  <a:close/>
                  <a:moveTo>
                    <a:pt x="1041" y="1"/>
                  </a:moveTo>
                  <a:cubicBezTo>
                    <a:pt x="989" y="1"/>
                    <a:pt x="941" y="25"/>
                    <a:pt x="906" y="69"/>
                  </a:cubicBezTo>
                  <a:cubicBezTo>
                    <a:pt x="787" y="248"/>
                    <a:pt x="679" y="439"/>
                    <a:pt x="584" y="641"/>
                  </a:cubicBezTo>
                  <a:cubicBezTo>
                    <a:pt x="441" y="879"/>
                    <a:pt x="310" y="1129"/>
                    <a:pt x="203" y="1379"/>
                  </a:cubicBezTo>
                  <a:cubicBezTo>
                    <a:pt x="132" y="1534"/>
                    <a:pt x="84" y="1689"/>
                    <a:pt x="60" y="1855"/>
                  </a:cubicBezTo>
                  <a:cubicBezTo>
                    <a:pt x="25" y="2022"/>
                    <a:pt x="1" y="2189"/>
                    <a:pt x="1" y="2344"/>
                  </a:cubicBezTo>
                  <a:cubicBezTo>
                    <a:pt x="1" y="2522"/>
                    <a:pt x="13" y="2701"/>
                    <a:pt x="60" y="2879"/>
                  </a:cubicBezTo>
                  <a:cubicBezTo>
                    <a:pt x="84" y="2975"/>
                    <a:pt x="108" y="3058"/>
                    <a:pt x="144" y="3153"/>
                  </a:cubicBezTo>
                  <a:cubicBezTo>
                    <a:pt x="179" y="3225"/>
                    <a:pt x="227" y="3296"/>
                    <a:pt x="263" y="3356"/>
                  </a:cubicBezTo>
                  <a:cubicBezTo>
                    <a:pt x="358" y="3510"/>
                    <a:pt x="453" y="3641"/>
                    <a:pt x="596" y="3748"/>
                  </a:cubicBezTo>
                  <a:cubicBezTo>
                    <a:pt x="727" y="3856"/>
                    <a:pt x="882" y="3927"/>
                    <a:pt x="1025" y="3975"/>
                  </a:cubicBezTo>
                  <a:cubicBezTo>
                    <a:pt x="1072" y="3987"/>
                    <a:pt x="1120" y="3987"/>
                    <a:pt x="1156" y="3998"/>
                  </a:cubicBezTo>
                  <a:lnTo>
                    <a:pt x="1299" y="3998"/>
                  </a:lnTo>
                  <a:cubicBezTo>
                    <a:pt x="1370" y="3998"/>
                    <a:pt x="1441" y="3987"/>
                    <a:pt x="1513" y="3951"/>
                  </a:cubicBezTo>
                  <a:cubicBezTo>
                    <a:pt x="1656" y="3915"/>
                    <a:pt x="1775" y="3820"/>
                    <a:pt x="1846" y="3701"/>
                  </a:cubicBezTo>
                  <a:cubicBezTo>
                    <a:pt x="1930" y="3570"/>
                    <a:pt x="2013" y="3415"/>
                    <a:pt x="2037" y="3260"/>
                  </a:cubicBezTo>
                  <a:cubicBezTo>
                    <a:pt x="2072" y="3094"/>
                    <a:pt x="2096" y="2927"/>
                    <a:pt x="2096" y="2748"/>
                  </a:cubicBezTo>
                  <a:cubicBezTo>
                    <a:pt x="2096" y="2582"/>
                    <a:pt x="2096" y="2427"/>
                    <a:pt x="2072" y="2272"/>
                  </a:cubicBezTo>
                  <a:cubicBezTo>
                    <a:pt x="2049" y="2153"/>
                    <a:pt x="2037" y="2046"/>
                    <a:pt x="2013" y="1927"/>
                  </a:cubicBezTo>
                  <a:cubicBezTo>
                    <a:pt x="1977" y="1796"/>
                    <a:pt x="1930" y="1677"/>
                    <a:pt x="1894" y="1546"/>
                  </a:cubicBezTo>
                  <a:cubicBezTo>
                    <a:pt x="1811" y="1308"/>
                    <a:pt x="1727" y="1081"/>
                    <a:pt x="1620" y="855"/>
                  </a:cubicBezTo>
                  <a:cubicBezTo>
                    <a:pt x="1537" y="653"/>
                    <a:pt x="1430" y="427"/>
                    <a:pt x="1310" y="236"/>
                  </a:cubicBezTo>
                  <a:cubicBezTo>
                    <a:pt x="1275" y="189"/>
                    <a:pt x="1263" y="165"/>
                    <a:pt x="1215" y="141"/>
                  </a:cubicBezTo>
                  <a:lnTo>
                    <a:pt x="1203" y="141"/>
                  </a:lnTo>
                  <a:cubicBezTo>
                    <a:pt x="1203" y="129"/>
                    <a:pt x="1203" y="117"/>
                    <a:pt x="1191" y="105"/>
                  </a:cubicBezTo>
                  <a:cubicBezTo>
                    <a:pt x="1180" y="58"/>
                    <a:pt x="1132" y="22"/>
                    <a:pt x="1096" y="10"/>
                  </a:cubicBezTo>
                  <a:cubicBezTo>
                    <a:pt x="1078" y="4"/>
                    <a:pt x="1059" y="1"/>
                    <a:pt x="1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7"/>
            <p:cNvSpPr/>
            <p:nvPr/>
          </p:nvSpPr>
          <p:spPr>
            <a:xfrm>
              <a:off x="2833375" y="1799150"/>
              <a:ext cx="62225" cy="99450"/>
            </a:xfrm>
            <a:custGeom>
              <a:rect b="b" l="l" r="r" t="t"/>
              <a:pathLst>
                <a:path extrusionOk="0" h="3978" w="2489">
                  <a:moveTo>
                    <a:pt x="1596" y="477"/>
                  </a:moveTo>
                  <a:cubicBezTo>
                    <a:pt x="1727" y="703"/>
                    <a:pt x="1858" y="942"/>
                    <a:pt x="1965" y="1180"/>
                  </a:cubicBezTo>
                  <a:cubicBezTo>
                    <a:pt x="2013" y="1299"/>
                    <a:pt x="2048" y="1418"/>
                    <a:pt x="2084" y="1537"/>
                  </a:cubicBezTo>
                  <a:cubicBezTo>
                    <a:pt x="2108" y="1632"/>
                    <a:pt x="2132" y="1751"/>
                    <a:pt x="2144" y="1870"/>
                  </a:cubicBezTo>
                  <a:cubicBezTo>
                    <a:pt x="2144" y="1965"/>
                    <a:pt x="2156" y="2073"/>
                    <a:pt x="2156" y="2156"/>
                  </a:cubicBezTo>
                  <a:cubicBezTo>
                    <a:pt x="2156" y="2251"/>
                    <a:pt x="2144" y="2335"/>
                    <a:pt x="2144" y="2430"/>
                  </a:cubicBezTo>
                  <a:cubicBezTo>
                    <a:pt x="2132" y="2489"/>
                    <a:pt x="2132" y="2549"/>
                    <a:pt x="2108" y="2608"/>
                  </a:cubicBezTo>
                  <a:cubicBezTo>
                    <a:pt x="2096" y="2739"/>
                    <a:pt x="2048" y="2858"/>
                    <a:pt x="2001" y="2977"/>
                  </a:cubicBezTo>
                  <a:cubicBezTo>
                    <a:pt x="1965" y="3061"/>
                    <a:pt x="1918" y="3156"/>
                    <a:pt x="1858" y="3228"/>
                  </a:cubicBezTo>
                  <a:cubicBezTo>
                    <a:pt x="1810" y="3287"/>
                    <a:pt x="1751" y="3347"/>
                    <a:pt x="1691" y="3394"/>
                  </a:cubicBezTo>
                  <a:cubicBezTo>
                    <a:pt x="1644" y="3418"/>
                    <a:pt x="1584" y="3466"/>
                    <a:pt x="1525" y="3478"/>
                  </a:cubicBezTo>
                  <a:cubicBezTo>
                    <a:pt x="1501" y="3501"/>
                    <a:pt x="1453" y="3501"/>
                    <a:pt x="1429" y="3513"/>
                  </a:cubicBezTo>
                  <a:cubicBezTo>
                    <a:pt x="1370" y="3501"/>
                    <a:pt x="1322" y="3501"/>
                    <a:pt x="1263" y="3501"/>
                  </a:cubicBezTo>
                  <a:cubicBezTo>
                    <a:pt x="1203" y="3478"/>
                    <a:pt x="1156" y="3466"/>
                    <a:pt x="1120" y="3454"/>
                  </a:cubicBezTo>
                  <a:cubicBezTo>
                    <a:pt x="1072" y="3442"/>
                    <a:pt x="1025" y="3406"/>
                    <a:pt x="977" y="3382"/>
                  </a:cubicBezTo>
                  <a:cubicBezTo>
                    <a:pt x="941" y="3347"/>
                    <a:pt x="905" y="3311"/>
                    <a:pt x="858" y="3263"/>
                  </a:cubicBezTo>
                  <a:cubicBezTo>
                    <a:pt x="822" y="3204"/>
                    <a:pt x="786" y="3132"/>
                    <a:pt x="763" y="3061"/>
                  </a:cubicBezTo>
                  <a:cubicBezTo>
                    <a:pt x="727" y="2977"/>
                    <a:pt x="703" y="2882"/>
                    <a:pt x="679" y="2799"/>
                  </a:cubicBezTo>
                  <a:cubicBezTo>
                    <a:pt x="667" y="2680"/>
                    <a:pt x="667" y="2573"/>
                    <a:pt x="679" y="2454"/>
                  </a:cubicBezTo>
                  <a:cubicBezTo>
                    <a:pt x="715" y="2251"/>
                    <a:pt x="775" y="2049"/>
                    <a:pt x="834" y="1858"/>
                  </a:cubicBezTo>
                  <a:lnTo>
                    <a:pt x="917" y="1632"/>
                  </a:lnTo>
                  <a:cubicBezTo>
                    <a:pt x="1013" y="1430"/>
                    <a:pt x="1120" y="1215"/>
                    <a:pt x="1239" y="1025"/>
                  </a:cubicBezTo>
                  <a:cubicBezTo>
                    <a:pt x="1358" y="834"/>
                    <a:pt x="1477" y="656"/>
                    <a:pt x="1596" y="477"/>
                  </a:cubicBezTo>
                  <a:close/>
                  <a:moveTo>
                    <a:pt x="1370" y="1"/>
                  </a:moveTo>
                  <a:cubicBezTo>
                    <a:pt x="1298" y="1"/>
                    <a:pt x="1203" y="37"/>
                    <a:pt x="1156" y="84"/>
                  </a:cubicBezTo>
                  <a:cubicBezTo>
                    <a:pt x="1132" y="132"/>
                    <a:pt x="1084" y="180"/>
                    <a:pt x="1036" y="203"/>
                  </a:cubicBezTo>
                  <a:cubicBezTo>
                    <a:pt x="1013" y="251"/>
                    <a:pt x="965" y="287"/>
                    <a:pt x="941" y="334"/>
                  </a:cubicBezTo>
                  <a:cubicBezTo>
                    <a:pt x="846" y="430"/>
                    <a:pt x="775" y="525"/>
                    <a:pt x="679" y="632"/>
                  </a:cubicBezTo>
                  <a:cubicBezTo>
                    <a:pt x="608" y="727"/>
                    <a:pt x="524" y="834"/>
                    <a:pt x="465" y="953"/>
                  </a:cubicBezTo>
                  <a:cubicBezTo>
                    <a:pt x="429" y="1013"/>
                    <a:pt x="382" y="1061"/>
                    <a:pt x="370" y="1120"/>
                  </a:cubicBezTo>
                  <a:cubicBezTo>
                    <a:pt x="346" y="1180"/>
                    <a:pt x="310" y="1239"/>
                    <a:pt x="286" y="1311"/>
                  </a:cubicBezTo>
                  <a:lnTo>
                    <a:pt x="191" y="1537"/>
                  </a:lnTo>
                  <a:lnTo>
                    <a:pt x="143" y="1668"/>
                  </a:lnTo>
                  <a:cubicBezTo>
                    <a:pt x="132" y="1727"/>
                    <a:pt x="108" y="1799"/>
                    <a:pt x="84" y="1858"/>
                  </a:cubicBezTo>
                  <a:cubicBezTo>
                    <a:pt x="60" y="2025"/>
                    <a:pt x="24" y="2180"/>
                    <a:pt x="13" y="2335"/>
                  </a:cubicBezTo>
                  <a:cubicBezTo>
                    <a:pt x="1" y="2513"/>
                    <a:pt x="1" y="2692"/>
                    <a:pt x="48" y="2870"/>
                  </a:cubicBezTo>
                  <a:cubicBezTo>
                    <a:pt x="60" y="2966"/>
                    <a:pt x="72" y="3037"/>
                    <a:pt x="108" y="3108"/>
                  </a:cubicBezTo>
                  <a:cubicBezTo>
                    <a:pt x="132" y="3204"/>
                    <a:pt x="167" y="3275"/>
                    <a:pt x="203" y="3370"/>
                  </a:cubicBezTo>
                  <a:cubicBezTo>
                    <a:pt x="251" y="3454"/>
                    <a:pt x="310" y="3549"/>
                    <a:pt x="382" y="3620"/>
                  </a:cubicBezTo>
                  <a:cubicBezTo>
                    <a:pt x="441" y="3680"/>
                    <a:pt x="501" y="3739"/>
                    <a:pt x="584" y="3787"/>
                  </a:cubicBezTo>
                  <a:cubicBezTo>
                    <a:pt x="644" y="3823"/>
                    <a:pt x="703" y="3870"/>
                    <a:pt x="775" y="3906"/>
                  </a:cubicBezTo>
                  <a:cubicBezTo>
                    <a:pt x="846" y="3930"/>
                    <a:pt x="917" y="3966"/>
                    <a:pt x="1013" y="3978"/>
                  </a:cubicBezTo>
                  <a:lnTo>
                    <a:pt x="1334" y="3978"/>
                  </a:lnTo>
                  <a:cubicBezTo>
                    <a:pt x="1429" y="3954"/>
                    <a:pt x="1501" y="3942"/>
                    <a:pt x="1596" y="3918"/>
                  </a:cubicBezTo>
                  <a:cubicBezTo>
                    <a:pt x="1751" y="3859"/>
                    <a:pt x="1906" y="3739"/>
                    <a:pt x="2025" y="3620"/>
                  </a:cubicBezTo>
                  <a:cubicBezTo>
                    <a:pt x="2156" y="3466"/>
                    <a:pt x="2251" y="3311"/>
                    <a:pt x="2322" y="3132"/>
                  </a:cubicBezTo>
                  <a:cubicBezTo>
                    <a:pt x="2382" y="2977"/>
                    <a:pt x="2429" y="2835"/>
                    <a:pt x="2441" y="2680"/>
                  </a:cubicBezTo>
                  <a:cubicBezTo>
                    <a:pt x="2453" y="2608"/>
                    <a:pt x="2465" y="2513"/>
                    <a:pt x="2465" y="2442"/>
                  </a:cubicBezTo>
                  <a:cubicBezTo>
                    <a:pt x="2465" y="2382"/>
                    <a:pt x="2489" y="2311"/>
                    <a:pt x="2489" y="2251"/>
                  </a:cubicBezTo>
                  <a:cubicBezTo>
                    <a:pt x="2489" y="2096"/>
                    <a:pt x="2489" y="1954"/>
                    <a:pt x="2465" y="1799"/>
                  </a:cubicBezTo>
                  <a:cubicBezTo>
                    <a:pt x="2453" y="1727"/>
                    <a:pt x="2453" y="1656"/>
                    <a:pt x="2441" y="1573"/>
                  </a:cubicBezTo>
                  <a:cubicBezTo>
                    <a:pt x="2429" y="1501"/>
                    <a:pt x="2406" y="1442"/>
                    <a:pt x="2394" y="1370"/>
                  </a:cubicBezTo>
                  <a:cubicBezTo>
                    <a:pt x="2370" y="1239"/>
                    <a:pt x="2322" y="1120"/>
                    <a:pt x="2263" y="977"/>
                  </a:cubicBezTo>
                  <a:cubicBezTo>
                    <a:pt x="2156" y="715"/>
                    <a:pt x="2025" y="465"/>
                    <a:pt x="1870" y="203"/>
                  </a:cubicBezTo>
                  <a:cubicBezTo>
                    <a:pt x="1829" y="145"/>
                    <a:pt x="1770" y="111"/>
                    <a:pt x="1706" y="111"/>
                  </a:cubicBezTo>
                  <a:cubicBezTo>
                    <a:pt x="1678" y="111"/>
                    <a:pt x="1649" y="117"/>
                    <a:pt x="1620" y="132"/>
                  </a:cubicBezTo>
                  <a:lnTo>
                    <a:pt x="1572" y="84"/>
                  </a:lnTo>
                  <a:cubicBezTo>
                    <a:pt x="1513" y="37"/>
                    <a:pt x="1441" y="1"/>
                    <a:pt x="1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7"/>
            <p:cNvSpPr/>
            <p:nvPr/>
          </p:nvSpPr>
          <p:spPr>
            <a:xfrm>
              <a:off x="2914050" y="1680925"/>
              <a:ext cx="60750" cy="96825"/>
            </a:xfrm>
            <a:custGeom>
              <a:rect b="b" l="l" r="r" t="t"/>
              <a:pathLst>
                <a:path extrusionOk="0" h="3873" w="2430">
                  <a:moveTo>
                    <a:pt x="488" y="2206"/>
                  </a:moveTo>
                  <a:cubicBezTo>
                    <a:pt x="488" y="2218"/>
                    <a:pt x="476" y="2218"/>
                    <a:pt x="488" y="2218"/>
                  </a:cubicBezTo>
                  <a:lnTo>
                    <a:pt x="488" y="2206"/>
                  </a:lnTo>
                  <a:close/>
                  <a:moveTo>
                    <a:pt x="1346" y="420"/>
                  </a:moveTo>
                  <a:cubicBezTo>
                    <a:pt x="1441" y="563"/>
                    <a:pt x="1536" y="718"/>
                    <a:pt x="1619" y="872"/>
                  </a:cubicBezTo>
                  <a:cubicBezTo>
                    <a:pt x="1703" y="1027"/>
                    <a:pt x="1774" y="1170"/>
                    <a:pt x="1846" y="1337"/>
                  </a:cubicBezTo>
                  <a:cubicBezTo>
                    <a:pt x="1893" y="1456"/>
                    <a:pt x="1941" y="1575"/>
                    <a:pt x="1965" y="1694"/>
                  </a:cubicBezTo>
                  <a:cubicBezTo>
                    <a:pt x="1977" y="1765"/>
                    <a:pt x="2012" y="1849"/>
                    <a:pt x="2024" y="1920"/>
                  </a:cubicBezTo>
                  <a:cubicBezTo>
                    <a:pt x="2036" y="1980"/>
                    <a:pt x="2060" y="2039"/>
                    <a:pt x="2060" y="2099"/>
                  </a:cubicBezTo>
                  <a:cubicBezTo>
                    <a:pt x="2060" y="2158"/>
                    <a:pt x="2072" y="2194"/>
                    <a:pt x="2072" y="2253"/>
                  </a:cubicBezTo>
                  <a:cubicBezTo>
                    <a:pt x="2072" y="2396"/>
                    <a:pt x="2072" y="2515"/>
                    <a:pt x="2060" y="2634"/>
                  </a:cubicBezTo>
                  <a:cubicBezTo>
                    <a:pt x="2036" y="2730"/>
                    <a:pt x="2012" y="2837"/>
                    <a:pt x="1977" y="2932"/>
                  </a:cubicBezTo>
                  <a:cubicBezTo>
                    <a:pt x="1941" y="3015"/>
                    <a:pt x="1893" y="3111"/>
                    <a:pt x="1834" y="3182"/>
                  </a:cubicBezTo>
                  <a:cubicBezTo>
                    <a:pt x="1786" y="3242"/>
                    <a:pt x="1739" y="3289"/>
                    <a:pt x="1679" y="3325"/>
                  </a:cubicBezTo>
                  <a:cubicBezTo>
                    <a:pt x="1619" y="3373"/>
                    <a:pt x="1584" y="3408"/>
                    <a:pt x="1524" y="3420"/>
                  </a:cubicBezTo>
                  <a:cubicBezTo>
                    <a:pt x="1465" y="3432"/>
                    <a:pt x="1417" y="3444"/>
                    <a:pt x="1358" y="3468"/>
                  </a:cubicBezTo>
                  <a:cubicBezTo>
                    <a:pt x="1286" y="3456"/>
                    <a:pt x="1227" y="3456"/>
                    <a:pt x="1167" y="3456"/>
                  </a:cubicBezTo>
                  <a:lnTo>
                    <a:pt x="988" y="3408"/>
                  </a:lnTo>
                  <a:cubicBezTo>
                    <a:pt x="929" y="3373"/>
                    <a:pt x="881" y="3349"/>
                    <a:pt x="822" y="3313"/>
                  </a:cubicBezTo>
                  <a:cubicBezTo>
                    <a:pt x="762" y="3254"/>
                    <a:pt x="703" y="3218"/>
                    <a:pt x="643" y="3134"/>
                  </a:cubicBezTo>
                  <a:cubicBezTo>
                    <a:pt x="596" y="3063"/>
                    <a:pt x="548" y="3004"/>
                    <a:pt x="524" y="2932"/>
                  </a:cubicBezTo>
                  <a:cubicBezTo>
                    <a:pt x="488" y="2861"/>
                    <a:pt x="476" y="2765"/>
                    <a:pt x="465" y="2694"/>
                  </a:cubicBezTo>
                  <a:cubicBezTo>
                    <a:pt x="453" y="2539"/>
                    <a:pt x="465" y="2408"/>
                    <a:pt x="476" y="2265"/>
                  </a:cubicBezTo>
                  <a:cubicBezTo>
                    <a:pt x="488" y="2146"/>
                    <a:pt x="524" y="2027"/>
                    <a:pt x="548" y="1920"/>
                  </a:cubicBezTo>
                  <a:cubicBezTo>
                    <a:pt x="584" y="1813"/>
                    <a:pt x="607" y="1706"/>
                    <a:pt x="655" y="1610"/>
                  </a:cubicBezTo>
                  <a:cubicBezTo>
                    <a:pt x="691" y="1551"/>
                    <a:pt x="703" y="1491"/>
                    <a:pt x="726" y="1432"/>
                  </a:cubicBezTo>
                  <a:cubicBezTo>
                    <a:pt x="774" y="1337"/>
                    <a:pt x="822" y="1229"/>
                    <a:pt x="869" y="1146"/>
                  </a:cubicBezTo>
                  <a:cubicBezTo>
                    <a:pt x="893" y="1099"/>
                    <a:pt x="929" y="1039"/>
                    <a:pt x="953" y="991"/>
                  </a:cubicBezTo>
                  <a:cubicBezTo>
                    <a:pt x="988" y="932"/>
                    <a:pt x="1024" y="896"/>
                    <a:pt x="1060" y="837"/>
                  </a:cubicBezTo>
                  <a:cubicBezTo>
                    <a:pt x="1143" y="682"/>
                    <a:pt x="1250" y="551"/>
                    <a:pt x="1346" y="420"/>
                  </a:cubicBezTo>
                  <a:close/>
                  <a:moveTo>
                    <a:pt x="1265" y="0"/>
                  </a:moveTo>
                  <a:cubicBezTo>
                    <a:pt x="1195" y="0"/>
                    <a:pt x="1128" y="41"/>
                    <a:pt x="1096" y="98"/>
                  </a:cubicBezTo>
                  <a:cubicBezTo>
                    <a:pt x="1000" y="277"/>
                    <a:pt x="857" y="444"/>
                    <a:pt x="750" y="610"/>
                  </a:cubicBezTo>
                  <a:cubicBezTo>
                    <a:pt x="691" y="682"/>
                    <a:pt x="643" y="753"/>
                    <a:pt x="584" y="837"/>
                  </a:cubicBezTo>
                  <a:cubicBezTo>
                    <a:pt x="548" y="896"/>
                    <a:pt x="500" y="956"/>
                    <a:pt x="476" y="1015"/>
                  </a:cubicBezTo>
                  <a:cubicBezTo>
                    <a:pt x="441" y="1051"/>
                    <a:pt x="429" y="1087"/>
                    <a:pt x="417" y="1134"/>
                  </a:cubicBezTo>
                  <a:cubicBezTo>
                    <a:pt x="226" y="1491"/>
                    <a:pt x="84" y="1872"/>
                    <a:pt x="48" y="2277"/>
                  </a:cubicBezTo>
                  <a:cubicBezTo>
                    <a:pt x="0" y="2587"/>
                    <a:pt x="24" y="2896"/>
                    <a:pt x="167" y="3182"/>
                  </a:cubicBezTo>
                  <a:cubicBezTo>
                    <a:pt x="298" y="3456"/>
                    <a:pt x="500" y="3670"/>
                    <a:pt x="786" y="3789"/>
                  </a:cubicBezTo>
                  <a:cubicBezTo>
                    <a:pt x="857" y="3825"/>
                    <a:pt x="953" y="3849"/>
                    <a:pt x="1024" y="3873"/>
                  </a:cubicBezTo>
                  <a:cubicBezTo>
                    <a:pt x="1046" y="3851"/>
                    <a:pt x="1076" y="3847"/>
                    <a:pt x="1109" y="3847"/>
                  </a:cubicBezTo>
                  <a:cubicBezTo>
                    <a:pt x="1131" y="3847"/>
                    <a:pt x="1155" y="3849"/>
                    <a:pt x="1179" y="3849"/>
                  </a:cubicBezTo>
                  <a:lnTo>
                    <a:pt x="1227" y="3849"/>
                  </a:lnTo>
                  <a:cubicBezTo>
                    <a:pt x="1369" y="3837"/>
                    <a:pt x="1536" y="3813"/>
                    <a:pt x="1667" y="3730"/>
                  </a:cubicBezTo>
                  <a:cubicBezTo>
                    <a:pt x="1941" y="3587"/>
                    <a:pt x="2143" y="3349"/>
                    <a:pt x="2262" y="3063"/>
                  </a:cubicBezTo>
                  <a:cubicBezTo>
                    <a:pt x="2322" y="2932"/>
                    <a:pt x="2370" y="2777"/>
                    <a:pt x="2393" y="2634"/>
                  </a:cubicBezTo>
                  <a:cubicBezTo>
                    <a:pt x="2417" y="2527"/>
                    <a:pt x="2429" y="2420"/>
                    <a:pt x="2429" y="2325"/>
                  </a:cubicBezTo>
                  <a:lnTo>
                    <a:pt x="2429" y="2003"/>
                  </a:lnTo>
                  <a:cubicBezTo>
                    <a:pt x="2417" y="1884"/>
                    <a:pt x="2393" y="1765"/>
                    <a:pt x="2370" y="1646"/>
                  </a:cubicBezTo>
                  <a:lnTo>
                    <a:pt x="2274" y="1337"/>
                  </a:lnTo>
                  <a:cubicBezTo>
                    <a:pt x="2143" y="932"/>
                    <a:pt x="1905" y="575"/>
                    <a:pt x="1667" y="217"/>
                  </a:cubicBezTo>
                  <a:cubicBezTo>
                    <a:pt x="1643" y="170"/>
                    <a:pt x="1608" y="146"/>
                    <a:pt x="1548" y="134"/>
                  </a:cubicBezTo>
                  <a:cubicBezTo>
                    <a:pt x="1536" y="128"/>
                    <a:pt x="1518" y="125"/>
                    <a:pt x="1499" y="125"/>
                  </a:cubicBezTo>
                  <a:cubicBezTo>
                    <a:pt x="1480" y="125"/>
                    <a:pt x="1459" y="128"/>
                    <a:pt x="1441" y="134"/>
                  </a:cubicBezTo>
                  <a:cubicBezTo>
                    <a:pt x="1429" y="86"/>
                    <a:pt x="1405" y="63"/>
                    <a:pt x="1358" y="27"/>
                  </a:cubicBezTo>
                  <a:cubicBezTo>
                    <a:pt x="1328" y="9"/>
                    <a:pt x="1296" y="0"/>
                    <a:pt x="12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5">
    <p:spTree>
      <p:nvGrpSpPr>
        <p:cNvPr id="290" name="Shape 290"/>
        <p:cNvGrpSpPr/>
        <p:nvPr/>
      </p:nvGrpSpPr>
      <p:grpSpPr>
        <a:xfrm>
          <a:off x="0" y="0"/>
          <a:ext cx="0" cy="0"/>
          <a:chOff x="0" y="0"/>
          <a:chExt cx="0" cy="0"/>
        </a:xfrm>
      </p:grpSpPr>
      <p:sp>
        <p:nvSpPr>
          <p:cNvPr id="291" name="Google Shape;291;p18"/>
          <p:cNvSpPr txBox="1"/>
          <p:nvPr>
            <p:ph type="title"/>
          </p:nvPr>
        </p:nvSpPr>
        <p:spPr>
          <a:xfrm>
            <a:off x="720000" y="445025"/>
            <a:ext cx="7704000" cy="688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None/>
              <a:defRPr sz="4000"/>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292" name="Google Shape;292;p18"/>
          <p:cNvSpPr txBox="1"/>
          <p:nvPr>
            <p:ph idx="1" type="subTitle"/>
          </p:nvPr>
        </p:nvSpPr>
        <p:spPr>
          <a:xfrm>
            <a:off x="4336501" y="1813625"/>
            <a:ext cx="4087500" cy="505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2700">
                <a:latin typeface="Fredoka One"/>
                <a:ea typeface="Fredoka One"/>
                <a:cs typeface="Fredoka One"/>
                <a:sym typeface="Fredoka One"/>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293" name="Google Shape;293;p18"/>
          <p:cNvSpPr txBox="1"/>
          <p:nvPr>
            <p:ph idx="2" type="subTitle"/>
          </p:nvPr>
        </p:nvSpPr>
        <p:spPr>
          <a:xfrm>
            <a:off x="4336475" y="2247675"/>
            <a:ext cx="4087500" cy="1739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500"/>
              <a:buNone/>
              <a:defRPr sz="1500"/>
            </a:lvl1pPr>
            <a:lvl2pPr lvl="1" rtl="0" algn="ctr">
              <a:spcBef>
                <a:spcPts val="0"/>
              </a:spcBef>
              <a:spcAft>
                <a:spcPts val="0"/>
              </a:spcAft>
              <a:buSzPts val="1500"/>
              <a:buNone/>
              <a:defRPr sz="1500"/>
            </a:lvl2pPr>
            <a:lvl3pPr lvl="2" rtl="0" algn="ctr">
              <a:spcBef>
                <a:spcPts val="0"/>
              </a:spcBef>
              <a:spcAft>
                <a:spcPts val="0"/>
              </a:spcAft>
              <a:buSzPts val="1500"/>
              <a:buNone/>
              <a:defRPr sz="1500"/>
            </a:lvl3pPr>
            <a:lvl4pPr lvl="3" rtl="0" algn="ctr">
              <a:spcBef>
                <a:spcPts val="0"/>
              </a:spcBef>
              <a:spcAft>
                <a:spcPts val="0"/>
              </a:spcAft>
              <a:buSzPts val="1500"/>
              <a:buNone/>
              <a:defRPr sz="1500"/>
            </a:lvl4pPr>
            <a:lvl5pPr lvl="4" rtl="0" algn="ctr">
              <a:spcBef>
                <a:spcPts val="0"/>
              </a:spcBef>
              <a:spcAft>
                <a:spcPts val="0"/>
              </a:spcAft>
              <a:buSzPts val="1500"/>
              <a:buNone/>
              <a:defRPr sz="1500"/>
            </a:lvl5pPr>
            <a:lvl6pPr lvl="5" rtl="0" algn="ctr">
              <a:spcBef>
                <a:spcPts val="0"/>
              </a:spcBef>
              <a:spcAft>
                <a:spcPts val="0"/>
              </a:spcAft>
              <a:buSzPts val="1500"/>
              <a:buNone/>
              <a:defRPr sz="1500"/>
            </a:lvl6pPr>
            <a:lvl7pPr lvl="6" rtl="0" algn="ctr">
              <a:spcBef>
                <a:spcPts val="0"/>
              </a:spcBef>
              <a:spcAft>
                <a:spcPts val="0"/>
              </a:spcAft>
              <a:buSzPts val="1500"/>
              <a:buNone/>
              <a:defRPr sz="1500"/>
            </a:lvl7pPr>
            <a:lvl8pPr lvl="7" rtl="0" algn="ctr">
              <a:spcBef>
                <a:spcPts val="0"/>
              </a:spcBef>
              <a:spcAft>
                <a:spcPts val="0"/>
              </a:spcAft>
              <a:buSzPts val="1500"/>
              <a:buNone/>
              <a:defRPr sz="1500"/>
            </a:lvl8pPr>
            <a:lvl9pPr lvl="8" rtl="0" algn="ctr">
              <a:spcBef>
                <a:spcPts val="0"/>
              </a:spcBef>
              <a:spcAft>
                <a:spcPts val="0"/>
              </a:spcAft>
              <a:buSzPts val="1500"/>
              <a:buNone/>
              <a:defRPr sz="1500"/>
            </a:lvl9pPr>
          </a:lstStyle>
          <a:p/>
        </p:txBody>
      </p:sp>
      <p:grpSp>
        <p:nvGrpSpPr>
          <p:cNvPr id="294" name="Google Shape;294;p18"/>
          <p:cNvGrpSpPr/>
          <p:nvPr/>
        </p:nvGrpSpPr>
        <p:grpSpPr>
          <a:xfrm rot="-6176301">
            <a:off x="-685495" y="403440"/>
            <a:ext cx="2288459" cy="1834180"/>
            <a:chOff x="-440953" y="-271101"/>
            <a:chExt cx="2288486" cy="1834202"/>
          </a:xfrm>
        </p:grpSpPr>
        <p:sp>
          <p:nvSpPr>
            <p:cNvPr id="295" name="Google Shape;295;p18"/>
            <p:cNvSpPr/>
            <p:nvPr/>
          </p:nvSpPr>
          <p:spPr>
            <a:xfrm>
              <a:off x="-440953" y="-127009"/>
              <a:ext cx="1022255" cy="1669917"/>
            </a:xfrm>
            <a:custGeom>
              <a:rect b="b" l="l" r="r" t="t"/>
              <a:pathLst>
                <a:path extrusionOk="0" h="19801" w="12121">
                  <a:moveTo>
                    <a:pt x="2108" y="0"/>
                  </a:moveTo>
                  <a:cubicBezTo>
                    <a:pt x="2000" y="24"/>
                    <a:pt x="1917" y="84"/>
                    <a:pt x="1869" y="155"/>
                  </a:cubicBezTo>
                  <a:cubicBezTo>
                    <a:pt x="1834" y="215"/>
                    <a:pt x="1810" y="286"/>
                    <a:pt x="1810" y="369"/>
                  </a:cubicBezTo>
                  <a:cubicBezTo>
                    <a:pt x="1798" y="393"/>
                    <a:pt x="1798" y="441"/>
                    <a:pt x="1798" y="488"/>
                  </a:cubicBezTo>
                  <a:lnTo>
                    <a:pt x="1798" y="572"/>
                  </a:lnTo>
                  <a:cubicBezTo>
                    <a:pt x="1798" y="679"/>
                    <a:pt x="1774" y="798"/>
                    <a:pt x="1762" y="893"/>
                  </a:cubicBezTo>
                  <a:lnTo>
                    <a:pt x="1750" y="1000"/>
                  </a:lnTo>
                  <a:cubicBezTo>
                    <a:pt x="1738" y="1120"/>
                    <a:pt x="1727" y="1262"/>
                    <a:pt x="1703" y="1381"/>
                  </a:cubicBezTo>
                  <a:lnTo>
                    <a:pt x="1667" y="1822"/>
                  </a:lnTo>
                  <a:cubicBezTo>
                    <a:pt x="1619" y="2060"/>
                    <a:pt x="1572" y="2334"/>
                    <a:pt x="1512" y="2596"/>
                  </a:cubicBezTo>
                  <a:cubicBezTo>
                    <a:pt x="1441" y="2905"/>
                    <a:pt x="1346" y="3203"/>
                    <a:pt x="1262" y="3501"/>
                  </a:cubicBezTo>
                  <a:cubicBezTo>
                    <a:pt x="1226" y="3620"/>
                    <a:pt x="1191" y="3739"/>
                    <a:pt x="1155" y="3858"/>
                  </a:cubicBezTo>
                  <a:cubicBezTo>
                    <a:pt x="1096" y="4013"/>
                    <a:pt x="1048" y="4179"/>
                    <a:pt x="1012" y="4322"/>
                  </a:cubicBezTo>
                  <a:cubicBezTo>
                    <a:pt x="869" y="4739"/>
                    <a:pt x="750" y="5191"/>
                    <a:pt x="631" y="5596"/>
                  </a:cubicBezTo>
                  <a:cubicBezTo>
                    <a:pt x="584" y="5751"/>
                    <a:pt x="548" y="5918"/>
                    <a:pt x="500" y="6061"/>
                  </a:cubicBezTo>
                  <a:cubicBezTo>
                    <a:pt x="417" y="6346"/>
                    <a:pt x="334" y="6632"/>
                    <a:pt x="262" y="6930"/>
                  </a:cubicBezTo>
                  <a:cubicBezTo>
                    <a:pt x="167" y="7251"/>
                    <a:pt x="119" y="7549"/>
                    <a:pt x="83" y="7847"/>
                  </a:cubicBezTo>
                  <a:cubicBezTo>
                    <a:pt x="48" y="8192"/>
                    <a:pt x="24" y="8537"/>
                    <a:pt x="12" y="8799"/>
                  </a:cubicBezTo>
                  <a:cubicBezTo>
                    <a:pt x="0" y="8906"/>
                    <a:pt x="0" y="9013"/>
                    <a:pt x="0" y="9109"/>
                  </a:cubicBezTo>
                  <a:lnTo>
                    <a:pt x="0" y="9251"/>
                  </a:lnTo>
                  <a:cubicBezTo>
                    <a:pt x="0" y="9371"/>
                    <a:pt x="12" y="9490"/>
                    <a:pt x="12" y="9609"/>
                  </a:cubicBezTo>
                  <a:lnTo>
                    <a:pt x="12" y="9668"/>
                  </a:lnTo>
                  <a:cubicBezTo>
                    <a:pt x="24" y="9978"/>
                    <a:pt x="48" y="10287"/>
                    <a:pt x="119" y="10633"/>
                  </a:cubicBezTo>
                  <a:cubicBezTo>
                    <a:pt x="131" y="10764"/>
                    <a:pt x="155" y="10918"/>
                    <a:pt x="191" y="11061"/>
                  </a:cubicBezTo>
                  <a:lnTo>
                    <a:pt x="191" y="11097"/>
                  </a:lnTo>
                  <a:cubicBezTo>
                    <a:pt x="203" y="11228"/>
                    <a:pt x="238" y="11359"/>
                    <a:pt x="274" y="11490"/>
                  </a:cubicBezTo>
                  <a:lnTo>
                    <a:pt x="310" y="11621"/>
                  </a:lnTo>
                  <a:lnTo>
                    <a:pt x="345" y="11776"/>
                  </a:lnTo>
                  <a:cubicBezTo>
                    <a:pt x="405" y="11978"/>
                    <a:pt x="488" y="12145"/>
                    <a:pt x="548" y="12299"/>
                  </a:cubicBezTo>
                  <a:cubicBezTo>
                    <a:pt x="619" y="12490"/>
                    <a:pt x="726" y="12669"/>
                    <a:pt x="834" y="12847"/>
                  </a:cubicBezTo>
                  <a:cubicBezTo>
                    <a:pt x="857" y="12895"/>
                    <a:pt x="905" y="12954"/>
                    <a:pt x="929" y="13002"/>
                  </a:cubicBezTo>
                  <a:lnTo>
                    <a:pt x="965" y="13038"/>
                  </a:lnTo>
                  <a:cubicBezTo>
                    <a:pt x="1143" y="13311"/>
                    <a:pt x="1334" y="13573"/>
                    <a:pt x="1560" y="13812"/>
                  </a:cubicBezTo>
                  <a:cubicBezTo>
                    <a:pt x="1679" y="13954"/>
                    <a:pt x="1822" y="14097"/>
                    <a:pt x="1988" y="14228"/>
                  </a:cubicBezTo>
                  <a:lnTo>
                    <a:pt x="2084" y="14312"/>
                  </a:lnTo>
                  <a:lnTo>
                    <a:pt x="2167" y="14383"/>
                  </a:lnTo>
                  <a:lnTo>
                    <a:pt x="2215" y="14431"/>
                  </a:lnTo>
                  <a:lnTo>
                    <a:pt x="2393" y="14562"/>
                  </a:lnTo>
                  <a:lnTo>
                    <a:pt x="2631" y="14728"/>
                  </a:lnTo>
                  <a:cubicBezTo>
                    <a:pt x="2655" y="14752"/>
                    <a:pt x="2703" y="14776"/>
                    <a:pt x="2750" y="14800"/>
                  </a:cubicBezTo>
                  <a:lnTo>
                    <a:pt x="2774" y="14812"/>
                  </a:lnTo>
                  <a:cubicBezTo>
                    <a:pt x="2798" y="14835"/>
                    <a:pt x="2822" y="14847"/>
                    <a:pt x="2834" y="14859"/>
                  </a:cubicBezTo>
                  <a:cubicBezTo>
                    <a:pt x="2881" y="14895"/>
                    <a:pt x="2929" y="14907"/>
                    <a:pt x="2977" y="14931"/>
                  </a:cubicBezTo>
                  <a:cubicBezTo>
                    <a:pt x="3001" y="14955"/>
                    <a:pt x="3048" y="14978"/>
                    <a:pt x="3072" y="14990"/>
                  </a:cubicBezTo>
                  <a:lnTo>
                    <a:pt x="3346" y="15133"/>
                  </a:lnTo>
                  <a:lnTo>
                    <a:pt x="3405" y="15157"/>
                  </a:lnTo>
                  <a:cubicBezTo>
                    <a:pt x="3536" y="15228"/>
                    <a:pt x="3703" y="15288"/>
                    <a:pt x="3846" y="15347"/>
                  </a:cubicBezTo>
                  <a:cubicBezTo>
                    <a:pt x="4060" y="15431"/>
                    <a:pt x="4286" y="15502"/>
                    <a:pt x="4489" y="15574"/>
                  </a:cubicBezTo>
                  <a:cubicBezTo>
                    <a:pt x="4584" y="15609"/>
                    <a:pt x="4655" y="15633"/>
                    <a:pt x="4739" y="15669"/>
                  </a:cubicBezTo>
                  <a:cubicBezTo>
                    <a:pt x="5013" y="15752"/>
                    <a:pt x="5275" y="15859"/>
                    <a:pt x="5537" y="15967"/>
                  </a:cubicBezTo>
                  <a:cubicBezTo>
                    <a:pt x="5620" y="15990"/>
                    <a:pt x="5715" y="16038"/>
                    <a:pt x="5798" y="16062"/>
                  </a:cubicBezTo>
                  <a:cubicBezTo>
                    <a:pt x="5846" y="16086"/>
                    <a:pt x="5870" y="16098"/>
                    <a:pt x="5918" y="16109"/>
                  </a:cubicBezTo>
                  <a:cubicBezTo>
                    <a:pt x="5989" y="16145"/>
                    <a:pt x="6084" y="16169"/>
                    <a:pt x="6168" y="16217"/>
                  </a:cubicBezTo>
                  <a:cubicBezTo>
                    <a:pt x="6215" y="16229"/>
                    <a:pt x="6263" y="16264"/>
                    <a:pt x="6310" y="16276"/>
                  </a:cubicBezTo>
                  <a:cubicBezTo>
                    <a:pt x="6382" y="16300"/>
                    <a:pt x="6465" y="16336"/>
                    <a:pt x="6549" y="16383"/>
                  </a:cubicBezTo>
                  <a:cubicBezTo>
                    <a:pt x="6846" y="16526"/>
                    <a:pt x="7120" y="16705"/>
                    <a:pt x="7394" y="16895"/>
                  </a:cubicBezTo>
                  <a:cubicBezTo>
                    <a:pt x="7739" y="17169"/>
                    <a:pt x="8037" y="17467"/>
                    <a:pt x="8287" y="17788"/>
                  </a:cubicBezTo>
                  <a:cubicBezTo>
                    <a:pt x="8489" y="18086"/>
                    <a:pt x="8680" y="18419"/>
                    <a:pt x="8823" y="18741"/>
                  </a:cubicBezTo>
                  <a:cubicBezTo>
                    <a:pt x="8930" y="19026"/>
                    <a:pt x="9001" y="19253"/>
                    <a:pt x="9025" y="19479"/>
                  </a:cubicBezTo>
                  <a:lnTo>
                    <a:pt x="9025" y="19503"/>
                  </a:lnTo>
                  <a:cubicBezTo>
                    <a:pt x="9025" y="19598"/>
                    <a:pt x="9061" y="19658"/>
                    <a:pt x="9120" y="19717"/>
                  </a:cubicBezTo>
                  <a:cubicBezTo>
                    <a:pt x="9168" y="19777"/>
                    <a:pt x="9251" y="19800"/>
                    <a:pt x="9323" y="19800"/>
                  </a:cubicBezTo>
                  <a:cubicBezTo>
                    <a:pt x="9406" y="19800"/>
                    <a:pt x="9478" y="19777"/>
                    <a:pt x="9597" y="19777"/>
                  </a:cubicBezTo>
                  <a:cubicBezTo>
                    <a:pt x="9644" y="19729"/>
                    <a:pt x="9680" y="19634"/>
                    <a:pt x="9680" y="19562"/>
                  </a:cubicBezTo>
                  <a:cubicBezTo>
                    <a:pt x="9680" y="19491"/>
                    <a:pt x="9668" y="19396"/>
                    <a:pt x="9656" y="19312"/>
                  </a:cubicBezTo>
                  <a:cubicBezTo>
                    <a:pt x="9656" y="19277"/>
                    <a:pt x="9668" y="19265"/>
                    <a:pt x="9668" y="19241"/>
                  </a:cubicBezTo>
                  <a:cubicBezTo>
                    <a:pt x="9680" y="19146"/>
                    <a:pt x="9680" y="19074"/>
                    <a:pt x="9680" y="19003"/>
                  </a:cubicBezTo>
                  <a:cubicBezTo>
                    <a:pt x="9680" y="18943"/>
                    <a:pt x="9704" y="18860"/>
                    <a:pt x="9704" y="18800"/>
                  </a:cubicBezTo>
                  <a:cubicBezTo>
                    <a:pt x="9716" y="18669"/>
                    <a:pt x="9716" y="18526"/>
                    <a:pt x="9728" y="18384"/>
                  </a:cubicBezTo>
                  <a:cubicBezTo>
                    <a:pt x="9739" y="18122"/>
                    <a:pt x="9775" y="17848"/>
                    <a:pt x="9799" y="17598"/>
                  </a:cubicBezTo>
                  <a:lnTo>
                    <a:pt x="9799" y="17574"/>
                  </a:lnTo>
                  <a:cubicBezTo>
                    <a:pt x="9835" y="17395"/>
                    <a:pt x="9859" y="17241"/>
                    <a:pt x="9894" y="17110"/>
                  </a:cubicBezTo>
                  <a:cubicBezTo>
                    <a:pt x="9918" y="16931"/>
                    <a:pt x="9966" y="16764"/>
                    <a:pt x="10013" y="16598"/>
                  </a:cubicBezTo>
                  <a:cubicBezTo>
                    <a:pt x="10085" y="16300"/>
                    <a:pt x="10204" y="16038"/>
                    <a:pt x="10323" y="15728"/>
                  </a:cubicBezTo>
                  <a:cubicBezTo>
                    <a:pt x="10382" y="15586"/>
                    <a:pt x="10442" y="15443"/>
                    <a:pt x="10513" y="15312"/>
                  </a:cubicBezTo>
                  <a:lnTo>
                    <a:pt x="10561" y="15228"/>
                  </a:lnTo>
                  <a:lnTo>
                    <a:pt x="10740" y="14871"/>
                  </a:lnTo>
                  <a:cubicBezTo>
                    <a:pt x="10906" y="14526"/>
                    <a:pt x="11037" y="14169"/>
                    <a:pt x="11168" y="13847"/>
                  </a:cubicBezTo>
                  <a:cubicBezTo>
                    <a:pt x="11383" y="13335"/>
                    <a:pt x="11561" y="12788"/>
                    <a:pt x="11740" y="12168"/>
                  </a:cubicBezTo>
                  <a:cubicBezTo>
                    <a:pt x="11811" y="11895"/>
                    <a:pt x="11871" y="11633"/>
                    <a:pt x="11942" y="11287"/>
                  </a:cubicBezTo>
                  <a:cubicBezTo>
                    <a:pt x="11978" y="11168"/>
                    <a:pt x="12002" y="11025"/>
                    <a:pt x="12025" y="10883"/>
                  </a:cubicBezTo>
                  <a:cubicBezTo>
                    <a:pt x="12025" y="10823"/>
                    <a:pt x="12037" y="10787"/>
                    <a:pt x="12037" y="10740"/>
                  </a:cubicBezTo>
                  <a:cubicBezTo>
                    <a:pt x="12049" y="10621"/>
                    <a:pt x="12061" y="10490"/>
                    <a:pt x="12085" y="10359"/>
                  </a:cubicBezTo>
                  <a:cubicBezTo>
                    <a:pt x="12097" y="10085"/>
                    <a:pt x="12121" y="9763"/>
                    <a:pt x="12121" y="9454"/>
                  </a:cubicBezTo>
                  <a:cubicBezTo>
                    <a:pt x="12109" y="9192"/>
                    <a:pt x="12097" y="8894"/>
                    <a:pt x="12085" y="8513"/>
                  </a:cubicBezTo>
                  <a:cubicBezTo>
                    <a:pt x="12049" y="7858"/>
                    <a:pt x="11978" y="7239"/>
                    <a:pt x="11859" y="6656"/>
                  </a:cubicBezTo>
                  <a:cubicBezTo>
                    <a:pt x="11799" y="6346"/>
                    <a:pt x="11704" y="6049"/>
                    <a:pt x="11633" y="5775"/>
                  </a:cubicBezTo>
                  <a:cubicBezTo>
                    <a:pt x="11609" y="5656"/>
                    <a:pt x="11561" y="5561"/>
                    <a:pt x="11525" y="5441"/>
                  </a:cubicBezTo>
                  <a:lnTo>
                    <a:pt x="11502" y="5346"/>
                  </a:lnTo>
                  <a:cubicBezTo>
                    <a:pt x="11454" y="5215"/>
                    <a:pt x="11406" y="5084"/>
                    <a:pt x="11371" y="4977"/>
                  </a:cubicBezTo>
                  <a:lnTo>
                    <a:pt x="11347" y="4930"/>
                  </a:lnTo>
                  <a:cubicBezTo>
                    <a:pt x="11228" y="4656"/>
                    <a:pt x="11109" y="4358"/>
                    <a:pt x="10978" y="4072"/>
                  </a:cubicBezTo>
                  <a:cubicBezTo>
                    <a:pt x="10966" y="4048"/>
                    <a:pt x="10966" y="4037"/>
                    <a:pt x="10954" y="4013"/>
                  </a:cubicBezTo>
                  <a:cubicBezTo>
                    <a:pt x="10918" y="3965"/>
                    <a:pt x="10906" y="3917"/>
                    <a:pt x="10871" y="3870"/>
                  </a:cubicBezTo>
                  <a:lnTo>
                    <a:pt x="10740" y="3656"/>
                  </a:lnTo>
                  <a:cubicBezTo>
                    <a:pt x="10656" y="3513"/>
                    <a:pt x="10561" y="3370"/>
                    <a:pt x="10442" y="3215"/>
                  </a:cubicBezTo>
                  <a:lnTo>
                    <a:pt x="10430" y="3203"/>
                  </a:lnTo>
                  <a:cubicBezTo>
                    <a:pt x="10359" y="3096"/>
                    <a:pt x="10263" y="2977"/>
                    <a:pt x="10180" y="2882"/>
                  </a:cubicBezTo>
                  <a:cubicBezTo>
                    <a:pt x="10085" y="2774"/>
                    <a:pt x="10001" y="2655"/>
                    <a:pt x="9894" y="2560"/>
                  </a:cubicBezTo>
                  <a:cubicBezTo>
                    <a:pt x="9787" y="2477"/>
                    <a:pt x="9668" y="2358"/>
                    <a:pt x="9537" y="2251"/>
                  </a:cubicBezTo>
                  <a:cubicBezTo>
                    <a:pt x="9466" y="2191"/>
                    <a:pt x="9382" y="2132"/>
                    <a:pt x="9299" y="2072"/>
                  </a:cubicBezTo>
                  <a:cubicBezTo>
                    <a:pt x="9287" y="2060"/>
                    <a:pt x="9251" y="2048"/>
                    <a:pt x="9239" y="2024"/>
                  </a:cubicBezTo>
                  <a:cubicBezTo>
                    <a:pt x="9204" y="2001"/>
                    <a:pt x="9168" y="1977"/>
                    <a:pt x="9120" y="1941"/>
                  </a:cubicBezTo>
                  <a:lnTo>
                    <a:pt x="8894" y="1810"/>
                  </a:lnTo>
                  <a:cubicBezTo>
                    <a:pt x="8846" y="1774"/>
                    <a:pt x="8823" y="1751"/>
                    <a:pt x="8775" y="1727"/>
                  </a:cubicBezTo>
                  <a:cubicBezTo>
                    <a:pt x="8763" y="1715"/>
                    <a:pt x="8727" y="1715"/>
                    <a:pt x="8716" y="1703"/>
                  </a:cubicBezTo>
                  <a:lnTo>
                    <a:pt x="8358" y="1524"/>
                  </a:lnTo>
                  <a:cubicBezTo>
                    <a:pt x="8037" y="1370"/>
                    <a:pt x="7739" y="1250"/>
                    <a:pt x="7442" y="1167"/>
                  </a:cubicBezTo>
                  <a:cubicBezTo>
                    <a:pt x="7156" y="1060"/>
                    <a:pt x="6870" y="1000"/>
                    <a:pt x="6572" y="929"/>
                  </a:cubicBezTo>
                  <a:cubicBezTo>
                    <a:pt x="6263" y="858"/>
                    <a:pt x="5977" y="798"/>
                    <a:pt x="5727" y="750"/>
                  </a:cubicBezTo>
                  <a:cubicBezTo>
                    <a:pt x="5417" y="691"/>
                    <a:pt x="5132" y="643"/>
                    <a:pt x="4858" y="596"/>
                  </a:cubicBezTo>
                  <a:lnTo>
                    <a:pt x="4596" y="560"/>
                  </a:lnTo>
                  <a:cubicBezTo>
                    <a:pt x="4405" y="524"/>
                    <a:pt x="4179" y="477"/>
                    <a:pt x="3965" y="453"/>
                  </a:cubicBezTo>
                  <a:lnTo>
                    <a:pt x="3905" y="441"/>
                  </a:lnTo>
                  <a:cubicBezTo>
                    <a:pt x="3655" y="405"/>
                    <a:pt x="3393" y="358"/>
                    <a:pt x="3131" y="286"/>
                  </a:cubicBezTo>
                  <a:lnTo>
                    <a:pt x="3108" y="274"/>
                  </a:lnTo>
                  <a:cubicBezTo>
                    <a:pt x="2965" y="227"/>
                    <a:pt x="2834" y="203"/>
                    <a:pt x="2703" y="155"/>
                  </a:cubicBezTo>
                  <a:cubicBezTo>
                    <a:pt x="2631" y="119"/>
                    <a:pt x="2548" y="107"/>
                    <a:pt x="2477" y="84"/>
                  </a:cubicBezTo>
                  <a:lnTo>
                    <a:pt x="2453" y="72"/>
                  </a:lnTo>
                  <a:cubicBezTo>
                    <a:pt x="2346" y="36"/>
                    <a:pt x="2250" y="0"/>
                    <a:pt x="2155" y="0"/>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8"/>
            <p:cNvSpPr/>
            <p:nvPr/>
          </p:nvSpPr>
          <p:spPr>
            <a:xfrm>
              <a:off x="656518" y="-175249"/>
              <a:ext cx="1191014" cy="998189"/>
            </a:xfrm>
            <a:custGeom>
              <a:rect b="b" l="l" r="r" t="t"/>
              <a:pathLst>
                <a:path extrusionOk="0" h="11836" w="14122">
                  <a:moveTo>
                    <a:pt x="7966" y="1"/>
                  </a:moveTo>
                  <a:cubicBezTo>
                    <a:pt x="7764" y="1"/>
                    <a:pt x="7549" y="1"/>
                    <a:pt x="7359" y="13"/>
                  </a:cubicBezTo>
                  <a:cubicBezTo>
                    <a:pt x="6835" y="60"/>
                    <a:pt x="6132" y="120"/>
                    <a:pt x="5466" y="263"/>
                  </a:cubicBezTo>
                  <a:cubicBezTo>
                    <a:pt x="4894" y="382"/>
                    <a:pt x="4358" y="549"/>
                    <a:pt x="3727" y="739"/>
                  </a:cubicBezTo>
                  <a:lnTo>
                    <a:pt x="2965" y="965"/>
                  </a:lnTo>
                  <a:cubicBezTo>
                    <a:pt x="2668" y="1060"/>
                    <a:pt x="2358" y="1156"/>
                    <a:pt x="2060" y="1251"/>
                  </a:cubicBezTo>
                  <a:cubicBezTo>
                    <a:pt x="1775" y="1322"/>
                    <a:pt x="1489" y="1394"/>
                    <a:pt x="1227" y="1477"/>
                  </a:cubicBezTo>
                  <a:cubicBezTo>
                    <a:pt x="1132" y="1501"/>
                    <a:pt x="1060" y="1513"/>
                    <a:pt x="977" y="1549"/>
                  </a:cubicBezTo>
                  <a:cubicBezTo>
                    <a:pt x="929" y="1561"/>
                    <a:pt x="870" y="1572"/>
                    <a:pt x="822" y="1596"/>
                  </a:cubicBezTo>
                  <a:cubicBezTo>
                    <a:pt x="763" y="1608"/>
                    <a:pt x="691" y="1620"/>
                    <a:pt x="620" y="1632"/>
                  </a:cubicBezTo>
                  <a:cubicBezTo>
                    <a:pt x="584" y="1632"/>
                    <a:pt x="572" y="1656"/>
                    <a:pt x="536" y="1656"/>
                  </a:cubicBezTo>
                  <a:cubicBezTo>
                    <a:pt x="501" y="1656"/>
                    <a:pt x="453" y="1656"/>
                    <a:pt x="417" y="1668"/>
                  </a:cubicBezTo>
                  <a:cubicBezTo>
                    <a:pt x="394" y="1668"/>
                    <a:pt x="346" y="1680"/>
                    <a:pt x="322" y="1715"/>
                  </a:cubicBezTo>
                  <a:lnTo>
                    <a:pt x="251" y="1715"/>
                  </a:lnTo>
                  <a:cubicBezTo>
                    <a:pt x="191" y="1715"/>
                    <a:pt x="120" y="1739"/>
                    <a:pt x="72" y="1787"/>
                  </a:cubicBezTo>
                  <a:cubicBezTo>
                    <a:pt x="36" y="1846"/>
                    <a:pt x="1" y="1918"/>
                    <a:pt x="1" y="1989"/>
                  </a:cubicBezTo>
                  <a:cubicBezTo>
                    <a:pt x="1" y="2049"/>
                    <a:pt x="36" y="2108"/>
                    <a:pt x="72" y="2156"/>
                  </a:cubicBezTo>
                  <a:cubicBezTo>
                    <a:pt x="191" y="2263"/>
                    <a:pt x="310" y="2382"/>
                    <a:pt x="417" y="2513"/>
                  </a:cubicBezTo>
                  <a:cubicBezTo>
                    <a:pt x="525" y="2632"/>
                    <a:pt x="596" y="2787"/>
                    <a:pt x="667" y="2942"/>
                  </a:cubicBezTo>
                  <a:cubicBezTo>
                    <a:pt x="822" y="3323"/>
                    <a:pt x="894" y="3739"/>
                    <a:pt x="953" y="4097"/>
                  </a:cubicBezTo>
                  <a:cubicBezTo>
                    <a:pt x="989" y="4370"/>
                    <a:pt x="1013" y="4668"/>
                    <a:pt x="1048" y="4954"/>
                  </a:cubicBezTo>
                  <a:lnTo>
                    <a:pt x="1048" y="5001"/>
                  </a:lnTo>
                  <a:cubicBezTo>
                    <a:pt x="1072" y="5359"/>
                    <a:pt x="1108" y="5668"/>
                    <a:pt x="1144" y="5966"/>
                  </a:cubicBezTo>
                  <a:cubicBezTo>
                    <a:pt x="1167" y="6097"/>
                    <a:pt x="1191" y="6264"/>
                    <a:pt x="1227" y="6442"/>
                  </a:cubicBezTo>
                  <a:cubicBezTo>
                    <a:pt x="1251" y="6597"/>
                    <a:pt x="1298" y="6752"/>
                    <a:pt x="1322" y="6895"/>
                  </a:cubicBezTo>
                  <a:cubicBezTo>
                    <a:pt x="1465" y="7454"/>
                    <a:pt x="1703" y="8002"/>
                    <a:pt x="2072" y="8621"/>
                  </a:cubicBezTo>
                  <a:cubicBezTo>
                    <a:pt x="2144" y="8752"/>
                    <a:pt x="2239" y="8871"/>
                    <a:pt x="2322" y="9002"/>
                  </a:cubicBezTo>
                  <a:lnTo>
                    <a:pt x="2465" y="9181"/>
                  </a:lnTo>
                  <a:cubicBezTo>
                    <a:pt x="2477" y="9216"/>
                    <a:pt x="2501" y="9228"/>
                    <a:pt x="2525" y="9252"/>
                  </a:cubicBezTo>
                  <a:cubicBezTo>
                    <a:pt x="2525" y="9276"/>
                    <a:pt x="2537" y="9288"/>
                    <a:pt x="2549" y="9300"/>
                  </a:cubicBezTo>
                  <a:cubicBezTo>
                    <a:pt x="2584" y="9335"/>
                    <a:pt x="2608" y="9371"/>
                    <a:pt x="2644" y="9407"/>
                  </a:cubicBezTo>
                  <a:lnTo>
                    <a:pt x="2668" y="9454"/>
                  </a:lnTo>
                  <a:cubicBezTo>
                    <a:pt x="2739" y="9550"/>
                    <a:pt x="2834" y="9657"/>
                    <a:pt x="2918" y="9752"/>
                  </a:cubicBezTo>
                  <a:lnTo>
                    <a:pt x="3263" y="10085"/>
                  </a:lnTo>
                  <a:cubicBezTo>
                    <a:pt x="3311" y="10133"/>
                    <a:pt x="3334" y="10181"/>
                    <a:pt x="3394" y="10228"/>
                  </a:cubicBezTo>
                  <a:lnTo>
                    <a:pt x="3442" y="10264"/>
                  </a:lnTo>
                  <a:cubicBezTo>
                    <a:pt x="3477" y="10300"/>
                    <a:pt x="3501" y="10324"/>
                    <a:pt x="3549" y="10359"/>
                  </a:cubicBezTo>
                  <a:cubicBezTo>
                    <a:pt x="3573" y="10383"/>
                    <a:pt x="3620" y="10419"/>
                    <a:pt x="3656" y="10443"/>
                  </a:cubicBezTo>
                  <a:cubicBezTo>
                    <a:pt x="3775" y="10538"/>
                    <a:pt x="3870" y="10621"/>
                    <a:pt x="3989" y="10705"/>
                  </a:cubicBezTo>
                  <a:cubicBezTo>
                    <a:pt x="4025" y="10716"/>
                    <a:pt x="4037" y="10728"/>
                    <a:pt x="4073" y="10740"/>
                  </a:cubicBezTo>
                  <a:cubicBezTo>
                    <a:pt x="4108" y="10776"/>
                    <a:pt x="4168" y="10800"/>
                    <a:pt x="4215" y="10835"/>
                  </a:cubicBezTo>
                  <a:lnTo>
                    <a:pt x="4335" y="10907"/>
                  </a:lnTo>
                  <a:lnTo>
                    <a:pt x="4430" y="10955"/>
                  </a:lnTo>
                  <a:cubicBezTo>
                    <a:pt x="4525" y="11014"/>
                    <a:pt x="4632" y="11074"/>
                    <a:pt x="4739" y="11121"/>
                  </a:cubicBezTo>
                  <a:lnTo>
                    <a:pt x="4811" y="11157"/>
                  </a:lnTo>
                  <a:cubicBezTo>
                    <a:pt x="4858" y="11193"/>
                    <a:pt x="4906" y="11205"/>
                    <a:pt x="4942" y="11216"/>
                  </a:cubicBezTo>
                  <a:cubicBezTo>
                    <a:pt x="4966" y="11240"/>
                    <a:pt x="4989" y="11240"/>
                    <a:pt x="5001" y="11252"/>
                  </a:cubicBezTo>
                  <a:cubicBezTo>
                    <a:pt x="5037" y="11264"/>
                    <a:pt x="5049" y="11264"/>
                    <a:pt x="5085" y="11276"/>
                  </a:cubicBezTo>
                  <a:cubicBezTo>
                    <a:pt x="5144" y="11312"/>
                    <a:pt x="5216" y="11324"/>
                    <a:pt x="5275" y="11359"/>
                  </a:cubicBezTo>
                  <a:lnTo>
                    <a:pt x="5347" y="11383"/>
                  </a:lnTo>
                  <a:cubicBezTo>
                    <a:pt x="5466" y="11431"/>
                    <a:pt x="5573" y="11478"/>
                    <a:pt x="5692" y="11502"/>
                  </a:cubicBezTo>
                  <a:cubicBezTo>
                    <a:pt x="5716" y="11514"/>
                    <a:pt x="5739" y="11514"/>
                    <a:pt x="5763" y="11538"/>
                  </a:cubicBezTo>
                  <a:cubicBezTo>
                    <a:pt x="5823" y="11550"/>
                    <a:pt x="5870" y="11562"/>
                    <a:pt x="5930" y="11574"/>
                  </a:cubicBezTo>
                  <a:lnTo>
                    <a:pt x="6073" y="11609"/>
                  </a:lnTo>
                  <a:lnTo>
                    <a:pt x="6132" y="11621"/>
                  </a:lnTo>
                  <a:cubicBezTo>
                    <a:pt x="6251" y="11657"/>
                    <a:pt x="6371" y="11681"/>
                    <a:pt x="6490" y="11693"/>
                  </a:cubicBezTo>
                  <a:lnTo>
                    <a:pt x="6573" y="11717"/>
                  </a:lnTo>
                  <a:cubicBezTo>
                    <a:pt x="6644" y="11728"/>
                    <a:pt x="6716" y="11728"/>
                    <a:pt x="6787" y="11740"/>
                  </a:cubicBezTo>
                  <a:cubicBezTo>
                    <a:pt x="6823" y="11740"/>
                    <a:pt x="6871" y="11752"/>
                    <a:pt x="6894" y="11752"/>
                  </a:cubicBezTo>
                  <a:cubicBezTo>
                    <a:pt x="6954" y="11752"/>
                    <a:pt x="7002" y="11776"/>
                    <a:pt x="7061" y="11776"/>
                  </a:cubicBezTo>
                  <a:cubicBezTo>
                    <a:pt x="7263" y="11788"/>
                    <a:pt x="7418" y="11800"/>
                    <a:pt x="7549" y="11800"/>
                  </a:cubicBezTo>
                  <a:cubicBezTo>
                    <a:pt x="7668" y="11812"/>
                    <a:pt x="7799" y="11812"/>
                    <a:pt x="7918" y="11812"/>
                  </a:cubicBezTo>
                  <a:cubicBezTo>
                    <a:pt x="8073" y="11812"/>
                    <a:pt x="8216" y="11812"/>
                    <a:pt x="8442" y="11836"/>
                  </a:cubicBezTo>
                  <a:cubicBezTo>
                    <a:pt x="8740" y="11800"/>
                    <a:pt x="9049" y="11776"/>
                    <a:pt x="9347" y="11740"/>
                  </a:cubicBezTo>
                  <a:cubicBezTo>
                    <a:pt x="9680" y="11693"/>
                    <a:pt x="10002" y="11633"/>
                    <a:pt x="10288" y="11574"/>
                  </a:cubicBezTo>
                  <a:cubicBezTo>
                    <a:pt x="10395" y="11550"/>
                    <a:pt x="10490" y="11538"/>
                    <a:pt x="10597" y="11502"/>
                  </a:cubicBezTo>
                  <a:cubicBezTo>
                    <a:pt x="10776" y="11478"/>
                    <a:pt x="10954" y="11431"/>
                    <a:pt x="11133" y="11395"/>
                  </a:cubicBezTo>
                  <a:cubicBezTo>
                    <a:pt x="11419" y="11336"/>
                    <a:pt x="11681" y="11300"/>
                    <a:pt x="11919" y="11264"/>
                  </a:cubicBezTo>
                  <a:cubicBezTo>
                    <a:pt x="12002" y="11252"/>
                    <a:pt x="12086" y="11240"/>
                    <a:pt x="12181" y="11240"/>
                  </a:cubicBezTo>
                  <a:cubicBezTo>
                    <a:pt x="12276" y="11216"/>
                    <a:pt x="12383" y="11216"/>
                    <a:pt x="12478" y="11216"/>
                  </a:cubicBezTo>
                  <a:lnTo>
                    <a:pt x="12514" y="11216"/>
                  </a:lnTo>
                  <a:cubicBezTo>
                    <a:pt x="12681" y="11216"/>
                    <a:pt x="12848" y="11240"/>
                    <a:pt x="13014" y="11252"/>
                  </a:cubicBezTo>
                  <a:lnTo>
                    <a:pt x="13026" y="11252"/>
                  </a:lnTo>
                  <a:cubicBezTo>
                    <a:pt x="13169" y="11276"/>
                    <a:pt x="13336" y="11312"/>
                    <a:pt x="13526" y="11336"/>
                  </a:cubicBezTo>
                  <a:lnTo>
                    <a:pt x="13562" y="11336"/>
                  </a:lnTo>
                  <a:cubicBezTo>
                    <a:pt x="13586" y="11336"/>
                    <a:pt x="13633" y="11336"/>
                    <a:pt x="13669" y="11359"/>
                  </a:cubicBezTo>
                  <a:cubicBezTo>
                    <a:pt x="13681" y="11371"/>
                    <a:pt x="13693" y="11371"/>
                    <a:pt x="13705" y="11371"/>
                  </a:cubicBezTo>
                  <a:cubicBezTo>
                    <a:pt x="13752" y="11383"/>
                    <a:pt x="13812" y="11395"/>
                    <a:pt x="13860" y="11395"/>
                  </a:cubicBezTo>
                  <a:cubicBezTo>
                    <a:pt x="13871" y="11395"/>
                    <a:pt x="13907" y="11383"/>
                    <a:pt x="13919" y="11383"/>
                  </a:cubicBezTo>
                  <a:cubicBezTo>
                    <a:pt x="13991" y="11359"/>
                    <a:pt x="14038" y="11324"/>
                    <a:pt x="14086" y="11264"/>
                  </a:cubicBezTo>
                  <a:cubicBezTo>
                    <a:pt x="14110" y="11216"/>
                    <a:pt x="14121" y="11157"/>
                    <a:pt x="14121" y="11097"/>
                  </a:cubicBezTo>
                  <a:cubicBezTo>
                    <a:pt x="14121" y="11002"/>
                    <a:pt x="14098" y="10907"/>
                    <a:pt x="14086" y="10800"/>
                  </a:cubicBezTo>
                  <a:lnTo>
                    <a:pt x="14062" y="10764"/>
                  </a:lnTo>
                  <a:lnTo>
                    <a:pt x="14038" y="10645"/>
                  </a:lnTo>
                  <a:cubicBezTo>
                    <a:pt x="14002" y="10502"/>
                    <a:pt x="13991" y="10371"/>
                    <a:pt x="13967" y="10228"/>
                  </a:cubicBezTo>
                  <a:cubicBezTo>
                    <a:pt x="13931" y="10050"/>
                    <a:pt x="13907" y="9847"/>
                    <a:pt x="13871" y="9645"/>
                  </a:cubicBezTo>
                  <a:lnTo>
                    <a:pt x="13860" y="9573"/>
                  </a:lnTo>
                  <a:lnTo>
                    <a:pt x="13848" y="9490"/>
                  </a:lnTo>
                  <a:cubicBezTo>
                    <a:pt x="13788" y="8978"/>
                    <a:pt x="13764" y="8419"/>
                    <a:pt x="13764" y="7740"/>
                  </a:cubicBezTo>
                  <a:lnTo>
                    <a:pt x="13764" y="7025"/>
                  </a:lnTo>
                  <a:lnTo>
                    <a:pt x="13764" y="5942"/>
                  </a:lnTo>
                  <a:cubicBezTo>
                    <a:pt x="13764" y="5347"/>
                    <a:pt x="13752" y="4716"/>
                    <a:pt x="13669" y="4120"/>
                  </a:cubicBezTo>
                  <a:cubicBezTo>
                    <a:pt x="13669" y="4097"/>
                    <a:pt x="13645" y="4061"/>
                    <a:pt x="13645" y="4037"/>
                  </a:cubicBezTo>
                  <a:cubicBezTo>
                    <a:pt x="13633" y="3989"/>
                    <a:pt x="13633" y="3930"/>
                    <a:pt x="13621" y="3870"/>
                  </a:cubicBezTo>
                  <a:cubicBezTo>
                    <a:pt x="13574" y="3680"/>
                    <a:pt x="13526" y="3501"/>
                    <a:pt x="13467" y="3335"/>
                  </a:cubicBezTo>
                  <a:cubicBezTo>
                    <a:pt x="13312" y="2858"/>
                    <a:pt x="13133" y="2513"/>
                    <a:pt x="12919" y="2215"/>
                  </a:cubicBezTo>
                  <a:cubicBezTo>
                    <a:pt x="12800" y="2073"/>
                    <a:pt x="12657" y="1858"/>
                    <a:pt x="12478" y="1680"/>
                  </a:cubicBezTo>
                  <a:lnTo>
                    <a:pt x="12336" y="1549"/>
                  </a:lnTo>
                  <a:lnTo>
                    <a:pt x="12300" y="1501"/>
                  </a:lnTo>
                  <a:cubicBezTo>
                    <a:pt x="12216" y="1418"/>
                    <a:pt x="12121" y="1334"/>
                    <a:pt x="12026" y="1263"/>
                  </a:cubicBezTo>
                  <a:lnTo>
                    <a:pt x="11978" y="1215"/>
                  </a:lnTo>
                  <a:cubicBezTo>
                    <a:pt x="11907" y="1144"/>
                    <a:pt x="11835" y="1096"/>
                    <a:pt x="11764" y="1037"/>
                  </a:cubicBezTo>
                  <a:cubicBezTo>
                    <a:pt x="11728" y="1025"/>
                    <a:pt x="11705" y="1001"/>
                    <a:pt x="11669" y="977"/>
                  </a:cubicBezTo>
                  <a:cubicBezTo>
                    <a:pt x="11562" y="906"/>
                    <a:pt x="11466" y="846"/>
                    <a:pt x="11371" y="787"/>
                  </a:cubicBezTo>
                  <a:cubicBezTo>
                    <a:pt x="11181" y="668"/>
                    <a:pt x="10990" y="584"/>
                    <a:pt x="10776" y="489"/>
                  </a:cubicBezTo>
                  <a:lnTo>
                    <a:pt x="10764" y="489"/>
                  </a:lnTo>
                  <a:cubicBezTo>
                    <a:pt x="10573" y="406"/>
                    <a:pt x="10347" y="310"/>
                    <a:pt x="10133" y="263"/>
                  </a:cubicBezTo>
                  <a:cubicBezTo>
                    <a:pt x="10109" y="251"/>
                    <a:pt x="10061" y="251"/>
                    <a:pt x="10038" y="239"/>
                  </a:cubicBezTo>
                  <a:cubicBezTo>
                    <a:pt x="9930" y="203"/>
                    <a:pt x="9823" y="179"/>
                    <a:pt x="9716" y="168"/>
                  </a:cubicBezTo>
                  <a:cubicBezTo>
                    <a:pt x="9526" y="132"/>
                    <a:pt x="9323" y="108"/>
                    <a:pt x="9109" y="72"/>
                  </a:cubicBezTo>
                  <a:cubicBezTo>
                    <a:pt x="8728" y="25"/>
                    <a:pt x="8335" y="1"/>
                    <a:pt x="7966" y="1"/>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8"/>
            <p:cNvSpPr/>
            <p:nvPr/>
          </p:nvSpPr>
          <p:spPr>
            <a:xfrm>
              <a:off x="-396955" y="-271101"/>
              <a:ext cx="747146" cy="1834202"/>
            </a:xfrm>
            <a:custGeom>
              <a:rect b="b" l="l" r="r" t="t"/>
              <a:pathLst>
                <a:path extrusionOk="0" h="21749" w="8859">
                  <a:moveTo>
                    <a:pt x="2310" y="3115"/>
                  </a:moveTo>
                  <a:cubicBezTo>
                    <a:pt x="2323" y="3129"/>
                    <a:pt x="2335" y="3143"/>
                    <a:pt x="2347" y="3157"/>
                  </a:cubicBezTo>
                  <a:lnTo>
                    <a:pt x="2347" y="3157"/>
                  </a:lnTo>
                  <a:cubicBezTo>
                    <a:pt x="2337" y="3143"/>
                    <a:pt x="2325" y="3129"/>
                    <a:pt x="2310" y="3115"/>
                  </a:cubicBezTo>
                  <a:close/>
                  <a:moveTo>
                    <a:pt x="2583" y="3471"/>
                  </a:moveTo>
                  <a:lnTo>
                    <a:pt x="2583" y="3471"/>
                  </a:lnTo>
                  <a:cubicBezTo>
                    <a:pt x="2591" y="3481"/>
                    <a:pt x="2598" y="3492"/>
                    <a:pt x="2606" y="3502"/>
                  </a:cubicBezTo>
                  <a:lnTo>
                    <a:pt x="2606" y="3502"/>
                  </a:lnTo>
                  <a:cubicBezTo>
                    <a:pt x="2600" y="3490"/>
                    <a:pt x="2592" y="3480"/>
                    <a:pt x="2583" y="3471"/>
                  </a:cubicBezTo>
                  <a:close/>
                  <a:moveTo>
                    <a:pt x="216" y="1"/>
                  </a:moveTo>
                  <a:cubicBezTo>
                    <a:pt x="200" y="1"/>
                    <a:pt x="183" y="3"/>
                    <a:pt x="167" y="8"/>
                  </a:cubicBezTo>
                  <a:cubicBezTo>
                    <a:pt x="96" y="19"/>
                    <a:pt x="36" y="79"/>
                    <a:pt x="24" y="150"/>
                  </a:cubicBezTo>
                  <a:cubicBezTo>
                    <a:pt x="1" y="198"/>
                    <a:pt x="24" y="246"/>
                    <a:pt x="24" y="270"/>
                  </a:cubicBezTo>
                  <a:lnTo>
                    <a:pt x="24" y="258"/>
                  </a:lnTo>
                  <a:cubicBezTo>
                    <a:pt x="48" y="424"/>
                    <a:pt x="108" y="567"/>
                    <a:pt x="155" y="734"/>
                  </a:cubicBezTo>
                  <a:cubicBezTo>
                    <a:pt x="179" y="853"/>
                    <a:pt x="227" y="984"/>
                    <a:pt x="263" y="1103"/>
                  </a:cubicBezTo>
                  <a:cubicBezTo>
                    <a:pt x="298" y="1258"/>
                    <a:pt x="346" y="1401"/>
                    <a:pt x="405" y="1555"/>
                  </a:cubicBezTo>
                  <a:lnTo>
                    <a:pt x="501" y="1782"/>
                  </a:lnTo>
                  <a:cubicBezTo>
                    <a:pt x="524" y="1853"/>
                    <a:pt x="560" y="1924"/>
                    <a:pt x="584" y="1984"/>
                  </a:cubicBezTo>
                  <a:cubicBezTo>
                    <a:pt x="644" y="2115"/>
                    <a:pt x="703" y="2258"/>
                    <a:pt x="774" y="2389"/>
                  </a:cubicBezTo>
                  <a:cubicBezTo>
                    <a:pt x="858" y="2520"/>
                    <a:pt x="917" y="2651"/>
                    <a:pt x="989" y="2794"/>
                  </a:cubicBezTo>
                  <a:cubicBezTo>
                    <a:pt x="1132" y="3056"/>
                    <a:pt x="1286" y="3306"/>
                    <a:pt x="1453" y="3568"/>
                  </a:cubicBezTo>
                  <a:cubicBezTo>
                    <a:pt x="1787" y="4103"/>
                    <a:pt x="2179" y="4591"/>
                    <a:pt x="2560" y="5080"/>
                  </a:cubicBezTo>
                  <a:cubicBezTo>
                    <a:pt x="2906" y="5532"/>
                    <a:pt x="3263" y="5949"/>
                    <a:pt x="3608" y="6389"/>
                  </a:cubicBezTo>
                  <a:cubicBezTo>
                    <a:pt x="4156" y="7139"/>
                    <a:pt x="4644" y="7913"/>
                    <a:pt x="5120" y="8699"/>
                  </a:cubicBezTo>
                  <a:cubicBezTo>
                    <a:pt x="5275" y="8937"/>
                    <a:pt x="5406" y="9187"/>
                    <a:pt x="5561" y="9437"/>
                  </a:cubicBezTo>
                  <a:cubicBezTo>
                    <a:pt x="5704" y="9711"/>
                    <a:pt x="5858" y="9973"/>
                    <a:pt x="5989" y="10247"/>
                  </a:cubicBezTo>
                  <a:cubicBezTo>
                    <a:pt x="6120" y="10509"/>
                    <a:pt x="6239" y="10771"/>
                    <a:pt x="6370" y="11033"/>
                  </a:cubicBezTo>
                  <a:cubicBezTo>
                    <a:pt x="6489" y="11283"/>
                    <a:pt x="6597" y="11545"/>
                    <a:pt x="6704" y="11795"/>
                  </a:cubicBezTo>
                  <a:cubicBezTo>
                    <a:pt x="6823" y="12104"/>
                    <a:pt x="6942" y="12414"/>
                    <a:pt x="7061" y="12712"/>
                  </a:cubicBezTo>
                  <a:cubicBezTo>
                    <a:pt x="7168" y="13009"/>
                    <a:pt x="7263" y="13295"/>
                    <a:pt x="7359" y="13593"/>
                  </a:cubicBezTo>
                  <a:cubicBezTo>
                    <a:pt x="7442" y="13890"/>
                    <a:pt x="7537" y="14188"/>
                    <a:pt x="7609" y="14486"/>
                  </a:cubicBezTo>
                  <a:cubicBezTo>
                    <a:pt x="7680" y="14771"/>
                    <a:pt x="7740" y="15057"/>
                    <a:pt x="7799" y="15331"/>
                  </a:cubicBezTo>
                  <a:cubicBezTo>
                    <a:pt x="7942" y="15914"/>
                    <a:pt x="8025" y="16498"/>
                    <a:pt x="8121" y="17081"/>
                  </a:cubicBezTo>
                  <a:lnTo>
                    <a:pt x="8156" y="17391"/>
                  </a:lnTo>
                  <a:cubicBezTo>
                    <a:pt x="8240" y="17974"/>
                    <a:pt x="8299" y="18569"/>
                    <a:pt x="8359" y="19141"/>
                  </a:cubicBezTo>
                  <a:cubicBezTo>
                    <a:pt x="8383" y="19462"/>
                    <a:pt x="8418" y="19772"/>
                    <a:pt x="8442" y="20093"/>
                  </a:cubicBezTo>
                  <a:cubicBezTo>
                    <a:pt x="8478" y="20379"/>
                    <a:pt x="8514" y="20665"/>
                    <a:pt x="8549" y="20963"/>
                  </a:cubicBezTo>
                  <a:cubicBezTo>
                    <a:pt x="8573" y="21165"/>
                    <a:pt x="8597" y="21391"/>
                    <a:pt x="8609" y="21605"/>
                  </a:cubicBezTo>
                  <a:cubicBezTo>
                    <a:pt x="8597" y="21689"/>
                    <a:pt x="8656" y="21748"/>
                    <a:pt x="8728" y="21748"/>
                  </a:cubicBezTo>
                  <a:cubicBezTo>
                    <a:pt x="8799" y="21748"/>
                    <a:pt x="8859" y="21689"/>
                    <a:pt x="8859" y="21617"/>
                  </a:cubicBezTo>
                  <a:cubicBezTo>
                    <a:pt x="8847" y="21320"/>
                    <a:pt x="8835" y="21022"/>
                    <a:pt x="8835" y="20713"/>
                  </a:cubicBezTo>
                  <a:cubicBezTo>
                    <a:pt x="8835" y="20415"/>
                    <a:pt x="8811" y="20117"/>
                    <a:pt x="8799" y="19820"/>
                  </a:cubicBezTo>
                  <a:cubicBezTo>
                    <a:pt x="8775" y="19236"/>
                    <a:pt x="8740" y="18653"/>
                    <a:pt x="8692" y="18069"/>
                  </a:cubicBezTo>
                  <a:cubicBezTo>
                    <a:pt x="8633" y="17462"/>
                    <a:pt x="8573" y="16867"/>
                    <a:pt x="8478" y="16260"/>
                  </a:cubicBezTo>
                  <a:cubicBezTo>
                    <a:pt x="8371" y="15652"/>
                    <a:pt x="8240" y="15057"/>
                    <a:pt x="8097" y="14462"/>
                  </a:cubicBezTo>
                  <a:cubicBezTo>
                    <a:pt x="7966" y="13890"/>
                    <a:pt x="7799" y="13343"/>
                    <a:pt x="7621" y="12807"/>
                  </a:cubicBezTo>
                  <a:cubicBezTo>
                    <a:pt x="7430" y="12235"/>
                    <a:pt x="7240" y="11676"/>
                    <a:pt x="7013" y="11128"/>
                  </a:cubicBezTo>
                  <a:cubicBezTo>
                    <a:pt x="6775" y="10568"/>
                    <a:pt x="6525" y="10021"/>
                    <a:pt x="6239" y="9485"/>
                  </a:cubicBezTo>
                  <a:cubicBezTo>
                    <a:pt x="5978" y="8961"/>
                    <a:pt x="5680" y="8449"/>
                    <a:pt x="5382" y="7925"/>
                  </a:cubicBezTo>
                  <a:cubicBezTo>
                    <a:pt x="5085" y="7437"/>
                    <a:pt x="4787" y="6925"/>
                    <a:pt x="4489" y="6437"/>
                  </a:cubicBezTo>
                  <a:cubicBezTo>
                    <a:pt x="4168" y="5925"/>
                    <a:pt x="3858" y="5425"/>
                    <a:pt x="3549" y="4901"/>
                  </a:cubicBezTo>
                  <a:cubicBezTo>
                    <a:pt x="3394" y="4663"/>
                    <a:pt x="3251" y="4425"/>
                    <a:pt x="3084" y="4187"/>
                  </a:cubicBezTo>
                  <a:cubicBezTo>
                    <a:pt x="2925" y="3963"/>
                    <a:pt x="2765" y="3721"/>
                    <a:pt x="2606" y="3502"/>
                  </a:cubicBezTo>
                  <a:lnTo>
                    <a:pt x="2606" y="3502"/>
                  </a:lnTo>
                  <a:cubicBezTo>
                    <a:pt x="2607" y="3504"/>
                    <a:pt x="2607" y="3506"/>
                    <a:pt x="2608" y="3508"/>
                  </a:cubicBezTo>
                  <a:cubicBezTo>
                    <a:pt x="2596" y="3493"/>
                    <a:pt x="2585" y="3477"/>
                    <a:pt x="2574" y="3462"/>
                  </a:cubicBezTo>
                  <a:lnTo>
                    <a:pt x="2574" y="3462"/>
                  </a:lnTo>
                  <a:cubicBezTo>
                    <a:pt x="2577" y="3465"/>
                    <a:pt x="2580" y="3468"/>
                    <a:pt x="2583" y="3471"/>
                  </a:cubicBezTo>
                  <a:lnTo>
                    <a:pt x="2583" y="3471"/>
                  </a:lnTo>
                  <a:cubicBezTo>
                    <a:pt x="2572" y="3455"/>
                    <a:pt x="2560" y="3440"/>
                    <a:pt x="2549" y="3425"/>
                  </a:cubicBezTo>
                  <a:lnTo>
                    <a:pt x="2549" y="3425"/>
                  </a:lnTo>
                  <a:cubicBezTo>
                    <a:pt x="2549" y="3426"/>
                    <a:pt x="2550" y="3428"/>
                    <a:pt x="2550" y="3429"/>
                  </a:cubicBezTo>
                  <a:lnTo>
                    <a:pt x="2550" y="3429"/>
                  </a:lnTo>
                  <a:cubicBezTo>
                    <a:pt x="2481" y="3333"/>
                    <a:pt x="2418" y="3242"/>
                    <a:pt x="2347" y="3157"/>
                  </a:cubicBezTo>
                  <a:lnTo>
                    <a:pt x="2347" y="3157"/>
                  </a:lnTo>
                  <a:cubicBezTo>
                    <a:pt x="2363" y="3179"/>
                    <a:pt x="2375" y="3201"/>
                    <a:pt x="2382" y="3222"/>
                  </a:cubicBezTo>
                  <a:cubicBezTo>
                    <a:pt x="2203" y="2996"/>
                    <a:pt x="2048" y="2770"/>
                    <a:pt x="1870" y="2556"/>
                  </a:cubicBezTo>
                  <a:cubicBezTo>
                    <a:pt x="1608" y="2210"/>
                    <a:pt x="1358" y="1877"/>
                    <a:pt x="1132" y="1520"/>
                  </a:cubicBezTo>
                  <a:cubicBezTo>
                    <a:pt x="1013" y="1329"/>
                    <a:pt x="894" y="1139"/>
                    <a:pt x="774" y="924"/>
                  </a:cubicBezTo>
                  <a:lnTo>
                    <a:pt x="513" y="389"/>
                  </a:lnTo>
                  <a:cubicBezTo>
                    <a:pt x="477" y="329"/>
                    <a:pt x="465" y="258"/>
                    <a:pt x="441" y="198"/>
                  </a:cubicBezTo>
                  <a:cubicBezTo>
                    <a:pt x="441" y="95"/>
                    <a:pt x="325" y="1"/>
                    <a:pt x="2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8"/>
            <p:cNvSpPr/>
            <p:nvPr/>
          </p:nvSpPr>
          <p:spPr>
            <a:xfrm>
              <a:off x="519783" y="-28550"/>
              <a:ext cx="1289436" cy="879698"/>
            </a:xfrm>
            <a:custGeom>
              <a:rect b="b" l="l" r="r" t="t"/>
              <a:pathLst>
                <a:path extrusionOk="0" h="10431" w="15289">
                  <a:moveTo>
                    <a:pt x="203" y="1"/>
                  </a:moveTo>
                  <a:cubicBezTo>
                    <a:pt x="144" y="1"/>
                    <a:pt x="108" y="37"/>
                    <a:pt x="72" y="61"/>
                  </a:cubicBezTo>
                  <a:cubicBezTo>
                    <a:pt x="13" y="120"/>
                    <a:pt x="1" y="215"/>
                    <a:pt x="49" y="287"/>
                  </a:cubicBezTo>
                  <a:cubicBezTo>
                    <a:pt x="61" y="299"/>
                    <a:pt x="72" y="334"/>
                    <a:pt x="84" y="346"/>
                  </a:cubicBezTo>
                  <a:cubicBezTo>
                    <a:pt x="120" y="406"/>
                    <a:pt x="168" y="453"/>
                    <a:pt x="191" y="489"/>
                  </a:cubicBezTo>
                  <a:cubicBezTo>
                    <a:pt x="549" y="942"/>
                    <a:pt x="942" y="1358"/>
                    <a:pt x="1323" y="1775"/>
                  </a:cubicBezTo>
                  <a:cubicBezTo>
                    <a:pt x="1513" y="2001"/>
                    <a:pt x="1692" y="2204"/>
                    <a:pt x="1906" y="2394"/>
                  </a:cubicBezTo>
                  <a:cubicBezTo>
                    <a:pt x="2013" y="2501"/>
                    <a:pt x="2108" y="2608"/>
                    <a:pt x="2227" y="2692"/>
                  </a:cubicBezTo>
                  <a:cubicBezTo>
                    <a:pt x="2382" y="2811"/>
                    <a:pt x="2549" y="2918"/>
                    <a:pt x="2704" y="3025"/>
                  </a:cubicBezTo>
                  <a:cubicBezTo>
                    <a:pt x="2966" y="3168"/>
                    <a:pt x="3228" y="3287"/>
                    <a:pt x="3501" y="3406"/>
                  </a:cubicBezTo>
                  <a:cubicBezTo>
                    <a:pt x="3811" y="3549"/>
                    <a:pt x="4121" y="3668"/>
                    <a:pt x="4430" y="3787"/>
                  </a:cubicBezTo>
                  <a:cubicBezTo>
                    <a:pt x="4990" y="3990"/>
                    <a:pt x="5549" y="4144"/>
                    <a:pt x="6121" y="4263"/>
                  </a:cubicBezTo>
                  <a:cubicBezTo>
                    <a:pt x="6383" y="4299"/>
                    <a:pt x="6668" y="4347"/>
                    <a:pt x="6930" y="4418"/>
                  </a:cubicBezTo>
                  <a:cubicBezTo>
                    <a:pt x="7216" y="4502"/>
                    <a:pt x="7490" y="4585"/>
                    <a:pt x="7752" y="4692"/>
                  </a:cubicBezTo>
                  <a:lnTo>
                    <a:pt x="8562" y="5002"/>
                  </a:lnTo>
                  <a:cubicBezTo>
                    <a:pt x="8812" y="5097"/>
                    <a:pt x="9062" y="5180"/>
                    <a:pt x="9300" y="5287"/>
                  </a:cubicBezTo>
                  <a:cubicBezTo>
                    <a:pt x="9788" y="5490"/>
                    <a:pt x="10288" y="5704"/>
                    <a:pt x="10764" y="5954"/>
                  </a:cubicBezTo>
                  <a:cubicBezTo>
                    <a:pt x="11002" y="6073"/>
                    <a:pt x="11252" y="6204"/>
                    <a:pt x="11491" y="6347"/>
                  </a:cubicBezTo>
                  <a:cubicBezTo>
                    <a:pt x="11729" y="6466"/>
                    <a:pt x="11955" y="6597"/>
                    <a:pt x="12157" y="6740"/>
                  </a:cubicBezTo>
                  <a:cubicBezTo>
                    <a:pt x="12372" y="6907"/>
                    <a:pt x="12562" y="7097"/>
                    <a:pt x="12741" y="7299"/>
                  </a:cubicBezTo>
                  <a:cubicBezTo>
                    <a:pt x="12919" y="7490"/>
                    <a:pt x="13110" y="7680"/>
                    <a:pt x="13276" y="7895"/>
                  </a:cubicBezTo>
                  <a:cubicBezTo>
                    <a:pt x="13419" y="8097"/>
                    <a:pt x="13562" y="8323"/>
                    <a:pt x="13693" y="8526"/>
                  </a:cubicBezTo>
                  <a:cubicBezTo>
                    <a:pt x="13812" y="8740"/>
                    <a:pt x="13955" y="8931"/>
                    <a:pt x="14098" y="9121"/>
                  </a:cubicBezTo>
                  <a:cubicBezTo>
                    <a:pt x="14169" y="9228"/>
                    <a:pt x="14253" y="9347"/>
                    <a:pt x="14336" y="9455"/>
                  </a:cubicBezTo>
                  <a:cubicBezTo>
                    <a:pt x="14408" y="9550"/>
                    <a:pt x="14479" y="9645"/>
                    <a:pt x="14550" y="9752"/>
                  </a:cubicBezTo>
                  <a:cubicBezTo>
                    <a:pt x="14717" y="9978"/>
                    <a:pt x="14884" y="10193"/>
                    <a:pt x="15050" y="10407"/>
                  </a:cubicBezTo>
                  <a:cubicBezTo>
                    <a:pt x="15062" y="10431"/>
                    <a:pt x="15110" y="10431"/>
                    <a:pt x="15122" y="10431"/>
                  </a:cubicBezTo>
                  <a:cubicBezTo>
                    <a:pt x="15170" y="10431"/>
                    <a:pt x="15193" y="10419"/>
                    <a:pt x="15229" y="10383"/>
                  </a:cubicBezTo>
                  <a:cubicBezTo>
                    <a:pt x="15289" y="10347"/>
                    <a:pt x="15265" y="10264"/>
                    <a:pt x="15229" y="10205"/>
                  </a:cubicBezTo>
                  <a:cubicBezTo>
                    <a:pt x="15146" y="10133"/>
                    <a:pt x="15086" y="10050"/>
                    <a:pt x="15027" y="9966"/>
                  </a:cubicBezTo>
                  <a:cubicBezTo>
                    <a:pt x="14908" y="9812"/>
                    <a:pt x="14789" y="9645"/>
                    <a:pt x="14693" y="9466"/>
                  </a:cubicBezTo>
                  <a:cubicBezTo>
                    <a:pt x="14586" y="9288"/>
                    <a:pt x="14491" y="9121"/>
                    <a:pt x="14396" y="8943"/>
                  </a:cubicBezTo>
                  <a:cubicBezTo>
                    <a:pt x="14193" y="8597"/>
                    <a:pt x="14038" y="8264"/>
                    <a:pt x="13836" y="7919"/>
                  </a:cubicBezTo>
                  <a:cubicBezTo>
                    <a:pt x="13705" y="7692"/>
                    <a:pt x="13562" y="7466"/>
                    <a:pt x="13396" y="7264"/>
                  </a:cubicBezTo>
                  <a:cubicBezTo>
                    <a:pt x="13217" y="7026"/>
                    <a:pt x="13026" y="6799"/>
                    <a:pt x="12824" y="6597"/>
                  </a:cubicBezTo>
                  <a:cubicBezTo>
                    <a:pt x="12443" y="6180"/>
                    <a:pt x="11967" y="5859"/>
                    <a:pt x="11491" y="5549"/>
                  </a:cubicBezTo>
                  <a:cubicBezTo>
                    <a:pt x="11264" y="5406"/>
                    <a:pt x="11038" y="5252"/>
                    <a:pt x="10800" y="5121"/>
                  </a:cubicBezTo>
                  <a:cubicBezTo>
                    <a:pt x="10562" y="4990"/>
                    <a:pt x="10312" y="4847"/>
                    <a:pt x="10062" y="4716"/>
                  </a:cubicBezTo>
                  <a:cubicBezTo>
                    <a:pt x="9550" y="4454"/>
                    <a:pt x="9038" y="4228"/>
                    <a:pt x="8526" y="3978"/>
                  </a:cubicBezTo>
                  <a:cubicBezTo>
                    <a:pt x="8240" y="3835"/>
                    <a:pt x="7966" y="3704"/>
                    <a:pt x="7669" y="3585"/>
                  </a:cubicBezTo>
                  <a:cubicBezTo>
                    <a:pt x="7395" y="3478"/>
                    <a:pt x="7133" y="3406"/>
                    <a:pt x="6859" y="3323"/>
                  </a:cubicBezTo>
                  <a:cubicBezTo>
                    <a:pt x="6573" y="3228"/>
                    <a:pt x="6276" y="3156"/>
                    <a:pt x="6002" y="3049"/>
                  </a:cubicBezTo>
                  <a:cubicBezTo>
                    <a:pt x="5740" y="2978"/>
                    <a:pt x="5502" y="2870"/>
                    <a:pt x="5264" y="2787"/>
                  </a:cubicBezTo>
                  <a:cubicBezTo>
                    <a:pt x="5140" y="2720"/>
                    <a:pt x="5000" y="2669"/>
                    <a:pt x="4864" y="2614"/>
                  </a:cubicBezTo>
                  <a:lnTo>
                    <a:pt x="4864" y="2614"/>
                  </a:lnTo>
                  <a:cubicBezTo>
                    <a:pt x="4880" y="2622"/>
                    <a:pt x="4895" y="2628"/>
                    <a:pt x="4906" y="2632"/>
                  </a:cubicBezTo>
                  <a:cubicBezTo>
                    <a:pt x="4868" y="2619"/>
                    <a:pt x="4832" y="2603"/>
                    <a:pt x="4797" y="2587"/>
                  </a:cubicBezTo>
                  <a:lnTo>
                    <a:pt x="4797" y="2587"/>
                  </a:lnTo>
                  <a:cubicBezTo>
                    <a:pt x="4819" y="2596"/>
                    <a:pt x="4842" y="2605"/>
                    <a:pt x="4864" y="2614"/>
                  </a:cubicBezTo>
                  <a:lnTo>
                    <a:pt x="4864" y="2614"/>
                  </a:lnTo>
                  <a:cubicBezTo>
                    <a:pt x="4834" y="2600"/>
                    <a:pt x="4799" y="2582"/>
                    <a:pt x="4768" y="2574"/>
                  </a:cubicBezTo>
                  <a:lnTo>
                    <a:pt x="4768" y="2574"/>
                  </a:lnTo>
                  <a:cubicBezTo>
                    <a:pt x="4778" y="2578"/>
                    <a:pt x="4787" y="2582"/>
                    <a:pt x="4797" y="2587"/>
                  </a:cubicBezTo>
                  <a:lnTo>
                    <a:pt x="4797" y="2587"/>
                  </a:lnTo>
                  <a:cubicBezTo>
                    <a:pt x="4786" y="2582"/>
                    <a:pt x="4775" y="2577"/>
                    <a:pt x="4763" y="2573"/>
                  </a:cubicBezTo>
                  <a:lnTo>
                    <a:pt x="4763" y="2573"/>
                  </a:lnTo>
                  <a:cubicBezTo>
                    <a:pt x="4765" y="2573"/>
                    <a:pt x="4766" y="2573"/>
                    <a:pt x="4768" y="2574"/>
                  </a:cubicBezTo>
                  <a:lnTo>
                    <a:pt x="4768" y="2574"/>
                  </a:lnTo>
                  <a:cubicBezTo>
                    <a:pt x="4747" y="2565"/>
                    <a:pt x="4726" y="2556"/>
                    <a:pt x="4704" y="2549"/>
                  </a:cubicBezTo>
                  <a:cubicBezTo>
                    <a:pt x="4656" y="2525"/>
                    <a:pt x="4633" y="2513"/>
                    <a:pt x="4597" y="2501"/>
                  </a:cubicBezTo>
                  <a:cubicBezTo>
                    <a:pt x="4347" y="2394"/>
                    <a:pt x="4073" y="2287"/>
                    <a:pt x="3823" y="2192"/>
                  </a:cubicBezTo>
                  <a:cubicBezTo>
                    <a:pt x="3537" y="2085"/>
                    <a:pt x="3275" y="1966"/>
                    <a:pt x="3001" y="1811"/>
                  </a:cubicBezTo>
                  <a:cubicBezTo>
                    <a:pt x="2751" y="1680"/>
                    <a:pt x="2525" y="1513"/>
                    <a:pt x="2287" y="1358"/>
                  </a:cubicBezTo>
                  <a:cubicBezTo>
                    <a:pt x="2049" y="1192"/>
                    <a:pt x="1835" y="1025"/>
                    <a:pt x="1596" y="846"/>
                  </a:cubicBezTo>
                  <a:cubicBezTo>
                    <a:pt x="1370" y="680"/>
                    <a:pt x="1132" y="537"/>
                    <a:pt x="894" y="382"/>
                  </a:cubicBezTo>
                  <a:cubicBezTo>
                    <a:pt x="787" y="334"/>
                    <a:pt x="668" y="251"/>
                    <a:pt x="561" y="191"/>
                  </a:cubicBezTo>
                  <a:cubicBezTo>
                    <a:pt x="525" y="168"/>
                    <a:pt x="465" y="120"/>
                    <a:pt x="406" y="84"/>
                  </a:cubicBezTo>
                  <a:cubicBezTo>
                    <a:pt x="370" y="72"/>
                    <a:pt x="358" y="61"/>
                    <a:pt x="322" y="49"/>
                  </a:cubicBezTo>
                  <a:cubicBezTo>
                    <a:pt x="299" y="13"/>
                    <a:pt x="251" y="1"/>
                    <a:pt x="2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6">
    <p:spTree>
      <p:nvGrpSpPr>
        <p:cNvPr id="299" name="Shape 299"/>
        <p:cNvGrpSpPr/>
        <p:nvPr/>
      </p:nvGrpSpPr>
      <p:grpSpPr>
        <a:xfrm>
          <a:off x="0" y="0"/>
          <a:ext cx="0" cy="0"/>
          <a:chOff x="0" y="0"/>
          <a:chExt cx="0" cy="0"/>
        </a:xfrm>
      </p:grpSpPr>
      <p:sp>
        <p:nvSpPr>
          <p:cNvPr id="300" name="Google Shape;300;p19"/>
          <p:cNvSpPr txBox="1"/>
          <p:nvPr>
            <p:ph type="title"/>
          </p:nvPr>
        </p:nvSpPr>
        <p:spPr>
          <a:xfrm>
            <a:off x="720000" y="445025"/>
            <a:ext cx="7704000" cy="688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None/>
              <a:defRPr sz="4000"/>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301" name="Google Shape;301;p19"/>
          <p:cNvSpPr txBox="1"/>
          <p:nvPr>
            <p:ph idx="1" type="subTitle"/>
          </p:nvPr>
        </p:nvSpPr>
        <p:spPr>
          <a:xfrm>
            <a:off x="720026" y="1909550"/>
            <a:ext cx="4087500" cy="505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2700">
                <a:latin typeface="Fredoka One"/>
                <a:ea typeface="Fredoka One"/>
                <a:cs typeface="Fredoka One"/>
                <a:sym typeface="Fredoka One"/>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302" name="Google Shape;302;p19"/>
          <p:cNvSpPr txBox="1"/>
          <p:nvPr>
            <p:ph idx="2" type="subTitle"/>
          </p:nvPr>
        </p:nvSpPr>
        <p:spPr>
          <a:xfrm>
            <a:off x="720000" y="2343600"/>
            <a:ext cx="4087500" cy="1458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500"/>
              <a:buNone/>
              <a:defRPr sz="1500"/>
            </a:lvl1pPr>
            <a:lvl2pPr lvl="1" rtl="0" algn="ctr">
              <a:spcBef>
                <a:spcPts val="0"/>
              </a:spcBef>
              <a:spcAft>
                <a:spcPts val="0"/>
              </a:spcAft>
              <a:buSzPts val="1500"/>
              <a:buNone/>
              <a:defRPr sz="1500"/>
            </a:lvl2pPr>
            <a:lvl3pPr lvl="2" rtl="0" algn="ctr">
              <a:spcBef>
                <a:spcPts val="0"/>
              </a:spcBef>
              <a:spcAft>
                <a:spcPts val="0"/>
              </a:spcAft>
              <a:buSzPts val="1500"/>
              <a:buNone/>
              <a:defRPr sz="1500"/>
            </a:lvl3pPr>
            <a:lvl4pPr lvl="3" rtl="0" algn="ctr">
              <a:spcBef>
                <a:spcPts val="0"/>
              </a:spcBef>
              <a:spcAft>
                <a:spcPts val="0"/>
              </a:spcAft>
              <a:buSzPts val="1500"/>
              <a:buNone/>
              <a:defRPr sz="1500"/>
            </a:lvl4pPr>
            <a:lvl5pPr lvl="4" rtl="0" algn="ctr">
              <a:spcBef>
                <a:spcPts val="0"/>
              </a:spcBef>
              <a:spcAft>
                <a:spcPts val="0"/>
              </a:spcAft>
              <a:buSzPts val="1500"/>
              <a:buNone/>
              <a:defRPr sz="1500"/>
            </a:lvl5pPr>
            <a:lvl6pPr lvl="5" rtl="0" algn="ctr">
              <a:spcBef>
                <a:spcPts val="0"/>
              </a:spcBef>
              <a:spcAft>
                <a:spcPts val="0"/>
              </a:spcAft>
              <a:buSzPts val="1500"/>
              <a:buNone/>
              <a:defRPr sz="1500"/>
            </a:lvl6pPr>
            <a:lvl7pPr lvl="6" rtl="0" algn="ctr">
              <a:spcBef>
                <a:spcPts val="0"/>
              </a:spcBef>
              <a:spcAft>
                <a:spcPts val="0"/>
              </a:spcAft>
              <a:buSzPts val="1500"/>
              <a:buNone/>
              <a:defRPr sz="1500"/>
            </a:lvl7pPr>
            <a:lvl8pPr lvl="7" rtl="0" algn="ctr">
              <a:spcBef>
                <a:spcPts val="0"/>
              </a:spcBef>
              <a:spcAft>
                <a:spcPts val="0"/>
              </a:spcAft>
              <a:buSzPts val="1500"/>
              <a:buNone/>
              <a:defRPr sz="1500"/>
            </a:lvl8pPr>
            <a:lvl9pPr lvl="8" rtl="0" algn="ctr">
              <a:spcBef>
                <a:spcPts val="0"/>
              </a:spcBef>
              <a:spcAft>
                <a:spcPts val="0"/>
              </a:spcAft>
              <a:buSzPts val="1500"/>
              <a:buNone/>
              <a:defRPr sz="1500"/>
            </a:lvl9pPr>
          </a:lstStyle>
          <a:p/>
        </p:txBody>
      </p:sp>
      <p:grpSp>
        <p:nvGrpSpPr>
          <p:cNvPr id="303" name="Google Shape;303;p19"/>
          <p:cNvGrpSpPr/>
          <p:nvPr/>
        </p:nvGrpSpPr>
        <p:grpSpPr>
          <a:xfrm rot="-1710100">
            <a:off x="7688676" y="-1535865"/>
            <a:ext cx="2565906" cy="2778992"/>
            <a:chOff x="2606275" y="1142525"/>
            <a:chExt cx="795950" cy="862050"/>
          </a:xfrm>
        </p:grpSpPr>
        <p:sp>
          <p:nvSpPr>
            <p:cNvPr id="304" name="Google Shape;304;p19"/>
            <p:cNvSpPr/>
            <p:nvPr/>
          </p:nvSpPr>
          <p:spPr>
            <a:xfrm>
              <a:off x="2606275" y="1142525"/>
              <a:ext cx="795950" cy="862050"/>
            </a:xfrm>
            <a:custGeom>
              <a:rect b="b" l="l" r="r" t="t"/>
              <a:pathLst>
                <a:path extrusionOk="0" h="34482" w="31838">
                  <a:moveTo>
                    <a:pt x="20276" y="739"/>
                  </a:moveTo>
                  <a:cubicBezTo>
                    <a:pt x="20646" y="751"/>
                    <a:pt x="21015" y="751"/>
                    <a:pt x="21396" y="775"/>
                  </a:cubicBezTo>
                  <a:cubicBezTo>
                    <a:pt x="21574" y="775"/>
                    <a:pt x="21729" y="787"/>
                    <a:pt x="21908" y="799"/>
                  </a:cubicBezTo>
                  <a:cubicBezTo>
                    <a:pt x="22051" y="810"/>
                    <a:pt x="22170" y="810"/>
                    <a:pt x="22301" y="834"/>
                  </a:cubicBezTo>
                  <a:cubicBezTo>
                    <a:pt x="22539" y="870"/>
                    <a:pt x="22777" y="918"/>
                    <a:pt x="23003" y="977"/>
                  </a:cubicBezTo>
                  <a:lnTo>
                    <a:pt x="23801" y="1203"/>
                  </a:lnTo>
                  <a:cubicBezTo>
                    <a:pt x="24265" y="1334"/>
                    <a:pt x="24706" y="1513"/>
                    <a:pt x="25170" y="1691"/>
                  </a:cubicBezTo>
                  <a:cubicBezTo>
                    <a:pt x="25289" y="1751"/>
                    <a:pt x="25408" y="1799"/>
                    <a:pt x="25527" y="1858"/>
                  </a:cubicBezTo>
                  <a:cubicBezTo>
                    <a:pt x="25599" y="1882"/>
                    <a:pt x="25694" y="1930"/>
                    <a:pt x="25765" y="1977"/>
                  </a:cubicBezTo>
                  <a:cubicBezTo>
                    <a:pt x="25896" y="2049"/>
                    <a:pt x="26051" y="2120"/>
                    <a:pt x="26182" y="2203"/>
                  </a:cubicBezTo>
                  <a:cubicBezTo>
                    <a:pt x="26277" y="2239"/>
                    <a:pt x="26349" y="2299"/>
                    <a:pt x="26432" y="2346"/>
                  </a:cubicBezTo>
                  <a:cubicBezTo>
                    <a:pt x="26539" y="2406"/>
                    <a:pt x="26634" y="2465"/>
                    <a:pt x="26730" y="2525"/>
                  </a:cubicBezTo>
                  <a:cubicBezTo>
                    <a:pt x="26849" y="2620"/>
                    <a:pt x="26992" y="2692"/>
                    <a:pt x="27111" y="2775"/>
                  </a:cubicBezTo>
                  <a:cubicBezTo>
                    <a:pt x="27254" y="2882"/>
                    <a:pt x="27408" y="3001"/>
                    <a:pt x="27563" y="3120"/>
                  </a:cubicBezTo>
                  <a:lnTo>
                    <a:pt x="27551" y="3108"/>
                  </a:lnTo>
                  <a:lnTo>
                    <a:pt x="27551" y="3108"/>
                  </a:lnTo>
                  <a:cubicBezTo>
                    <a:pt x="27623" y="3168"/>
                    <a:pt x="27706" y="3227"/>
                    <a:pt x="27777" y="3299"/>
                  </a:cubicBezTo>
                  <a:cubicBezTo>
                    <a:pt x="27837" y="3358"/>
                    <a:pt x="27908" y="3406"/>
                    <a:pt x="27968" y="3466"/>
                  </a:cubicBezTo>
                  <a:cubicBezTo>
                    <a:pt x="28027" y="3525"/>
                    <a:pt x="28099" y="3585"/>
                    <a:pt x="28158" y="3656"/>
                  </a:cubicBezTo>
                  <a:cubicBezTo>
                    <a:pt x="28218" y="3716"/>
                    <a:pt x="28301" y="3775"/>
                    <a:pt x="28361" y="3846"/>
                  </a:cubicBezTo>
                  <a:cubicBezTo>
                    <a:pt x="28420" y="3906"/>
                    <a:pt x="28480" y="3989"/>
                    <a:pt x="28539" y="4049"/>
                  </a:cubicBezTo>
                  <a:cubicBezTo>
                    <a:pt x="28599" y="4108"/>
                    <a:pt x="28658" y="4180"/>
                    <a:pt x="28718" y="4239"/>
                  </a:cubicBezTo>
                  <a:cubicBezTo>
                    <a:pt x="28813" y="4370"/>
                    <a:pt x="28920" y="4489"/>
                    <a:pt x="29028" y="4620"/>
                  </a:cubicBezTo>
                  <a:cubicBezTo>
                    <a:pt x="29159" y="4799"/>
                    <a:pt x="29290" y="5001"/>
                    <a:pt x="29432" y="5180"/>
                  </a:cubicBezTo>
                  <a:cubicBezTo>
                    <a:pt x="29504" y="5275"/>
                    <a:pt x="29563" y="5370"/>
                    <a:pt x="29635" y="5478"/>
                  </a:cubicBezTo>
                  <a:cubicBezTo>
                    <a:pt x="29706" y="5597"/>
                    <a:pt x="29801" y="5728"/>
                    <a:pt x="29873" y="5847"/>
                  </a:cubicBezTo>
                  <a:cubicBezTo>
                    <a:pt x="29944" y="5966"/>
                    <a:pt x="30004" y="6085"/>
                    <a:pt x="30087" y="6216"/>
                  </a:cubicBezTo>
                  <a:cubicBezTo>
                    <a:pt x="30147" y="6323"/>
                    <a:pt x="30182" y="6406"/>
                    <a:pt x="30242" y="6513"/>
                  </a:cubicBezTo>
                  <a:cubicBezTo>
                    <a:pt x="30302" y="6621"/>
                    <a:pt x="30349" y="6728"/>
                    <a:pt x="30397" y="6823"/>
                  </a:cubicBezTo>
                  <a:cubicBezTo>
                    <a:pt x="30444" y="6930"/>
                    <a:pt x="30504" y="7049"/>
                    <a:pt x="30540" y="7156"/>
                  </a:cubicBezTo>
                  <a:cubicBezTo>
                    <a:pt x="30575" y="7228"/>
                    <a:pt x="30587" y="7287"/>
                    <a:pt x="30623" y="7359"/>
                  </a:cubicBezTo>
                  <a:cubicBezTo>
                    <a:pt x="30647" y="7454"/>
                    <a:pt x="30694" y="7526"/>
                    <a:pt x="30706" y="7621"/>
                  </a:cubicBezTo>
                  <a:cubicBezTo>
                    <a:pt x="30742" y="7704"/>
                    <a:pt x="30754" y="7799"/>
                    <a:pt x="30778" y="7871"/>
                  </a:cubicBezTo>
                  <a:cubicBezTo>
                    <a:pt x="30814" y="7954"/>
                    <a:pt x="30837" y="8049"/>
                    <a:pt x="30861" y="8121"/>
                  </a:cubicBezTo>
                  <a:cubicBezTo>
                    <a:pt x="30873" y="8216"/>
                    <a:pt x="30897" y="8299"/>
                    <a:pt x="30921" y="8395"/>
                  </a:cubicBezTo>
                  <a:cubicBezTo>
                    <a:pt x="30933" y="8478"/>
                    <a:pt x="30956" y="8573"/>
                    <a:pt x="30980" y="8657"/>
                  </a:cubicBezTo>
                  <a:cubicBezTo>
                    <a:pt x="31004" y="8835"/>
                    <a:pt x="31040" y="9002"/>
                    <a:pt x="31064" y="9180"/>
                  </a:cubicBezTo>
                  <a:cubicBezTo>
                    <a:pt x="31075" y="9240"/>
                    <a:pt x="31075" y="9300"/>
                    <a:pt x="31099" y="9359"/>
                  </a:cubicBezTo>
                  <a:cubicBezTo>
                    <a:pt x="31111" y="9431"/>
                    <a:pt x="31123" y="9526"/>
                    <a:pt x="31123" y="9597"/>
                  </a:cubicBezTo>
                  <a:cubicBezTo>
                    <a:pt x="31135" y="9704"/>
                    <a:pt x="31135" y="9788"/>
                    <a:pt x="31135" y="9895"/>
                  </a:cubicBezTo>
                  <a:cubicBezTo>
                    <a:pt x="31135" y="9966"/>
                    <a:pt x="31159" y="10026"/>
                    <a:pt x="31159" y="10097"/>
                  </a:cubicBezTo>
                  <a:cubicBezTo>
                    <a:pt x="31171" y="10443"/>
                    <a:pt x="31171" y="10788"/>
                    <a:pt x="31159" y="11133"/>
                  </a:cubicBezTo>
                  <a:cubicBezTo>
                    <a:pt x="31135" y="11490"/>
                    <a:pt x="31135" y="11847"/>
                    <a:pt x="31111" y="12181"/>
                  </a:cubicBezTo>
                  <a:cubicBezTo>
                    <a:pt x="31099" y="12359"/>
                    <a:pt x="31075" y="12526"/>
                    <a:pt x="31064" y="12705"/>
                  </a:cubicBezTo>
                  <a:cubicBezTo>
                    <a:pt x="31052" y="12871"/>
                    <a:pt x="31040" y="13050"/>
                    <a:pt x="31004" y="13217"/>
                  </a:cubicBezTo>
                  <a:cubicBezTo>
                    <a:pt x="30933" y="13788"/>
                    <a:pt x="30837" y="14372"/>
                    <a:pt x="30718" y="14955"/>
                  </a:cubicBezTo>
                  <a:cubicBezTo>
                    <a:pt x="30694" y="15098"/>
                    <a:pt x="30659" y="15253"/>
                    <a:pt x="30623" y="15396"/>
                  </a:cubicBezTo>
                  <a:lnTo>
                    <a:pt x="30528" y="15717"/>
                  </a:lnTo>
                  <a:cubicBezTo>
                    <a:pt x="30516" y="15753"/>
                    <a:pt x="30504" y="15812"/>
                    <a:pt x="30480" y="15860"/>
                  </a:cubicBezTo>
                  <a:cubicBezTo>
                    <a:pt x="30456" y="15955"/>
                    <a:pt x="30421" y="16038"/>
                    <a:pt x="30397" y="16146"/>
                  </a:cubicBezTo>
                  <a:cubicBezTo>
                    <a:pt x="30385" y="16205"/>
                    <a:pt x="30361" y="16265"/>
                    <a:pt x="30337" y="16312"/>
                  </a:cubicBezTo>
                  <a:cubicBezTo>
                    <a:pt x="30290" y="16443"/>
                    <a:pt x="30230" y="16562"/>
                    <a:pt x="30182" y="16693"/>
                  </a:cubicBezTo>
                  <a:cubicBezTo>
                    <a:pt x="30111" y="16848"/>
                    <a:pt x="30052" y="17003"/>
                    <a:pt x="29980" y="17158"/>
                  </a:cubicBezTo>
                  <a:cubicBezTo>
                    <a:pt x="29909" y="17301"/>
                    <a:pt x="29825" y="17467"/>
                    <a:pt x="29754" y="17622"/>
                  </a:cubicBezTo>
                  <a:cubicBezTo>
                    <a:pt x="29682" y="17765"/>
                    <a:pt x="29611" y="17920"/>
                    <a:pt x="29516" y="18063"/>
                  </a:cubicBezTo>
                  <a:cubicBezTo>
                    <a:pt x="29444" y="18217"/>
                    <a:pt x="29349" y="18348"/>
                    <a:pt x="29278" y="18491"/>
                  </a:cubicBezTo>
                  <a:cubicBezTo>
                    <a:pt x="29111" y="18789"/>
                    <a:pt x="28932" y="19086"/>
                    <a:pt x="28754" y="19372"/>
                  </a:cubicBezTo>
                  <a:lnTo>
                    <a:pt x="28218" y="20218"/>
                  </a:lnTo>
                  <a:cubicBezTo>
                    <a:pt x="28039" y="20503"/>
                    <a:pt x="27849" y="20789"/>
                    <a:pt x="27670" y="21075"/>
                  </a:cubicBezTo>
                  <a:cubicBezTo>
                    <a:pt x="27468" y="21396"/>
                    <a:pt x="27265" y="21730"/>
                    <a:pt x="27051" y="22039"/>
                  </a:cubicBezTo>
                  <a:cubicBezTo>
                    <a:pt x="26646" y="22635"/>
                    <a:pt x="26230" y="23194"/>
                    <a:pt x="25801" y="23766"/>
                  </a:cubicBezTo>
                  <a:cubicBezTo>
                    <a:pt x="25658" y="23932"/>
                    <a:pt x="25539" y="24087"/>
                    <a:pt x="25408" y="24242"/>
                  </a:cubicBezTo>
                  <a:cubicBezTo>
                    <a:pt x="25265" y="24420"/>
                    <a:pt x="25099" y="24599"/>
                    <a:pt x="24932" y="24766"/>
                  </a:cubicBezTo>
                  <a:cubicBezTo>
                    <a:pt x="24610" y="25123"/>
                    <a:pt x="24265" y="25456"/>
                    <a:pt x="23932" y="25802"/>
                  </a:cubicBezTo>
                  <a:cubicBezTo>
                    <a:pt x="23682" y="26052"/>
                    <a:pt x="23432" y="26290"/>
                    <a:pt x="23182" y="26552"/>
                  </a:cubicBezTo>
                  <a:cubicBezTo>
                    <a:pt x="22920" y="26790"/>
                    <a:pt x="22658" y="27028"/>
                    <a:pt x="22384" y="27266"/>
                  </a:cubicBezTo>
                  <a:cubicBezTo>
                    <a:pt x="22110" y="27504"/>
                    <a:pt x="21836" y="27742"/>
                    <a:pt x="21539" y="27957"/>
                  </a:cubicBezTo>
                  <a:lnTo>
                    <a:pt x="20693" y="28635"/>
                  </a:lnTo>
                  <a:cubicBezTo>
                    <a:pt x="20062" y="29088"/>
                    <a:pt x="19443" y="29540"/>
                    <a:pt x="18812" y="29981"/>
                  </a:cubicBezTo>
                  <a:cubicBezTo>
                    <a:pt x="18252" y="30397"/>
                    <a:pt x="17669" y="30802"/>
                    <a:pt x="17074" y="31195"/>
                  </a:cubicBezTo>
                  <a:cubicBezTo>
                    <a:pt x="16764" y="31386"/>
                    <a:pt x="16455" y="31588"/>
                    <a:pt x="16121" y="31767"/>
                  </a:cubicBezTo>
                  <a:lnTo>
                    <a:pt x="15097" y="32302"/>
                  </a:lnTo>
                  <a:cubicBezTo>
                    <a:pt x="14788" y="32469"/>
                    <a:pt x="14490" y="32624"/>
                    <a:pt x="14169" y="32767"/>
                  </a:cubicBezTo>
                  <a:cubicBezTo>
                    <a:pt x="13990" y="32862"/>
                    <a:pt x="13811" y="32933"/>
                    <a:pt x="13633" y="33005"/>
                  </a:cubicBezTo>
                  <a:cubicBezTo>
                    <a:pt x="13490" y="33064"/>
                    <a:pt x="13323" y="33136"/>
                    <a:pt x="13180" y="33195"/>
                  </a:cubicBezTo>
                  <a:cubicBezTo>
                    <a:pt x="12978" y="33279"/>
                    <a:pt x="12799" y="33350"/>
                    <a:pt x="12609" y="33422"/>
                  </a:cubicBezTo>
                  <a:cubicBezTo>
                    <a:pt x="12418" y="33493"/>
                    <a:pt x="12228" y="33553"/>
                    <a:pt x="12025" y="33612"/>
                  </a:cubicBezTo>
                  <a:cubicBezTo>
                    <a:pt x="11835" y="33672"/>
                    <a:pt x="11644" y="33731"/>
                    <a:pt x="11430" y="33779"/>
                  </a:cubicBezTo>
                  <a:cubicBezTo>
                    <a:pt x="11335" y="33814"/>
                    <a:pt x="11228" y="33838"/>
                    <a:pt x="11109" y="33850"/>
                  </a:cubicBezTo>
                  <a:cubicBezTo>
                    <a:pt x="11013" y="33874"/>
                    <a:pt x="10930" y="33886"/>
                    <a:pt x="10823" y="33898"/>
                  </a:cubicBezTo>
                  <a:lnTo>
                    <a:pt x="10382" y="33945"/>
                  </a:lnTo>
                  <a:cubicBezTo>
                    <a:pt x="10216" y="33957"/>
                    <a:pt x="10049" y="33957"/>
                    <a:pt x="9882" y="33957"/>
                  </a:cubicBezTo>
                  <a:cubicBezTo>
                    <a:pt x="9728" y="33957"/>
                    <a:pt x="9561" y="33945"/>
                    <a:pt x="9394" y="33945"/>
                  </a:cubicBezTo>
                  <a:cubicBezTo>
                    <a:pt x="9288" y="33981"/>
                    <a:pt x="9199" y="33991"/>
                    <a:pt x="9117" y="33991"/>
                  </a:cubicBezTo>
                  <a:cubicBezTo>
                    <a:pt x="9061" y="33991"/>
                    <a:pt x="9007" y="33986"/>
                    <a:pt x="8954" y="33981"/>
                  </a:cubicBezTo>
                  <a:cubicBezTo>
                    <a:pt x="8727" y="33934"/>
                    <a:pt x="8501" y="33898"/>
                    <a:pt x="8275" y="33838"/>
                  </a:cubicBezTo>
                  <a:cubicBezTo>
                    <a:pt x="8156" y="33814"/>
                    <a:pt x="8037" y="33779"/>
                    <a:pt x="7918" y="33743"/>
                  </a:cubicBezTo>
                  <a:cubicBezTo>
                    <a:pt x="7823" y="33707"/>
                    <a:pt x="7727" y="33660"/>
                    <a:pt x="7620" y="33636"/>
                  </a:cubicBezTo>
                  <a:cubicBezTo>
                    <a:pt x="7537" y="33588"/>
                    <a:pt x="7442" y="33564"/>
                    <a:pt x="7358" y="33517"/>
                  </a:cubicBezTo>
                  <a:cubicBezTo>
                    <a:pt x="7251" y="33457"/>
                    <a:pt x="7132" y="33410"/>
                    <a:pt x="7025" y="33350"/>
                  </a:cubicBezTo>
                  <a:cubicBezTo>
                    <a:pt x="6930" y="33291"/>
                    <a:pt x="6822" y="33231"/>
                    <a:pt x="6727" y="33172"/>
                  </a:cubicBezTo>
                  <a:cubicBezTo>
                    <a:pt x="6656" y="33124"/>
                    <a:pt x="6584" y="33064"/>
                    <a:pt x="6513" y="33005"/>
                  </a:cubicBezTo>
                  <a:cubicBezTo>
                    <a:pt x="6418" y="32933"/>
                    <a:pt x="6310" y="32862"/>
                    <a:pt x="6239" y="32767"/>
                  </a:cubicBezTo>
                  <a:cubicBezTo>
                    <a:pt x="6156" y="32683"/>
                    <a:pt x="6072" y="32588"/>
                    <a:pt x="6001" y="32505"/>
                  </a:cubicBezTo>
                  <a:cubicBezTo>
                    <a:pt x="5822" y="32267"/>
                    <a:pt x="5691" y="32005"/>
                    <a:pt x="5572" y="31743"/>
                  </a:cubicBezTo>
                  <a:cubicBezTo>
                    <a:pt x="5501" y="31528"/>
                    <a:pt x="5441" y="31326"/>
                    <a:pt x="5406" y="31100"/>
                  </a:cubicBezTo>
                  <a:cubicBezTo>
                    <a:pt x="5394" y="30921"/>
                    <a:pt x="5382" y="30743"/>
                    <a:pt x="5394" y="30552"/>
                  </a:cubicBezTo>
                  <a:cubicBezTo>
                    <a:pt x="5394" y="30457"/>
                    <a:pt x="5406" y="30362"/>
                    <a:pt x="5406" y="30266"/>
                  </a:cubicBezTo>
                  <a:cubicBezTo>
                    <a:pt x="5406" y="30135"/>
                    <a:pt x="5441" y="30016"/>
                    <a:pt x="5453" y="29885"/>
                  </a:cubicBezTo>
                  <a:cubicBezTo>
                    <a:pt x="5477" y="29731"/>
                    <a:pt x="5501" y="29588"/>
                    <a:pt x="5525" y="29433"/>
                  </a:cubicBezTo>
                  <a:cubicBezTo>
                    <a:pt x="5537" y="29373"/>
                    <a:pt x="5560" y="29314"/>
                    <a:pt x="5572" y="29242"/>
                  </a:cubicBezTo>
                  <a:cubicBezTo>
                    <a:pt x="5572" y="29207"/>
                    <a:pt x="5584" y="29171"/>
                    <a:pt x="5584" y="29135"/>
                  </a:cubicBezTo>
                  <a:cubicBezTo>
                    <a:pt x="5620" y="29052"/>
                    <a:pt x="5644" y="28957"/>
                    <a:pt x="5656" y="28850"/>
                  </a:cubicBezTo>
                  <a:cubicBezTo>
                    <a:pt x="5691" y="28766"/>
                    <a:pt x="5715" y="28695"/>
                    <a:pt x="5751" y="28611"/>
                  </a:cubicBezTo>
                  <a:cubicBezTo>
                    <a:pt x="5775" y="28540"/>
                    <a:pt x="5810" y="28457"/>
                    <a:pt x="5834" y="28373"/>
                  </a:cubicBezTo>
                  <a:cubicBezTo>
                    <a:pt x="5894" y="28230"/>
                    <a:pt x="5941" y="28099"/>
                    <a:pt x="6001" y="27945"/>
                  </a:cubicBezTo>
                  <a:cubicBezTo>
                    <a:pt x="6215" y="27457"/>
                    <a:pt x="6418" y="26980"/>
                    <a:pt x="6644" y="26492"/>
                  </a:cubicBezTo>
                  <a:cubicBezTo>
                    <a:pt x="6763" y="26218"/>
                    <a:pt x="6846" y="25956"/>
                    <a:pt x="6941" y="25683"/>
                  </a:cubicBezTo>
                  <a:cubicBezTo>
                    <a:pt x="7049" y="25397"/>
                    <a:pt x="7108" y="25099"/>
                    <a:pt x="7132" y="24801"/>
                  </a:cubicBezTo>
                  <a:cubicBezTo>
                    <a:pt x="7180" y="24444"/>
                    <a:pt x="7144" y="24075"/>
                    <a:pt x="7072" y="23718"/>
                  </a:cubicBezTo>
                  <a:cubicBezTo>
                    <a:pt x="7013" y="23432"/>
                    <a:pt x="6930" y="23170"/>
                    <a:pt x="6811" y="22896"/>
                  </a:cubicBezTo>
                  <a:cubicBezTo>
                    <a:pt x="6715" y="22694"/>
                    <a:pt x="6596" y="22480"/>
                    <a:pt x="6465" y="22301"/>
                  </a:cubicBezTo>
                  <a:cubicBezTo>
                    <a:pt x="6346" y="22146"/>
                    <a:pt x="6227" y="21992"/>
                    <a:pt x="6096" y="21861"/>
                  </a:cubicBezTo>
                  <a:lnTo>
                    <a:pt x="5918" y="21682"/>
                  </a:lnTo>
                  <a:cubicBezTo>
                    <a:pt x="5834" y="21611"/>
                    <a:pt x="5763" y="21527"/>
                    <a:pt x="5691" y="21468"/>
                  </a:cubicBezTo>
                  <a:cubicBezTo>
                    <a:pt x="5620" y="21408"/>
                    <a:pt x="5537" y="21337"/>
                    <a:pt x="5465" y="21277"/>
                  </a:cubicBezTo>
                  <a:cubicBezTo>
                    <a:pt x="5334" y="21158"/>
                    <a:pt x="5203" y="21051"/>
                    <a:pt x="5048" y="20956"/>
                  </a:cubicBezTo>
                  <a:cubicBezTo>
                    <a:pt x="4751" y="20730"/>
                    <a:pt x="4453" y="20539"/>
                    <a:pt x="4155" y="20313"/>
                  </a:cubicBezTo>
                  <a:cubicBezTo>
                    <a:pt x="3858" y="20098"/>
                    <a:pt x="3560" y="19896"/>
                    <a:pt x="3274" y="19670"/>
                  </a:cubicBezTo>
                  <a:cubicBezTo>
                    <a:pt x="3179" y="19587"/>
                    <a:pt x="3060" y="19491"/>
                    <a:pt x="2953" y="19408"/>
                  </a:cubicBezTo>
                  <a:cubicBezTo>
                    <a:pt x="2846" y="19313"/>
                    <a:pt x="2727" y="19206"/>
                    <a:pt x="2620" y="19122"/>
                  </a:cubicBezTo>
                  <a:lnTo>
                    <a:pt x="2310" y="18813"/>
                  </a:lnTo>
                  <a:cubicBezTo>
                    <a:pt x="2191" y="18658"/>
                    <a:pt x="2060" y="18527"/>
                    <a:pt x="1941" y="18372"/>
                  </a:cubicBezTo>
                  <a:cubicBezTo>
                    <a:pt x="1822" y="18217"/>
                    <a:pt x="1703" y="18039"/>
                    <a:pt x="1596" y="17860"/>
                  </a:cubicBezTo>
                  <a:cubicBezTo>
                    <a:pt x="1536" y="17753"/>
                    <a:pt x="1488" y="17646"/>
                    <a:pt x="1429" y="17539"/>
                  </a:cubicBezTo>
                  <a:cubicBezTo>
                    <a:pt x="1357" y="17408"/>
                    <a:pt x="1298" y="17265"/>
                    <a:pt x="1238" y="17110"/>
                  </a:cubicBezTo>
                  <a:cubicBezTo>
                    <a:pt x="1226" y="17062"/>
                    <a:pt x="1215" y="17027"/>
                    <a:pt x="1179" y="16967"/>
                  </a:cubicBezTo>
                  <a:cubicBezTo>
                    <a:pt x="1155" y="16908"/>
                    <a:pt x="1119" y="16824"/>
                    <a:pt x="1107" y="16753"/>
                  </a:cubicBezTo>
                  <a:cubicBezTo>
                    <a:pt x="1072" y="16681"/>
                    <a:pt x="1060" y="16622"/>
                    <a:pt x="1048" y="16550"/>
                  </a:cubicBezTo>
                  <a:cubicBezTo>
                    <a:pt x="1036" y="16467"/>
                    <a:pt x="1000" y="16408"/>
                    <a:pt x="988" y="16336"/>
                  </a:cubicBezTo>
                  <a:cubicBezTo>
                    <a:pt x="976" y="16265"/>
                    <a:pt x="953" y="16193"/>
                    <a:pt x="929" y="16134"/>
                  </a:cubicBezTo>
                  <a:cubicBezTo>
                    <a:pt x="917" y="16050"/>
                    <a:pt x="881" y="15979"/>
                    <a:pt x="869" y="15919"/>
                  </a:cubicBezTo>
                  <a:cubicBezTo>
                    <a:pt x="834" y="15788"/>
                    <a:pt x="822" y="15657"/>
                    <a:pt x="798" y="15515"/>
                  </a:cubicBezTo>
                  <a:cubicBezTo>
                    <a:pt x="798" y="15455"/>
                    <a:pt x="774" y="15384"/>
                    <a:pt x="774" y="15324"/>
                  </a:cubicBezTo>
                  <a:cubicBezTo>
                    <a:pt x="774" y="15265"/>
                    <a:pt x="762" y="15193"/>
                    <a:pt x="762" y="15134"/>
                  </a:cubicBezTo>
                  <a:cubicBezTo>
                    <a:pt x="762" y="15038"/>
                    <a:pt x="762" y="14967"/>
                    <a:pt x="750" y="14884"/>
                  </a:cubicBezTo>
                  <a:cubicBezTo>
                    <a:pt x="750" y="14824"/>
                    <a:pt x="738" y="14741"/>
                    <a:pt x="750" y="14681"/>
                  </a:cubicBezTo>
                  <a:lnTo>
                    <a:pt x="750" y="14419"/>
                  </a:lnTo>
                  <a:lnTo>
                    <a:pt x="750" y="14241"/>
                  </a:lnTo>
                  <a:cubicBezTo>
                    <a:pt x="762" y="14086"/>
                    <a:pt x="774" y="13955"/>
                    <a:pt x="798" y="13812"/>
                  </a:cubicBezTo>
                  <a:cubicBezTo>
                    <a:pt x="822" y="13633"/>
                    <a:pt x="857" y="13431"/>
                    <a:pt x="881" y="13252"/>
                  </a:cubicBezTo>
                  <a:cubicBezTo>
                    <a:pt x="917" y="13133"/>
                    <a:pt x="929" y="13014"/>
                    <a:pt x="953" y="12895"/>
                  </a:cubicBezTo>
                  <a:cubicBezTo>
                    <a:pt x="988" y="12776"/>
                    <a:pt x="1012" y="12681"/>
                    <a:pt x="1048" y="12562"/>
                  </a:cubicBezTo>
                  <a:cubicBezTo>
                    <a:pt x="1060" y="12479"/>
                    <a:pt x="1096" y="12395"/>
                    <a:pt x="1119" y="12324"/>
                  </a:cubicBezTo>
                  <a:cubicBezTo>
                    <a:pt x="1167" y="12169"/>
                    <a:pt x="1215" y="12038"/>
                    <a:pt x="1250" y="11907"/>
                  </a:cubicBezTo>
                  <a:cubicBezTo>
                    <a:pt x="1286" y="11824"/>
                    <a:pt x="1310" y="11740"/>
                    <a:pt x="1346" y="11669"/>
                  </a:cubicBezTo>
                  <a:cubicBezTo>
                    <a:pt x="1369" y="11574"/>
                    <a:pt x="1417" y="11490"/>
                    <a:pt x="1453" y="11407"/>
                  </a:cubicBezTo>
                  <a:cubicBezTo>
                    <a:pt x="1488" y="11324"/>
                    <a:pt x="1536" y="11228"/>
                    <a:pt x="1572" y="11145"/>
                  </a:cubicBezTo>
                  <a:cubicBezTo>
                    <a:pt x="1607" y="11074"/>
                    <a:pt x="1643" y="10978"/>
                    <a:pt x="1691" y="10907"/>
                  </a:cubicBezTo>
                  <a:cubicBezTo>
                    <a:pt x="1750" y="10812"/>
                    <a:pt x="1786" y="10716"/>
                    <a:pt x="1846" y="10621"/>
                  </a:cubicBezTo>
                  <a:cubicBezTo>
                    <a:pt x="1881" y="10562"/>
                    <a:pt x="1929" y="10490"/>
                    <a:pt x="1965" y="10431"/>
                  </a:cubicBezTo>
                  <a:cubicBezTo>
                    <a:pt x="2024" y="10335"/>
                    <a:pt x="2084" y="10252"/>
                    <a:pt x="2131" y="10157"/>
                  </a:cubicBezTo>
                  <a:cubicBezTo>
                    <a:pt x="2179" y="10085"/>
                    <a:pt x="2227" y="10014"/>
                    <a:pt x="2262" y="9954"/>
                  </a:cubicBezTo>
                  <a:cubicBezTo>
                    <a:pt x="2369" y="9800"/>
                    <a:pt x="2477" y="9669"/>
                    <a:pt x="2584" y="9526"/>
                  </a:cubicBezTo>
                  <a:cubicBezTo>
                    <a:pt x="2679" y="9383"/>
                    <a:pt x="2798" y="9252"/>
                    <a:pt x="2905" y="9109"/>
                  </a:cubicBezTo>
                  <a:cubicBezTo>
                    <a:pt x="2953" y="9050"/>
                    <a:pt x="3012" y="9002"/>
                    <a:pt x="3060" y="8942"/>
                  </a:cubicBezTo>
                  <a:cubicBezTo>
                    <a:pt x="3131" y="8871"/>
                    <a:pt x="3203" y="8776"/>
                    <a:pt x="3274" y="8704"/>
                  </a:cubicBezTo>
                  <a:lnTo>
                    <a:pt x="3417" y="8573"/>
                  </a:lnTo>
                  <a:lnTo>
                    <a:pt x="3667" y="8311"/>
                  </a:lnTo>
                  <a:cubicBezTo>
                    <a:pt x="3798" y="8192"/>
                    <a:pt x="3917" y="8073"/>
                    <a:pt x="4048" y="7942"/>
                  </a:cubicBezTo>
                  <a:cubicBezTo>
                    <a:pt x="4310" y="7704"/>
                    <a:pt x="4560" y="7478"/>
                    <a:pt x="4810" y="7264"/>
                  </a:cubicBezTo>
                  <a:cubicBezTo>
                    <a:pt x="4929" y="7156"/>
                    <a:pt x="5048" y="7049"/>
                    <a:pt x="5179" y="6942"/>
                  </a:cubicBezTo>
                  <a:cubicBezTo>
                    <a:pt x="5334" y="6823"/>
                    <a:pt x="5477" y="6704"/>
                    <a:pt x="5620" y="6585"/>
                  </a:cubicBezTo>
                  <a:lnTo>
                    <a:pt x="5644" y="6561"/>
                  </a:lnTo>
                  <a:cubicBezTo>
                    <a:pt x="5751" y="6490"/>
                    <a:pt x="5870" y="6394"/>
                    <a:pt x="5977" y="6323"/>
                  </a:cubicBezTo>
                  <a:cubicBezTo>
                    <a:pt x="6037" y="6275"/>
                    <a:pt x="6072" y="6252"/>
                    <a:pt x="6132" y="6204"/>
                  </a:cubicBezTo>
                  <a:cubicBezTo>
                    <a:pt x="6310" y="6085"/>
                    <a:pt x="6489" y="5966"/>
                    <a:pt x="6656" y="5835"/>
                  </a:cubicBezTo>
                  <a:cubicBezTo>
                    <a:pt x="6787" y="5740"/>
                    <a:pt x="6941" y="5656"/>
                    <a:pt x="7072" y="5561"/>
                  </a:cubicBezTo>
                  <a:cubicBezTo>
                    <a:pt x="7203" y="5478"/>
                    <a:pt x="7346" y="5382"/>
                    <a:pt x="7477" y="5311"/>
                  </a:cubicBezTo>
                  <a:cubicBezTo>
                    <a:pt x="8001" y="5013"/>
                    <a:pt x="8501" y="4716"/>
                    <a:pt x="9037" y="4418"/>
                  </a:cubicBezTo>
                  <a:lnTo>
                    <a:pt x="9037" y="4418"/>
                  </a:lnTo>
                  <a:cubicBezTo>
                    <a:pt x="8966" y="4478"/>
                    <a:pt x="8894" y="4549"/>
                    <a:pt x="8811" y="4608"/>
                  </a:cubicBezTo>
                  <a:cubicBezTo>
                    <a:pt x="8680" y="4728"/>
                    <a:pt x="8561" y="4835"/>
                    <a:pt x="8442" y="4954"/>
                  </a:cubicBezTo>
                  <a:cubicBezTo>
                    <a:pt x="8132" y="5240"/>
                    <a:pt x="7834" y="5513"/>
                    <a:pt x="7525" y="5787"/>
                  </a:cubicBezTo>
                  <a:cubicBezTo>
                    <a:pt x="7406" y="5894"/>
                    <a:pt x="7418" y="6085"/>
                    <a:pt x="7525" y="6192"/>
                  </a:cubicBezTo>
                  <a:cubicBezTo>
                    <a:pt x="7584" y="6252"/>
                    <a:pt x="7656" y="6275"/>
                    <a:pt x="7727" y="6275"/>
                  </a:cubicBezTo>
                  <a:cubicBezTo>
                    <a:pt x="7799" y="6275"/>
                    <a:pt x="7882" y="6252"/>
                    <a:pt x="7942" y="6192"/>
                  </a:cubicBezTo>
                  <a:cubicBezTo>
                    <a:pt x="8251" y="5918"/>
                    <a:pt x="8573" y="5668"/>
                    <a:pt x="8894" y="5394"/>
                  </a:cubicBezTo>
                  <a:cubicBezTo>
                    <a:pt x="9132" y="5204"/>
                    <a:pt x="9382" y="5013"/>
                    <a:pt x="9620" y="4823"/>
                  </a:cubicBezTo>
                  <a:cubicBezTo>
                    <a:pt x="9763" y="4704"/>
                    <a:pt x="9930" y="4597"/>
                    <a:pt x="10085" y="4478"/>
                  </a:cubicBezTo>
                  <a:cubicBezTo>
                    <a:pt x="10228" y="4370"/>
                    <a:pt x="10382" y="4263"/>
                    <a:pt x="10537" y="4168"/>
                  </a:cubicBezTo>
                  <a:cubicBezTo>
                    <a:pt x="10656" y="4073"/>
                    <a:pt x="10799" y="4001"/>
                    <a:pt x="10918" y="3906"/>
                  </a:cubicBezTo>
                  <a:cubicBezTo>
                    <a:pt x="11013" y="3835"/>
                    <a:pt x="11132" y="3775"/>
                    <a:pt x="11240" y="3704"/>
                  </a:cubicBezTo>
                  <a:cubicBezTo>
                    <a:pt x="11287" y="3668"/>
                    <a:pt x="11347" y="3644"/>
                    <a:pt x="11394" y="3608"/>
                  </a:cubicBezTo>
                  <a:cubicBezTo>
                    <a:pt x="11704" y="3430"/>
                    <a:pt x="12014" y="3251"/>
                    <a:pt x="12323" y="3096"/>
                  </a:cubicBezTo>
                  <a:cubicBezTo>
                    <a:pt x="12526" y="2989"/>
                    <a:pt x="12728" y="2882"/>
                    <a:pt x="12918" y="2775"/>
                  </a:cubicBezTo>
                  <a:cubicBezTo>
                    <a:pt x="13073" y="2704"/>
                    <a:pt x="13216" y="2632"/>
                    <a:pt x="13383" y="2561"/>
                  </a:cubicBezTo>
                  <a:cubicBezTo>
                    <a:pt x="13514" y="2477"/>
                    <a:pt x="13669" y="2406"/>
                    <a:pt x="13799" y="2346"/>
                  </a:cubicBezTo>
                  <a:cubicBezTo>
                    <a:pt x="14026" y="2239"/>
                    <a:pt x="14228" y="2156"/>
                    <a:pt x="14454" y="2049"/>
                  </a:cubicBezTo>
                  <a:cubicBezTo>
                    <a:pt x="14752" y="1918"/>
                    <a:pt x="15050" y="1799"/>
                    <a:pt x="15347" y="1668"/>
                  </a:cubicBezTo>
                  <a:cubicBezTo>
                    <a:pt x="15597" y="1572"/>
                    <a:pt x="15859" y="1489"/>
                    <a:pt x="16097" y="1382"/>
                  </a:cubicBezTo>
                  <a:cubicBezTo>
                    <a:pt x="16193" y="1334"/>
                    <a:pt x="16312" y="1322"/>
                    <a:pt x="16419" y="1275"/>
                  </a:cubicBezTo>
                  <a:cubicBezTo>
                    <a:pt x="16574" y="1227"/>
                    <a:pt x="16705" y="1191"/>
                    <a:pt x="16847" y="1144"/>
                  </a:cubicBezTo>
                  <a:cubicBezTo>
                    <a:pt x="16955" y="1108"/>
                    <a:pt x="17062" y="1096"/>
                    <a:pt x="17181" y="1072"/>
                  </a:cubicBezTo>
                  <a:cubicBezTo>
                    <a:pt x="17324" y="1037"/>
                    <a:pt x="17467" y="1013"/>
                    <a:pt x="17609" y="965"/>
                  </a:cubicBezTo>
                  <a:cubicBezTo>
                    <a:pt x="17645" y="965"/>
                    <a:pt x="17669" y="953"/>
                    <a:pt x="17705" y="953"/>
                  </a:cubicBezTo>
                  <a:cubicBezTo>
                    <a:pt x="17788" y="929"/>
                    <a:pt x="17883" y="918"/>
                    <a:pt x="17955" y="906"/>
                  </a:cubicBezTo>
                  <a:cubicBezTo>
                    <a:pt x="18062" y="894"/>
                    <a:pt x="18181" y="870"/>
                    <a:pt x="18276" y="846"/>
                  </a:cubicBezTo>
                  <a:cubicBezTo>
                    <a:pt x="18455" y="834"/>
                    <a:pt x="18633" y="810"/>
                    <a:pt x="18812" y="787"/>
                  </a:cubicBezTo>
                  <a:cubicBezTo>
                    <a:pt x="18967" y="775"/>
                    <a:pt x="19098" y="775"/>
                    <a:pt x="19253" y="751"/>
                  </a:cubicBezTo>
                  <a:cubicBezTo>
                    <a:pt x="19407" y="751"/>
                    <a:pt x="19562" y="739"/>
                    <a:pt x="19729" y="739"/>
                  </a:cubicBezTo>
                  <a:close/>
                  <a:moveTo>
                    <a:pt x="19634" y="1"/>
                  </a:moveTo>
                  <a:cubicBezTo>
                    <a:pt x="19431" y="13"/>
                    <a:pt x="19229" y="13"/>
                    <a:pt x="19026" y="25"/>
                  </a:cubicBezTo>
                  <a:cubicBezTo>
                    <a:pt x="18848" y="48"/>
                    <a:pt x="18681" y="60"/>
                    <a:pt x="18502" y="72"/>
                  </a:cubicBezTo>
                  <a:cubicBezTo>
                    <a:pt x="18324" y="84"/>
                    <a:pt x="18145" y="120"/>
                    <a:pt x="17967" y="144"/>
                  </a:cubicBezTo>
                  <a:cubicBezTo>
                    <a:pt x="17836" y="167"/>
                    <a:pt x="17705" y="191"/>
                    <a:pt x="17562" y="203"/>
                  </a:cubicBezTo>
                  <a:cubicBezTo>
                    <a:pt x="17526" y="227"/>
                    <a:pt x="17467" y="227"/>
                    <a:pt x="17419" y="239"/>
                  </a:cubicBezTo>
                  <a:cubicBezTo>
                    <a:pt x="17193" y="287"/>
                    <a:pt x="16967" y="346"/>
                    <a:pt x="16752" y="382"/>
                  </a:cubicBezTo>
                  <a:cubicBezTo>
                    <a:pt x="16586" y="418"/>
                    <a:pt x="16431" y="477"/>
                    <a:pt x="16276" y="525"/>
                  </a:cubicBezTo>
                  <a:lnTo>
                    <a:pt x="15824" y="656"/>
                  </a:lnTo>
                  <a:cubicBezTo>
                    <a:pt x="15597" y="727"/>
                    <a:pt x="15383" y="822"/>
                    <a:pt x="15157" y="894"/>
                  </a:cubicBezTo>
                  <a:cubicBezTo>
                    <a:pt x="14978" y="965"/>
                    <a:pt x="14800" y="1037"/>
                    <a:pt x="14597" y="1120"/>
                  </a:cubicBezTo>
                  <a:lnTo>
                    <a:pt x="14157" y="1299"/>
                  </a:lnTo>
                  <a:lnTo>
                    <a:pt x="13490" y="1608"/>
                  </a:lnTo>
                  <a:cubicBezTo>
                    <a:pt x="13407" y="1632"/>
                    <a:pt x="13323" y="1668"/>
                    <a:pt x="13252" y="1680"/>
                  </a:cubicBezTo>
                  <a:cubicBezTo>
                    <a:pt x="12990" y="1775"/>
                    <a:pt x="12764" y="1858"/>
                    <a:pt x="12502" y="1953"/>
                  </a:cubicBezTo>
                  <a:cubicBezTo>
                    <a:pt x="12180" y="2072"/>
                    <a:pt x="11847" y="2203"/>
                    <a:pt x="11525" y="2334"/>
                  </a:cubicBezTo>
                  <a:cubicBezTo>
                    <a:pt x="11323" y="2406"/>
                    <a:pt x="11144" y="2501"/>
                    <a:pt x="10966" y="2573"/>
                  </a:cubicBezTo>
                  <a:cubicBezTo>
                    <a:pt x="10835" y="2632"/>
                    <a:pt x="10692" y="2692"/>
                    <a:pt x="10549" y="2763"/>
                  </a:cubicBezTo>
                  <a:cubicBezTo>
                    <a:pt x="10216" y="2930"/>
                    <a:pt x="9859" y="3108"/>
                    <a:pt x="9513" y="3287"/>
                  </a:cubicBezTo>
                  <a:cubicBezTo>
                    <a:pt x="9347" y="3382"/>
                    <a:pt x="9180" y="3454"/>
                    <a:pt x="9025" y="3537"/>
                  </a:cubicBezTo>
                  <a:lnTo>
                    <a:pt x="8442" y="3858"/>
                  </a:lnTo>
                  <a:lnTo>
                    <a:pt x="8037" y="4073"/>
                  </a:lnTo>
                  <a:cubicBezTo>
                    <a:pt x="7894" y="4168"/>
                    <a:pt x="7739" y="4239"/>
                    <a:pt x="7596" y="4335"/>
                  </a:cubicBezTo>
                  <a:cubicBezTo>
                    <a:pt x="7406" y="4454"/>
                    <a:pt x="7192" y="4573"/>
                    <a:pt x="7001" y="4692"/>
                  </a:cubicBezTo>
                  <a:cubicBezTo>
                    <a:pt x="6846" y="4775"/>
                    <a:pt x="6680" y="4882"/>
                    <a:pt x="6537" y="4989"/>
                  </a:cubicBezTo>
                  <a:cubicBezTo>
                    <a:pt x="6406" y="5073"/>
                    <a:pt x="6263" y="5168"/>
                    <a:pt x="6144" y="5251"/>
                  </a:cubicBezTo>
                  <a:cubicBezTo>
                    <a:pt x="6001" y="5359"/>
                    <a:pt x="5870" y="5442"/>
                    <a:pt x="5715" y="5549"/>
                  </a:cubicBezTo>
                  <a:cubicBezTo>
                    <a:pt x="5537" y="5680"/>
                    <a:pt x="5370" y="5823"/>
                    <a:pt x="5191" y="5954"/>
                  </a:cubicBezTo>
                  <a:cubicBezTo>
                    <a:pt x="5013" y="6085"/>
                    <a:pt x="4858" y="6216"/>
                    <a:pt x="4691" y="6371"/>
                  </a:cubicBezTo>
                  <a:cubicBezTo>
                    <a:pt x="4441" y="6573"/>
                    <a:pt x="4179" y="6811"/>
                    <a:pt x="3929" y="7037"/>
                  </a:cubicBezTo>
                  <a:cubicBezTo>
                    <a:pt x="3667" y="7287"/>
                    <a:pt x="3393" y="7549"/>
                    <a:pt x="3143" y="7799"/>
                  </a:cubicBezTo>
                  <a:cubicBezTo>
                    <a:pt x="3012" y="7930"/>
                    <a:pt x="2881" y="8061"/>
                    <a:pt x="2750" y="8204"/>
                  </a:cubicBezTo>
                  <a:cubicBezTo>
                    <a:pt x="2631" y="8335"/>
                    <a:pt x="2500" y="8466"/>
                    <a:pt x="2393" y="8621"/>
                  </a:cubicBezTo>
                  <a:cubicBezTo>
                    <a:pt x="2322" y="8716"/>
                    <a:pt x="2250" y="8811"/>
                    <a:pt x="2155" y="8919"/>
                  </a:cubicBezTo>
                  <a:cubicBezTo>
                    <a:pt x="2096" y="8990"/>
                    <a:pt x="2060" y="9050"/>
                    <a:pt x="2000" y="9121"/>
                  </a:cubicBezTo>
                  <a:cubicBezTo>
                    <a:pt x="1917" y="9216"/>
                    <a:pt x="1858" y="9311"/>
                    <a:pt x="1798" y="9407"/>
                  </a:cubicBezTo>
                  <a:cubicBezTo>
                    <a:pt x="1762" y="9466"/>
                    <a:pt x="1715" y="9526"/>
                    <a:pt x="1667" y="9597"/>
                  </a:cubicBezTo>
                  <a:cubicBezTo>
                    <a:pt x="1607" y="9692"/>
                    <a:pt x="1548" y="9776"/>
                    <a:pt x="1500" y="9871"/>
                  </a:cubicBezTo>
                  <a:cubicBezTo>
                    <a:pt x="1465" y="9942"/>
                    <a:pt x="1417" y="10002"/>
                    <a:pt x="1369" y="10073"/>
                  </a:cubicBezTo>
                  <a:cubicBezTo>
                    <a:pt x="1334" y="10169"/>
                    <a:pt x="1286" y="10252"/>
                    <a:pt x="1226" y="10323"/>
                  </a:cubicBezTo>
                  <a:lnTo>
                    <a:pt x="1084" y="10550"/>
                  </a:lnTo>
                  <a:lnTo>
                    <a:pt x="953" y="10824"/>
                  </a:lnTo>
                  <a:cubicBezTo>
                    <a:pt x="917" y="10895"/>
                    <a:pt x="881" y="10966"/>
                    <a:pt x="834" y="11062"/>
                  </a:cubicBezTo>
                  <a:cubicBezTo>
                    <a:pt x="762" y="11240"/>
                    <a:pt x="703" y="11395"/>
                    <a:pt x="631" y="11574"/>
                  </a:cubicBezTo>
                  <a:cubicBezTo>
                    <a:pt x="560" y="11776"/>
                    <a:pt x="476" y="11978"/>
                    <a:pt x="417" y="12193"/>
                  </a:cubicBezTo>
                  <a:cubicBezTo>
                    <a:pt x="393" y="12264"/>
                    <a:pt x="381" y="12348"/>
                    <a:pt x="345" y="12443"/>
                  </a:cubicBezTo>
                  <a:cubicBezTo>
                    <a:pt x="322" y="12526"/>
                    <a:pt x="298" y="12621"/>
                    <a:pt x="274" y="12729"/>
                  </a:cubicBezTo>
                  <a:cubicBezTo>
                    <a:pt x="238" y="12812"/>
                    <a:pt x="226" y="12907"/>
                    <a:pt x="214" y="12990"/>
                  </a:cubicBezTo>
                  <a:cubicBezTo>
                    <a:pt x="203" y="13062"/>
                    <a:pt x="167" y="13145"/>
                    <a:pt x="155" y="13229"/>
                  </a:cubicBezTo>
                  <a:cubicBezTo>
                    <a:pt x="119" y="13419"/>
                    <a:pt x="83" y="13622"/>
                    <a:pt x="60" y="13812"/>
                  </a:cubicBezTo>
                  <a:cubicBezTo>
                    <a:pt x="48" y="14003"/>
                    <a:pt x="24" y="14181"/>
                    <a:pt x="24" y="14372"/>
                  </a:cubicBezTo>
                  <a:cubicBezTo>
                    <a:pt x="24" y="14491"/>
                    <a:pt x="0" y="14598"/>
                    <a:pt x="0" y="14705"/>
                  </a:cubicBezTo>
                  <a:cubicBezTo>
                    <a:pt x="0" y="14788"/>
                    <a:pt x="0" y="14884"/>
                    <a:pt x="24" y="14955"/>
                  </a:cubicBezTo>
                  <a:cubicBezTo>
                    <a:pt x="24" y="15026"/>
                    <a:pt x="24" y="15122"/>
                    <a:pt x="36" y="15193"/>
                  </a:cubicBezTo>
                  <a:cubicBezTo>
                    <a:pt x="48" y="15312"/>
                    <a:pt x="60" y="15431"/>
                    <a:pt x="60" y="15538"/>
                  </a:cubicBezTo>
                  <a:cubicBezTo>
                    <a:pt x="83" y="15646"/>
                    <a:pt x="95" y="15729"/>
                    <a:pt x="107" y="15824"/>
                  </a:cubicBezTo>
                  <a:cubicBezTo>
                    <a:pt x="119" y="15884"/>
                    <a:pt x="119" y="15943"/>
                    <a:pt x="143" y="16015"/>
                  </a:cubicBezTo>
                  <a:cubicBezTo>
                    <a:pt x="143" y="16038"/>
                    <a:pt x="155" y="16074"/>
                    <a:pt x="155" y="16098"/>
                  </a:cubicBezTo>
                  <a:cubicBezTo>
                    <a:pt x="203" y="16265"/>
                    <a:pt x="226" y="16431"/>
                    <a:pt x="286" y="16598"/>
                  </a:cubicBezTo>
                  <a:cubicBezTo>
                    <a:pt x="334" y="16717"/>
                    <a:pt x="357" y="16812"/>
                    <a:pt x="405" y="16931"/>
                  </a:cubicBezTo>
                  <a:cubicBezTo>
                    <a:pt x="441" y="17027"/>
                    <a:pt x="476" y="17110"/>
                    <a:pt x="512" y="17205"/>
                  </a:cubicBezTo>
                  <a:cubicBezTo>
                    <a:pt x="536" y="17277"/>
                    <a:pt x="572" y="17372"/>
                    <a:pt x="619" y="17443"/>
                  </a:cubicBezTo>
                  <a:cubicBezTo>
                    <a:pt x="655" y="17551"/>
                    <a:pt x="703" y="17634"/>
                    <a:pt x="762" y="17741"/>
                  </a:cubicBezTo>
                  <a:cubicBezTo>
                    <a:pt x="834" y="17884"/>
                    <a:pt x="929" y="18039"/>
                    <a:pt x="1012" y="18182"/>
                  </a:cubicBezTo>
                  <a:cubicBezTo>
                    <a:pt x="1072" y="18289"/>
                    <a:pt x="1155" y="18396"/>
                    <a:pt x="1226" y="18503"/>
                  </a:cubicBezTo>
                  <a:cubicBezTo>
                    <a:pt x="1298" y="18598"/>
                    <a:pt x="1393" y="18705"/>
                    <a:pt x="1465" y="18813"/>
                  </a:cubicBezTo>
                  <a:cubicBezTo>
                    <a:pt x="1536" y="18896"/>
                    <a:pt x="1631" y="18991"/>
                    <a:pt x="1703" y="19075"/>
                  </a:cubicBezTo>
                  <a:cubicBezTo>
                    <a:pt x="1762" y="19134"/>
                    <a:pt x="1822" y="19217"/>
                    <a:pt x="1881" y="19277"/>
                  </a:cubicBezTo>
                  <a:cubicBezTo>
                    <a:pt x="1965" y="19348"/>
                    <a:pt x="2048" y="19420"/>
                    <a:pt x="2131" y="19515"/>
                  </a:cubicBezTo>
                  <a:cubicBezTo>
                    <a:pt x="2191" y="19575"/>
                    <a:pt x="2250" y="19610"/>
                    <a:pt x="2310" y="19658"/>
                  </a:cubicBezTo>
                  <a:cubicBezTo>
                    <a:pt x="2381" y="19717"/>
                    <a:pt x="2441" y="19777"/>
                    <a:pt x="2524" y="19825"/>
                  </a:cubicBezTo>
                  <a:cubicBezTo>
                    <a:pt x="2679" y="19944"/>
                    <a:pt x="2834" y="20063"/>
                    <a:pt x="3001" y="20182"/>
                  </a:cubicBezTo>
                  <a:lnTo>
                    <a:pt x="3893" y="20801"/>
                  </a:lnTo>
                  <a:cubicBezTo>
                    <a:pt x="4048" y="20908"/>
                    <a:pt x="4215" y="21027"/>
                    <a:pt x="4370" y="21134"/>
                  </a:cubicBezTo>
                  <a:cubicBezTo>
                    <a:pt x="4501" y="21218"/>
                    <a:pt x="4632" y="21325"/>
                    <a:pt x="4763" y="21432"/>
                  </a:cubicBezTo>
                  <a:cubicBezTo>
                    <a:pt x="4941" y="21563"/>
                    <a:pt x="5120" y="21718"/>
                    <a:pt x="5275" y="21861"/>
                  </a:cubicBezTo>
                  <a:cubicBezTo>
                    <a:pt x="5346" y="21932"/>
                    <a:pt x="5441" y="22015"/>
                    <a:pt x="5513" y="22099"/>
                  </a:cubicBezTo>
                  <a:cubicBezTo>
                    <a:pt x="5632" y="22230"/>
                    <a:pt x="5751" y="22349"/>
                    <a:pt x="5858" y="22492"/>
                  </a:cubicBezTo>
                  <a:cubicBezTo>
                    <a:pt x="6013" y="22706"/>
                    <a:pt x="6156" y="22968"/>
                    <a:pt x="6275" y="23218"/>
                  </a:cubicBezTo>
                  <a:cubicBezTo>
                    <a:pt x="6370" y="23480"/>
                    <a:pt x="6453" y="23754"/>
                    <a:pt x="6489" y="24039"/>
                  </a:cubicBezTo>
                  <a:cubicBezTo>
                    <a:pt x="6525" y="24254"/>
                    <a:pt x="6525" y="24492"/>
                    <a:pt x="6489" y="24718"/>
                  </a:cubicBezTo>
                  <a:cubicBezTo>
                    <a:pt x="6465" y="24968"/>
                    <a:pt x="6406" y="25230"/>
                    <a:pt x="6310" y="25468"/>
                  </a:cubicBezTo>
                  <a:cubicBezTo>
                    <a:pt x="6275" y="25563"/>
                    <a:pt x="6239" y="25671"/>
                    <a:pt x="6191" y="25790"/>
                  </a:cubicBezTo>
                  <a:cubicBezTo>
                    <a:pt x="6132" y="25921"/>
                    <a:pt x="6096" y="26040"/>
                    <a:pt x="6037" y="26183"/>
                  </a:cubicBezTo>
                  <a:cubicBezTo>
                    <a:pt x="5870" y="26540"/>
                    <a:pt x="5703" y="26897"/>
                    <a:pt x="5525" y="27254"/>
                  </a:cubicBezTo>
                  <a:cubicBezTo>
                    <a:pt x="5358" y="27588"/>
                    <a:pt x="5227" y="27945"/>
                    <a:pt x="5096" y="28290"/>
                  </a:cubicBezTo>
                  <a:cubicBezTo>
                    <a:pt x="5036" y="28457"/>
                    <a:pt x="4977" y="28623"/>
                    <a:pt x="4929" y="28802"/>
                  </a:cubicBezTo>
                  <a:cubicBezTo>
                    <a:pt x="4906" y="28873"/>
                    <a:pt x="4882" y="28957"/>
                    <a:pt x="4870" y="29040"/>
                  </a:cubicBezTo>
                  <a:cubicBezTo>
                    <a:pt x="4858" y="29135"/>
                    <a:pt x="4822" y="29242"/>
                    <a:pt x="4810" y="29350"/>
                  </a:cubicBezTo>
                  <a:cubicBezTo>
                    <a:pt x="4798" y="29433"/>
                    <a:pt x="4786" y="29540"/>
                    <a:pt x="4763" y="29647"/>
                  </a:cubicBezTo>
                  <a:cubicBezTo>
                    <a:pt x="4751" y="29731"/>
                    <a:pt x="4739" y="29826"/>
                    <a:pt x="4739" y="29909"/>
                  </a:cubicBezTo>
                  <a:cubicBezTo>
                    <a:pt x="4727" y="30016"/>
                    <a:pt x="4703" y="30124"/>
                    <a:pt x="4703" y="30207"/>
                  </a:cubicBezTo>
                  <a:cubicBezTo>
                    <a:pt x="4703" y="30314"/>
                    <a:pt x="4691" y="30421"/>
                    <a:pt x="4691" y="30528"/>
                  </a:cubicBezTo>
                  <a:cubicBezTo>
                    <a:pt x="4679" y="30743"/>
                    <a:pt x="4691" y="30981"/>
                    <a:pt x="4739" y="31207"/>
                  </a:cubicBezTo>
                  <a:cubicBezTo>
                    <a:pt x="4786" y="31445"/>
                    <a:pt x="4846" y="31683"/>
                    <a:pt x="4929" y="31909"/>
                  </a:cubicBezTo>
                  <a:cubicBezTo>
                    <a:pt x="5025" y="32136"/>
                    <a:pt x="5144" y="32350"/>
                    <a:pt x="5287" y="32552"/>
                  </a:cubicBezTo>
                  <a:cubicBezTo>
                    <a:pt x="5417" y="32743"/>
                    <a:pt x="5572" y="32933"/>
                    <a:pt x="5751" y="33100"/>
                  </a:cubicBezTo>
                  <a:cubicBezTo>
                    <a:pt x="5894" y="33231"/>
                    <a:pt x="6060" y="33362"/>
                    <a:pt x="6239" y="33481"/>
                  </a:cubicBezTo>
                  <a:lnTo>
                    <a:pt x="6465" y="33624"/>
                  </a:lnTo>
                  <a:cubicBezTo>
                    <a:pt x="6632" y="33707"/>
                    <a:pt x="6775" y="33803"/>
                    <a:pt x="6953" y="33874"/>
                  </a:cubicBezTo>
                  <a:cubicBezTo>
                    <a:pt x="7287" y="34005"/>
                    <a:pt x="7620" y="34160"/>
                    <a:pt x="7977" y="34243"/>
                  </a:cubicBezTo>
                  <a:cubicBezTo>
                    <a:pt x="8156" y="34291"/>
                    <a:pt x="8358" y="34338"/>
                    <a:pt x="8537" y="34362"/>
                  </a:cubicBezTo>
                  <a:cubicBezTo>
                    <a:pt x="8727" y="34398"/>
                    <a:pt x="8918" y="34422"/>
                    <a:pt x="9108" y="34434"/>
                  </a:cubicBezTo>
                  <a:cubicBezTo>
                    <a:pt x="9323" y="34469"/>
                    <a:pt x="9549" y="34481"/>
                    <a:pt x="9763" y="34481"/>
                  </a:cubicBezTo>
                  <a:cubicBezTo>
                    <a:pt x="9906" y="34481"/>
                    <a:pt x="10037" y="34481"/>
                    <a:pt x="10168" y="34469"/>
                  </a:cubicBezTo>
                  <a:lnTo>
                    <a:pt x="10704" y="34422"/>
                  </a:lnTo>
                  <a:cubicBezTo>
                    <a:pt x="10894" y="34386"/>
                    <a:pt x="11097" y="34362"/>
                    <a:pt x="11287" y="34315"/>
                  </a:cubicBezTo>
                  <a:cubicBezTo>
                    <a:pt x="11644" y="34243"/>
                    <a:pt x="12002" y="34136"/>
                    <a:pt x="12347" y="34041"/>
                  </a:cubicBezTo>
                  <a:cubicBezTo>
                    <a:pt x="12668" y="33945"/>
                    <a:pt x="13002" y="33826"/>
                    <a:pt x="13323" y="33707"/>
                  </a:cubicBezTo>
                  <a:cubicBezTo>
                    <a:pt x="13514" y="33636"/>
                    <a:pt x="13692" y="33576"/>
                    <a:pt x="13895" y="33505"/>
                  </a:cubicBezTo>
                  <a:cubicBezTo>
                    <a:pt x="14073" y="33422"/>
                    <a:pt x="14252" y="33362"/>
                    <a:pt x="14431" y="33291"/>
                  </a:cubicBezTo>
                  <a:cubicBezTo>
                    <a:pt x="14764" y="33148"/>
                    <a:pt x="15097" y="32993"/>
                    <a:pt x="15443" y="32826"/>
                  </a:cubicBezTo>
                  <a:cubicBezTo>
                    <a:pt x="15621" y="32755"/>
                    <a:pt x="15776" y="32671"/>
                    <a:pt x="15955" y="32588"/>
                  </a:cubicBezTo>
                  <a:cubicBezTo>
                    <a:pt x="16121" y="32517"/>
                    <a:pt x="16300" y="32421"/>
                    <a:pt x="16466" y="32338"/>
                  </a:cubicBezTo>
                  <a:cubicBezTo>
                    <a:pt x="16788" y="32171"/>
                    <a:pt x="17121" y="31981"/>
                    <a:pt x="17431" y="31790"/>
                  </a:cubicBezTo>
                  <a:cubicBezTo>
                    <a:pt x="17740" y="31612"/>
                    <a:pt x="18038" y="31421"/>
                    <a:pt x="18336" y="31219"/>
                  </a:cubicBezTo>
                  <a:cubicBezTo>
                    <a:pt x="18633" y="31028"/>
                    <a:pt x="18919" y="30838"/>
                    <a:pt x="19217" y="30647"/>
                  </a:cubicBezTo>
                  <a:cubicBezTo>
                    <a:pt x="19514" y="30433"/>
                    <a:pt x="19812" y="30243"/>
                    <a:pt x="20110" y="30028"/>
                  </a:cubicBezTo>
                  <a:cubicBezTo>
                    <a:pt x="20276" y="29933"/>
                    <a:pt x="20419" y="29814"/>
                    <a:pt x="20586" y="29707"/>
                  </a:cubicBezTo>
                  <a:cubicBezTo>
                    <a:pt x="20753" y="29588"/>
                    <a:pt x="20919" y="29481"/>
                    <a:pt x="21062" y="29362"/>
                  </a:cubicBezTo>
                  <a:cubicBezTo>
                    <a:pt x="21229" y="29242"/>
                    <a:pt x="21372" y="29123"/>
                    <a:pt x="21539" y="29004"/>
                  </a:cubicBezTo>
                  <a:cubicBezTo>
                    <a:pt x="21717" y="28873"/>
                    <a:pt x="21884" y="28742"/>
                    <a:pt x="22062" y="28588"/>
                  </a:cubicBezTo>
                  <a:cubicBezTo>
                    <a:pt x="22348" y="28361"/>
                    <a:pt x="22622" y="28123"/>
                    <a:pt x="22908" y="27885"/>
                  </a:cubicBezTo>
                  <a:cubicBezTo>
                    <a:pt x="23182" y="27671"/>
                    <a:pt x="23444" y="27409"/>
                    <a:pt x="23694" y="27171"/>
                  </a:cubicBezTo>
                  <a:cubicBezTo>
                    <a:pt x="23956" y="26933"/>
                    <a:pt x="24217" y="26683"/>
                    <a:pt x="24456" y="26433"/>
                  </a:cubicBezTo>
                  <a:cubicBezTo>
                    <a:pt x="24729" y="26159"/>
                    <a:pt x="24979" y="25897"/>
                    <a:pt x="25229" y="25623"/>
                  </a:cubicBezTo>
                  <a:cubicBezTo>
                    <a:pt x="25349" y="25492"/>
                    <a:pt x="25480" y="25361"/>
                    <a:pt x="25599" y="25230"/>
                  </a:cubicBezTo>
                  <a:cubicBezTo>
                    <a:pt x="25682" y="25135"/>
                    <a:pt x="25753" y="25051"/>
                    <a:pt x="25825" y="24968"/>
                  </a:cubicBezTo>
                  <a:cubicBezTo>
                    <a:pt x="25872" y="24909"/>
                    <a:pt x="25932" y="24873"/>
                    <a:pt x="25980" y="24813"/>
                  </a:cubicBezTo>
                  <a:cubicBezTo>
                    <a:pt x="26218" y="24492"/>
                    <a:pt x="26468" y="24182"/>
                    <a:pt x="26706" y="23861"/>
                  </a:cubicBezTo>
                  <a:cubicBezTo>
                    <a:pt x="26896" y="23575"/>
                    <a:pt x="27111" y="23277"/>
                    <a:pt x="27301" y="22980"/>
                  </a:cubicBezTo>
                  <a:cubicBezTo>
                    <a:pt x="27706" y="22337"/>
                    <a:pt x="28087" y="21682"/>
                    <a:pt x="28480" y="21039"/>
                  </a:cubicBezTo>
                  <a:cubicBezTo>
                    <a:pt x="28849" y="20420"/>
                    <a:pt x="29230" y="19813"/>
                    <a:pt x="29587" y="19182"/>
                  </a:cubicBezTo>
                  <a:cubicBezTo>
                    <a:pt x="29790" y="18860"/>
                    <a:pt x="29968" y="18515"/>
                    <a:pt x="30123" y="18182"/>
                  </a:cubicBezTo>
                  <a:cubicBezTo>
                    <a:pt x="30302" y="17848"/>
                    <a:pt x="30468" y="17503"/>
                    <a:pt x="30623" y="17146"/>
                  </a:cubicBezTo>
                  <a:cubicBezTo>
                    <a:pt x="30706" y="16967"/>
                    <a:pt x="30778" y="16777"/>
                    <a:pt x="30861" y="16574"/>
                  </a:cubicBezTo>
                  <a:cubicBezTo>
                    <a:pt x="30921" y="16419"/>
                    <a:pt x="30980" y="16253"/>
                    <a:pt x="31040" y="16074"/>
                  </a:cubicBezTo>
                  <a:cubicBezTo>
                    <a:pt x="31064" y="16003"/>
                    <a:pt x="31075" y="15908"/>
                    <a:pt x="31111" y="15836"/>
                  </a:cubicBezTo>
                  <a:cubicBezTo>
                    <a:pt x="31135" y="15741"/>
                    <a:pt x="31171" y="15657"/>
                    <a:pt x="31183" y="15586"/>
                  </a:cubicBezTo>
                  <a:lnTo>
                    <a:pt x="31314" y="15050"/>
                  </a:lnTo>
                  <a:cubicBezTo>
                    <a:pt x="31361" y="14848"/>
                    <a:pt x="31397" y="14669"/>
                    <a:pt x="31433" y="14479"/>
                  </a:cubicBezTo>
                  <a:cubicBezTo>
                    <a:pt x="31480" y="14300"/>
                    <a:pt x="31516" y="14110"/>
                    <a:pt x="31540" y="13931"/>
                  </a:cubicBezTo>
                  <a:cubicBezTo>
                    <a:pt x="31611" y="13574"/>
                    <a:pt x="31647" y="13229"/>
                    <a:pt x="31695" y="12871"/>
                  </a:cubicBezTo>
                  <a:cubicBezTo>
                    <a:pt x="31706" y="12752"/>
                    <a:pt x="31718" y="12645"/>
                    <a:pt x="31718" y="12526"/>
                  </a:cubicBezTo>
                  <a:cubicBezTo>
                    <a:pt x="31730" y="12443"/>
                    <a:pt x="31730" y="12348"/>
                    <a:pt x="31754" y="12264"/>
                  </a:cubicBezTo>
                  <a:lnTo>
                    <a:pt x="31790" y="11728"/>
                  </a:lnTo>
                  <a:cubicBezTo>
                    <a:pt x="31814" y="11550"/>
                    <a:pt x="31826" y="11371"/>
                    <a:pt x="31826" y="11193"/>
                  </a:cubicBezTo>
                  <a:cubicBezTo>
                    <a:pt x="31826" y="11014"/>
                    <a:pt x="31837" y="10835"/>
                    <a:pt x="31837" y="10657"/>
                  </a:cubicBezTo>
                  <a:lnTo>
                    <a:pt x="31837" y="10109"/>
                  </a:lnTo>
                  <a:cubicBezTo>
                    <a:pt x="31826" y="9931"/>
                    <a:pt x="31826" y="9728"/>
                    <a:pt x="31814" y="9550"/>
                  </a:cubicBezTo>
                  <a:cubicBezTo>
                    <a:pt x="31766" y="9157"/>
                    <a:pt x="31718" y="8764"/>
                    <a:pt x="31647" y="8359"/>
                  </a:cubicBezTo>
                  <a:cubicBezTo>
                    <a:pt x="31611" y="8240"/>
                    <a:pt x="31599" y="8121"/>
                    <a:pt x="31576" y="8026"/>
                  </a:cubicBezTo>
                  <a:cubicBezTo>
                    <a:pt x="31552" y="7942"/>
                    <a:pt x="31540" y="7883"/>
                    <a:pt x="31516" y="7811"/>
                  </a:cubicBezTo>
                  <a:cubicBezTo>
                    <a:pt x="31480" y="7704"/>
                    <a:pt x="31456" y="7585"/>
                    <a:pt x="31421" y="7490"/>
                  </a:cubicBezTo>
                  <a:cubicBezTo>
                    <a:pt x="31409" y="7406"/>
                    <a:pt x="31373" y="7335"/>
                    <a:pt x="31349" y="7264"/>
                  </a:cubicBezTo>
                  <a:cubicBezTo>
                    <a:pt x="31314" y="7168"/>
                    <a:pt x="31290" y="7073"/>
                    <a:pt x="31254" y="6978"/>
                  </a:cubicBezTo>
                  <a:cubicBezTo>
                    <a:pt x="31242" y="6930"/>
                    <a:pt x="31218" y="6871"/>
                    <a:pt x="31195" y="6835"/>
                  </a:cubicBezTo>
                  <a:cubicBezTo>
                    <a:pt x="31183" y="6775"/>
                    <a:pt x="31159" y="6728"/>
                    <a:pt x="31135" y="6668"/>
                  </a:cubicBezTo>
                  <a:cubicBezTo>
                    <a:pt x="31099" y="6573"/>
                    <a:pt x="31064" y="6490"/>
                    <a:pt x="31016" y="6394"/>
                  </a:cubicBezTo>
                  <a:cubicBezTo>
                    <a:pt x="30980" y="6311"/>
                    <a:pt x="30944" y="6240"/>
                    <a:pt x="30897" y="6144"/>
                  </a:cubicBezTo>
                  <a:cubicBezTo>
                    <a:pt x="30873" y="6073"/>
                    <a:pt x="30825" y="6002"/>
                    <a:pt x="30802" y="5918"/>
                  </a:cubicBezTo>
                  <a:cubicBezTo>
                    <a:pt x="30742" y="5835"/>
                    <a:pt x="30694" y="5728"/>
                    <a:pt x="30635" y="5644"/>
                  </a:cubicBezTo>
                  <a:cubicBezTo>
                    <a:pt x="30540" y="5478"/>
                    <a:pt x="30444" y="5311"/>
                    <a:pt x="30349" y="5168"/>
                  </a:cubicBezTo>
                  <a:cubicBezTo>
                    <a:pt x="30266" y="5001"/>
                    <a:pt x="30147" y="4847"/>
                    <a:pt x="30040" y="4704"/>
                  </a:cubicBezTo>
                  <a:cubicBezTo>
                    <a:pt x="29932" y="4549"/>
                    <a:pt x="29825" y="4406"/>
                    <a:pt x="29706" y="4251"/>
                  </a:cubicBezTo>
                  <a:cubicBezTo>
                    <a:pt x="29587" y="4073"/>
                    <a:pt x="29444" y="3918"/>
                    <a:pt x="29313" y="3751"/>
                  </a:cubicBezTo>
                  <a:lnTo>
                    <a:pt x="28956" y="3346"/>
                  </a:lnTo>
                  <a:cubicBezTo>
                    <a:pt x="28909" y="3287"/>
                    <a:pt x="28849" y="3239"/>
                    <a:pt x="28789" y="3180"/>
                  </a:cubicBezTo>
                  <a:cubicBezTo>
                    <a:pt x="28718" y="3108"/>
                    <a:pt x="28635" y="3037"/>
                    <a:pt x="28551" y="2965"/>
                  </a:cubicBezTo>
                  <a:cubicBezTo>
                    <a:pt x="28492" y="2906"/>
                    <a:pt x="28432" y="2858"/>
                    <a:pt x="28373" y="2811"/>
                  </a:cubicBezTo>
                  <a:cubicBezTo>
                    <a:pt x="28301" y="2739"/>
                    <a:pt x="28206" y="2680"/>
                    <a:pt x="28135" y="2608"/>
                  </a:cubicBezTo>
                  <a:cubicBezTo>
                    <a:pt x="28063" y="2525"/>
                    <a:pt x="27956" y="2465"/>
                    <a:pt x="27885" y="2406"/>
                  </a:cubicBezTo>
                  <a:cubicBezTo>
                    <a:pt x="27789" y="2334"/>
                    <a:pt x="27706" y="2275"/>
                    <a:pt x="27611" y="2203"/>
                  </a:cubicBezTo>
                  <a:cubicBezTo>
                    <a:pt x="27551" y="2156"/>
                    <a:pt x="27492" y="2132"/>
                    <a:pt x="27432" y="2084"/>
                  </a:cubicBezTo>
                  <a:cubicBezTo>
                    <a:pt x="27325" y="2025"/>
                    <a:pt x="27242" y="1953"/>
                    <a:pt x="27134" y="1894"/>
                  </a:cubicBezTo>
                  <a:cubicBezTo>
                    <a:pt x="27075" y="1858"/>
                    <a:pt x="27027" y="1811"/>
                    <a:pt x="26968" y="1787"/>
                  </a:cubicBezTo>
                  <a:cubicBezTo>
                    <a:pt x="26873" y="1727"/>
                    <a:pt x="26765" y="1668"/>
                    <a:pt x="26658" y="1596"/>
                  </a:cubicBezTo>
                  <a:cubicBezTo>
                    <a:pt x="26492" y="1489"/>
                    <a:pt x="26337" y="1418"/>
                    <a:pt x="26170" y="1322"/>
                  </a:cubicBezTo>
                  <a:cubicBezTo>
                    <a:pt x="26003" y="1239"/>
                    <a:pt x="25825" y="1180"/>
                    <a:pt x="25658" y="1084"/>
                  </a:cubicBezTo>
                  <a:cubicBezTo>
                    <a:pt x="25468" y="1001"/>
                    <a:pt x="25277" y="918"/>
                    <a:pt x="25087" y="846"/>
                  </a:cubicBezTo>
                  <a:cubicBezTo>
                    <a:pt x="24741" y="715"/>
                    <a:pt x="24384" y="596"/>
                    <a:pt x="24039" y="489"/>
                  </a:cubicBezTo>
                  <a:cubicBezTo>
                    <a:pt x="23694" y="382"/>
                    <a:pt x="23336" y="287"/>
                    <a:pt x="22979" y="203"/>
                  </a:cubicBezTo>
                  <a:cubicBezTo>
                    <a:pt x="22777" y="167"/>
                    <a:pt x="22562" y="120"/>
                    <a:pt x="22372" y="108"/>
                  </a:cubicBezTo>
                  <a:cubicBezTo>
                    <a:pt x="22193" y="84"/>
                    <a:pt x="22027" y="72"/>
                    <a:pt x="21848" y="60"/>
                  </a:cubicBezTo>
                  <a:cubicBezTo>
                    <a:pt x="21491" y="48"/>
                    <a:pt x="21134" y="13"/>
                    <a:pt x="20765" y="13"/>
                  </a:cubicBezTo>
                  <a:cubicBezTo>
                    <a:pt x="20586" y="13"/>
                    <a:pt x="20407" y="1"/>
                    <a:pt x="202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9"/>
            <p:cNvSpPr/>
            <p:nvPr/>
          </p:nvSpPr>
          <p:spPr>
            <a:xfrm>
              <a:off x="2634850" y="1155025"/>
              <a:ext cx="759925" cy="835850"/>
            </a:xfrm>
            <a:custGeom>
              <a:rect b="b" l="l" r="r" t="t"/>
              <a:pathLst>
                <a:path extrusionOk="0" h="33434" w="30397">
                  <a:moveTo>
                    <a:pt x="16109" y="1"/>
                  </a:moveTo>
                  <a:cubicBezTo>
                    <a:pt x="15419" y="1"/>
                    <a:pt x="14740" y="84"/>
                    <a:pt x="14085" y="179"/>
                  </a:cubicBezTo>
                  <a:cubicBezTo>
                    <a:pt x="13276" y="322"/>
                    <a:pt x="12597" y="477"/>
                    <a:pt x="11966" y="691"/>
                  </a:cubicBezTo>
                  <a:cubicBezTo>
                    <a:pt x="11609" y="810"/>
                    <a:pt x="11240" y="941"/>
                    <a:pt x="10978" y="1037"/>
                  </a:cubicBezTo>
                  <a:cubicBezTo>
                    <a:pt x="10692" y="1132"/>
                    <a:pt x="10347" y="1251"/>
                    <a:pt x="10025" y="1394"/>
                  </a:cubicBezTo>
                  <a:cubicBezTo>
                    <a:pt x="9227" y="1715"/>
                    <a:pt x="8608" y="2025"/>
                    <a:pt x="8061" y="2370"/>
                  </a:cubicBezTo>
                  <a:cubicBezTo>
                    <a:pt x="7358" y="2799"/>
                    <a:pt x="6715" y="3192"/>
                    <a:pt x="6072" y="3597"/>
                  </a:cubicBezTo>
                  <a:cubicBezTo>
                    <a:pt x="5977" y="3668"/>
                    <a:pt x="5894" y="3787"/>
                    <a:pt x="5882" y="3918"/>
                  </a:cubicBezTo>
                  <a:cubicBezTo>
                    <a:pt x="5691" y="4073"/>
                    <a:pt x="5477" y="4251"/>
                    <a:pt x="5287" y="4406"/>
                  </a:cubicBezTo>
                  <a:cubicBezTo>
                    <a:pt x="5001" y="4668"/>
                    <a:pt x="4727" y="4918"/>
                    <a:pt x="4429" y="5216"/>
                  </a:cubicBezTo>
                  <a:cubicBezTo>
                    <a:pt x="4155" y="5466"/>
                    <a:pt x="3929" y="5704"/>
                    <a:pt x="3739" y="5930"/>
                  </a:cubicBezTo>
                  <a:cubicBezTo>
                    <a:pt x="3274" y="6478"/>
                    <a:pt x="2834" y="7061"/>
                    <a:pt x="2429" y="7645"/>
                  </a:cubicBezTo>
                  <a:cubicBezTo>
                    <a:pt x="2310" y="7799"/>
                    <a:pt x="2203" y="7966"/>
                    <a:pt x="2108" y="8133"/>
                  </a:cubicBezTo>
                  <a:cubicBezTo>
                    <a:pt x="2072" y="8180"/>
                    <a:pt x="2060" y="8204"/>
                    <a:pt x="2024" y="8252"/>
                  </a:cubicBezTo>
                  <a:cubicBezTo>
                    <a:pt x="1965" y="8335"/>
                    <a:pt x="1905" y="8442"/>
                    <a:pt x="1846" y="8550"/>
                  </a:cubicBezTo>
                  <a:cubicBezTo>
                    <a:pt x="1691" y="8847"/>
                    <a:pt x="1512" y="9157"/>
                    <a:pt x="1357" y="9490"/>
                  </a:cubicBezTo>
                  <a:cubicBezTo>
                    <a:pt x="1226" y="9788"/>
                    <a:pt x="1060" y="10121"/>
                    <a:pt x="929" y="10466"/>
                  </a:cubicBezTo>
                  <a:cubicBezTo>
                    <a:pt x="857" y="10693"/>
                    <a:pt x="798" y="10859"/>
                    <a:pt x="738" y="11002"/>
                  </a:cubicBezTo>
                  <a:cubicBezTo>
                    <a:pt x="679" y="11181"/>
                    <a:pt x="619" y="11371"/>
                    <a:pt x="536" y="11633"/>
                  </a:cubicBezTo>
                  <a:cubicBezTo>
                    <a:pt x="441" y="11967"/>
                    <a:pt x="357" y="12300"/>
                    <a:pt x="286" y="12621"/>
                  </a:cubicBezTo>
                  <a:cubicBezTo>
                    <a:pt x="214" y="12979"/>
                    <a:pt x="119" y="13383"/>
                    <a:pt x="83" y="13812"/>
                  </a:cubicBezTo>
                  <a:cubicBezTo>
                    <a:pt x="0" y="14443"/>
                    <a:pt x="0" y="14943"/>
                    <a:pt x="83" y="15408"/>
                  </a:cubicBezTo>
                  <a:cubicBezTo>
                    <a:pt x="143" y="15717"/>
                    <a:pt x="203" y="16015"/>
                    <a:pt x="286" y="16289"/>
                  </a:cubicBezTo>
                  <a:cubicBezTo>
                    <a:pt x="334" y="16455"/>
                    <a:pt x="393" y="16610"/>
                    <a:pt x="464" y="16777"/>
                  </a:cubicBezTo>
                  <a:cubicBezTo>
                    <a:pt x="476" y="16824"/>
                    <a:pt x="512" y="16884"/>
                    <a:pt x="524" y="16932"/>
                  </a:cubicBezTo>
                  <a:cubicBezTo>
                    <a:pt x="572" y="17027"/>
                    <a:pt x="619" y="17146"/>
                    <a:pt x="679" y="17253"/>
                  </a:cubicBezTo>
                  <a:lnTo>
                    <a:pt x="762" y="17432"/>
                  </a:lnTo>
                  <a:cubicBezTo>
                    <a:pt x="822" y="17563"/>
                    <a:pt x="893" y="17705"/>
                    <a:pt x="976" y="17836"/>
                  </a:cubicBezTo>
                  <a:cubicBezTo>
                    <a:pt x="988" y="17884"/>
                    <a:pt x="1012" y="17920"/>
                    <a:pt x="1048" y="17967"/>
                  </a:cubicBezTo>
                  <a:cubicBezTo>
                    <a:pt x="1107" y="18074"/>
                    <a:pt x="1167" y="18182"/>
                    <a:pt x="1238" y="18277"/>
                  </a:cubicBezTo>
                  <a:cubicBezTo>
                    <a:pt x="1274" y="18313"/>
                    <a:pt x="1298" y="18360"/>
                    <a:pt x="1334" y="18396"/>
                  </a:cubicBezTo>
                  <a:lnTo>
                    <a:pt x="1548" y="18717"/>
                  </a:lnTo>
                  <a:lnTo>
                    <a:pt x="1596" y="18777"/>
                  </a:lnTo>
                  <a:cubicBezTo>
                    <a:pt x="1691" y="18896"/>
                    <a:pt x="1786" y="19027"/>
                    <a:pt x="1893" y="19146"/>
                  </a:cubicBezTo>
                  <a:cubicBezTo>
                    <a:pt x="2048" y="19313"/>
                    <a:pt x="2191" y="19468"/>
                    <a:pt x="2358" y="19634"/>
                  </a:cubicBezTo>
                  <a:cubicBezTo>
                    <a:pt x="2500" y="19789"/>
                    <a:pt x="2667" y="19932"/>
                    <a:pt x="2834" y="20087"/>
                  </a:cubicBezTo>
                  <a:cubicBezTo>
                    <a:pt x="2905" y="20158"/>
                    <a:pt x="3001" y="20230"/>
                    <a:pt x="3072" y="20301"/>
                  </a:cubicBezTo>
                  <a:cubicBezTo>
                    <a:pt x="3322" y="20539"/>
                    <a:pt x="3548" y="20765"/>
                    <a:pt x="3751" y="20992"/>
                  </a:cubicBezTo>
                  <a:cubicBezTo>
                    <a:pt x="3774" y="21015"/>
                    <a:pt x="3798" y="21039"/>
                    <a:pt x="3810" y="21063"/>
                  </a:cubicBezTo>
                  <a:cubicBezTo>
                    <a:pt x="3870" y="21134"/>
                    <a:pt x="3953" y="21218"/>
                    <a:pt x="4013" y="21301"/>
                  </a:cubicBezTo>
                  <a:lnTo>
                    <a:pt x="4096" y="21420"/>
                  </a:lnTo>
                  <a:lnTo>
                    <a:pt x="4191" y="21539"/>
                  </a:lnTo>
                  <a:cubicBezTo>
                    <a:pt x="4274" y="21658"/>
                    <a:pt x="4346" y="21789"/>
                    <a:pt x="4405" y="21896"/>
                  </a:cubicBezTo>
                  <a:cubicBezTo>
                    <a:pt x="4513" y="22123"/>
                    <a:pt x="4608" y="22325"/>
                    <a:pt x="4679" y="22539"/>
                  </a:cubicBezTo>
                  <a:cubicBezTo>
                    <a:pt x="4691" y="22551"/>
                    <a:pt x="4691" y="22587"/>
                    <a:pt x="4703" y="22611"/>
                  </a:cubicBezTo>
                  <a:cubicBezTo>
                    <a:pt x="4727" y="22670"/>
                    <a:pt x="4751" y="22742"/>
                    <a:pt x="4763" y="22801"/>
                  </a:cubicBezTo>
                  <a:lnTo>
                    <a:pt x="4798" y="22944"/>
                  </a:lnTo>
                  <a:lnTo>
                    <a:pt x="4822" y="23075"/>
                  </a:lnTo>
                  <a:lnTo>
                    <a:pt x="4846" y="23135"/>
                  </a:lnTo>
                  <a:cubicBezTo>
                    <a:pt x="4858" y="23206"/>
                    <a:pt x="4870" y="23301"/>
                    <a:pt x="4882" y="23373"/>
                  </a:cubicBezTo>
                  <a:cubicBezTo>
                    <a:pt x="4882" y="23420"/>
                    <a:pt x="4906" y="23444"/>
                    <a:pt x="4906" y="23492"/>
                  </a:cubicBezTo>
                  <a:cubicBezTo>
                    <a:pt x="4917" y="23563"/>
                    <a:pt x="4929" y="23659"/>
                    <a:pt x="4929" y="23730"/>
                  </a:cubicBezTo>
                  <a:cubicBezTo>
                    <a:pt x="4941" y="23778"/>
                    <a:pt x="4941" y="23801"/>
                    <a:pt x="4941" y="23849"/>
                  </a:cubicBezTo>
                  <a:cubicBezTo>
                    <a:pt x="4965" y="23932"/>
                    <a:pt x="4965" y="24016"/>
                    <a:pt x="4965" y="24099"/>
                  </a:cubicBezTo>
                  <a:lnTo>
                    <a:pt x="4965" y="24444"/>
                  </a:lnTo>
                  <a:cubicBezTo>
                    <a:pt x="4929" y="24968"/>
                    <a:pt x="4882" y="25456"/>
                    <a:pt x="4822" y="25933"/>
                  </a:cubicBezTo>
                  <a:cubicBezTo>
                    <a:pt x="4798" y="26123"/>
                    <a:pt x="4763" y="26337"/>
                    <a:pt x="4739" y="26528"/>
                  </a:cubicBezTo>
                  <a:cubicBezTo>
                    <a:pt x="4691" y="26837"/>
                    <a:pt x="4632" y="27183"/>
                    <a:pt x="4608" y="27504"/>
                  </a:cubicBezTo>
                  <a:lnTo>
                    <a:pt x="4608" y="27564"/>
                  </a:lnTo>
                  <a:cubicBezTo>
                    <a:pt x="4584" y="27719"/>
                    <a:pt x="4572" y="27885"/>
                    <a:pt x="4560" y="28040"/>
                  </a:cubicBezTo>
                  <a:cubicBezTo>
                    <a:pt x="4548" y="28278"/>
                    <a:pt x="4525" y="28504"/>
                    <a:pt x="4525" y="28695"/>
                  </a:cubicBezTo>
                  <a:cubicBezTo>
                    <a:pt x="4513" y="28873"/>
                    <a:pt x="4525" y="29088"/>
                    <a:pt x="4560" y="29278"/>
                  </a:cubicBezTo>
                  <a:cubicBezTo>
                    <a:pt x="4608" y="29576"/>
                    <a:pt x="4667" y="29814"/>
                    <a:pt x="4739" y="30040"/>
                  </a:cubicBezTo>
                  <a:cubicBezTo>
                    <a:pt x="4810" y="30266"/>
                    <a:pt x="4917" y="30481"/>
                    <a:pt x="5036" y="30719"/>
                  </a:cubicBezTo>
                  <a:cubicBezTo>
                    <a:pt x="5144" y="30933"/>
                    <a:pt x="5263" y="31159"/>
                    <a:pt x="5417" y="31362"/>
                  </a:cubicBezTo>
                  <a:cubicBezTo>
                    <a:pt x="5739" y="31779"/>
                    <a:pt x="6108" y="32124"/>
                    <a:pt x="6525" y="32386"/>
                  </a:cubicBezTo>
                  <a:cubicBezTo>
                    <a:pt x="6953" y="32672"/>
                    <a:pt x="7465" y="32898"/>
                    <a:pt x="8001" y="33041"/>
                  </a:cubicBezTo>
                  <a:cubicBezTo>
                    <a:pt x="8061" y="33064"/>
                    <a:pt x="8096" y="33076"/>
                    <a:pt x="8144" y="33088"/>
                  </a:cubicBezTo>
                  <a:cubicBezTo>
                    <a:pt x="8287" y="33124"/>
                    <a:pt x="8418" y="33160"/>
                    <a:pt x="8549" y="33195"/>
                  </a:cubicBezTo>
                  <a:cubicBezTo>
                    <a:pt x="9073" y="33314"/>
                    <a:pt x="9537" y="33374"/>
                    <a:pt x="9989" y="33374"/>
                  </a:cubicBezTo>
                  <a:cubicBezTo>
                    <a:pt x="10049" y="33374"/>
                    <a:pt x="10097" y="33374"/>
                    <a:pt x="10228" y="33434"/>
                  </a:cubicBezTo>
                  <a:cubicBezTo>
                    <a:pt x="10621" y="33422"/>
                    <a:pt x="11037" y="33362"/>
                    <a:pt x="11513" y="33255"/>
                  </a:cubicBezTo>
                  <a:lnTo>
                    <a:pt x="11549" y="33243"/>
                  </a:lnTo>
                  <a:cubicBezTo>
                    <a:pt x="11704" y="33195"/>
                    <a:pt x="11871" y="33160"/>
                    <a:pt x="12025" y="33112"/>
                  </a:cubicBezTo>
                  <a:cubicBezTo>
                    <a:pt x="12418" y="33017"/>
                    <a:pt x="12764" y="32910"/>
                    <a:pt x="13073" y="32791"/>
                  </a:cubicBezTo>
                  <a:cubicBezTo>
                    <a:pt x="13799" y="32517"/>
                    <a:pt x="14490" y="32171"/>
                    <a:pt x="15002" y="31898"/>
                  </a:cubicBezTo>
                  <a:lnTo>
                    <a:pt x="15062" y="31874"/>
                  </a:lnTo>
                  <a:cubicBezTo>
                    <a:pt x="15383" y="31707"/>
                    <a:pt x="15693" y="31540"/>
                    <a:pt x="16002" y="31362"/>
                  </a:cubicBezTo>
                  <a:cubicBezTo>
                    <a:pt x="16336" y="31183"/>
                    <a:pt x="16657" y="30993"/>
                    <a:pt x="17026" y="30767"/>
                  </a:cubicBezTo>
                  <a:cubicBezTo>
                    <a:pt x="17288" y="30624"/>
                    <a:pt x="17538" y="30457"/>
                    <a:pt x="17776" y="30302"/>
                  </a:cubicBezTo>
                  <a:lnTo>
                    <a:pt x="17860" y="30243"/>
                  </a:lnTo>
                  <a:lnTo>
                    <a:pt x="18074" y="30124"/>
                  </a:lnTo>
                  <a:cubicBezTo>
                    <a:pt x="18312" y="29981"/>
                    <a:pt x="18550" y="29826"/>
                    <a:pt x="18788" y="29671"/>
                  </a:cubicBezTo>
                  <a:cubicBezTo>
                    <a:pt x="19372" y="29278"/>
                    <a:pt x="19979" y="28873"/>
                    <a:pt x="20538" y="28433"/>
                  </a:cubicBezTo>
                  <a:cubicBezTo>
                    <a:pt x="21098" y="28004"/>
                    <a:pt x="21646" y="27564"/>
                    <a:pt x="22181" y="27111"/>
                  </a:cubicBezTo>
                  <a:cubicBezTo>
                    <a:pt x="22705" y="26659"/>
                    <a:pt x="23241" y="26183"/>
                    <a:pt x="23848" y="25623"/>
                  </a:cubicBezTo>
                  <a:cubicBezTo>
                    <a:pt x="24134" y="25337"/>
                    <a:pt x="24396" y="25087"/>
                    <a:pt x="24634" y="24849"/>
                  </a:cubicBezTo>
                  <a:lnTo>
                    <a:pt x="24646" y="24825"/>
                  </a:lnTo>
                  <a:cubicBezTo>
                    <a:pt x="24884" y="24611"/>
                    <a:pt x="25122" y="24349"/>
                    <a:pt x="25349" y="24099"/>
                  </a:cubicBezTo>
                  <a:cubicBezTo>
                    <a:pt x="25765" y="23623"/>
                    <a:pt x="26242" y="23075"/>
                    <a:pt x="26670" y="22480"/>
                  </a:cubicBezTo>
                  <a:cubicBezTo>
                    <a:pt x="26718" y="22432"/>
                    <a:pt x="26753" y="22385"/>
                    <a:pt x="26777" y="22349"/>
                  </a:cubicBezTo>
                  <a:cubicBezTo>
                    <a:pt x="26837" y="22242"/>
                    <a:pt x="26908" y="22146"/>
                    <a:pt x="26992" y="22051"/>
                  </a:cubicBezTo>
                  <a:lnTo>
                    <a:pt x="27349" y="21527"/>
                  </a:lnTo>
                  <a:cubicBezTo>
                    <a:pt x="27551" y="21194"/>
                    <a:pt x="27766" y="20872"/>
                    <a:pt x="27908" y="20622"/>
                  </a:cubicBezTo>
                  <a:cubicBezTo>
                    <a:pt x="27920" y="20575"/>
                    <a:pt x="27956" y="20527"/>
                    <a:pt x="27980" y="20480"/>
                  </a:cubicBezTo>
                  <a:lnTo>
                    <a:pt x="28158" y="20170"/>
                  </a:lnTo>
                  <a:lnTo>
                    <a:pt x="28266" y="19991"/>
                  </a:lnTo>
                  <a:cubicBezTo>
                    <a:pt x="28337" y="19884"/>
                    <a:pt x="28397" y="19765"/>
                    <a:pt x="28456" y="19646"/>
                  </a:cubicBezTo>
                  <a:cubicBezTo>
                    <a:pt x="28516" y="19551"/>
                    <a:pt x="28563" y="19432"/>
                    <a:pt x="28623" y="19313"/>
                  </a:cubicBezTo>
                  <a:cubicBezTo>
                    <a:pt x="28635" y="19253"/>
                    <a:pt x="28670" y="19206"/>
                    <a:pt x="28694" y="19146"/>
                  </a:cubicBezTo>
                  <a:cubicBezTo>
                    <a:pt x="28754" y="19039"/>
                    <a:pt x="28801" y="18920"/>
                    <a:pt x="28849" y="18801"/>
                  </a:cubicBezTo>
                  <a:cubicBezTo>
                    <a:pt x="28861" y="18753"/>
                    <a:pt x="28897" y="18717"/>
                    <a:pt x="28909" y="18670"/>
                  </a:cubicBezTo>
                  <a:cubicBezTo>
                    <a:pt x="29159" y="18039"/>
                    <a:pt x="29385" y="17384"/>
                    <a:pt x="29623" y="16670"/>
                  </a:cubicBezTo>
                  <a:cubicBezTo>
                    <a:pt x="29682" y="16479"/>
                    <a:pt x="29742" y="16289"/>
                    <a:pt x="29801" y="16110"/>
                  </a:cubicBezTo>
                  <a:cubicBezTo>
                    <a:pt x="29813" y="16062"/>
                    <a:pt x="29825" y="16003"/>
                    <a:pt x="29849" y="15955"/>
                  </a:cubicBezTo>
                  <a:cubicBezTo>
                    <a:pt x="29885" y="15836"/>
                    <a:pt x="29921" y="15741"/>
                    <a:pt x="29944" y="15622"/>
                  </a:cubicBezTo>
                  <a:lnTo>
                    <a:pt x="30111" y="14991"/>
                  </a:lnTo>
                  <a:cubicBezTo>
                    <a:pt x="30147" y="14872"/>
                    <a:pt x="30171" y="14753"/>
                    <a:pt x="30182" y="14634"/>
                  </a:cubicBezTo>
                  <a:cubicBezTo>
                    <a:pt x="30182" y="14574"/>
                    <a:pt x="30206" y="14515"/>
                    <a:pt x="30218" y="14455"/>
                  </a:cubicBezTo>
                  <a:cubicBezTo>
                    <a:pt x="30230" y="14312"/>
                    <a:pt x="30266" y="14169"/>
                    <a:pt x="30278" y="14038"/>
                  </a:cubicBezTo>
                  <a:lnTo>
                    <a:pt x="30290" y="13979"/>
                  </a:lnTo>
                  <a:cubicBezTo>
                    <a:pt x="30325" y="13812"/>
                    <a:pt x="30337" y="13669"/>
                    <a:pt x="30349" y="13503"/>
                  </a:cubicBezTo>
                  <a:lnTo>
                    <a:pt x="30361" y="13360"/>
                  </a:lnTo>
                  <a:cubicBezTo>
                    <a:pt x="30385" y="13157"/>
                    <a:pt x="30397" y="12967"/>
                    <a:pt x="30397" y="12776"/>
                  </a:cubicBezTo>
                  <a:lnTo>
                    <a:pt x="30397" y="12479"/>
                  </a:lnTo>
                  <a:lnTo>
                    <a:pt x="30397" y="12181"/>
                  </a:lnTo>
                  <a:cubicBezTo>
                    <a:pt x="30397" y="12062"/>
                    <a:pt x="30397" y="11943"/>
                    <a:pt x="30385" y="11824"/>
                  </a:cubicBezTo>
                  <a:lnTo>
                    <a:pt x="30385" y="11800"/>
                  </a:lnTo>
                  <a:cubicBezTo>
                    <a:pt x="30385" y="11705"/>
                    <a:pt x="30361" y="11574"/>
                    <a:pt x="30349" y="11431"/>
                  </a:cubicBezTo>
                  <a:cubicBezTo>
                    <a:pt x="30337" y="11252"/>
                    <a:pt x="30325" y="11062"/>
                    <a:pt x="30278" y="10883"/>
                  </a:cubicBezTo>
                  <a:cubicBezTo>
                    <a:pt x="30242" y="10693"/>
                    <a:pt x="30206" y="10478"/>
                    <a:pt x="30159" y="10288"/>
                  </a:cubicBezTo>
                  <a:cubicBezTo>
                    <a:pt x="30111" y="10085"/>
                    <a:pt x="30052" y="9871"/>
                    <a:pt x="29992" y="9669"/>
                  </a:cubicBezTo>
                  <a:lnTo>
                    <a:pt x="29968" y="9550"/>
                  </a:lnTo>
                  <a:cubicBezTo>
                    <a:pt x="29932" y="9419"/>
                    <a:pt x="29885" y="9312"/>
                    <a:pt x="29849" y="9192"/>
                  </a:cubicBezTo>
                  <a:cubicBezTo>
                    <a:pt x="29825" y="9145"/>
                    <a:pt x="29813" y="9109"/>
                    <a:pt x="29801" y="9061"/>
                  </a:cubicBezTo>
                  <a:cubicBezTo>
                    <a:pt x="29694" y="8752"/>
                    <a:pt x="29575" y="8442"/>
                    <a:pt x="29444" y="8157"/>
                  </a:cubicBezTo>
                  <a:cubicBezTo>
                    <a:pt x="29337" y="7930"/>
                    <a:pt x="29230" y="7716"/>
                    <a:pt x="29111" y="7490"/>
                  </a:cubicBezTo>
                  <a:lnTo>
                    <a:pt x="28932" y="7180"/>
                  </a:lnTo>
                  <a:cubicBezTo>
                    <a:pt x="28920" y="7168"/>
                    <a:pt x="28920" y="7133"/>
                    <a:pt x="28909" y="7121"/>
                  </a:cubicBezTo>
                  <a:cubicBezTo>
                    <a:pt x="28873" y="7073"/>
                    <a:pt x="28861" y="7026"/>
                    <a:pt x="28837" y="6978"/>
                  </a:cubicBezTo>
                  <a:lnTo>
                    <a:pt x="28682" y="6728"/>
                  </a:lnTo>
                  <a:lnTo>
                    <a:pt x="28539" y="6478"/>
                  </a:lnTo>
                  <a:cubicBezTo>
                    <a:pt x="28480" y="6371"/>
                    <a:pt x="28397" y="6287"/>
                    <a:pt x="28325" y="6180"/>
                  </a:cubicBezTo>
                  <a:lnTo>
                    <a:pt x="28242" y="6049"/>
                  </a:lnTo>
                  <a:cubicBezTo>
                    <a:pt x="28027" y="5763"/>
                    <a:pt x="27789" y="5490"/>
                    <a:pt x="27563" y="5228"/>
                  </a:cubicBezTo>
                  <a:cubicBezTo>
                    <a:pt x="27289" y="4894"/>
                    <a:pt x="26968" y="4597"/>
                    <a:pt x="26670" y="4299"/>
                  </a:cubicBezTo>
                  <a:lnTo>
                    <a:pt x="26658" y="4287"/>
                  </a:lnTo>
                  <a:cubicBezTo>
                    <a:pt x="26396" y="4037"/>
                    <a:pt x="26170" y="3811"/>
                    <a:pt x="25932" y="3620"/>
                  </a:cubicBezTo>
                  <a:cubicBezTo>
                    <a:pt x="25658" y="3382"/>
                    <a:pt x="25360" y="3156"/>
                    <a:pt x="25087" y="2942"/>
                  </a:cubicBezTo>
                  <a:cubicBezTo>
                    <a:pt x="24848" y="2763"/>
                    <a:pt x="24587" y="2596"/>
                    <a:pt x="24337" y="2430"/>
                  </a:cubicBezTo>
                  <a:lnTo>
                    <a:pt x="24253" y="2370"/>
                  </a:lnTo>
                  <a:lnTo>
                    <a:pt x="24110" y="2275"/>
                  </a:lnTo>
                  <a:cubicBezTo>
                    <a:pt x="23813" y="2084"/>
                    <a:pt x="23515" y="1894"/>
                    <a:pt x="23205" y="1715"/>
                  </a:cubicBezTo>
                  <a:cubicBezTo>
                    <a:pt x="22920" y="1549"/>
                    <a:pt x="22622" y="1406"/>
                    <a:pt x="22312" y="1251"/>
                  </a:cubicBezTo>
                  <a:cubicBezTo>
                    <a:pt x="22051" y="1120"/>
                    <a:pt x="21753" y="1001"/>
                    <a:pt x="21408" y="870"/>
                  </a:cubicBezTo>
                  <a:cubicBezTo>
                    <a:pt x="21015" y="715"/>
                    <a:pt x="20622" y="596"/>
                    <a:pt x="20300" y="513"/>
                  </a:cubicBezTo>
                  <a:cubicBezTo>
                    <a:pt x="20003" y="418"/>
                    <a:pt x="19693" y="358"/>
                    <a:pt x="19288" y="275"/>
                  </a:cubicBezTo>
                  <a:cubicBezTo>
                    <a:pt x="18955" y="203"/>
                    <a:pt x="18598" y="156"/>
                    <a:pt x="18264" y="120"/>
                  </a:cubicBezTo>
                  <a:cubicBezTo>
                    <a:pt x="17526" y="37"/>
                    <a:pt x="16907" y="1"/>
                    <a:pt x="16347" y="1"/>
                  </a:cubicBezTo>
                  <a:close/>
                </a:path>
              </a:pathLst>
            </a:custGeom>
            <a:solidFill>
              <a:srgbClr val="FF70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9"/>
            <p:cNvSpPr/>
            <p:nvPr/>
          </p:nvSpPr>
          <p:spPr>
            <a:xfrm>
              <a:off x="3001850" y="1248600"/>
              <a:ext cx="62525" cy="117800"/>
            </a:xfrm>
            <a:custGeom>
              <a:rect b="b" l="l" r="r" t="t"/>
              <a:pathLst>
                <a:path extrusionOk="0" h="4712" w="2501">
                  <a:moveTo>
                    <a:pt x="1358" y="687"/>
                  </a:moveTo>
                  <a:cubicBezTo>
                    <a:pt x="1405" y="770"/>
                    <a:pt x="1465" y="866"/>
                    <a:pt x="1501" y="949"/>
                  </a:cubicBezTo>
                  <a:cubicBezTo>
                    <a:pt x="1608" y="1163"/>
                    <a:pt x="1715" y="1366"/>
                    <a:pt x="1798" y="1580"/>
                  </a:cubicBezTo>
                  <a:cubicBezTo>
                    <a:pt x="1906" y="1794"/>
                    <a:pt x="1977" y="2020"/>
                    <a:pt x="2060" y="2247"/>
                  </a:cubicBezTo>
                  <a:cubicBezTo>
                    <a:pt x="2084" y="2366"/>
                    <a:pt x="2120" y="2485"/>
                    <a:pt x="2132" y="2592"/>
                  </a:cubicBezTo>
                  <a:cubicBezTo>
                    <a:pt x="2156" y="2747"/>
                    <a:pt x="2179" y="2913"/>
                    <a:pt x="2179" y="3080"/>
                  </a:cubicBezTo>
                  <a:cubicBezTo>
                    <a:pt x="2179" y="3223"/>
                    <a:pt x="2144" y="3378"/>
                    <a:pt x="2120" y="3521"/>
                  </a:cubicBezTo>
                  <a:cubicBezTo>
                    <a:pt x="2084" y="3616"/>
                    <a:pt x="2060" y="3723"/>
                    <a:pt x="2001" y="3794"/>
                  </a:cubicBezTo>
                  <a:cubicBezTo>
                    <a:pt x="1953" y="3866"/>
                    <a:pt x="1894" y="3937"/>
                    <a:pt x="1834" y="3997"/>
                  </a:cubicBezTo>
                  <a:cubicBezTo>
                    <a:pt x="1775" y="4056"/>
                    <a:pt x="1715" y="4104"/>
                    <a:pt x="1644" y="4152"/>
                  </a:cubicBezTo>
                  <a:cubicBezTo>
                    <a:pt x="1596" y="4175"/>
                    <a:pt x="1536" y="4199"/>
                    <a:pt x="1489" y="4211"/>
                  </a:cubicBezTo>
                  <a:cubicBezTo>
                    <a:pt x="1441" y="4211"/>
                    <a:pt x="1417" y="4223"/>
                    <a:pt x="1370" y="4223"/>
                  </a:cubicBezTo>
                  <a:cubicBezTo>
                    <a:pt x="1351" y="4237"/>
                    <a:pt x="1334" y="4242"/>
                    <a:pt x="1318" y="4242"/>
                  </a:cubicBezTo>
                  <a:cubicBezTo>
                    <a:pt x="1292" y="4242"/>
                    <a:pt x="1268" y="4230"/>
                    <a:pt x="1239" y="4223"/>
                  </a:cubicBezTo>
                  <a:cubicBezTo>
                    <a:pt x="1191" y="4211"/>
                    <a:pt x="1144" y="4199"/>
                    <a:pt x="1108" y="4164"/>
                  </a:cubicBezTo>
                  <a:cubicBezTo>
                    <a:pt x="1048" y="4116"/>
                    <a:pt x="1001" y="4092"/>
                    <a:pt x="941" y="4033"/>
                  </a:cubicBezTo>
                  <a:cubicBezTo>
                    <a:pt x="870" y="3937"/>
                    <a:pt x="810" y="3854"/>
                    <a:pt x="751" y="3759"/>
                  </a:cubicBezTo>
                  <a:cubicBezTo>
                    <a:pt x="691" y="3664"/>
                    <a:pt x="655" y="3556"/>
                    <a:pt x="608" y="3437"/>
                  </a:cubicBezTo>
                  <a:cubicBezTo>
                    <a:pt x="596" y="3342"/>
                    <a:pt x="584" y="3259"/>
                    <a:pt x="584" y="3163"/>
                  </a:cubicBezTo>
                  <a:cubicBezTo>
                    <a:pt x="596" y="2878"/>
                    <a:pt x="655" y="2616"/>
                    <a:pt x="727" y="2342"/>
                  </a:cubicBezTo>
                  <a:lnTo>
                    <a:pt x="727" y="2342"/>
                  </a:lnTo>
                  <a:cubicBezTo>
                    <a:pt x="727" y="2366"/>
                    <a:pt x="715" y="2390"/>
                    <a:pt x="715" y="2401"/>
                  </a:cubicBezTo>
                  <a:cubicBezTo>
                    <a:pt x="763" y="2247"/>
                    <a:pt x="810" y="2080"/>
                    <a:pt x="870" y="1925"/>
                  </a:cubicBezTo>
                  <a:lnTo>
                    <a:pt x="1048" y="1437"/>
                  </a:lnTo>
                  <a:lnTo>
                    <a:pt x="1358" y="687"/>
                  </a:lnTo>
                  <a:close/>
                  <a:moveTo>
                    <a:pt x="1280" y="0"/>
                  </a:moveTo>
                  <a:cubicBezTo>
                    <a:pt x="1221" y="0"/>
                    <a:pt x="1160" y="19"/>
                    <a:pt x="1108" y="56"/>
                  </a:cubicBezTo>
                  <a:cubicBezTo>
                    <a:pt x="1048" y="104"/>
                    <a:pt x="1013" y="163"/>
                    <a:pt x="1001" y="235"/>
                  </a:cubicBezTo>
                  <a:cubicBezTo>
                    <a:pt x="941" y="365"/>
                    <a:pt x="858" y="520"/>
                    <a:pt x="786" y="651"/>
                  </a:cubicBezTo>
                  <a:cubicBezTo>
                    <a:pt x="727" y="770"/>
                    <a:pt x="667" y="877"/>
                    <a:pt x="608" y="997"/>
                  </a:cubicBezTo>
                  <a:cubicBezTo>
                    <a:pt x="489" y="1235"/>
                    <a:pt x="370" y="1473"/>
                    <a:pt x="286" y="1723"/>
                  </a:cubicBezTo>
                  <a:cubicBezTo>
                    <a:pt x="251" y="1794"/>
                    <a:pt x="227" y="1854"/>
                    <a:pt x="203" y="1925"/>
                  </a:cubicBezTo>
                  <a:cubicBezTo>
                    <a:pt x="191" y="2009"/>
                    <a:pt x="167" y="2080"/>
                    <a:pt x="143" y="2151"/>
                  </a:cubicBezTo>
                  <a:cubicBezTo>
                    <a:pt x="120" y="2223"/>
                    <a:pt x="108" y="2318"/>
                    <a:pt x="84" y="2390"/>
                  </a:cubicBezTo>
                  <a:cubicBezTo>
                    <a:pt x="72" y="2449"/>
                    <a:pt x="60" y="2497"/>
                    <a:pt x="60" y="2556"/>
                  </a:cubicBezTo>
                  <a:cubicBezTo>
                    <a:pt x="48" y="2628"/>
                    <a:pt x="24" y="2699"/>
                    <a:pt x="24" y="2782"/>
                  </a:cubicBezTo>
                  <a:cubicBezTo>
                    <a:pt x="12" y="2961"/>
                    <a:pt x="1" y="3152"/>
                    <a:pt x="48" y="3342"/>
                  </a:cubicBezTo>
                  <a:cubicBezTo>
                    <a:pt x="72" y="3533"/>
                    <a:pt x="132" y="3735"/>
                    <a:pt x="239" y="3914"/>
                  </a:cubicBezTo>
                  <a:cubicBezTo>
                    <a:pt x="310" y="4056"/>
                    <a:pt x="417" y="4187"/>
                    <a:pt x="524" y="4330"/>
                  </a:cubicBezTo>
                  <a:cubicBezTo>
                    <a:pt x="596" y="4402"/>
                    <a:pt x="667" y="4473"/>
                    <a:pt x="763" y="4533"/>
                  </a:cubicBezTo>
                  <a:cubicBezTo>
                    <a:pt x="834" y="4580"/>
                    <a:pt x="905" y="4628"/>
                    <a:pt x="1001" y="4652"/>
                  </a:cubicBezTo>
                  <a:cubicBezTo>
                    <a:pt x="1084" y="4687"/>
                    <a:pt x="1155" y="4699"/>
                    <a:pt x="1251" y="4711"/>
                  </a:cubicBezTo>
                  <a:cubicBezTo>
                    <a:pt x="1263" y="4699"/>
                    <a:pt x="1298" y="4699"/>
                    <a:pt x="1322" y="4699"/>
                  </a:cubicBezTo>
                  <a:cubicBezTo>
                    <a:pt x="1370" y="4699"/>
                    <a:pt x="1429" y="4699"/>
                    <a:pt x="1477" y="4687"/>
                  </a:cubicBezTo>
                  <a:cubicBezTo>
                    <a:pt x="1536" y="4676"/>
                    <a:pt x="1596" y="4652"/>
                    <a:pt x="1644" y="4640"/>
                  </a:cubicBezTo>
                  <a:cubicBezTo>
                    <a:pt x="1679" y="4628"/>
                    <a:pt x="1715" y="4616"/>
                    <a:pt x="1763" y="4580"/>
                  </a:cubicBezTo>
                  <a:cubicBezTo>
                    <a:pt x="1834" y="4533"/>
                    <a:pt x="1894" y="4485"/>
                    <a:pt x="1953" y="4449"/>
                  </a:cubicBezTo>
                  <a:lnTo>
                    <a:pt x="2132" y="4271"/>
                  </a:lnTo>
                  <a:cubicBezTo>
                    <a:pt x="2179" y="4211"/>
                    <a:pt x="2215" y="4128"/>
                    <a:pt x="2263" y="4056"/>
                  </a:cubicBezTo>
                  <a:cubicBezTo>
                    <a:pt x="2429" y="3759"/>
                    <a:pt x="2489" y="3390"/>
                    <a:pt x="2501" y="3044"/>
                  </a:cubicBezTo>
                  <a:cubicBezTo>
                    <a:pt x="2501" y="2878"/>
                    <a:pt x="2489" y="2735"/>
                    <a:pt x="2477" y="2568"/>
                  </a:cubicBezTo>
                  <a:cubicBezTo>
                    <a:pt x="2453" y="2437"/>
                    <a:pt x="2441" y="2318"/>
                    <a:pt x="2418" y="2199"/>
                  </a:cubicBezTo>
                  <a:cubicBezTo>
                    <a:pt x="2382" y="2080"/>
                    <a:pt x="2358" y="1949"/>
                    <a:pt x="2310" y="1830"/>
                  </a:cubicBezTo>
                  <a:cubicBezTo>
                    <a:pt x="2215" y="1592"/>
                    <a:pt x="2120" y="1354"/>
                    <a:pt x="2001" y="1127"/>
                  </a:cubicBezTo>
                  <a:cubicBezTo>
                    <a:pt x="1882" y="889"/>
                    <a:pt x="1727" y="663"/>
                    <a:pt x="1596" y="437"/>
                  </a:cubicBezTo>
                  <a:cubicBezTo>
                    <a:pt x="1572" y="413"/>
                    <a:pt x="1548" y="401"/>
                    <a:pt x="1536" y="377"/>
                  </a:cubicBezTo>
                  <a:cubicBezTo>
                    <a:pt x="1548" y="342"/>
                    <a:pt x="1548" y="294"/>
                    <a:pt x="1548" y="246"/>
                  </a:cubicBezTo>
                  <a:cubicBezTo>
                    <a:pt x="1536" y="139"/>
                    <a:pt x="1477" y="56"/>
                    <a:pt x="1382" y="20"/>
                  </a:cubicBezTo>
                  <a:cubicBezTo>
                    <a:pt x="1350" y="7"/>
                    <a:pt x="1316" y="0"/>
                    <a:pt x="12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9"/>
            <p:cNvSpPr/>
            <p:nvPr/>
          </p:nvSpPr>
          <p:spPr>
            <a:xfrm>
              <a:off x="2907800" y="1326025"/>
              <a:ext cx="60450" cy="110325"/>
            </a:xfrm>
            <a:custGeom>
              <a:rect b="b" l="l" r="r" t="t"/>
              <a:pathLst>
                <a:path extrusionOk="0" h="4413" w="2418">
                  <a:moveTo>
                    <a:pt x="1275" y="462"/>
                  </a:moveTo>
                  <a:lnTo>
                    <a:pt x="1275" y="462"/>
                  </a:lnTo>
                  <a:cubicBezTo>
                    <a:pt x="1275" y="463"/>
                    <a:pt x="1276" y="464"/>
                    <a:pt x="1276" y="465"/>
                  </a:cubicBezTo>
                  <a:lnTo>
                    <a:pt x="1276" y="465"/>
                  </a:lnTo>
                  <a:cubicBezTo>
                    <a:pt x="1276" y="464"/>
                    <a:pt x="1275" y="463"/>
                    <a:pt x="1275" y="462"/>
                  </a:cubicBezTo>
                  <a:close/>
                  <a:moveTo>
                    <a:pt x="1262" y="436"/>
                  </a:moveTo>
                  <a:cubicBezTo>
                    <a:pt x="1268" y="446"/>
                    <a:pt x="1271" y="455"/>
                    <a:pt x="1275" y="462"/>
                  </a:cubicBezTo>
                  <a:lnTo>
                    <a:pt x="1275" y="462"/>
                  </a:lnTo>
                  <a:cubicBezTo>
                    <a:pt x="1274" y="461"/>
                    <a:pt x="1274" y="460"/>
                    <a:pt x="1274" y="459"/>
                  </a:cubicBezTo>
                  <a:lnTo>
                    <a:pt x="1274" y="459"/>
                  </a:lnTo>
                  <a:cubicBezTo>
                    <a:pt x="1276" y="462"/>
                    <a:pt x="1277" y="464"/>
                    <a:pt x="1279" y="467"/>
                  </a:cubicBezTo>
                  <a:lnTo>
                    <a:pt x="1279" y="467"/>
                  </a:lnTo>
                  <a:cubicBezTo>
                    <a:pt x="1278" y="466"/>
                    <a:pt x="1277" y="466"/>
                    <a:pt x="1276" y="465"/>
                  </a:cubicBezTo>
                  <a:lnTo>
                    <a:pt x="1276" y="465"/>
                  </a:lnTo>
                  <a:cubicBezTo>
                    <a:pt x="1278" y="467"/>
                    <a:pt x="1279" y="469"/>
                    <a:pt x="1281" y="471"/>
                  </a:cubicBezTo>
                  <a:lnTo>
                    <a:pt x="1281" y="471"/>
                  </a:lnTo>
                  <a:cubicBezTo>
                    <a:pt x="1361" y="610"/>
                    <a:pt x="1431" y="749"/>
                    <a:pt x="1500" y="888"/>
                  </a:cubicBezTo>
                  <a:cubicBezTo>
                    <a:pt x="1596" y="1055"/>
                    <a:pt x="1667" y="1221"/>
                    <a:pt x="1738" y="1376"/>
                  </a:cubicBezTo>
                  <a:cubicBezTo>
                    <a:pt x="1810" y="1543"/>
                    <a:pt x="1869" y="1710"/>
                    <a:pt x="1953" y="1876"/>
                  </a:cubicBezTo>
                  <a:cubicBezTo>
                    <a:pt x="2012" y="2019"/>
                    <a:pt x="2048" y="2186"/>
                    <a:pt x="2096" y="2329"/>
                  </a:cubicBezTo>
                  <a:cubicBezTo>
                    <a:pt x="2108" y="2412"/>
                    <a:pt x="2131" y="2483"/>
                    <a:pt x="2143" y="2543"/>
                  </a:cubicBezTo>
                  <a:cubicBezTo>
                    <a:pt x="2143" y="2591"/>
                    <a:pt x="2155" y="2626"/>
                    <a:pt x="2155" y="2686"/>
                  </a:cubicBezTo>
                  <a:cubicBezTo>
                    <a:pt x="2167" y="2781"/>
                    <a:pt x="2167" y="2888"/>
                    <a:pt x="2167" y="2972"/>
                  </a:cubicBezTo>
                  <a:cubicBezTo>
                    <a:pt x="2167" y="3126"/>
                    <a:pt x="2143" y="3269"/>
                    <a:pt x="2108" y="3424"/>
                  </a:cubicBezTo>
                  <a:cubicBezTo>
                    <a:pt x="2084" y="3519"/>
                    <a:pt x="2036" y="3615"/>
                    <a:pt x="1989" y="3698"/>
                  </a:cubicBezTo>
                  <a:cubicBezTo>
                    <a:pt x="1953" y="3781"/>
                    <a:pt x="1893" y="3853"/>
                    <a:pt x="1834" y="3912"/>
                  </a:cubicBezTo>
                  <a:lnTo>
                    <a:pt x="1655" y="4043"/>
                  </a:lnTo>
                  <a:cubicBezTo>
                    <a:pt x="1596" y="4079"/>
                    <a:pt x="1536" y="4103"/>
                    <a:pt x="1477" y="4115"/>
                  </a:cubicBezTo>
                  <a:cubicBezTo>
                    <a:pt x="1429" y="4138"/>
                    <a:pt x="1381" y="4138"/>
                    <a:pt x="1334" y="4138"/>
                  </a:cubicBezTo>
                  <a:cubicBezTo>
                    <a:pt x="1262" y="4138"/>
                    <a:pt x="1215" y="4115"/>
                    <a:pt x="1155" y="4115"/>
                  </a:cubicBezTo>
                  <a:cubicBezTo>
                    <a:pt x="1096" y="4103"/>
                    <a:pt x="1036" y="4067"/>
                    <a:pt x="1000" y="4043"/>
                  </a:cubicBezTo>
                  <a:cubicBezTo>
                    <a:pt x="941" y="4019"/>
                    <a:pt x="893" y="3972"/>
                    <a:pt x="846" y="3924"/>
                  </a:cubicBezTo>
                  <a:cubicBezTo>
                    <a:pt x="798" y="3876"/>
                    <a:pt x="750" y="3817"/>
                    <a:pt x="726" y="3757"/>
                  </a:cubicBezTo>
                  <a:cubicBezTo>
                    <a:pt x="655" y="3615"/>
                    <a:pt x="595" y="3460"/>
                    <a:pt x="548" y="3305"/>
                  </a:cubicBezTo>
                  <a:cubicBezTo>
                    <a:pt x="512" y="3150"/>
                    <a:pt x="500" y="3019"/>
                    <a:pt x="500" y="2864"/>
                  </a:cubicBezTo>
                  <a:cubicBezTo>
                    <a:pt x="524" y="2579"/>
                    <a:pt x="584" y="2305"/>
                    <a:pt x="655" y="2019"/>
                  </a:cubicBezTo>
                  <a:cubicBezTo>
                    <a:pt x="667" y="1960"/>
                    <a:pt x="703" y="1888"/>
                    <a:pt x="715" y="1829"/>
                  </a:cubicBezTo>
                  <a:cubicBezTo>
                    <a:pt x="738" y="1757"/>
                    <a:pt x="774" y="1674"/>
                    <a:pt x="786" y="1590"/>
                  </a:cubicBezTo>
                  <a:cubicBezTo>
                    <a:pt x="834" y="1436"/>
                    <a:pt x="893" y="1305"/>
                    <a:pt x="953" y="1162"/>
                  </a:cubicBezTo>
                  <a:cubicBezTo>
                    <a:pt x="1012" y="1019"/>
                    <a:pt x="1072" y="876"/>
                    <a:pt x="1131" y="733"/>
                  </a:cubicBezTo>
                  <a:cubicBezTo>
                    <a:pt x="1179" y="638"/>
                    <a:pt x="1215" y="543"/>
                    <a:pt x="1262" y="436"/>
                  </a:cubicBezTo>
                  <a:close/>
                  <a:moveTo>
                    <a:pt x="1193" y="0"/>
                  </a:moveTo>
                  <a:cubicBezTo>
                    <a:pt x="1172" y="0"/>
                    <a:pt x="1151" y="3"/>
                    <a:pt x="1131" y="7"/>
                  </a:cubicBezTo>
                  <a:cubicBezTo>
                    <a:pt x="1072" y="31"/>
                    <a:pt x="1036" y="66"/>
                    <a:pt x="1024" y="126"/>
                  </a:cubicBezTo>
                  <a:cubicBezTo>
                    <a:pt x="965" y="221"/>
                    <a:pt x="905" y="328"/>
                    <a:pt x="857" y="412"/>
                  </a:cubicBezTo>
                  <a:cubicBezTo>
                    <a:pt x="810" y="507"/>
                    <a:pt x="750" y="590"/>
                    <a:pt x="715" y="686"/>
                  </a:cubicBezTo>
                  <a:cubicBezTo>
                    <a:pt x="619" y="840"/>
                    <a:pt x="536" y="1007"/>
                    <a:pt x="453" y="1174"/>
                  </a:cubicBezTo>
                  <a:cubicBezTo>
                    <a:pt x="441" y="1221"/>
                    <a:pt x="417" y="1257"/>
                    <a:pt x="393" y="1305"/>
                  </a:cubicBezTo>
                  <a:cubicBezTo>
                    <a:pt x="381" y="1340"/>
                    <a:pt x="369" y="1376"/>
                    <a:pt x="357" y="1412"/>
                  </a:cubicBezTo>
                  <a:cubicBezTo>
                    <a:pt x="322" y="1495"/>
                    <a:pt x="274" y="1579"/>
                    <a:pt x="250" y="1662"/>
                  </a:cubicBezTo>
                  <a:cubicBezTo>
                    <a:pt x="238" y="1721"/>
                    <a:pt x="203" y="1781"/>
                    <a:pt x="191" y="1840"/>
                  </a:cubicBezTo>
                  <a:cubicBezTo>
                    <a:pt x="179" y="1888"/>
                    <a:pt x="155" y="1948"/>
                    <a:pt x="143" y="1995"/>
                  </a:cubicBezTo>
                  <a:cubicBezTo>
                    <a:pt x="131" y="2055"/>
                    <a:pt x="119" y="2114"/>
                    <a:pt x="95" y="2150"/>
                  </a:cubicBezTo>
                  <a:cubicBezTo>
                    <a:pt x="84" y="2198"/>
                    <a:pt x="84" y="2245"/>
                    <a:pt x="72" y="2269"/>
                  </a:cubicBezTo>
                  <a:cubicBezTo>
                    <a:pt x="24" y="2495"/>
                    <a:pt x="0" y="2733"/>
                    <a:pt x="24" y="2972"/>
                  </a:cubicBezTo>
                  <a:cubicBezTo>
                    <a:pt x="60" y="3257"/>
                    <a:pt x="143" y="3555"/>
                    <a:pt x="298" y="3793"/>
                  </a:cubicBezTo>
                  <a:cubicBezTo>
                    <a:pt x="369" y="3912"/>
                    <a:pt x="441" y="4019"/>
                    <a:pt x="548" y="4115"/>
                  </a:cubicBezTo>
                  <a:cubicBezTo>
                    <a:pt x="631" y="4210"/>
                    <a:pt x="750" y="4281"/>
                    <a:pt x="857" y="4329"/>
                  </a:cubicBezTo>
                  <a:cubicBezTo>
                    <a:pt x="1000" y="4388"/>
                    <a:pt x="1131" y="4412"/>
                    <a:pt x="1262" y="4412"/>
                  </a:cubicBezTo>
                  <a:lnTo>
                    <a:pt x="1310" y="4412"/>
                  </a:lnTo>
                  <a:cubicBezTo>
                    <a:pt x="1441" y="4412"/>
                    <a:pt x="1572" y="4365"/>
                    <a:pt x="1679" y="4317"/>
                  </a:cubicBezTo>
                  <a:cubicBezTo>
                    <a:pt x="1738" y="4281"/>
                    <a:pt x="1810" y="4234"/>
                    <a:pt x="1869" y="4198"/>
                  </a:cubicBezTo>
                  <a:cubicBezTo>
                    <a:pt x="1917" y="4150"/>
                    <a:pt x="1977" y="4103"/>
                    <a:pt x="2024" y="4055"/>
                  </a:cubicBezTo>
                  <a:cubicBezTo>
                    <a:pt x="2108" y="3972"/>
                    <a:pt x="2191" y="3853"/>
                    <a:pt x="2239" y="3734"/>
                  </a:cubicBezTo>
                  <a:cubicBezTo>
                    <a:pt x="2298" y="3603"/>
                    <a:pt x="2346" y="3460"/>
                    <a:pt x="2381" y="3329"/>
                  </a:cubicBezTo>
                  <a:cubicBezTo>
                    <a:pt x="2405" y="3198"/>
                    <a:pt x="2417" y="3079"/>
                    <a:pt x="2417" y="2948"/>
                  </a:cubicBezTo>
                  <a:cubicBezTo>
                    <a:pt x="2417" y="2674"/>
                    <a:pt x="2393" y="2424"/>
                    <a:pt x="2334" y="2174"/>
                  </a:cubicBezTo>
                  <a:cubicBezTo>
                    <a:pt x="2286" y="1971"/>
                    <a:pt x="2227" y="1781"/>
                    <a:pt x="2167" y="1590"/>
                  </a:cubicBezTo>
                  <a:cubicBezTo>
                    <a:pt x="2108" y="1412"/>
                    <a:pt x="2036" y="1233"/>
                    <a:pt x="1941" y="1055"/>
                  </a:cubicBezTo>
                  <a:cubicBezTo>
                    <a:pt x="1858" y="876"/>
                    <a:pt x="1762" y="697"/>
                    <a:pt x="1667" y="519"/>
                  </a:cubicBezTo>
                  <a:cubicBezTo>
                    <a:pt x="1619" y="447"/>
                    <a:pt x="1560" y="352"/>
                    <a:pt x="1512" y="281"/>
                  </a:cubicBezTo>
                  <a:cubicBezTo>
                    <a:pt x="1488" y="245"/>
                    <a:pt x="1465" y="209"/>
                    <a:pt x="1441" y="174"/>
                  </a:cubicBezTo>
                  <a:cubicBezTo>
                    <a:pt x="1429" y="162"/>
                    <a:pt x="1429" y="150"/>
                    <a:pt x="1405" y="126"/>
                  </a:cubicBezTo>
                  <a:lnTo>
                    <a:pt x="1346" y="66"/>
                  </a:lnTo>
                  <a:cubicBezTo>
                    <a:pt x="1334" y="55"/>
                    <a:pt x="1334" y="55"/>
                    <a:pt x="1322" y="55"/>
                  </a:cubicBezTo>
                  <a:lnTo>
                    <a:pt x="1310" y="43"/>
                  </a:lnTo>
                  <a:cubicBezTo>
                    <a:pt x="1278" y="11"/>
                    <a:pt x="1236" y="0"/>
                    <a:pt x="11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9"/>
            <p:cNvSpPr/>
            <p:nvPr/>
          </p:nvSpPr>
          <p:spPr>
            <a:xfrm>
              <a:off x="3044725" y="1479250"/>
              <a:ext cx="57750" cy="91925"/>
            </a:xfrm>
            <a:custGeom>
              <a:rect b="b" l="l" r="r" t="t"/>
              <a:pathLst>
                <a:path extrusionOk="0" h="3677" w="2310">
                  <a:moveTo>
                    <a:pt x="1310" y="355"/>
                  </a:moveTo>
                  <a:lnTo>
                    <a:pt x="1441" y="581"/>
                  </a:lnTo>
                  <a:lnTo>
                    <a:pt x="1572" y="843"/>
                  </a:lnTo>
                  <a:cubicBezTo>
                    <a:pt x="1619" y="938"/>
                    <a:pt x="1667" y="1045"/>
                    <a:pt x="1691" y="1141"/>
                  </a:cubicBezTo>
                  <a:cubicBezTo>
                    <a:pt x="1762" y="1355"/>
                    <a:pt x="1846" y="1546"/>
                    <a:pt x="1905" y="1760"/>
                  </a:cubicBezTo>
                  <a:cubicBezTo>
                    <a:pt x="1917" y="1843"/>
                    <a:pt x="1941" y="1927"/>
                    <a:pt x="1941" y="2022"/>
                  </a:cubicBezTo>
                  <a:cubicBezTo>
                    <a:pt x="1965" y="2129"/>
                    <a:pt x="1965" y="2212"/>
                    <a:pt x="1965" y="2319"/>
                  </a:cubicBezTo>
                  <a:cubicBezTo>
                    <a:pt x="1965" y="2450"/>
                    <a:pt x="1941" y="2569"/>
                    <a:pt x="1917" y="2712"/>
                  </a:cubicBezTo>
                  <a:cubicBezTo>
                    <a:pt x="1881" y="2784"/>
                    <a:pt x="1857" y="2855"/>
                    <a:pt x="1822" y="2915"/>
                  </a:cubicBezTo>
                  <a:cubicBezTo>
                    <a:pt x="1786" y="2986"/>
                    <a:pt x="1726" y="3046"/>
                    <a:pt x="1667" y="3129"/>
                  </a:cubicBezTo>
                  <a:cubicBezTo>
                    <a:pt x="1619" y="3153"/>
                    <a:pt x="1572" y="3201"/>
                    <a:pt x="1524" y="3224"/>
                  </a:cubicBezTo>
                  <a:cubicBezTo>
                    <a:pt x="1488" y="3260"/>
                    <a:pt x="1429" y="3272"/>
                    <a:pt x="1381" y="3284"/>
                  </a:cubicBezTo>
                  <a:cubicBezTo>
                    <a:pt x="1322" y="3308"/>
                    <a:pt x="1274" y="3308"/>
                    <a:pt x="1214" y="3308"/>
                  </a:cubicBezTo>
                  <a:cubicBezTo>
                    <a:pt x="1155" y="3284"/>
                    <a:pt x="1131" y="3284"/>
                    <a:pt x="1095" y="3284"/>
                  </a:cubicBezTo>
                  <a:lnTo>
                    <a:pt x="1012" y="3248"/>
                  </a:lnTo>
                  <a:cubicBezTo>
                    <a:pt x="953" y="3201"/>
                    <a:pt x="893" y="3153"/>
                    <a:pt x="845" y="3105"/>
                  </a:cubicBezTo>
                  <a:cubicBezTo>
                    <a:pt x="774" y="3034"/>
                    <a:pt x="714" y="2950"/>
                    <a:pt x="667" y="2855"/>
                  </a:cubicBezTo>
                  <a:cubicBezTo>
                    <a:pt x="631" y="2784"/>
                    <a:pt x="595" y="2712"/>
                    <a:pt x="583" y="2629"/>
                  </a:cubicBezTo>
                  <a:cubicBezTo>
                    <a:pt x="560" y="2534"/>
                    <a:pt x="548" y="2439"/>
                    <a:pt x="548" y="2331"/>
                  </a:cubicBezTo>
                  <a:cubicBezTo>
                    <a:pt x="560" y="2141"/>
                    <a:pt x="595" y="1950"/>
                    <a:pt x="655" y="1760"/>
                  </a:cubicBezTo>
                  <a:cubicBezTo>
                    <a:pt x="691" y="1605"/>
                    <a:pt x="738" y="1474"/>
                    <a:pt x="798" y="1319"/>
                  </a:cubicBezTo>
                  <a:cubicBezTo>
                    <a:pt x="833" y="1248"/>
                    <a:pt x="881" y="1165"/>
                    <a:pt x="917" y="1081"/>
                  </a:cubicBezTo>
                  <a:lnTo>
                    <a:pt x="1048" y="819"/>
                  </a:lnTo>
                  <a:cubicBezTo>
                    <a:pt x="1131" y="664"/>
                    <a:pt x="1214" y="498"/>
                    <a:pt x="1310" y="355"/>
                  </a:cubicBezTo>
                  <a:close/>
                  <a:moveTo>
                    <a:pt x="1217" y="0"/>
                  </a:moveTo>
                  <a:cubicBezTo>
                    <a:pt x="1169" y="0"/>
                    <a:pt x="1122" y="18"/>
                    <a:pt x="1095" y="57"/>
                  </a:cubicBezTo>
                  <a:cubicBezTo>
                    <a:pt x="1036" y="141"/>
                    <a:pt x="976" y="224"/>
                    <a:pt x="917" y="295"/>
                  </a:cubicBezTo>
                  <a:cubicBezTo>
                    <a:pt x="845" y="379"/>
                    <a:pt x="786" y="486"/>
                    <a:pt x="714" y="581"/>
                  </a:cubicBezTo>
                  <a:cubicBezTo>
                    <a:pt x="524" y="831"/>
                    <a:pt x="345" y="1081"/>
                    <a:pt x="226" y="1379"/>
                  </a:cubicBezTo>
                  <a:cubicBezTo>
                    <a:pt x="167" y="1546"/>
                    <a:pt x="107" y="1712"/>
                    <a:pt x="60" y="1879"/>
                  </a:cubicBezTo>
                  <a:cubicBezTo>
                    <a:pt x="12" y="2034"/>
                    <a:pt x="0" y="2188"/>
                    <a:pt x="12" y="2355"/>
                  </a:cubicBezTo>
                  <a:cubicBezTo>
                    <a:pt x="12" y="2439"/>
                    <a:pt x="24" y="2522"/>
                    <a:pt x="48" y="2617"/>
                  </a:cubicBezTo>
                  <a:cubicBezTo>
                    <a:pt x="60" y="2689"/>
                    <a:pt x="71" y="2772"/>
                    <a:pt x="107" y="2843"/>
                  </a:cubicBezTo>
                  <a:cubicBezTo>
                    <a:pt x="167" y="2986"/>
                    <a:pt x="238" y="3129"/>
                    <a:pt x="345" y="3248"/>
                  </a:cubicBezTo>
                  <a:cubicBezTo>
                    <a:pt x="441" y="3379"/>
                    <a:pt x="583" y="3498"/>
                    <a:pt x="726" y="3582"/>
                  </a:cubicBezTo>
                  <a:cubicBezTo>
                    <a:pt x="786" y="3617"/>
                    <a:pt x="845" y="3641"/>
                    <a:pt x="917" y="3665"/>
                  </a:cubicBezTo>
                  <a:cubicBezTo>
                    <a:pt x="1012" y="3665"/>
                    <a:pt x="1084" y="3677"/>
                    <a:pt x="1179" y="3677"/>
                  </a:cubicBezTo>
                  <a:cubicBezTo>
                    <a:pt x="1262" y="3677"/>
                    <a:pt x="1334" y="3665"/>
                    <a:pt x="1417" y="3641"/>
                  </a:cubicBezTo>
                  <a:cubicBezTo>
                    <a:pt x="1488" y="3629"/>
                    <a:pt x="1548" y="3617"/>
                    <a:pt x="1607" y="3570"/>
                  </a:cubicBezTo>
                  <a:cubicBezTo>
                    <a:pt x="1667" y="3546"/>
                    <a:pt x="1738" y="3510"/>
                    <a:pt x="1786" y="3462"/>
                  </a:cubicBezTo>
                  <a:cubicBezTo>
                    <a:pt x="1846" y="3427"/>
                    <a:pt x="1905" y="3367"/>
                    <a:pt x="1953" y="3320"/>
                  </a:cubicBezTo>
                  <a:cubicBezTo>
                    <a:pt x="2048" y="3201"/>
                    <a:pt x="2143" y="3046"/>
                    <a:pt x="2203" y="2903"/>
                  </a:cubicBezTo>
                  <a:cubicBezTo>
                    <a:pt x="2250" y="2772"/>
                    <a:pt x="2274" y="2629"/>
                    <a:pt x="2286" y="2486"/>
                  </a:cubicBezTo>
                  <a:cubicBezTo>
                    <a:pt x="2310" y="2319"/>
                    <a:pt x="2310" y="2177"/>
                    <a:pt x="2286" y="2010"/>
                  </a:cubicBezTo>
                  <a:cubicBezTo>
                    <a:pt x="2274" y="1784"/>
                    <a:pt x="2215" y="1546"/>
                    <a:pt x="2143" y="1343"/>
                  </a:cubicBezTo>
                  <a:cubicBezTo>
                    <a:pt x="2107" y="1236"/>
                    <a:pt x="2072" y="1129"/>
                    <a:pt x="2036" y="1045"/>
                  </a:cubicBezTo>
                  <a:lnTo>
                    <a:pt x="1905" y="724"/>
                  </a:lnTo>
                  <a:cubicBezTo>
                    <a:pt x="1810" y="522"/>
                    <a:pt x="1715" y="331"/>
                    <a:pt x="1607" y="129"/>
                  </a:cubicBezTo>
                  <a:cubicBezTo>
                    <a:pt x="1572" y="93"/>
                    <a:pt x="1512" y="57"/>
                    <a:pt x="1476" y="57"/>
                  </a:cubicBezTo>
                  <a:cubicBezTo>
                    <a:pt x="1441" y="57"/>
                    <a:pt x="1393" y="57"/>
                    <a:pt x="1369" y="69"/>
                  </a:cubicBezTo>
                  <a:cubicBezTo>
                    <a:pt x="1357" y="57"/>
                    <a:pt x="1334" y="33"/>
                    <a:pt x="1322" y="33"/>
                  </a:cubicBezTo>
                  <a:cubicBezTo>
                    <a:pt x="1295" y="12"/>
                    <a:pt x="1256" y="0"/>
                    <a:pt x="1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9"/>
            <p:cNvSpPr/>
            <p:nvPr/>
          </p:nvSpPr>
          <p:spPr>
            <a:xfrm>
              <a:off x="3175675" y="1583125"/>
              <a:ext cx="52425" cy="99975"/>
            </a:xfrm>
            <a:custGeom>
              <a:rect b="b" l="l" r="r" t="t"/>
              <a:pathLst>
                <a:path extrusionOk="0" h="3999" w="2097">
                  <a:moveTo>
                    <a:pt x="1120" y="558"/>
                  </a:moveTo>
                  <a:cubicBezTo>
                    <a:pt x="1191" y="760"/>
                    <a:pt x="1263" y="950"/>
                    <a:pt x="1358" y="1141"/>
                  </a:cubicBezTo>
                  <a:cubicBezTo>
                    <a:pt x="1453" y="1391"/>
                    <a:pt x="1549" y="1629"/>
                    <a:pt x="1632" y="1903"/>
                  </a:cubicBezTo>
                  <a:cubicBezTo>
                    <a:pt x="1668" y="2022"/>
                    <a:pt x="1691" y="2129"/>
                    <a:pt x="1715" y="2248"/>
                  </a:cubicBezTo>
                  <a:cubicBezTo>
                    <a:pt x="1727" y="2308"/>
                    <a:pt x="1727" y="2367"/>
                    <a:pt x="1739" y="2427"/>
                  </a:cubicBezTo>
                  <a:cubicBezTo>
                    <a:pt x="1739" y="2486"/>
                    <a:pt x="1751" y="2546"/>
                    <a:pt x="1751" y="2594"/>
                  </a:cubicBezTo>
                  <a:cubicBezTo>
                    <a:pt x="1751" y="2748"/>
                    <a:pt x="1751" y="2915"/>
                    <a:pt x="1727" y="3058"/>
                  </a:cubicBezTo>
                  <a:cubicBezTo>
                    <a:pt x="1715" y="3153"/>
                    <a:pt x="1680" y="3225"/>
                    <a:pt x="1632" y="3308"/>
                  </a:cubicBezTo>
                  <a:cubicBezTo>
                    <a:pt x="1608" y="3356"/>
                    <a:pt x="1596" y="3403"/>
                    <a:pt x="1561" y="3427"/>
                  </a:cubicBezTo>
                  <a:lnTo>
                    <a:pt x="1501" y="3487"/>
                  </a:lnTo>
                  <a:cubicBezTo>
                    <a:pt x="1489" y="3510"/>
                    <a:pt x="1453" y="3510"/>
                    <a:pt x="1441" y="3522"/>
                  </a:cubicBezTo>
                  <a:cubicBezTo>
                    <a:pt x="1418" y="3522"/>
                    <a:pt x="1382" y="3534"/>
                    <a:pt x="1358" y="3534"/>
                  </a:cubicBezTo>
                  <a:cubicBezTo>
                    <a:pt x="1275" y="3558"/>
                    <a:pt x="1251" y="3558"/>
                    <a:pt x="1215" y="3558"/>
                  </a:cubicBezTo>
                  <a:cubicBezTo>
                    <a:pt x="1180" y="3534"/>
                    <a:pt x="1144" y="3522"/>
                    <a:pt x="1096" y="3510"/>
                  </a:cubicBezTo>
                  <a:cubicBezTo>
                    <a:pt x="1037" y="3475"/>
                    <a:pt x="1001" y="3439"/>
                    <a:pt x="941" y="3391"/>
                  </a:cubicBezTo>
                  <a:cubicBezTo>
                    <a:pt x="882" y="3332"/>
                    <a:pt x="822" y="3260"/>
                    <a:pt x="775" y="3177"/>
                  </a:cubicBezTo>
                  <a:cubicBezTo>
                    <a:pt x="715" y="3094"/>
                    <a:pt x="668" y="2986"/>
                    <a:pt x="644" y="2879"/>
                  </a:cubicBezTo>
                  <a:cubicBezTo>
                    <a:pt x="608" y="2748"/>
                    <a:pt x="584" y="2617"/>
                    <a:pt x="584" y="2486"/>
                  </a:cubicBezTo>
                  <a:cubicBezTo>
                    <a:pt x="584" y="2284"/>
                    <a:pt x="596" y="2082"/>
                    <a:pt x="620" y="1891"/>
                  </a:cubicBezTo>
                  <a:cubicBezTo>
                    <a:pt x="679" y="1665"/>
                    <a:pt x="763" y="1451"/>
                    <a:pt x="846" y="1248"/>
                  </a:cubicBezTo>
                  <a:cubicBezTo>
                    <a:pt x="894" y="1141"/>
                    <a:pt x="941" y="1034"/>
                    <a:pt x="977" y="915"/>
                  </a:cubicBezTo>
                  <a:lnTo>
                    <a:pt x="1120" y="558"/>
                  </a:lnTo>
                  <a:close/>
                  <a:moveTo>
                    <a:pt x="1041" y="1"/>
                  </a:moveTo>
                  <a:cubicBezTo>
                    <a:pt x="989" y="1"/>
                    <a:pt x="941" y="25"/>
                    <a:pt x="906" y="69"/>
                  </a:cubicBezTo>
                  <a:cubicBezTo>
                    <a:pt x="787" y="248"/>
                    <a:pt x="679" y="439"/>
                    <a:pt x="584" y="641"/>
                  </a:cubicBezTo>
                  <a:cubicBezTo>
                    <a:pt x="441" y="879"/>
                    <a:pt x="310" y="1129"/>
                    <a:pt x="203" y="1379"/>
                  </a:cubicBezTo>
                  <a:cubicBezTo>
                    <a:pt x="132" y="1534"/>
                    <a:pt x="84" y="1689"/>
                    <a:pt x="60" y="1855"/>
                  </a:cubicBezTo>
                  <a:cubicBezTo>
                    <a:pt x="25" y="2022"/>
                    <a:pt x="1" y="2189"/>
                    <a:pt x="1" y="2344"/>
                  </a:cubicBezTo>
                  <a:cubicBezTo>
                    <a:pt x="1" y="2522"/>
                    <a:pt x="13" y="2701"/>
                    <a:pt x="60" y="2879"/>
                  </a:cubicBezTo>
                  <a:cubicBezTo>
                    <a:pt x="84" y="2975"/>
                    <a:pt x="108" y="3058"/>
                    <a:pt x="144" y="3153"/>
                  </a:cubicBezTo>
                  <a:cubicBezTo>
                    <a:pt x="179" y="3225"/>
                    <a:pt x="227" y="3296"/>
                    <a:pt x="263" y="3356"/>
                  </a:cubicBezTo>
                  <a:cubicBezTo>
                    <a:pt x="358" y="3510"/>
                    <a:pt x="453" y="3641"/>
                    <a:pt x="596" y="3748"/>
                  </a:cubicBezTo>
                  <a:cubicBezTo>
                    <a:pt x="727" y="3856"/>
                    <a:pt x="882" y="3927"/>
                    <a:pt x="1025" y="3975"/>
                  </a:cubicBezTo>
                  <a:cubicBezTo>
                    <a:pt x="1072" y="3987"/>
                    <a:pt x="1120" y="3987"/>
                    <a:pt x="1156" y="3998"/>
                  </a:cubicBezTo>
                  <a:lnTo>
                    <a:pt x="1299" y="3998"/>
                  </a:lnTo>
                  <a:cubicBezTo>
                    <a:pt x="1370" y="3998"/>
                    <a:pt x="1441" y="3987"/>
                    <a:pt x="1513" y="3951"/>
                  </a:cubicBezTo>
                  <a:cubicBezTo>
                    <a:pt x="1656" y="3915"/>
                    <a:pt x="1775" y="3820"/>
                    <a:pt x="1846" y="3701"/>
                  </a:cubicBezTo>
                  <a:cubicBezTo>
                    <a:pt x="1930" y="3570"/>
                    <a:pt x="2013" y="3415"/>
                    <a:pt x="2037" y="3260"/>
                  </a:cubicBezTo>
                  <a:cubicBezTo>
                    <a:pt x="2072" y="3094"/>
                    <a:pt x="2096" y="2927"/>
                    <a:pt x="2096" y="2748"/>
                  </a:cubicBezTo>
                  <a:cubicBezTo>
                    <a:pt x="2096" y="2582"/>
                    <a:pt x="2096" y="2427"/>
                    <a:pt x="2072" y="2272"/>
                  </a:cubicBezTo>
                  <a:cubicBezTo>
                    <a:pt x="2049" y="2153"/>
                    <a:pt x="2037" y="2046"/>
                    <a:pt x="2013" y="1927"/>
                  </a:cubicBezTo>
                  <a:cubicBezTo>
                    <a:pt x="1977" y="1796"/>
                    <a:pt x="1930" y="1677"/>
                    <a:pt x="1894" y="1546"/>
                  </a:cubicBezTo>
                  <a:cubicBezTo>
                    <a:pt x="1811" y="1308"/>
                    <a:pt x="1727" y="1081"/>
                    <a:pt x="1620" y="855"/>
                  </a:cubicBezTo>
                  <a:cubicBezTo>
                    <a:pt x="1537" y="653"/>
                    <a:pt x="1430" y="427"/>
                    <a:pt x="1310" y="236"/>
                  </a:cubicBezTo>
                  <a:cubicBezTo>
                    <a:pt x="1275" y="189"/>
                    <a:pt x="1263" y="165"/>
                    <a:pt x="1215" y="141"/>
                  </a:cubicBezTo>
                  <a:lnTo>
                    <a:pt x="1203" y="141"/>
                  </a:lnTo>
                  <a:cubicBezTo>
                    <a:pt x="1203" y="129"/>
                    <a:pt x="1203" y="117"/>
                    <a:pt x="1191" y="105"/>
                  </a:cubicBezTo>
                  <a:cubicBezTo>
                    <a:pt x="1180" y="58"/>
                    <a:pt x="1132" y="22"/>
                    <a:pt x="1096" y="10"/>
                  </a:cubicBezTo>
                  <a:cubicBezTo>
                    <a:pt x="1078" y="4"/>
                    <a:pt x="1059" y="1"/>
                    <a:pt x="1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9"/>
            <p:cNvSpPr/>
            <p:nvPr/>
          </p:nvSpPr>
          <p:spPr>
            <a:xfrm>
              <a:off x="2833375" y="1799150"/>
              <a:ext cx="62225" cy="99450"/>
            </a:xfrm>
            <a:custGeom>
              <a:rect b="b" l="l" r="r" t="t"/>
              <a:pathLst>
                <a:path extrusionOk="0" h="3978" w="2489">
                  <a:moveTo>
                    <a:pt x="1596" y="477"/>
                  </a:moveTo>
                  <a:cubicBezTo>
                    <a:pt x="1727" y="703"/>
                    <a:pt x="1858" y="942"/>
                    <a:pt x="1965" y="1180"/>
                  </a:cubicBezTo>
                  <a:cubicBezTo>
                    <a:pt x="2013" y="1299"/>
                    <a:pt x="2048" y="1418"/>
                    <a:pt x="2084" y="1537"/>
                  </a:cubicBezTo>
                  <a:cubicBezTo>
                    <a:pt x="2108" y="1632"/>
                    <a:pt x="2132" y="1751"/>
                    <a:pt x="2144" y="1870"/>
                  </a:cubicBezTo>
                  <a:cubicBezTo>
                    <a:pt x="2144" y="1965"/>
                    <a:pt x="2156" y="2073"/>
                    <a:pt x="2156" y="2156"/>
                  </a:cubicBezTo>
                  <a:cubicBezTo>
                    <a:pt x="2156" y="2251"/>
                    <a:pt x="2144" y="2335"/>
                    <a:pt x="2144" y="2430"/>
                  </a:cubicBezTo>
                  <a:cubicBezTo>
                    <a:pt x="2132" y="2489"/>
                    <a:pt x="2132" y="2549"/>
                    <a:pt x="2108" y="2608"/>
                  </a:cubicBezTo>
                  <a:cubicBezTo>
                    <a:pt x="2096" y="2739"/>
                    <a:pt x="2048" y="2858"/>
                    <a:pt x="2001" y="2977"/>
                  </a:cubicBezTo>
                  <a:cubicBezTo>
                    <a:pt x="1965" y="3061"/>
                    <a:pt x="1918" y="3156"/>
                    <a:pt x="1858" y="3228"/>
                  </a:cubicBezTo>
                  <a:cubicBezTo>
                    <a:pt x="1810" y="3287"/>
                    <a:pt x="1751" y="3347"/>
                    <a:pt x="1691" y="3394"/>
                  </a:cubicBezTo>
                  <a:cubicBezTo>
                    <a:pt x="1644" y="3418"/>
                    <a:pt x="1584" y="3466"/>
                    <a:pt x="1525" y="3478"/>
                  </a:cubicBezTo>
                  <a:cubicBezTo>
                    <a:pt x="1501" y="3501"/>
                    <a:pt x="1453" y="3501"/>
                    <a:pt x="1429" y="3513"/>
                  </a:cubicBezTo>
                  <a:cubicBezTo>
                    <a:pt x="1370" y="3501"/>
                    <a:pt x="1322" y="3501"/>
                    <a:pt x="1263" y="3501"/>
                  </a:cubicBezTo>
                  <a:cubicBezTo>
                    <a:pt x="1203" y="3478"/>
                    <a:pt x="1156" y="3466"/>
                    <a:pt x="1120" y="3454"/>
                  </a:cubicBezTo>
                  <a:cubicBezTo>
                    <a:pt x="1072" y="3442"/>
                    <a:pt x="1025" y="3406"/>
                    <a:pt x="977" y="3382"/>
                  </a:cubicBezTo>
                  <a:cubicBezTo>
                    <a:pt x="941" y="3347"/>
                    <a:pt x="905" y="3311"/>
                    <a:pt x="858" y="3263"/>
                  </a:cubicBezTo>
                  <a:cubicBezTo>
                    <a:pt x="822" y="3204"/>
                    <a:pt x="786" y="3132"/>
                    <a:pt x="763" y="3061"/>
                  </a:cubicBezTo>
                  <a:cubicBezTo>
                    <a:pt x="727" y="2977"/>
                    <a:pt x="703" y="2882"/>
                    <a:pt x="679" y="2799"/>
                  </a:cubicBezTo>
                  <a:cubicBezTo>
                    <a:pt x="667" y="2680"/>
                    <a:pt x="667" y="2573"/>
                    <a:pt x="679" y="2454"/>
                  </a:cubicBezTo>
                  <a:cubicBezTo>
                    <a:pt x="715" y="2251"/>
                    <a:pt x="775" y="2049"/>
                    <a:pt x="834" y="1858"/>
                  </a:cubicBezTo>
                  <a:lnTo>
                    <a:pt x="917" y="1632"/>
                  </a:lnTo>
                  <a:cubicBezTo>
                    <a:pt x="1013" y="1430"/>
                    <a:pt x="1120" y="1215"/>
                    <a:pt x="1239" y="1025"/>
                  </a:cubicBezTo>
                  <a:cubicBezTo>
                    <a:pt x="1358" y="834"/>
                    <a:pt x="1477" y="656"/>
                    <a:pt x="1596" y="477"/>
                  </a:cubicBezTo>
                  <a:close/>
                  <a:moveTo>
                    <a:pt x="1370" y="1"/>
                  </a:moveTo>
                  <a:cubicBezTo>
                    <a:pt x="1298" y="1"/>
                    <a:pt x="1203" y="37"/>
                    <a:pt x="1156" y="84"/>
                  </a:cubicBezTo>
                  <a:cubicBezTo>
                    <a:pt x="1132" y="132"/>
                    <a:pt x="1084" y="180"/>
                    <a:pt x="1036" y="203"/>
                  </a:cubicBezTo>
                  <a:cubicBezTo>
                    <a:pt x="1013" y="251"/>
                    <a:pt x="965" y="287"/>
                    <a:pt x="941" y="334"/>
                  </a:cubicBezTo>
                  <a:cubicBezTo>
                    <a:pt x="846" y="430"/>
                    <a:pt x="775" y="525"/>
                    <a:pt x="679" y="632"/>
                  </a:cubicBezTo>
                  <a:cubicBezTo>
                    <a:pt x="608" y="727"/>
                    <a:pt x="524" y="834"/>
                    <a:pt x="465" y="953"/>
                  </a:cubicBezTo>
                  <a:cubicBezTo>
                    <a:pt x="429" y="1013"/>
                    <a:pt x="382" y="1061"/>
                    <a:pt x="370" y="1120"/>
                  </a:cubicBezTo>
                  <a:cubicBezTo>
                    <a:pt x="346" y="1180"/>
                    <a:pt x="310" y="1239"/>
                    <a:pt x="286" y="1311"/>
                  </a:cubicBezTo>
                  <a:lnTo>
                    <a:pt x="191" y="1537"/>
                  </a:lnTo>
                  <a:lnTo>
                    <a:pt x="143" y="1668"/>
                  </a:lnTo>
                  <a:cubicBezTo>
                    <a:pt x="132" y="1727"/>
                    <a:pt x="108" y="1799"/>
                    <a:pt x="84" y="1858"/>
                  </a:cubicBezTo>
                  <a:cubicBezTo>
                    <a:pt x="60" y="2025"/>
                    <a:pt x="24" y="2180"/>
                    <a:pt x="13" y="2335"/>
                  </a:cubicBezTo>
                  <a:cubicBezTo>
                    <a:pt x="1" y="2513"/>
                    <a:pt x="1" y="2692"/>
                    <a:pt x="48" y="2870"/>
                  </a:cubicBezTo>
                  <a:cubicBezTo>
                    <a:pt x="60" y="2966"/>
                    <a:pt x="72" y="3037"/>
                    <a:pt x="108" y="3108"/>
                  </a:cubicBezTo>
                  <a:cubicBezTo>
                    <a:pt x="132" y="3204"/>
                    <a:pt x="167" y="3275"/>
                    <a:pt x="203" y="3370"/>
                  </a:cubicBezTo>
                  <a:cubicBezTo>
                    <a:pt x="251" y="3454"/>
                    <a:pt x="310" y="3549"/>
                    <a:pt x="382" y="3620"/>
                  </a:cubicBezTo>
                  <a:cubicBezTo>
                    <a:pt x="441" y="3680"/>
                    <a:pt x="501" y="3739"/>
                    <a:pt x="584" y="3787"/>
                  </a:cubicBezTo>
                  <a:cubicBezTo>
                    <a:pt x="644" y="3823"/>
                    <a:pt x="703" y="3870"/>
                    <a:pt x="775" y="3906"/>
                  </a:cubicBezTo>
                  <a:cubicBezTo>
                    <a:pt x="846" y="3930"/>
                    <a:pt x="917" y="3966"/>
                    <a:pt x="1013" y="3978"/>
                  </a:cubicBezTo>
                  <a:lnTo>
                    <a:pt x="1334" y="3978"/>
                  </a:lnTo>
                  <a:cubicBezTo>
                    <a:pt x="1429" y="3954"/>
                    <a:pt x="1501" y="3942"/>
                    <a:pt x="1596" y="3918"/>
                  </a:cubicBezTo>
                  <a:cubicBezTo>
                    <a:pt x="1751" y="3859"/>
                    <a:pt x="1906" y="3739"/>
                    <a:pt x="2025" y="3620"/>
                  </a:cubicBezTo>
                  <a:cubicBezTo>
                    <a:pt x="2156" y="3466"/>
                    <a:pt x="2251" y="3311"/>
                    <a:pt x="2322" y="3132"/>
                  </a:cubicBezTo>
                  <a:cubicBezTo>
                    <a:pt x="2382" y="2977"/>
                    <a:pt x="2429" y="2835"/>
                    <a:pt x="2441" y="2680"/>
                  </a:cubicBezTo>
                  <a:cubicBezTo>
                    <a:pt x="2453" y="2608"/>
                    <a:pt x="2465" y="2513"/>
                    <a:pt x="2465" y="2442"/>
                  </a:cubicBezTo>
                  <a:cubicBezTo>
                    <a:pt x="2465" y="2382"/>
                    <a:pt x="2489" y="2311"/>
                    <a:pt x="2489" y="2251"/>
                  </a:cubicBezTo>
                  <a:cubicBezTo>
                    <a:pt x="2489" y="2096"/>
                    <a:pt x="2489" y="1954"/>
                    <a:pt x="2465" y="1799"/>
                  </a:cubicBezTo>
                  <a:cubicBezTo>
                    <a:pt x="2453" y="1727"/>
                    <a:pt x="2453" y="1656"/>
                    <a:pt x="2441" y="1573"/>
                  </a:cubicBezTo>
                  <a:cubicBezTo>
                    <a:pt x="2429" y="1501"/>
                    <a:pt x="2406" y="1442"/>
                    <a:pt x="2394" y="1370"/>
                  </a:cubicBezTo>
                  <a:cubicBezTo>
                    <a:pt x="2370" y="1239"/>
                    <a:pt x="2322" y="1120"/>
                    <a:pt x="2263" y="977"/>
                  </a:cubicBezTo>
                  <a:cubicBezTo>
                    <a:pt x="2156" y="715"/>
                    <a:pt x="2025" y="465"/>
                    <a:pt x="1870" y="203"/>
                  </a:cubicBezTo>
                  <a:cubicBezTo>
                    <a:pt x="1829" y="145"/>
                    <a:pt x="1770" y="111"/>
                    <a:pt x="1706" y="111"/>
                  </a:cubicBezTo>
                  <a:cubicBezTo>
                    <a:pt x="1678" y="111"/>
                    <a:pt x="1649" y="117"/>
                    <a:pt x="1620" y="132"/>
                  </a:cubicBezTo>
                  <a:lnTo>
                    <a:pt x="1572" y="84"/>
                  </a:lnTo>
                  <a:cubicBezTo>
                    <a:pt x="1513" y="37"/>
                    <a:pt x="1441" y="1"/>
                    <a:pt x="1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9"/>
            <p:cNvSpPr/>
            <p:nvPr/>
          </p:nvSpPr>
          <p:spPr>
            <a:xfrm>
              <a:off x="2914050" y="1680925"/>
              <a:ext cx="60750" cy="96825"/>
            </a:xfrm>
            <a:custGeom>
              <a:rect b="b" l="l" r="r" t="t"/>
              <a:pathLst>
                <a:path extrusionOk="0" h="3873" w="2430">
                  <a:moveTo>
                    <a:pt x="488" y="2206"/>
                  </a:moveTo>
                  <a:cubicBezTo>
                    <a:pt x="488" y="2218"/>
                    <a:pt x="476" y="2218"/>
                    <a:pt x="488" y="2218"/>
                  </a:cubicBezTo>
                  <a:lnTo>
                    <a:pt x="488" y="2206"/>
                  </a:lnTo>
                  <a:close/>
                  <a:moveTo>
                    <a:pt x="1346" y="420"/>
                  </a:moveTo>
                  <a:cubicBezTo>
                    <a:pt x="1441" y="563"/>
                    <a:pt x="1536" y="718"/>
                    <a:pt x="1619" y="872"/>
                  </a:cubicBezTo>
                  <a:cubicBezTo>
                    <a:pt x="1703" y="1027"/>
                    <a:pt x="1774" y="1170"/>
                    <a:pt x="1846" y="1337"/>
                  </a:cubicBezTo>
                  <a:cubicBezTo>
                    <a:pt x="1893" y="1456"/>
                    <a:pt x="1941" y="1575"/>
                    <a:pt x="1965" y="1694"/>
                  </a:cubicBezTo>
                  <a:cubicBezTo>
                    <a:pt x="1977" y="1765"/>
                    <a:pt x="2012" y="1849"/>
                    <a:pt x="2024" y="1920"/>
                  </a:cubicBezTo>
                  <a:cubicBezTo>
                    <a:pt x="2036" y="1980"/>
                    <a:pt x="2060" y="2039"/>
                    <a:pt x="2060" y="2099"/>
                  </a:cubicBezTo>
                  <a:cubicBezTo>
                    <a:pt x="2060" y="2158"/>
                    <a:pt x="2072" y="2194"/>
                    <a:pt x="2072" y="2253"/>
                  </a:cubicBezTo>
                  <a:cubicBezTo>
                    <a:pt x="2072" y="2396"/>
                    <a:pt x="2072" y="2515"/>
                    <a:pt x="2060" y="2634"/>
                  </a:cubicBezTo>
                  <a:cubicBezTo>
                    <a:pt x="2036" y="2730"/>
                    <a:pt x="2012" y="2837"/>
                    <a:pt x="1977" y="2932"/>
                  </a:cubicBezTo>
                  <a:cubicBezTo>
                    <a:pt x="1941" y="3015"/>
                    <a:pt x="1893" y="3111"/>
                    <a:pt x="1834" y="3182"/>
                  </a:cubicBezTo>
                  <a:cubicBezTo>
                    <a:pt x="1786" y="3242"/>
                    <a:pt x="1739" y="3289"/>
                    <a:pt x="1679" y="3325"/>
                  </a:cubicBezTo>
                  <a:cubicBezTo>
                    <a:pt x="1619" y="3373"/>
                    <a:pt x="1584" y="3408"/>
                    <a:pt x="1524" y="3420"/>
                  </a:cubicBezTo>
                  <a:cubicBezTo>
                    <a:pt x="1465" y="3432"/>
                    <a:pt x="1417" y="3444"/>
                    <a:pt x="1358" y="3468"/>
                  </a:cubicBezTo>
                  <a:cubicBezTo>
                    <a:pt x="1286" y="3456"/>
                    <a:pt x="1227" y="3456"/>
                    <a:pt x="1167" y="3456"/>
                  </a:cubicBezTo>
                  <a:lnTo>
                    <a:pt x="988" y="3408"/>
                  </a:lnTo>
                  <a:cubicBezTo>
                    <a:pt x="929" y="3373"/>
                    <a:pt x="881" y="3349"/>
                    <a:pt x="822" y="3313"/>
                  </a:cubicBezTo>
                  <a:cubicBezTo>
                    <a:pt x="762" y="3254"/>
                    <a:pt x="703" y="3218"/>
                    <a:pt x="643" y="3134"/>
                  </a:cubicBezTo>
                  <a:cubicBezTo>
                    <a:pt x="596" y="3063"/>
                    <a:pt x="548" y="3004"/>
                    <a:pt x="524" y="2932"/>
                  </a:cubicBezTo>
                  <a:cubicBezTo>
                    <a:pt x="488" y="2861"/>
                    <a:pt x="476" y="2765"/>
                    <a:pt x="465" y="2694"/>
                  </a:cubicBezTo>
                  <a:cubicBezTo>
                    <a:pt x="453" y="2539"/>
                    <a:pt x="465" y="2408"/>
                    <a:pt x="476" y="2265"/>
                  </a:cubicBezTo>
                  <a:cubicBezTo>
                    <a:pt x="488" y="2146"/>
                    <a:pt x="524" y="2027"/>
                    <a:pt x="548" y="1920"/>
                  </a:cubicBezTo>
                  <a:cubicBezTo>
                    <a:pt x="584" y="1813"/>
                    <a:pt x="607" y="1706"/>
                    <a:pt x="655" y="1610"/>
                  </a:cubicBezTo>
                  <a:cubicBezTo>
                    <a:pt x="691" y="1551"/>
                    <a:pt x="703" y="1491"/>
                    <a:pt x="726" y="1432"/>
                  </a:cubicBezTo>
                  <a:cubicBezTo>
                    <a:pt x="774" y="1337"/>
                    <a:pt x="822" y="1229"/>
                    <a:pt x="869" y="1146"/>
                  </a:cubicBezTo>
                  <a:cubicBezTo>
                    <a:pt x="893" y="1099"/>
                    <a:pt x="929" y="1039"/>
                    <a:pt x="953" y="991"/>
                  </a:cubicBezTo>
                  <a:cubicBezTo>
                    <a:pt x="988" y="932"/>
                    <a:pt x="1024" y="896"/>
                    <a:pt x="1060" y="837"/>
                  </a:cubicBezTo>
                  <a:cubicBezTo>
                    <a:pt x="1143" y="682"/>
                    <a:pt x="1250" y="551"/>
                    <a:pt x="1346" y="420"/>
                  </a:cubicBezTo>
                  <a:close/>
                  <a:moveTo>
                    <a:pt x="1265" y="0"/>
                  </a:moveTo>
                  <a:cubicBezTo>
                    <a:pt x="1195" y="0"/>
                    <a:pt x="1128" y="41"/>
                    <a:pt x="1096" y="98"/>
                  </a:cubicBezTo>
                  <a:cubicBezTo>
                    <a:pt x="1000" y="277"/>
                    <a:pt x="857" y="444"/>
                    <a:pt x="750" y="610"/>
                  </a:cubicBezTo>
                  <a:cubicBezTo>
                    <a:pt x="691" y="682"/>
                    <a:pt x="643" y="753"/>
                    <a:pt x="584" y="837"/>
                  </a:cubicBezTo>
                  <a:cubicBezTo>
                    <a:pt x="548" y="896"/>
                    <a:pt x="500" y="956"/>
                    <a:pt x="476" y="1015"/>
                  </a:cubicBezTo>
                  <a:cubicBezTo>
                    <a:pt x="441" y="1051"/>
                    <a:pt x="429" y="1087"/>
                    <a:pt x="417" y="1134"/>
                  </a:cubicBezTo>
                  <a:cubicBezTo>
                    <a:pt x="226" y="1491"/>
                    <a:pt x="84" y="1872"/>
                    <a:pt x="48" y="2277"/>
                  </a:cubicBezTo>
                  <a:cubicBezTo>
                    <a:pt x="0" y="2587"/>
                    <a:pt x="24" y="2896"/>
                    <a:pt x="167" y="3182"/>
                  </a:cubicBezTo>
                  <a:cubicBezTo>
                    <a:pt x="298" y="3456"/>
                    <a:pt x="500" y="3670"/>
                    <a:pt x="786" y="3789"/>
                  </a:cubicBezTo>
                  <a:cubicBezTo>
                    <a:pt x="857" y="3825"/>
                    <a:pt x="953" y="3849"/>
                    <a:pt x="1024" y="3873"/>
                  </a:cubicBezTo>
                  <a:cubicBezTo>
                    <a:pt x="1046" y="3851"/>
                    <a:pt x="1076" y="3847"/>
                    <a:pt x="1109" y="3847"/>
                  </a:cubicBezTo>
                  <a:cubicBezTo>
                    <a:pt x="1131" y="3847"/>
                    <a:pt x="1155" y="3849"/>
                    <a:pt x="1179" y="3849"/>
                  </a:cubicBezTo>
                  <a:lnTo>
                    <a:pt x="1227" y="3849"/>
                  </a:lnTo>
                  <a:cubicBezTo>
                    <a:pt x="1369" y="3837"/>
                    <a:pt x="1536" y="3813"/>
                    <a:pt x="1667" y="3730"/>
                  </a:cubicBezTo>
                  <a:cubicBezTo>
                    <a:pt x="1941" y="3587"/>
                    <a:pt x="2143" y="3349"/>
                    <a:pt x="2262" y="3063"/>
                  </a:cubicBezTo>
                  <a:cubicBezTo>
                    <a:pt x="2322" y="2932"/>
                    <a:pt x="2370" y="2777"/>
                    <a:pt x="2393" y="2634"/>
                  </a:cubicBezTo>
                  <a:cubicBezTo>
                    <a:pt x="2417" y="2527"/>
                    <a:pt x="2429" y="2420"/>
                    <a:pt x="2429" y="2325"/>
                  </a:cubicBezTo>
                  <a:lnTo>
                    <a:pt x="2429" y="2003"/>
                  </a:lnTo>
                  <a:cubicBezTo>
                    <a:pt x="2417" y="1884"/>
                    <a:pt x="2393" y="1765"/>
                    <a:pt x="2370" y="1646"/>
                  </a:cubicBezTo>
                  <a:lnTo>
                    <a:pt x="2274" y="1337"/>
                  </a:lnTo>
                  <a:cubicBezTo>
                    <a:pt x="2143" y="932"/>
                    <a:pt x="1905" y="575"/>
                    <a:pt x="1667" y="217"/>
                  </a:cubicBezTo>
                  <a:cubicBezTo>
                    <a:pt x="1643" y="170"/>
                    <a:pt x="1608" y="146"/>
                    <a:pt x="1548" y="134"/>
                  </a:cubicBezTo>
                  <a:cubicBezTo>
                    <a:pt x="1536" y="128"/>
                    <a:pt x="1518" y="125"/>
                    <a:pt x="1499" y="125"/>
                  </a:cubicBezTo>
                  <a:cubicBezTo>
                    <a:pt x="1480" y="125"/>
                    <a:pt x="1459" y="128"/>
                    <a:pt x="1441" y="134"/>
                  </a:cubicBezTo>
                  <a:cubicBezTo>
                    <a:pt x="1429" y="86"/>
                    <a:pt x="1405" y="63"/>
                    <a:pt x="1358" y="27"/>
                  </a:cubicBezTo>
                  <a:cubicBezTo>
                    <a:pt x="1328" y="9"/>
                    <a:pt x="1296" y="0"/>
                    <a:pt x="12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7">
    <p:spTree>
      <p:nvGrpSpPr>
        <p:cNvPr id="312" name="Shape 312"/>
        <p:cNvGrpSpPr/>
        <p:nvPr/>
      </p:nvGrpSpPr>
      <p:grpSpPr>
        <a:xfrm>
          <a:off x="0" y="0"/>
          <a:ext cx="0" cy="0"/>
          <a:chOff x="0" y="0"/>
          <a:chExt cx="0" cy="0"/>
        </a:xfrm>
      </p:grpSpPr>
      <p:sp>
        <p:nvSpPr>
          <p:cNvPr id="313" name="Google Shape;313;p20"/>
          <p:cNvSpPr txBox="1"/>
          <p:nvPr>
            <p:ph type="title"/>
          </p:nvPr>
        </p:nvSpPr>
        <p:spPr>
          <a:xfrm>
            <a:off x="720000" y="445025"/>
            <a:ext cx="7704000" cy="688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None/>
              <a:defRPr sz="4000"/>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314" name="Google Shape;314;p20"/>
          <p:cNvSpPr txBox="1"/>
          <p:nvPr>
            <p:ph idx="1" type="subTitle"/>
          </p:nvPr>
        </p:nvSpPr>
        <p:spPr>
          <a:xfrm>
            <a:off x="4711800" y="1871375"/>
            <a:ext cx="3712200" cy="505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2700">
                <a:latin typeface="Fredoka One"/>
                <a:ea typeface="Fredoka One"/>
                <a:cs typeface="Fredoka One"/>
                <a:sym typeface="Fredoka One"/>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315" name="Google Shape;315;p20"/>
          <p:cNvSpPr txBox="1"/>
          <p:nvPr>
            <p:ph idx="2" type="subTitle"/>
          </p:nvPr>
        </p:nvSpPr>
        <p:spPr>
          <a:xfrm>
            <a:off x="4711775" y="2305425"/>
            <a:ext cx="3712200" cy="17484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500"/>
              <a:buNone/>
              <a:defRPr sz="1500"/>
            </a:lvl1pPr>
            <a:lvl2pPr lvl="1" rtl="0" algn="ctr">
              <a:spcBef>
                <a:spcPts val="0"/>
              </a:spcBef>
              <a:spcAft>
                <a:spcPts val="0"/>
              </a:spcAft>
              <a:buSzPts val="1500"/>
              <a:buNone/>
              <a:defRPr sz="1500"/>
            </a:lvl2pPr>
            <a:lvl3pPr lvl="2" rtl="0" algn="ctr">
              <a:spcBef>
                <a:spcPts val="0"/>
              </a:spcBef>
              <a:spcAft>
                <a:spcPts val="0"/>
              </a:spcAft>
              <a:buSzPts val="1500"/>
              <a:buNone/>
              <a:defRPr sz="1500"/>
            </a:lvl3pPr>
            <a:lvl4pPr lvl="3" rtl="0" algn="ctr">
              <a:spcBef>
                <a:spcPts val="0"/>
              </a:spcBef>
              <a:spcAft>
                <a:spcPts val="0"/>
              </a:spcAft>
              <a:buSzPts val="1500"/>
              <a:buNone/>
              <a:defRPr sz="1500"/>
            </a:lvl4pPr>
            <a:lvl5pPr lvl="4" rtl="0" algn="ctr">
              <a:spcBef>
                <a:spcPts val="0"/>
              </a:spcBef>
              <a:spcAft>
                <a:spcPts val="0"/>
              </a:spcAft>
              <a:buSzPts val="1500"/>
              <a:buNone/>
              <a:defRPr sz="1500"/>
            </a:lvl5pPr>
            <a:lvl6pPr lvl="5" rtl="0" algn="ctr">
              <a:spcBef>
                <a:spcPts val="0"/>
              </a:spcBef>
              <a:spcAft>
                <a:spcPts val="0"/>
              </a:spcAft>
              <a:buSzPts val="1500"/>
              <a:buNone/>
              <a:defRPr sz="1500"/>
            </a:lvl6pPr>
            <a:lvl7pPr lvl="6" rtl="0" algn="ctr">
              <a:spcBef>
                <a:spcPts val="0"/>
              </a:spcBef>
              <a:spcAft>
                <a:spcPts val="0"/>
              </a:spcAft>
              <a:buSzPts val="1500"/>
              <a:buNone/>
              <a:defRPr sz="1500"/>
            </a:lvl7pPr>
            <a:lvl8pPr lvl="7" rtl="0" algn="ctr">
              <a:spcBef>
                <a:spcPts val="0"/>
              </a:spcBef>
              <a:spcAft>
                <a:spcPts val="0"/>
              </a:spcAft>
              <a:buSzPts val="1500"/>
              <a:buNone/>
              <a:defRPr sz="1500"/>
            </a:lvl8pPr>
            <a:lvl9pPr lvl="8" rtl="0" algn="ctr">
              <a:spcBef>
                <a:spcPts val="0"/>
              </a:spcBef>
              <a:spcAft>
                <a:spcPts val="0"/>
              </a:spcAft>
              <a:buSzPts val="1500"/>
              <a:buNone/>
              <a:defRPr sz="1500"/>
            </a:lvl9pPr>
          </a:lstStyle>
          <a:p/>
        </p:txBody>
      </p:sp>
      <p:grpSp>
        <p:nvGrpSpPr>
          <p:cNvPr id="316" name="Google Shape;316;p20"/>
          <p:cNvGrpSpPr/>
          <p:nvPr/>
        </p:nvGrpSpPr>
        <p:grpSpPr>
          <a:xfrm rot="-9441036">
            <a:off x="8355966" y="332304"/>
            <a:ext cx="1327780" cy="1026421"/>
            <a:chOff x="519783" y="-175249"/>
            <a:chExt cx="1327749" cy="1026398"/>
          </a:xfrm>
        </p:grpSpPr>
        <p:sp>
          <p:nvSpPr>
            <p:cNvPr id="317" name="Google Shape;317;p20"/>
            <p:cNvSpPr/>
            <p:nvPr/>
          </p:nvSpPr>
          <p:spPr>
            <a:xfrm>
              <a:off x="656518" y="-175249"/>
              <a:ext cx="1191014" cy="998189"/>
            </a:xfrm>
            <a:custGeom>
              <a:rect b="b" l="l" r="r" t="t"/>
              <a:pathLst>
                <a:path extrusionOk="0" h="11836" w="14122">
                  <a:moveTo>
                    <a:pt x="7966" y="1"/>
                  </a:moveTo>
                  <a:cubicBezTo>
                    <a:pt x="7764" y="1"/>
                    <a:pt x="7549" y="1"/>
                    <a:pt x="7359" y="13"/>
                  </a:cubicBezTo>
                  <a:cubicBezTo>
                    <a:pt x="6835" y="60"/>
                    <a:pt x="6132" y="120"/>
                    <a:pt x="5466" y="263"/>
                  </a:cubicBezTo>
                  <a:cubicBezTo>
                    <a:pt x="4894" y="382"/>
                    <a:pt x="4358" y="549"/>
                    <a:pt x="3727" y="739"/>
                  </a:cubicBezTo>
                  <a:lnTo>
                    <a:pt x="2965" y="965"/>
                  </a:lnTo>
                  <a:cubicBezTo>
                    <a:pt x="2668" y="1060"/>
                    <a:pt x="2358" y="1156"/>
                    <a:pt x="2060" y="1251"/>
                  </a:cubicBezTo>
                  <a:cubicBezTo>
                    <a:pt x="1775" y="1322"/>
                    <a:pt x="1489" y="1394"/>
                    <a:pt x="1227" y="1477"/>
                  </a:cubicBezTo>
                  <a:cubicBezTo>
                    <a:pt x="1132" y="1501"/>
                    <a:pt x="1060" y="1513"/>
                    <a:pt x="977" y="1549"/>
                  </a:cubicBezTo>
                  <a:cubicBezTo>
                    <a:pt x="929" y="1561"/>
                    <a:pt x="870" y="1572"/>
                    <a:pt x="822" y="1596"/>
                  </a:cubicBezTo>
                  <a:cubicBezTo>
                    <a:pt x="763" y="1608"/>
                    <a:pt x="691" y="1620"/>
                    <a:pt x="620" y="1632"/>
                  </a:cubicBezTo>
                  <a:cubicBezTo>
                    <a:pt x="584" y="1632"/>
                    <a:pt x="572" y="1656"/>
                    <a:pt x="536" y="1656"/>
                  </a:cubicBezTo>
                  <a:cubicBezTo>
                    <a:pt x="501" y="1656"/>
                    <a:pt x="453" y="1656"/>
                    <a:pt x="417" y="1668"/>
                  </a:cubicBezTo>
                  <a:cubicBezTo>
                    <a:pt x="394" y="1668"/>
                    <a:pt x="346" y="1680"/>
                    <a:pt x="322" y="1715"/>
                  </a:cubicBezTo>
                  <a:lnTo>
                    <a:pt x="251" y="1715"/>
                  </a:lnTo>
                  <a:cubicBezTo>
                    <a:pt x="191" y="1715"/>
                    <a:pt x="120" y="1739"/>
                    <a:pt x="72" y="1787"/>
                  </a:cubicBezTo>
                  <a:cubicBezTo>
                    <a:pt x="36" y="1846"/>
                    <a:pt x="1" y="1918"/>
                    <a:pt x="1" y="1989"/>
                  </a:cubicBezTo>
                  <a:cubicBezTo>
                    <a:pt x="1" y="2049"/>
                    <a:pt x="36" y="2108"/>
                    <a:pt x="72" y="2156"/>
                  </a:cubicBezTo>
                  <a:cubicBezTo>
                    <a:pt x="191" y="2263"/>
                    <a:pt x="310" y="2382"/>
                    <a:pt x="417" y="2513"/>
                  </a:cubicBezTo>
                  <a:cubicBezTo>
                    <a:pt x="525" y="2632"/>
                    <a:pt x="596" y="2787"/>
                    <a:pt x="667" y="2942"/>
                  </a:cubicBezTo>
                  <a:cubicBezTo>
                    <a:pt x="822" y="3323"/>
                    <a:pt x="894" y="3739"/>
                    <a:pt x="953" y="4097"/>
                  </a:cubicBezTo>
                  <a:cubicBezTo>
                    <a:pt x="989" y="4370"/>
                    <a:pt x="1013" y="4668"/>
                    <a:pt x="1048" y="4954"/>
                  </a:cubicBezTo>
                  <a:lnTo>
                    <a:pt x="1048" y="5001"/>
                  </a:lnTo>
                  <a:cubicBezTo>
                    <a:pt x="1072" y="5359"/>
                    <a:pt x="1108" y="5668"/>
                    <a:pt x="1144" y="5966"/>
                  </a:cubicBezTo>
                  <a:cubicBezTo>
                    <a:pt x="1167" y="6097"/>
                    <a:pt x="1191" y="6264"/>
                    <a:pt x="1227" y="6442"/>
                  </a:cubicBezTo>
                  <a:cubicBezTo>
                    <a:pt x="1251" y="6597"/>
                    <a:pt x="1298" y="6752"/>
                    <a:pt x="1322" y="6895"/>
                  </a:cubicBezTo>
                  <a:cubicBezTo>
                    <a:pt x="1465" y="7454"/>
                    <a:pt x="1703" y="8002"/>
                    <a:pt x="2072" y="8621"/>
                  </a:cubicBezTo>
                  <a:cubicBezTo>
                    <a:pt x="2144" y="8752"/>
                    <a:pt x="2239" y="8871"/>
                    <a:pt x="2322" y="9002"/>
                  </a:cubicBezTo>
                  <a:lnTo>
                    <a:pt x="2465" y="9181"/>
                  </a:lnTo>
                  <a:cubicBezTo>
                    <a:pt x="2477" y="9216"/>
                    <a:pt x="2501" y="9228"/>
                    <a:pt x="2525" y="9252"/>
                  </a:cubicBezTo>
                  <a:cubicBezTo>
                    <a:pt x="2525" y="9276"/>
                    <a:pt x="2537" y="9288"/>
                    <a:pt x="2549" y="9300"/>
                  </a:cubicBezTo>
                  <a:cubicBezTo>
                    <a:pt x="2584" y="9335"/>
                    <a:pt x="2608" y="9371"/>
                    <a:pt x="2644" y="9407"/>
                  </a:cubicBezTo>
                  <a:lnTo>
                    <a:pt x="2668" y="9454"/>
                  </a:lnTo>
                  <a:cubicBezTo>
                    <a:pt x="2739" y="9550"/>
                    <a:pt x="2834" y="9657"/>
                    <a:pt x="2918" y="9752"/>
                  </a:cubicBezTo>
                  <a:lnTo>
                    <a:pt x="3263" y="10085"/>
                  </a:lnTo>
                  <a:cubicBezTo>
                    <a:pt x="3311" y="10133"/>
                    <a:pt x="3334" y="10181"/>
                    <a:pt x="3394" y="10228"/>
                  </a:cubicBezTo>
                  <a:lnTo>
                    <a:pt x="3442" y="10264"/>
                  </a:lnTo>
                  <a:cubicBezTo>
                    <a:pt x="3477" y="10300"/>
                    <a:pt x="3501" y="10324"/>
                    <a:pt x="3549" y="10359"/>
                  </a:cubicBezTo>
                  <a:cubicBezTo>
                    <a:pt x="3573" y="10383"/>
                    <a:pt x="3620" y="10419"/>
                    <a:pt x="3656" y="10443"/>
                  </a:cubicBezTo>
                  <a:cubicBezTo>
                    <a:pt x="3775" y="10538"/>
                    <a:pt x="3870" y="10621"/>
                    <a:pt x="3989" y="10705"/>
                  </a:cubicBezTo>
                  <a:cubicBezTo>
                    <a:pt x="4025" y="10716"/>
                    <a:pt x="4037" y="10728"/>
                    <a:pt x="4073" y="10740"/>
                  </a:cubicBezTo>
                  <a:cubicBezTo>
                    <a:pt x="4108" y="10776"/>
                    <a:pt x="4168" y="10800"/>
                    <a:pt x="4215" y="10835"/>
                  </a:cubicBezTo>
                  <a:lnTo>
                    <a:pt x="4335" y="10907"/>
                  </a:lnTo>
                  <a:lnTo>
                    <a:pt x="4430" y="10955"/>
                  </a:lnTo>
                  <a:cubicBezTo>
                    <a:pt x="4525" y="11014"/>
                    <a:pt x="4632" y="11074"/>
                    <a:pt x="4739" y="11121"/>
                  </a:cubicBezTo>
                  <a:lnTo>
                    <a:pt x="4811" y="11157"/>
                  </a:lnTo>
                  <a:cubicBezTo>
                    <a:pt x="4858" y="11193"/>
                    <a:pt x="4906" y="11205"/>
                    <a:pt x="4942" y="11216"/>
                  </a:cubicBezTo>
                  <a:cubicBezTo>
                    <a:pt x="4966" y="11240"/>
                    <a:pt x="4989" y="11240"/>
                    <a:pt x="5001" y="11252"/>
                  </a:cubicBezTo>
                  <a:cubicBezTo>
                    <a:pt x="5037" y="11264"/>
                    <a:pt x="5049" y="11264"/>
                    <a:pt x="5085" y="11276"/>
                  </a:cubicBezTo>
                  <a:cubicBezTo>
                    <a:pt x="5144" y="11312"/>
                    <a:pt x="5216" y="11324"/>
                    <a:pt x="5275" y="11359"/>
                  </a:cubicBezTo>
                  <a:lnTo>
                    <a:pt x="5347" y="11383"/>
                  </a:lnTo>
                  <a:cubicBezTo>
                    <a:pt x="5466" y="11431"/>
                    <a:pt x="5573" y="11478"/>
                    <a:pt x="5692" y="11502"/>
                  </a:cubicBezTo>
                  <a:cubicBezTo>
                    <a:pt x="5716" y="11514"/>
                    <a:pt x="5739" y="11514"/>
                    <a:pt x="5763" y="11538"/>
                  </a:cubicBezTo>
                  <a:cubicBezTo>
                    <a:pt x="5823" y="11550"/>
                    <a:pt x="5870" y="11562"/>
                    <a:pt x="5930" y="11574"/>
                  </a:cubicBezTo>
                  <a:lnTo>
                    <a:pt x="6073" y="11609"/>
                  </a:lnTo>
                  <a:lnTo>
                    <a:pt x="6132" y="11621"/>
                  </a:lnTo>
                  <a:cubicBezTo>
                    <a:pt x="6251" y="11657"/>
                    <a:pt x="6371" y="11681"/>
                    <a:pt x="6490" y="11693"/>
                  </a:cubicBezTo>
                  <a:lnTo>
                    <a:pt x="6573" y="11717"/>
                  </a:lnTo>
                  <a:cubicBezTo>
                    <a:pt x="6644" y="11728"/>
                    <a:pt x="6716" y="11728"/>
                    <a:pt x="6787" y="11740"/>
                  </a:cubicBezTo>
                  <a:cubicBezTo>
                    <a:pt x="6823" y="11740"/>
                    <a:pt x="6871" y="11752"/>
                    <a:pt x="6894" y="11752"/>
                  </a:cubicBezTo>
                  <a:cubicBezTo>
                    <a:pt x="6954" y="11752"/>
                    <a:pt x="7002" y="11776"/>
                    <a:pt x="7061" y="11776"/>
                  </a:cubicBezTo>
                  <a:cubicBezTo>
                    <a:pt x="7263" y="11788"/>
                    <a:pt x="7418" y="11800"/>
                    <a:pt x="7549" y="11800"/>
                  </a:cubicBezTo>
                  <a:cubicBezTo>
                    <a:pt x="7668" y="11812"/>
                    <a:pt x="7799" y="11812"/>
                    <a:pt x="7918" y="11812"/>
                  </a:cubicBezTo>
                  <a:cubicBezTo>
                    <a:pt x="8073" y="11812"/>
                    <a:pt x="8216" y="11812"/>
                    <a:pt x="8442" y="11836"/>
                  </a:cubicBezTo>
                  <a:cubicBezTo>
                    <a:pt x="8740" y="11800"/>
                    <a:pt x="9049" y="11776"/>
                    <a:pt x="9347" y="11740"/>
                  </a:cubicBezTo>
                  <a:cubicBezTo>
                    <a:pt x="9680" y="11693"/>
                    <a:pt x="10002" y="11633"/>
                    <a:pt x="10288" y="11574"/>
                  </a:cubicBezTo>
                  <a:cubicBezTo>
                    <a:pt x="10395" y="11550"/>
                    <a:pt x="10490" y="11538"/>
                    <a:pt x="10597" y="11502"/>
                  </a:cubicBezTo>
                  <a:cubicBezTo>
                    <a:pt x="10776" y="11478"/>
                    <a:pt x="10954" y="11431"/>
                    <a:pt x="11133" y="11395"/>
                  </a:cubicBezTo>
                  <a:cubicBezTo>
                    <a:pt x="11419" y="11336"/>
                    <a:pt x="11681" y="11300"/>
                    <a:pt x="11919" y="11264"/>
                  </a:cubicBezTo>
                  <a:cubicBezTo>
                    <a:pt x="12002" y="11252"/>
                    <a:pt x="12086" y="11240"/>
                    <a:pt x="12181" y="11240"/>
                  </a:cubicBezTo>
                  <a:cubicBezTo>
                    <a:pt x="12276" y="11216"/>
                    <a:pt x="12383" y="11216"/>
                    <a:pt x="12478" y="11216"/>
                  </a:cubicBezTo>
                  <a:lnTo>
                    <a:pt x="12514" y="11216"/>
                  </a:lnTo>
                  <a:cubicBezTo>
                    <a:pt x="12681" y="11216"/>
                    <a:pt x="12848" y="11240"/>
                    <a:pt x="13014" y="11252"/>
                  </a:cubicBezTo>
                  <a:lnTo>
                    <a:pt x="13026" y="11252"/>
                  </a:lnTo>
                  <a:cubicBezTo>
                    <a:pt x="13169" y="11276"/>
                    <a:pt x="13336" y="11312"/>
                    <a:pt x="13526" y="11336"/>
                  </a:cubicBezTo>
                  <a:lnTo>
                    <a:pt x="13562" y="11336"/>
                  </a:lnTo>
                  <a:cubicBezTo>
                    <a:pt x="13586" y="11336"/>
                    <a:pt x="13633" y="11336"/>
                    <a:pt x="13669" y="11359"/>
                  </a:cubicBezTo>
                  <a:cubicBezTo>
                    <a:pt x="13681" y="11371"/>
                    <a:pt x="13693" y="11371"/>
                    <a:pt x="13705" y="11371"/>
                  </a:cubicBezTo>
                  <a:cubicBezTo>
                    <a:pt x="13752" y="11383"/>
                    <a:pt x="13812" y="11395"/>
                    <a:pt x="13860" y="11395"/>
                  </a:cubicBezTo>
                  <a:cubicBezTo>
                    <a:pt x="13871" y="11395"/>
                    <a:pt x="13907" y="11383"/>
                    <a:pt x="13919" y="11383"/>
                  </a:cubicBezTo>
                  <a:cubicBezTo>
                    <a:pt x="13991" y="11359"/>
                    <a:pt x="14038" y="11324"/>
                    <a:pt x="14086" y="11264"/>
                  </a:cubicBezTo>
                  <a:cubicBezTo>
                    <a:pt x="14110" y="11216"/>
                    <a:pt x="14121" y="11157"/>
                    <a:pt x="14121" y="11097"/>
                  </a:cubicBezTo>
                  <a:cubicBezTo>
                    <a:pt x="14121" y="11002"/>
                    <a:pt x="14098" y="10907"/>
                    <a:pt x="14086" y="10800"/>
                  </a:cubicBezTo>
                  <a:lnTo>
                    <a:pt x="14062" y="10764"/>
                  </a:lnTo>
                  <a:lnTo>
                    <a:pt x="14038" y="10645"/>
                  </a:lnTo>
                  <a:cubicBezTo>
                    <a:pt x="14002" y="10502"/>
                    <a:pt x="13991" y="10371"/>
                    <a:pt x="13967" y="10228"/>
                  </a:cubicBezTo>
                  <a:cubicBezTo>
                    <a:pt x="13931" y="10050"/>
                    <a:pt x="13907" y="9847"/>
                    <a:pt x="13871" y="9645"/>
                  </a:cubicBezTo>
                  <a:lnTo>
                    <a:pt x="13860" y="9573"/>
                  </a:lnTo>
                  <a:lnTo>
                    <a:pt x="13848" y="9490"/>
                  </a:lnTo>
                  <a:cubicBezTo>
                    <a:pt x="13788" y="8978"/>
                    <a:pt x="13764" y="8419"/>
                    <a:pt x="13764" y="7740"/>
                  </a:cubicBezTo>
                  <a:lnTo>
                    <a:pt x="13764" y="7025"/>
                  </a:lnTo>
                  <a:lnTo>
                    <a:pt x="13764" y="5942"/>
                  </a:lnTo>
                  <a:cubicBezTo>
                    <a:pt x="13764" y="5347"/>
                    <a:pt x="13752" y="4716"/>
                    <a:pt x="13669" y="4120"/>
                  </a:cubicBezTo>
                  <a:cubicBezTo>
                    <a:pt x="13669" y="4097"/>
                    <a:pt x="13645" y="4061"/>
                    <a:pt x="13645" y="4037"/>
                  </a:cubicBezTo>
                  <a:cubicBezTo>
                    <a:pt x="13633" y="3989"/>
                    <a:pt x="13633" y="3930"/>
                    <a:pt x="13621" y="3870"/>
                  </a:cubicBezTo>
                  <a:cubicBezTo>
                    <a:pt x="13574" y="3680"/>
                    <a:pt x="13526" y="3501"/>
                    <a:pt x="13467" y="3335"/>
                  </a:cubicBezTo>
                  <a:cubicBezTo>
                    <a:pt x="13312" y="2858"/>
                    <a:pt x="13133" y="2513"/>
                    <a:pt x="12919" y="2215"/>
                  </a:cubicBezTo>
                  <a:cubicBezTo>
                    <a:pt x="12800" y="2073"/>
                    <a:pt x="12657" y="1858"/>
                    <a:pt x="12478" y="1680"/>
                  </a:cubicBezTo>
                  <a:lnTo>
                    <a:pt x="12336" y="1549"/>
                  </a:lnTo>
                  <a:lnTo>
                    <a:pt x="12300" y="1501"/>
                  </a:lnTo>
                  <a:cubicBezTo>
                    <a:pt x="12216" y="1418"/>
                    <a:pt x="12121" y="1334"/>
                    <a:pt x="12026" y="1263"/>
                  </a:cubicBezTo>
                  <a:lnTo>
                    <a:pt x="11978" y="1215"/>
                  </a:lnTo>
                  <a:cubicBezTo>
                    <a:pt x="11907" y="1144"/>
                    <a:pt x="11835" y="1096"/>
                    <a:pt x="11764" y="1037"/>
                  </a:cubicBezTo>
                  <a:cubicBezTo>
                    <a:pt x="11728" y="1025"/>
                    <a:pt x="11705" y="1001"/>
                    <a:pt x="11669" y="977"/>
                  </a:cubicBezTo>
                  <a:cubicBezTo>
                    <a:pt x="11562" y="906"/>
                    <a:pt x="11466" y="846"/>
                    <a:pt x="11371" y="787"/>
                  </a:cubicBezTo>
                  <a:cubicBezTo>
                    <a:pt x="11181" y="668"/>
                    <a:pt x="10990" y="584"/>
                    <a:pt x="10776" y="489"/>
                  </a:cubicBezTo>
                  <a:lnTo>
                    <a:pt x="10764" y="489"/>
                  </a:lnTo>
                  <a:cubicBezTo>
                    <a:pt x="10573" y="406"/>
                    <a:pt x="10347" y="310"/>
                    <a:pt x="10133" y="263"/>
                  </a:cubicBezTo>
                  <a:cubicBezTo>
                    <a:pt x="10109" y="251"/>
                    <a:pt x="10061" y="251"/>
                    <a:pt x="10038" y="239"/>
                  </a:cubicBezTo>
                  <a:cubicBezTo>
                    <a:pt x="9930" y="203"/>
                    <a:pt x="9823" y="179"/>
                    <a:pt x="9716" y="168"/>
                  </a:cubicBezTo>
                  <a:cubicBezTo>
                    <a:pt x="9526" y="132"/>
                    <a:pt x="9323" y="108"/>
                    <a:pt x="9109" y="72"/>
                  </a:cubicBezTo>
                  <a:cubicBezTo>
                    <a:pt x="8728" y="25"/>
                    <a:pt x="8335" y="1"/>
                    <a:pt x="7966" y="1"/>
                  </a:cubicBezTo>
                  <a:close/>
                </a:path>
              </a:pathLst>
            </a:custGeom>
            <a:solidFill>
              <a:srgbClr val="FFC7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0"/>
            <p:cNvSpPr/>
            <p:nvPr/>
          </p:nvSpPr>
          <p:spPr>
            <a:xfrm>
              <a:off x="519783" y="-28550"/>
              <a:ext cx="1289436" cy="879698"/>
            </a:xfrm>
            <a:custGeom>
              <a:rect b="b" l="l" r="r" t="t"/>
              <a:pathLst>
                <a:path extrusionOk="0" h="10431" w="15289">
                  <a:moveTo>
                    <a:pt x="203" y="1"/>
                  </a:moveTo>
                  <a:cubicBezTo>
                    <a:pt x="144" y="1"/>
                    <a:pt x="108" y="37"/>
                    <a:pt x="72" y="61"/>
                  </a:cubicBezTo>
                  <a:cubicBezTo>
                    <a:pt x="13" y="120"/>
                    <a:pt x="1" y="215"/>
                    <a:pt x="49" y="287"/>
                  </a:cubicBezTo>
                  <a:cubicBezTo>
                    <a:pt x="61" y="299"/>
                    <a:pt x="72" y="334"/>
                    <a:pt x="84" y="346"/>
                  </a:cubicBezTo>
                  <a:cubicBezTo>
                    <a:pt x="120" y="406"/>
                    <a:pt x="168" y="453"/>
                    <a:pt x="191" y="489"/>
                  </a:cubicBezTo>
                  <a:cubicBezTo>
                    <a:pt x="549" y="942"/>
                    <a:pt x="942" y="1358"/>
                    <a:pt x="1323" y="1775"/>
                  </a:cubicBezTo>
                  <a:cubicBezTo>
                    <a:pt x="1513" y="2001"/>
                    <a:pt x="1692" y="2204"/>
                    <a:pt x="1906" y="2394"/>
                  </a:cubicBezTo>
                  <a:cubicBezTo>
                    <a:pt x="2013" y="2501"/>
                    <a:pt x="2108" y="2608"/>
                    <a:pt x="2227" y="2692"/>
                  </a:cubicBezTo>
                  <a:cubicBezTo>
                    <a:pt x="2382" y="2811"/>
                    <a:pt x="2549" y="2918"/>
                    <a:pt x="2704" y="3025"/>
                  </a:cubicBezTo>
                  <a:cubicBezTo>
                    <a:pt x="2966" y="3168"/>
                    <a:pt x="3228" y="3287"/>
                    <a:pt x="3501" y="3406"/>
                  </a:cubicBezTo>
                  <a:cubicBezTo>
                    <a:pt x="3811" y="3549"/>
                    <a:pt x="4121" y="3668"/>
                    <a:pt x="4430" y="3787"/>
                  </a:cubicBezTo>
                  <a:cubicBezTo>
                    <a:pt x="4990" y="3990"/>
                    <a:pt x="5549" y="4144"/>
                    <a:pt x="6121" y="4263"/>
                  </a:cubicBezTo>
                  <a:cubicBezTo>
                    <a:pt x="6383" y="4299"/>
                    <a:pt x="6668" y="4347"/>
                    <a:pt x="6930" y="4418"/>
                  </a:cubicBezTo>
                  <a:cubicBezTo>
                    <a:pt x="7216" y="4502"/>
                    <a:pt x="7490" y="4585"/>
                    <a:pt x="7752" y="4692"/>
                  </a:cubicBezTo>
                  <a:lnTo>
                    <a:pt x="8562" y="5002"/>
                  </a:lnTo>
                  <a:cubicBezTo>
                    <a:pt x="8812" y="5097"/>
                    <a:pt x="9062" y="5180"/>
                    <a:pt x="9300" y="5287"/>
                  </a:cubicBezTo>
                  <a:cubicBezTo>
                    <a:pt x="9788" y="5490"/>
                    <a:pt x="10288" y="5704"/>
                    <a:pt x="10764" y="5954"/>
                  </a:cubicBezTo>
                  <a:cubicBezTo>
                    <a:pt x="11002" y="6073"/>
                    <a:pt x="11252" y="6204"/>
                    <a:pt x="11491" y="6347"/>
                  </a:cubicBezTo>
                  <a:cubicBezTo>
                    <a:pt x="11729" y="6466"/>
                    <a:pt x="11955" y="6597"/>
                    <a:pt x="12157" y="6740"/>
                  </a:cubicBezTo>
                  <a:cubicBezTo>
                    <a:pt x="12372" y="6907"/>
                    <a:pt x="12562" y="7097"/>
                    <a:pt x="12741" y="7299"/>
                  </a:cubicBezTo>
                  <a:cubicBezTo>
                    <a:pt x="12919" y="7490"/>
                    <a:pt x="13110" y="7680"/>
                    <a:pt x="13276" y="7895"/>
                  </a:cubicBezTo>
                  <a:cubicBezTo>
                    <a:pt x="13419" y="8097"/>
                    <a:pt x="13562" y="8323"/>
                    <a:pt x="13693" y="8526"/>
                  </a:cubicBezTo>
                  <a:cubicBezTo>
                    <a:pt x="13812" y="8740"/>
                    <a:pt x="13955" y="8931"/>
                    <a:pt x="14098" y="9121"/>
                  </a:cubicBezTo>
                  <a:cubicBezTo>
                    <a:pt x="14169" y="9228"/>
                    <a:pt x="14253" y="9347"/>
                    <a:pt x="14336" y="9455"/>
                  </a:cubicBezTo>
                  <a:cubicBezTo>
                    <a:pt x="14408" y="9550"/>
                    <a:pt x="14479" y="9645"/>
                    <a:pt x="14550" y="9752"/>
                  </a:cubicBezTo>
                  <a:cubicBezTo>
                    <a:pt x="14717" y="9978"/>
                    <a:pt x="14884" y="10193"/>
                    <a:pt x="15050" y="10407"/>
                  </a:cubicBezTo>
                  <a:cubicBezTo>
                    <a:pt x="15062" y="10431"/>
                    <a:pt x="15110" y="10431"/>
                    <a:pt x="15122" y="10431"/>
                  </a:cubicBezTo>
                  <a:cubicBezTo>
                    <a:pt x="15170" y="10431"/>
                    <a:pt x="15193" y="10419"/>
                    <a:pt x="15229" y="10383"/>
                  </a:cubicBezTo>
                  <a:cubicBezTo>
                    <a:pt x="15289" y="10347"/>
                    <a:pt x="15265" y="10264"/>
                    <a:pt x="15229" y="10205"/>
                  </a:cubicBezTo>
                  <a:cubicBezTo>
                    <a:pt x="15146" y="10133"/>
                    <a:pt x="15086" y="10050"/>
                    <a:pt x="15027" y="9966"/>
                  </a:cubicBezTo>
                  <a:cubicBezTo>
                    <a:pt x="14908" y="9812"/>
                    <a:pt x="14789" y="9645"/>
                    <a:pt x="14693" y="9466"/>
                  </a:cubicBezTo>
                  <a:cubicBezTo>
                    <a:pt x="14586" y="9288"/>
                    <a:pt x="14491" y="9121"/>
                    <a:pt x="14396" y="8943"/>
                  </a:cubicBezTo>
                  <a:cubicBezTo>
                    <a:pt x="14193" y="8597"/>
                    <a:pt x="14038" y="8264"/>
                    <a:pt x="13836" y="7919"/>
                  </a:cubicBezTo>
                  <a:cubicBezTo>
                    <a:pt x="13705" y="7692"/>
                    <a:pt x="13562" y="7466"/>
                    <a:pt x="13396" y="7264"/>
                  </a:cubicBezTo>
                  <a:cubicBezTo>
                    <a:pt x="13217" y="7026"/>
                    <a:pt x="13026" y="6799"/>
                    <a:pt x="12824" y="6597"/>
                  </a:cubicBezTo>
                  <a:cubicBezTo>
                    <a:pt x="12443" y="6180"/>
                    <a:pt x="11967" y="5859"/>
                    <a:pt x="11491" y="5549"/>
                  </a:cubicBezTo>
                  <a:cubicBezTo>
                    <a:pt x="11264" y="5406"/>
                    <a:pt x="11038" y="5252"/>
                    <a:pt x="10800" y="5121"/>
                  </a:cubicBezTo>
                  <a:cubicBezTo>
                    <a:pt x="10562" y="4990"/>
                    <a:pt x="10312" y="4847"/>
                    <a:pt x="10062" y="4716"/>
                  </a:cubicBezTo>
                  <a:cubicBezTo>
                    <a:pt x="9550" y="4454"/>
                    <a:pt x="9038" y="4228"/>
                    <a:pt x="8526" y="3978"/>
                  </a:cubicBezTo>
                  <a:cubicBezTo>
                    <a:pt x="8240" y="3835"/>
                    <a:pt x="7966" y="3704"/>
                    <a:pt x="7669" y="3585"/>
                  </a:cubicBezTo>
                  <a:cubicBezTo>
                    <a:pt x="7395" y="3478"/>
                    <a:pt x="7133" y="3406"/>
                    <a:pt x="6859" y="3323"/>
                  </a:cubicBezTo>
                  <a:cubicBezTo>
                    <a:pt x="6573" y="3228"/>
                    <a:pt x="6276" y="3156"/>
                    <a:pt x="6002" y="3049"/>
                  </a:cubicBezTo>
                  <a:cubicBezTo>
                    <a:pt x="5740" y="2978"/>
                    <a:pt x="5502" y="2870"/>
                    <a:pt x="5264" y="2787"/>
                  </a:cubicBezTo>
                  <a:cubicBezTo>
                    <a:pt x="5140" y="2720"/>
                    <a:pt x="5000" y="2669"/>
                    <a:pt x="4864" y="2614"/>
                  </a:cubicBezTo>
                  <a:lnTo>
                    <a:pt x="4864" y="2614"/>
                  </a:lnTo>
                  <a:cubicBezTo>
                    <a:pt x="4880" y="2622"/>
                    <a:pt x="4895" y="2628"/>
                    <a:pt x="4906" y="2632"/>
                  </a:cubicBezTo>
                  <a:cubicBezTo>
                    <a:pt x="4868" y="2619"/>
                    <a:pt x="4832" y="2603"/>
                    <a:pt x="4797" y="2587"/>
                  </a:cubicBezTo>
                  <a:lnTo>
                    <a:pt x="4797" y="2587"/>
                  </a:lnTo>
                  <a:cubicBezTo>
                    <a:pt x="4819" y="2596"/>
                    <a:pt x="4842" y="2605"/>
                    <a:pt x="4864" y="2614"/>
                  </a:cubicBezTo>
                  <a:lnTo>
                    <a:pt x="4864" y="2614"/>
                  </a:lnTo>
                  <a:cubicBezTo>
                    <a:pt x="4834" y="2600"/>
                    <a:pt x="4799" y="2582"/>
                    <a:pt x="4768" y="2574"/>
                  </a:cubicBezTo>
                  <a:lnTo>
                    <a:pt x="4768" y="2574"/>
                  </a:lnTo>
                  <a:cubicBezTo>
                    <a:pt x="4778" y="2578"/>
                    <a:pt x="4787" y="2582"/>
                    <a:pt x="4797" y="2587"/>
                  </a:cubicBezTo>
                  <a:lnTo>
                    <a:pt x="4797" y="2587"/>
                  </a:lnTo>
                  <a:cubicBezTo>
                    <a:pt x="4786" y="2582"/>
                    <a:pt x="4775" y="2577"/>
                    <a:pt x="4763" y="2573"/>
                  </a:cubicBezTo>
                  <a:lnTo>
                    <a:pt x="4763" y="2573"/>
                  </a:lnTo>
                  <a:cubicBezTo>
                    <a:pt x="4765" y="2573"/>
                    <a:pt x="4766" y="2573"/>
                    <a:pt x="4768" y="2574"/>
                  </a:cubicBezTo>
                  <a:lnTo>
                    <a:pt x="4768" y="2574"/>
                  </a:lnTo>
                  <a:cubicBezTo>
                    <a:pt x="4747" y="2565"/>
                    <a:pt x="4726" y="2556"/>
                    <a:pt x="4704" y="2549"/>
                  </a:cubicBezTo>
                  <a:cubicBezTo>
                    <a:pt x="4656" y="2525"/>
                    <a:pt x="4633" y="2513"/>
                    <a:pt x="4597" y="2501"/>
                  </a:cubicBezTo>
                  <a:cubicBezTo>
                    <a:pt x="4347" y="2394"/>
                    <a:pt x="4073" y="2287"/>
                    <a:pt x="3823" y="2192"/>
                  </a:cubicBezTo>
                  <a:cubicBezTo>
                    <a:pt x="3537" y="2085"/>
                    <a:pt x="3275" y="1966"/>
                    <a:pt x="3001" y="1811"/>
                  </a:cubicBezTo>
                  <a:cubicBezTo>
                    <a:pt x="2751" y="1680"/>
                    <a:pt x="2525" y="1513"/>
                    <a:pt x="2287" y="1358"/>
                  </a:cubicBezTo>
                  <a:cubicBezTo>
                    <a:pt x="2049" y="1192"/>
                    <a:pt x="1835" y="1025"/>
                    <a:pt x="1596" y="846"/>
                  </a:cubicBezTo>
                  <a:cubicBezTo>
                    <a:pt x="1370" y="680"/>
                    <a:pt x="1132" y="537"/>
                    <a:pt x="894" y="382"/>
                  </a:cubicBezTo>
                  <a:cubicBezTo>
                    <a:pt x="787" y="334"/>
                    <a:pt x="668" y="251"/>
                    <a:pt x="561" y="191"/>
                  </a:cubicBezTo>
                  <a:cubicBezTo>
                    <a:pt x="525" y="168"/>
                    <a:pt x="465" y="120"/>
                    <a:pt x="406" y="84"/>
                  </a:cubicBezTo>
                  <a:cubicBezTo>
                    <a:pt x="370" y="72"/>
                    <a:pt x="358" y="61"/>
                    <a:pt x="322" y="49"/>
                  </a:cubicBezTo>
                  <a:cubicBezTo>
                    <a:pt x="299" y="13"/>
                    <a:pt x="251" y="1"/>
                    <a:pt x="2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 name="Google Shape;319;p20"/>
          <p:cNvGrpSpPr/>
          <p:nvPr/>
        </p:nvGrpSpPr>
        <p:grpSpPr>
          <a:xfrm>
            <a:off x="8285718" y="1070554"/>
            <a:ext cx="684562" cy="679525"/>
            <a:chOff x="1582325" y="3695000"/>
            <a:chExt cx="254825" cy="252950"/>
          </a:xfrm>
        </p:grpSpPr>
        <p:sp>
          <p:nvSpPr>
            <p:cNvPr id="320" name="Google Shape;320;p20"/>
            <p:cNvSpPr/>
            <p:nvPr/>
          </p:nvSpPr>
          <p:spPr>
            <a:xfrm>
              <a:off x="1759125" y="3786000"/>
              <a:ext cx="60450" cy="42600"/>
            </a:xfrm>
            <a:custGeom>
              <a:rect b="b" l="l" r="r" t="t"/>
              <a:pathLst>
                <a:path extrusionOk="0" h="1704" w="2418">
                  <a:moveTo>
                    <a:pt x="1168" y="1"/>
                  </a:moveTo>
                  <a:cubicBezTo>
                    <a:pt x="1049" y="1"/>
                    <a:pt x="930" y="1"/>
                    <a:pt x="811" y="13"/>
                  </a:cubicBezTo>
                  <a:cubicBezTo>
                    <a:pt x="751" y="37"/>
                    <a:pt x="668" y="37"/>
                    <a:pt x="608" y="49"/>
                  </a:cubicBezTo>
                  <a:cubicBezTo>
                    <a:pt x="287" y="96"/>
                    <a:pt x="37" y="370"/>
                    <a:pt x="1" y="692"/>
                  </a:cubicBezTo>
                  <a:lnTo>
                    <a:pt x="1" y="751"/>
                  </a:lnTo>
                  <a:cubicBezTo>
                    <a:pt x="1" y="1025"/>
                    <a:pt x="168" y="1299"/>
                    <a:pt x="418" y="1418"/>
                  </a:cubicBezTo>
                  <a:cubicBezTo>
                    <a:pt x="453" y="1442"/>
                    <a:pt x="477" y="1465"/>
                    <a:pt x="513" y="1489"/>
                  </a:cubicBezTo>
                  <a:cubicBezTo>
                    <a:pt x="668" y="1608"/>
                    <a:pt x="822" y="1644"/>
                    <a:pt x="1013" y="1680"/>
                  </a:cubicBezTo>
                  <a:cubicBezTo>
                    <a:pt x="1061" y="1704"/>
                    <a:pt x="1108" y="1704"/>
                    <a:pt x="1144" y="1704"/>
                  </a:cubicBezTo>
                  <a:cubicBezTo>
                    <a:pt x="1239" y="1704"/>
                    <a:pt x="1323" y="1704"/>
                    <a:pt x="1418" y="1680"/>
                  </a:cubicBezTo>
                  <a:cubicBezTo>
                    <a:pt x="1501" y="1668"/>
                    <a:pt x="1644" y="1644"/>
                    <a:pt x="1704" y="1608"/>
                  </a:cubicBezTo>
                  <a:cubicBezTo>
                    <a:pt x="1846" y="1537"/>
                    <a:pt x="1965" y="1465"/>
                    <a:pt x="2061" y="1323"/>
                  </a:cubicBezTo>
                  <a:cubicBezTo>
                    <a:pt x="2096" y="1263"/>
                    <a:pt x="2132" y="1227"/>
                    <a:pt x="2144" y="1168"/>
                  </a:cubicBezTo>
                  <a:cubicBezTo>
                    <a:pt x="2239" y="1120"/>
                    <a:pt x="2323" y="1049"/>
                    <a:pt x="2358" y="942"/>
                  </a:cubicBezTo>
                  <a:cubicBezTo>
                    <a:pt x="2418" y="751"/>
                    <a:pt x="2323" y="489"/>
                    <a:pt x="2120" y="430"/>
                  </a:cubicBezTo>
                  <a:cubicBezTo>
                    <a:pt x="2096" y="430"/>
                    <a:pt x="2073" y="418"/>
                    <a:pt x="2061" y="418"/>
                  </a:cubicBezTo>
                  <a:cubicBezTo>
                    <a:pt x="2013" y="346"/>
                    <a:pt x="1942" y="287"/>
                    <a:pt x="1858" y="227"/>
                  </a:cubicBezTo>
                  <a:cubicBezTo>
                    <a:pt x="1775" y="168"/>
                    <a:pt x="1668" y="108"/>
                    <a:pt x="1561" y="72"/>
                  </a:cubicBezTo>
                  <a:cubicBezTo>
                    <a:pt x="1549" y="72"/>
                    <a:pt x="1525" y="61"/>
                    <a:pt x="1489" y="61"/>
                  </a:cubicBezTo>
                  <a:cubicBezTo>
                    <a:pt x="1382" y="37"/>
                    <a:pt x="1263" y="1"/>
                    <a:pt x="1168"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0"/>
            <p:cNvSpPr/>
            <p:nvPr/>
          </p:nvSpPr>
          <p:spPr>
            <a:xfrm>
              <a:off x="1679075" y="3750800"/>
              <a:ext cx="58650" cy="43625"/>
            </a:xfrm>
            <a:custGeom>
              <a:rect b="b" l="l" r="r" t="t"/>
              <a:pathLst>
                <a:path extrusionOk="0" h="1745" w="2346">
                  <a:moveTo>
                    <a:pt x="972" y="0"/>
                  </a:moveTo>
                  <a:cubicBezTo>
                    <a:pt x="888" y="0"/>
                    <a:pt x="803" y="6"/>
                    <a:pt x="715" y="16"/>
                  </a:cubicBezTo>
                  <a:cubicBezTo>
                    <a:pt x="417" y="40"/>
                    <a:pt x="167" y="278"/>
                    <a:pt x="60" y="552"/>
                  </a:cubicBezTo>
                  <a:cubicBezTo>
                    <a:pt x="36" y="635"/>
                    <a:pt x="24" y="742"/>
                    <a:pt x="0" y="849"/>
                  </a:cubicBezTo>
                  <a:cubicBezTo>
                    <a:pt x="0" y="968"/>
                    <a:pt x="36" y="1088"/>
                    <a:pt x="84" y="1183"/>
                  </a:cubicBezTo>
                  <a:cubicBezTo>
                    <a:pt x="155" y="1338"/>
                    <a:pt x="238" y="1469"/>
                    <a:pt x="381" y="1564"/>
                  </a:cubicBezTo>
                  <a:cubicBezTo>
                    <a:pt x="465" y="1599"/>
                    <a:pt x="536" y="1647"/>
                    <a:pt x="631" y="1683"/>
                  </a:cubicBezTo>
                  <a:cubicBezTo>
                    <a:pt x="703" y="1707"/>
                    <a:pt x="857" y="1742"/>
                    <a:pt x="953" y="1742"/>
                  </a:cubicBezTo>
                  <a:cubicBezTo>
                    <a:pt x="991" y="1742"/>
                    <a:pt x="1031" y="1744"/>
                    <a:pt x="1070" y="1744"/>
                  </a:cubicBezTo>
                  <a:cubicBezTo>
                    <a:pt x="1130" y="1744"/>
                    <a:pt x="1188" y="1740"/>
                    <a:pt x="1238" y="1719"/>
                  </a:cubicBezTo>
                  <a:cubicBezTo>
                    <a:pt x="1334" y="1695"/>
                    <a:pt x="1417" y="1683"/>
                    <a:pt x="1512" y="1635"/>
                  </a:cubicBezTo>
                  <a:cubicBezTo>
                    <a:pt x="1572" y="1635"/>
                    <a:pt x="1631" y="1623"/>
                    <a:pt x="1691" y="1623"/>
                  </a:cubicBezTo>
                  <a:cubicBezTo>
                    <a:pt x="1953" y="1588"/>
                    <a:pt x="2179" y="1385"/>
                    <a:pt x="2262" y="1147"/>
                  </a:cubicBezTo>
                  <a:cubicBezTo>
                    <a:pt x="2346" y="968"/>
                    <a:pt x="2322" y="766"/>
                    <a:pt x="2250" y="587"/>
                  </a:cubicBezTo>
                  <a:cubicBezTo>
                    <a:pt x="2155" y="337"/>
                    <a:pt x="1941" y="195"/>
                    <a:pt x="1691" y="135"/>
                  </a:cubicBezTo>
                  <a:lnTo>
                    <a:pt x="1334" y="40"/>
                  </a:lnTo>
                  <a:cubicBezTo>
                    <a:pt x="1208" y="12"/>
                    <a:pt x="1091" y="0"/>
                    <a:pt x="972"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0"/>
            <p:cNvSpPr/>
            <p:nvPr/>
          </p:nvSpPr>
          <p:spPr>
            <a:xfrm>
              <a:off x="1582325" y="3745050"/>
              <a:ext cx="42300" cy="34725"/>
            </a:xfrm>
            <a:custGeom>
              <a:rect b="b" l="l" r="r" t="t"/>
              <a:pathLst>
                <a:path extrusionOk="0" h="1389" w="1692">
                  <a:moveTo>
                    <a:pt x="811" y="0"/>
                  </a:moveTo>
                  <a:cubicBezTo>
                    <a:pt x="715" y="0"/>
                    <a:pt x="629" y="30"/>
                    <a:pt x="536" y="67"/>
                  </a:cubicBezTo>
                  <a:cubicBezTo>
                    <a:pt x="477" y="103"/>
                    <a:pt x="441" y="139"/>
                    <a:pt x="382" y="163"/>
                  </a:cubicBezTo>
                  <a:cubicBezTo>
                    <a:pt x="358" y="163"/>
                    <a:pt x="358" y="186"/>
                    <a:pt x="346" y="186"/>
                  </a:cubicBezTo>
                  <a:cubicBezTo>
                    <a:pt x="286" y="198"/>
                    <a:pt x="227" y="222"/>
                    <a:pt x="179" y="270"/>
                  </a:cubicBezTo>
                  <a:cubicBezTo>
                    <a:pt x="84" y="341"/>
                    <a:pt x="24" y="484"/>
                    <a:pt x="1" y="615"/>
                  </a:cubicBezTo>
                  <a:cubicBezTo>
                    <a:pt x="1" y="627"/>
                    <a:pt x="1" y="639"/>
                    <a:pt x="24" y="675"/>
                  </a:cubicBezTo>
                  <a:cubicBezTo>
                    <a:pt x="24" y="746"/>
                    <a:pt x="36" y="806"/>
                    <a:pt x="60" y="877"/>
                  </a:cubicBezTo>
                  <a:cubicBezTo>
                    <a:pt x="96" y="925"/>
                    <a:pt x="108" y="960"/>
                    <a:pt x="144" y="996"/>
                  </a:cubicBezTo>
                  <a:cubicBezTo>
                    <a:pt x="167" y="1044"/>
                    <a:pt x="227" y="1091"/>
                    <a:pt x="274" y="1139"/>
                  </a:cubicBezTo>
                  <a:cubicBezTo>
                    <a:pt x="286" y="1139"/>
                    <a:pt x="298" y="1151"/>
                    <a:pt x="322" y="1163"/>
                  </a:cubicBezTo>
                  <a:cubicBezTo>
                    <a:pt x="417" y="1282"/>
                    <a:pt x="596" y="1389"/>
                    <a:pt x="763" y="1389"/>
                  </a:cubicBezTo>
                  <a:cubicBezTo>
                    <a:pt x="882" y="1389"/>
                    <a:pt x="989" y="1389"/>
                    <a:pt x="1108" y="1377"/>
                  </a:cubicBezTo>
                  <a:lnTo>
                    <a:pt x="1156" y="1377"/>
                  </a:lnTo>
                  <a:cubicBezTo>
                    <a:pt x="1215" y="1377"/>
                    <a:pt x="1251" y="1353"/>
                    <a:pt x="1310" y="1329"/>
                  </a:cubicBezTo>
                  <a:cubicBezTo>
                    <a:pt x="1358" y="1294"/>
                    <a:pt x="1417" y="1270"/>
                    <a:pt x="1465" y="1234"/>
                  </a:cubicBezTo>
                  <a:cubicBezTo>
                    <a:pt x="1548" y="1163"/>
                    <a:pt x="1608" y="1056"/>
                    <a:pt x="1656" y="960"/>
                  </a:cubicBezTo>
                  <a:cubicBezTo>
                    <a:pt x="1656" y="901"/>
                    <a:pt x="1668" y="853"/>
                    <a:pt x="1691" y="794"/>
                  </a:cubicBezTo>
                  <a:lnTo>
                    <a:pt x="1691" y="615"/>
                  </a:lnTo>
                  <a:cubicBezTo>
                    <a:pt x="1656" y="496"/>
                    <a:pt x="1608" y="389"/>
                    <a:pt x="1537" y="305"/>
                  </a:cubicBezTo>
                  <a:cubicBezTo>
                    <a:pt x="1429" y="186"/>
                    <a:pt x="1370" y="151"/>
                    <a:pt x="1227" y="79"/>
                  </a:cubicBezTo>
                  <a:cubicBezTo>
                    <a:pt x="1120" y="32"/>
                    <a:pt x="1001" y="8"/>
                    <a:pt x="894" y="8"/>
                  </a:cubicBezTo>
                  <a:cubicBezTo>
                    <a:pt x="865" y="3"/>
                    <a:pt x="837" y="0"/>
                    <a:pt x="811"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0"/>
            <p:cNvSpPr/>
            <p:nvPr/>
          </p:nvSpPr>
          <p:spPr>
            <a:xfrm>
              <a:off x="1618050" y="3822025"/>
              <a:ext cx="75925" cy="48850"/>
            </a:xfrm>
            <a:custGeom>
              <a:rect b="b" l="l" r="r" t="t"/>
              <a:pathLst>
                <a:path extrusionOk="0" h="1954" w="3037">
                  <a:moveTo>
                    <a:pt x="1405" y="1"/>
                  </a:moveTo>
                  <a:cubicBezTo>
                    <a:pt x="1286" y="1"/>
                    <a:pt x="1167" y="1"/>
                    <a:pt x="1048" y="24"/>
                  </a:cubicBezTo>
                  <a:cubicBezTo>
                    <a:pt x="977" y="36"/>
                    <a:pt x="881" y="48"/>
                    <a:pt x="810" y="84"/>
                  </a:cubicBezTo>
                  <a:cubicBezTo>
                    <a:pt x="703" y="96"/>
                    <a:pt x="620" y="132"/>
                    <a:pt x="524" y="167"/>
                  </a:cubicBezTo>
                  <a:cubicBezTo>
                    <a:pt x="239" y="286"/>
                    <a:pt x="36" y="572"/>
                    <a:pt x="0" y="894"/>
                  </a:cubicBezTo>
                  <a:lnTo>
                    <a:pt x="0" y="989"/>
                  </a:lnTo>
                  <a:cubicBezTo>
                    <a:pt x="0" y="1108"/>
                    <a:pt x="36" y="1227"/>
                    <a:pt x="119" y="1322"/>
                  </a:cubicBezTo>
                  <a:cubicBezTo>
                    <a:pt x="179" y="1477"/>
                    <a:pt x="286" y="1608"/>
                    <a:pt x="417" y="1703"/>
                  </a:cubicBezTo>
                  <a:cubicBezTo>
                    <a:pt x="524" y="1787"/>
                    <a:pt x="631" y="1846"/>
                    <a:pt x="750" y="1882"/>
                  </a:cubicBezTo>
                  <a:cubicBezTo>
                    <a:pt x="750" y="1882"/>
                    <a:pt x="989" y="1953"/>
                    <a:pt x="1072" y="1953"/>
                  </a:cubicBezTo>
                  <a:lnTo>
                    <a:pt x="1227" y="1953"/>
                  </a:lnTo>
                  <a:cubicBezTo>
                    <a:pt x="1465" y="1953"/>
                    <a:pt x="1667" y="1906"/>
                    <a:pt x="1882" y="1822"/>
                  </a:cubicBezTo>
                  <a:cubicBezTo>
                    <a:pt x="1953" y="1787"/>
                    <a:pt x="2024" y="1739"/>
                    <a:pt x="2084" y="1679"/>
                  </a:cubicBezTo>
                  <a:lnTo>
                    <a:pt x="2144" y="1679"/>
                  </a:lnTo>
                  <a:cubicBezTo>
                    <a:pt x="2174" y="1684"/>
                    <a:pt x="2205" y="1687"/>
                    <a:pt x="2235" y="1687"/>
                  </a:cubicBezTo>
                  <a:cubicBezTo>
                    <a:pt x="2347" y="1687"/>
                    <a:pt x="2457" y="1655"/>
                    <a:pt x="2560" y="1608"/>
                  </a:cubicBezTo>
                  <a:lnTo>
                    <a:pt x="2655" y="1548"/>
                  </a:lnTo>
                  <a:lnTo>
                    <a:pt x="2739" y="1489"/>
                  </a:lnTo>
                  <a:cubicBezTo>
                    <a:pt x="2906" y="1358"/>
                    <a:pt x="3025" y="1156"/>
                    <a:pt x="3036" y="929"/>
                  </a:cubicBezTo>
                  <a:lnTo>
                    <a:pt x="3036" y="858"/>
                  </a:lnTo>
                  <a:cubicBezTo>
                    <a:pt x="3036" y="417"/>
                    <a:pt x="2703" y="48"/>
                    <a:pt x="2286" y="24"/>
                  </a:cubicBezTo>
                  <a:lnTo>
                    <a:pt x="2179" y="24"/>
                  </a:lnTo>
                  <a:cubicBezTo>
                    <a:pt x="2060" y="24"/>
                    <a:pt x="1929" y="1"/>
                    <a:pt x="1810"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0"/>
            <p:cNvSpPr/>
            <p:nvPr/>
          </p:nvSpPr>
          <p:spPr>
            <a:xfrm>
              <a:off x="1749025" y="3695000"/>
              <a:ext cx="63425" cy="44650"/>
            </a:xfrm>
            <a:custGeom>
              <a:rect b="b" l="l" r="r" t="t"/>
              <a:pathLst>
                <a:path extrusionOk="0" h="1786" w="2537">
                  <a:moveTo>
                    <a:pt x="924" y="1"/>
                  </a:moveTo>
                  <a:cubicBezTo>
                    <a:pt x="860" y="1"/>
                    <a:pt x="792" y="4"/>
                    <a:pt x="715" y="10"/>
                  </a:cubicBezTo>
                  <a:cubicBezTo>
                    <a:pt x="584" y="21"/>
                    <a:pt x="405" y="117"/>
                    <a:pt x="322" y="188"/>
                  </a:cubicBezTo>
                  <a:cubicBezTo>
                    <a:pt x="262" y="236"/>
                    <a:pt x="214" y="295"/>
                    <a:pt x="155" y="355"/>
                  </a:cubicBezTo>
                  <a:lnTo>
                    <a:pt x="143" y="379"/>
                  </a:lnTo>
                  <a:cubicBezTo>
                    <a:pt x="48" y="486"/>
                    <a:pt x="0" y="641"/>
                    <a:pt x="0" y="819"/>
                  </a:cubicBezTo>
                  <a:cubicBezTo>
                    <a:pt x="0" y="855"/>
                    <a:pt x="0" y="891"/>
                    <a:pt x="36" y="950"/>
                  </a:cubicBezTo>
                  <a:cubicBezTo>
                    <a:pt x="48" y="1081"/>
                    <a:pt x="107" y="1200"/>
                    <a:pt x="203" y="1307"/>
                  </a:cubicBezTo>
                  <a:cubicBezTo>
                    <a:pt x="322" y="1474"/>
                    <a:pt x="500" y="1593"/>
                    <a:pt x="691" y="1665"/>
                  </a:cubicBezTo>
                  <a:cubicBezTo>
                    <a:pt x="750" y="1676"/>
                    <a:pt x="798" y="1688"/>
                    <a:pt x="857" y="1712"/>
                  </a:cubicBezTo>
                  <a:cubicBezTo>
                    <a:pt x="929" y="1736"/>
                    <a:pt x="1012" y="1748"/>
                    <a:pt x="1107" y="1772"/>
                  </a:cubicBezTo>
                  <a:cubicBezTo>
                    <a:pt x="1176" y="1779"/>
                    <a:pt x="1253" y="1785"/>
                    <a:pt x="1333" y="1785"/>
                  </a:cubicBezTo>
                  <a:cubicBezTo>
                    <a:pt x="1391" y="1785"/>
                    <a:pt x="1452" y="1782"/>
                    <a:pt x="1512" y="1772"/>
                  </a:cubicBezTo>
                  <a:cubicBezTo>
                    <a:pt x="1631" y="1748"/>
                    <a:pt x="1750" y="1700"/>
                    <a:pt x="1869" y="1665"/>
                  </a:cubicBezTo>
                  <a:cubicBezTo>
                    <a:pt x="1953" y="1629"/>
                    <a:pt x="2024" y="1569"/>
                    <a:pt x="2084" y="1510"/>
                  </a:cubicBezTo>
                  <a:cubicBezTo>
                    <a:pt x="2239" y="1462"/>
                    <a:pt x="2358" y="1391"/>
                    <a:pt x="2429" y="1272"/>
                  </a:cubicBezTo>
                  <a:cubicBezTo>
                    <a:pt x="2489" y="1188"/>
                    <a:pt x="2524" y="1081"/>
                    <a:pt x="2536" y="974"/>
                  </a:cubicBezTo>
                  <a:lnTo>
                    <a:pt x="2536" y="891"/>
                  </a:lnTo>
                  <a:cubicBezTo>
                    <a:pt x="2536" y="855"/>
                    <a:pt x="2524" y="831"/>
                    <a:pt x="2524" y="795"/>
                  </a:cubicBezTo>
                  <a:cubicBezTo>
                    <a:pt x="2500" y="676"/>
                    <a:pt x="2465" y="593"/>
                    <a:pt x="2381" y="498"/>
                  </a:cubicBezTo>
                  <a:cubicBezTo>
                    <a:pt x="2322" y="450"/>
                    <a:pt x="2286" y="414"/>
                    <a:pt x="2239" y="367"/>
                  </a:cubicBezTo>
                  <a:lnTo>
                    <a:pt x="2143" y="319"/>
                  </a:lnTo>
                  <a:lnTo>
                    <a:pt x="2084" y="295"/>
                  </a:lnTo>
                  <a:cubicBezTo>
                    <a:pt x="2024" y="260"/>
                    <a:pt x="1953" y="236"/>
                    <a:pt x="1893" y="212"/>
                  </a:cubicBezTo>
                  <a:cubicBezTo>
                    <a:pt x="1834" y="176"/>
                    <a:pt x="1774" y="141"/>
                    <a:pt x="1703" y="129"/>
                  </a:cubicBezTo>
                  <a:lnTo>
                    <a:pt x="1655" y="117"/>
                  </a:lnTo>
                  <a:lnTo>
                    <a:pt x="1429" y="69"/>
                  </a:lnTo>
                  <a:cubicBezTo>
                    <a:pt x="1310" y="45"/>
                    <a:pt x="1215" y="21"/>
                    <a:pt x="1107" y="10"/>
                  </a:cubicBezTo>
                  <a:cubicBezTo>
                    <a:pt x="1048" y="4"/>
                    <a:pt x="988" y="1"/>
                    <a:pt x="924"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0"/>
            <p:cNvSpPr/>
            <p:nvPr/>
          </p:nvSpPr>
          <p:spPr>
            <a:xfrm>
              <a:off x="1779675" y="3863325"/>
              <a:ext cx="57475" cy="44450"/>
            </a:xfrm>
            <a:custGeom>
              <a:rect b="b" l="l" r="r" t="t"/>
              <a:pathLst>
                <a:path extrusionOk="0" h="1778" w="2299">
                  <a:moveTo>
                    <a:pt x="1196" y="1"/>
                  </a:moveTo>
                  <a:cubicBezTo>
                    <a:pt x="1091" y="1"/>
                    <a:pt x="992" y="24"/>
                    <a:pt x="893" y="63"/>
                  </a:cubicBezTo>
                  <a:lnTo>
                    <a:pt x="858" y="75"/>
                  </a:lnTo>
                  <a:lnTo>
                    <a:pt x="834" y="99"/>
                  </a:lnTo>
                  <a:cubicBezTo>
                    <a:pt x="608" y="99"/>
                    <a:pt x="429" y="158"/>
                    <a:pt x="286" y="277"/>
                  </a:cubicBezTo>
                  <a:cubicBezTo>
                    <a:pt x="167" y="361"/>
                    <a:pt x="84" y="468"/>
                    <a:pt x="48" y="599"/>
                  </a:cubicBezTo>
                  <a:cubicBezTo>
                    <a:pt x="12" y="694"/>
                    <a:pt x="0" y="777"/>
                    <a:pt x="0" y="873"/>
                  </a:cubicBezTo>
                  <a:cubicBezTo>
                    <a:pt x="0" y="992"/>
                    <a:pt x="12" y="1087"/>
                    <a:pt x="84" y="1182"/>
                  </a:cubicBezTo>
                  <a:cubicBezTo>
                    <a:pt x="143" y="1301"/>
                    <a:pt x="215" y="1420"/>
                    <a:pt x="346" y="1492"/>
                  </a:cubicBezTo>
                  <a:cubicBezTo>
                    <a:pt x="548" y="1682"/>
                    <a:pt x="834" y="1742"/>
                    <a:pt x="1132" y="1778"/>
                  </a:cubicBezTo>
                  <a:lnTo>
                    <a:pt x="1191" y="1778"/>
                  </a:lnTo>
                  <a:cubicBezTo>
                    <a:pt x="1263" y="1766"/>
                    <a:pt x="1346" y="1766"/>
                    <a:pt x="1441" y="1766"/>
                  </a:cubicBezTo>
                  <a:cubicBezTo>
                    <a:pt x="1489" y="1742"/>
                    <a:pt x="1548" y="1742"/>
                    <a:pt x="1584" y="1730"/>
                  </a:cubicBezTo>
                  <a:cubicBezTo>
                    <a:pt x="1858" y="1659"/>
                    <a:pt x="2048" y="1551"/>
                    <a:pt x="2144" y="1385"/>
                  </a:cubicBezTo>
                  <a:cubicBezTo>
                    <a:pt x="2179" y="1313"/>
                    <a:pt x="2227" y="1242"/>
                    <a:pt x="2263" y="1147"/>
                  </a:cubicBezTo>
                  <a:cubicBezTo>
                    <a:pt x="2286" y="1063"/>
                    <a:pt x="2298" y="968"/>
                    <a:pt x="2298" y="885"/>
                  </a:cubicBezTo>
                  <a:cubicBezTo>
                    <a:pt x="2298" y="777"/>
                    <a:pt x="2286" y="670"/>
                    <a:pt x="2251" y="575"/>
                  </a:cubicBezTo>
                  <a:cubicBezTo>
                    <a:pt x="2203" y="456"/>
                    <a:pt x="2108" y="337"/>
                    <a:pt x="1989" y="254"/>
                  </a:cubicBezTo>
                  <a:cubicBezTo>
                    <a:pt x="1786" y="99"/>
                    <a:pt x="1513" y="4"/>
                    <a:pt x="1263" y="4"/>
                  </a:cubicBezTo>
                  <a:cubicBezTo>
                    <a:pt x="1240" y="2"/>
                    <a:pt x="1218" y="1"/>
                    <a:pt x="1196"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0"/>
            <p:cNvSpPr/>
            <p:nvPr/>
          </p:nvSpPr>
          <p:spPr>
            <a:xfrm>
              <a:off x="1719250" y="3912400"/>
              <a:ext cx="44375" cy="35550"/>
            </a:xfrm>
            <a:custGeom>
              <a:rect b="b" l="l" r="r" t="t"/>
              <a:pathLst>
                <a:path extrusionOk="0" h="1422" w="1775">
                  <a:moveTo>
                    <a:pt x="782" y="1"/>
                  </a:moveTo>
                  <a:cubicBezTo>
                    <a:pt x="700" y="1"/>
                    <a:pt x="618" y="16"/>
                    <a:pt x="536" y="53"/>
                  </a:cubicBezTo>
                  <a:lnTo>
                    <a:pt x="405" y="136"/>
                  </a:lnTo>
                  <a:cubicBezTo>
                    <a:pt x="286" y="172"/>
                    <a:pt x="179" y="243"/>
                    <a:pt x="108" y="350"/>
                  </a:cubicBezTo>
                  <a:cubicBezTo>
                    <a:pt x="48" y="422"/>
                    <a:pt x="24" y="517"/>
                    <a:pt x="1" y="612"/>
                  </a:cubicBezTo>
                  <a:lnTo>
                    <a:pt x="1" y="672"/>
                  </a:lnTo>
                  <a:cubicBezTo>
                    <a:pt x="1" y="755"/>
                    <a:pt x="24" y="827"/>
                    <a:pt x="60" y="898"/>
                  </a:cubicBezTo>
                  <a:lnTo>
                    <a:pt x="96" y="946"/>
                  </a:lnTo>
                  <a:cubicBezTo>
                    <a:pt x="120" y="993"/>
                    <a:pt x="155" y="1053"/>
                    <a:pt x="179" y="1089"/>
                  </a:cubicBezTo>
                  <a:cubicBezTo>
                    <a:pt x="262" y="1184"/>
                    <a:pt x="358" y="1243"/>
                    <a:pt x="465" y="1291"/>
                  </a:cubicBezTo>
                  <a:lnTo>
                    <a:pt x="477" y="1303"/>
                  </a:lnTo>
                  <a:cubicBezTo>
                    <a:pt x="524" y="1327"/>
                    <a:pt x="572" y="1351"/>
                    <a:pt x="632" y="1362"/>
                  </a:cubicBezTo>
                  <a:cubicBezTo>
                    <a:pt x="715" y="1386"/>
                    <a:pt x="822" y="1422"/>
                    <a:pt x="929" y="1422"/>
                  </a:cubicBezTo>
                  <a:cubicBezTo>
                    <a:pt x="1120" y="1422"/>
                    <a:pt x="1286" y="1386"/>
                    <a:pt x="1405" y="1315"/>
                  </a:cubicBezTo>
                  <a:cubicBezTo>
                    <a:pt x="1513" y="1267"/>
                    <a:pt x="1596" y="1196"/>
                    <a:pt x="1655" y="1112"/>
                  </a:cubicBezTo>
                  <a:cubicBezTo>
                    <a:pt x="1691" y="1065"/>
                    <a:pt x="1703" y="1017"/>
                    <a:pt x="1727" y="970"/>
                  </a:cubicBezTo>
                  <a:cubicBezTo>
                    <a:pt x="1763" y="910"/>
                    <a:pt x="1775" y="827"/>
                    <a:pt x="1775" y="755"/>
                  </a:cubicBezTo>
                  <a:cubicBezTo>
                    <a:pt x="1775" y="660"/>
                    <a:pt x="1763" y="577"/>
                    <a:pt x="1715" y="517"/>
                  </a:cubicBezTo>
                  <a:cubicBezTo>
                    <a:pt x="1644" y="398"/>
                    <a:pt x="1596" y="315"/>
                    <a:pt x="1477" y="231"/>
                  </a:cubicBezTo>
                  <a:cubicBezTo>
                    <a:pt x="1417" y="184"/>
                    <a:pt x="1346" y="136"/>
                    <a:pt x="1274" y="112"/>
                  </a:cubicBezTo>
                  <a:lnTo>
                    <a:pt x="1239" y="100"/>
                  </a:lnTo>
                  <a:cubicBezTo>
                    <a:pt x="1108" y="17"/>
                    <a:pt x="953" y="5"/>
                    <a:pt x="858" y="5"/>
                  </a:cubicBezTo>
                  <a:cubicBezTo>
                    <a:pt x="832" y="2"/>
                    <a:pt x="807" y="1"/>
                    <a:pt x="782"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 name="Google Shape;327;p20"/>
          <p:cNvGrpSpPr/>
          <p:nvPr/>
        </p:nvGrpSpPr>
        <p:grpSpPr>
          <a:xfrm rot="4509432">
            <a:off x="7982361" y="4022180"/>
            <a:ext cx="2565877" cy="2778962"/>
            <a:chOff x="2606275" y="1142525"/>
            <a:chExt cx="795950" cy="862050"/>
          </a:xfrm>
        </p:grpSpPr>
        <p:sp>
          <p:nvSpPr>
            <p:cNvPr id="328" name="Google Shape;328;p20"/>
            <p:cNvSpPr/>
            <p:nvPr/>
          </p:nvSpPr>
          <p:spPr>
            <a:xfrm>
              <a:off x="2606275" y="1142525"/>
              <a:ext cx="795950" cy="862050"/>
            </a:xfrm>
            <a:custGeom>
              <a:rect b="b" l="l" r="r" t="t"/>
              <a:pathLst>
                <a:path extrusionOk="0" h="34482" w="31838">
                  <a:moveTo>
                    <a:pt x="20276" y="739"/>
                  </a:moveTo>
                  <a:cubicBezTo>
                    <a:pt x="20646" y="751"/>
                    <a:pt x="21015" y="751"/>
                    <a:pt x="21396" y="775"/>
                  </a:cubicBezTo>
                  <a:cubicBezTo>
                    <a:pt x="21574" y="775"/>
                    <a:pt x="21729" y="787"/>
                    <a:pt x="21908" y="799"/>
                  </a:cubicBezTo>
                  <a:cubicBezTo>
                    <a:pt x="22051" y="810"/>
                    <a:pt x="22170" y="810"/>
                    <a:pt x="22301" y="834"/>
                  </a:cubicBezTo>
                  <a:cubicBezTo>
                    <a:pt x="22539" y="870"/>
                    <a:pt x="22777" y="918"/>
                    <a:pt x="23003" y="977"/>
                  </a:cubicBezTo>
                  <a:lnTo>
                    <a:pt x="23801" y="1203"/>
                  </a:lnTo>
                  <a:cubicBezTo>
                    <a:pt x="24265" y="1334"/>
                    <a:pt x="24706" y="1513"/>
                    <a:pt x="25170" y="1691"/>
                  </a:cubicBezTo>
                  <a:cubicBezTo>
                    <a:pt x="25289" y="1751"/>
                    <a:pt x="25408" y="1799"/>
                    <a:pt x="25527" y="1858"/>
                  </a:cubicBezTo>
                  <a:cubicBezTo>
                    <a:pt x="25599" y="1882"/>
                    <a:pt x="25694" y="1930"/>
                    <a:pt x="25765" y="1977"/>
                  </a:cubicBezTo>
                  <a:cubicBezTo>
                    <a:pt x="25896" y="2049"/>
                    <a:pt x="26051" y="2120"/>
                    <a:pt x="26182" y="2203"/>
                  </a:cubicBezTo>
                  <a:cubicBezTo>
                    <a:pt x="26277" y="2239"/>
                    <a:pt x="26349" y="2299"/>
                    <a:pt x="26432" y="2346"/>
                  </a:cubicBezTo>
                  <a:cubicBezTo>
                    <a:pt x="26539" y="2406"/>
                    <a:pt x="26634" y="2465"/>
                    <a:pt x="26730" y="2525"/>
                  </a:cubicBezTo>
                  <a:cubicBezTo>
                    <a:pt x="26849" y="2620"/>
                    <a:pt x="26992" y="2692"/>
                    <a:pt x="27111" y="2775"/>
                  </a:cubicBezTo>
                  <a:cubicBezTo>
                    <a:pt x="27254" y="2882"/>
                    <a:pt x="27408" y="3001"/>
                    <a:pt x="27563" y="3120"/>
                  </a:cubicBezTo>
                  <a:lnTo>
                    <a:pt x="27551" y="3108"/>
                  </a:lnTo>
                  <a:lnTo>
                    <a:pt x="27551" y="3108"/>
                  </a:lnTo>
                  <a:cubicBezTo>
                    <a:pt x="27623" y="3168"/>
                    <a:pt x="27706" y="3227"/>
                    <a:pt x="27777" y="3299"/>
                  </a:cubicBezTo>
                  <a:cubicBezTo>
                    <a:pt x="27837" y="3358"/>
                    <a:pt x="27908" y="3406"/>
                    <a:pt x="27968" y="3466"/>
                  </a:cubicBezTo>
                  <a:cubicBezTo>
                    <a:pt x="28027" y="3525"/>
                    <a:pt x="28099" y="3585"/>
                    <a:pt x="28158" y="3656"/>
                  </a:cubicBezTo>
                  <a:cubicBezTo>
                    <a:pt x="28218" y="3716"/>
                    <a:pt x="28301" y="3775"/>
                    <a:pt x="28361" y="3846"/>
                  </a:cubicBezTo>
                  <a:cubicBezTo>
                    <a:pt x="28420" y="3906"/>
                    <a:pt x="28480" y="3989"/>
                    <a:pt x="28539" y="4049"/>
                  </a:cubicBezTo>
                  <a:cubicBezTo>
                    <a:pt x="28599" y="4108"/>
                    <a:pt x="28658" y="4180"/>
                    <a:pt x="28718" y="4239"/>
                  </a:cubicBezTo>
                  <a:cubicBezTo>
                    <a:pt x="28813" y="4370"/>
                    <a:pt x="28920" y="4489"/>
                    <a:pt x="29028" y="4620"/>
                  </a:cubicBezTo>
                  <a:cubicBezTo>
                    <a:pt x="29159" y="4799"/>
                    <a:pt x="29290" y="5001"/>
                    <a:pt x="29432" y="5180"/>
                  </a:cubicBezTo>
                  <a:cubicBezTo>
                    <a:pt x="29504" y="5275"/>
                    <a:pt x="29563" y="5370"/>
                    <a:pt x="29635" y="5478"/>
                  </a:cubicBezTo>
                  <a:cubicBezTo>
                    <a:pt x="29706" y="5597"/>
                    <a:pt x="29801" y="5728"/>
                    <a:pt x="29873" y="5847"/>
                  </a:cubicBezTo>
                  <a:cubicBezTo>
                    <a:pt x="29944" y="5966"/>
                    <a:pt x="30004" y="6085"/>
                    <a:pt x="30087" y="6216"/>
                  </a:cubicBezTo>
                  <a:cubicBezTo>
                    <a:pt x="30147" y="6323"/>
                    <a:pt x="30182" y="6406"/>
                    <a:pt x="30242" y="6513"/>
                  </a:cubicBezTo>
                  <a:cubicBezTo>
                    <a:pt x="30302" y="6621"/>
                    <a:pt x="30349" y="6728"/>
                    <a:pt x="30397" y="6823"/>
                  </a:cubicBezTo>
                  <a:cubicBezTo>
                    <a:pt x="30444" y="6930"/>
                    <a:pt x="30504" y="7049"/>
                    <a:pt x="30540" y="7156"/>
                  </a:cubicBezTo>
                  <a:cubicBezTo>
                    <a:pt x="30575" y="7228"/>
                    <a:pt x="30587" y="7287"/>
                    <a:pt x="30623" y="7359"/>
                  </a:cubicBezTo>
                  <a:cubicBezTo>
                    <a:pt x="30647" y="7454"/>
                    <a:pt x="30694" y="7526"/>
                    <a:pt x="30706" y="7621"/>
                  </a:cubicBezTo>
                  <a:cubicBezTo>
                    <a:pt x="30742" y="7704"/>
                    <a:pt x="30754" y="7799"/>
                    <a:pt x="30778" y="7871"/>
                  </a:cubicBezTo>
                  <a:cubicBezTo>
                    <a:pt x="30814" y="7954"/>
                    <a:pt x="30837" y="8049"/>
                    <a:pt x="30861" y="8121"/>
                  </a:cubicBezTo>
                  <a:cubicBezTo>
                    <a:pt x="30873" y="8216"/>
                    <a:pt x="30897" y="8299"/>
                    <a:pt x="30921" y="8395"/>
                  </a:cubicBezTo>
                  <a:cubicBezTo>
                    <a:pt x="30933" y="8478"/>
                    <a:pt x="30956" y="8573"/>
                    <a:pt x="30980" y="8657"/>
                  </a:cubicBezTo>
                  <a:cubicBezTo>
                    <a:pt x="31004" y="8835"/>
                    <a:pt x="31040" y="9002"/>
                    <a:pt x="31064" y="9180"/>
                  </a:cubicBezTo>
                  <a:cubicBezTo>
                    <a:pt x="31075" y="9240"/>
                    <a:pt x="31075" y="9300"/>
                    <a:pt x="31099" y="9359"/>
                  </a:cubicBezTo>
                  <a:cubicBezTo>
                    <a:pt x="31111" y="9431"/>
                    <a:pt x="31123" y="9526"/>
                    <a:pt x="31123" y="9597"/>
                  </a:cubicBezTo>
                  <a:cubicBezTo>
                    <a:pt x="31135" y="9704"/>
                    <a:pt x="31135" y="9788"/>
                    <a:pt x="31135" y="9895"/>
                  </a:cubicBezTo>
                  <a:cubicBezTo>
                    <a:pt x="31135" y="9966"/>
                    <a:pt x="31159" y="10026"/>
                    <a:pt x="31159" y="10097"/>
                  </a:cubicBezTo>
                  <a:cubicBezTo>
                    <a:pt x="31171" y="10443"/>
                    <a:pt x="31171" y="10788"/>
                    <a:pt x="31159" y="11133"/>
                  </a:cubicBezTo>
                  <a:cubicBezTo>
                    <a:pt x="31135" y="11490"/>
                    <a:pt x="31135" y="11847"/>
                    <a:pt x="31111" y="12181"/>
                  </a:cubicBezTo>
                  <a:cubicBezTo>
                    <a:pt x="31099" y="12359"/>
                    <a:pt x="31075" y="12526"/>
                    <a:pt x="31064" y="12705"/>
                  </a:cubicBezTo>
                  <a:cubicBezTo>
                    <a:pt x="31052" y="12871"/>
                    <a:pt x="31040" y="13050"/>
                    <a:pt x="31004" y="13217"/>
                  </a:cubicBezTo>
                  <a:cubicBezTo>
                    <a:pt x="30933" y="13788"/>
                    <a:pt x="30837" y="14372"/>
                    <a:pt x="30718" y="14955"/>
                  </a:cubicBezTo>
                  <a:cubicBezTo>
                    <a:pt x="30694" y="15098"/>
                    <a:pt x="30659" y="15253"/>
                    <a:pt x="30623" y="15396"/>
                  </a:cubicBezTo>
                  <a:lnTo>
                    <a:pt x="30528" y="15717"/>
                  </a:lnTo>
                  <a:cubicBezTo>
                    <a:pt x="30516" y="15753"/>
                    <a:pt x="30504" y="15812"/>
                    <a:pt x="30480" y="15860"/>
                  </a:cubicBezTo>
                  <a:cubicBezTo>
                    <a:pt x="30456" y="15955"/>
                    <a:pt x="30421" y="16038"/>
                    <a:pt x="30397" y="16146"/>
                  </a:cubicBezTo>
                  <a:cubicBezTo>
                    <a:pt x="30385" y="16205"/>
                    <a:pt x="30361" y="16265"/>
                    <a:pt x="30337" y="16312"/>
                  </a:cubicBezTo>
                  <a:cubicBezTo>
                    <a:pt x="30290" y="16443"/>
                    <a:pt x="30230" y="16562"/>
                    <a:pt x="30182" y="16693"/>
                  </a:cubicBezTo>
                  <a:cubicBezTo>
                    <a:pt x="30111" y="16848"/>
                    <a:pt x="30052" y="17003"/>
                    <a:pt x="29980" y="17158"/>
                  </a:cubicBezTo>
                  <a:cubicBezTo>
                    <a:pt x="29909" y="17301"/>
                    <a:pt x="29825" y="17467"/>
                    <a:pt x="29754" y="17622"/>
                  </a:cubicBezTo>
                  <a:cubicBezTo>
                    <a:pt x="29682" y="17765"/>
                    <a:pt x="29611" y="17920"/>
                    <a:pt x="29516" y="18063"/>
                  </a:cubicBezTo>
                  <a:cubicBezTo>
                    <a:pt x="29444" y="18217"/>
                    <a:pt x="29349" y="18348"/>
                    <a:pt x="29278" y="18491"/>
                  </a:cubicBezTo>
                  <a:cubicBezTo>
                    <a:pt x="29111" y="18789"/>
                    <a:pt x="28932" y="19086"/>
                    <a:pt x="28754" y="19372"/>
                  </a:cubicBezTo>
                  <a:lnTo>
                    <a:pt x="28218" y="20218"/>
                  </a:lnTo>
                  <a:cubicBezTo>
                    <a:pt x="28039" y="20503"/>
                    <a:pt x="27849" y="20789"/>
                    <a:pt x="27670" y="21075"/>
                  </a:cubicBezTo>
                  <a:cubicBezTo>
                    <a:pt x="27468" y="21396"/>
                    <a:pt x="27265" y="21730"/>
                    <a:pt x="27051" y="22039"/>
                  </a:cubicBezTo>
                  <a:cubicBezTo>
                    <a:pt x="26646" y="22635"/>
                    <a:pt x="26230" y="23194"/>
                    <a:pt x="25801" y="23766"/>
                  </a:cubicBezTo>
                  <a:cubicBezTo>
                    <a:pt x="25658" y="23932"/>
                    <a:pt x="25539" y="24087"/>
                    <a:pt x="25408" y="24242"/>
                  </a:cubicBezTo>
                  <a:cubicBezTo>
                    <a:pt x="25265" y="24420"/>
                    <a:pt x="25099" y="24599"/>
                    <a:pt x="24932" y="24766"/>
                  </a:cubicBezTo>
                  <a:cubicBezTo>
                    <a:pt x="24610" y="25123"/>
                    <a:pt x="24265" y="25456"/>
                    <a:pt x="23932" y="25802"/>
                  </a:cubicBezTo>
                  <a:cubicBezTo>
                    <a:pt x="23682" y="26052"/>
                    <a:pt x="23432" y="26290"/>
                    <a:pt x="23182" y="26552"/>
                  </a:cubicBezTo>
                  <a:cubicBezTo>
                    <a:pt x="22920" y="26790"/>
                    <a:pt x="22658" y="27028"/>
                    <a:pt x="22384" y="27266"/>
                  </a:cubicBezTo>
                  <a:cubicBezTo>
                    <a:pt x="22110" y="27504"/>
                    <a:pt x="21836" y="27742"/>
                    <a:pt x="21539" y="27957"/>
                  </a:cubicBezTo>
                  <a:lnTo>
                    <a:pt x="20693" y="28635"/>
                  </a:lnTo>
                  <a:cubicBezTo>
                    <a:pt x="20062" y="29088"/>
                    <a:pt x="19443" y="29540"/>
                    <a:pt x="18812" y="29981"/>
                  </a:cubicBezTo>
                  <a:cubicBezTo>
                    <a:pt x="18252" y="30397"/>
                    <a:pt x="17669" y="30802"/>
                    <a:pt x="17074" y="31195"/>
                  </a:cubicBezTo>
                  <a:cubicBezTo>
                    <a:pt x="16764" y="31386"/>
                    <a:pt x="16455" y="31588"/>
                    <a:pt x="16121" y="31767"/>
                  </a:cubicBezTo>
                  <a:lnTo>
                    <a:pt x="15097" y="32302"/>
                  </a:lnTo>
                  <a:cubicBezTo>
                    <a:pt x="14788" y="32469"/>
                    <a:pt x="14490" y="32624"/>
                    <a:pt x="14169" y="32767"/>
                  </a:cubicBezTo>
                  <a:cubicBezTo>
                    <a:pt x="13990" y="32862"/>
                    <a:pt x="13811" y="32933"/>
                    <a:pt x="13633" y="33005"/>
                  </a:cubicBezTo>
                  <a:cubicBezTo>
                    <a:pt x="13490" y="33064"/>
                    <a:pt x="13323" y="33136"/>
                    <a:pt x="13180" y="33195"/>
                  </a:cubicBezTo>
                  <a:cubicBezTo>
                    <a:pt x="12978" y="33279"/>
                    <a:pt x="12799" y="33350"/>
                    <a:pt x="12609" y="33422"/>
                  </a:cubicBezTo>
                  <a:cubicBezTo>
                    <a:pt x="12418" y="33493"/>
                    <a:pt x="12228" y="33553"/>
                    <a:pt x="12025" y="33612"/>
                  </a:cubicBezTo>
                  <a:cubicBezTo>
                    <a:pt x="11835" y="33672"/>
                    <a:pt x="11644" y="33731"/>
                    <a:pt x="11430" y="33779"/>
                  </a:cubicBezTo>
                  <a:cubicBezTo>
                    <a:pt x="11335" y="33814"/>
                    <a:pt x="11228" y="33838"/>
                    <a:pt x="11109" y="33850"/>
                  </a:cubicBezTo>
                  <a:cubicBezTo>
                    <a:pt x="11013" y="33874"/>
                    <a:pt x="10930" y="33886"/>
                    <a:pt x="10823" y="33898"/>
                  </a:cubicBezTo>
                  <a:lnTo>
                    <a:pt x="10382" y="33945"/>
                  </a:lnTo>
                  <a:cubicBezTo>
                    <a:pt x="10216" y="33957"/>
                    <a:pt x="10049" y="33957"/>
                    <a:pt x="9882" y="33957"/>
                  </a:cubicBezTo>
                  <a:cubicBezTo>
                    <a:pt x="9728" y="33957"/>
                    <a:pt x="9561" y="33945"/>
                    <a:pt x="9394" y="33945"/>
                  </a:cubicBezTo>
                  <a:cubicBezTo>
                    <a:pt x="9288" y="33981"/>
                    <a:pt x="9199" y="33991"/>
                    <a:pt x="9117" y="33991"/>
                  </a:cubicBezTo>
                  <a:cubicBezTo>
                    <a:pt x="9061" y="33991"/>
                    <a:pt x="9007" y="33986"/>
                    <a:pt x="8954" y="33981"/>
                  </a:cubicBezTo>
                  <a:cubicBezTo>
                    <a:pt x="8727" y="33934"/>
                    <a:pt x="8501" y="33898"/>
                    <a:pt x="8275" y="33838"/>
                  </a:cubicBezTo>
                  <a:cubicBezTo>
                    <a:pt x="8156" y="33814"/>
                    <a:pt x="8037" y="33779"/>
                    <a:pt x="7918" y="33743"/>
                  </a:cubicBezTo>
                  <a:cubicBezTo>
                    <a:pt x="7823" y="33707"/>
                    <a:pt x="7727" y="33660"/>
                    <a:pt x="7620" y="33636"/>
                  </a:cubicBezTo>
                  <a:cubicBezTo>
                    <a:pt x="7537" y="33588"/>
                    <a:pt x="7442" y="33564"/>
                    <a:pt x="7358" y="33517"/>
                  </a:cubicBezTo>
                  <a:cubicBezTo>
                    <a:pt x="7251" y="33457"/>
                    <a:pt x="7132" y="33410"/>
                    <a:pt x="7025" y="33350"/>
                  </a:cubicBezTo>
                  <a:cubicBezTo>
                    <a:pt x="6930" y="33291"/>
                    <a:pt x="6822" y="33231"/>
                    <a:pt x="6727" y="33172"/>
                  </a:cubicBezTo>
                  <a:cubicBezTo>
                    <a:pt x="6656" y="33124"/>
                    <a:pt x="6584" y="33064"/>
                    <a:pt x="6513" y="33005"/>
                  </a:cubicBezTo>
                  <a:cubicBezTo>
                    <a:pt x="6418" y="32933"/>
                    <a:pt x="6310" y="32862"/>
                    <a:pt x="6239" y="32767"/>
                  </a:cubicBezTo>
                  <a:cubicBezTo>
                    <a:pt x="6156" y="32683"/>
                    <a:pt x="6072" y="32588"/>
                    <a:pt x="6001" y="32505"/>
                  </a:cubicBezTo>
                  <a:cubicBezTo>
                    <a:pt x="5822" y="32267"/>
                    <a:pt x="5691" y="32005"/>
                    <a:pt x="5572" y="31743"/>
                  </a:cubicBezTo>
                  <a:cubicBezTo>
                    <a:pt x="5501" y="31528"/>
                    <a:pt x="5441" y="31326"/>
                    <a:pt x="5406" y="31100"/>
                  </a:cubicBezTo>
                  <a:cubicBezTo>
                    <a:pt x="5394" y="30921"/>
                    <a:pt x="5382" y="30743"/>
                    <a:pt x="5394" y="30552"/>
                  </a:cubicBezTo>
                  <a:cubicBezTo>
                    <a:pt x="5394" y="30457"/>
                    <a:pt x="5406" y="30362"/>
                    <a:pt x="5406" y="30266"/>
                  </a:cubicBezTo>
                  <a:cubicBezTo>
                    <a:pt x="5406" y="30135"/>
                    <a:pt x="5441" y="30016"/>
                    <a:pt x="5453" y="29885"/>
                  </a:cubicBezTo>
                  <a:cubicBezTo>
                    <a:pt x="5477" y="29731"/>
                    <a:pt x="5501" y="29588"/>
                    <a:pt x="5525" y="29433"/>
                  </a:cubicBezTo>
                  <a:cubicBezTo>
                    <a:pt x="5537" y="29373"/>
                    <a:pt x="5560" y="29314"/>
                    <a:pt x="5572" y="29242"/>
                  </a:cubicBezTo>
                  <a:cubicBezTo>
                    <a:pt x="5572" y="29207"/>
                    <a:pt x="5584" y="29171"/>
                    <a:pt x="5584" y="29135"/>
                  </a:cubicBezTo>
                  <a:cubicBezTo>
                    <a:pt x="5620" y="29052"/>
                    <a:pt x="5644" y="28957"/>
                    <a:pt x="5656" y="28850"/>
                  </a:cubicBezTo>
                  <a:cubicBezTo>
                    <a:pt x="5691" y="28766"/>
                    <a:pt x="5715" y="28695"/>
                    <a:pt x="5751" y="28611"/>
                  </a:cubicBezTo>
                  <a:cubicBezTo>
                    <a:pt x="5775" y="28540"/>
                    <a:pt x="5810" y="28457"/>
                    <a:pt x="5834" y="28373"/>
                  </a:cubicBezTo>
                  <a:cubicBezTo>
                    <a:pt x="5894" y="28230"/>
                    <a:pt x="5941" y="28099"/>
                    <a:pt x="6001" y="27945"/>
                  </a:cubicBezTo>
                  <a:cubicBezTo>
                    <a:pt x="6215" y="27457"/>
                    <a:pt x="6418" y="26980"/>
                    <a:pt x="6644" y="26492"/>
                  </a:cubicBezTo>
                  <a:cubicBezTo>
                    <a:pt x="6763" y="26218"/>
                    <a:pt x="6846" y="25956"/>
                    <a:pt x="6941" y="25683"/>
                  </a:cubicBezTo>
                  <a:cubicBezTo>
                    <a:pt x="7049" y="25397"/>
                    <a:pt x="7108" y="25099"/>
                    <a:pt x="7132" y="24801"/>
                  </a:cubicBezTo>
                  <a:cubicBezTo>
                    <a:pt x="7180" y="24444"/>
                    <a:pt x="7144" y="24075"/>
                    <a:pt x="7072" y="23718"/>
                  </a:cubicBezTo>
                  <a:cubicBezTo>
                    <a:pt x="7013" y="23432"/>
                    <a:pt x="6930" y="23170"/>
                    <a:pt x="6811" y="22896"/>
                  </a:cubicBezTo>
                  <a:cubicBezTo>
                    <a:pt x="6715" y="22694"/>
                    <a:pt x="6596" y="22480"/>
                    <a:pt x="6465" y="22301"/>
                  </a:cubicBezTo>
                  <a:cubicBezTo>
                    <a:pt x="6346" y="22146"/>
                    <a:pt x="6227" y="21992"/>
                    <a:pt x="6096" y="21861"/>
                  </a:cubicBezTo>
                  <a:lnTo>
                    <a:pt x="5918" y="21682"/>
                  </a:lnTo>
                  <a:cubicBezTo>
                    <a:pt x="5834" y="21611"/>
                    <a:pt x="5763" y="21527"/>
                    <a:pt x="5691" y="21468"/>
                  </a:cubicBezTo>
                  <a:cubicBezTo>
                    <a:pt x="5620" y="21408"/>
                    <a:pt x="5537" y="21337"/>
                    <a:pt x="5465" y="21277"/>
                  </a:cubicBezTo>
                  <a:cubicBezTo>
                    <a:pt x="5334" y="21158"/>
                    <a:pt x="5203" y="21051"/>
                    <a:pt x="5048" y="20956"/>
                  </a:cubicBezTo>
                  <a:cubicBezTo>
                    <a:pt x="4751" y="20730"/>
                    <a:pt x="4453" y="20539"/>
                    <a:pt x="4155" y="20313"/>
                  </a:cubicBezTo>
                  <a:cubicBezTo>
                    <a:pt x="3858" y="20098"/>
                    <a:pt x="3560" y="19896"/>
                    <a:pt x="3274" y="19670"/>
                  </a:cubicBezTo>
                  <a:cubicBezTo>
                    <a:pt x="3179" y="19587"/>
                    <a:pt x="3060" y="19491"/>
                    <a:pt x="2953" y="19408"/>
                  </a:cubicBezTo>
                  <a:cubicBezTo>
                    <a:pt x="2846" y="19313"/>
                    <a:pt x="2727" y="19206"/>
                    <a:pt x="2620" y="19122"/>
                  </a:cubicBezTo>
                  <a:lnTo>
                    <a:pt x="2310" y="18813"/>
                  </a:lnTo>
                  <a:cubicBezTo>
                    <a:pt x="2191" y="18658"/>
                    <a:pt x="2060" y="18527"/>
                    <a:pt x="1941" y="18372"/>
                  </a:cubicBezTo>
                  <a:cubicBezTo>
                    <a:pt x="1822" y="18217"/>
                    <a:pt x="1703" y="18039"/>
                    <a:pt x="1596" y="17860"/>
                  </a:cubicBezTo>
                  <a:cubicBezTo>
                    <a:pt x="1536" y="17753"/>
                    <a:pt x="1488" y="17646"/>
                    <a:pt x="1429" y="17539"/>
                  </a:cubicBezTo>
                  <a:cubicBezTo>
                    <a:pt x="1357" y="17408"/>
                    <a:pt x="1298" y="17265"/>
                    <a:pt x="1238" y="17110"/>
                  </a:cubicBezTo>
                  <a:cubicBezTo>
                    <a:pt x="1226" y="17062"/>
                    <a:pt x="1215" y="17027"/>
                    <a:pt x="1179" y="16967"/>
                  </a:cubicBezTo>
                  <a:cubicBezTo>
                    <a:pt x="1155" y="16908"/>
                    <a:pt x="1119" y="16824"/>
                    <a:pt x="1107" y="16753"/>
                  </a:cubicBezTo>
                  <a:cubicBezTo>
                    <a:pt x="1072" y="16681"/>
                    <a:pt x="1060" y="16622"/>
                    <a:pt x="1048" y="16550"/>
                  </a:cubicBezTo>
                  <a:cubicBezTo>
                    <a:pt x="1036" y="16467"/>
                    <a:pt x="1000" y="16408"/>
                    <a:pt x="988" y="16336"/>
                  </a:cubicBezTo>
                  <a:cubicBezTo>
                    <a:pt x="976" y="16265"/>
                    <a:pt x="953" y="16193"/>
                    <a:pt x="929" y="16134"/>
                  </a:cubicBezTo>
                  <a:cubicBezTo>
                    <a:pt x="917" y="16050"/>
                    <a:pt x="881" y="15979"/>
                    <a:pt x="869" y="15919"/>
                  </a:cubicBezTo>
                  <a:cubicBezTo>
                    <a:pt x="834" y="15788"/>
                    <a:pt x="822" y="15657"/>
                    <a:pt x="798" y="15515"/>
                  </a:cubicBezTo>
                  <a:cubicBezTo>
                    <a:pt x="798" y="15455"/>
                    <a:pt x="774" y="15384"/>
                    <a:pt x="774" y="15324"/>
                  </a:cubicBezTo>
                  <a:cubicBezTo>
                    <a:pt x="774" y="15265"/>
                    <a:pt x="762" y="15193"/>
                    <a:pt x="762" y="15134"/>
                  </a:cubicBezTo>
                  <a:cubicBezTo>
                    <a:pt x="762" y="15038"/>
                    <a:pt x="762" y="14967"/>
                    <a:pt x="750" y="14884"/>
                  </a:cubicBezTo>
                  <a:cubicBezTo>
                    <a:pt x="750" y="14824"/>
                    <a:pt x="738" y="14741"/>
                    <a:pt x="750" y="14681"/>
                  </a:cubicBezTo>
                  <a:lnTo>
                    <a:pt x="750" y="14419"/>
                  </a:lnTo>
                  <a:lnTo>
                    <a:pt x="750" y="14241"/>
                  </a:lnTo>
                  <a:cubicBezTo>
                    <a:pt x="762" y="14086"/>
                    <a:pt x="774" y="13955"/>
                    <a:pt x="798" y="13812"/>
                  </a:cubicBezTo>
                  <a:cubicBezTo>
                    <a:pt x="822" y="13633"/>
                    <a:pt x="857" y="13431"/>
                    <a:pt x="881" y="13252"/>
                  </a:cubicBezTo>
                  <a:cubicBezTo>
                    <a:pt x="917" y="13133"/>
                    <a:pt x="929" y="13014"/>
                    <a:pt x="953" y="12895"/>
                  </a:cubicBezTo>
                  <a:cubicBezTo>
                    <a:pt x="988" y="12776"/>
                    <a:pt x="1012" y="12681"/>
                    <a:pt x="1048" y="12562"/>
                  </a:cubicBezTo>
                  <a:cubicBezTo>
                    <a:pt x="1060" y="12479"/>
                    <a:pt x="1096" y="12395"/>
                    <a:pt x="1119" y="12324"/>
                  </a:cubicBezTo>
                  <a:cubicBezTo>
                    <a:pt x="1167" y="12169"/>
                    <a:pt x="1215" y="12038"/>
                    <a:pt x="1250" y="11907"/>
                  </a:cubicBezTo>
                  <a:cubicBezTo>
                    <a:pt x="1286" y="11824"/>
                    <a:pt x="1310" y="11740"/>
                    <a:pt x="1346" y="11669"/>
                  </a:cubicBezTo>
                  <a:cubicBezTo>
                    <a:pt x="1369" y="11574"/>
                    <a:pt x="1417" y="11490"/>
                    <a:pt x="1453" y="11407"/>
                  </a:cubicBezTo>
                  <a:cubicBezTo>
                    <a:pt x="1488" y="11324"/>
                    <a:pt x="1536" y="11228"/>
                    <a:pt x="1572" y="11145"/>
                  </a:cubicBezTo>
                  <a:cubicBezTo>
                    <a:pt x="1607" y="11074"/>
                    <a:pt x="1643" y="10978"/>
                    <a:pt x="1691" y="10907"/>
                  </a:cubicBezTo>
                  <a:cubicBezTo>
                    <a:pt x="1750" y="10812"/>
                    <a:pt x="1786" y="10716"/>
                    <a:pt x="1846" y="10621"/>
                  </a:cubicBezTo>
                  <a:cubicBezTo>
                    <a:pt x="1881" y="10562"/>
                    <a:pt x="1929" y="10490"/>
                    <a:pt x="1965" y="10431"/>
                  </a:cubicBezTo>
                  <a:cubicBezTo>
                    <a:pt x="2024" y="10335"/>
                    <a:pt x="2084" y="10252"/>
                    <a:pt x="2131" y="10157"/>
                  </a:cubicBezTo>
                  <a:cubicBezTo>
                    <a:pt x="2179" y="10085"/>
                    <a:pt x="2227" y="10014"/>
                    <a:pt x="2262" y="9954"/>
                  </a:cubicBezTo>
                  <a:cubicBezTo>
                    <a:pt x="2369" y="9800"/>
                    <a:pt x="2477" y="9669"/>
                    <a:pt x="2584" y="9526"/>
                  </a:cubicBezTo>
                  <a:cubicBezTo>
                    <a:pt x="2679" y="9383"/>
                    <a:pt x="2798" y="9252"/>
                    <a:pt x="2905" y="9109"/>
                  </a:cubicBezTo>
                  <a:cubicBezTo>
                    <a:pt x="2953" y="9050"/>
                    <a:pt x="3012" y="9002"/>
                    <a:pt x="3060" y="8942"/>
                  </a:cubicBezTo>
                  <a:cubicBezTo>
                    <a:pt x="3131" y="8871"/>
                    <a:pt x="3203" y="8776"/>
                    <a:pt x="3274" y="8704"/>
                  </a:cubicBezTo>
                  <a:lnTo>
                    <a:pt x="3417" y="8573"/>
                  </a:lnTo>
                  <a:lnTo>
                    <a:pt x="3667" y="8311"/>
                  </a:lnTo>
                  <a:cubicBezTo>
                    <a:pt x="3798" y="8192"/>
                    <a:pt x="3917" y="8073"/>
                    <a:pt x="4048" y="7942"/>
                  </a:cubicBezTo>
                  <a:cubicBezTo>
                    <a:pt x="4310" y="7704"/>
                    <a:pt x="4560" y="7478"/>
                    <a:pt x="4810" y="7264"/>
                  </a:cubicBezTo>
                  <a:cubicBezTo>
                    <a:pt x="4929" y="7156"/>
                    <a:pt x="5048" y="7049"/>
                    <a:pt x="5179" y="6942"/>
                  </a:cubicBezTo>
                  <a:cubicBezTo>
                    <a:pt x="5334" y="6823"/>
                    <a:pt x="5477" y="6704"/>
                    <a:pt x="5620" y="6585"/>
                  </a:cubicBezTo>
                  <a:lnTo>
                    <a:pt x="5644" y="6561"/>
                  </a:lnTo>
                  <a:cubicBezTo>
                    <a:pt x="5751" y="6490"/>
                    <a:pt x="5870" y="6394"/>
                    <a:pt x="5977" y="6323"/>
                  </a:cubicBezTo>
                  <a:cubicBezTo>
                    <a:pt x="6037" y="6275"/>
                    <a:pt x="6072" y="6252"/>
                    <a:pt x="6132" y="6204"/>
                  </a:cubicBezTo>
                  <a:cubicBezTo>
                    <a:pt x="6310" y="6085"/>
                    <a:pt x="6489" y="5966"/>
                    <a:pt x="6656" y="5835"/>
                  </a:cubicBezTo>
                  <a:cubicBezTo>
                    <a:pt x="6787" y="5740"/>
                    <a:pt x="6941" y="5656"/>
                    <a:pt x="7072" y="5561"/>
                  </a:cubicBezTo>
                  <a:cubicBezTo>
                    <a:pt x="7203" y="5478"/>
                    <a:pt x="7346" y="5382"/>
                    <a:pt x="7477" y="5311"/>
                  </a:cubicBezTo>
                  <a:cubicBezTo>
                    <a:pt x="8001" y="5013"/>
                    <a:pt x="8501" y="4716"/>
                    <a:pt x="9037" y="4418"/>
                  </a:cubicBezTo>
                  <a:lnTo>
                    <a:pt x="9037" y="4418"/>
                  </a:lnTo>
                  <a:cubicBezTo>
                    <a:pt x="8966" y="4478"/>
                    <a:pt x="8894" y="4549"/>
                    <a:pt x="8811" y="4608"/>
                  </a:cubicBezTo>
                  <a:cubicBezTo>
                    <a:pt x="8680" y="4728"/>
                    <a:pt x="8561" y="4835"/>
                    <a:pt x="8442" y="4954"/>
                  </a:cubicBezTo>
                  <a:cubicBezTo>
                    <a:pt x="8132" y="5240"/>
                    <a:pt x="7834" y="5513"/>
                    <a:pt x="7525" y="5787"/>
                  </a:cubicBezTo>
                  <a:cubicBezTo>
                    <a:pt x="7406" y="5894"/>
                    <a:pt x="7418" y="6085"/>
                    <a:pt x="7525" y="6192"/>
                  </a:cubicBezTo>
                  <a:cubicBezTo>
                    <a:pt x="7584" y="6252"/>
                    <a:pt x="7656" y="6275"/>
                    <a:pt x="7727" y="6275"/>
                  </a:cubicBezTo>
                  <a:cubicBezTo>
                    <a:pt x="7799" y="6275"/>
                    <a:pt x="7882" y="6252"/>
                    <a:pt x="7942" y="6192"/>
                  </a:cubicBezTo>
                  <a:cubicBezTo>
                    <a:pt x="8251" y="5918"/>
                    <a:pt x="8573" y="5668"/>
                    <a:pt x="8894" y="5394"/>
                  </a:cubicBezTo>
                  <a:cubicBezTo>
                    <a:pt x="9132" y="5204"/>
                    <a:pt x="9382" y="5013"/>
                    <a:pt x="9620" y="4823"/>
                  </a:cubicBezTo>
                  <a:cubicBezTo>
                    <a:pt x="9763" y="4704"/>
                    <a:pt x="9930" y="4597"/>
                    <a:pt x="10085" y="4478"/>
                  </a:cubicBezTo>
                  <a:cubicBezTo>
                    <a:pt x="10228" y="4370"/>
                    <a:pt x="10382" y="4263"/>
                    <a:pt x="10537" y="4168"/>
                  </a:cubicBezTo>
                  <a:cubicBezTo>
                    <a:pt x="10656" y="4073"/>
                    <a:pt x="10799" y="4001"/>
                    <a:pt x="10918" y="3906"/>
                  </a:cubicBezTo>
                  <a:cubicBezTo>
                    <a:pt x="11013" y="3835"/>
                    <a:pt x="11132" y="3775"/>
                    <a:pt x="11240" y="3704"/>
                  </a:cubicBezTo>
                  <a:cubicBezTo>
                    <a:pt x="11287" y="3668"/>
                    <a:pt x="11347" y="3644"/>
                    <a:pt x="11394" y="3608"/>
                  </a:cubicBezTo>
                  <a:cubicBezTo>
                    <a:pt x="11704" y="3430"/>
                    <a:pt x="12014" y="3251"/>
                    <a:pt x="12323" y="3096"/>
                  </a:cubicBezTo>
                  <a:cubicBezTo>
                    <a:pt x="12526" y="2989"/>
                    <a:pt x="12728" y="2882"/>
                    <a:pt x="12918" y="2775"/>
                  </a:cubicBezTo>
                  <a:cubicBezTo>
                    <a:pt x="13073" y="2704"/>
                    <a:pt x="13216" y="2632"/>
                    <a:pt x="13383" y="2561"/>
                  </a:cubicBezTo>
                  <a:cubicBezTo>
                    <a:pt x="13514" y="2477"/>
                    <a:pt x="13669" y="2406"/>
                    <a:pt x="13799" y="2346"/>
                  </a:cubicBezTo>
                  <a:cubicBezTo>
                    <a:pt x="14026" y="2239"/>
                    <a:pt x="14228" y="2156"/>
                    <a:pt x="14454" y="2049"/>
                  </a:cubicBezTo>
                  <a:cubicBezTo>
                    <a:pt x="14752" y="1918"/>
                    <a:pt x="15050" y="1799"/>
                    <a:pt x="15347" y="1668"/>
                  </a:cubicBezTo>
                  <a:cubicBezTo>
                    <a:pt x="15597" y="1572"/>
                    <a:pt x="15859" y="1489"/>
                    <a:pt x="16097" y="1382"/>
                  </a:cubicBezTo>
                  <a:cubicBezTo>
                    <a:pt x="16193" y="1334"/>
                    <a:pt x="16312" y="1322"/>
                    <a:pt x="16419" y="1275"/>
                  </a:cubicBezTo>
                  <a:cubicBezTo>
                    <a:pt x="16574" y="1227"/>
                    <a:pt x="16705" y="1191"/>
                    <a:pt x="16847" y="1144"/>
                  </a:cubicBezTo>
                  <a:cubicBezTo>
                    <a:pt x="16955" y="1108"/>
                    <a:pt x="17062" y="1096"/>
                    <a:pt x="17181" y="1072"/>
                  </a:cubicBezTo>
                  <a:cubicBezTo>
                    <a:pt x="17324" y="1037"/>
                    <a:pt x="17467" y="1013"/>
                    <a:pt x="17609" y="965"/>
                  </a:cubicBezTo>
                  <a:cubicBezTo>
                    <a:pt x="17645" y="965"/>
                    <a:pt x="17669" y="953"/>
                    <a:pt x="17705" y="953"/>
                  </a:cubicBezTo>
                  <a:cubicBezTo>
                    <a:pt x="17788" y="929"/>
                    <a:pt x="17883" y="918"/>
                    <a:pt x="17955" y="906"/>
                  </a:cubicBezTo>
                  <a:cubicBezTo>
                    <a:pt x="18062" y="894"/>
                    <a:pt x="18181" y="870"/>
                    <a:pt x="18276" y="846"/>
                  </a:cubicBezTo>
                  <a:cubicBezTo>
                    <a:pt x="18455" y="834"/>
                    <a:pt x="18633" y="810"/>
                    <a:pt x="18812" y="787"/>
                  </a:cubicBezTo>
                  <a:cubicBezTo>
                    <a:pt x="18967" y="775"/>
                    <a:pt x="19098" y="775"/>
                    <a:pt x="19253" y="751"/>
                  </a:cubicBezTo>
                  <a:cubicBezTo>
                    <a:pt x="19407" y="751"/>
                    <a:pt x="19562" y="739"/>
                    <a:pt x="19729" y="739"/>
                  </a:cubicBezTo>
                  <a:close/>
                  <a:moveTo>
                    <a:pt x="19634" y="1"/>
                  </a:moveTo>
                  <a:cubicBezTo>
                    <a:pt x="19431" y="13"/>
                    <a:pt x="19229" y="13"/>
                    <a:pt x="19026" y="25"/>
                  </a:cubicBezTo>
                  <a:cubicBezTo>
                    <a:pt x="18848" y="48"/>
                    <a:pt x="18681" y="60"/>
                    <a:pt x="18502" y="72"/>
                  </a:cubicBezTo>
                  <a:cubicBezTo>
                    <a:pt x="18324" y="84"/>
                    <a:pt x="18145" y="120"/>
                    <a:pt x="17967" y="144"/>
                  </a:cubicBezTo>
                  <a:cubicBezTo>
                    <a:pt x="17836" y="167"/>
                    <a:pt x="17705" y="191"/>
                    <a:pt x="17562" y="203"/>
                  </a:cubicBezTo>
                  <a:cubicBezTo>
                    <a:pt x="17526" y="227"/>
                    <a:pt x="17467" y="227"/>
                    <a:pt x="17419" y="239"/>
                  </a:cubicBezTo>
                  <a:cubicBezTo>
                    <a:pt x="17193" y="287"/>
                    <a:pt x="16967" y="346"/>
                    <a:pt x="16752" y="382"/>
                  </a:cubicBezTo>
                  <a:cubicBezTo>
                    <a:pt x="16586" y="418"/>
                    <a:pt x="16431" y="477"/>
                    <a:pt x="16276" y="525"/>
                  </a:cubicBezTo>
                  <a:lnTo>
                    <a:pt x="15824" y="656"/>
                  </a:lnTo>
                  <a:cubicBezTo>
                    <a:pt x="15597" y="727"/>
                    <a:pt x="15383" y="822"/>
                    <a:pt x="15157" y="894"/>
                  </a:cubicBezTo>
                  <a:cubicBezTo>
                    <a:pt x="14978" y="965"/>
                    <a:pt x="14800" y="1037"/>
                    <a:pt x="14597" y="1120"/>
                  </a:cubicBezTo>
                  <a:lnTo>
                    <a:pt x="14157" y="1299"/>
                  </a:lnTo>
                  <a:lnTo>
                    <a:pt x="13490" y="1608"/>
                  </a:lnTo>
                  <a:cubicBezTo>
                    <a:pt x="13407" y="1632"/>
                    <a:pt x="13323" y="1668"/>
                    <a:pt x="13252" y="1680"/>
                  </a:cubicBezTo>
                  <a:cubicBezTo>
                    <a:pt x="12990" y="1775"/>
                    <a:pt x="12764" y="1858"/>
                    <a:pt x="12502" y="1953"/>
                  </a:cubicBezTo>
                  <a:cubicBezTo>
                    <a:pt x="12180" y="2072"/>
                    <a:pt x="11847" y="2203"/>
                    <a:pt x="11525" y="2334"/>
                  </a:cubicBezTo>
                  <a:cubicBezTo>
                    <a:pt x="11323" y="2406"/>
                    <a:pt x="11144" y="2501"/>
                    <a:pt x="10966" y="2573"/>
                  </a:cubicBezTo>
                  <a:cubicBezTo>
                    <a:pt x="10835" y="2632"/>
                    <a:pt x="10692" y="2692"/>
                    <a:pt x="10549" y="2763"/>
                  </a:cubicBezTo>
                  <a:cubicBezTo>
                    <a:pt x="10216" y="2930"/>
                    <a:pt x="9859" y="3108"/>
                    <a:pt x="9513" y="3287"/>
                  </a:cubicBezTo>
                  <a:cubicBezTo>
                    <a:pt x="9347" y="3382"/>
                    <a:pt x="9180" y="3454"/>
                    <a:pt x="9025" y="3537"/>
                  </a:cubicBezTo>
                  <a:lnTo>
                    <a:pt x="8442" y="3858"/>
                  </a:lnTo>
                  <a:lnTo>
                    <a:pt x="8037" y="4073"/>
                  </a:lnTo>
                  <a:cubicBezTo>
                    <a:pt x="7894" y="4168"/>
                    <a:pt x="7739" y="4239"/>
                    <a:pt x="7596" y="4335"/>
                  </a:cubicBezTo>
                  <a:cubicBezTo>
                    <a:pt x="7406" y="4454"/>
                    <a:pt x="7192" y="4573"/>
                    <a:pt x="7001" y="4692"/>
                  </a:cubicBezTo>
                  <a:cubicBezTo>
                    <a:pt x="6846" y="4775"/>
                    <a:pt x="6680" y="4882"/>
                    <a:pt x="6537" y="4989"/>
                  </a:cubicBezTo>
                  <a:cubicBezTo>
                    <a:pt x="6406" y="5073"/>
                    <a:pt x="6263" y="5168"/>
                    <a:pt x="6144" y="5251"/>
                  </a:cubicBezTo>
                  <a:cubicBezTo>
                    <a:pt x="6001" y="5359"/>
                    <a:pt x="5870" y="5442"/>
                    <a:pt x="5715" y="5549"/>
                  </a:cubicBezTo>
                  <a:cubicBezTo>
                    <a:pt x="5537" y="5680"/>
                    <a:pt x="5370" y="5823"/>
                    <a:pt x="5191" y="5954"/>
                  </a:cubicBezTo>
                  <a:cubicBezTo>
                    <a:pt x="5013" y="6085"/>
                    <a:pt x="4858" y="6216"/>
                    <a:pt x="4691" y="6371"/>
                  </a:cubicBezTo>
                  <a:cubicBezTo>
                    <a:pt x="4441" y="6573"/>
                    <a:pt x="4179" y="6811"/>
                    <a:pt x="3929" y="7037"/>
                  </a:cubicBezTo>
                  <a:cubicBezTo>
                    <a:pt x="3667" y="7287"/>
                    <a:pt x="3393" y="7549"/>
                    <a:pt x="3143" y="7799"/>
                  </a:cubicBezTo>
                  <a:cubicBezTo>
                    <a:pt x="3012" y="7930"/>
                    <a:pt x="2881" y="8061"/>
                    <a:pt x="2750" y="8204"/>
                  </a:cubicBezTo>
                  <a:cubicBezTo>
                    <a:pt x="2631" y="8335"/>
                    <a:pt x="2500" y="8466"/>
                    <a:pt x="2393" y="8621"/>
                  </a:cubicBezTo>
                  <a:cubicBezTo>
                    <a:pt x="2322" y="8716"/>
                    <a:pt x="2250" y="8811"/>
                    <a:pt x="2155" y="8919"/>
                  </a:cubicBezTo>
                  <a:cubicBezTo>
                    <a:pt x="2096" y="8990"/>
                    <a:pt x="2060" y="9050"/>
                    <a:pt x="2000" y="9121"/>
                  </a:cubicBezTo>
                  <a:cubicBezTo>
                    <a:pt x="1917" y="9216"/>
                    <a:pt x="1858" y="9311"/>
                    <a:pt x="1798" y="9407"/>
                  </a:cubicBezTo>
                  <a:cubicBezTo>
                    <a:pt x="1762" y="9466"/>
                    <a:pt x="1715" y="9526"/>
                    <a:pt x="1667" y="9597"/>
                  </a:cubicBezTo>
                  <a:cubicBezTo>
                    <a:pt x="1607" y="9692"/>
                    <a:pt x="1548" y="9776"/>
                    <a:pt x="1500" y="9871"/>
                  </a:cubicBezTo>
                  <a:cubicBezTo>
                    <a:pt x="1465" y="9942"/>
                    <a:pt x="1417" y="10002"/>
                    <a:pt x="1369" y="10073"/>
                  </a:cubicBezTo>
                  <a:cubicBezTo>
                    <a:pt x="1334" y="10169"/>
                    <a:pt x="1286" y="10252"/>
                    <a:pt x="1226" y="10323"/>
                  </a:cubicBezTo>
                  <a:lnTo>
                    <a:pt x="1084" y="10550"/>
                  </a:lnTo>
                  <a:lnTo>
                    <a:pt x="953" y="10824"/>
                  </a:lnTo>
                  <a:cubicBezTo>
                    <a:pt x="917" y="10895"/>
                    <a:pt x="881" y="10966"/>
                    <a:pt x="834" y="11062"/>
                  </a:cubicBezTo>
                  <a:cubicBezTo>
                    <a:pt x="762" y="11240"/>
                    <a:pt x="703" y="11395"/>
                    <a:pt x="631" y="11574"/>
                  </a:cubicBezTo>
                  <a:cubicBezTo>
                    <a:pt x="560" y="11776"/>
                    <a:pt x="476" y="11978"/>
                    <a:pt x="417" y="12193"/>
                  </a:cubicBezTo>
                  <a:cubicBezTo>
                    <a:pt x="393" y="12264"/>
                    <a:pt x="381" y="12348"/>
                    <a:pt x="345" y="12443"/>
                  </a:cubicBezTo>
                  <a:cubicBezTo>
                    <a:pt x="322" y="12526"/>
                    <a:pt x="298" y="12621"/>
                    <a:pt x="274" y="12729"/>
                  </a:cubicBezTo>
                  <a:cubicBezTo>
                    <a:pt x="238" y="12812"/>
                    <a:pt x="226" y="12907"/>
                    <a:pt x="214" y="12990"/>
                  </a:cubicBezTo>
                  <a:cubicBezTo>
                    <a:pt x="203" y="13062"/>
                    <a:pt x="167" y="13145"/>
                    <a:pt x="155" y="13229"/>
                  </a:cubicBezTo>
                  <a:cubicBezTo>
                    <a:pt x="119" y="13419"/>
                    <a:pt x="83" y="13622"/>
                    <a:pt x="60" y="13812"/>
                  </a:cubicBezTo>
                  <a:cubicBezTo>
                    <a:pt x="48" y="14003"/>
                    <a:pt x="24" y="14181"/>
                    <a:pt x="24" y="14372"/>
                  </a:cubicBezTo>
                  <a:cubicBezTo>
                    <a:pt x="24" y="14491"/>
                    <a:pt x="0" y="14598"/>
                    <a:pt x="0" y="14705"/>
                  </a:cubicBezTo>
                  <a:cubicBezTo>
                    <a:pt x="0" y="14788"/>
                    <a:pt x="0" y="14884"/>
                    <a:pt x="24" y="14955"/>
                  </a:cubicBezTo>
                  <a:cubicBezTo>
                    <a:pt x="24" y="15026"/>
                    <a:pt x="24" y="15122"/>
                    <a:pt x="36" y="15193"/>
                  </a:cubicBezTo>
                  <a:cubicBezTo>
                    <a:pt x="48" y="15312"/>
                    <a:pt x="60" y="15431"/>
                    <a:pt x="60" y="15538"/>
                  </a:cubicBezTo>
                  <a:cubicBezTo>
                    <a:pt x="83" y="15646"/>
                    <a:pt x="95" y="15729"/>
                    <a:pt x="107" y="15824"/>
                  </a:cubicBezTo>
                  <a:cubicBezTo>
                    <a:pt x="119" y="15884"/>
                    <a:pt x="119" y="15943"/>
                    <a:pt x="143" y="16015"/>
                  </a:cubicBezTo>
                  <a:cubicBezTo>
                    <a:pt x="143" y="16038"/>
                    <a:pt x="155" y="16074"/>
                    <a:pt x="155" y="16098"/>
                  </a:cubicBezTo>
                  <a:cubicBezTo>
                    <a:pt x="203" y="16265"/>
                    <a:pt x="226" y="16431"/>
                    <a:pt x="286" y="16598"/>
                  </a:cubicBezTo>
                  <a:cubicBezTo>
                    <a:pt x="334" y="16717"/>
                    <a:pt x="357" y="16812"/>
                    <a:pt x="405" y="16931"/>
                  </a:cubicBezTo>
                  <a:cubicBezTo>
                    <a:pt x="441" y="17027"/>
                    <a:pt x="476" y="17110"/>
                    <a:pt x="512" y="17205"/>
                  </a:cubicBezTo>
                  <a:cubicBezTo>
                    <a:pt x="536" y="17277"/>
                    <a:pt x="572" y="17372"/>
                    <a:pt x="619" y="17443"/>
                  </a:cubicBezTo>
                  <a:cubicBezTo>
                    <a:pt x="655" y="17551"/>
                    <a:pt x="703" y="17634"/>
                    <a:pt x="762" y="17741"/>
                  </a:cubicBezTo>
                  <a:cubicBezTo>
                    <a:pt x="834" y="17884"/>
                    <a:pt x="929" y="18039"/>
                    <a:pt x="1012" y="18182"/>
                  </a:cubicBezTo>
                  <a:cubicBezTo>
                    <a:pt x="1072" y="18289"/>
                    <a:pt x="1155" y="18396"/>
                    <a:pt x="1226" y="18503"/>
                  </a:cubicBezTo>
                  <a:cubicBezTo>
                    <a:pt x="1298" y="18598"/>
                    <a:pt x="1393" y="18705"/>
                    <a:pt x="1465" y="18813"/>
                  </a:cubicBezTo>
                  <a:cubicBezTo>
                    <a:pt x="1536" y="18896"/>
                    <a:pt x="1631" y="18991"/>
                    <a:pt x="1703" y="19075"/>
                  </a:cubicBezTo>
                  <a:cubicBezTo>
                    <a:pt x="1762" y="19134"/>
                    <a:pt x="1822" y="19217"/>
                    <a:pt x="1881" y="19277"/>
                  </a:cubicBezTo>
                  <a:cubicBezTo>
                    <a:pt x="1965" y="19348"/>
                    <a:pt x="2048" y="19420"/>
                    <a:pt x="2131" y="19515"/>
                  </a:cubicBezTo>
                  <a:cubicBezTo>
                    <a:pt x="2191" y="19575"/>
                    <a:pt x="2250" y="19610"/>
                    <a:pt x="2310" y="19658"/>
                  </a:cubicBezTo>
                  <a:cubicBezTo>
                    <a:pt x="2381" y="19717"/>
                    <a:pt x="2441" y="19777"/>
                    <a:pt x="2524" y="19825"/>
                  </a:cubicBezTo>
                  <a:cubicBezTo>
                    <a:pt x="2679" y="19944"/>
                    <a:pt x="2834" y="20063"/>
                    <a:pt x="3001" y="20182"/>
                  </a:cubicBezTo>
                  <a:lnTo>
                    <a:pt x="3893" y="20801"/>
                  </a:lnTo>
                  <a:cubicBezTo>
                    <a:pt x="4048" y="20908"/>
                    <a:pt x="4215" y="21027"/>
                    <a:pt x="4370" y="21134"/>
                  </a:cubicBezTo>
                  <a:cubicBezTo>
                    <a:pt x="4501" y="21218"/>
                    <a:pt x="4632" y="21325"/>
                    <a:pt x="4763" y="21432"/>
                  </a:cubicBezTo>
                  <a:cubicBezTo>
                    <a:pt x="4941" y="21563"/>
                    <a:pt x="5120" y="21718"/>
                    <a:pt x="5275" y="21861"/>
                  </a:cubicBezTo>
                  <a:cubicBezTo>
                    <a:pt x="5346" y="21932"/>
                    <a:pt x="5441" y="22015"/>
                    <a:pt x="5513" y="22099"/>
                  </a:cubicBezTo>
                  <a:cubicBezTo>
                    <a:pt x="5632" y="22230"/>
                    <a:pt x="5751" y="22349"/>
                    <a:pt x="5858" y="22492"/>
                  </a:cubicBezTo>
                  <a:cubicBezTo>
                    <a:pt x="6013" y="22706"/>
                    <a:pt x="6156" y="22968"/>
                    <a:pt x="6275" y="23218"/>
                  </a:cubicBezTo>
                  <a:cubicBezTo>
                    <a:pt x="6370" y="23480"/>
                    <a:pt x="6453" y="23754"/>
                    <a:pt x="6489" y="24039"/>
                  </a:cubicBezTo>
                  <a:cubicBezTo>
                    <a:pt x="6525" y="24254"/>
                    <a:pt x="6525" y="24492"/>
                    <a:pt x="6489" y="24718"/>
                  </a:cubicBezTo>
                  <a:cubicBezTo>
                    <a:pt x="6465" y="24968"/>
                    <a:pt x="6406" y="25230"/>
                    <a:pt x="6310" y="25468"/>
                  </a:cubicBezTo>
                  <a:cubicBezTo>
                    <a:pt x="6275" y="25563"/>
                    <a:pt x="6239" y="25671"/>
                    <a:pt x="6191" y="25790"/>
                  </a:cubicBezTo>
                  <a:cubicBezTo>
                    <a:pt x="6132" y="25921"/>
                    <a:pt x="6096" y="26040"/>
                    <a:pt x="6037" y="26183"/>
                  </a:cubicBezTo>
                  <a:cubicBezTo>
                    <a:pt x="5870" y="26540"/>
                    <a:pt x="5703" y="26897"/>
                    <a:pt x="5525" y="27254"/>
                  </a:cubicBezTo>
                  <a:cubicBezTo>
                    <a:pt x="5358" y="27588"/>
                    <a:pt x="5227" y="27945"/>
                    <a:pt x="5096" y="28290"/>
                  </a:cubicBezTo>
                  <a:cubicBezTo>
                    <a:pt x="5036" y="28457"/>
                    <a:pt x="4977" y="28623"/>
                    <a:pt x="4929" y="28802"/>
                  </a:cubicBezTo>
                  <a:cubicBezTo>
                    <a:pt x="4906" y="28873"/>
                    <a:pt x="4882" y="28957"/>
                    <a:pt x="4870" y="29040"/>
                  </a:cubicBezTo>
                  <a:cubicBezTo>
                    <a:pt x="4858" y="29135"/>
                    <a:pt x="4822" y="29242"/>
                    <a:pt x="4810" y="29350"/>
                  </a:cubicBezTo>
                  <a:cubicBezTo>
                    <a:pt x="4798" y="29433"/>
                    <a:pt x="4786" y="29540"/>
                    <a:pt x="4763" y="29647"/>
                  </a:cubicBezTo>
                  <a:cubicBezTo>
                    <a:pt x="4751" y="29731"/>
                    <a:pt x="4739" y="29826"/>
                    <a:pt x="4739" y="29909"/>
                  </a:cubicBezTo>
                  <a:cubicBezTo>
                    <a:pt x="4727" y="30016"/>
                    <a:pt x="4703" y="30124"/>
                    <a:pt x="4703" y="30207"/>
                  </a:cubicBezTo>
                  <a:cubicBezTo>
                    <a:pt x="4703" y="30314"/>
                    <a:pt x="4691" y="30421"/>
                    <a:pt x="4691" y="30528"/>
                  </a:cubicBezTo>
                  <a:cubicBezTo>
                    <a:pt x="4679" y="30743"/>
                    <a:pt x="4691" y="30981"/>
                    <a:pt x="4739" y="31207"/>
                  </a:cubicBezTo>
                  <a:cubicBezTo>
                    <a:pt x="4786" y="31445"/>
                    <a:pt x="4846" y="31683"/>
                    <a:pt x="4929" y="31909"/>
                  </a:cubicBezTo>
                  <a:cubicBezTo>
                    <a:pt x="5025" y="32136"/>
                    <a:pt x="5144" y="32350"/>
                    <a:pt x="5287" y="32552"/>
                  </a:cubicBezTo>
                  <a:cubicBezTo>
                    <a:pt x="5417" y="32743"/>
                    <a:pt x="5572" y="32933"/>
                    <a:pt x="5751" y="33100"/>
                  </a:cubicBezTo>
                  <a:cubicBezTo>
                    <a:pt x="5894" y="33231"/>
                    <a:pt x="6060" y="33362"/>
                    <a:pt x="6239" y="33481"/>
                  </a:cubicBezTo>
                  <a:lnTo>
                    <a:pt x="6465" y="33624"/>
                  </a:lnTo>
                  <a:cubicBezTo>
                    <a:pt x="6632" y="33707"/>
                    <a:pt x="6775" y="33803"/>
                    <a:pt x="6953" y="33874"/>
                  </a:cubicBezTo>
                  <a:cubicBezTo>
                    <a:pt x="7287" y="34005"/>
                    <a:pt x="7620" y="34160"/>
                    <a:pt x="7977" y="34243"/>
                  </a:cubicBezTo>
                  <a:cubicBezTo>
                    <a:pt x="8156" y="34291"/>
                    <a:pt x="8358" y="34338"/>
                    <a:pt x="8537" y="34362"/>
                  </a:cubicBezTo>
                  <a:cubicBezTo>
                    <a:pt x="8727" y="34398"/>
                    <a:pt x="8918" y="34422"/>
                    <a:pt x="9108" y="34434"/>
                  </a:cubicBezTo>
                  <a:cubicBezTo>
                    <a:pt x="9323" y="34469"/>
                    <a:pt x="9549" y="34481"/>
                    <a:pt x="9763" y="34481"/>
                  </a:cubicBezTo>
                  <a:cubicBezTo>
                    <a:pt x="9906" y="34481"/>
                    <a:pt x="10037" y="34481"/>
                    <a:pt x="10168" y="34469"/>
                  </a:cubicBezTo>
                  <a:lnTo>
                    <a:pt x="10704" y="34422"/>
                  </a:lnTo>
                  <a:cubicBezTo>
                    <a:pt x="10894" y="34386"/>
                    <a:pt x="11097" y="34362"/>
                    <a:pt x="11287" y="34315"/>
                  </a:cubicBezTo>
                  <a:cubicBezTo>
                    <a:pt x="11644" y="34243"/>
                    <a:pt x="12002" y="34136"/>
                    <a:pt x="12347" y="34041"/>
                  </a:cubicBezTo>
                  <a:cubicBezTo>
                    <a:pt x="12668" y="33945"/>
                    <a:pt x="13002" y="33826"/>
                    <a:pt x="13323" y="33707"/>
                  </a:cubicBezTo>
                  <a:cubicBezTo>
                    <a:pt x="13514" y="33636"/>
                    <a:pt x="13692" y="33576"/>
                    <a:pt x="13895" y="33505"/>
                  </a:cubicBezTo>
                  <a:cubicBezTo>
                    <a:pt x="14073" y="33422"/>
                    <a:pt x="14252" y="33362"/>
                    <a:pt x="14431" y="33291"/>
                  </a:cubicBezTo>
                  <a:cubicBezTo>
                    <a:pt x="14764" y="33148"/>
                    <a:pt x="15097" y="32993"/>
                    <a:pt x="15443" y="32826"/>
                  </a:cubicBezTo>
                  <a:cubicBezTo>
                    <a:pt x="15621" y="32755"/>
                    <a:pt x="15776" y="32671"/>
                    <a:pt x="15955" y="32588"/>
                  </a:cubicBezTo>
                  <a:cubicBezTo>
                    <a:pt x="16121" y="32517"/>
                    <a:pt x="16300" y="32421"/>
                    <a:pt x="16466" y="32338"/>
                  </a:cubicBezTo>
                  <a:cubicBezTo>
                    <a:pt x="16788" y="32171"/>
                    <a:pt x="17121" y="31981"/>
                    <a:pt x="17431" y="31790"/>
                  </a:cubicBezTo>
                  <a:cubicBezTo>
                    <a:pt x="17740" y="31612"/>
                    <a:pt x="18038" y="31421"/>
                    <a:pt x="18336" y="31219"/>
                  </a:cubicBezTo>
                  <a:cubicBezTo>
                    <a:pt x="18633" y="31028"/>
                    <a:pt x="18919" y="30838"/>
                    <a:pt x="19217" y="30647"/>
                  </a:cubicBezTo>
                  <a:cubicBezTo>
                    <a:pt x="19514" y="30433"/>
                    <a:pt x="19812" y="30243"/>
                    <a:pt x="20110" y="30028"/>
                  </a:cubicBezTo>
                  <a:cubicBezTo>
                    <a:pt x="20276" y="29933"/>
                    <a:pt x="20419" y="29814"/>
                    <a:pt x="20586" y="29707"/>
                  </a:cubicBezTo>
                  <a:cubicBezTo>
                    <a:pt x="20753" y="29588"/>
                    <a:pt x="20919" y="29481"/>
                    <a:pt x="21062" y="29362"/>
                  </a:cubicBezTo>
                  <a:cubicBezTo>
                    <a:pt x="21229" y="29242"/>
                    <a:pt x="21372" y="29123"/>
                    <a:pt x="21539" y="29004"/>
                  </a:cubicBezTo>
                  <a:cubicBezTo>
                    <a:pt x="21717" y="28873"/>
                    <a:pt x="21884" y="28742"/>
                    <a:pt x="22062" y="28588"/>
                  </a:cubicBezTo>
                  <a:cubicBezTo>
                    <a:pt x="22348" y="28361"/>
                    <a:pt x="22622" y="28123"/>
                    <a:pt x="22908" y="27885"/>
                  </a:cubicBezTo>
                  <a:cubicBezTo>
                    <a:pt x="23182" y="27671"/>
                    <a:pt x="23444" y="27409"/>
                    <a:pt x="23694" y="27171"/>
                  </a:cubicBezTo>
                  <a:cubicBezTo>
                    <a:pt x="23956" y="26933"/>
                    <a:pt x="24217" y="26683"/>
                    <a:pt x="24456" y="26433"/>
                  </a:cubicBezTo>
                  <a:cubicBezTo>
                    <a:pt x="24729" y="26159"/>
                    <a:pt x="24979" y="25897"/>
                    <a:pt x="25229" y="25623"/>
                  </a:cubicBezTo>
                  <a:cubicBezTo>
                    <a:pt x="25349" y="25492"/>
                    <a:pt x="25480" y="25361"/>
                    <a:pt x="25599" y="25230"/>
                  </a:cubicBezTo>
                  <a:cubicBezTo>
                    <a:pt x="25682" y="25135"/>
                    <a:pt x="25753" y="25051"/>
                    <a:pt x="25825" y="24968"/>
                  </a:cubicBezTo>
                  <a:cubicBezTo>
                    <a:pt x="25872" y="24909"/>
                    <a:pt x="25932" y="24873"/>
                    <a:pt x="25980" y="24813"/>
                  </a:cubicBezTo>
                  <a:cubicBezTo>
                    <a:pt x="26218" y="24492"/>
                    <a:pt x="26468" y="24182"/>
                    <a:pt x="26706" y="23861"/>
                  </a:cubicBezTo>
                  <a:cubicBezTo>
                    <a:pt x="26896" y="23575"/>
                    <a:pt x="27111" y="23277"/>
                    <a:pt x="27301" y="22980"/>
                  </a:cubicBezTo>
                  <a:cubicBezTo>
                    <a:pt x="27706" y="22337"/>
                    <a:pt x="28087" y="21682"/>
                    <a:pt x="28480" y="21039"/>
                  </a:cubicBezTo>
                  <a:cubicBezTo>
                    <a:pt x="28849" y="20420"/>
                    <a:pt x="29230" y="19813"/>
                    <a:pt x="29587" y="19182"/>
                  </a:cubicBezTo>
                  <a:cubicBezTo>
                    <a:pt x="29790" y="18860"/>
                    <a:pt x="29968" y="18515"/>
                    <a:pt x="30123" y="18182"/>
                  </a:cubicBezTo>
                  <a:cubicBezTo>
                    <a:pt x="30302" y="17848"/>
                    <a:pt x="30468" y="17503"/>
                    <a:pt x="30623" y="17146"/>
                  </a:cubicBezTo>
                  <a:cubicBezTo>
                    <a:pt x="30706" y="16967"/>
                    <a:pt x="30778" y="16777"/>
                    <a:pt x="30861" y="16574"/>
                  </a:cubicBezTo>
                  <a:cubicBezTo>
                    <a:pt x="30921" y="16419"/>
                    <a:pt x="30980" y="16253"/>
                    <a:pt x="31040" y="16074"/>
                  </a:cubicBezTo>
                  <a:cubicBezTo>
                    <a:pt x="31064" y="16003"/>
                    <a:pt x="31075" y="15908"/>
                    <a:pt x="31111" y="15836"/>
                  </a:cubicBezTo>
                  <a:cubicBezTo>
                    <a:pt x="31135" y="15741"/>
                    <a:pt x="31171" y="15657"/>
                    <a:pt x="31183" y="15586"/>
                  </a:cubicBezTo>
                  <a:lnTo>
                    <a:pt x="31314" y="15050"/>
                  </a:lnTo>
                  <a:cubicBezTo>
                    <a:pt x="31361" y="14848"/>
                    <a:pt x="31397" y="14669"/>
                    <a:pt x="31433" y="14479"/>
                  </a:cubicBezTo>
                  <a:cubicBezTo>
                    <a:pt x="31480" y="14300"/>
                    <a:pt x="31516" y="14110"/>
                    <a:pt x="31540" y="13931"/>
                  </a:cubicBezTo>
                  <a:cubicBezTo>
                    <a:pt x="31611" y="13574"/>
                    <a:pt x="31647" y="13229"/>
                    <a:pt x="31695" y="12871"/>
                  </a:cubicBezTo>
                  <a:cubicBezTo>
                    <a:pt x="31706" y="12752"/>
                    <a:pt x="31718" y="12645"/>
                    <a:pt x="31718" y="12526"/>
                  </a:cubicBezTo>
                  <a:cubicBezTo>
                    <a:pt x="31730" y="12443"/>
                    <a:pt x="31730" y="12348"/>
                    <a:pt x="31754" y="12264"/>
                  </a:cubicBezTo>
                  <a:lnTo>
                    <a:pt x="31790" y="11728"/>
                  </a:lnTo>
                  <a:cubicBezTo>
                    <a:pt x="31814" y="11550"/>
                    <a:pt x="31826" y="11371"/>
                    <a:pt x="31826" y="11193"/>
                  </a:cubicBezTo>
                  <a:cubicBezTo>
                    <a:pt x="31826" y="11014"/>
                    <a:pt x="31837" y="10835"/>
                    <a:pt x="31837" y="10657"/>
                  </a:cubicBezTo>
                  <a:lnTo>
                    <a:pt x="31837" y="10109"/>
                  </a:lnTo>
                  <a:cubicBezTo>
                    <a:pt x="31826" y="9931"/>
                    <a:pt x="31826" y="9728"/>
                    <a:pt x="31814" y="9550"/>
                  </a:cubicBezTo>
                  <a:cubicBezTo>
                    <a:pt x="31766" y="9157"/>
                    <a:pt x="31718" y="8764"/>
                    <a:pt x="31647" y="8359"/>
                  </a:cubicBezTo>
                  <a:cubicBezTo>
                    <a:pt x="31611" y="8240"/>
                    <a:pt x="31599" y="8121"/>
                    <a:pt x="31576" y="8026"/>
                  </a:cubicBezTo>
                  <a:cubicBezTo>
                    <a:pt x="31552" y="7942"/>
                    <a:pt x="31540" y="7883"/>
                    <a:pt x="31516" y="7811"/>
                  </a:cubicBezTo>
                  <a:cubicBezTo>
                    <a:pt x="31480" y="7704"/>
                    <a:pt x="31456" y="7585"/>
                    <a:pt x="31421" y="7490"/>
                  </a:cubicBezTo>
                  <a:cubicBezTo>
                    <a:pt x="31409" y="7406"/>
                    <a:pt x="31373" y="7335"/>
                    <a:pt x="31349" y="7264"/>
                  </a:cubicBezTo>
                  <a:cubicBezTo>
                    <a:pt x="31314" y="7168"/>
                    <a:pt x="31290" y="7073"/>
                    <a:pt x="31254" y="6978"/>
                  </a:cubicBezTo>
                  <a:cubicBezTo>
                    <a:pt x="31242" y="6930"/>
                    <a:pt x="31218" y="6871"/>
                    <a:pt x="31195" y="6835"/>
                  </a:cubicBezTo>
                  <a:cubicBezTo>
                    <a:pt x="31183" y="6775"/>
                    <a:pt x="31159" y="6728"/>
                    <a:pt x="31135" y="6668"/>
                  </a:cubicBezTo>
                  <a:cubicBezTo>
                    <a:pt x="31099" y="6573"/>
                    <a:pt x="31064" y="6490"/>
                    <a:pt x="31016" y="6394"/>
                  </a:cubicBezTo>
                  <a:cubicBezTo>
                    <a:pt x="30980" y="6311"/>
                    <a:pt x="30944" y="6240"/>
                    <a:pt x="30897" y="6144"/>
                  </a:cubicBezTo>
                  <a:cubicBezTo>
                    <a:pt x="30873" y="6073"/>
                    <a:pt x="30825" y="6002"/>
                    <a:pt x="30802" y="5918"/>
                  </a:cubicBezTo>
                  <a:cubicBezTo>
                    <a:pt x="30742" y="5835"/>
                    <a:pt x="30694" y="5728"/>
                    <a:pt x="30635" y="5644"/>
                  </a:cubicBezTo>
                  <a:cubicBezTo>
                    <a:pt x="30540" y="5478"/>
                    <a:pt x="30444" y="5311"/>
                    <a:pt x="30349" y="5168"/>
                  </a:cubicBezTo>
                  <a:cubicBezTo>
                    <a:pt x="30266" y="5001"/>
                    <a:pt x="30147" y="4847"/>
                    <a:pt x="30040" y="4704"/>
                  </a:cubicBezTo>
                  <a:cubicBezTo>
                    <a:pt x="29932" y="4549"/>
                    <a:pt x="29825" y="4406"/>
                    <a:pt x="29706" y="4251"/>
                  </a:cubicBezTo>
                  <a:cubicBezTo>
                    <a:pt x="29587" y="4073"/>
                    <a:pt x="29444" y="3918"/>
                    <a:pt x="29313" y="3751"/>
                  </a:cubicBezTo>
                  <a:lnTo>
                    <a:pt x="28956" y="3346"/>
                  </a:lnTo>
                  <a:cubicBezTo>
                    <a:pt x="28909" y="3287"/>
                    <a:pt x="28849" y="3239"/>
                    <a:pt x="28789" y="3180"/>
                  </a:cubicBezTo>
                  <a:cubicBezTo>
                    <a:pt x="28718" y="3108"/>
                    <a:pt x="28635" y="3037"/>
                    <a:pt x="28551" y="2965"/>
                  </a:cubicBezTo>
                  <a:cubicBezTo>
                    <a:pt x="28492" y="2906"/>
                    <a:pt x="28432" y="2858"/>
                    <a:pt x="28373" y="2811"/>
                  </a:cubicBezTo>
                  <a:cubicBezTo>
                    <a:pt x="28301" y="2739"/>
                    <a:pt x="28206" y="2680"/>
                    <a:pt x="28135" y="2608"/>
                  </a:cubicBezTo>
                  <a:cubicBezTo>
                    <a:pt x="28063" y="2525"/>
                    <a:pt x="27956" y="2465"/>
                    <a:pt x="27885" y="2406"/>
                  </a:cubicBezTo>
                  <a:cubicBezTo>
                    <a:pt x="27789" y="2334"/>
                    <a:pt x="27706" y="2275"/>
                    <a:pt x="27611" y="2203"/>
                  </a:cubicBezTo>
                  <a:cubicBezTo>
                    <a:pt x="27551" y="2156"/>
                    <a:pt x="27492" y="2132"/>
                    <a:pt x="27432" y="2084"/>
                  </a:cubicBezTo>
                  <a:cubicBezTo>
                    <a:pt x="27325" y="2025"/>
                    <a:pt x="27242" y="1953"/>
                    <a:pt x="27134" y="1894"/>
                  </a:cubicBezTo>
                  <a:cubicBezTo>
                    <a:pt x="27075" y="1858"/>
                    <a:pt x="27027" y="1811"/>
                    <a:pt x="26968" y="1787"/>
                  </a:cubicBezTo>
                  <a:cubicBezTo>
                    <a:pt x="26873" y="1727"/>
                    <a:pt x="26765" y="1668"/>
                    <a:pt x="26658" y="1596"/>
                  </a:cubicBezTo>
                  <a:cubicBezTo>
                    <a:pt x="26492" y="1489"/>
                    <a:pt x="26337" y="1418"/>
                    <a:pt x="26170" y="1322"/>
                  </a:cubicBezTo>
                  <a:cubicBezTo>
                    <a:pt x="26003" y="1239"/>
                    <a:pt x="25825" y="1180"/>
                    <a:pt x="25658" y="1084"/>
                  </a:cubicBezTo>
                  <a:cubicBezTo>
                    <a:pt x="25468" y="1001"/>
                    <a:pt x="25277" y="918"/>
                    <a:pt x="25087" y="846"/>
                  </a:cubicBezTo>
                  <a:cubicBezTo>
                    <a:pt x="24741" y="715"/>
                    <a:pt x="24384" y="596"/>
                    <a:pt x="24039" y="489"/>
                  </a:cubicBezTo>
                  <a:cubicBezTo>
                    <a:pt x="23694" y="382"/>
                    <a:pt x="23336" y="287"/>
                    <a:pt x="22979" y="203"/>
                  </a:cubicBezTo>
                  <a:cubicBezTo>
                    <a:pt x="22777" y="167"/>
                    <a:pt x="22562" y="120"/>
                    <a:pt x="22372" y="108"/>
                  </a:cubicBezTo>
                  <a:cubicBezTo>
                    <a:pt x="22193" y="84"/>
                    <a:pt x="22027" y="72"/>
                    <a:pt x="21848" y="60"/>
                  </a:cubicBezTo>
                  <a:cubicBezTo>
                    <a:pt x="21491" y="48"/>
                    <a:pt x="21134" y="13"/>
                    <a:pt x="20765" y="13"/>
                  </a:cubicBezTo>
                  <a:cubicBezTo>
                    <a:pt x="20586" y="13"/>
                    <a:pt x="20407" y="1"/>
                    <a:pt x="202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0"/>
            <p:cNvSpPr/>
            <p:nvPr/>
          </p:nvSpPr>
          <p:spPr>
            <a:xfrm>
              <a:off x="2634850" y="1155025"/>
              <a:ext cx="759925" cy="835850"/>
            </a:xfrm>
            <a:custGeom>
              <a:rect b="b" l="l" r="r" t="t"/>
              <a:pathLst>
                <a:path extrusionOk="0" h="33434" w="30397">
                  <a:moveTo>
                    <a:pt x="16109" y="1"/>
                  </a:moveTo>
                  <a:cubicBezTo>
                    <a:pt x="15419" y="1"/>
                    <a:pt x="14740" y="84"/>
                    <a:pt x="14085" y="179"/>
                  </a:cubicBezTo>
                  <a:cubicBezTo>
                    <a:pt x="13276" y="322"/>
                    <a:pt x="12597" y="477"/>
                    <a:pt x="11966" y="691"/>
                  </a:cubicBezTo>
                  <a:cubicBezTo>
                    <a:pt x="11609" y="810"/>
                    <a:pt x="11240" y="941"/>
                    <a:pt x="10978" y="1037"/>
                  </a:cubicBezTo>
                  <a:cubicBezTo>
                    <a:pt x="10692" y="1132"/>
                    <a:pt x="10347" y="1251"/>
                    <a:pt x="10025" y="1394"/>
                  </a:cubicBezTo>
                  <a:cubicBezTo>
                    <a:pt x="9227" y="1715"/>
                    <a:pt x="8608" y="2025"/>
                    <a:pt x="8061" y="2370"/>
                  </a:cubicBezTo>
                  <a:cubicBezTo>
                    <a:pt x="7358" y="2799"/>
                    <a:pt x="6715" y="3192"/>
                    <a:pt x="6072" y="3597"/>
                  </a:cubicBezTo>
                  <a:cubicBezTo>
                    <a:pt x="5977" y="3668"/>
                    <a:pt x="5894" y="3787"/>
                    <a:pt x="5882" y="3918"/>
                  </a:cubicBezTo>
                  <a:cubicBezTo>
                    <a:pt x="5691" y="4073"/>
                    <a:pt x="5477" y="4251"/>
                    <a:pt x="5287" y="4406"/>
                  </a:cubicBezTo>
                  <a:cubicBezTo>
                    <a:pt x="5001" y="4668"/>
                    <a:pt x="4727" y="4918"/>
                    <a:pt x="4429" y="5216"/>
                  </a:cubicBezTo>
                  <a:cubicBezTo>
                    <a:pt x="4155" y="5466"/>
                    <a:pt x="3929" y="5704"/>
                    <a:pt x="3739" y="5930"/>
                  </a:cubicBezTo>
                  <a:cubicBezTo>
                    <a:pt x="3274" y="6478"/>
                    <a:pt x="2834" y="7061"/>
                    <a:pt x="2429" y="7645"/>
                  </a:cubicBezTo>
                  <a:cubicBezTo>
                    <a:pt x="2310" y="7799"/>
                    <a:pt x="2203" y="7966"/>
                    <a:pt x="2108" y="8133"/>
                  </a:cubicBezTo>
                  <a:cubicBezTo>
                    <a:pt x="2072" y="8180"/>
                    <a:pt x="2060" y="8204"/>
                    <a:pt x="2024" y="8252"/>
                  </a:cubicBezTo>
                  <a:cubicBezTo>
                    <a:pt x="1965" y="8335"/>
                    <a:pt x="1905" y="8442"/>
                    <a:pt x="1846" y="8550"/>
                  </a:cubicBezTo>
                  <a:cubicBezTo>
                    <a:pt x="1691" y="8847"/>
                    <a:pt x="1512" y="9157"/>
                    <a:pt x="1357" y="9490"/>
                  </a:cubicBezTo>
                  <a:cubicBezTo>
                    <a:pt x="1226" y="9788"/>
                    <a:pt x="1060" y="10121"/>
                    <a:pt x="929" y="10466"/>
                  </a:cubicBezTo>
                  <a:cubicBezTo>
                    <a:pt x="857" y="10693"/>
                    <a:pt x="798" y="10859"/>
                    <a:pt x="738" y="11002"/>
                  </a:cubicBezTo>
                  <a:cubicBezTo>
                    <a:pt x="679" y="11181"/>
                    <a:pt x="619" y="11371"/>
                    <a:pt x="536" y="11633"/>
                  </a:cubicBezTo>
                  <a:cubicBezTo>
                    <a:pt x="441" y="11967"/>
                    <a:pt x="357" y="12300"/>
                    <a:pt x="286" y="12621"/>
                  </a:cubicBezTo>
                  <a:cubicBezTo>
                    <a:pt x="214" y="12979"/>
                    <a:pt x="119" y="13383"/>
                    <a:pt x="83" y="13812"/>
                  </a:cubicBezTo>
                  <a:cubicBezTo>
                    <a:pt x="0" y="14443"/>
                    <a:pt x="0" y="14943"/>
                    <a:pt x="83" y="15408"/>
                  </a:cubicBezTo>
                  <a:cubicBezTo>
                    <a:pt x="143" y="15717"/>
                    <a:pt x="203" y="16015"/>
                    <a:pt x="286" y="16289"/>
                  </a:cubicBezTo>
                  <a:cubicBezTo>
                    <a:pt x="334" y="16455"/>
                    <a:pt x="393" y="16610"/>
                    <a:pt x="464" y="16777"/>
                  </a:cubicBezTo>
                  <a:cubicBezTo>
                    <a:pt x="476" y="16824"/>
                    <a:pt x="512" y="16884"/>
                    <a:pt x="524" y="16932"/>
                  </a:cubicBezTo>
                  <a:cubicBezTo>
                    <a:pt x="572" y="17027"/>
                    <a:pt x="619" y="17146"/>
                    <a:pt x="679" y="17253"/>
                  </a:cubicBezTo>
                  <a:lnTo>
                    <a:pt x="762" y="17432"/>
                  </a:lnTo>
                  <a:cubicBezTo>
                    <a:pt x="822" y="17563"/>
                    <a:pt x="893" y="17705"/>
                    <a:pt x="976" y="17836"/>
                  </a:cubicBezTo>
                  <a:cubicBezTo>
                    <a:pt x="988" y="17884"/>
                    <a:pt x="1012" y="17920"/>
                    <a:pt x="1048" y="17967"/>
                  </a:cubicBezTo>
                  <a:cubicBezTo>
                    <a:pt x="1107" y="18074"/>
                    <a:pt x="1167" y="18182"/>
                    <a:pt x="1238" y="18277"/>
                  </a:cubicBezTo>
                  <a:cubicBezTo>
                    <a:pt x="1274" y="18313"/>
                    <a:pt x="1298" y="18360"/>
                    <a:pt x="1334" y="18396"/>
                  </a:cubicBezTo>
                  <a:lnTo>
                    <a:pt x="1548" y="18717"/>
                  </a:lnTo>
                  <a:lnTo>
                    <a:pt x="1596" y="18777"/>
                  </a:lnTo>
                  <a:cubicBezTo>
                    <a:pt x="1691" y="18896"/>
                    <a:pt x="1786" y="19027"/>
                    <a:pt x="1893" y="19146"/>
                  </a:cubicBezTo>
                  <a:cubicBezTo>
                    <a:pt x="2048" y="19313"/>
                    <a:pt x="2191" y="19468"/>
                    <a:pt x="2358" y="19634"/>
                  </a:cubicBezTo>
                  <a:cubicBezTo>
                    <a:pt x="2500" y="19789"/>
                    <a:pt x="2667" y="19932"/>
                    <a:pt x="2834" y="20087"/>
                  </a:cubicBezTo>
                  <a:cubicBezTo>
                    <a:pt x="2905" y="20158"/>
                    <a:pt x="3001" y="20230"/>
                    <a:pt x="3072" y="20301"/>
                  </a:cubicBezTo>
                  <a:cubicBezTo>
                    <a:pt x="3322" y="20539"/>
                    <a:pt x="3548" y="20765"/>
                    <a:pt x="3751" y="20992"/>
                  </a:cubicBezTo>
                  <a:cubicBezTo>
                    <a:pt x="3774" y="21015"/>
                    <a:pt x="3798" y="21039"/>
                    <a:pt x="3810" y="21063"/>
                  </a:cubicBezTo>
                  <a:cubicBezTo>
                    <a:pt x="3870" y="21134"/>
                    <a:pt x="3953" y="21218"/>
                    <a:pt x="4013" y="21301"/>
                  </a:cubicBezTo>
                  <a:lnTo>
                    <a:pt x="4096" y="21420"/>
                  </a:lnTo>
                  <a:lnTo>
                    <a:pt x="4191" y="21539"/>
                  </a:lnTo>
                  <a:cubicBezTo>
                    <a:pt x="4274" y="21658"/>
                    <a:pt x="4346" y="21789"/>
                    <a:pt x="4405" y="21896"/>
                  </a:cubicBezTo>
                  <a:cubicBezTo>
                    <a:pt x="4513" y="22123"/>
                    <a:pt x="4608" y="22325"/>
                    <a:pt x="4679" y="22539"/>
                  </a:cubicBezTo>
                  <a:cubicBezTo>
                    <a:pt x="4691" y="22551"/>
                    <a:pt x="4691" y="22587"/>
                    <a:pt x="4703" y="22611"/>
                  </a:cubicBezTo>
                  <a:cubicBezTo>
                    <a:pt x="4727" y="22670"/>
                    <a:pt x="4751" y="22742"/>
                    <a:pt x="4763" y="22801"/>
                  </a:cubicBezTo>
                  <a:lnTo>
                    <a:pt x="4798" y="22944"/>
                  </a:lnTo>
                  <a:lnTo>
                    <a:pt x="4822" y="23075"/>
                  </a:lnTo>
                  <a:lnTo>
                    <a:pt x="4846" y="23135"/>
                  </a:lnTo>
                  <a:cubicBezTo>
                    <a:pt x="4858" y="23206"/>
                    <a:pt x="4870" y="23301"/>
                    <a:pt x="4882" y="23373"/>
                  </a:cubicBezTo>
                  <a:cubicBezTo>
                    <a:pt x="4882" y="23420"/>
                    <a:pt x="4906" y="23444"/>
                    <a:pt x="4906" y="23492"/>
                  </a:cubicBezTo>
                  <a:cubicBezTo>
                    <a:pt x="4917" y="23563"/>
                    <a:pt x="4929" y="23659"/>
                    <a:pt x="4929" y="23730"/>
                  </a:cubicBezTo>
                  <a:cubicBezTo>
                    <a:pt x="4941" y="23778"/>
                    <a:pt x="4941" y="23801"/>
                    <a:pt x="4941" y="23849"/>
                  </a:cubicBezTo>
                  <a:cubicBezTo>
                    <a:pt x="4965" y="23932"/>
                    <a:pt x="4965" y="24016"/>
                    <a:pt x="4965" y="24099"/>
                  </a:cubicBezTo>
                  <a:lnTo>
                    <a:pt x="4965" y="24444"/>
                  </a:lnTo>
                  <a:cubicBezTo>
                    <a:pt x="4929" y="24968"/>
                    <a:pt x="4882" y="25456"/>
                    <a:pt x="4822" y="25933"/>
                  </a:cubicBezTo>
                  <a:cubicBezTo>
                    <a:pt x="4798" y="26123"/>
                    <a:pt x="4763" y="26337"/>
                    <a:pt x="4739" y="26528"/>
                  </a:cubicBezTo>
                  <a:cubicBezTo>
                    <a:pt x="4691" y="26837"/>
                    <a:pt x="4632" y="27183"/>
                    <a:pt x="4608" y="27504"/>
                  </a:cubicBezTo>
                  <a:lnTo>
                    <a:pt x="4608" y="27564"/>
                  </a:lnTo>
                  <a:cubicBezTo>
                    <a:pt x="4584" y="27719"/>
                    <a:pt x="4572" y="27885"/>
                    <a:pt x="4560" y="28040"/>
                  </a:cubicBezTo>
                  <a:cubicBezTo>
                    <a:pt x="4548" y="28278"/>
                    <a:pt x="4525" y="28504"/>
                    <a:pt x="4525" y="28695"/>
                  </a:cubicBezTo>
                  <a:cubicBezTo>
                    <a:pt x="4513" y="28873"/>
                    <a:pt x="4525" y="29088"/>
                    <a:pt x="4560" y="29278"/>
                  </a:cubicBezTo>
                  <a:cubicBezTo>
                    <a:pt x="4608" y="29576"/>
                    <a:pt x="4667" y="29814"/>
                    <a:pt x="4739" y="30040"/>
                  </a:cubicBezTo>
                  <a:cubicBezTo>
                    <a:pt x="4810" y="30266"/>
                    <a:pt x="4917" y="30481"/>
                    <a:pt x="5036" y="30719"/>
                  </a:cubicBezTo>
                  <a:cubicBezTo>
                    <a:pt x="5144" y="30933"/>
                    <a:pt x="5263" y="31159"/>
                    <a:pt x="5417" y="31362"/>
                  </a:cubicBezTo>
                  <a:cubicBezTo>
                    <a:pt x="5739" y="31779"/>
                    <a:pt x="6108" y="32124"/>
                    <a:pt x="6525" y="32386"/>
                  </a:cubicBezTo>
                  <a:cubicBezTo>
                    <a:pt x="6953" y="32672"/>
                    <a:pt x="7465" y="32898"/>
                    <a:pt x="8001" y="33041"/>
                  </a:cubicBezTo>
                  <a:cubicBezTo>
                    <a:pt x="8061" y="33064"/>
                    <a:pt x="8096" y="33076"/>
                    <a:pt x="8144" y="33088"/>
                  </a:cubicBezTo>
                  <a:cubicBezTo>
                    <a:pt x="8287" y="33124"/>
                    <a:pt x="8418" y="33160"/>
                    <a:pt x="8549" y="33195"/>
                  </a:cubicBezTo>
                  <a:cubicBezTo>
                    <a:pt x="9073" y="33314"/>
                    <a:pt x="9537" y="33374"/>
                    <a:pt x="9989" y="33374"/>
                  </a:cubicBezTo>
                  <a:cubicBezTo>
                    <a:pt x="10049" y="33374"/>
                    <a:pt x="10097" y="33374"/>
                    <a:pt x="10228" y="33434"/>
                  </a:cubicBezTo>
                  <a:cubicBezTo>
                    <a:pt x="10621" y="33422"/>
                    <a:pt x="11037" y="33362"/>
                    <a:pt x="11513" y="33255"/>
                  </a:cubicBezTo>
                  <a:lnTo>
                    <a:pt x="11549" y="33243"/>
                  </a:lnTo>
                  <a:cubicBezTo>
                    <a:pt x="11704" y="33195"/>
                    <a:pt x="11871" y="33160"/>
                    <a:pt x="12025" y="33112"/>
                  </a:cubicBezTo>
                  <a:cubicBezTo>
                    <a:pt x="12418" y="33017"/>
                    <a:pt x="12764" y="32910"/>
                    <a:pt x="13073" y="32791"/>
                  </a:cubicBezTo>
                  <a:cubicBezTo>
                    <a:pt x="13799" y="32517"/>
                    <a:pt x="14490" y="32171"/>
                    <a:pt x="15002" y="31898"/>
                  </a:cubicBezTo>
                  <a:lnTo>
                    <a:pt x="15062" y="31874"/>
                  </a:lnTo>
                  <a:cubicBezTo>
                    <a:pt x="15383" y="31707"/>
                    <a:pt x="15693" y="31540"/>
                    <a:pt x="16002" y="31362"/>
                  </a:cubicBezTo>
                  <a:cubicBezTo>
                    <a:pt x="16336" y="31183"/>
                    <a:pt x="16657" y="30993"/>
                    <a:pt x="17026" y="30767"/>
                  </a:cubicBezTo>
                  <a:cubicBezTo>
                    <a:pt x="17288" y="30624"/>
                    <a:pt x="17538" y="30457"/>
                    <a:pt x="17776" y="30302"/>
                  </a:cubicBezTo>
                  <a:lnTo>
                    <a:pt x="17860" y="30243"/>
                  </a:lnTo>
                  <a:lnTo>
                    <a:pt x="18074" y="30124"/>
                  </a:lnTo>
                  <a:cubicBezTo>
                    <a:pt x="18312" y="29981"/>
                    <a:pt x="18550" y="29826"/>
                    <a:pt x="18788" y="29671"/>
                  </a:cubicBezTo>
                  <a:cubicBezTo>
                    <a:pt x="19372" y="29278"/>
                    <a:pt x="19979" y="28873"/>
                    <a:pt x="20538" y="28433"/>
                  </a:cubicBezTo>
                  <a:cubicBezTo>
                    <a:pt x="21098" y="28004"/>
                    <a:pt x="21646" y="27564"/>
                    <a:pt x="22181" y="27111"/>
                  </a:cubicBezTo>
                  <a:cubicBezTo>
                    <a:pt x="22705" y="26659"/>
                    <a:pt x="23241" y="26183"/>
                    <a:pt x="23848" y="25623"/>
                  </a:cubicBezTo>
                  <a:cubicBezTo>
                    <a:pt x="24134" y="25337"/>
                    <a:pt x="24396" y="25087"/>
                    <a:pt x="24634" y="24849"/>
                  </a:cubicBezTo>
                  <a:lnTo>
                    <a:pt x="24646" y="24825"/>
                  </a:lnTo>
                  <a:cubicBezTo>
                    <a:pt x="24884" y="24611"/>
                    <a:pt x="25122" y="24349"/>
                    <a:pt x="25349" y="24099"/>
                  </a:cubicBezTo>
                  <a:cubicBezTo>
                    <a:pt x="25765" y="23623"/>
                    <a:pt x="26242" y="23075"/>
                    <a:pt x="26670" y="22480"/>
                  </a:cubicBezTo>
                  <a:cubicBezTo>
                    <a:pt x="26718" y="22432"/>
                    <a:pt x="26753" y="22385"/>
                    <a:pt x="26777" y="22349"/>
                  </a:cubicBezTo>
                  <a:cubicBezTo>
                    <a:pt x="26837" y="22242"/>
                    <a:pt x="26908" y="22146"/>
                    <a:pt x="26992" y="22051"/>
                  </a:cubicBezTo>
                  <a:lnTo>
                    <a:pt x="27349" y="21527"/>
                  </a:lnTo>
                  <a:cubicBezTo>
                    <a:pt x="27551" y="21194"/>
                    <a:pt x="27766" y="20872"/>
                    <a:pt x="27908" y="20622"/>
                  </a:cubicBezTo>
                  <a:cubicBezTo>
                    <a:pt x="27920" y="20575"/>
                    <a:pt x="27956" y="20527"/>
                    <a:pt x="27980" y="20480"/>
                  </a:cubicBezTo>
                  <a:lnTo>
                    <a:pt x="28158" y="20170"/>
                  </a:lnTo>
                  <a:lnTo>
                    <a:pt x="28266" y="19991"/>
                  </a:lnTo>
                  <a:cubicBezTo>
                    <a:pt x="28337" y="19884"/>
                    <a:pt x="28397" y="19765"/>
                    <a:pt x="28456" y="19646"/>
                  </a:cubicBezTo>
                  <a:cubicBezTo>
                    <a:pt x="28516" y="19551"/>
                    <a:pt x="28563" y="19432"/>
                    <a:pt x="28623" y="19313"/>
                  </a:cubicBezTo>
                  <a:cubicBezTo>
                    <a:pt x="28635" y="19253"/>
                    <a:pt x="28670" y="19206"/>
                    <a:pt x="28694" y="19146"/>
                  </a:cubicBezTo>
                  <a:cubicBezTo>
                    <a:pt x="28754" y="19039"/>
                    <a:pt x="28801" y="18920"/>
                    <a:pt x="28849" y="18801"/>
                  </a:cubicBezTo>
                  <a:cubicBezTo>
                    <a:pt x="28861" y="18753"/>
                    <a:pt x="28897" y="18717"/>
                    <a:pt x="28909" y="18670"/>
                  </a:cubicBezTo>
                  <a:cubicBezTo>
                    <a:pt x="29159" y="18039"/>
                    <a:pt x="29385" y="17384"/>
                    <a:pt x="29623" y="16670"/>
                  </a:cubicBezTo>
                  <a:cubicBezTo>
                    <a:pt x="29682" y="16479"/>
                    <a:pt x="29742" y="16289"/>
                    <a:pt x="29801" y="16110"/>
                  </a:cubicBezTo>
                  <a:cubicBezTo>
                    <a:pt x="29813" y="16062"/>
                    <a:pt x="29825" y="16003"/>
                    <a:pt x="29849" y="15955"/>
                  </a:cubicBezTo>
                  <a:cubicBezTo>
                    <a:pt x="29885" y="15836"/>
                    <a:pt x="29921" y="15741"/>
                    <a:pt x="29944" y="15622"/>
                  </a:cubicBezTo>
                  <a:lnTo>
                    <a:pt x="30111" y="14991"/>
                  </a:lnTo>
                  <a:cubicBezTo>
                    <a:pt x="30147" y="14872"/>
                    <a:pt x="30171" y="14753"/>
                    <a:pt x="30182" y="14634"/>
                  </a:cubicBezTo>
                  <a:cubicBezTo>
                    <a:pt x="30182" y="14574"/>
                    <a:pt x="30206" y="14515"/>
                    <a:pt x="30218" y="14455"/>
                  </a:cubicBezTo>
                  <a:cubicBezTo>
                    <a:pt x="30230" y="14312"/>
                    <a:pt x="30266" y="14169"/>
                    <a:pt x="30278" y="14038"/>
                  </a:cubicBezTo>
                  <a:lnTo>
                    <a:pt x="30290" y="13979"/>
                  </a:lnTo>
                  <a:cubicBezTo>
                    <a:pt x="30325" y="13812"/>
                    <a:pt x="30337" y="13669"/>
                    <a:pt x="30349" y="13503"/>
                  </a:cubicBezTo>
                  <a:lnTo>
                    <a:pt x="30361" y="13360"/>
                  </a:lnTo>
                  <a:cubicBezTo>
                    <a:pt x="30385" y="13157"/>
                    <a:pt x="30397" y="12967"/>
                    <a:pt x="30397" y="12776"/>
                  </a:cubicBezTo>
                  <a:lnTo>
                    <a:pt x="30397" y="12479"/>
                  </a:lnTo>
                  <a:lnTo>
                    <a:pt x="30397" y="12181"/>
                  </a:lnTo>
                  <a:cubicBezTo>
                    <a:pt x="30397" y="12062"/>
                    <a:pt x="30397" y="11943"/>
                    <a:pt x="30385" y="11824"/>
                  </a:cubicBezTo>
                  <a:lnTo>
                    <a:pt x="30385" y="11800"/>
                  </a:lnTo>
                  <a:cubicBezTo>
                    <a:pt x="30385" y="11705"/>
                    <a:pt x="30361" y="11574"/>
                    <a:pt x="30349" y="11431"/>
                  </a:cubicBezTo>
                  <a:cubicBezTo>
                    <a:pt x="30337" y="11252"/>
                    <a:pt x="30325" y="11062"/>
                    <a:pt x="30278" y="10883"/>
                  </a:cubicBezTo>
                  <a:cubicBezTo>
                    <a:pt x="30242" y="10693"/>
                    <a:pt x="30206" y="10478"/>
                    <a:pt x="30159" y="10288"/>
                  </a:cubicBezTo>
                  <a:cubicBezTo>
                    <a:pt x="30111" y="10085"/>
                    <a:pt x="30052" y="9871"/>
                    <a:pt x="29992" y="9669"/>
                  </a:cubicBezTo>
                  <a:lnTo>
                    <a:pt x="29968" y="9550"/>
                  </a:lnTo>
                  <a:cubicBezTo>
                    <a:pt x="29932" y="9419"/>
                    <a:pt x="29885" y="9312"/>
                    <a:pt x="29849" y="9192"/>
                  </a:cubicBezTo>
                  <a:cubicBezTo>
                    <a:pt x="29825" y="9145"/>
                    <a:pt x="29813" y="9109"/>
                    <a:pt x="29801" y="9061"/>
                  </a:cubicBezTo>
                  <a:cubicBezTo>
                    <a:pt x="29694" y="8752"/>
                    <a:pt x="29575" y="8442"/>
                    <a:pt x="29444" y="8157"/>
                  </a:cubicBezTo>
                  <a:cubicBezTo>
                    <a:pt x="29337" y="7930"/>
                    <a:pt x="29230" y="7716"/>
                    <a:pt x="29111" y="7490"/>
                  </a:cubicBezTo>
                  <a:lnTo>
                    <a:pt x="28932" y="7180"/>
                  </a:lnTo>
                  <a:cubicBezTo>
                    <a:pt x="28920" y="7168"/>
                    <a:pt x="28920" y="7133"/>
                    <a:pt x="28909" y="7121"/>
                  </a:cubicBezTo>
                  <a:cubicBezTo>
                    <a:pt x="28873" y="7073"/>
                    <a:pt x="28861" y="7026"/>
                    <a:pt x="28837" y="6978"/>
                  </a:cubicBezTo>
                  <a:lnTo>
                    <a:pt x="28682" y="6728"/>
                  </a:lnTo>
                  <a:lnTo>
                    <a:pt x="28539" y="6478"/>
                  </a:lnTo>
                  <a:cubicBezTo>
                    <a:pt x="28480" y="6371"/>
                    <a:pt x="28397" y="6287"/>
                    <a:pt x="28325" y="6180"/>
                  </a:cubicBezTo>
                  <a:lnTo>
                    <a:pt x="28242" y="6049"/>
                  </a:lnTo>
                  <a:cubicBezTo>
                    <a:pt x="28027" y="5763"/>
                    <a:pt x="27789" y="5490"/>
                    <a:pt x="27563" y="5228"/>
                  </a:cubicBezTo>
                  <a:cubicBezTo>
                    <a:pt x="27289" y="4894"/>
                    <a:pt x="26968" y="4597"/>
                    <a:pt x="26670" y="4299"/>
                  </a:cubicBezTo>
                  <a:lnTo>
                    <a:pt x="26658" y="4287"/>
                  </a:lnTo>
                  <a:cubicBezTo>
                    <a:pt x="26396" y="4037"/>
                    <a:pt x="26170" y="3811"/>
                    <a:pt x="25932" y="3620"/>
                  </a:cubicBezTo>
                  <a:cubicBezTo>
                    <a:pt x="25658" y="3382"/>
                    <a:pt x="25360" y="3156"/>
                    <a:pt x="25087" y="2942"/>
                  </a:cubicBezTo>
                  <a:cubicBezTo>
                    <a:pt x="24848" y="2763"/>
                    <a:pt x="24587" y="2596"/>
                    <a:pt x="24337" y="2430"/>
                  </a:cubicBezTo>
                  <a:lnTo>
                    <a:pt x="24253" y="2370"/>
                  </a:lnTo>
                  <a:lnTo>
                    <a:pt x="24110" y="2275"/>
                  </a:lnTo>
                  <a:cubicBezTo>
                    <a:pt x="23813" y="2084"/>
                    <a:pt x="23515" y="1894"/>
                    <a:pt x="23205" y="1715"/>
                  </a:cubicBezTo>
                  <a:cubicBezTo>
                    <a:pt x="22920" y="1549"/>
                    <a:pt x="22622" y="1406"/>
                    <a:pt x="22312" y="1251"/>
                  </a:cubicBezTo>
                  <a:cubicBezTo>
                    <a:pt x="22051" y="1120"/>
                    <a:pt x="21753" y="1001"/>
                    <a:pt x="21408" y="870"/>
                  </a:cubicBezTo>
                  <a:cubicBezTo>
                    <a:pt x="21015" y="715"/>
                    <a:pt x="20622" y="596"/>
                    <a:pt x="20300" y="513"/>
                  </a:cubicBezTo>
                  <a:cubicBezTo>
                    <a:pt x="20003" y="418"/>
                    <a:pt x="19693" y="358"/>
                    <a:pt x="19288" y="275"/>
                  </a:cubicBezTo>
                  <a:cubicBezTo>
                    <a:pt x="18955" y="203"/>
                    <a:pt x="18598" y="156"/>
                    <a:pt x="18264" y="120"/>
                  </a:cubicBezTo>
                  <a:cubicBezTo>
                    <a:pt x="17526" y="37"/>
                    <a:pt x="16907" y="1"/>
                    <a:pt x="16347" y="1"/>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0"/>
            <p:cNvSpPr/>
            <p:nvPr/>
          </p:nvSpPr>
          <p:spPr>
            <a:xfrm>
              <a:off x="3001850" y="1248600"/>
              <a:ext cx="62525" cy="117800"/>
            </a:xfrm>
            <a:custGeom>
              <a:rect b="b" l="l" r="r" t="t"/>
              <a:pathLst>
                <a:path extrusionOk="0" h="4712" w="2501">
                  <a:moveTo>
                    <a:pt x="1358" y="687"/>
                  </a:moveTo>
                  <a:cubicBezTo>
                    <a:pt x="1405" y="770"/>
                    <a:pt x="1465" y="866"/>
                    <a:pt x="1501" y="949"/>
                  </a:cubicBezTo>
                  <a:cubicBezTo>
                    <a:pt x="1608" y="1163"/>
                    <a:pt x="1715" y="1366"/>
                    <a:pt x="1798" y="1580"/>
                  </a:cubicBezTo>
                  <a:cubicBezTo>
                    <a:pt x="1906" y="1794"/>
                    <a:pt x="1977" y="2020"/>
                    <a:pt x="2060" y="2247"/>
                  </a:cubicBezTo>
                  <a:cubicBezTo>
                    <a:pt x="2084" y="2366"/>
                    <a:pt x="2120" y="2485"/>
                    <a:pt x="2132" y="2592"/>
                  </a:cubicBezTo>
                  <a:cubicBezTo>
                    <a:pt x="2156" y="2747"/>
                    <a:pt x="2179" y="2913"/>
                    <a:pt x="2179" y="3080"/>
                  </a:cubicBezTo>
                  <a:cubicBezTo>
                    <a:pt x="2179" y="3223"/>
                    <a:pt x="2144" y="3378"/>
                    <a:pt x="2120" y="3521"/>
                  </a:cubicBezTo>
                  <a:cubicBezTo>
                    <a:pt x="2084" y="3616"/>
                    <a:pt x="2060" y="3723"/>
                    <a:pt x="2001" y="3794"/>
                  </a:cubicBezTo>
                  <a:cubicBezTo>
                    <a:pt x="1953" y="3866"/>
                    <a:pt x="1894" y="3937"/>
                    <a:pt x="1834" y="3997"/>
                  </a:cubicBezTo>
                  <a:cubicBezTo>
                    <a:pt x="1775" y="4056"/>
                    <a:pt x="1715" y="4104"/>
                    <a:pt x="1644" y="4152"/>
                  </a:cubicBezTo>
                  <a:cubicBezTo>
                    <a:pt x="1596" y="4175"/>
                    <a:pt x="1536" y="4199"/>
                    <a:pt x="1489" y="4211"/>
                  </a:cubicBezTo>
                  <a:cubicBezTo>
                    <a:pt x="1441" y="4211"/>
                    <a:pt x="1417" y="4223"/>
                    <a:pt x="1370" y="4223"/>
                  </a:cubicBezTo>
                  <a:cubicBezTo>
                    <a:pt x="1351" y="4237"/>
                    <a:pt x="1334" y="4242"/>
                    <a:pt x="1318" y="4242"/>
                  </a:cubicBezTo>
                  <a:cubicBezTo>
                    <a:pt x="1292" y="4242"/>
                    <a:pt x="1268" y="4230"/>
                    <a:pt x="1239" y="4223"/>
                  </a:cubicBezTo>
                  <a:cubicBezTo>
                    <a:pt x="1191" y="4211"/>
                    <a:pt x="1144" y="4199"/>
                    <a:pt x="1108" y="4164"/>
                  </a:cubicBezTo>
                  <a:cubicBezTo>
                    <a:pt x="1048" y="4116"/>
                    <a:pt x="1001" y="4092"/>
                    <a:pt x="941" y="4033"/>
                  </a:cubicBezTo>
                  <a:cubicBezTo>
                    <a:pt x="870" y="3937"/>
                    <a:pt x="810" y="3854"/>
                    <a:pt x="751" y="3759"/>
                  </a:cubicBezTo>
                  <a:cubicBezTo>
                    <a:pt x="691" y="3664"/>
                    <a:pt x="655" y="3556"/>
                    <a:pt x="608" y="3437"/>
                  </a:cubicBezTo>
                  <a:cubicBezTo>
                    <a:pt x="596" y="3342"/>
                    <a:pt x="584" y="3259"/>
                    <a:pt x="584" y="3163"/>
                  </a:cubicBezTo>
                  <a:cubicBezTo>
                    <a:pt x="596" y="2878"/>
                    <a:pt x="655" y="2616"/>
                    <a:pt x="727" y="2342"/>
                  </a:cubicBezTo>
                  <a:lnTo>
                    <a:pt x="727" y="2342"/>
                  </a:lnTo>
                  <a:cubicBezTo>
                    <a:pt x="727" y="2366"/>
                    <a:pt x="715" y="2390"/>
                    <a:pt x="715" y="2401"/>
                  </a:cubicBezTo>
                  <a:cubicBezTo>
                    <a:pt x="763" y="2247"/>
                    <a:pt x="810" y="2080"/>
                    <a:pt x="870" y="1925"/>
                  </a:cubicBezTo>
                  <a:lnTo>
                    <a:pt x="1048" y="1437"/>
                  </a:lnTo>
                  <a:lnTo>
                    <a:pt x="1358" y="687"/>
                  </a:lnTo>
                  <a:close/>
                  <a:moveTo>
                    <a:pt x="1280" y="0"/>
                  </a:moveTo>
                  <a:cubicBezTo>
                    <a:pt x="1221" y="0"/>
                    <a:pt x="1160" y="19"/>
                    <a:pt x="1108" y="56"/>
                  </a:cubicBezTo>
                  <a:cubicBezTo>
                    <a:pt x="1048" y="104"/>
                    <a:pt x="1013" y="163"/>
                    <a:pt x="1001" y="235"/>
                  </a:cubicBezTo>
                  <a:cubicBezTo>
                    <a:pt x="941" y="365"/>
                    <a:pt x="858" y="520"/>
                    <a:pt x="786" y="651"/>
                  </a:cubicBezTo>
                  <a:cubicBezTo>
                    <a:pt x="727" y="770"/>
                    <a:pt x="667" y="877"/>
                    <a:pt x="608" y="997"/>
                  </a:cubicBezTo>
                  <a:cubicBezTo>
                    <a:pt x="489" y="1235"/>
                    <a:pt x="370" y="1473"/>
                    <a:pt x="286" y="1723"/>
                  </a:cubicBezTo>
                  <a:cubicBezTo>
                    <a:pt x="251" y="1794"/>
                    <a:pt x="227" y="1854"/>
                    <a:pt x="203" y="1925"/>
                  </a:cubicBezTo>
                  <a:cubicBezTo>
                    <a:pt x="191" y="2009"/>
                    <a:pt x="167" y="2080"/>
                    <a:pt x="143" y="2151"/>
                  </a:cubicBezTo>
                  <a:cubicBezTo>
                    <a:pt x="120" y="2223"/>
                    <a:pt x="108" y="2318"/>
                    <a:pt x="84" y="2390"/>
                  </a:cubicBezTo>
                  <a:cubicBezTo>
                    <a:pt x="72" y="2449"/>
                    <a:pt x="60" y="2497"/>
                    <a:pt x="60" y="2556"/>
                  </a:cubicBezTo>
                  <a:cubicBezTo>
                    <a:pt x="48" y="2628"/>
                    <a:pt x="24" y="2699"/>
                    <a:pt x="24" y="2782"/>
                  </a:cubicBezTo>
                  <a:cubicBezTo>
                    <a:pt x="12" y="2961"/>
                    <a:pt x="1" y="3152"/>
                    <a:pt x="48" y="3342"/>
                  </a:cubicBezTo>
                  <a:cubicBezTo>
                    <a:pt x="72" y="3533"/>
                    <a:pt x="132" y="3735"/>
                    <a:pt x="239" y="3914"/>
                  </a:cubicBezTo>
                  <a:cubicBezTo>
                    <a:pt x="310" y="4056"/>
                    <a:pt x="417" y="4187"/>
                    <a:pt x="524" y="4330"/>
                  </a:cubicBezTo>
                  <a:cubicBezTo>
                    <a:pt x="596" y="4402"/>
                    <a:pt x="667" y="4473"/>
                    <a:pt x="763" y="4533"/>
                  </a:cubicBezTo>
                  <a:cubicBezTo>
                    <a:pt x="834" y="4580"/>
                    <a:pt x="905" y="4628"/>
                    <a:pt x="1001" y="4652"/>
                  </a:cubicBezTo>
                  <a:cubicBezTo>
                    <a:pt x="1084" y="4687"/>
                    <a:pt x="1155" y="4699"/>
                    <a:pt x="1251" y="4711"/>
                  </a:cubicBezTo>
                  <a:cubicBezTo>
                    <a:pt x="1263" y="4699"/>
                    <a:pt x="1298" y="4699"/>
                    <a:pt x="1322" y="4699"/>
                  </a:cubicBezTo>
                  <a:cubicBezTo>
                    <a:pt x="1370" y="4699"/>
                    <a:pt x="1429" y="4699"/>
                    <a:pt x="1477" y="4687"/>
                  </a:cubicBezTo>
                  <a:cubicBezTo>
                    <a:pt x="1536" y="4676"/>
                    <a:pt x="1596" y="4652"/>
                    <a:pt x="1644" y="4640"/>
                  </a:cubicBezTo>
                  <a:cubicBezTo>
                    <a:pt x="1679" y="4628"/>
                    <a:pt x="1715" y="4616"/>
                    <a:pt x="1763" y="4580"/>
                  </a:cubicBezTo>
                  <a:cubicBezTo>
                    <a:pt x="1834" y="4533"/>
                    <a:pt x="1894" y="4485"/>
                    <a:pt x="1953" y="4449"/>
                  </a:cubicBezTo>
                  <a:lnTo>
                    <a:pt x="2132" y="4271"/>
                  </a:lnTo>
                  <a:cubicBezTo>
                    <a:pt x="2179" y="4211"/>
                    <a:pt x="2215" y="4128"/>
                    <a:pt x="2263" y="4056"/>
                  </a:cubicBezTo>
                  <a:cubicBezTo>
                    <a:pt x="2429" y="3759"/>
                    <a:pt x="2489" y="3390"/>
                    <a:pt x="2501" y="3044"/>
                  </a:cubicBezTo>
                  <a:cubicBezTo>
                    <a:pt x="2501" y="2878"/>
                    <a:pt x="2489" y="2735"/>
                    <a:pt x="2477" y="2568"/>
                  </a:cubicBezTo>
                  <a:cubicBezTo>
                    <a:pt x="2453" y="2437"/>
                    <a:pt x="2441" y="2318"/>
                    <a:pt x="2418" y="2199"/>
                  </a:cubicBezTo>
                  <a:cubicBezTo>
                    <a:pt x="2382" y="2080"/>
                    <a:pt x="2358" y="1949"/>
                    <a:pt x="2310" y="1830"/>
                  </a:cubicBezTo>
                  <a:cubicBezTo>
                    <a:pt x="2215" y="1592"/>
                    <a:pt x="2120" y="1354"/>
                    <a:pt x="2001" y="1127"/>
                  </a:cubicBezTo>
                  <a:cubicBezTo>
                    <a:pt x="1882" y="889"/>
                    <a:pt x="1727" y="663"/>
                    <a:pt x="1596" y="437"/>
                  </a:cubicBezTo>
                  <a:cubicBezTo>
                    <a:pt x="1572" y="413"/>
                    <a:pt x="1548" y="401"/>
                    <a:pt x="1536" y="377"/>
                  </a:cubicBezTo>
                  <a:cubicBezTo>
                    <a:pt x="1548" y="342"/>
                    <a:pt x="1548" y="294"/>
                    <a:pt x="1548" y="246"/>
                  </a:cubicBezTo>
                  <a:cubicBezTo>
                    <a:pt x="1536" y="139"/>
                    <a:pt x="1477" y="56"/>
                    <a:pt x="1382" y="20"/>
                  </a:cubicBezTo>
                  <a:cubicBezTo>
                    <a:pt x="1350" y="7"/>
                    <a:pt x="1316" y="0"/>
                    <a:pt x="12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0"/>
            <p:cNvSpPr/>
            <p:nvPr/>
          </p:nvSpPr>
          <p:spPr>
            <a:xfrm>
              <a:off x="2907800" y="1326025"/>
              <a:ext cx="60450" cy="110325"/>
            </a:xfrm>
            <a:custGeom>
              <a:rect b="b" l="l" r="r" t="t"/>
              <a:pathLst>
                <a:path extrusionOk="0" h="4413" w="2418">
                  <a:moveTo>
                    <a:pt x="1275" y="462"/>
                  </a:moveTo>
                  <a:lnTo>
                    <a:pt x="1275" y="462"/>
                  </a:lnTo>
                  <a:cubicBezTo>
                    <a:pt x="1275" y="463"/>
                    <a:pt x="1276" y="464"/>
                    <a:pt x="1276" y="465"/>
                  </a:cubicBezTo>
                  <a:lnTo>
                    <a:pt x="1276" y="465"/>
                  </a:lnTo>
                  <a:cubicBezTo>
                    <a:pt x="1276" y="464"/>
                    <a:pt x="1275" y="463"/>
                    <a:pt x="1275" y="462"/>
                  </a:cubicBezTo>
                  <a:close/>
                  <a:moveTo>
                    <a:pt x="1262" y="436"/>
                  </a:moveTo>
                  <a:cubicBezTo>
                    <a:pt x="1268" y="446"/>
                    <a:pt x="1271" y="455"/>
                    <a:pt x="1275" y="462"/>
                  </a:cubicBezTo>
                  <a:lnTo>
                    <a:pt x="1275" y="462"/>
                  </a:lnTo>
                  <a:cubicBezTo>
                    <a:pt x="1274" y="461"/>
                    <a:pt x="1274" y="460"/>
                    <a:pt x="1274" y="459"/>
                  </a:cubicBezTo>
                  <a:lnTo>
                    <a:pt x="1274" y="459"/>
                  </a:lnTo>
                  <a:cubicBezTo>
                    <a:pt x="1276" y="462"/>
                    <a:pt x="1277" y="464"/>
                    <a:pt x="1279" y="467"/>
                  </a:cubicBezTo>
                  <a:lnTo>
                    <a:pt x="1279" y="467"/>
                  </a:lnTo>
                  <a:cubicBezTo>
                    <a:pt x="1278" y="466"/>
                    <a:pt x="1277" y="466"/>
                    <a:pt x="1276" y="465"/>
                  </a:cubicBezTo>
                  <a:lnTo>
                    <a:pt x="1276" y="465"/>
                  </a:lnTo>
                  <a:cubicBezTo>
                    <a:pt x="1278" y="467"/>
                    <a:pt x="1279" y="469"/>
                    <a:pt x="1281" y="471"/>
                  </a:cubicBezTo>
                  <a:lnTo>
                    <a:pt x="1281" y="471"/>
                  </a:lnTo>
                  <a:cubicBezTo>
                    <a:pt x="1361" y="610"/>
                    <a:pt x="1431" y="749"/>
                    <a:pt x="1500" y="888"/>
                  </a:cubicBezTo>
                  <a:cubicBezTo>
                    <a:pt x="1596" y="1055"/>
                    <a:pt x="1667" y="1221"/>
                    <a:pt x="1738" y="1376"/>
                  </a:cubicBezTo>
                  <a:cubicBezTo>
                    <a:pt x="1810" y="1543"/>
                    <a:pt x="1869" y="1710"/>
                    <a:pt x="1953" y="1876"/>
                  </a:cubicBezTo>
                  <a:cubicBezTo>
                    <a:pt x="2012" y="2019"/>
                    <a:pt x="2048" y="2186"/>
                    <a:pt x="2096" y="2329"/>
                  </a:cubicBezTo>
                  <a:cubicBezTo>
                    <a:pt x="2108" y="2412"/>
                    <a:pt x="2131" y="2483"/>
                    <a:pt x="2143" y="2543"/>
                  </a:cubicBezTo>
                  <a:cubicBezTo>
                    <a:pt x="2143" y="2591"/>
                    <a:pt x="2155" y="2626"/>
                    <a:pt x="2155" y="2686"/>
                  </a:cubicBezTo>
                  <a:cubicBezTo>
                    <a:pt x="2167" y="2781"/>
                    <a:pt x="2167" y="2888"/>
                    <a:pt x="2167" y="2972"/>
                  </a:cubicBezTo>
                  <a:cubicBezTo>
                    <a:pt x="2167" y="3126"/>
                    <a:pt x="2143" y="3269"/>
                    <a:pt x="2108" y="3424"/>
                  </a:cubicBezTo>
                  <a:cubicBezTo>
                    <a:pt x="2084" y="3519"/>
                    <a:pt x="2036" y="3615"/>
                    <a:pt x="1989" y="3698"/>
                  </a:cubicBezTo>
                  <a:cubicBezTo>
                    <a:pt x="1953" y="3781"/>
                    <a:pt x="1893" y="3853"/>
                    <a:pt x="1834" y="3912"/>
                  </a:cubicBezTo>
                  <a:lnTo>
                    <a:pt x="1655" y="4043"/>
                  </a:lnTo>
                  <a:cubicBezTo>
                    <a:pt x="1596" y="4079"/>
                    <a:pt x="1536" y="4103"/>
                    <a:pt x="1477" y="4115"/>
                  </a:cubicBezTo>
                  <a:cubicBezTo>
                    <a:pt x="1429" y="4138"/>
                    <a:pt x="1381" y="4138"/>
                    <a:pt x="1334" y="4138"/>
                  </a:cubicBezTo>
                  <a:cubicBezTo>
                    <a:pt x="1262" y="4138"/>
                    <a:pt x="1215" y="4115"/>
                    <a:pt x="1155" y="4115"/>
                  </a:cubicBezTo>
                  <a:cubicBezTo>
                    <a:pt x="1096" y="4103"/>
                    <a:pt x="1036" y="4067"/>
                    <a:pt x="1000" y="4043"/>
                  </a:cubicBezTo>
                  <a:cubicBezTo>
                    <a:pt x="941" y="4019"/>
                    <a:pt x="893" y="3972"/>
                    <a:pt x="846" y="3924"/>
                  </a:cubicBezTo>
                  <a:cubicBezTo>
                    <a:pt x="798" y="3876"/>
                    <a:pt x="750" y="3817"/>
                    <a:pt x="726" y="3757"/>
                  </a:cubicBezTo>
                  <a:cubicBezTo>
                    <a:pt x="655" y="3615"/>
                    <a:pt x="595" y="3460"/>
                    <a:pt x="548" y="3305"/>
                  </a:cubicBezTo>
                  <a:cubicBezTo>
                    <a:pt x="512" y="3150"/>
                    <a:pt x="500" y="3019"/>
                    <a:pt x="500" y="2864"/>
                  </a:cubicBezTo>
                  <a:cubicBezTo>
                    <a:pt x="524" y="2579"/>
                    <a:pt x="584" y="2305"/>
                    <a:pt x="655" y="2019"/>
                  </a:cubicBezTo>
                  <a:cubicBezTo>
                    <a:pt x="667" y="1960"/>
                    <a:pt x="703" y="1888"/>
                    <a:pt x="715" y="1829"/>
                  </a:cubicBezTo>
                  <a:cubicBezTo>
                    <a:pt x="738" y="1757"/>
                    <a:pt x="774" y="1674"/>
                    <a:pt x="786" y="1590"/>
                  </a:cubicBezTo>
                  <a:cubicBezTo>
                    <a:pt x="834" y="1436"/>
                    <a:pt x="893" y="1305"/>
                    <a:pt x="953" y="1162"/>
                  </a:cubicBezTo>
                  <a:cubicBezTo>
                    <a:pt x="1012" y="1019"/>
                    <a:pt x="1072" y="876"/>
                    <a:pt x="1131" y="733"/>
                  </a:cubicBezTo>
                  <a:cubicBezTo>
                    <a:pt x="1179" y="638"/>
                    <a:pt x="1215" y="543"/>
                    <a:pt x="1262" y="436"/>
                  </a:cubicBezTo>
                  <a:close/>
                  <a:moveTo>
                    <a:pt x="1193" y="0"/>
                  </a:moveTo>
                  <a:cubicBezTo>
                    <a:pt x="1172" y="0"/>
                    <a:pt x="1151" y="3"/>
                    <a:pt x="1131" y="7"/>
                  </a:cubicBezTo>
                  <a:cubicBezTo>
                    <a:pt x="1072" y="31"/>
                    <a:pt x="1036" y="66"/>
                    <a:pt x="1024" y="126"/>
                  </a:cubicBezTo>
                  <a:cubicBezTo>
                    <a:pt x="965" y="221"/>
                    <a:pt x="905" y="328"/>
                    <a:pt x="857" y="412"/>
                  </a:cubicBezTo>
                  <a:cubicBezTo>
                    <a:pt x="810" y="507"/>
                    <a:pt x="750" y="590"/>
                    <a:pt x="715" y="686"/>
                  </a:cubicBezTo>
                  <a:cubicBezTo>
                    <a:pt x="619" y="840"/>
                    <a:pt x="536" y="1007"/>
                    <a:pt x="453" y="1174"/>
                  </a:cubicBezTo>
                  <a:cubicBezTo>
                    <a:pt x="441" y="1221"/>
                    <a:pt x="417" y="1257"/>
                    <a:pt x="393" y="1305"/>
                  </a:cubicBezTo>
                  <a:cubicBezTo>
                    <a:pt x="381" y="1340"/>
                    <a:pt x="369" y="1376"/>
                    <a:pt x="357" y="1412"/>
                  </a:cubicBezTo>
                  <a:cubicBezTo>
                    <a:pt x="322" y="1495"/>
                    <a:pt x="274" y="1579"/>
                    <a:pt x="250" y="1662"/>
                  </a:cubicBezTo>
                  <a:cubicBezTo>
                    <a:pt x="238" y="1721"/>
                    <a:pt x="203" y="1781"/>
                    <a:pt x="191" y="1840"/>
                  </a:cubicBezTo>
                  <a:cubicBezTo>
                    <a:pt x="179" y="1888"/>
                    <a:pt x="155" y="1948"/>
                    <a:pt x="143" y="1995"/>
                  </a:cubicBezTo>
                  <a:cubicBezTo>
                    <a:pt x="131" y="2055"/>
                    <a:pt x="119" y="2114"/>
                    <a:pt x="95" y="2150"/>
                  </a:cubicBezTo>
                  <a:cubicBezTo>
                    <a:pt x="84" y="2198"/>
                    <a:pt x="84" y="2245"/>
                    <a:pt x="72" y="2269"/>
                  </a:cubicBezTo>
                  <a:cubicBezTo>
                    <a:pt x="24" y="2495"/>
                    <a:pt x="0" y="2733"/>
                    <a:pt x="24" y="2972"/>
                  </a:cubicBezTo>
                  <a:cubicBezTo>
                    <a:pt x="60" y="3257"/>
                    <a:pt x="143" y="3555"/>
                    <a:pt x="298" y="3793"/>
                  </a:cubicBezTo>
                  <a:cubicBezTo>
                    <a:pt x="369" y="3912"/>
                    <a:pt x="441" y="4019"/>
                    <a:pt x="548" y="4115"/>
                  </a:cubicBezTo>
                  <a:cubicBezTo>
                    <a:pt x="631" y="4210"/>
                    <a:pt x="750" y="4281"/>
                    <a:pt x="857" y="4329"/>
                  </a:cubicBezTo>
                  <a:cubicBezTo>
                    <a:pt x="1000" y="4388"/>
                    <a:pt x="1131" y="4412"/>
                    <a:pt x="1262" y="4412"/>
                  </a:cubicBezTo>
                  <a:lnTo>
                    <a:pt x="1310" y="4412"/>
                  </a:lnTo>
                  <a:cubicBezTo>
                    <a:pt x="1441" y="4412"/>
                    <a:pt x="1572" y="4365"/>
                    <a:pt x="1679" y="4317"/>
                  </a:cubicBezTo>
                  <a:cubicBezTo>
                    <a:pt x="1738" y="4281"/>
                    <a:pt x="1810" y="4234"/>
                    <a:pt x="1869" y="4198"/>
                  </a:cubicBezTo>
                  <a:cubicBezTo>
                    <a:pt x="1917" y="4150"/>
                    <a:pt x="1977" y="4103"/>
                    <a:pt x="2024" y="4055"/>
                  </a:cubicBezTo>
                  <a:cubicBezTo>
                    <a:pt x="2108" y="3972"/>
                    <a:pt x="2191" y="3853"/>
                    <a:pt x="2239" y="3734"/>
                  </a:cubicBezTo>
                  <a:cubicBezTo>
                    <a:pt x="2298" y="3603"/>
                    <a:pt x="2346" y="3460"/>
                    <a:pt x="2381" y="3329"/>
                  </a:cubicBezTo>
                  <a:cubicBezTo>
                    <a:pt x="2405" y="3198"/>
                    <a:pt x="2417" y="3079"/>
                    <a:pt x="2417" y="2948"/>
                  </a:cubicBezTo>
                  <a:cubicBezTo>
                    <a:pt x="2417" y="2674"/>
                    <a:pt x="2393" y="2424"/>
                    <a:pt x="2334" y="2174"/>
                  </a:cubicBezTo>
                  <a:cubicBezTo>
                    <a:pt x="2286" y="1971"/>
                    <a:pt x="2227" y="1781"/>
                    <a:pt x="2167" y="1590"/>
                  </a:cubicBezTo>
                  <a:cubicBezTo>
                    <a:pt x="2108" y="1412"/>
                    <a:pt x="2036" y="1233"/>
                    <a:pt x="1941" y="1055"/>
                  </a:cubicBezTo>
                  <a:cubicBezTo>
                    <a:pt x="1858" y="876"/>
                    <a:pt x="1762" y="697"/>
                    <a:pt x="1667" y="519"/>
                  </a:cubicBezTo>
                  <a:cubicBezTo>
                    <a:pt x="1619" y="447"/>
                    <a:pt x="1560" y="352"/>
                    <a:pt x="1512" y="281"/>
                  </a:cubicBezTo>
                  <a:cubicBezTo>
                    <a:pt x="1488" y="245"/>
                    <a:pt x="1465" y="209"/>
                    <a:pt x="1441" y="174"/>
                  </a:cubicBezTo>
                  <a:cubicBezTo>
                    <a:pt x="1429" y="162"/>
                    <a:pt x="1429" y="150"/>
                    <a:pt x="1405" y="126"/>
                  </a:cubicBezTo>
                  <a:lnTo>
                    <a:pt x="1346" y="66"/>
                  </a:lnTo>
                  <a:cubicBezTo>
                    <a:pt x="1334" y="55"/>
                    <a:pt x="1334" y="55"/>
                    <a:pt x="1322" y="55"/>
                  </a:cubicBezTo>
                  <a:lnTo>
                    <a:pt x="1310" y="43"/>
                  </a:lnTo>
                  <a:cubicBezTo>
                    <a:pt x="1278" y="11"/>
                    <a:pt x="1236" y="0"/>
                    <a:pt x="11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0"/>
            <p:cNvSpPr/>
            <p:nvPr/>
          </p:nvSpPr>
          <p:spPr>
            <a:xfrm>
              <a:off x="3044725" y="1479250"/>
              <a:ext cx="57750" cy="91925"/>
            </a:xfrm>
            <a:custGeom>
              <a:rect b="b" l="l" r="r" t="t"/>
              <a:pathLst>
                <a:path extrusionOk="0" h="3677" w="2310">
                  <a:moveTo>
                    <a:pt x="1310" y="355"/>
                  </a:moveTo>
                  <a:lnTo>
                    <a:pt x="1441" y="581"/>
                  </a:lnTo>
                  <a:lnTo>
                    <a:pt x="1572" y="843"/>
                  </a:lnTo>
                  <a:cubicBezTo>
                    <a:pt x="1619" y="938"/>
                    <a:pt x="1667" y="1045"/>
                    <a:pt x="1691" y="1141"/>
                  </a:cubicBezTo>
                  <a:cubicBezTo>
                    <a:pt x="1762" y="1355"/>
                    <a:pt x="1846" y="1546"/>
                    <a:pt x="1905" y="1760"/>
                  </a:cubicBezTo>
                  <a:cubicBezTo>
                    <a:pt x="1917" y="1843"/>
                    <a:pt x="1941" y="1927"/>
                    <a:pt x="1941" y="2022"/>
                  </a:cubicBezTo>
                  <a:cubicBezTo>
                    <a:pt x="1965" y="2129"/>
                    <a:pt x="1965" y="2212"/>
                    <a:pt x="1965" y="2319"/>
                  </a:cubicBezTo>
                  <a:cubicBezTo>
                    <a:pt x="1965" y="2450"/>
                    <a:pt x="1941" y="2569"/>
                    <a:pt x="1917" y="2712"/>
                  </a:cubicBezTo>
                  <a:cubicBezTo>
                    <a:pt x="1881" y="2784"/>
                    <a:pt x="1857" y="2855"/>
                    <a:pt x="1822" y="2915"/>
                  </a:cubicBezTo>
                  <a:cubicBezTo>
                    <a:pt x="1786" y="2986"/>
                    <a:pt x="1726" y="3046"/>
                    <a:pt x="1667" y="3129"/>
                  </a:cubicBezTo>
                  <a:cubicBezTo>
                    <a:pt x="1619" y="3153"/>
                    <a:pt x="1572" y="3201"/>
                    <a:pt x="1524" y="3224"/>
                  </a:cubicBezTo>
                  <a:cubicBezTo>
                    <a:pt x="1488" y="3260"/>
                    <a:pt x="1429" y="3272"/>
                    <a:pt x="1381" y="3284"/>
                  </a:cubicBezTo>
                  <a:cubicBezTo>
                    <a:pt x="1322" y="3308"/>
                    <a:pt x="1274" y="3308"/>
                    <a:pt x="1214" y="3308"/>
                  </a:cubicBezTo>
                  <a:cubicBezTo>
                    <a:pt x="1155" y="3284"/>
                    <a:pt x="1131" y="3284"/>
                    <a:pt x="1095" y="3284"/>
                  </a:cubicBezTo>
                  <a:lnTo>
                    <a:pt x="1012" y="3248"/>
                  </a:lnTo>
                  <a:cubicBezTo>
                    <a:pt x="953" y="3201"/>
                    <a:pt x="893" y="3153"/>
                    <a:pt x="845" y="3105"/>
                  </a:cubicBezTo>
                  <a:cubicBezTo>
                    <a:pt x="774" y="3034"/>
                    <a:pt x="714" y="2950"/>
                    <a:pt x="667" y="2855"/>
                  </a:cubicBezTo>
                  <a:cubicBezTo>
                    <a:pt x="631" y="2784"/>
                    <a:pt x="595" y="2712"/>
                    <a:pt x="583" y="2629"/>
                  </a:cubicBezTo>
                  <a:cubicBezTo>
                    <a:pt x="560" y="2534"/>
                    <a:pt x="548" y="2439"/>
                    <a:pt x="548" y="2331"/>
                  </a:cubicBezTo>
                  <a:cubicBezTo>
                    <a:pt x="560" y="2141"/>
                    <a:pt x="595" y="1950"/>
                    <a:pt x="655" y="1760"/>
                  </a:cubicBezTo>
                  <a:cubicBezTo>
                    <a:pt x="691" y="1605"/>
                    <a:pt x="738" y="1474"/>
                    <a:pt x="798" y="1319"/>
                  </a:cubicBezTo>
                  <a:cubicBezTo>
                    <a:pt x="833" y="1248"/>
                    <a:pt x="881" y="1165"/>
                    <a:pt x="917" y="1081"/>
                  </a:cubicBezTo>
                  <a:lnTo>
                    <a:pt x="1048" y="819"/>
                  </a:lnTo>
                  <a:cubicBezTo>
                    <a:pt x="1131" y="664"/>
                    <a:pt x="1214" y="498"/>
                    <a:pt x="1310" y="355"/>
                  </a:cubicBezTo>
                  <a:close/>
                  <a:moveTo>
                    <a:pt x="1217" y="0"/>
                  </a:moveTo>
                  <a:cubicBezTo>
                    <a:pt x="1169" y="0"/>
                    <a:pt x="1122" y="18"/>
                    <a:pt x="1095" y="57"/>
                  </a:cubicBezTo>
                  <a:cubicBezTo>
                    <a:pt x="1036" y="141"/>
                    <a:pt x="976" y="224"/>
                    <a:pt x="917" y="295"/>
                  </a:cubicBezTo>
                  <a:cubicBezTo>
                    <a:pt x="845" y="379"/>
                    <a:pt x="786" y="486"/>
                    <a:pt x="714" y="581"/>
                  </a:cubicBezTo>
                  <a:cubicBezTo>
                    <a:pt x="524" y="831"/>
                    <a:pt x="345" y="1081"/>
                    <a:pt x="226" y="1379"/>
                  </a:cubicBezTo>
                  <a:cubicBezTo>
                    <a:pt x="167" y="1546"/>
                    <a:pt x="107" y="1712"/>
                    <a:pt x="60" y="1879"/>
                  </a:cubicBezTo>
                  <a:cubicBezTo>
                    <a:pt x="12" y="2034"/>
                    <a:pt x="0" y="2188"/>
                    <a:pt x="12" y="2355"/>
                  </a:cubicBezTo>
                  <a:cubicBezTo>
                    <a:pt x="12" y="2439"/>
                    <a:pt x="24" y="2522"/>
                    <a:pt x="48" y="2617"/>
                  </a:cubicBezTo>
                  <a:cubicBezTo>
                    <a:pt x="60" y="2689"/>
                    <a:pt x="71" y="2772"/>
                    <a:pt x="107" y="2843"/>
                  </a:cubicBezTo>
                  <a:cubicBezTo>
                    <a:pt x="167" y="2986"/>
                    <a:pt x="238" y="3129"/>
                    <a:pt x="345" y="3248"/>
                  </a:cubicBezTo>
                  <a:cubicBezTo>
                    <a:pt x="441" y="3379"/>
                    <a:pt x="583" y="3498"/>
                    <a:pt x="726" y="3582"/>
                  </a:cubicBezTo>
                  <a:cubicBezTo>
                    <a:pt x="786" y="3617"/>
                    <a:pt x="845" y="3641"/>
                    <a:pt x="917" y="3665"/>
                  </a:cubicBezTo>
                  <a:cubicBezTo>
                    <a:pt x="1012" y="3665"/>
                    <a:pt x="1084" y="3677"/>
                    <a:pt x="1179" y="3677"/>
                  </a:cubicBezTo>
                  <a:cubicBezTo>
                    <a:pt x="1262" y="3677"/>
                    <a:pt x="1334" y="3665"/>
                    <a:pt x="1417" y="3641"/>
                  </a:cubicBezTo>
                  <a:cubicBezTo>
                    <a:pt x="1488" y="3629"/>
                    <a:pt x="1548" y="3617"/>
                    <a:pt x="1607" y="3570"/>
                  </a:cubicBezTo>
                  <a:cubicBezTo>
                    <a:pt x="1667" y="3546"/>
                    <a:pt x="1738" y="3510"/>
                    <a:pt x="1786" y="3462"/>
                  </a:cubicBezTo>
                  <a:cubicBezTo>
                    <a:pt x="1846" y="3427"/>
                    <a:pt x="1905" y="3367"/>
                    <a:pt x="1953" y="3320"/>
                  </a:cubicBezTo>
                  <a:cubicBezTo>
                    <a:pt x="2048" y="3201"/>
                    <a:pt x="2143" y="3046"/>
                    <a:pt x="2203" y="2903"/>
                  </a:cubicBezTo>
                  <a:cubicBezTo>
                    <a:pt x="2250" y="2772"/>
                    <a:pt x="2274" y="2629"/>
                    <a:pt x="2286" y="2486"/>
                  </a:cubicBezTo>
                  <a:cubicBezTo>
                    <a:pt x="2310" y="2319"/>
                    <a:pt x="2310" y="2177"/>
                    <a:pt x="2286" y="2010"/>
                  </a:cubicBezTo>
                  <a:cubicBezTo>
                    <a:pt x="2274" y="1784"/>
                    <a:pt x="2215" y="1546"/>
                    <a:pt x="2143" y="1343"/>
                  </a:cubicBezTo>
                  <a:cubicBezTo>
                    <a:pt x="2107" y="1236"/>
                    <a:pt x="2072" y="1129"/>
                    <a:pt x="2036" y="1045"/>
                  </a:cubicBezTo>
                  <a:lnTo>
                    <a:pt x="1905" y="724"/>
                  </a:lnTo>
                  <a:cubicBezTo>
                    <a:pt x="1810" y="522"/>
                    <a:pt x="1715" y="331"/>
                    <a:pt x="1607" y="129"/>
                  </a:cubicBezTo>
                  <a:cubicBezTo>
                    <a:pt x="1572" y="93"/>
                    <a:pt x="1512" y="57"/>
                    <a:pt x="1476" y="57"/>
                  </a:cubicBezTo>
                  <a:cubicBezTo>
                    <a:pt x="1441" y="57"/>
                    <a:pt x="1393" y="57"/>
                    <a:pt x="1369" y="69"/>
                  </a:cubicBezTo>
                  <a:cubicBezTo>
                    <a:pt x="1357" y="57"/>
                    <a:pt x="1334" y="33"/>
                    <a:pt x="1322" y="33"/>
                  </a:cubicBezTo>
                  <a:cubicBezTo>
                    <a:pt x="1295" y="12"/>
                    <a:pt x="1256" y="0"/>
                    <a:pt x="1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0"/>
            <p:cNvSpPr/>
            <p:nvPr/>
          </p:nvSpPr>
          <p:spPr>
            <a:xfrm>
              <a:off x="3175675" y="1583125"/>
              <a:ext cx="52425" cy="99975"/>
            </a:xfrm>
            <a:custGeom>
              <a:rect b="b" l="l" r="r" t="t"/>
              <a:pathLst>
                <a:path extrusionOk="0" h="3999" w="2097">
                  <a:moveTo>
                    <a:pt x="1120" y="558"/>
                  </a:moveTo>
                  <a:cubicBezTo>
                    <a:pt x="1191" y="760"/>
                    <a:pt x="1263" y="950"/>
                    <a:pt x="1358" y="1141"/>
                  </a:cubicBezTo>
                  <a:cubicBezTo>
                    <a:pt x="1453" y="1391"/>
                    <a:pt x="1549" y="1629"/>
                    <a:pt x="1632" y="1903"/>
                  </a:cubicBezTo>
                  <a:cubicBezTo>
                    <a:pt x="1668" y="2022"/>
                    <a:pt x="1691" y="2129"/>
                    <a:pt x="1715" y="2248"/>
                  </a:cubicBezTo>
                  <a:cubicBezTo>
                    <a:pt x="1727" y="2308"/>
                    <a:pt x="1727" y="2367"/>
                    <a:pt x="1739" y="2427"/>
                  </a:cubicBezTo>
                  <a:cubicBezTo>
                    <a:pt x="1739" y="2486"/>
                    <a:pt x="1751" y="2546"/>
                    <a:pt x="1751" y="2594"/>
                  </a:cubicBezTo>
                  <a:cubicBezTo>
                    <a:pt x="1751" y="2748"/>
                    <a:pt x="1751" y="2915"/>
                    <a:pt x="1727" y="3058"/>
                  </a:cubicBezTo>
                  <a:cubicBezTo>
                    <a:pt x="1715" y="3153"/>
                    <a:pt x="1680" y="3225"/>
                    <a:pt x="1632" y="3308"/>
                  </a:cubicBezTo>
                  <a:cubicBezTo>
                    <a:pt x="1608" y="3356"/>
                    <a:pt x="1596" y="3403"/>
                    <a:pt x="1561" y="3427"/>
                  </a:cubicBezTo>
                  <a:lnTo>
                    <a:pt x="1501" y="3487"/>
                  </a:lnTo>
                  <a:cubicBezTo>
                    <a:pt x="1489" y="3510"/>
                    <a:pt x="1453" y="3510"/>
                    <a:pt x="1441" y="3522"/>
                  </a:cubicBezTo>
                  <a:cubicBezTo>
                    <a:pt x="1418" y="3522"/>
                    <a:pt x="1382" y="3534"/>
                    <a:pt x="1358" y="3534"/>
                  </a:cubicBezTo>
                  <a:cubicBezTo>
                    <a:pt x="1275" y="3558"/>
                    <a:pt x="1251" y="3558"/>
                    <a:pt x="1215" y="3558"/>
                  </a:cubicBezTo>
                  <a:cubicBezTo>
                    <a:pt x="1180" y="3534"/>
                    <a:pt x="1144" y="3522"/>
                    <a:pt x="1096" y="3510"/>
                  </a:cubicBezTo>
                  <a:cubicBezTo>
                    <a:pt x="1037" y="3475"/>
                    <a:pt x="1001" y="3439"/>
                    <a:pt x="941" y="3391"/>
                  </a:cubicBezTo>
                  <a:cubicBezTo>
                    <a:pt x="882" y="3332"/>
                    <a:pt x="822" y="3260"/>
                    <a:pt x="775" y="3177"/>
                  </a:cubicBezTo>
                  <a:cubicBezTo>
                    <a:pt x="715" y="3094"/>
                    <a:pt x="668" y="2986"/>
                    <a:pt x="644" y="2879"/>
                  </a:cubicBezTo>
                  <a:cubicBezTo>
                    <a:pt x="608" y="2748"/>
                    <a:pt x="584" y="2617"/>
                    <a:pt x="584" y="2486"/>
                  </a:cubicBezTo>
                  <a:cubicBezTo>
                    <a:pt x="584" y="2284"/>
                    <a:pt x="596" y="2082"/>
                    <a:pt x="620" y="1891"/>
                  </a:cubicBezTo>
                  <a:cubicBezTo>
                    <a:pt x="679" y="1665"/>
                    <a:pt x="763" y="1451"/>
                    <a:pt x="846" y="1248"/>
                  </a:cubicBezTo>
                  <a:cubicBezTo>
                    <a:pt x="894" y="1141"/>
                    <a:pt x="941" y="1034"/>
                    <a:pt x="977" y="915"/>
                  </a:cubicBezTo>
                  <a:lnTo>
                    <a:pt x="1120" y="558"/>
                  </a:lnTo>
                  <a:close/>
                  <a:moveTo>
                    <a:pt x="1041" y="1"/>
                  </a:moveTo>
                  <a:cubicBezTo>
                    <a:pt x="989" y="1"/>
                    <a:pt x="941" y="25"/>
                    <a:pt x="906" y="69"/>
                  </a:cubicBezTo>
                  <a:cubicBezTo>
                    <a:pt x="787" y="248"/>
                    <a:pt x="679" y="439"/>
                    <a:pt x="584" y="641"/>
                  </a:cubicBezTo>
                  <a:cubicBezTo>
                    <a:pt x="441" y="879"/>
                    <a:pt x="310" y="1129"/>
                    <a:pt x="203" y="1379"/>
                  </a:cubicBezTo>
                  <a:cubicBezTo>
                    <a:pt x="132" y="1534"/>
                    <a:pt x="84" y="1689"/>
                    <a:pt x="60" y="1855"/>
                  </a:cubicBezTo>
                  <a:cubicBezTo>
                    <a:pt x="25" y="2022"/>
                    <a:pt x="1" y="2189"/>
                    <a:pt x="1" y="2344"/>
                  </a:cubicBezTo>
                  <a:cubicBezTo>
                    <a:pt x="1" y="2522"/>
                    <a:pt x="13" y="2701"/>
                    <a:pt x="60" y="2879"/>
                  </a:cubicBezTo>
                  <a:cubicBezTo>
                    <a:pt x="84" y="2975"/>
                    <a:pt x="108" y="3058"/>
                    <a:pt x="144" y="3153"/>
                  </a:cubicBezTo>
                  <a:cubicBezTo>
                    <a:pt x="179" y="3225"/>
                    <a:pt x="227" y="3296"/>
                    <a:pt x="263" y="3356"/>
                  </a:cubicBezTo>
                  <a:cubicBezTo>
                    <a:pt x="358" y="3510"/>
                    <a:pt x="453" y="3641"/>
                    <a:pt x="596" y="3748"/>
                  </a:cubicBezTo>
                  <a:cubicBezTo>
                    <a:pt x="727" y="3856"/>
                    <a:pt x="882" y="3927"/>
                    <a:pt x="1025" y="3975"/>
                  </a:cubicBezTo>
                  <a:cubicBezTo>
                    <a:pt x="1072" y="3987"/>
                    <a:pt x="1120" y="3987"/>
                    <a:pt x="1156" y="3998"/>
                  </a:cubicBezTo>
                  <a:lnTo>
                    <a:pt x="1299" y="3998"/>
                  </a:lnTo>
                  <a:cubicBezTo>
                    <a:pt x="1370" y="3998"/>
                    <a:pt x="1441" y="3987"/>
                    <a:pt x="1513" y="3951"/>
                  </a:cubicBezTo>
                  <a:cubicBezTo>
                    <a:pt x="1656" y="3915"/>
                    <a:pt x="1775" y="3820"/>
                    <a:pt x="1846" y="3701"/>
                  </a:cubicBezTo>
                  <a:cubicBezTo>
                    <a:pt x="1930" y="3570"/>
                    <a:pt x="2013" y="3415"/>
                    <a:pt x="2037" y="3260"/>
                  </a:cubicBezTo>
                  <a:cubicBezTo>
                    <a:pt x="2072" y="3094"/>
                    <a:pt x="2096" y="2927"/>
                    <a:pt x="2096" y="2748"/>
                  </a:cubicBezTo>
                  <a:cubicBezTo>
                    <a:pt x="2096" y="2582"/>
                    <a:pt x="2096" y="2427"/>
                    <a:pt x="2072" y="2272"/>
                  </a:cubicBezTo>
                  <a:cubicBezTo>
                    <a:pt x="2049" y="2153"/>
                    <a:pt x="2037" y="2046"/>
                    <a:pt x="2013" y="1927"/>
                  </a:cubicBezTo>
                  <a:cubicBezTo>
                    <a:pt x="1977" y="1796"/>
                    <a:pt x="1930" y="1677"/>
                    <a:pt x="1894" y="1546"/>
                  </a:cubicBezTo>
                  <a:cubicBezTo>
                    <a:pt x="1811" y="1308"/>
                    <a:pt x="1727" y="1081"/>
                    <a:pt x="1620" y="855"/>
                  </a:cubicBezTo>
                  <a:cubicBezTo>
                    <a:pt x="1537" y="653"/>
                    <a:pt x="1430" y="427"/>
                    <a:pt x="1310" y="236"/>
                  </a:cubicBezTo>
                  <a:cubicBezTo>
                    <a:pt x="1275" y="189"/>
                    <a:pt x="1263" y="165"/>
                    <a:pt x="1215" y="141"/>
                  </a:cubicBezTo>
                  <a:lnTo>
                    <a:pt x="1203" y="141"/>
                  </a:lnTo>
                  <a:cubicBezTo>
                    <a:pt x="1203" y="129"/>
                    <a:pt x="1203" y="117"/>
                    <a:pt x="1191" y="105"/>
                  </a:cubicBezTo>
                  <a:cubicBezTo>
                    <a:pt x="1180" y="58"/>
                    <a:pt x="1132" y="22"/>
                    <a:pt x="1096" y="10"/>
                  </a:cubicBezTo>
                  <a:cubicBezTo>
                    <a:pt x="1078" y="4"/>
                    <a:pt x="1059" y="1"/>
                    <a:pt x="1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0"/>
            <p:cNvSpPr/>
            <p:nvPr/>
          </p:nvSpPr>
          <p:spPr>
            <a:xfrm>
              <a:off x="2833375" y="1799150"/>
              <a:ext cx="62225" cy="99450"/>
            </a:xfrm>
            <a:custGeom>
              <a:rect b="b" l="l" r="r" t="t"/>
              <a:pathLst>
                <a:path extrusionOk="0" h="3978" w="2489">
                  <a:moveTo>
                    <a:pt x="1596" y="477"/>
                  </a:moveTo>
                  <a:cubicBezTo>
                    <a:pt x="1727" y="703"/>
                    <a:pt x="1858" y="942"/>
                    <a:pt x="1965" y="1180"/>
                  </a:cubicBezTo>
                  <a:cubicBezTo>
                    <a:pt x="2013" y="1299"/>
                    <a:pt x="2048" y="1418"/>
                    <a:pt x="2084" y="1537"/>
                  </a:cubicBezTo>
                  <a:cubicBezTo>
                    <a:pt x="2108" y="1632"/>
                    <a:pt x="2132" y="1751"/>
                    <a:pt x="2144" y="1870"/>
                  </a:cubicBezTo>
                  <a:cubicBezTo>
                    <a:pt x="2144" y="1965"/>
                    <a:pt x="2156" y="2073"/>
                    <a:pt x="2156" y="2156"/>
                  </a:cubicBezTo>
                  <a:cubicBezTo>
                    <a:pt x="2156" y="2251"/>
                    <a:pt x="2144" y="2335"/>
                    <a:pt x="2144" y="2430"/>
                  </a:cubicBezTo>
                  <a:cubicBezTo>
                    <a:pt x="2132" y="2489"/>
                    <a:pt x="2132" y="2549"/>
                    <a:pt x="2108" y="2608"/>
                  </a:cubicBezTo>
                  <a:cubicBezTo>
                    <a:pt x="2096" y="2739"/>
                    <a:pt x="2048" y="2858"/>
                    <a:pt x="2001" y="2977"/>
                  </a:cubicBezTo>
                  <a:cubicBezTo>
                    <a:pt x="1965" y="3061"/>
                    <a:pt x="1918" y="3156"/>
                    <a:pt x="1858" y="3228"/>
                  </a:cubicBezTo>
                  <a:cubicBezTo>
                    <a:pt x="1810" y="3287"/>
                    <a:pt x="1751" y="3347"/>
                    <a:pt x="1691" y="3394"/>
                  </a:cubicBezTo>
                  <a:cubicBezTo>
                    <a:pt x="1644" y="3418"/>
                    <a:pt x="1584" y="3466"/>
                    <a:pt x="1525" y="3478"/>
                  </a:cubicBezTo>
                  <a:cubicBezTo>
                    <a:pt x="1501" y="3501"/>
                    <a:pt x="1453" y="3501"/>
                    <a:pt x="1429" y="3513"/>
                  </a:cubicBezTo>
                  <a:cubicBezTo>
                    <a:pt x="1370" y="3501"/>
                    <a:pt x="1322" y="3501"/>
                    <a:pt x="1263" y="3501"/>
                  </a:cubicBezTo>
                  <a:cubicBezTo>
                    <a:pt x="1203" y="3478"/>
                    <a:pt x="1156" y="3466"/>
                    <a:pt x="1120" y="3454"/>
                  </a:cubicBezTo>
                  <a:cubicBezTo>
                    <a:pt x="1072" y="3442"/>
                    <a:pt x="1025" y="3406"/>
                    <a:pt x="977" y="3382"/>
                  </a:cubicBezTo>
                  <a:cubicBezTo>
                    <a:pt x="941" y="3347"/>
                    <a:pt x="905" y="3311"/>
                    <a:pt x="858" y="3263"/>
                  </a:cubicBezTo>
                  <a:cubicBezTo>
                    <a:pt x="822" y="3204"/>
                    <a:pt x="786" y="3132"/>
                    <a:pt x="763" y="3061"/>
                  </a:cubicBezTo>
                  <a:cubicBezTo>
                    <a:pt x="727" y="2977"/>
                    <a:pt x="703" y="2882"/>
                    <a:pt x="679" y="2799"/>
                  </a:cubicBezTo>
                  <a:cubicBezTo>
                    <a:pt x="667" y="2680"/>
                    <a:pt x="667" y="2573"/>
                    <a:pt x="679" y="2454"/>
                  </a:cubicBezTo>
                  <a:cubicBezTo>
                    <a:pt x="715" y="2251"/>
                    <a:pt x="775" y="2049"/>
                    <a:pt x="834" y="1858"/>
                  </a:cubicBezTo>
                  <a:lnTo>
                    <a:pt x="917" y="1632"/>
                  </a:lnTo>
                  <a:cubicBezTo>
                    <a:pt x="1013" y="1430"/>
                    <a:pt x="1120" y="1215"/>
                    <a:pt x="1239" y="1025"/>
                  </a:cubicBezTo>
                  <a:cubicBezTo>
                    <a:pt x="1358" y="834"/>
                    <a:pt x="1477" y="656"/>
                    <a:pt x="1596" y="477"/>
                  </a:cubicBezTo>
                  <a:close/>
                  <a:moveTo>
                    <a:pt x="1370" y="1"/>
                  </a:moveTo>
                  <a:cubicBezTo>
                    <a:pt x="1298" y="1"/>
                    <a:pt x="1203" y="37"/>
                    <a:pt x="1156" y="84"/>
                  </a:cubicBezTo>
                  <a:cubicBezTo>
                    <a:pt x="1132" y="132"/>
                    <a:pt x="1084" y="180"/>
                    <a:pt x="1036" y="203"/>
                  </a:cubicBezTo>
                  <a:cubicBezTo>
                    <a:pt x="1013" y="251"/>
                    <a:pt x="965" y="287"/>
                    <a:pt x="941" y="334"/>
                  </a:cubicBezTo>
                  <a:cubicBezTo>
                    <a:pt x="846" y="430"/>
                    <a:pt x="775" y="525"/>
                    <a:pt x="679" y="632"/>
                  </a:cubicBezTo>
                  <a:cubicBezTo>
                    <a:pt x="608" y="727"/>
                    <a:pt x="524" y="834"/>
                    <a:pt x="465" y="953"/>
                  </a:cubicBezTo>
                  <a:cubicBezTo>
                    <a:pt x="429" y="1013"/>
                    <a:pt x="382" y="1061"/>
                    <a:pt x="370" y="1120"/>
                  </a:cubicBezTo>
                  <a:cubicBezTo>
                    <a:pt x="346" y="1180"/>
                    <a:pt x="310" y="1239"/>
                    <a:pt x="286" y="1311"/>
                  </a:cubicBezTo>
                  <a:lnTo>
                    <a:pt x="191" y="1537"/>
                  </a:lnTo>
                  <a:lnTo>
                    <a:pt x="143" y="1668"/>
                  </a:lnTo>
                  <a:cubicBezTo>
                    <a:pt x="132" y="1727"/>
                    <a:pt x="108" y="1799"/>
                    <a:pt x="84" y="1858"/>
                  </a:cubicBezTo>
                  <a:cubicBezTo>
                    <a:pt x="60" y="2025"/>
                    <a:pt x="24" y="2180"/>
                    <a:pt x="13" y="2335"/>
                  </a:cubicBezTo>
                  <a:cubicBezTo>
                    <a:pt x="1" y="2513"/>
                    <a:pt x="1" y="2692"/>
                    <a:pt x="48" y="2870"/>
                  </a:cubicBezTo>
                  <a:cubicBezTo>
                    <a:pt x="60" y="2966"/>
                    <a:pt x="72" y="3037"/>
                    <a:pt x="108" y="3108"/>
                  </a:cubicBezTo>
                  <a:cubicBezTo>
                    <a:pt x="132" y="3204"/>
                    <a:pt x="167" y="3275"/>
                    <a:pt x="203" y="3370"/>
                  </a:cubicBezTo>
                  <a:cubicBezTo>
                    <a:pt x="251" y="3454"/>
                    <a:pt x="310" y="3549"/>
                    <a:pt x="382" y="3620"/>
                  </a:cubicBezTo>
                  <a:cubicBezTo>
                    <a:pt x="441" y="3680"/>
                    <a:pt x="501" y="3739"/>
                    <a:pt x="584" y="3787"/>
                  </a:cubicBezTo>
                  <a:cubicBezTo>
                    <a:pt x="644" y="3823"/>
                    <a:pt x="703" y="3870"/>
                    <a:pt x="775" y="3906"/>
                  </a:cubicBezTo>
                  <a:cubicBezTo>
                    <a:pt x="846" y="3930"/>
                    <a:pt x="917" y="3966"/>
                    <a:pt x="1013" y="3978"/>
                  </a:cubicBezTo>
                  <a:lnTo>
                    <a:pt x="1334" y="3978"/>
                  </a:lnTo>
                  <a:cubicBezTo>
                    <a:pt x="1429" y="3954"/>
                    <a:pt x="1501" y="3942"/>
                    <a:pt x="1596" y="3918"/>
                  </a:cubicBezTo>
                  <a:cubicBezTo>
                    <a:pt x="1751" y="3859"/>
                    <a:pt x="1906" y="3739"/>
                    <a:pt x="2025" y="3620"/>
                  </a:cubicBezTo>
                  <a:cubicBezTo>
                    <a:pt x="2156" y="3466"/>
                    <a:pt x="2251" y="3311"/>
                    <a:pt x="2322" y="3132"/>
                  </a:cubicBezTo>
                  <a:cubicBezTo>
                    <a:pt x="2382" y="2977"/>
                    <a:pt x="2429" y="2835"/>
                    <a:pt x="2441" y="2680"/>
                  </a:cubicBezTo>
                  <a:cubicBezTo>
                    <a:pt x="2453" y="2608"/>
                    <a:pt x="2465" y="2513"/>
                    <a:pt x="2465" y="2442"/>
                  </a:cubicBezTo>
                  <a:cubicBezTo>
                    <a:pt x="2465" y="2382"/>
                    <a:pt x="2489" y="2311"/>
                    <a:pt x="2489" y="2251"/>
                  </a:cubicBezTo>
                  <a:cubicBezTo>
                    <a:pt x="2489" y="2096"/>
                    <a:pt x="2489" y="1954"/>
                    <a:pt x="2465" y="1799"/>
                  </a:cubicBezTo>
                  <a:cubicBezTo>
                    <a:pt x="2453" y="1727"/>
                    <a:pt x="2453" y="1656"/>
                    <a:pt x="2441" y="1573"/>
                  </a:cubicBezTo>
                  <a:cubicBezTo>
                    <a:pt x="2429" y="1501"/>
                    <a:pt x="2406" y="1442"/>
                    <a:pt x="2394" y="1370"/>
                  </a:cubicBezTo>
                  <a:cubicBezTo>
                    <a:pt x="2370" y="1239"/>
                    <a:pt x="2322" y="1120"/>
                    <a:pt x="2263" y="977"/>
                  </a:cubicBezTo>
                  <a:cubicBezTo>
                    <a:pt x="2156" y="715"/>
                    <a:pt x="2025" y="465"/>
                    <a:pt x="1870" y="203"/>
                  </a:cubicBezTo>
                  <a:cubicBezTo>
                    <a:pt x="1829" y="145"/>
                    <a:pt x="1770" y="111"/>
                    <a:pt x="1706" y="111"/>
                  </a:cubicBezTo>
                  <a:cubicBezTo>
                    <a:pt x="1678" y="111"/>
                    <a:pt x="1649" y="117"/>
                    <a:pt x="1620" y="132"/>
                  </a:cubicBezTo>
                  <a:lnTo>
                    <a:pt x="1572" y="84"/>
                  </a:lnTo>
                  <a:cubicBezTo>
                    <a:pt x="1513" y="37"/>
                    <a:pt x="1441" y="1"/>
                    <a:pt x="1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0"/>
            <p:cNvSpPr/>
            <p:nvPr/>
          </p:nvSpPr>
          <p:spPr>
            <a:xfrm>
              <a:off x="2914050" y="1680925"/>
              <a:ext cx="60750" cy="96825"/>
            </a:xfrm>
            <a:custGeom>
              <a:rect b="b" l="l" r="r" t="t"/>
              <a:pathLst>
                <a:path extrusionOk="0" h="3873" w="2430">
                  <a:moveTo>
                    <a:pt x="488" y="2206"/>
                  </a:moveTo>
                  <a:cubicBezTo>
                    <a:pt x="488" y="2218"/>
                    <a:pt x="476" y="2218"/>
                    <a:pt x="488" y="2218"/>
                  </a:cubicBezTo>
                  <a:lnTo>
                    <a:pt x="488" y="2206"/>
                  </a:lnTo>
                  <a:close/>
                  <a:moveTo>
                    <a:pt x="1346" y="420"/>
                  </a:moveTo>
                  <a:cubicBezTo>
                    <a:pt x="1441" y="563"/>
                    <a:pt x="1536" y="718"/>
                    <a:pt x="1619" y="872"/>
                  </a:cubicBezTo>
                  <a:cubicBezTo>
                    <a:pt x="1703" y="1027"/>
                    <a:pt x="1774" y="1170"/>
                    <a:pt x="1846" y="1337"/>
                  </a:cubicBezTo>
                  <a:cubicBezTo>
                    <a:pt x="1893" y="1456"/>
                    <a:pt x="1941" y="1575"/>
                    <a:pt x="1965" y="1694"/>
                  </a:cubicBezTo>
                  <a:cubicBezTo>
                    <a:pt x="1977" y="1765"/>
                    <a:pt x="2012" y="1849"/>
                    <a:pt x="2024" y="1920"/>
                  </a:cubicBezTo>
                  <a:cubicBezTo>
                    <a:pt x="2036" y="1980"/>
                    <a:pt x="2060" y="2039"/>
                    <a:pt x="2060" y="2099"/>
                  </a:cubicBezTo>
                  <a:cubicBezTo>
                    <a:pt x="2060" y="2158"/>
                    <a:pt x="2072" y="2194"/>
                    <a:pt x="2072" y="2253"/>
                  </a:cubicBezTo>
                  <a:cubicBezTo>
                    <a:pt x="2072" y="2396"/>
                    <a:pt x="2072" y="2515"/>
                    <a:pt x="2060" y="2634"/>
                  </a:cubicBezTo>
                  <a:cubicBezTo>
                    <a:pt x="2036" y="2730"/>
                    <a:pt x="2012" y="2837"/>
                    <a:pt x="1977" y="2932"/>
                  </a:cubicBezTo>
                  <a:cubicBezTo>
                    <a:pt x="1941" y="3015"/>
                    <a:pt x="1893" y="3111"/>
                    <a:pt x="1834" y="3182"/>
                  </a:cubicBezTo>
                  <a:cubicBezTo>
                    <a:pt x="1786" y="3242"/>
                    <a:pt x="1739" y="3289"/>
                    <a:pt x="1679" y="3325"/>
                  </a:cubicBezTo>
                  <a:cubicBezTo>
                    <a:pt x="1619" y="3373"/>
                    <a:pt x="1584" y="3408"/>
                    <a:pt x="1524" y="3420"/>
                  </a:cubicBezTo>
                  <a:cubicBezTo>
                    <a:pt x="1465" y="3432"/>
                    <a:pt x="1417" y="3444"/>
                    <a:pt x="1358" y="3468"/>
                  </a:cubicBezTo>
                  <a:cubicBezTo>
                    <a:pt x="1286" y="3456"/>
                    <a:pt x="1227" y="3456"/>
                    <a:pt x="1167" y="3456"/>
                  </a:cubicBezTo>
                  <a:lnTo>
                    <a:pt x="988" y="3408"/>
                  </a:lnTo>
                  <a:cubicBezTo>
                    <a:pt x="929" y="3373"/>
                    <a:pt x="881" y="3349"/>
                    <a:pt x="822" y="3313"/>
                  </a:cubicBezTo>
                  <a:cubicBezTo>
                    <a:pt x="762" y="3254"/>
                    <a:pt x="703" y="3218"/>
                    <a:pt x="643" y="3134"/>
                  </a:cubicBezTo>
                  <a:cubicBezTo>
                    <a:pt x="596" y="3063"/>
                    <a:pt x="548" y="3004"/>
                    <a:pt x="524" y="2932"/>
                  </a:cubicBezTo>
                  <a:cubicBezTo>
                    <a:pt x="488" y="2861"/>
                    <a:pt x="476" y="2765"/>
                    <a:pt x="465" y="2694"/>
                  </a:cubicBezTo>
                  <a:cubicBezTo>
                    <a:pt x="453" y="2539"/>
                    <a:pt x="465" y="2408"/>
                    <a:pt x="476" y="2265"/>
                  </a:cubicBezTo>
                  <a:cubicBezTo>
                    <a:pt x="488" y="2146"/>
                    <a:pt x="524" y="2027"/>
                    <a:pt x="548" y="1920"/>
                  </a:cubicBezTo>
                  <a:cubicBezTo>
                    <a:pt x="584" y="1813"/>
                    <a:pt x="607" y="1706"/>
                    <a:pt x="655" y="1610"/>
                  </a:cubicBezTo>
                  <a:cubicBezTo>
                    <a:pt x="691" y="1551"/>
                    <a:pt x="703" y="1491"/>
                    <a:pt x="726" y="1432"/>
                  </a:cubicBezTo>
                  <a:cubicBezTo>
                    <a:pt x="774" y="1337"/>
                    <a:pt x="822" y="1229"/>
                    <a:pt x="869" y="1146"/>
                  </a:cubicBezTo>
                  <a:cubicBezTo>
                    <a:pt x="893" y="1099"/>
                    <a:pt x="929" y="1039"/>
                    <a:pt x="953" y="991"/>
                  </a:cubicBezTo>
                  <a:cubicBezTo>
                    <a:pt x="988" y="932"/>
                    <a:pt x="1024" y="896"/>
                    <a:pt x="1060" y="837"/>
                  </a:cubicBezTo>
                  <a:cubicBezTo>
                    <a:pt x="1143" y="682"/>
                    <a:pt x="1250" y="551"/>
                    <a:pt x="1346" y="420"/>
                  </a:cubicBezTo>
                  <a:close/>
                  <a:moveTo>
                    <a:pt x="1265" y="0"/>
                  </a:moveTo>
                  <a:cubicBezTo>
                    <a:pt x="1195" y="0"/>
                    <a:pt x="1128" y="41"/>
                    <a:pt x="1096" y="98"/>
                  </a:cubicBezTo>
                  <a:cubicBezTo>
                    <a:pt x="1000" y="277"/>
                    <a:pt x="857" y="444"/>
                    <a:pt x="750" y="610"/>
                  </a:cubicBezTo>
                  <a:cubicBezTo>
                    <a:pt x="691" y="682"/>
                    <a:pt x="643" y="753"/>
                    <a:pt x="584" y="837"/>
                  </a:cubicBezTo>
                  <a:cubicBezTo>
                    <a:pt x="548" y="896"/>
                    <a:pt x="500" y="956"/>
                    <a:pt x="476" y="1015"/>
                  </a:cubicBezTo>
                  <a:cubicBezTo>
                    <a:pt x="441" y="1051"/>
                    <a:pt x="429" y="1087"/>
                    <a:pt x="417" y="1134"/>
                  </a:cubicBezTo>
                  <a:cubicBezTo>
                    <a:pt x="226" y="1491"/>
                    <a:pt x="84" y="1872"/>
                    <a:pt x="48" y="2277"/>
                  </a:cubicBezTo>
                  <a:cubicBezTo>
                    <a:pt x="0" y="2587"/>
                    <a:pt x="24" y="2896"/>
                    <a:pt x="167" y="3182"/>
                  </a:cubicBezTo>
                  <a:cubicBezTo>
                    <a:pt x="298" y="3456"/>
                    <a:pt x="500" y="3670"/>
                    <a:pt x="786" y="3789"/>
                  </a:cubicBezTo>
                  <a:cubicBezTo>
                    <a:pt x="857" y="3825"/>
                    <a:pt x="953" y="3849"/>
                    <a:pt x="1024" y="3873"/>
                  </a:cubicBezTo>
                  <a:cubicBezTo>
                    <a:pt x="1046" y="3851"/>
                    <a:pt x="1076" y="3847"/>
                    <a:pt x="1109" y="3847"/>
                  </a:cubicBezTo>
                  <a:cubicBezTo>
                    <a:pt x="1131" y="3847"/>
                    <a:pt x="1155" y="3849"/>
                    <a:pt x="1179" y="3849"/>
                  </a:cubicBezTo>
                  <a:lnTo>
                    <a:pt x="1227" y="3849"/>
                  </a:lnTo>
                  <a:cubicBezTo>
                    <a:pt x="1369" y="3837"/>
                    <a:pt x="1536" y="3813"/>
                    <a:pt x="1667" y="3730"/>
                  </a:cubicBezTo>
                  <a:cubicBezTo>
                    <a:pt x="1941" y="3587"/>
                    <a:pt x="2143" y="3349"/>
                    <a:pt x="2262" y="3063"/>
                  </a:cubicBezTo>
                  <a:cubicBezTo>
                    <a:pt x="2322" y="2932"/>
                    <a:pt x="2370" y="2777"/>
                    <a:pt x="2393" y="2634"/>
                  </a:cubicBezTo>
                  <a:cubicBezTo>
                    <a:pt x="2417" y="2527"/>
                    <a:pt x="2429" y="2420"/>
                    <a:pt x="2429" y="2325"/>
                  </a:cubicBezTo>
                  <a:lnTo>
                    <a:pt x="2429" y="2003"/>
                  </a:lnTo>
                  <a:cubicBezTo>
                    <a:pt x="2417" y="1884"/>
                    <a:pt x="2393" y="1765"/>
                    <a:pt x="2370" y="1646"/>
                  </a:cubicBezTo>
                  <a:lnTo>
                    <a:pt x="2274" y="1337"/>
                  </a:lnTo>
                  <a:cubicBezTo>
                    <a:pt x="2143" y="932"/>
                    <a:pt x="1905" y="575"/>
                    <a:pt x="1667" y="217"/>
                  </a:cubicBezTo>
                  <a:cubicBezTo>
                    <a:pt x="1643" y="170"/>
                    <a:pt x="1608" y="146"/>
                    <a:pt x="1548" y="134"/>
                  </a:cubicBezTo>
                  <a:cubicBezTo>
                    <a:pt x="1536" y="128"/>
                    <a:pt x="1518" y="125"/>
                    <a:pt x="1499" y="125"/>
                  </a:cubicBezTo>
                  <a:cubicBezTo>
                    <a:pt x="1480" y="125"/>
                    <a:pt x="1459" y="128"/>
                    <a:pt x="1441" y="134"/>
                  </a:cubicBezTo>
                  <a:cubicBezTo>
                    <a:pt x="1429" y="86"/>
                    <a:pt x="1405" y="63"/>
                    <a:pt x="1358" y="27"/>
                  </a:cubicBezTo>
                  <a:cubicBezTo>
                    <a:pt x="1328" y="9"/>
                    <a:pt x="1296" y="0"/>
                    <a:pt x="12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3" name="Shape 33"/>
        <p:cNvGrpSpPr/>
        <p:nvPr/>
      </p:nvGrpSpPr>
      <p:grpSpPr>
        <a:xfrm>
          <a:off x="0" y="0"/>
          <a:ext cx="0" cy="0"/>
          <a:chOff x="0" y="0"/>
          <a:chExt cx="0" cy="0"/>
        </a:xfrm>
      </p:grpSpPr>
      <p:sp>
        <p:nvSpPr>
          <p:cNvPr id="34" name="Google Shape;34;p3"/>
          <p:cNvSpPr txBox="1"/>
          <p:nvPr>
            <p:ph type="title"/>
          </p:nvPr>
        </p:nvSpPr>
        <p:spPr>
          <a:xfrm>
            <a:off x="2819700" y="2271825"/>
            <a:ext cx="5611200" cy="1256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72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35" name="Google Shape;35;p3"/>
          <p:cNvSpPr txBox="1"/>
          <p:nvPr>
            <p:ph hasCustomPrompt="1" idx="2" type="title"/>
          </p:nvPr>
        </p:nvSpPr>
        <p:spPr>
          <a:xfrm>
            <a:off x="5840350" y="1378172"/>
            <a:ext cx="2590200" cy="1014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8900"/>
              <a:buNone/>
              <a:defRPr sz="8000">
                <a:solidFill>
                  <a:schemeClr val="accent2"/>
                </a:solidFill>
              </a:defRPr>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grpSp>
        <p:nvGrpSpPr>
          <p:cNvPr id="36" name="Google Shape;36;p3"/>
          <p:cNvGrpSpPr/>
          <p:nvPr/>
        </p:nvGrpSpPr>
        <p:grpSpPr>
          <a:xfrm flipH="1" rot="1022557">
            <a:off x="-1476434" y="-1066880"/>
            <a:ext cx="2565873" cy="2778957"/>
            <a:chOff x="2606275" y="1142525"/>
            <a:chExt cx="795950" cy="862050"/>
          </a:xfrm>
        </p:grpSpPr>
        <p:sp>
          <p:nvSpPr>
            <p:cNvPr id="37" name="Google Shape;37;p3"/>
            <p:cNvSpPr/>
            <p:nvPr/>
          </p:nvSpPr>
          <p:spPr>
            <a:xfrm>
              <a:off x="2606275" y="1142525"/>
              <a:ext cx="795950" cy="862050"/>
            </a:xfrm>
            <a:custGeom>
              <a:rect b="b" l="l" r="r" t="t"/>
              <a:pathLst>
                <a:path extrusionOk="0" h="34482" w="31838">
                  <a:moveTo>
                    <a:pt x="20276" y="739"/>
                  </a:moveTo>
                  <a:cubicBezTo>
                    <a:pt x="20646" y="751"/>
                    <a:pt x="21015" y="751"/>
                    <a:pt x="21396" y="775"/>
                  </a:cubicBezTo>
                  <a:cubicBezTo>
                    <a:pt x="21574" y="775"/>
                    <a:pt x="21729" y="787"/>
                    <a:pt x="21908" y="799"/>
                  </a:cubicBezTo>
                  <a:cubicBezTo>
                    <a:pt x="22051" y="810"/>
                    <a:pt x="22170" y="810"/>
                    <a:pt x="22301" y="834"/>
                  </a:cubicBezTo>
                  <a:cubicBezTo>
                    <a:pt x="22539" y="870"/>
                    <a:pt x="22777" y="918"/>
                    <a:pt x="23003" y="977"/>
                  </a:cubicBezTo>
                  <a:lnTo>
                    <a:pt x="23801" y="1203"/>
                  </a:lnTo>
                  <a:cubicBezTo>
                    <a:pt x="24265" y="1334"/>
                    <a:pt x="24706" y="1513"/>
                    <a:pt x="25170" y="1691"/>
                  </a:cubicBezTo>
                  <a:cubicBezTo>
                    <a:pt x="25289" y="1751"/>
                    <a:pt x="25408" y="1799"/>
                    <a:pt x="25527" y="1858"/>
                  </a:cubicBezTo>
                  <a:cubicBezTo>
                    <a:pt x="25599" y="1882"/>
                    <a:pt x="25694" y="1930"/>
                    <a:pt x="25765" y="1977"/>
                  </a:cubicBezTo>
                  <a:cubicBezTo>
                    <a:pt x="25896" y="2049"/>
                    <a:pt x="26051" y="2120"/>
                    <a:pt x="26182" y="2203"/>
                  </a:cubicBezTo>
                  <a:cubicBezTo>
                    <a:pt x="26277" y="2239"/>
                    <a:pt x="26349" y="2299"/>
                    <a:pt x="26432" y="2346"/>
                  </a:cubicBezTo>
                  <a:cubicBezTo>
                    <a:pt x="26539" y="2406"/>
                    <a:pt x="26634" y="2465"/>
                    <a:pt x="26730" y="2525"/>
                  </a:cubicBezTo>
                  <a:cubicBezTo>
                    <a:pt x="26849" y="2620"/>
                    <a:pt x="26992" y="2692"/>
                    <a:pt x="27111" y="2775"/>
                  </a:cubicBezTo>
                  <a:cubicBezTo>
                    <a:pt x="27254" y="2882"/>
                    <a:pt x="27408" y="3001"/>
                    <a:pt x="27563" y="3120"/>
                  </a:cubicBezTo>
                  <a:lnTo>
                    <a:pt x="27551" y="3108"/>
                  </a:lnTo>
                  <a:lnTo>
                    <a:pt x="27551" y="3108"/>
                  </a:lnTo>
                  <a:cubicBezTo>
                    <a:pt x="27623" y="3168"/>
                    <a:pt x="27706" y="3227"/>
                    <a:pt x="27777" y="3299"/>
                  </a:cubicBezTo>
                  <a:cubicBezTo>
                    <a:pt x="27837" y="3358"/>
                    <a:pt x="27908" y="3406"/>
                    <a:pt x="27968" y="3466"/>
                  </a:cubicBezTo>
                  <a:cubicBezTo>
                    <a:pt x="28027" y="3525"/>
                    <a:pt x="28099" y="3585"/>
                    <a:pt x="28158" y="3656"/>
                  </a:cubicBezTo>
                  <a:cubicBezTo>
                    <a:pt x="28218" y="3716"/>
                    <a:pt x="28301" y="3775"/>
                    <a:pt x="28361" y="3846"/>
                  </a:cubicBezTo>
                  <a:cubicBezTo>
                    <a:pt x="28420" y="3906"/>
                    <a:pt x="28480" y="3989"/>
                    <a:pt x="28539" y="4049"/>
                  </a:cubicBezTo>
                  <a:cubicBezTo>
                    <a:pt x="28599" y="4108"/>
                    <a:pt x="28658" y="4180"/>
                    <a:pt x="28718" y="4239"/>
                  </a:cubicBezTo>
                  <a:cubicBezTo>
                    <a:pt x="28813" y="4370"/>
                    <a:pt x="28920" y="4489"/>
                    <a:pt x="29028" y="4620"/>
                  </a:cubicBezTo>
                  <a:cubicBezTo>
                    <a:pt x="29159" y="4799"/>
                    <a:pt x="29290" y="5001"/>
                    <a:pt x="29432" y="5180"/>
                  </a:cubicBezTo>
                  <a:cubicBezTo>
                    <a:pt x="29504" y="5275"/>
                    <a:pt x="29563" y="5370"/>
                    <a:pt x="29635" y="5478"/>
                  </a:cubicBezTo>
                  <a:cubicBezTo>
                    <a:pt x="29706" y="5597"/>
                    <a:pt x="29801" y="5728"/>
                    <a:pt x="29873" y="5847"/>
                  </a:cubicBezTo>
                  <a:cubicBezTo>
                    <a:pt x="29944" y="5966"/>
                    <a:pt x="30004" y="6085"/>
                    <a:pt x="30087" y="6216"/>
                  </a:cubicBezTo>
                  <a:cubicBezTo>
                    <a:pt x="30147" y="6323"/>
                    <a:pt x="30182" y="6406"/>
                    <a:pt x="30242" y="6513"/>
                  </a:cubicBezTo>
                  <a:cubicBezTo>
                    <a:pt x="30302" y="6621"/>
                    <a:pt x="30349" y="6728"/>
                    <a:pt x="30397" y="6823"/>
                  </a:cubicBezTo>
                  <a:cubicBezTo>
                    <a:pt x="30444" y="6930"/>
                    <a:pt x="30504" y="7049"/>
                    <a:pt x="30540" y="7156"/>
                  </a:cubicBezTo>
                  <a:cubicBezTo>
                    <a:pt x="30575" y="7228"/>
                    <a:pt x="30587" y="7287"/>
                    <a:pt x="30623" y="7359"/>
                  </a:cubicBezTo>
                  <a:cubicBezTo>
                    <a:pt x="30647" y="7454"/>
                    <a:pt x="30694" y="7526"/>
                    <a:pt x="30706" y="7621"/>
                  </a:cubicBezTo>
                  <a:cubicBezTo>
                    <a:pt x="30742" y="7704"/>
                    <a:pt x="30754" y="7799"/>
                    <a:pt x="30778" y="7871"/>
                  </a:cubicBezTo>
                  <a:cubicBezTo>
                    <a:pt x="30814" y="7954"/>
                    <a:pt x="30837" y="8049"/>
                    <a:pt x="30861" y="8121"/>
                  </a:cubicBezTo>
                  <a:cubicBezTo>
                    <a:pt x="30873" y="8216"/>
                    <a:pt x="30897" y="8299"/>
                    <a:pt x="30921" y="8395"/>
                  </a:cubicBezTo>
                  <a:cubicBezTo>
                    <a:pt x="30933" y="8478"/>
                    <a:pt x="30956" y="8573"/>
                    <a:pt x="30980" y="8657"/>
                  </a:cubicBezTo>
                  <a:cubicBezTo>
                    <a:pt x="31004" y="8835"/>
                    <a:pt x="31040" y="9002"/>
                    <a:pt x="31064" y="9180"/>
                  </a:cubicBezTo>
                  <a:cubicBezTo>
                    <a:pt x="31075" y="9240"/>
                    <a:pt x="31075" y="9300"/>
                    <a:pt x="31099" y="9359"/>
                  </a:cubicBezTo>
                  <a:cubicBezTo>
                    <a:pt x="31111" y="9431"/>
                    <a:pt x="31123" y="9526"/>
                    <a:pt x="31123" y="9597"/>
                  </a:cubicBezTo>
                  <a:cubicBezTo>
                    <a:pt x="31135" y="9704"/>
                    <a:pt x="31135" y="9788"/>
                    <a:pt x="31135" y="9895"/>
                  </a:cubicBezTo>
                  <a:cubicBezTo>
                    <a:pt x="31135" y="9966"/>
                    <a:pt x="31159" y="10026"/>
                    <a:pt x="31159" y="10097"/>
                  </a:cubicBezTo>
                  <a:cubicBezTo>
                    <a:pt x="31171" y="10443"/>
                    <a:pt x="31171" y="10788"/>
                    <a:pt x="31159" y="11133"/>
                  </a:cubicBezTo>
                  <a:cubicBezTo>
                    <a:pt x="31135" y="11490"/>
                    <a:pt x="31135" y="11847"/>
                    <a:pt x="31111" y="12181"/>
                  </a:cubicBezTo>
                  <a:cubicBezTo>
                    <a:pt x="31099" y="12359"/>
                    <a:pt x="31075" y="12526"/>
                    <a:pt x="31064" y="12705"/>
                  </a:cubicBezTo>
                  <a:cubicBezTo>
                    <a:pt x="31052" y="12871"/>
                    <a:pt x="31040" y="13050"/>
                    <a:pt x="31004" y="13217"/>
                  </a:cubicBezTo>
                  <a:cubicBezTo>
                    <a:pt x="30933" y="13788"/>
                    <a:pt x="30837" y="14372"/>
                    <a:pt x="30718" y="14955"/>
                  </a:cubicBezTo>
                  <a:cubicBezTo>
                    <a:pt x="30694" y="15098"/>
                    <a:pt x="30659" y="15253"/>
                    <a:pt x="30623" y="15396"/>
                  </a:cubicBezTo>
                  <a:lnTo>
                    <a:pt x="30528" y="15717"/>
                  </a:lnTo>
                  <a:cubicBezTo>
                    <a:pt x="30516" y="15753"/>
                    <a:pt x="30504" y="15812"/>
                    <a:pt x="30480" y="15860"/>
                  </a:cubicBezTo>
                  <a:cubicBezTo>
                    <a:pt x="30456" y="15955"/>
                    <a:pt x="30421" y="16038"/>
                    <a:pt x="30397" y="16146"/>
                  </a:cubicBezTo>
                  <a:cubicBezTo>
                    <a:pt x="30385" y="16205"/>
                    <a:pt x="30361" y="16265"/>
                    <a:pt x="30337" y="16312"/>
                  </a:cubicBezTo>
                  <a:cubicBezTo>
                    <a:pt x="30290" y="16443"/>
                    <a:pt x="30230" y="16562"/>
                    <a:pt x="30182" y="16693"/>
                  </a:cubicBezTo>
                  <a:cubicBezTo>
                    <a:pt x="30111" y="16848"/>
                    <a:pt x="30052" y="17003"/>
                    <a:pt x="29980" y="17158"/>
                  </a:cubicBezTo>
                  <a:cubicBezTo>
                    <a:pt x="29909" y="17301"/>
                    <a:pt x="29825" y="17467"/>
                    <a:pt x="29754" y="17622"/>
                  </a:cubicBezTo>
                  <a:cubicBezTo>
                    <a:pt x="29682" y="17765"/>
                    <a:pt x="29611" y="17920"/>
                    <a:pt x="29516" y="18063"/>
                  </a:cubicBezTo>
                  <a:cubicBezTo>
                    <a:pt x="29444" y="18217"/>
                    <a:pt x="29349" y="18348"/>
                    <a:pt x="29278" y="18491"/>
                  </a:cubicBezTo>
                  <a:cubicBezTo>
                    <a:pt x="29111" y="18789"/>
                    <a:pt x="28932" y="19086"/>
                    <a:pt x="28754" y="19372"/>
                  </a:cubicBezTo>
                  <a:lnTo>
                    <a:pt x="28218" y="20218"/>
                  </a:lnTo>
                  <a:cubicBezTo>
                    <a:pt x="28039" y="20503"/>
                    <a:pt x="27849" y="20789"/>
                    <a:pt x="27670" y="21075"/>
                  </a:cubicBezTo>
                  <a:cubicBezTo>
                    <a:pt x="27468" y="21396"/>
                    <a:pt x="27265" y="21730"/>
                    <a:pt x="27051" y="22039"/>
                  </a:cubicBezTo>
                  <a:cubicBezTo>
                    <a:pt x="26646" y="22635"/>
                    <a:pt x="26230" y="23194"/>
                    <a:pt x="25801" y="23766"/>
                  </a:cubicBezTo>
                  <a:cubicBezTo>
                    <a:pt x="25658" y="23932"/>
                    <a:pt x="25539" y="24087"/>
                    <a:pt x="25408" y="24242"/>
                  </a:cubicBezTo>
                  <a:cubicBezTo>
                    <a:pt x="25265" y="24420"/>
                    <a:pt x="25099" y="24599"/>
                    <a:pt x="24932" y="24766"/>
                  </a:cubicBezTo>
                  <a:cubicBezTo>
                    <a:pt x="24610" y="25123"/>
                    <a:pt x="24265" y="25456"/>
                    <a:pt x="23932" y="25802"/>
                  </a:cubicBezTo>
                  <a:cubicBezTo>
                    <a:pt x="23682" y="26052"/>
                    <a:pt x="23432" y="26290"/>
                    <a:pt x="23182" y="26552"/>
                  </a:cubicBezTo>
                  <a:cubicBezTo>
                    <a:pt x="22920" y="26790"/>
                    <a:pt x="22658" y="27028"/>
                    <a:pt x="22384" y="27266"/>
                  </a:cubicBezTo>
                  <a:cubicBezTo>
                    <a:pt x="22110" y="27504"/>
                    <a:pt x="21836" y="27742"/>
                    <a:pt x="21539" y="27957"/>
                  </a:cubicBezTo>
                  <a:lnTo>
                    <a:pt x="20693" y="28635"/>
                  </a:lnTo>
                  <a:cubicBezTo>
                    <a:pt x="20062" y="29088"/>
                    <a:pt x="19443" y="29540"/>
                    <a:pt x="18812" y="29981"/>
                  </a:cubicBezTo>
                  <a:cubicBezTo>
                    <a:pt x="18252" y="30397"/>
                    <a:pt x="17669" y="30802"/>
                    <a:pt x="17074" y="31195"/>
                  </a:cubicBezTo>
                  <a:cubicBezTo>
                    <a:pt x="16764" y="31386"/>
                    <a:pt x="16455" y="31588"/>
                    <a:pt x="16121" y="31767"/>
                  </a:cubicBezTo>
                  <a:lnTo>
                    <a:pt x="15097" y="32302"/>
                  </a:lnTo>
                  <a:cubicBezTo>
                    <a:pt x="14788" y="32469"/>
                    <a:pt x="14490" y="32624"/>
                    <a:pt x="14169" y="32767"/>
                  </a:cubicBezTo>
                  <a:cubicBezTo>
                    <a:pt x="13990" y="32862"/>
                    <a:pt x="13811" y="32933"/>
                    <a:pt x="13633" y="33005"/>
                  </a:cubicBezTo>
                  <a:cubicBezTo>
                    <a:pt x="13490" y="33064"/>
                    <a:pt x="13323" y="33136"/>
                    <a:pt x="13180" y="33195"/>
                  </a:cubicBezTo>
                  <a:cubicBezTo>
                    <a:pt x="12978" y="33279"/>
                    <a:pt x="12799" y="33350"/>
                    <a:pt x="12609" y="33422"/>
                  </a:cubicBezTo>
                  <a:cubicBezTo>
                    <a:pt x="12418" y="33493"/>
                    <a:pt x="12228" y="33553"/>
                    <a:pt x="12025" y="33612"/>
                  </a:cubicBezTo>
                  <a:cubicBezTo>
                    <a:pt x="11835" y="33672"/>
                    <a:pt x="11644" y="33731"/>
                    <a:pt x="11430" y="33779"/>
                  </a:cubicBezTo>
                  <a:cubicBezTo>
                    <a:pt x="11335" y="33814"/>
                    <a:pt x="11228" y="33838"/>
                    <a:pt x="11109" y="33850"/>
                  </a:cubicBezTo>
                  <a:cubicBezTo>
                    <a:pt x="11013" y="33874"/>
                    <a:pt x="10930" y="33886"/>
                    <a:pt x="10823" y="33898"/>
                  </a:cubicBezTo>
                  <a:lnTo>
                    <a:pt x="10382" y="33945"/>
                  </a:lnTo>
                  <a:cubicBezTo>
                    <a:pt x="10216" y="33957"/>
                    <a:pt x="10049" y="33957"/>
                    <a:pt x="9882" y="33957"/>
                  </a:cubicBezTo>
                  <a:cubicBezTo>
                    <a:pt x="9728" y="33957"/>
                    <a:pt x="9561" y="33945"/>
                    <a:pt x="9394" y="33945"/>
                  </a:cubicBezTo>
                  <a:cubicBezTo>
                    <a:pt x="9288" y="33981"/>
                    <a:pt x="9199" y="33991"/>
                    <a:pt x="9117" y="33991"/>
                  </a:cubicBezTo>
                  <a:cubicBezTo>
                    <a:pt x="9061" y="33991"/>
                    <a:pt x="9007" y="33986"/>
                    <a:pt x="8954" y="33981"/>
                  </a:cubicBezTo>
                  <a:cubicBezTo>
                    <a:pt x="8727" y="33934"/>
                    <a:pt x="8501" y="33898"/>
                    <a:pt x="8275" y="33838"/>
                  </a:cubicBezTo>
                  <a:cubicBezTo>
                    <a:pt x="8156" y="33814"/>
                    <a:pt x="8037" y="33779"/>
                    <a:pt x="7918" y="33743"/>
                  </a:cubicBezTo>
                  <a:cubicBezTo>
                    <a:pt x="7823" y="33707"/>
                    <a:pt x="7727" y="33660"/>
                    <a:pt x="7620" y="33636"/>
                  </a:cubicBezTo>
                  <a:cubicBezTo>
                    <a:pt x="7537" y="33588"/>
                    <a:pt x="7442" y="33564"/>
                    <a:pt x="7358" y="33517"/>
                  </a:cubicBezTo>
                  <a:cubicBezTo>
                    <a:pt x="7251" y="33457"/>
                    <a:pt x="7132" y="33410"/>
                    <a:pt x="7025" y="33350"/>
                  </a:cubicBezTo>
                  <a:cubicBezTo>
                    <a:pt x="6930" y="33291"/>
                    <a:pt x="6822" y="33231"/>
                    <a:pt x="6727" y="33172"/>
                  </a:cubicBezTo>
                  <a:cubicBezTo>
                    <a:pt x="6656" y="33124"/>
                    <a:pt x="6584" y="33064"/>
                    <a:pt x="6513" y="33005"/>
                  </a:cubicBezTo>
                  <a:cubicBezTo>
                    <a:pt x="6418" y="32933"/>
                    <a:pt x="6310" y="32862"/>
                    <a:pt x="6239" y="32767"/>
                  </a:cubicBezTo>
                  <a:cubicBezTo>
                    <a:pt x="6156" y="32683"/>
                    <a:pt x="6072" y="32588"/>
                    <a:pt x="6001" y="32505"/>
                  </a:cubicBezTo>
                  <a:cubicBezTo>
                    <a:pt x="5822" y="32267"/>
                    <a:pt x="5691" y="32005"/>
                    <a:pt x="5572" y="31743"/>
                  </a:cubicBezTo>
                  <a:cubicBezTo>
                    <a:pt x="5501" y="31528"/>
                    <a:pt x="5441" y="31326"/>
                    <a:pt x="5406" y="31100"/>
                  </a:cubicBezTo>
                  <a:cubicBezTo>
                    <a:pt x="5394" y="30921"/>
                    <a:pt x="5382" y="30743"/>
                    <a:pt x="5394" y="30552"/>
                  </a:cubicBezTo>
                  <a:cubicBezTo>
                    <a:pt x="5394" y="30457"/>
                    <a:pt x="5406" y="30362"/>
                    <a:pt x="5406" y="30266"/>
                  </a:cubicBezTo>
                  <a:cubicBezTo>
                    <a:pt x="5406" y="30135"/>
                    <a:pt x="5441" y="30016"/>
                    <a:pt x="5453" y="29885"/>
                  </a:cubicBezTo>
                  <a:cubicBezTo>
                    <a:pt x="5477" y="29731"/>
                    <a:pt x="5501" y="29588"/>
                    <a:pt x="5525" y="29433"/>
                  </a:cubicBezTo>
                  <a:cubicBezTo>
                    <a:pt x="5537" y="29373"/>
                    <a:pt x="5560" y="29314"/>
                    <a:pt x="5572" y="29242"/>
                  </a:cubicBezTo>
                  <a:cubicBezTo>
                    <a:pt x="5572" y="29207"/>
                    <a:pt x="5584" y="29171"/>
                    <a:pt x="5584" y="29135"/>
                  </a:cubicBezTo>
                  <a:cubicBezTo>
                    <a:pt x="5620" y="29052"/>
                    <a:pt x="5644" y="28957"/>
                    <a:pt x="5656" y="28850"/>
                  </a:cubicBezTo>
                  <a:cubicBezTo>
                    <a:pt x="5691" y="28766"/>
                    <a:pt x="5715" y="28695"/>
                    <a:pt x="5751" y="28611"/>
                  </a:cubicBezTo>
                  <a:cubicBezTo>
                    <a:pt x="5775" y="28540"/>
                    <a:pt x="5810" y="28457"/>
                    <a:pt x="5834" y="28373"/>
                  </a:cubicBezTo>
                  <a:cubicBezTo>
                    <a:pt x="5894" y="28230"/>
                    <a:pt x="5941" y="28099"/>
                    <a:pt x="6001" y="27945"/>
                  </a:cubicBezTo>
                  <a:cubicBezTo>
                    <a:pt x="6215" y="27457"/>
                    <a:pt x="6418" y="26980"/>
                    <a:pt x="6644" y="26492"/>
                  </a:cubicBezTo>
                  <a:cubicBezTo>
                    <a:pt x="6763" y="26218"/>
                    <a:pt x="6846" y="25956"/>
                    <a:pt x="6941" y="25683"/>
                  </a:cubicBezTo>
                  <a:cubicBezTo>
                    <a:pt x="7049" y="25397"/>
                    <a:pt x="7108" y="25099"/>
                    <a:pt x="7132" y="24801"/>
                  </a:cubicBezTo>
                  <a:cubicBezTo>
                    <a:pt x="7180" y="24444"/>
                    <a:pt x="7144" y="24075"/>
                    <a:pt x="7072" y="23718"/>
                  </a:cubicBezTo>
                  <a:cubicBezTo>
                    <a:pt x="7013" y="23432"/>
                    <a:pt x="6930" y="23170"/>
                    <a:pt x="6811" y="22896"/>
                  </a:cubicBezTo>
                  <a:cubicBezTo>
                    <a:pt x="6715" y="22694"/>
                    <a:pt x="6596" y="22480"/>
                    <a:pt x="6465" y="22301"/>
                  </a:cubicBezTo>
                  <a:cubicBezTo>
                    <a:pt x="6346" y="22146"/>
                    <a:pt x="6227" y="21992"/>
                    <a:pt x="6096" y="21861"/>
                  </a:cubicBezTo>
                  <a:lnTo>
                    <a:pt x="5918" y="21682"/>
                  </a:lnTo>
                  <a:cubicBezTo>
                    <a:pt x="5834" y="21611"/>
                    <a:pt x="5763" y="21527"/>
                    <a:pt x="5691" y="21468"/>
                  </a:cubicBezTo>
                  <a:cubicBezTo>
                    <a:pt x="5620" y="21408"/>
                    <a:pt x="5537" y="21337"/>
                    <a:pt x="5465" y="21277"/>
                  </a:cubicBezTo>
                  <a:cubicBezTo>
                    <a:pt x="5334" y="21158"/>
                    <a:pt x="5203" y="21051"/>
                    <a:pt x="5048" y="20956"/>
                  </a:cubicBezTo>
                  <a:cubicBezTo>
                    <a:pt x="4751" y="20730"/>
                    <a:pt x="4453" y="20539"/>
                    <a:pt x="4155" y="20313"/>
                  </a:cubicBezTo>
                  <a:cubicBezTo>
                    <a:pt x="3858" y="20098"/>
                    <a:pt x="3560" y="19896"/>
                    <a:pt x="3274" y="19670"/>
                  </a:cubicBezTo>
                  <a:cubicBezTo>
                    <a:pt x="3179" y="19587"/>
                    <a:pt x="3060" y="19491"/>
                    <a:pt x="2953" y="19408"/>
                  </a:cubicBezTo>
                  <a:cubicBezTo>
                    <a:pt x="2846" y="19313"/>
                    <a:pt x="2727" y="19206"/>
                    <a:pt x="2620" y="19122"/>
                  </a:cubicBezTo>
                  <a:lnTo>
                    <a:pt x="2310" y="18813"/>
                  </a:lnTo>
                  <a:cubicBezTo>
                    <a:pt x="2191" y="18658"/>
                    <a:pt x="2060" y="18527"/>
                    <a:pt x="1941" y="18372"/>
                  </a:cubicBezTo>
                  <a:cubicBezTo>
                    <a:pt x="1822" y="18217"/>
                    <a:pt x="1703" y="18039"/>
                    <a:pt x="1596" y="17860"/>
                  </a:cubicBezTo>
                  <a:cubicBezTo>
                    <a:pt x="1536" y="17753"/>
                    <a:pt x="1488" y="17646"/>
                    <a:pt x="1429" y="17539"/>
                  </a:cubicBezTo>
                  <a:cubicBezTo>
                    <a:pt x="1357" y="17408"/>
                    <a:pt x="1298" y="17265"/>
                    <a:pt x="1238" y="17110"/>
                  </a:cubicBezTo>
                  <a:cubicBezTo>
                    <a:pt x="1226" y="17062"/>
                    <a:pt x="1215" y="17027"/>
                    <a:pt x="1179" y="16967"/>
                  </a:cubicBezTo>
                  <a:cubicBezTo>
                    <a:pt x="1155" y="16908"/>
                    <a:pt x="1119" y="16824"/>
                    <a:pt x="1107" y="16753"/>
                  </a:cubicBezTo>
                  <a:cubicBezTo>
                    <a:pt x="1072" y="16681"/>
                    <a:pt x="1060" y="16622"/>
                    <a:pt x="1048" y="16550"/>
                  </a:cubicBezTo>
                  <a:cubicBezTo>
                    <a:pt x="1036" y="16467"/>
                    <a:pt x="1000" y="16408"/>
                    <a:pt x="988" y="16336"/>
                  </a:cubicBezTo>
                  <a:cubicBezTo>
                    <a:pt x="976" y="16265"/>
                    <a:pt x="953" y="16193"/>
                    <a:pt x="929" y="16134"/>
                  </a:cubicBezTo>
                  <a:cubicBezTo>
                    <a:pt x="917" y="16050"/>
                    <a:pt x="881" y="15979"/>
                    <a:pt x="869" y="15919"/>
                  </a:cubicBezTo>
                  <a:cubicBezTo>
                    <a:pt x="834" y="15788"/>
                    <a:pt x="822" y="15657"/>
                    <a:pt x="798" y="15515"/>
                  </a:cubicBezTo>
                  <a:cubicBezTo>
                    <a:pt x="798" y="15455"/>
                    <a:pt x="774" y="15384"/>
                    <a:pt x="774" y="15324"/>
                  </a:cubicBezTo>
                  <a:cubicBezTo>
                    <a:pt x="774" y="15265"/>
                    <a:pt x="762" y="15193"/>
                    <a:pt x="762" y="15134"/>
                  </a:cubicBezTo>
                  <a:cubicBezTo>
                    <a:pt x="762" y="15038"/>
                    <a:pt x="762" y="14967"/>
                    <a:pt x="750" y="14884"/>
                  </a:cubicBezTo>
                  <a:cubicBezTo>
                    <a:pt x="750" y="14824"/>
                    <a:pt x="738" y="14741"/>
                    <a:pt x="750" y="14681"/>
                  </a:cubicBezTo>
                  <a:lnTo>
                    <a:pt x="750" y="14419"/>
                  </a:lnTo>
                  <a:lnTo>
                    <a:pt x="750" y="14241"/>
                  </a:lnTo>
                  <a:cubicBezTo>
                    <a:pt x="762" y="14086"/>
                    <a:pt x="774" y="13955"/>
                    <a:pt x="798" y="13812"/>
                  </a:cubicBezTo>
                  <a:cubicBezTo>
                    <a:pt x="822" y="13633"/>
                    <a:pt x="857" y="13431"/>
                    <a:pt x="881" y="13252"/>
                  </a:cubicBezTo>
                  <a:cubicBezTo>
                    <a:pt x="917" y="13133"/>
                    <a:pt x="929" y="13014"/>
                    <a:pt x="953" y="12895"/>
                  </a:cubicBezTo>
                  <a:cubicBezTo>
                    <a:pt x="988" y="12776"/>
                    <a:pt x="1012" y="12681"/>
                    <a:pt x="1048" y="12562"/>
                  </a:cubicBezTo>
                  <a:cubicBezTo>
                    <a:pt x="1060" y="12479"/>
                    <a:pt x="1096" y="12395"/>
                    <a:pt x="1119" y="12324"/>
                  </a:cubicBezTo>
                  <a:cubicBezTo>
                    <a:pt x="1167" y="12169"/>
                    <a:pt x="1215" y="12038"/>
                    <a:pt x="1250" y="11907"/>
                  </a:cubicBezTo>
                  <a:cubicBezTo>
                    <a:pt x="1286" y="11824"/>
                    <a:pt x="1310" y="11740"/>
                    <a:pt x="1346" y="11669"/>
                  </a:cubicBezTo>
                  <a:cubicBezTo>
                    <a:pt x="1369" y="11574"/>
                    <a:pt x="1417" y="11490"/>
                    <a:pt x="1453" y="11407"/>
                  </a:cubicBezTo>
                  <a:cubicBezTo>
                    <a:pt x="1488" y="11324"/>
                    <a:pt x="1536" y="11228"/>
                    <a:pt x="1572" y="11145"/>
                  </a:cubicBezTo>
                  <a:cubicBezTo>
                    <a:pt x="1607" y="11074"/>
                    <a:pt x="1643" y="10978"/>
                    <a:pt x="1691" y="10907"/>
                  </a:cubicBezTo>
                  <a:cubicBezTo>
                    <a:pt x="1750" y="10812"/>
                    <a:pt x="1786" y="10716"/>
                    <a:pt x="1846" y="10621"/>
                  </a:cubicBezTo>
                  <a:cubicBezTo>
                    <a:pt x="1881" y="10562"/>
                    <a:pt x="1929" y="10490"/>
                    <a:pt x="1965" y="10431"/>
                  </a:cubicBezTo>
                  <a:cubicBezTo>
                    <a:pt x="2024" y="10335"/>
                    <a:pt x="2084" y="10252"/>
                    <a:pt x="2131" y="10157"/>
                  </a:cubicBezTo>
                  <a:cubicBezTo>
                    <a:pt x="2179" y="10085"/>
                    <a:pt x="2227" y="10014"/>
                    <a:pt x="2262" y="9954"/>
                  </a:cubicBezTo>
                  <a:cubicBezTo>
                    <a:pt x="2369" y="9800"/>
                    <a:pt x="2477" y="9669"/>
                    <a:pt x="2584" y="9526"/>
                  </a:cubicBezTo>
                  <a:cubicBezTo>
                    <a:pt x="2679" y="9383"/>
                    <a:pt x="2798" y="9252"/>
                    <a:pt x="2905" y="9109"/>
                  </a:cubicBezTo>
                  <a:cubicBezTo>
                    <a:pt x="2953" y="9050"/>
                    <a:pt x="3012" y="9002"/>
                    <a:pt x="3060" y="8942"/>
                  </a:cubicBezTo>
                  <a:cubicBezTo>
                    <a:pt x="3131" y="8871"/>
                    <a:pt x="3203" y="8776"/>
                    <a:pt x="3274" y="8704"/>
                  </a:cubicBezTo>
                  <a:lnTo>
                    <a:pt x="3417" y="8573"/>
                  </a:lnTo>
                  <a:lnTo>
                    <a:pt x="3667" y="8311"/>
                  </a:lnTo>
                  <a:cubicBezTo>
                    <a:pt x="3798" y="8192"/>
                    <a:pt x="3917" y="8073"/>
                    <a:pt x="4048" y="7942"/>
                  </a:cubicBezTo>
                  <a:cubicBezTo>
                    <a:pt x="4310" y="7704"/>
                    <a:pt x="4560" y="7478"/>
                    <a:pt x="4810" y="7264"/>
                  </a:cubicBezTo>
                  <a:cubicBezTo>
                    <a:pt x="4929" y="7156"/>
                    <a:pt x="5048" y="7049"/>
                    <a:pt x="5179" y="6942"/>
                  </a:cubicBezTo>
                  <a:cubicBezTo>
                    <a:pt x="5334" y="6823"/>
                    <a:pt x="5477" y="6704"/>
                    <a:pt x="5620" y="6585"/>
                  </a:cubicBezTo>
                  <a:lnTo>
                    <a:pt x="5644" y="6561"/>
                  </a:lnTo>
                  <a:cubicBezTo>
                    <a:pt x="5751" y="6490"/>
                    <a:pt x="5870" y="6394"/>
                    <a:pt x="5977" y="6323"/>
                  </a:cubicBezTo>
                  <a:cubicBezTo>
                    <a:pt x="6037" y="6275"/>
                    <a:pt x="6072" y="6252"/>
                    <a:pt x="6132" y="6204"/>
                  </a:cubicBezTo>
                  <a:cubicBezTo>
                    <a:pt x="6310" y="6085"/>
                    <a:pt x="6489" y="5966"/>
                    <a:pt x="6656" y="5835"/>
                  </a:cubicBezTo>
                  <a:cubicBezTo>
                    <a:pt x="6787" y="5740"/>
                    <a:pt x="6941" y="5656"/>
                    <a:pt x="7072" y="5561"/>
                  </a:cubicBezTo>
                  <a:cubicBezTo>
                    <a:pt x="7203" y="5478"/>
                    <a:pt x="7346" y="5382"/>
                    <a:pt x="7477" y="5311"/>
                  </a:cubicBezTo>
                  <a:cubicBezTo>
                    <a:pt x="8001" y="5013"/>
                    <a:pt x="8501" y="4716"/>
                    <a:pt x="9037" y="4418"/>
                  </a:cubicBezTo>
                  <a:lnTo>
                    <a:pt x="9037" y="4418"/>
                  </a:lnTo>
                  <a:cubicBezTo>
                    <a:pt x="8966" y="4478"/>
                    <a:pt x="8894" y="4549"/>
                    <a:pt x="8811" y="4608"/>
                  </a:cubicBezTo>
                  <a:cubicBezTo>
                    <a:pt x="8680" y="4728"/>
                    <a:pt x="8561" y="4835"/>
                    <a:pt x="8442" y="4954"/>
                  </a:cubicBezTo>
                  <a:cubicBezTo>
                    <a:pt x="8132" y="5240"/>
                    <a:pt x="7834" y="5513"/>
                    <a:pt x="7525" y="5787"/>
                  </a:cubicBezTo>
                  <a:cubicBezTo>
                    <a:pt x="7406" y="5894"/>
                    <a:pt x="7418" y="6085"/>
                    <a:pt x="7525" y="6192"/>
                  </a:cubicBezTo>
                  <a:cubicBezTo>
                    <a:pt x="7584" y="6252"/>
                    <a:pt x="7656" y="6275"/>
                    <a:pt x="7727" y="6275"/>
                  </a:cubicBezTo>
                  <a:cubicBezTo>
                    <a:pt x="7799" y="6275"/>
                    <a:pt x="7882" y="6252"/>
                    <a:pt x="7942" y="6192"/>
                  </a:cubicBezTo>
                  <a:cubicBezTo>
                    <a:pt x="8251" y="5918"/>
                    <a:pt x="8573" y="5668"/>
                    <a:pt x="8894" y="5394"/>
                  </a:cubicBezTo>
                  <a:cubicBezTo>
                    <a:pt x="9132" y="5204"/>
                    <a:pt x="9382" y="5013"/>
                    <a:pt x="9620" y="4823"/>
                  </a:cubicBezTo>
                  <a:cubicBezTo>
                    <a:pt x="9763" y="4704"/>
                    <a:pt x="9930" y="4597"/>
                    <a:pt x="10085" y="4478"/>
                  </a:cubicBezTo>
                  <a:cubicBezTo>
                    <a:pt x="10228" y="4370"/>
                    <a:pt x="10382" y="4263"/>
                    <a:pt x="10537" y="4168"/>
                  </a:cubicBezTo>
                  <a:cubicBezTo>
                    <a:pt x="10656" y="4073"/>
                    <a:pt x="10799" y="4001"/>
                    <a:pt x="10918" y="3906"/>
                  </a:cubicBezTo>
                  <a:cubicBezTo>
                    <a:pt x="11013" y="3835"/>
                    <a:pt x="11132" y="3775"/>
                    <a:pt x="11240" y="3704"/>
                  </a:cubicBezTo>
                  <a:cubicBezTo>
                    <a:pt x="11287" y="3668"/>
                    <a:pt x="11347" y="3644"/>
                    <a:pt x="11394" y="3608"/>
                  </a:cubicBezTo>
                  <a:cubicBezTo>
                    <a:pt x="11704" y="3430"/>
                    <a:pt x="12014" y="3251"/>
                    <a:pt x="12323" y="3096"/>
                  </a:cubicBezTo>
                  <a:cubicBezTo>
                    <a:pt x="12526" y="2989"/>
                    <a:pt x="12728" y="2882"/>
                    <a:pt x="12918" y="2775"/>
                  </a:cubicBezTo>
                  <a:cubicBezTo>
                    <a:pt x="13073" y="2704"/>
                    <a:pt x="13216" y="2632"/>
                    <a:pt x="13383" y="2561"/>
                  </a:cubicBezTo>
                  <a:cubicBezTo>
                    <a:pt x="13514" y="2477"/>
                    <a:pt x="13669" y="2406"/>
                    <a:pt x="13799" y="2346"/>
                  </a:cubicBezTo>
                  <a:cubicBezTo>
                    <a:pt x="14026" y="2239"/>
                    <a:pt x="14228" y="2156"/>
                    <a:pt x="14454" y="2049"/>
                  </a:cubicBezTo>
                  <a:cubicBezTo>
                    <a:pt x="14752" y="1918"/>
                    <a:pt x="15050" y="1799"/>
                    <a:pt x="15347" y="1668"/>
                  </a:cubicBezTo>
                  <a:cubicBezTo>
                    <a:pt x="15597" y="1572"/>
                    <a:pt x="15859" y="1489"/>
                    <a:pt x="16097" y="1382"/>
                  </a:cubicBezTo>
                  <a:cubicBezTo>
                    <a:pt x="16193" y="1334"/>
                    <a:pt x="16312" y="1322"/>
                    <a:pt x="16419" y="1275"/>
                  </a:cubicBezTo>
                  <a:cubicBezTo>
                    <a:pt x="16574" y="1227"/>
                    <a:pt x="16705" y="1191"/>
                    <a:pt x="16847" y="1144"/>
                  </a:cubicBezTo>
                  <a:cubicBezTo>
                    <a:pt x="16955" y="1108"/>
                    <a:pt x="17062" y="1096"/>
                    <a:pt x="17181" y="1072"/>
                  </a:cubicBezTo>
                  <a:cubicBezTo>
                    <a:pt x="17324" y="1037"/>
                    <a:pt x="17467" y="1013"/>
                    <a:pt x="17609" y="965"/>
                  </a:cubicBezTo>
                  <a:cubicBezTo>
                    <a:pt x="17645" y="965"/>
                    <a:pt x="17669" y="953"/>
                    <a:pt x="17705" y="953"/>
                  </a:cubicBezTo>
                  <a:cubicBezTo>
                    <a:pt x="17788" y="929"/>
                    <a:pt x="17883" y="918"/>
                    <a:pt x="17955" y="906"/>
                  </a:cubicBezTo>
                  <a:cubicBezTo>
                    <a:pt x="18062" y="894"/>
                    <a:pt x="18181" y="870"/>
                    <a:pt x="18276" y="846"/>
                  </a:cubicBezTo>
                  <a:cubicBezTo>
                    <a:pt x="18455" y="834"/>
                    <a:pt x="18633" y="810"/>
                    <a:pt x="18812" y="787"/>
                  </a:cubicBezTo>
                  <a:cubicBezTo>
                    <a:pt x="18967" y="775"/>
                    <a:pt x="19098" y="775"/>
                    <a:pt x="19253" y="751"/>
                  </a:cubicBezTo>
                  <a:cubicBezTo>
                    <a:pt x="19407" y="751"/>
                    <a:pt x="19562" y="739"/>
                    <a:pt x="19729" y="739"/>
                  </a:cubicBezTo>
                  <a:close/>
                  <a:moveTo>
                    <a:pt x="19634" y="1"/>
                  </a:moveTo>
                  <a:cubicBezTo>
                    <a:pt x="19431" y="13"/>
                    <a:pt x="19229" y="13"/>
                    <a:pt x="19026" y="25"/>
                  </a:cubicBezTo>
                  <a:cubicBezTo>
                    <a:pt x="18848" y="48"/>
                    <a:pt x="18681" y="60"/>
                    <a:pt x="18502" y="72"/>
                  </a:cubicBezTo>
                  <a:cubicBezTo>
                    <a:pt x="18324" y="84"/>
                    <a:pt x="18145" y="120"/>
                    <a:pt x="17967" y="144"/>
                  </a:cubicBezTo>
                  <a:cubicBezTo>
                    <a:pt x="17836" y="167"/>
                    <a:pt x="17705" y="191"/>
                    <a:pt x="17562" y="203"/>
                  </a:cubicBezTo>
                  <a:cubicBezTo>
                    <a:pt x="17526" y="227"/>
                    <a:pt x="17467" y="227"/>
                    <a:pt x="17419" y="239"/>
                  </a:cubicBezTo>
                  <a:cubicBezTo>
                    <a:pt x="17193" y="287"/>
                    <a:pt x="16967" y="346"/>
                    <a:pt x="16752" y="382"/>
                  </a:cubicBezTo>
                  <a:cubicBezTo>
                    <a:pt x="16586" y="418"/>
                    <a:pt x="16431" y="477"/>
                    <a:pt x="16276" y="525"/>
                  </a:cubicBezTo>
                  <a:lnTo>
                    <a:pt x="15824" y="656"/>
                  </a:lnTo>
                  <a:cubicBezTo>
                    <a:pt x="15597" y="727"/>
                    <a:pt x="15383" y="822"/>
                    <a:pt x="15157" y="894"/>
                  </a:cubicBezTo>
                  <a:cubicBezTo>
                    <a:pt x="14978" y="965"/>
                    <a:pt x="14800" y="1037"/>
                    <a:pt x="14597" y="1120"/>
                  </a:cubicBezTo>
                  <a:lnTo>
                    <a:pt x="14157" y="1299"/>
                  </a:lnTo>
                  <a:lnTo>
                    <a:pt x="13490" y="1608"/>
                  </a:lnTo>
                  <a:cubicBezTo>
                    <a:pt x="13407" y="1632"/>
                    <a:pt x="13323" y="1668"/>
                    <a:pt x="13252" y="1680"/>
                  </a:cubicBezTo>
                  <a:cubicBezTo>
                    <a:pt x="12990" y="1775"/>
                    <a:pt x="12764" y="1858"/>
                    <a:pt x="12502" y="1953"/>
                  </a:cubicBezTo>
                  <a:cubicBezTo>
                    <a:pt x="12180" y="2072"/>
                    <a:pt x="11847" y="2203"/>
                    <a:pt x="11525" y="2334"/>
                  </a:cubicBezTo>
                  <a:cubicBezTo>
                    <a:pt x="11323" y="2406"/>
                    <a:pt x="11144" y="2501"/>
                    <a:pt x="10966" y="2573"/>
                  </a:cubicBezTo>
                  <a:cubicBezTo>
                    <a:pt x="10835" y="2632"/>
                    <a:pt x="10692" y="2692"/>
                    <a:pt x="10549" y="2763"/>
                  </a:cubicBezTo>
                  <a:cubicBezTo>
                    <a:pt x="10216" y="2930"/>
                    <a:pt x="9859" y="3108"/>
                    <a:pt x="9513" y="3287"/>
                  </a:cubicBezTo>
                  <a:cubicBezTo>
                    <a:pt x="9347" y="3382"/>
                    <a:pt x="9180" y="3454"/>
                    <a:pt x="9025" y="3537"/>
                  </a:cubicBezTo>
                  <a:lnTo>
                    <a:pt x="8442" y="3858"/>
                  </a:lnTo>
                  <a:lnTo>
                    <a:pt x="8037" y="4073"/>
                  </a:lnTo>
                  <a:cubicBezTo>
                    <a:pt x="7894" y="4168"/>
                    <a:pt x="7739" y="4239"/>
                    <a:pt x="7596" y="4335"/>
                  </a:cubicBezTo>
                  <a:cubicBezTo>
                    <a:pt x="7406" y="4454"/>
                    <a:pt x="7192" y="4573"/>
                    <a:pt x="7001" y="4692"/>
                  </a:cubicBezTo>
                  <a:cubicBezTo>
                    <a:pt x="6846" y="4775"/>
                    <a:pt x="6680" y="4882"/>
                    <a:pt x="6537" y="4989"/>
                  </a:cubicBezTo>
                  <a:cubicBezTo>
                    <a:pt x="6406" y="5073"/>
                    <a:pt x="6263" y="5168"/>
                    <a:pt x="6144" y="5251"/>
                  </a:cubicBezTo>
                  <a:cubicBezTo>
                    <a:pt x="6001" y="5359"/>
                    <a:pt x="5870" y="5442"/>
                    <a:pt x="5715" y="5549"/>
                  </a:cubicBezTo>
                  <a:cubicBezTo>
                    <a:pt x="5537" y="5680"/>
                    <a:pt x="5370" y="5823"/>
                    <a:pt x="5191" y="5954"/>
                  </a:cubicBezTo>
                  <a:cubicBezTo>
                    <a:pt x="5013" y="6085"/>
                    <a:pt x="4858" y="6216"/>
                    <a:pt x="4691" y="6371"/>
                  </a:cubicBezTo>
                  <a:cubicBezTo>
                    <a:pt x="4441" y="6573"/>
                    <a:pt x="4179" y="6811"/>
                    <a:pt x="3929" y="7037"/>
                  </a:cubicBezTo>
                  <a:cubicBezTo>
                    <a:pt x="3667" y="7287"/>
                    <a:pt x="3393" y="7549"/>
                    <a:pt x="3143" y="7799"/>
                  </a:cubicBezTo>
                  <a:cubicBezTo>
                    <a:pt x="3012" y="7930"/>
                    <a:pt x="2881" y="8061"/>
                    <a:pt x="2750" y="8204"/>
                  </a:cubicBezTo>
                  <a:cubicBezTo>
                    <a:pt x="2631" y="8335"/>
                    <a:pt x="2500" y="8466"/>
                    <a:pt x="2393" y="8621"/>
                  </a:cubicBezTo>
                  <a:cubicBezTo>
                    <a:pt x="2322" y="8716"/>
                    <a:pt x="2250" y="8811"/>
                    <a:pt x="2155" y="8919"/>
                  </a:cubicBezTo>
                  <a:cubicBezTo>
                    <a:pt x="2096" y="8990"/>
                    <a:pt x="2060" y="9050"/>
                    <a:pt x="2000" y="9121"/>
                  </a:cubicBezTo>
                  <a:cubicBezTo>
                    <a:pt x="1917" y="9216"/>
                    <a:pt x="1858" y="9311"/>
                    <a:pt x="1798" y="9407"/>
                  </a:cubicBezTo>
                  <a:cubicBezTo>
                    <a:pt x="1762" y="9466"/>
                    <a:pt x="1715" y="9526"/>
                    <a:pt x="1667" y="9597"/>
                  </a:cubicBezTo>
                  <a:cubicBezTo>
                    <a:pt x="1607" y="9692"/>
                    <a:pt x="1548" y="9776"/>
                    <a:pt x="1500" y="9871"/>
                  </a:cubicBezTo>
                  <a:cubicBezTo>
                    <a:pt x="1465" y="9942"/>
                    <a:pt x="1417" y="10002"/>
                    <a:pt x="1369" y="10073"/>
                  </a:cubicBezTo>
                  <a:cubicBezTo>
                    <a:pt x="1334" y="10169"/>
                    <a:pt x="1286" y="10252"/>
                    <a:pt x="1226" y="10323"/>
                  </a:cubicBezTo>
                  <a:lnTo>
                    <a:pt x="1084" y="10550"/>
                  </a:lnTo>
                  <a:lnTo>
                    <a:pt x="953" y="10824"/>
                  </a:lnTo>
                  <a:cubicBezTo>
                    <a:pt x="917" y="10895"/>
                    <a:pt x="881" y="10966"/>
                    <a:pt x="834" y="11062"/>
                  </a:cubicBezTo>
                  <a:cubicBezTo>
                    <a:pt x="762" y="11240"/>
                    <a:pt x="703" y="11395"/>
                    <a:pt x="631" y="11574"/>
                  </a:cubicBezTo>
                  <a:cubicBezTo>
                    <a:pt x="560" y="11776"/>
                    <a:pt x="476" y="11978"/>
                    <a:pt x="417" y="12193"/>
                  </a:cubicBezTo>
                  <a:cubicBezTo>
                    <a:pt x="393" y="12264"/>
                    <a:pt x="381" y="12348"/>
                    <a:pt x="345" y="12443"/>
                  </a:cubicBezTo>
                  <a:cubicBezTo>
                    <a:pt x="322" y="12526"/>
                    <a:pt x="298" y="12621"/>
                    <a:pt x="274" y="12729"/>
                  </a:cubicBezTo>
                  <a:cubicBezTo>
                    <a:pt x="238" y="12812"/>
                    <a:pt x="226" y="12907"/>
                    <a:pt x="214" y="12990"/>
                  </a:cubicBezTo>
                  <a:cubicBezTo>
                    <a:pt x="203" y="13062"/>
                    <a:pt x="167" y="13145"/>
                    <a:pt x="155" y="13229"/>
                  </a:cubicBezTo>
                  <a:cubicBezTo>
                    <a:pt x="119" y="13419"/>
                    <a:pt x="83" y="13622"/>
                    <a:pt x="60" y="13812"/>
                  </a:cubicBezTo>
                  <a:cubicBezTo>
                    <a:pt x="48" y="14003"/>
                    <a:pt x="24" y="14181"/>
                    <a:pt x="24" y="14372"/>
                  </a:cubicBezTo>
                  <a:cubicBezTo>
                    <a:pt x="24" y="14491"/>
                    <a:pt x="0" y="14598"/>
                    <a:pt x="0" y="14705"/>
                  </a:cubicBezTo>
                  <a:cubicBezTo>
                    <a:pt x="0" y="14788"/>
                    <a:pt x="0" y="14884"/>
                    <a:pt x="24" y="14955"/>
                  </a:cubicBezTo>
                  <a:cubicBezTo>
                    <a:pt x="24" y="15026"/>
                    <a:pt x="24" y="15122"/>
                    <a:pt x="36" y="15193"/>
                  </a:cubicBezTo>
                  <a:cubicBezTo>
                    <a:pt x="48" y="15312"/>
                    <a:pt x="60" y="15431"/>
                    <a:pt x="60" y="15538"/>
                  </a:cubicBezTo>
                  <a:cubicBezTo>
                    <a:pt x="83" y="15646"/>
                    <a:pt x="95" y="15729"/>
                    <a:pt x="107" y="15824"/>
                  </a:cubicBezTo>
                  <a:cubicBezTo>
                    <a:pt x="119" y="15884"/>
                    <a:pt x="119" y="15943"/>
                    <a:pt x="143" y="16015"/>
                  </a:cubicBezTo>
                  <a:cubicBezTo>
                    <a:pt x="143" y="16038"/>
                    <a:pt x="155" y="16074"/>
                    <a:pt x="155" y="16098"/>
                  </a:cubicBezTo>
                  <a:cubicBezTo>
                    <a:pt x="203" y="16265"/>
                    <a:pt x="226" y="16431"/>
                    <a:pt x="286" y="16598"/>
                  </a:cubicBezTo>
                  <a:cubicBezTo>
                    <a:pt x="334" y="16717"/>
                    <a:pt x="357" y="16812"/>
                    <a:pt x="405" y="16931"/>
                  </a:cubicBezTo>
                  <a:cubicBezTo>
                    <a:pt x="441" y="17027"/>
                    <a:pt x="476" y="17110"/>
                    <a:pt x="512" y="17205"/>
                  </a:cubicBezTo>
                  <a:cubicBezTo>
                    <a:pt x="536" y="17277"/>
                    <a:pt x="572" y="17372"/>
                    <a:pt x="619" y="17443"/>
                  </a:cubicBezTo>
                  <a:cubicBezTo>
                    <a:pt x="655" y="17551"/>
                    <a:pt x="703" y="17634"/>
                    <a:pt x="762" y="17741"/>
                  </a:cubicBezTo>
                  <a:cubicBezTo>
                    <a:pt x="834" y="17884"/>
                    <a:pt x="929" y="18039"/>
                    <a:pt x="1012" y="18182"/>
                  </a:cubicBezTo>
                  <a:cubicBezTo>
                    <a:pt x="1072" y="18289"/>
                    <a:pt x="1155" y="18396"/>
                    <a:pt x="1226" y="18503"/>
                  </a:cubicBezTo>
                  <a:cubicBezTo>
                    <a:pt x="1298" y="18598"/>
                    <a:pt x="1393" y="18705"/>
                    <a:pt x="1465" y="18813"/>
                  </a:cubicBezTo>
                  <a:cubicBezTo>
                    <a:pt x="1536" y="18896"/>
                    <a:pt x="1631" y="18991"/>
                    <a:pt x="1703" y="19075"/>
                  </a:cubicBezTo>
                  <a:cubicBezTo>
                    <a:pt x="1762" y="19134"/>
                    <a:pt x="1822" y="19217"/>
                    <a:pt x="1881" y="19277"/>
                  </a:cubicBezTo>
                  <a:cubicBezTo>
                    <a:pt x="1965" y="19348"/>
                    <a:pt x="2048" y="19420"/>
                    <a:pt x="2131" y="19515"/>
                  </a:cubicBezTo>
                  <a:cubicBezTo>
                    <a:pt x="2191" y="19575"/>
                    <a:pt x="2250" y="19610"/>
                    <a:pt x="2310" y="19658"/>
                  </a:cubicBezTo>
                  <a:cubicBezTo>
                    <a:pt x="2381" y="19717"/>
                    <a:pt x="2441" y="19777"/>
                    <a:pt x="2524" y="19825"/>
                  </a:cubicBezTo>
                  <a:cubicBezTo>
                    <a:pt x="2679" y="19944"/>
                    <a:pt x="2834" y="20063"/>
                    <a:pt x="3001" y="20182"/>
                  </a:cubicBezTo>
                  <a:lnTo>
                    <a:pt x="3893" y="20801"/>
                  </a:lnTo>
                  <a:cubicBezTo>
                    <a:pt x="4048" y="20908"/>
                    <a:pt x="4215" y="21027"/>
                    <a:pt x="4370" y="21134"/>
                  </a:cubicBezTo>
                  <a:cubicBezTo>
                    <a:pt x="4501" y="21218"/>
                    <a:pt x="4632" y="21325"/>
                    <a:pt x="4763" y="21432"/>
                  </a:cubicBezTo>
                  <a:cubicBezTo>
                    <a:pt x="4941" y="21563"/>
                    <a:pt x="5120" y="21718"/>
                    <a:pt x="5275" y="21861"/>
                  </a:cubicBezTo>
                  <a:cubicBezTo>
                    <a:pt x="5346" y="21932"/>
                    <a:pt x="5441" y="22015"/>
                    <a:pt x="5513" y="22099"/>
                  </a:cubicBezTo>
                  <a:cubicBezTo>
                    <a:pt x="5632" y="22230"/>
                    <a:pt x="5751" y="22349"/>
                    <a:pt x="5858" y="22492"/>
                  </a:cubicBezTo>
                  <a:cubicBezTo>
                    <a:pt x="6013" y="22706"/>
                    <a:pt x="6156" y="22968"/>
                    <a:pt x="6275" y="23218"/>
                  </a:cubicBezTo>
                  <a:cubicBezTo>
                    <a:pt x="6370" y="23480"/>
                    <a:pt x="6453" y="23754"/>
                    <a:pt x="6489" y="24039"/>
                  </a:cubicBezTo>
                  <a:cubicBezTo>
                    <a:pt x="6525" y="24254"/>
                    <a:pt x="6525" y="24492"/>
                    <a:pt x="6489" y="24718"/>
                  </a:cubicBezTo>
                  <a:cubicBezTo>
                    <a:pt x="6465" y="24968"/>
                    <a:pt x="6406" y="25230"/>
                    <a:pt x="6310" y="25468"/>
                  </a:cubicBezTo>
                  <a:cubicBezTo>
                    <a:pt x="6275" y="25563"/>
                    <a:pt x="6239" y="25671"/>
                    <a:pt x="6191" y="25790"/>
                  </a:cubicBezTo>
                  <a:cubicBezTo>
                    <a:pt x="6132" y="25921"/>
                    <a:pt x="6096" y="26040"/>
                    <a:pt x="6037" y="26183"/>
                  </a:cubicBezTo>
                  <a:cubicBezTo>
                    <a:pt x="5870" y="26540"/>
                    <a:pt x="5703" y="26897"/>
                    <a:pt x="5525" y="27254"/>
                  </a:cubicBezTo>
                  <a:cubicBezTo>
                    <a:pt x="5358" y="27588"/>
                    <a:pt x="5227" y="27945"/>
                    <a:pt x="5096" y="28290"/>
                  </a:cubicBezTo>
                  <a:cubicBezTo>
                    <a:pt x="5036" y="28457"/>
                    <a:pt x="4977" y="28623"/>
                    <a:pt x="4929" y="28802"/>
                  </a:cubicBezTo>
                  <a:cubicBezTo>
                    <a:pt x="4906" y="28873"/>
                    <a:pt x="4882" y="28957"/>
                    <a:pt x="4870" y="29040"/>
                  </a:cubicBezTo>
                  <a:cubicBezTo>
                    <a:pt x="4858" y="29135"/>
                    <a:pt x="4822" y="29242"/>
                    <a:pt x="4810" y="29350"/>
                  </a:cubicBezTo>
                  <a:cubicBezTo>
                    <a:pt x="4798" y="29433"/>
                    <a:pt x="4786" y="29540"/>
                    <a:pt x="4763" y="29647"/>
                  </a:cubicBezTo>
                  <a:cubicBezTo>
                    <a:pt x="4751" y="29731"/>
                    <a:pt x="4739" y="29826"/>
                    <a:pt x="4739" y="29909"/>
                  </a:cubicBezTo>
                  <a:cubicBezTo>
                    <a:pt x="4727" y="30016"/>
                    <a:pt x="4703" y="30124"/>
                    <a:pt x="4703" y="30207"/>
                  </a:cubicBezTo>
                  <a:cubicBezTo>
                    <a:pt x="4703" y="30314"/>
                    <a:pt x="4691" y="30421"/>
                    <a:pt x="4691" y="30528"/>
                  </a:cubicBezTo>
                  <a:cubicBezTo>
                    <a:pt x="4679" y="30743"/>
                    <a:pt x="4691" y="30981"/>
                    <a:pt x="4739" y="31207"/>
                  </a:cubicBezTo>
                  <a:cubicBezTo>
                    <a:pt x="4786" y="31445"/>
                    <a:pt x="4846" y="31683"/>
                    <a:pt x="4929" y="31909"/>
                  </a:cubicBezTo>
                  <a:cubicBezTo>
                    <a:pt x="5025" y="32136"/>
                    <a:pt x="5144" y="32350"/>
                    <a:pt x="5287" y="32552"/>
                  </a:cubicBezTo>
                  <a:cubicBezTo>
                    <a:pt x="5417" y="32743"/>
                    <a:pt x="5572" y="32933"/>
                    <a:pt x="5751" y="33100"/>
                  </a:cubicBezTo>
                  <a:cubicBezTo>
                    <a:pt x="5894" y="33231"/>
                    <a:pt x="6060" y="33362"/>
                    <a:pt x="6239" y="33481"/>
                  </a:cubicBezTo>
                  <a:lnTo>
                    <a:pt x="6465" y="33624"/>
                  </a:lnTo>
                  <a:cubicBezTo>
                    <a:pt x="6632" y="33707"/>
                    <a:pt x="6775" y="33803"/>
                    <a:pt x="6953" y="33874"/>
                  </a:cubicBezTo>
                  <a:cubicBezTo>
                    <a:pt x="7287" y="34005"/>
                    <a:pt x="7620" y="34160"/>
                    <a:pt x="7977" y="34243"/>
                  </a:cubicBezTo>
                  <a:cubicBezTo>
                    <a:pt x="8156" y="34291"/>
                    <a:pt x="8358" y="34338"/>
                    <a:pt x="8537" y="34362"/>
                  </a:cubicBezTo>
                  <a:cubicBezTo>
                    <a:pt x="8727" y="34398"/>
                    <a:pt x="8918" y="34422"/>
                    <a:pt x="9108" y="34434"/>
                  </a:cubicBezTo>
                  <a:cubicBezTo>
                    <a:pt x="9323" y="34469"/>
                    <a:pt x="9549" y="34481"/>
                    <a:pt x="9763" y="34481"/>
                  </a:cubicBezTo>
                  <a:cubicBezTo>
                    <a:pt x="9906" y="34481"/>
                    <a:pt x="10037" y="34481"/>
                    <a:pt x="10168" y="34469"/>
                  </a:cubicBezTo>
                  <a:lnTo>
                    <a:pt x="10704" y="34422"/>
                  </a:lnTo>
                  <a:cubicBezTo>
                    <a:pt x="10894" y="34386"/>
                    <a:pt x="11097" y="34362"/>
                    <a:pt x="11287" y="34315"/>
                  </a:cubicBezTo>
                  <a:cubicBezTo>
                    <a:pt x="11644" y="34243"/>
                    <a:pt x="12002" y="34136"/>
                    <a:pt x="12347" y="34041"/>
                  </a:cubicBezTo>
                  <a:cubicBezTo>
                    <a:pt x="12668" y="33945"/>
                    <a:pt x="13002" y="33826"/>
                    <a:pt x="13323" y="33707"/>
                  </a:cubicBezTo>
                  <a:cubicBezTo>
                    <a:pt x="13514" y="33636"/>
                    <a:pt x="13692" y="33576"/>
                    <a:pt x="13895" y="33505"/>
                  </a:cubicBezTo>
                  <a:cubicBezTo>
                    <a:pt x="14073" y="33422"/>
                    <a:pt x="14252" y="33362"/>
                    <a:pt x="14431" y="33291"/>
                  </a:cubicBezTo>
                  <a:cubicBezTo>
                    <a:pt x="14764" y="33148"/>
                    <a:pt x="15097" y="32993"/>
                    <a:pt x="15443" y="32826"/>
                  </a:cubicBezTo>
                  <a:cubicBezTo>
                    <a:pt x="15621" y="32755"/>
                    <a:pt x="15776" y="32671"/>
                    <a:pt x="15955" y="32588"/>
                  </a:cubicBezTo>
                  <a:cubicBezTo>
                    <a:pt x="16121" y="32517"/>
                    <a:pt x="16300" y="32421"/>
                    <a:pt x="16466" y="32338"/>
                  </a:cubicBezTo>
                  <a:cubicBezTo>
                    <a:pt x="16788" y="32171"/>
                    <a:pt x="17121" y="31981"/>
                    <a:pt x="17431" y="31790"/>
                  </a:cubicBezTo>
                  <a:cubicBezTo>
                    <a:pt x="17740" y="31612"/>
                    <a:pt x="18038" y="31421"/>
                    <a:pt x="18336" y="31219"/>
                  </a:cubicBezTo>
                  <a:cubicBezTo>
                    <a:pt x="18633" y="31028"/>
                    <a:pt x="18919" y="30838"/>
                    <a:pt x="19217" y="30647"/>
                  </a:cubicBezTo>
                  <a:cubicBezTo>
                    <a:pt x="19514" y="30433"/>
                    <a:pt x="19812" y="30243"/>
                    <a:pt x="20110" y="30028"/>
                  </a:cubicBezTo>
                  <a:cubicBezTo>
                    <a:pt x="20276" y="29933"/>
                    <a:pt x="20419" y="29814"/>
                    <a:pt x="20586" y="29707"/>
                  </a:cubicBezTo>
                  <a:cubicBezTo>
                    <a:pt x="20753" y="29588"/>
                    <a:pt x="20919" y="29481"/>
                    <a:pt x="21062" y="29362"/>
                  </a:cubicBezTo>
                  <a:cubicBezTo>
                    <a:pt x="21229" y="29242"/>
                    <a:pt x="21372" y="29123"/>
                    <a:pt x="21539" y="29004"/>
                  </a:cubicBezTo>
                  <a:cubicBezTo>
                    <a:pt x="21717" y="28873"/>
                    <a:pt x="21884" y="28742"/>
                    <a:pt x="22062" y="28588"/>
                  </a:cubicBezTo>
                  <a:cubicBezTo>
                    <a:pt x="22348" y="28361"/>
                    <a:pt x="22622" y="28123"/>
                    <a:pt x="22908" y="27885"/>
                  </a:cubicBezTo>
                  <a:cubicBezTo>
                    <a:pt x="23182" y="27671"/>
                    <a:pt x="23444" y="27409"/>
                    <a:pt x="23694" y="27171"/>
                  </a:cubicBezTo>
                  <a:cubicBezTo>
                    <a:pt x="23956" y="26933"/>
                    <a:pt x="24217" y="26683"/>
                    <a:pt x="24456" y="26433"/>
                  </a:cubicBezTo>
                  <a:cubicBezTo>
                    <a:pt x="24729" y="26159"/>
                    <a:pt x="24979" y="25897"/>
                    <a:pt x="25229" y="25623"/>
                  </a:cubicBezTo>
                  <a:cubicBezTo>
                    <a:pt x="25349" y="25492"/>
                    <a:pt x="25480" y="25361"/>
                    <a:pt x="25599" y="25230"/>
                  </a:cubicBezTo>
                  <a:cubicBezTo>
                    <a:pt x="25682" y="25135"/>
                    <a:pt x="25753" y="25051"/>
                    <a:pt x="25825" y="24968"/>
                  </a:cubicBezTo>
                  <a:cubicBezTo>
                    <a:pt x="25872" y="24909"/>
                    <a:pt x="25932" y="24873"/>
                    <a:pt x="25980" y="24813"/>
                  </a:cubicBezTo>
                  <a:cubicBezTo>
                    <a:pt x="26218" y="24492"/>
                    <a:pt x="26468" y="24182"/>
                    <a:pt x="26706" y="23861"/>
                  </a:cubicBezTo>
                  <a:cubicBezTo>
                    <a:pt x="26896" y="23575"/>
                    <a:pt x="27111" y="23277"/>
                    <a:pt x="27301" y="22980"/>
                  </a:cubicBezTo>
                  <a:cubicBezTo>
                    <a:pt x="27706" y="22337"/>
                    <a:pt x="28087" y="21682"/>
                    <a:pt x="28480" y="21039"/>
                  </a:cubicBezTo>
                  <a:cubicBezTo>
                    <a:pt x="28849" y="20420"/>
                    <a:pt x="29230" y="19813"/>
                    <a:pt x="29587" y="19182"/>
                  </a:cubicBezTo>
                  <a:cubicBezTo>
                    <a:pt x="29790" y="18860"/>
                    <a:pt x="29968" y="18515"/>
                    <a:pt x="30123" y="18182"/>
                  </a:cubicBezTo>
                  <a:cubicBezTo>
                    <a:pt x="30302" y="17848"/>
                    <a:pt x="30468" y="17503"/>
                    <a:pt x="30623" y="17146"/>
                  </a:cubicBezTo>
                  <a:cubicBezTo>
                    <a:pt x="30706" y="16967"/>
                    <a:pt x="30778" y="16777"/>
                    <a:pt x="30861" y="16574"/>
                  </a:cubicBezTo>
                  <a:cubicBezTo>
                    <a:pt x="30921" y="16419"/>
                    <a:pt x="30980" y="16253"/>
                    <a:pt x="31040" y="16074"/>
                  </a:cubicBezTo>
                  <a:cubicBezTo>
                    <a:pt x="31064" y="16003"/>
                    <a:pt x="31075" y="15908"/>
                    <a:pt x="31111" y="15836"/>
                  </a:cubicBezTo>
                  <a:cubicBezTo>
                    <a:pt x="31135" y="15741"/>
                    <a:pt x="31171" y="15657"/>
                    <a:pt x="31183" y="15586"/>
                  </a:cubicBezTo>
                  <a:lnTo>
                    <a:pt x="31314" y="15050"/>
                  </a:lnTo>
                  <a:cubicBezTo>
                    <a:pt x="31361" y="14848"/>
                    <a:pt x="31397" y="14669"/>
                    <a:pt x="31433" y="14479"/>
                  </a:cubicBezTo>
                  <a:cubicBezTo>
                    <a:pt x="31480" y="14300"/>
                    <a:pt x="31516" y="14110"/>
                    <a:pt x="31540" y="13931"/>
                  </a:cubicBezTo>
                  <a:cubicBezTo>
                    <a:pt x="31611" y="13574"/>
                    <a:pt x="31647" y="13229"/>
                    <a:pt x="31695" y="12871"/>
                  </a:cubicBezTo>
                  <a:cubicBezTo>
                    <a:pt x="31706" y="12752"/>
                    <a:pt x="31718" y="12645"/>
                    <a:pt x="31718" y="12526"/>
                  </a:cubicBezTo>
                  <a:cubicBezTo>
                    <a:pt x="31730" y="12443"/>
                    <a:pt x="31730" y="12348"/>
                    <a:pt x="31754" y="12264"/>
                  </a:cubicBezTo>
                  <a:lnTo>
                    <a:pt x="31790" y="11728"/>
                  </a:lnTo>
                  <a:cubicBezTo>
                    <a:pt x="31814" y="11550"/>
                    <a:pt x="31826" y="11371"/>
                    <a:pt x="31826" y="11193"/>
                  </a:cubicBezTo>
                  <a:cubicBezTo>
                    <a:pt x="31826" y="11014"/>
                    <a:pt x="31837" y="10835"/>
                    <a:pt x="31837" y="10657"/>
                  </a:cubicBezTo>
                  <a:lnTo>
                    <a:pt x="31837" y="10109"/>
                  </a:lnTo>
                  <a:cubicBezTo>
                    <a:pt x="31826" y="9931"/>
                    <a:pt x="31826" y="9728"/>
                    <a:pt x="31814" y="9550"/>
                  </a:cubicBezTo>
                  <a:cubicBezTo>
                    <a:pt x="31766" y="9157"/>
                    <a:pt x="31718" y="8764"/>
                    <a:pt x="31647" y="8359"/>
                  </a:cubicBezTo>
                  <a:cubicBezTo>
                    <a:pt x="31611" y="8240"/>
                    <a:pt x="31599" y="8121"/>
                    <a:pt x="31576" y="8026"/>
                  </a:cubicBezTo>
                  <a:cubicBezTo>
                    <a:pt x="31552" y="7942"/>
                    <a:pt x="31540" y="7883"/>
                    <a:pt x="31516" y="7811"/>
                  </a:cubicBezTo>
                  <a:cubicBezTo>
                    <a:pt x="31480" y="7704"/>
                    <a:pt x="31456" y="7585"/>
                    <a:pt x="31421" y="7490"/>
                  </a:cubicBezTo>
                  <a:cubicBezTo>
                    <a:pt x="31409" y="7406"/>
                    <a:pt x="31373" y="7335"/>
                    <a:pt x="31349" y="7264"/>
                  </a:cubicBezTo>
                  <a:cubicBezTo>
                    <a:pt x="31314" y="7168"/>
                    <a:pt x="31290" y="7073"/>
                    <a:pt x="31254" y="6978"/>
                  </a:cubicBezTo>
                  <a:cubicBezTo>
                    <a:pt x="31242" y="6930"/>
                    <a:pt x="31218" y="6871"/>
                    <a:pt x="31195" y="6835"/>
                  </a:cubicBezTo>
                  <a:cubicBezTo>
                    <a:pt x="31183" y="6775"/>
                    <a:pt x="31159" y="6728"/>
                    <a:pt x="31135" y="6668"/>
                  </a:cubicBezTo>
                  <a:cubicBezTo>
                    <a:pt x="31099" y="6573"/>
                    <a:pt x="31064" y="6490"/>
                    <a:pt x="31016" y="6394"/>
                  </a:cubicBezTo>
                  <a:cubicBezTo>
                    <a:pt x="30980" y="6311"/>
                    <a:pt x="30944" y="6240"/>
                    <a:pt x="30897" y="6144"/>
                  </a:cubicBezTo>
                  <a:cubicBezTo>
                    <a:pt x="30873" y="6073"/>
                    <a:pt x="30825" y="6002"/>
                    <a:pt x="30802" y="5918"/>
                  </a:cubicBezTo>
                  <a:cubicBezTo>
                    <a:pt x="30742" y="5835"/>
                    <a:pt x="30694" y="5728"/>
                    <a:pt x="30635" y="5644"/>
                  </a:cubicBezTo>
                  <a:cubicBezTo>
                    <a:pt x="30540" y="5478"/>
                    <a:pt x="30444" y="5311"/>
                    <a:pt x="30349" y="5168"/>
                  </a:cubicBezTo>
                  <a:cubicBezTo>
                    <a:pt x="30266" y="5001"/>
                    <a:pt x="30147" y="4847"/>
                    <a:pt x="30040" y="4704"/>
                  </a:cubicBezTo>
                  <a:cubicBezTo>
                    <a:pt x="29932" y="4549"/>
                    <a:pt x="29825" y="4406"/>
                    <a:pt x="29706" y="4251"/>
                  </a:cubicBezTo>
                  <a:cubicBezTo>
                    <a:pt x="29587" y="4073"/>
                    <a:pt x="29444" y="3918"/>
                    <a:pt x="29313" y="3751"/>
                  </a:cubicBezTo>
                  <a:lnTo>
                    <a:pt x="28956" y="3346"/>
                  </a:lnTo>
                  <a:cubicBezTo>
                    <a:pt x="28909" y="3287"/>
                    <a:pt x="28849" y="3239"/>
                    <a:pt x="28789" y="3180"/>
                  </a:cubicBezTo>
                  <a:cubicBezTo>
                    <a:pt x="28718" y="3108"/>
                    <a:pt x="28635" y="3037"/>
                    <a:pt x="28551" y="2965"/>
                  </a:cubicBezTo>
                  <a:cubicBezTo>
                    <a:pt x="28492" y="2906"/>
                    <a:pt x="28432" y="2858"/>
                    <a:pt x="28373" y="2811"/>
                  </a:cubicBezTo>
                  <a:cubicBezTo>
                    <a:pt x="28301" y="2739"/>
                    <a:pt x="28206" y="2680"/>
                    <a:pt x="28135" y="2608"/>
                  </a:cubicBezTo>
                  <a:cubicBezTo>
                    <a:pt x="28063" y="2525"/>
                    <a:pt x="27956" y="2465"/>
                    <a:pt x="27885" y="2406"/>
                  </a:cubicBezTo>
                  <a:cubicBezTo>
                    <a:pt x="27789" y="2334"/>
                    <a:pt x="27706" y="2275"/>
                    <a:pt x="27611" y="2203"/>
                  </a:cubicBezTo>
                  <a:cubicBezTo>
                    <a:pt x="27551" y="2156"/>
                    <a:pt x="27492" y="2132"/>
                    <a:pt x="27432" y="2084"/>
                  </a:cubicBezTo>
                  <a:cubicBezTo>
                    <a:pt x="27325" y="2025"/>
                    <a:pt x="27242" y="1953"/>
                    <a:pt x="27134" y="1894"/>
                  </a:cubicBezTo>
                  <a:cubicBezTo>
                    <a:pt x="27075" y="1858"/>
                    <a:pt x="27027" y="1811"/>
                    <a:pt x="26968" y="1787"/>
                  </a:cubicBezTo>
                  <a:cubicBezTo>
                    <a:pt x="26873" y="1727"/>
                    <a:pt x="26765" y="1668"/>
                    <a:pt x="26658" y="1596"/>
                  </a:cubicBezTo>
                  <a:cubicBezTo>
                    <a:pt x="26492" y="1489"/>
                    <a:pt x="26337" y="1418"/>
                    <a:pt x="26170" y="1322"/>
                  </a:cubicBezTo>
                  <a:cubicBezTo>
                    <a:pt x="26003" y="1239"/>
                    <a:pt x="25825" y="1180"/>
                    <a:pt x="25658" y="1084"/>
                  </a:cubicBezTo>
                  <a:cubicBezTo>
                    <a:pt x="25468" y="1001"/>
                    <a:pt x="25277" y="918"/>
                    <a:pt x="25087" y="846"/>
                  </a:cubicBezTo>
                  <a:cubicBezTo>
                    <a:pt x="24741" y="715"/>
                    <a:pt x="24384" y="596"/>
                    <a:pt x="24039" y="489"/>
                  </a:cubicBezTo>
                  <a:cubicBezTo>
                    <a:pt x="23694" y="382"/>
                    <a:pt x="23336" y="287"/>
                    <a:pt x="22979" y="203"/>
                  </a:cubicBezTo>
                  <a:cubicBezTo>
                    <a:pt x="22777" y="167"/>
                    <a:pt x="22562" y="120"/>
                    <a:pt x="22372" y="108"/>
                  </a:cubicBezTo>
                  <a:cubicBezTo>
                    <a:pt x="22193" y="84"/>
                    <a:pt x="22027" y="72"/>
                    <a:pt x="21848" y="60"/>
                  </a:cubicBezTo>
                  <a:cubicBezTo>
                    <a:pt x="21491" y="48"/>
                    <a:pt x="21134" y="13"/>
                    <a:pt x="20765" y="13"/>
                  </a:cubicBezTo>
                  <a:cubicBezTo>
                    <a:pt x="20586" y="13"/>
                    <a:pt x="20407" y="1"/>
                    <a:pt x="202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2634850" y="1155025"/>
              <a:ext cx="759925" cy="835850"/>
            </a:xfrm>
            <a:custGeom>
              <a:rect b="b" l="l" r="r" t="t"/>
              <a:pathLst>
                <a:path extrusionOk="0" h="33434" w="30397">
                  <a:moveTo>
                    <a:pt x="16109" y="1"/>
                  </a:moveTo>
                  <a:cubicBezTo>
                    <a:pt x="15419" y="1"/>
                    <a:pt x="14740" y="84"/>
                    <a:pt x="14085" y="179"/>
                  </a:cubicBezTo>
                  <a:cubicBezTo>
                    <a:pt x="13276" y="322"/>
                    <a:pt x="12597" y="477"/>
                    <a:pt x="11966" y="691"/>
                  </a:cubicBezTo>
                  <a:cubicBezTo>
                    <a:pt x="11609" y="810"/>
                    <a:pt x="11240" y="941"/>
                    <a:pt x="10978" y="1037"/>
                  </a:cubicBezTo>
                  <a:cubicBezTo>
                    <a:pt x="10692" y="1132"/>
                    <a:pt x="10347" y="1251"/>
                    <a:pt x="10025" y="1394"/>
                  </a:cubicBezTo>
                  <a:cubicBezTo>
                    <a:pt x="9227" y="1715"/>
                    <a:pt x="8608" y="2025"/>
                    <a:pt x="8061" y="2370"/>
                  </a:cubicBezTo>
                  <a:cubicBezTo>
                    <a:pt x="7358" y="2799"/>
                    <a:pt x="6715" y="3192"/>
                    <a:pt x="6072" y="3597"/>
                  </a:cubicBezTo>
                  <a:cubicBezTo>
                    <a:pt x="5977" y="3668"/>
                    <a:pt x="5894" y="3787"/>
                    <a:pt x="5882" y="3918"/>
                  </a:cubicBezTo>
                  <a:cubicBezTo>
                    <a:pt x="5691" y="4073"/>
                    <a:pt x="5477" y="4251"/>
                    <a:pt x="5287" y="4406"/>
                  </a:cubicBezTo>
                  <a:cubicBezTo>
                    <a:pt x="5001" y="4668"/>
                    <a:pt x="4727" y="4918"/>
                    <a:pt x="4429" y="5216"/>
                  </a:cubicBezTo>
                  <a:cubicBezTo>
                    <a:pt x="4155" y="5466"/>
                    <a:pt x="3929" y="5704"/>
                    <a:pt x="3739" y="5930"/>
                  </a:cubicBezTo>
                  <a:cubicBezTo>
                    <a:pt x="3274" y="6478"/>
                    <a:pt x="2834" y="7061"/>
                    <a:pt x="2429" y="7645"/>
                  </a:cubicBezTo>
                  <a:cubicBezTo>
                    <a:pt x="2310" y="7799"/>
                    <a:pt x="2203" y="7966"/>
                    <a:pt x="2108" y="8133"/>
                  </a:cubicBezTo>
                  <a:cubicBezTo>
                    <a:pt x="2072" y="8180"/>
                    <a:pt x="2060" y="8204"/>
                    <a:pt x="2024" y="8252"/>
                  </a:cubicBezTo>
                  <a:cubicBezTo>
                    <a:pt x="1965" y="8335"/>
                    <a:pt x="1905" y="8442"/>
                    <a:pt x="1846" y="8550"/>
                  </a:cubicBezTo>
                  <a:cubicBezTo>
                    <a:pt x="1691" y="8847"/>
                    <a:pt x="1512" y="9157"/>
                    <a:pt x="1357" y="9490"/>
                  </a:cubicBezTo>
                  <a:cubicBezTo>
                    <a:pt x="1226" y="9788"/>
                    <a:pt x="1060" y="10121"/>
                    <a:pt x="929" y="10466"/>
                  </a:cubicBezTo>
                  <a:cubicBezTo>
                    <a:pt x="857" y="10693"/>
                    <a:pt x="798" y="10859"/>
                    <a:pt x="738" y="11002"/>
                  </a:cubicBezTo>
                  <a:cubicBezTo>
                    <a:pt x="679" y="11181"/>
                    <a:pt x="619" y="11371"/>
                    <a:pt x="536" y="11633"/>
                  </a:cubicBezTo>
                  <a:cubicBezTo>
                    <a:pt x="441" y="11967"/>
                    <a:pt x="357" y="12300"/>
                    <a:pt x="286" y="12621"/>
                  </a:cubicBezTo>
                  <a:cubicBezTo>
                    <a:pt x="214" y="12979"/>
                    <a:pt x="119" y="13383"/>
                    <a:pt x="83" y="13812"/>
                  </a:cubicBezTo>
                  <a:cubicBezTo>
                    <a:pt x="0" y="14443"/>
                    <a:pt x="0" y="14943"/>
                    <a:pt x="83" y="15408"/>
                  </a:cubicBezTo>
                  <a:cubicBezTo>
                    <a:pt x="143" y="15717"/>
                    <a:pt x="203" y="16015"/>
                    <a:pt x="286" y="16289"/>
                  </a:cubicBezTo>
                  <a:cubicBezTo>
                    <a:pt x="334" y="16455"/>
                    <a:pt x="393" y="16610"/>
                    <a:pt x="464" y="16777"/>
                  </a:cubicBezTo>
                  <a:cubicBezTo>
                    <a:pt x="476" y="16824"/>
                    <a:pt x="512" y="16884"/>
                    <a:pt x="524" y="16932"/>
                  </a:cubicBezTo>
                  <a:cubicBezTo>
                    <a:pt x="572" y="17027"/>
                    <a:pt x="619" y="17146"/>
                    <a:pt x="679" y="17253"/>
                  </a:cubicBezTo>
                  <a:lnTo>
                    <a:pt x="762" y="17432"/>
                  </a:lnTo>
                  <a:cubicBezTo>
                    <a:pt x="822" y="17563"/>
                    <a:pt x="893" y="17705"/>
                    <a:pt x="976" y="17836"/>
                  </a:cubicBezTo>
                  <a:cubicBezTo>
                    <a:pt x="988" y="17884"/>
                    <a:pt x="1012" y="17920"/>
                    <a:pt x="1048" y="17967"/>
                  </a:cubicBezTo>
                  <a:cubicBezTo>
                    <a:pt x="1107" y="18074"/>
                    <a:pt x="1167" y="18182"/>
                    <a:pt x="1238" y="18277"/>
                  </a:cubicBezTo>
                  <a:cubicBezTo>
                    <a:pt x="1274" y="18313"/>
                    <a:pt x="1298" y="18360"/>
                    <a:pt x="1334" y="18396"/>
                  </a:cubicBezTo>
                  <a:lnTo>
                    <a:pt x="1548" y="18717"/>
                  </a:lnTo>
                  <a:lnTo>
                    <a:pt x="1596" y="18777"/>
                  </a:lnTo>
                  <a:cubicBezTo>
                    <a:pt x="1691" y="18896"/>
                    <a:pt x="1786" y="19027"/>
                    <a:pt x="1893" y="19146"/>
                  </a:cubicBezTo>
                  <a:cubicBezTo>
                    <a:pt x="2048" y="19313"/>
                    <a:pt x="2191" y="19468"/>
                    <a:pt x="2358" y="19634"/>
                  </a:cubicBezTo>
                  <a:cubicBezTo>
                    <a:pt x="2500" y="19789"/>
                    <a:pt x="2667" y="19932"/>
                    <a:pt x="2834" y="20087"/>
                  </a:cubicBezTo>
                  <a:cubicBezTo>
                    <a:pt x="2905" y="20158"/>
                    <a:pt x="3001" y="20230"/>
                    <a:pt x="3072" y="20301"/>
                  </a:cubicBezTo>
                  <a:cubicBezTo>
                    <a:pt x="3322" y="20539"/>
                    <a:pt x="3548" y="20765"/>
                    <a:pt x="3751" y="20992"/>
                  </a:cubicBezTo>
                  <a:cubicBezTo>
                    <a:pt x="3774" y="21015"/>
                    <a:pt x="3798" y="21039"/>
                    <a:pt x="3810" y="21063"/>
                  </a:cubicBezTo>
                  <a:cubicBezTo>
                    <a:pt x="3870" y="21134"/>
                    <a:pt x="3953" y="21218"/>
                    <a:pt x="4013" y="21301"/>
                  </a:cubicBezTo>
                  <a:lnTo>
                    <a:pt x="4096" y="21420"/>
                  </a:lnTo>
                  <a:lnTo>
                    <a:pt x="4191" y="21539"/>
                  </a:lnTo>
                  <a:cubicBezTo>
                    <a:pt x="4274" y="21658"/>
                    <a:pt x="4346" y="21789"/>
                    <a:pt x="4405" y="21896"/>
                  </a:cubicBezTo>
                  <a:cubicBezTo>
                    <a:pt x="4513" y="22123"/>
                    <a:pt x="4608" y="22325"/>
                    <a:pt x="4679" y="22539"/>
                  </a:cubicBezTo>
                  <a:cubicBezTo>
                    <a:pt x="4691" y="22551"/>
                    <a:pt x="4691" y="22587"/>
                    <a:pt x="4703" y="22611"/>
                  </a:cubicBezTo>
                  <a:cubicBezTo>
                    <a:pt x="4727" y="22670"/>
                    <a:pt x="4751" y="22742"/>
                    <a:pt x="4763" y="22801"/>
                  </a:cubicBezTo>
                  <a:lnTo>
                    <a:pt x="4798" y="22944"/>
                  </a:lnTo>
                  <a:lnTo>
                    <a:pt x="4822" y="23075"/>
                  </a:lnTo>
                  <a:lnTo>
                    <a:pt x="4846" y="23135"/>
                  </a:lnTo>
                  <a:cubicBezTo>
                    <a:pt x="4858" y="23206"/>
                    <a:pt x="4870" y="23301"/>
                    <a:pt x="4882" y="23373"/>
                  </a:cubicBezTo>
                  <a:cubicBezTo>
                    <a:pt x="4882" y="23420"/>
                    <a:pt x="4906" y="23444"/>
                    <a:pt x="4906" y="23492"/>
                  </a:cubicBezTo>
                  <a:cubicBezTo>
                    <a:pt x="4917" y="23563"/>
                    <a:pt x="4929" y="23659"/>
                    <a:pt x="4929" y="23730"/>
                  </a:cubicBezTo>
                  <a:cubicBezTo>
                    <a:pt x="4941" y="23778"/>
                    <a:pt x="4941" y="23801"/>
                    <a:pt x="4941" y="23849"/>
                  </a:cubicBezTo>
                  <a:cubicBezTo>
                    <a:pt x="4965" y="23932"/>
                    <a:pt x="4965" y="24016"/>
                    <a:pt x="4965" y="24099"/>
                  </a:cubicBezTo>
                  <a:lnTo>
                    <a:pt x="4965" y="24444"/>
                  </a:lnTo>
                  <a:cubicBezTo>
                    <a:pt x="4929" y="24968"/>
                    <a:pt x="4882" y="25456"/>
                    <a:pt x="4822" y="25933"/>
                  </a:cubicBezTo>
                  <a:cubicBezTo>
                    <a:pt x="4798" y="26123"/>
                    <a:pt x="4763" y="26337"/>
                    <a:pt x="4739" y="26528"/>
                  </a:cubicBezTo>
                  <a:cubicBezTo>
                    <a:pt x="4691" y="26837"/>
                    <a:pt x="4632" y="27183"/>
                    <a:pt x="4608" y="27504"/>
                  </a:cubicBezTo>
                  <a:lnTo>
                    <a:pt x="4608" y="27564"/>
                  </a:lnTo>
                  <a:cubicBezTo>
                    <a:pt x="4584" y="27719"/>
                    <a:pt x="4572" y="27885"/>
                    <a:pt x="4560" y="28040"/>
                  </a:cubicBezTo>
                  <a:cubicBezTo>
                    <a:pt x="4548" y="28278"/>
                    <a:pt x="4525" y="28504"/>
                    <a:pt x="4525" y="28695"/>
                  </a:cubicBezTo>
                  <a:cubicBezTo>
                    <a:pt x="4513" y="28873"/>
                    <a:pt x="4525" y="29088"/>
                    <a:pt x="4560" y="29278"/>
                  </a:cubicBezTo>
                  <a:cubicBezTo>
                    <a:pt x="4608" y="29576"/>
                    <a:pt x="4667" y="29814"/>
                    <a:pt x="4739" y="30040"/>
                  </a:cubicBezTo>
                  <a:cubicBezTo>
                    <a:pt x="4810" y="30266"/>
                    <a:pt x="4917" y="30481"/>
                    <a:pt x="5036" y="30719"/>
                  </a:cubicBezTo>
                  <a:cubicBezTo>
                    <a:pt x="5144" y="30933"/>
                    <a:pt x="5263" y="31159"/>
                    <a:pt x="5417" y="31362"/>
                  </a:cubicBezTo>
                  <a:cubicBezTo>
                    <a:pt x="5739" y="31779"/>
                    <a:pt x="6108" y="32124"/>
                    <a:pt x="6525" y="32386"/>
                  </a:cubicBezTo>
                  <a:cubicBezTo>
                    <a:pt x="6953" y="32672"/>
                    <a:pt x="7465" y="32898"/>
                    <a:pt x="8001" y="33041"/>
                  </a:cubicBezTo>
                  <a:cubicBezTo>
                    <a:pt x="8061" y="33064"/>
                    <a:pt x="8096" y="33076"/>
                    <a:pt x="8144" y="33088"/>
                  </a:cubicBezTo>
                  <a:cubicBezTo>
                    <a:pt x="8287" y="33124"/>
                    <a:pt x="8418" y="33160"/>
                    <a:pt x="8549" y="33195"/>
                  </a:cubicBezTo>
                  <a:cubicBezTo>
                    <a:pt x="9073" y="33314"/>
                    <a:pt x="9537" y="33374"/>
                    <a:pt x="9989" y="33374"/>
                  </a:cubicBezTo>
                  <a:cubicBezTo>
                    <a:pt x="10049" y="33374"/>
                    <a:pt x="10097" y="33374"/>
                    <a:pt x="10228" y="33434"/>
                  </a:cubicBezTo>
                  <a:cubicBezTo>
                    <a:pt x="10621" y="33422"/>
                    <a:pt x="11037" y="33362"/>
                    <a:pt x="11513" y="33255"/>
                  </a:cubicBezTo>
                  <a:lnTo>
                    <a:pt x="11549" y="33243"/>
                  </a:lnTo>
                  <a:cubicBezTo>
                    <a:pt x="11704" y="33195"/>
                    <a:pt x="11871" y="33160"/>
                    <a:pt x="12025" y="33112"/>
                  </a:cubicBezTo>
                  <a:cubicBezTo>
                    <a:pt x="12418" y="33017"/>
                    <a:pt x="12764" y="32910"/>
                    <a:pt x="13073" y="32791"/>
                  </a:cubicBezTo>
                  <a:cubicBezTo>
                    <a:pt x="13799" y="32517"/>
                    <a:pt x="14490" y="32171"/>
                    <a:pt x="15002" y="31898"/>
                  </a:cubicBezTo>
                  <a:lnTo>
                    <a:pt x="15062" y="31874"/>
                  </a:lnTo>
                  <a:cubicBezTo>
                    <a:pt x="15383" y="31707"/>
                    <a:pt x="15693" y="31540"/>
                    <a:pt x="16002" y="31362"/>
                  </a:cubicBezTo>
                  <a:cubicBezTo>
                    <a:pt x="16336" y="31183"/>
                    <a:pt x="16657" y="30993"/>
                    <a:pt x="17026" y="30767"/>
                  </a:cubicBezTo>
                  <a:cubicBezTo>
                    <a:pt x="17288" y="30624"/>
                    <a:pt x="17538" y="30457"/>
                    <a:pt x="17776" y="30302"/>
                  </a:cubicBezTo>
                  <a:lnTo>
                    <a:pt x="17860" y="30243"/>
                  </a:lnTo>
                  <a:lnTo>
                    <a:pt x="18074" y="30124"/>
                  </a:lnTo>
                  <a:cubicBezTo>
                    <a:pt x="18312" y="29981"/>
                    <a:pt x="18550" y="29826"/>
                    <a:pt x="18788" y="29671"/>
                  </a:cubicBezTo>
                  <a:cubicBezTo>
                    <a:pt x="19372" y="29278"/>
                    <a:pt x="19979" y="28873"/>
                    <a:pt x="20538" y="28433"/>
                  </a:cubicBezTo>
                  <a:cubicBezTo>
                    <a:pt x="21098" y="28004"/>
                    <a:pt x="21646" y="27564"/>
                    <a:pt x="22181" y="27111"/>
                  </a:cubicBezTo>
                  <a:cubicBezTo>
                    <a:pt x="22705" y="26659"/>
                    <a:pt x="23241" y="26183"/>
                    <a:pt x="23848" y="25623"/>
                  </a:cubicBezTo>
                  <a:cubicBezTo>
                    <a:pt x="24134" y="25337"/>
                    <a:pt x="24396" y="25087"/>
                    <a:pt x="24634" y="24849"/>
                  </a:cubicBezTo>
                  <a:lnTo>
                    <a:pt x="24646" y="24825"/>
                  </a:lnTo>
                  <a:cubicBezTo>
                    <a:pt x="24884" y="24611"/>
                    <a:pt x="25122" y="24349"/>
                    <a:pt x="25349" y="24099"/>
                  </a:cubicBezTo>
                  <a:cubicBezTo>
                    <a:pt x="25765" y="23623"/>
                    <a:pt x="26242" y="23075"/>
                    <a:pt x="26670" y="22480"/>
                  </a:cubicBezTo>
                  <a:cubicBezTo>
                    <a:pt x="26718" y="22432"/>
                    <a:pt x="26753" y="22385"/>
                    <a:pt x="26777" y="22349"/>
                  </a:cubicBezTo>
                  <a:cubicBezTo>
                    <a:pt x="26837" y="22242"/>
                    <a:pt x="26908" y="22146"/>
                    <a:pt x="26992" y="22051"/>
                  </a:cubicBezTo>
                  <a:lnTo>
                    <a:pt x="27349" y="21527"/>
                  </a:lnTo>
                  <a:cubicBezTo>
                    <a:pt x="27551" y="21194"/>
                    <a:pt x="27766" y="20872"/>
                    <a:pt x="27908" y="20622"/>
                  </a:cubicBezTo>
                  <a:cubicBezTo>
                    <a:pt x="27920" y="20575"/>
                    <a:pt x="27956" y="20527"/>
                    <a:pt x="27980" y="20480"/>
                  </a:cubicBezTo>
                  <a:lnTo>
                    <a:pt x="28158" y="20170"/>
                  </a:lnTo>
                  <a:lnTo>
                    <a:pt x="28266" y="19991"/>
                  </a:lnTo>
                  <a:cubicBezTo>
                    <a:pt x="28337" y="19884"/>
                    <a:pt x="28397" y="19765"/>
                    <a:pt x="28456" y="19646"/>
                  </a:cubicBezTo>
                  <a:cubicBezTo>
                    <a:pt x="28516" y="19551"/>
                    <a:pt x="28563" y="19432"/>
                    <a:pt x="28623" y="19313"/>
                  </a:cubicBezTo>
                  <a:cubicBezTo>
                    <a:pt x="28635" y="19253"/>
                    <a:pt x="28670" y="19206"/>
                    <a:pt x="28694" y="19146"/>
                  </a:cubicBezTo>
                  <a:cubicBezTo>
                    <a:pt x="28754" y="19039"/>
                    <a:pt x="28801" y="18920"/>
                    <a:pt x="28849" y="18801"/>
                  </a:cubicBezTo>
                  <a:cubicBezTo>
                    <a:pt x="28861" y="18753"/>
                    <a:pt x="28897" y="18717"/>
                    <a:pt x="28909" y="18670"/>
                  </a:cubicBezTo>
                  <a:cubicBezTo>
                    <a:pt x="29159" y="18039"/>
                    <a:pt x="29385" y="17384"/>
                    <a:pt x="29623" y="16670"/>
                  </a:cubicBezTo>
                  <a:cubicBezTo>
                    <a:pt x="29682" y="16479"/>
                    <a:pt x="29742" y="16289"/>
                    <a:pt x="29801" y="16110"/>
                  </a:cubicBezTo>
                  <a:cubicBezTo>
                    <a:pt x="29813" y="16062"/>
                    <a:pt x="29825" y="16003"/>
                    <a:pt x="29849" y="15955"/>
                  </a:cubicBezTo>
                  <a:cubicBezTo>
                    <a:pt x="29885" y="15836"/>
                    <a:pt x="29921" y="15741"/>
                    <a:pt x="29944" y="15622"/>
                  </a:cubicBezTo>
                  <a:lnTo>
                    <a:pt x="30111" y="14991"/>
                  </a:lnTo>
                  <a:cubicBezTo>
                    <a:pt x="30147" y="14872"/>
                    <a:pt x="30171" y="14753"/>
                    <a:pt x="30182" y="14634"/>
                  </a:cubicBezTo>
                  <a:cubicBezTo>
                    <a:pt x="30182" y="14574"/>
                    <a:pt x="30206" y="14515"/>
                    <a:pt x="30218" y="14455"/>
                  </a:cubicBezTo>
                  <a:cubicBezTo>
                    <a:pt x="30230" y="14312"/>
                    <a:pt x="30266" y="14169"/>
                    <a:pt x="30278" y="14038"/>
                  </a:cubicBezTo>
                  <a:lnTo>
                    <a:pt x="30290" y="13979"/>
                  </a:lnTo>
                  <a:cubicBezTo>
                    <a:pt x="30325" y="13812"/>
                    <a:pt x="30337" y="13669"/>
                    <a:pt x="30349" y="13503"/>
                  </a:cubicBezTo>
                  <a:lnTo>
                    <a:pt x="30361" y="13360"/>
                  </a:lnTo>
                  <a:cubicBezTo>
                    <a:pt x="30385" y="13157"/>
                    <a:pt x="30397" y="12967"/>
                    <a:pt x="30397" y="12776"/>
                  </a:cubicBezTo>
                  <a:lnTo>
                    <a:pt x="30397" y="12479"/>
                  </a:lnTo>
                  <a:lnTo>
                    <a:pt x="30397" y="12181"/>
                  </a:lnTo>
                  <a:cubicBezTo>
                    <a:pt x="30397" y="12062"/>
                    <a:pt x="30397" y="11943"/>
                    <a:pt x="30385" y="11824"/>
                  </a:cubicBezTo>
                  <a:lnTo>
                    <a:pt x="30385" y="11800"/>
                  </a:lnTo>
                  <a:cubicBezTo>
                    <a:pt x="30385" y="11705"/>
                    <a:pt x="30361" y="11574"/>
                    <a:pt x="30349" y="11431"/>
                  </a:cubicBezTo>
                  <a:cubicBezTo>
                    <a:pt x="30337" y="11252"/>
                    <a:pt x="30325" y="11062"/>
                    <a:pt x="30278" y="10883"/>
                  </a:cubicBezTo>
                  <a:cubicBezTo>
                    <a:pt x="30242" y="10693"/>
                    <a:pt x="30206" y="10478"/>
                    <a:pt x="30159" y="10288"/>
                  </a:cubicBezTo>
                  <a:cubicBezTo>
                    <a:pt x="30111" y="10085"/>
                    <a:pt x="30052" y="9871"/>
                    <a:pt x="29992" y="9669"/>
                  </a:cubicBezTo>
                  <a:lnTo>
                    <a:pt x="29968" y="9550"/>
                  </a:lnTo>
                  <a:cubicBezTo>
                    <a:pt x="29932" y="9419"/>
                    <a:pt x="29885" y="9312"/>
                    <a:pt x="29849" y="9192"/>
                  </a:cubicBezTo>
                  <a:cubicBezTo>
                    <a:pt x="29825" y="9145"/>
                    <a:pt x="29813" y="9109"/>
                    <a:pt x="29801" y="9061"/>
                  </a:cubicBezTo>
                  <a:cubicBezTo>
                    <a:pt x="29694" y="8752"/>
                    <a:pt x="29575" y="8442"/>
                    <a:pt x="29444" y="8157"/>
                  </a:cubicBezTo>
                  <a:cubicBezTo>
                    <a:pt x="29337" y="7930"/>
                    <a:pt x="29230" y="7716"/>
                    <a:pt x="29111" y="7490"/>
                  </a:cubicBezTo>
                  <a:lnTo>
                    <a:pt x="28932" y="7180"/>
                  </a:lnTo>
                  <a:cubicBezTo>
                    <a:pt x="28920" y="7168"/>
                    <a:pt x="28920" y="7133"/>
                    <a:pt x="28909" y="7121"/>
                  </a:cubicBezTo>
                  <a:cubicBezTo>
                    <a:pt x="28873" y="7073"/>
                    <a:pt x="28861" y="7026"/>
                    <a:pt x="28837" y="6978"/>
                  </a:cubicBezTo>
                  <a:lnTo>
                    <a:pt x="28682" y="6728"/>
                  </a:lnTo>
                  <a:lnTo>
                    <a:pt x="28539" y="6478"/>
                  </a:lnTo>
                  <a:cubicBezTo>
                    <a:pt x="28480" y="6371"/>
                    <a:pt x="28397" y="6287"/>
                    <a:pt x="28325" y="6180"/>
                  </a:cubicBezTo>
                  <a:lnTo>
                    <a:pt x="28242" y="6049"/>
                  </a:lnTo>
                  <a:cubicBezTo>
                    <a:pt x="28027" y="5763"/>
                    <a:pt x="27789" y="5490"/>
                    <a:pt x="27563" y="5228"/>
                  </a:cubicBezTo>
                  <a:cubicBezTo>
                    <a:pt x="27289" y="4894"/>
                    <a:pt x="26968" y="4597"/>
                    <a:pt x="26670" y="4299"/>
                  </a:cubicBezTo>
                  <a:lnTo>
                    <a:pt x="26658" y="4287"/>
                  </a:lnTo>
                  <a:cubicBezTo>
                    <a:pt x="26396" y="4037"/>
                    <a:pt x="26170" y="3811"/>
                    <a:pt x="25932" y="3620"/>
                  </a:cubicBezTo>
                  <a:cubicBezTo>
                    <a:pt x="25658" y="3382"/>
                    <a:pt x="25360" y="3156"/>
                    <a:pt x="25087" y="2942"/>
                  </a:cubicBezTo>
                  <a:cubicBezTo>
                    <a:pt x="24848" y="2763"/>
                    <a:pt x="24587" y="2596"/>
                    <a:pt x="24337" y="2430"/>
                  </a:cubicBezTo>
                  <a:lnTo>
                    <a:pt x="24253" y="2370"/>
                  </a:lnTo>
                  <a:lnTo>
                    <a:pt x="24110" y="2275"/>
                  </a:lnTo>
                  <a:cubicBezTo>
                    <a:pt x="23813" y="2084"/>
                    <a:pt x="23515" y="1894"/>
                    <a:pt x="23205" y="1715"/>
                  </a:cubicBezTo>
                  <a:cubicBezTo>
                    <a:pt x="22920" y="1549"/>
                    <a:pt x="22622" y="1406"/>
                    <a:pt x="22312" y="1251"/>
                  </a:cubicBezTo>
                  <a:cubicBezTo>
                    <a:pt x="22051" y="1120"/>
                    <a:pt x="21753" y="1001"/>
                    <a:pt x="21408" y="870"/>
                  </a:cubicBezTo>
                  <a:cubicBezTo>
                    <a:pt x="21015" y="715"/>
                    <a:pt x="20622" y="596"/>
                    <a:pt x="20300" y="513"/>
                  </a:cubicBezTo>
                  <a:cubicBezTo>
                    <a:pt x="20003" y="418"/>
                    <a:pt x="19693" y="358"/>
                    <a:pt x="19288" y="275"/>
                  </a:cubicBezTo>
                  <a:cubicBezTo>
                    <a:pt x="18955" y="203"/>
                    <a:pt x="18598" y="156"/>
                    <a:pt x="18264" y="120"/>
                  </a:cubicBezTo>
                  <a:cubicBezTo>
                    <a:pt x="17526" y="37"/>
                    <a:pt x="16907" y="1"/>
                    <a:pt x="16347" y="1"/>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3001850" y="1248600"/>
              <a:ext cx="62525" cy="117800"/>
            </a:xfrm>
            <a:custGeom>
              <a:rect b="b" l="l" r="r" t="t"/>
              <a:pathLst>
                <a:path extrusionOk="0" h="4712" w="2501">
                  <a:moveTo>
                    <a:pt x="1358" y="687"/>
                  </a:moveTo>
                  <a:cubicBezTo>
                    <a:pt x="1405" y="770"/>
                    <a:pt x="1465" y="866"/>
                    <a:pt x="1501" y="949"/>
                  </a:cubicBezTo>
                  <a:cubicBezTo>
                    <a:pt x="1608" y="1163"/>
                    <a:pt x="1715" y="1366"/>
                    <a:pt x="1798" y="1580"/>
                  </a:cubicBezTo>
                  <a:cubicBezTo>
                    <a:pt x="1906" y="1794"/>
                    <a:pt x="1977" y="2020"/>
                    <a:pt x="2060" y="2247"/>
                  </a:cubicBezTo>
                  <a:cubicBezTo>
                    <a:pt x="2084" y="2366"/>
                    <a:pt x="2120" y="2485"/>
                    <a:pt x="2132" y="2592"/>
                  </a:cubicBezTo>
                  <a:cubicBezTo>
                    <a:pt x="2156" y="2747"/>
                    <a:pt x="2179" y="2913"/>
                    <a:pt x="2179" y="3080"/>
                  </a:cubicBezTo>
                  <a:cubicBezTo>
                    <a:pt x="2179" y="3223"/>
                    <a:pt x="2144" y="3378"/>
                    <a:pt x="2120" y="3521"/>
                  </a:cubicBezTo>
                  <a:cubicBezTo>
                    <a:pt x="2084" y="3616"/>
                    <a:pt x="2060" y="3723"/>
                    <a:pt x="2001" y="3794"/>
                  </a:cubicBezTo>
                  <a:cubicBezTo>
                    <a:pt x="1953" y="3866"/>
                    <a:pt x="1894" y="3937"/>
                    <a:pt x="1834" y="3997"/>
                  </a:cubicBezTo>
                  <a:cubicBezTo>
                    <a:pt x="1775" y="4056"/>
                    <a:pt x="1715" y="4104"/>
                    <a:pt x="1644" y="4152"/>
                  </a:cubicBezTo>
                  <a:cubicBezTo>
                    <a:pt x="1596" y="4175"/>
                    <a:pt x="1536" y="4199"/>
                    <a:pt x="1489" y="4211"/>
                  </a:cubicBezTo>
                  <a:cubicBezTo>
                    <a:pt x="1441" y="4211"/>
                    <a:pt x="1417" y="4223"/>
                    <a:pt x="1370" y="4223"/>
                  </a:cubicBezTo>
                  <a:cubicBezTo>
                    <a:pt x="1351" y="4237"/>
                    <a:pt x="1334" y="4242"/>
                    <a:pt x="1318" y="4242"/>
                  </a:cubicBezTo>
                  <a:cubicBezTo>
                    <a:pt x="1292" y="4242"/>
                    <a:pt x="1268" y="4230"/>
                    <a:pt x="1239" y="4223"/>
                  </a:cubicBezTo>
                  <a:cubicBezTo>
                    <a:pt x="1191" y="4211"/>
                    <a:pt x="1144" y="4199"/>
                    <a:pt x="1108" y="4164"/>
                  </a:cubicBezTo>
                  <a:cubicBezTo>
                    <a:pt x="1048" y="4116"/>
                    <a:pt x="1001" y="4092"/>
                    <a:pt x="941" y="4033"/>
                  </a:cubicBezTo>
                  <a:cubicBezTo>
                    <a:pt x="870" y="3937"/>
                    <a:pt x="810" y="3854"/>
                    <a:pt x="751" y="3759"/>
                  </a:cubicBezTo>
                  <a:cubicBezTo>
                    <a:pt x="691" y="3664"/>
                    <a:pt x="655" y="3556"/>
                    <a:pt x="608" y="3437"/>
                  </a:cubicBezTo>
                  <a:cubicBezTo>
                    <a:pt x="596" y="3342"/>
                    <a:pt x="584" y="3259"/>
                    <a:pt x="584" y="3163"/>
                  </a:cubicBezTo>
                  <a:cubicBezTo>
                    <a:pt x="596" y="2878"/>
                    <a:pt x="655" y="2616"/>
                    <a:pt x="727" y="2342"/>
                  </a:cubicBezTo>
                  <a:lnTo>
                    <a:pt x="727" y="2342"/>
                  </a:lnTo>
                  <a:cubicBezTo>
                    <a:pt x="727" y="2366"/>
                    <a:pt x="715" y="2390"/>
                    <a:pt x="715" y="2401"/>
                  </a:cubicBezTo>
                  <a:cubicBezTo>
                    <a:pt x="763" y="2247"/>
                    <a:pt x="810" y="2080"/>
                    <a:pt x="870" y="1925"/>
                  </a:cubicBezTo>
                  <a:lnTo>
                    <a:pt x="1048" y="1437"/>
                  </a:lnTo>
                  <a:lnTo>
                    <a:pt x="1358" y="687"/>
                  </a:lnTo>
                  <a:close/>
                  <a:moveTo>
                    <a:pt x="1280" y="0"/>
                  </a:moveTo>
                  <a:cubicBezTo>
                    <a:pt x="1221" y="0"/>
                    <a:pt x="1160" y="19"/>
                    <a:pt x="1108" y="56"/>
                  </a:cubicBezTo>
                  <a:cubicBezTo>
                    <a:pt x="1048" y="104"/>
                    <a:pt x="1013" y="163"/>
                    <a:pt x="1001" y="235"/>
                  </a:cubicBezTo>
                  <a:cubicBezTo>
                    <a:pt x="941" y="365"/>
                    <a:pt x="858" y="520"/>
                    <a:pt x="786" y="651"/>
                  </a:cubicBezTo>
                  <a:cubicBezTo>
                    <a:pt x="727" y="770"/>
                    <a:pt x="667" y="877"/>
                    <a:pt x="608" y="997"/>
                  </a:cubicBezTo>
                  <a:cubicBezTo>
                    <a:pt x="489" y="1235"/>
                    <a:pt x="370" y="1473"/>
                    <a:pt x="286" y="1723"/>
                  </a:cubicBezTo>
                  <a:cubicBezTo>
                    <a:pt x="251" y="1794"/>
                    <a:pt x="227" y="1854"/>
                    <a:pt x="203" y="1925"/>
                  </a:cubicBezTo>
                  <a:cubicBezTo>
                    <a:pt x="191" y="2009"/>
                    <a:pt x="167" y="2080"/>
                    <a:pt x="143" y="2151"/>
                  </a:cubicBezTo>
                  <a:cubicBezTo>
                    <a:pt x="120" y="2223"/>
                    <a:pt x="108" y="2318"/>
                    <a:pt x="84" y="2390"/>
                  </a:cubicBezTo>
                  <a:cubicBezTo>
                    <a:pt x="72" y="2449"/>
                    <a:pt x="60" y="2497"/>
                    <a:pt x="60" y="2556"/>
                  </a:cubicBezTo>
                  <a:cubicBezTo>
                    <a:pt x="48" y="2628"/>
                    <a:pt x="24" y="2699"/>
                    <a:pt x="24" y="2782"/>
                  </a:cubicBezTo>
                  <a:cubicBezTo>
                    <a:pt x="12" y="2961"/>
                    <a:pt x="1" y="3152"/>
                    <a:pt x="48" y="3342"/>
                  </a:cubicBezTo>
                  <a:cubicBezTo>
                    <a:pt x="72" y="3533"/>
                    <a:pt x="132" y="3735"/>
                    <a:pt x="239" y="3914"/>
                  </a:cubicBezTo>
                  <a:cubicBezTo>
                    <a:pt x="310" y="4056"/>
                    <a:pt x="417" y="4187"/>
                    <a:pt x="524" y="4330"/>
                  </a:cubicBezTo>
                  <a:cubicBezTo>
                    <a:pt x="596" y="4402"/>
                    <a:pt x="667" y="4473"/>
                    <a:pt x="763" y="4533"/>
                  </a:cubicBezTo>
                  <a:cubicBezTo>
                    <a:pt x="834" y="4580"/>
                    <a:pt x="905" y="4628"/>
                    <a:pt x="1001" y="4652"/>
                  </a:cubicBezTo>
                  <a:cubicBezTo>
                    <a:pt x="1084" y="4687"/>
                    <a:pt x="1155" y="4699"/>
                    <a:pt x="1251" y="4711"/>
                  </a:cubicBezTo>
                  <a:cubicBezTo>
                    <a:pt x="1263" y="4699"/>
                    <a:pt x="1298" y="4699"/>
                    <a:pt x="1322" y="4699"/>
                  </a:cubicBezTo>
                  <a:cubicBezTo>
                    <a:pt x="1370" y="4699"/>
                    <a:pt x="1429" y="4699"/>
                    <a:pt x="1477" y="4687"/>
                  </a:cubicBezTo>
                  <a:cubicBezTo>
                    <a:pt x="1536" y="4676"/>
                    <a:pt x="1596" y="4652"/>
                    <a:pt x="1644" y="4640"/>
                  </a:cubicBezTo>
                  <a:cubicBezTo>
                    <a:pt x="1679" y="4628"/>
                    <a:pt x="1715" y="4616"/>
                    <a:pt x="1763" y="4580"/>
                  </a:cubicBezTo>
                  <a:cubicBezTo>
                    <a:pt x="1834" y="4533"/>
                    <a:pt x="1894" y="4485"/>
                    <a:pt x="1953" y="4449"/>
                  </a:cubicBezTo>
                  <a:lnTo>
                    <a:pt x="2132" y="4271"/>
                  </a:lnTo>
                  <a:cubicBezTo>
                    <a:pt x="2179" y="4211"/>
                    <a:pt x="2215" y="4128"/>
                    <a:pt x="2263" y="4056"/>
                  </a:cubicBezTo>
                  <a:cubicBezTo>
                    <a:pt x="2429" y="3759"/>
                    <a:pt x="2489" y="3390"/>
                    <a:pt x="2501" y="3044"/>
                  </a:cubicBezTo>
                  <a:cubicBezTo>
                    <a:pt x="2501" y="2878"/>
                    <a:pt x="2489" y="2735"/>
                    <a:pt x="2477" y="2568"/>
                  </a:cubicBezTo>
                  <a:cubicBezTo>
                    <a:pt x="2453" y="2437"/>
                    <a:pt x="2441" y="2318"/>
                    <a:pt x="2418" y="2199"/>
                  </a:cubicBezTo>
                  <a:cubicBezTo>
                    <a:pt x="2382" y="2080"/>
                    <a:pt x="2358" y="1949"/>
                    <a:pt x="2310" y="1830"/>
                  </a:cubicBezTo>
                  <a:cubicBezTo>
                    <a:pt x="2215" y="1592"/>
                    <a:pt x="2120" y="1354"/>
                    <a:pt x="2001" y="1127"/>
                  </a:cubicBezTo>
                  <a:cubicBezTo>
                    <a:pt x="1882" y="889"/>
                    <a:pt x="1727" y="663"/>
                    <a:pt x="1596" y="437"/>
                  </a:cubicBezTo>
                  <a:cubicBezTo>
                    <a:pt x="1572" y="413"/>
                    <a:pt x="1548" y="401"/>
                    <a:pt x="1536" y="377"/>
                  </a:cubicBezTo>
                  <a:cubicBezTo>
                    <a:pt x="1548" y="342"/>
                    <a:pt x="1548" y="294"/>
                    <a:pt x="1548" y="246"/>
                  </a:cubicBezTo>
                  <a:cubicBezTo>
                    <a:pt x="1536" y="139"/>
                    <a:pt x="1477" y="56"/>
                    <a:pt x="1382" y="20"/>
                  </a:cubicBezTo>
                  <a:cubicBezTo>
                    <a:pt x="1350" y="7"/>
                    <a:pt x="1316" y="0"/>
                    <a:pt x="12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2907800" y="1326025"/>
              <a:ext cx="60450" cy="110325"/>
            </a:xfrm>
            <a:custGeom>
              <a:rect b="b" l="l" r="r" t="t"/>
              <a:pathLst>
                <a:path extrusionOk="0" h="4413" w="2418">
                  <a:moveTo>
                    <a:pt x="1275" y="462"/>
                  </a:moveTo>
                  <a:lnTo>
                    <a:pt x="1275" y="462"/>
                  </a:lnTo>
                  <a:cubicBezTo>
                    <a:pt x="1275" y="463"/>
                    <a:pt x="1276" y="464"/>
                    <a:pt x="1276" y="465"/>
                  </a:cubicBezTo>
                  <a:lnTo>
                    <a:pt x="1276" y="465"/>
                  </a:lnTo>
                  <a:cubicBezTo>
                    <a:pt x="1276" y="464"/>
                    <a:pt x="1275" y="463"/>
                    <a:pt x="1275" y="462"/>
                  </a:cubicBezTo>
                  <a:close/>
                  <a:moveTo>
                    <a:pt x="1262" y="436"/>
                  </a:moveTo>
                  <a:cubicBezTo>
                    <a:pt x="1268" y="446"/>
                    <a:pt x="1271" y="455"/>
                    <a:pt x="1275" y="462"/>
                  </a:cubicBezTo>
                  <a:lnTo>
                    <a:pt x="1275" y="462"/>
                  </a:lnTo>
                  <a:cubicBezTo>
                    <a:pt x="1274" y="461"/>
                    <a:pt x="1274" y="460"/>
                    <a:pt x="1274" y="459"/>
                  </a:cubicBezTo>
                  <a:lnTo>
                    <a:pt x="1274" y="459"/>
                  </a:lnTo>
                  <a:cubicBezTo>
                    <a:pt x="1276" y="462"/>
                    <a:pt x="1277" y="464"/>
                    <a:pt x="1279" y="467"/>
                  </a:cubicBezTo>
                  <a:lnTo>
                    <a:pt x="1279" y="467"/>
                  </a:lnTo>
                  <a:cubicBezTo>
                    <a:pt x="1278" y="466"/>
                    <a:pt x="1277" y="466"/>
                    <a:pt x="1276" y="465"/>
                  </a:cubicBezTo>
                  <a:lnTo>
                    <a:pt x="1276" y="465"/>
                  </a:lnTo>
                  <a:cubicBezTo>
                    <a:pt x="1278" y="467"/>
                    <a:pt x="1279" y="469"/>
                    <a:pt x="1281" y="471"/>
                  </a:cubicBezTo>
                  <a:lnTo>
                    <a:pt x="1281" y="471"/>
                  </a:lnTo>
                  <a:cubicBezTo>
                    <a:pt x="1361" y="610"/>
                    <a:pt x="1431" y="749"/>
                    <a:pt x="1500" y="888"/>
                  </a:cubicBezTo>
                  <a:cubicBezTo>
                    <a:pt x="1596" y="1055"/>
                    <a:pt x="1667" y="1221"/>
                    <a:pt x="1738" y="1376"/>
                  </a:cubicBezTo>
                  <a:cubicBezTo>
                    <a:pt x="1810" y="1543"/>
                    <a:pt x="1869" y="1710"/>
                    <a:pt x="1953" y="1876"/>
                  </a:cubicBezTo>
                  <a:cubicBezTo>
                    <a:pt x="2012" y="2019"/>
                    <a:pt x="2048" y="2186"/>
                    <a:pt x="2096" y="2329"/>
                  </a:cubicBezTo>
                  <a:cubicBezTo>
                    <a:pt x="2108" y="2412"/>
                    <a:pt x="2131" y="2483"/>
                    <a:pt x="2143" y="2543"/>
                  </a:cubicBezTo>
                  <a:cubicBezTo>
                    <a:pt x="2143" y="2591"/>
                    <a:pt x="2155" y="2626"/>
                    <a:pt x="2155" y="2686"/>
                  </a:cubicBezTo>
                  <a:cubicBezTo>
                    <a:pt x="2167" y="2781"/>
                    <a:pt x="2167" y="2888"/>
                    <a:pt x="2167" y="2972"/>
                  </a:cubicBezTo>
                  <a:cubicBezTo>
                    <a:pt x="2167" y="3126"/>
                    <a:pt x="2143" y="3269"/>
                    <a:pt x="2108" y="3424"/>
                  </a:cubicBezTo>
                  <a:cubicBezTo>
                    <a:pt x="2084" y="3519"/>
                    <a:pt x="2036" y="3615"/>
                    <a:pt x="1989" y="3698"/>
                  </a:cubicBezTo>
                  <a:cubicBezTo>
                    <a:pt x="1953" y="3781"/>
                    <a:pt x="1893" y="3853"/>
                    <a:pt x="1834" y="3912"/>
                  </a:cubicBezTo>
                  <a:lnTo>
                    <a:pt x="1655" y="4043"/>
                  </a:lnTo>
                  <a:cubicBezTo>
                    <a:pt x="1596" y="4079"/>
                    <a:pt x="1536" y="4103"/>
                    <a:pt x="1477" y="4115"/>
                  </a:cubicBezTo>
                  <a:cubicBezTo>
                    <a:pt x="1429" y="4138"/>
                    <a:pt x="1381" y="4138"/>
                    <a:pt x="1334" y="4138"/>
                  </a:cubicBezTo>
                  <a:cubicBezTo>
                    <a:pt x="1262" y="4138"/>
                    <a:pt x="1215" y="4115"/>
                    <a:pt x="1155" y="4115"/>
                  </a:cubicBezTo>
                  <a:cubicBezTo>
                    <a:pt x="1096" y="4103"/>
                    <a:pt x="1036" y="4067"/>
                    <a:pt x="1000" y="4043"/>
                  </a:cubicBezTo>
                  <a:cubicBezTo>
                    <a:pt x="941" y="4019"/>
                    <a:pt x="893" y="3972"/>
                    <a:pt x="846" y="3924"/>
                  </a:cubicBezTo>
                  <a:cubicBezTo>
                    <a:pt x="798" y="3876"/>
                    <a:pt x="750" y="3817"/>
                    <a:pt x="726" y="3757"/>
                  </a:cubicBezTo>
                  <a:cubicBezTo>
                    <a:pt x="655" y="3615"/>
                    <a:pt x="595" y="3460"/>
                    <a:pt x="548" y="3305"/>
                  </a:cubicBezTo>
                  <a:cubicBezTo>
                    <a:pt x="512" y="3150"/>
                    <a:pt x="500" y="3019"/>
                    <a:pt x="500" y="2864"/>
                  </a:cubicBezTo>
                  <a:cubicBezTo>
                    <a:pt x="524" y="2579"/>
                    <a:pt x="584" y="2305"/>
                    <a:pt x="655" y="2019"/>
                  </a:cubicBezTo>
                  <a:cubicBezTo>
                    <a:pt x="667" y="1960"/>
                    <a:pt x="703" y="1888"/>
                    <a:pt x="715" y="1829"/>
                  </a:cubicBezTo>
                  <a:cubicBezTo>
                    <a:pt x="738" y="1757"/>
                    <a:pt x="774" y="1674"/>
                    <a:pt x="786" y="1590"/>
                  </a:cubicBezTo>
                  <a:cubicBezTo>
                    <a:pt x="834" y="1436"/>
                    <a:pt x="893" y="1305"/>
                    <a:pt x="953" y="1162"/>
                  </a:cubicBezTo>
                  <a:cubicBezTo>
                    <a:pt x="1012" y="1019"/>
                    <a:pt x="1072" y="876"/>
                    <a:pt x="1131" y="733"/>
                  </a:cubicBezTo>
                  <a:cubicBezTo>
                    <a:pt x="1179" y="638"/>
                    <a:pt x="1215" y="543"/>
                    <a:pt x="1262" y="436"/>
                  </a:cubicBezTo>
                  <a:close/>
                  <a:moveTo>
                    <a:pt x="1193" y="0"/>
                  </a:moveTo>
                  <a:cubicBezTo>
                    <a:pt x="1172" y="0"/>
                    <a:pt x="1151" y="3"/>
                    <a:pt x="1131" y="7"/>
                  </a:cubicBezTo>
                  <a:cubicBezTo>
                    <a:pt x="1072" y="31"/>
                    <a:pt x="1036" y="66"/>
                    <a:pt x="1024" y="126"/>
                  </a:cubicBezTo>
                  <a:cubicBezTo>
                    <a:pt x="965" y="221"/>
                    <a:pt x="905" y="328"/>
                    <a:pt x="857" y="412"/>
                  </a:cubicBezTo>
                  <a:cubicBezTo>
                    <a:pt x="810" y="507"/>
                    <a:pt x="750" y="590"/>
                    <a:pt x="715" y="686"/>
                  </a:cubicBezTo>
                  <a:cubicBezTo>
                    <a:pt x="619" y="840"/>
                    <a:pt x="536" y="1007"/>
                    <a:pt x="453" y="1174"/>
                  </a:cubicBezTo>
                  <a:cubicBezTo>
                    <a:pt x="441" y="1221"/>
                    <a:pt x="417" y="1257"/>
                    <a:pt x="393" y="1305"/>
                  </a:cubicBezTo>
                  <a:cubicBezTo>
                    <a:pt x="381" y="1340"/>
                    <a:pt x="369" y="1376"/>
                    <a:pt x="357" y="1412"/>
                  </a:cubicBezTo>
                  <a:cubicBezTo>
                    <a:pt x="322" y="1495"/>
                    <a:pt x="274" y="1579"/>
                    <a:pt x="250" y="1662"/>
                  </a:cubicBezTo>
                  <a:cubicBezTo>
                    <a:pt x="238" y="1721"/>
                    <a:pt x="203" y="1781"/>
                    <a:pt x="191" y="1840"/>
                  </a:cubicBezTo>
                  <a:cubicBezTo>
                    <a:pt x="179" y="1888"/>
                    <a:pt x="155" y="1948"/>
                    <a:pt x="143" y="1995"/>
                  </a:cubicBezTo>
                  <a:cubicBezTo>
                    <a:pt x="131" y="2055"/>
                    <a:pt x="119" y="2114"/>
                    <a:pt x="95" y="2150"/>
                  </a:cubicBezTo>
                  <a:cubicBezTo>
                    <a:pt x="84" y="2198"/>
                    <a:pt x="84" y="2245"/>
                    <a:pt x="72" y="2269"/>
                  </a:cubicBezTo>
                  <a:cubicBezTo>
                    <a:pt x="24" y="2495"/>
                    <a:pt x="0" y="2733"/>
                    <a:pt x="24" y="2972"/>
                  </a:cubicBezTo>
                  <a:cubicBezTo>
                    <a:pt x="60" y="3257"/>
                    <a:pt x="143" y="3555"/>
                    <a:pt x="298" y="3793"/>
                  </a:cubicBezTo>
                  <a:cubicBezTo>
                    <a:pt x="369" y="3912"/>
                    <a:pt x="441" y="4019"/>
                    <a:pt x="548" y="4115"/>
                  </a:cubicBezTo>
                  <a:cubicBezTo>
                    <a:pt x="631" y="4210"/>
                    <a:pt x="750" y="4281"/>
                    <a:pt x="857" y="4329"/>
                  </a:cubicBezTo>
                  <a:cubicBezTo>
                    <a:pt x="1000" y="4388"/>
                    <a:pt x="1131" y="4412"/>
                    <a:pt x="1262" y="4412"/>
                  </a:cubicBezTo>
                  <a:lnTo>
                    <a:pt x="1310" y="4412"/>
                  </a:lnTo>
                  <a:cubicBezTo>
                    <a:pt x="1441" y="4412"/>
                    <a:pt x="1572" y="4365"/>
                    <a:pt x="1679" y="4317"/>
                  </a:cubicBezTo>
                  <a:cubicBezTo>
                    <a:pt x="1738" y="4281"/>
                    <a:pt x="1810" y="4234"/>
                    <a:pt x="1869" y="4198"/>
                  </a:cubicBezTo>
                  <a:cubicBezTo>
                    <a:pt x="1917" y="4150"/>
                    <a:pt x="1977" y="4103"/>
                    <a:pt x="2024" y="4055"/>
                  </a:cubicBezTo>
                  <a:cubicBezTo>
                    <a:pt x="2108" y="3972"/>
                    <a:pt x="2191" y="3853"/>
                    <a:pt x="2239" y="3734"/>
                  </a:cubicBezTo>
                  <a:cubicBezTo>
                    <a:pt x="2298" y="3603"/>
                    <a:pt x="2346" y="3460"/>
                    <a:pt x="2381" y="3329"/>
                  </a:cubicBezTo>
                  <a:cubicBezTo>
                    <a:pt x="2405" y="3198"/>
                    <a:pt x="2417" y="3079"/>
                    <a:pt x="2417" y="2948"/>
                  </a:cubicBezTo>
                  <a:cubicBezTo>
                    <a:pt x="2417" y="2674"/>
                    <a:pt x="2393" y="2424"/>
                    <a:pt x="2334" y="2174"/>
                  </a:cubicBezTo>
                  <a:cubicBezTo>
                    <a:pt x="2286" y="1971"/>
                    <a:pt x="2227" y="1781"/>
                    <a:pt x="2167" y="1590"/>
                  </a:cubicBezTo>
                  <a:cubicBezTo>
                    <a:pt x="2108" y="1412"/>
                    <a:pt x="2036" y="1233"/>
                    <a:pt x="1941" y="1055"/>
                  </a:cubicBezTo>
                  <a:cubicBezTo>
                    <a:pt x="1858" y="876"/>
                    <a:pt x="1762" y="697"/>
                    <a:pt x="1667" y="519"/>
                  </a:cubicBezTo>
                  <a:cubicBezTo>
                    <a:pt x="1619" y="447"/>
                    <a:pt x="1560" y="352"/>
                    <a:pt x="1512" y="281"/>
                  </a:cubicBezTo>
                  <a:cubicBezTo>
                    <a:pt x="1488" y="245"/>
                    <a:pt x="1465" y="209"/>
                    <a:pt x="1441" y="174"/>
                  </a:cubicBezTo>
                  <a:cubicBezTo>
                    <a:pt x="1429" y="162"/>
                    <a:pt x="1429" y="150"/>
                    <a:pt x="1405" y="126"/>
                  </a:cubicBezTo>
                  <a:lnTo>
                    <a:pt x="1346" y="66"/>
                  </a:lnTo>
                  <a:cubicBezTo>
                    <a:pt x="1334" y="55"/>
                    <a:pt x="1334" y="55"/>
                    <a:pt x="1322" y="55"/>
                  </a:cubicBezTo>
                  <a:lnTo>
                    <a:pt x="1310" y="43"/>
                  </a:lnTo>
                  <a:cubicBezTo>
                    <a:pt x="1278" y="11"/>
                    <a:pt x="1236" y="0"/>
                    <a:pt x="11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3044725" y="1479250"/>
              <a:ext cx="57750" cy="91925"/>
            </a:xfrm>
            <a:custGeom>
              <a:rect b="b" l="l" r="r" t="t"/>
              <a:pathLst>
                <a:path extrusionOk="0" h="3677" w="2310">
                  <a:moveTo>
                    <a:pt x="1310" y="355"/>
                  </a:moveTo>
                  <a:lnTo>
                    <a:pt x="1441" y="581"/>
                  </a:lnTo>
                  <a:lnTo>
                    <a:pt x="1572" y="843"/>
                  </a:lnTo>
                  <a:cubicBezTo>
                    <a:pt x="1619" y="938"/>
                    <a:pt x="1667" y="1045"/>
                    <a:pt x="1691" y="1141"/>
                  </a:cubicBezTo>
                  <a:cubicBezTo>
                    <a:pt x="1762" y="1355"/>
                    <a:pt x="1846" y="1546"/>
                    <a:pt x="1905" y="1760"/>
                  </a:cubicBezTo>
                  <a:cubicBezTo>
                    <a:pt x="1917" y="1843"/>
                    <a:pt x="1941" y="1927"/>
                    <a:pt x="1941" y="2022"/>
                  </a:cubicBezTo>
                  <a:cubicBezTo>
                    <a:pt x="1965" y="2129"/>
                    <a:pt x="1965" y="2212"/>
                    <a:pt x="1965" y="2319"/>
                  </a:cubicBezTo>
                  <a:cubicBezTo>
                    <a:pt x="1965" y="2450"/>
                    <a:pt x="1941" y="2569"/>
                    <a:pt x="1917" y="2712"/>
                  </a:cubicBezTo>
                  <a:cubicBezTo>
                    <a:pt x="1881" y="2784"/>
                    <a:pt x="1857" y="2855"/>
                    <a:pt x="1822" y="2915"/>
                  </a:cubicBezTo>
                  <a:cubicBezTo>
                    <a:pt x="1786" y="2986"/>
                    <a:pt x="1726" y="3046"/>
                    <a:pt x="1667" y="3129"/>
                  </a:cubicBezTo>
                  <a:cubicBezTo>
                    <a:pt x="1619" y="3153"/>
                    <a:pt x="1572" y="3201"/>
                    <a:pt x="1524" y="3224"/>
                  </a:cubicBezTo>
                  <a:cubicBezTo>
                    <a:pt x="1488" y="3260"/>
                    <a:pt x="1429" y="3272"/>
                    <a:pt x="1381" y="3284"/>
                  </a:cubicBezTo>
                  <a:cubicBezTo>
                    <a:pt x="1322" y="3308"/>
                    <a:pt x="1274" y="3308"/>
                    <a:pt x="1214" y="3308"/>
                  </a:cubicBezTo>
                  <a:cubicBezTo>
                    <a:pt x="1155" y="3284"/>
                    <a:pt x="1131" y="3284"/>
                    <a:pt x="1095" y="3284"/>
                  </a:cubicBezTo>
                  <a:lnTo>
                    <a:pt x="1012" y="3248"/>
                  </a:lnTo>
                  <a:cubicBezTo>
                    <a:pt x="953" y="3201"/>
                    <a:pt x="893" y="3153"/>
                    <a:pt x="845" y="3105"/>
                  </a:cubicBezTo>
                  <a:cubicBezTo>
                    <a:pt x="774" y="3034"/>
                    <a:pt x="714" y="2950"/>
                    <a:pt x="667" y="2855"/>
                  </a:cubicBezTo>
                  <a:cubicBezTo>
                    <a:pt x="631" y="2784"/>
                    <a:pt x="595" y="2712"/>
                    <a:pt x="583" y="2629"/>
                  </a:cubicBezTo>
                  <a:cubicBezTo>
                    <a:pt x="560" y="2534"/>
                    <a:pt x="548" y="2439"/>
                    <a:pt x="548" y="2331"/>
                  </a:cubicBezTo>
                  <a:cubicBezTo>
                    <a:pt x="560" y="2141"/>
                    <a:pt x="595" y="1950"/>
                    <a:pt x="655" y="1760"/>
                  </a:cubicBezTo>
                  <a:cubicBezTo>
                    <a:pt x="691" y="1605"/>
                    <a:pt x="738" y="1474"/>
                    <a:pt x="798" y="1319"/>
                  </a:cubicBezTo>
                  <a:cubicBezTo>
                    <a:pt x="833" y="1248"/>
                    <a:pt x="881" y="1165"/>
                    <a:pt x="917" y="1081"/>
                  </a:cubicBezTo>
                  <a:lnTo>
                    <a:pt x="1048" y="819"/>
                  </a:lnTo>
                  <a:cubicBezTo>
                    <a:pt x="1131" y="664"/>
                    <a:pt x="1214" y="498"/>
                    <a:pt x="1310" y="355"/>
                  </a:cubicBezTo>
                  <a:close/>
                  <a:moveTo>
                    <a:pt x="1217" y="0"/>
                  </a:moveTo>
                  <a:cubicBezTo>
                    <a:pt x="1169" y="0"/>
                    <a:pt x="1122" y="18"/>
                    <a:pt x="1095" y="57"/>
                  </a:cubicBezTo>
                  <a:cubicBezTo>
                    <a:pt x="1036" y="141"/>
                    <a:pt x="976" y="224"/>
                    <a:pt x="917" y="295"/>
                  </a:cubicBezTo>
                  <a:cubicBezTo>
                    <a:pt x="845" y="379"/>
                    <a:pt x="786" y="486"/>
                    <a:pt x="714" y="581"/>
                  </a:cubicBezTo>
                  <a:cubicBezTo>
                    <a:pt x="524" y="831"/>
                    <a:pt x="345" y="1081"/>
                    <a:pt x="226" y="1379"/>
                  </a:cubicBezTo>
                  <a:cubicBezTo>
                    <a:pt x="167" y="1546"/>
                    <a:pt x="107" y="1712"/>
                    <a:pt x="60" y="1879"/>
                  </a:cubicBezTo>
                  <a:cubicBezTo>
                    <a:pt x="12" y="2034"/>
                    <a:pt x="0" y="2188"/>
                    <a:pt x="12" y="2355"/>
                  </a:cubicBezTo>
                  <a:cubicBezTo>
                    <a:pt x="12" y="2439"/>
                    <a:pt x="24" y="2522"/>
                    <a:pt x="48" y="2617"/>
                  </a:cubicBezTo>
                  <a:cubicBezTo>
                    <a:pt x="60" y="2689"/>
                    <a:pt x="71" y="2772"/>
                    <a:pt x="107" y="2843"/>
                  </a:cubicBezTo>
                  <a:cubicBezTo>
                    <a:pt x="167" y="2986"/>
                    <a:pt x="238" y="3129"/>
                    <a:pt x="345" y="3248"/>
                  </a:cubicBezTo>
                  <a:cubicBezTo>
                    <a:pt x="441" y="3379"/>
                    <a:pt x="583" y="3498"/>
                    <a:pt x="726" y="3582"/>
                  </a:cubicBezTo>
                  <a:cubicBezTo>
                    <a:pt x="786" y="3617"/>
                    <a:pt x="845" y="3641"/>
                    <a:pt x="917" y="3665"/>
                  </a:cubicBezTo>
                  <a:cubicBezTo>
                    <a:pt x="1012" y="3665"/>
                    <a:pt x="1084" y="3677"/>
                    <a:pt x="1179" y="3677"/>
                  </a:cubicBezTo>
                  <a:cubicBezTo>
                    <a:pt x="1262" y="3677"/>
                    <a:pt x="1334" y="3665"/>
                    <a:pt x="1417" y="3641"/>
                  </a:cubicBezTo>
                  <a:cubicBezTo>
                    <a:pt x="1488" y="3629"/>
                    <a:pt x="1548" y="3617"/>
                    <a:pt x="1607" y="3570"/>
                  </a:cubicBezTo>
                  <a:cubicBezTo>
                    <a:pt x="1667" y="3546"/>
                    <a:pt x="1738" y="3510"/>
                    <a:pt x="1786" y="3462"/>
                  </a:cubicBezTo>
                  <a:cubicBezTo>
                    <a:pt x="1846" y="3427"/>
                    <a:pt x="1905" y="3367"/>
                    <a:pt x="1953" y="3320"/>
                  </a:cubicBezTo>
                  <a:cubicBezTo>
                    <a:pt x="2048" y="3201"/>
                    <a:pt x="2143" y="3046"/>
                    <a:pt x="2203" y="2903"/>
                  </a:cubicBezTo>
                  <a:cubicBezTo>
                    <a:pt x="2250" y="2772"/>
                    <a:pt x="2274" y="2629"/>
                    <a:pt x="2286" y="2486"/>
                  </a:cubicBezTo>
                  <a:cubicBezTo>
                    <a:pt x="2310" y="2319"/>
                    <a:pt x="2310" y="2177"/>
                    <a:pt x="2286" y="2010"/>
                  </a:cubicBezTo>
                  <a:cubicBezTo>
                    <a:pt x="2274" y="1784"/>
                    <a:pt x="2215" y="1546"/>
                    <a:pt x="2143" y="1343"/>
                  </a:cubicBezTo>
                  <a:cubicBezTo>
                    <a:pt x="2107" y="1236"/>
                    <a:pt x="2072" y="1129"/>
                    <a:pt x="2036" y="1045"/>
                  </a:cubicBezTo>
                  <a:lnTo>
                    <a:pt x="1905" y="724"/>
                  </a:lnTo>
                  <a:cubicBezTo>
                    <a:pt x="1810" y="522"/>
                    <a:pt x="1715" y="331"/>
                    <a:pt x="1607" y="129"/>
                  </a:cubicBezTo>
                  <a:cubicBezTo>
                    <a:pt x="1572" y="93"/>
                    <a:pt x="1512" y="57"/>
                    <a:pt x="1476" y="57"/>
                  </a:cubicBezTo>
                  <a:cubicBezTo>
                    <a:pt x="1441" y="57"/>
                    <a:pt x="1393" y="57"/>
                    <a:pt x="1369" y="69"/>
                  </a:cubicBezTo>
                  <a:cubicBezTo>
                    <a:pt x="1357" y="57"/>
                    <a:pt x="1334" y="33"/>
                    <a:pt x="1322" y="33"/>
                  </a:cubicBezTo>
                  <a:cubicBezTo>
                    <a:pt x="1295" y="12"/>
                    <a:pt x="1256" y="0"/>
                    <a:pt x="1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3175675" y="1583125"/>
              <a:ext cx="52425" cy="99975"/>
            </a:xfrm>
            <a:custGeom>
              <a:rect b="b" l="l" r="r" t="t"/>
              <a:pathLst>
                <a:path extrusionOk="0" h="3999" w="2097">
                  <a:moveTo>
                    <a:pt x="1120" y="558"/>
                  </a:moveTo>
                  <a:cubicBezTo>
                    <a:pt x="1191" y="760"/>
                    <a:pt x="1263" y="950"/>
                    <a:pt x="1358" y="1141"/>
                  </a:cubicBezTo>
                  <a:cubicBezTo>
                    <a:pt x="1453" y="1391"/>
                    <a:pt x="1549" y="1629"/>
                    <a:pt x="1632" y="1903"/>
                  </a:cubicBezTo>
                  <a:cubicBezTo>
                    <a:pt x="1668" y="2022"/>
                    <a:pt x="1691" y="2129"/>
                    <a:pt x="1715" y="2248"/>
                  </a:cubicBezTo>
                  <a:cubicBezTo>
                    <a:pt x="1727" y="2308"/>
                    <a:pt x="1727" y="2367"/>
                    <a:pt x="1739" y="2427"/>
                  </a:cubicBezTo>
                  <a:cubicBezTo>
                    <a:pt x="1739" y="2486"/>
                    <a:pt x="1751" y="2546"/>
                    <a:pt x="1751" y="2594"/>
                  </a:cubicBezTo>
                  <a:cubicBezTo>
                    <a:pt x="1751" y="2748"/>
                    <a:pt x="1751" y="2915"/>
                    <a:pt x="1727" y="3058"/>
                  </a:cubicBezTo>
                  <a:cubicBezTo>
                    <a:pt x="1715" y="3153"/>
                    <a:pt x="1680" y="3225"/>
                    <a:pt x="1632" y="3308"/>
                  </a:cubicBezTo>
                  <a:cubicBezTo>
                    <a:pt x="1608" y="3356"/>
                    <a:pt x="1596" y="3403"/>
                    <a:pt x="1561" y="3427"/>
                  </a:cubicBezTo>
                  <a:lnTo>
                    <a:pt x="1501" y="3487"/>
                  </a:lnTo>
                  <a:cubicBezTo>
                    <a:pt x="1489" y="3510"/>
                    <a:pt x="1453" y="3510"/>
                    <a:pt x="1441" y="3522"/>
                  </a:cubicBezTo>
                  <a:cubicBezTo>
                    <a:pt x="1418" y="3522"/>
                    <a:pt x="1382" y="3534"/>
                    <a:pt x="1358" y="3534"/>
                  </a:cubicBezTo>
                  <a:cubicBezTo>
                    <a:pt x="1275" y="3558"/>
                    <a:pt x="1251" y="3558"/>
                    <a:pt x="1215" y="3558"/>
                  </a:cubicBezTo>
                  <a:cubicBezTo>
                    <a:pt x="1180" y="3534"/>
                    <a:pt x="1144" y="3522"/>
                    <a:pt x="1096" y="3510"/>
                  </a:cubicBezTo>
                  <a:cubicBezTo>
                    <a:pt x="1037" y="3475"/>
                    <a:pt x="1001" y="3439"/>
                    <a:pt x="941" y="3391"/>
                  </a:cubicBezTo>
                  <a:cubicBezTo>
                    <a:pt x="882" y="3332"/>
                    <a:pt x="822" y="3260"/>
                    <a:pt x="775" y="3177"/>
                  </a:cubicBezTo>
                  <a:cubicBezTo>
                    <a:pt x="715" y="3094"/>
                    <a:pt x="668" y="2986"/>
                    <a:pt x="644" y="2879"/>
                  </a:cubicBezTo>
                  <a:cubicBezTo>
                    <a:pt x="608" y="2748"/>
                    <a:pt x="584" y="2617"/>
                    <a:pt x="584" y="2486"/>
                  </a:cubicBezTo>
                  <a:cubicBezTo>
                    <a:pt x="584" y="2284"/>
                    <a:pt x="596" y="2082"/>
                    <a:pt x="620" y="1891"/>
                  </a:cubicBezTo>
                  <a:cubicBezTo>
                    <a:pt x="679" y="1665"/>
                    <a:pt x="763" y="1451"/>
                    <a:pt x="846" y="1248"/>
                  </a:cubicBezTo>
                  <a:cubicBezTo>
                    <a:pt x="894" y="1141"/>
                    <a:pt x="941" y="1034"/>
                    <a:pt x="977" y="915"/>
                  </a:cubicBezTo>
                  <a:lnTo>
                    <a:pt x="1120" y="558"/>
                  </a:lnTo>
                  <a:close/>
                  <a:moveTo>
                    <a:pt x="1041" y="1"/>
                  </a:moveTo>
                  <a:cubicBezTo>
                    <a:pt x="989" y="1"/>
                    <a:pt x="941" y="25"/>
                    <a:pt x="906" y="69"/>
                  </a:cubicBezTo>
                  <a:cubicBezTo>
                    <a:pt x="787" y="248"/>
                    <a:pt x="679" y="439"/>
                    <a:pt x="584" y="641"/>
                  </a:cubicBezTo>
                  <a:cubicBezTo>
                    <a:pt x="441" y="879"/>
                    <a:pt x="310" y="1129"/>
                    <a:pt x="203" y="1379"/>
                  </a:cubicBezTo>
                  <a:cubicBezTo>
                    <a:pt x="132" y="1534"/>
                    <a:pt x="84" y="1689"/>
                    <a:pt x="60" y="1855"/>
                  </a:cubicBezTo>
                  <a:cubicBezTo>
                    <a:pt x="25" y="2022"/>
                    <a:pt x="1" y="2189"/>
                    <a:pt x="1" y="2344"/>
                  </a:cubicBezTo>
                  <a:cubicBezTo>
                    <a:pt x="1" y="2522"/>
                    <a:pt x="13" y="2701"/>
                    <a:pt x="60" y="2879"/>
                  </a:cubicBezTo>
                  <a:cubicBezTo>
                    <a:pt x="84" y="2975"/>
                    <a:pt x="108" y="3058"/>
                    <a:pt x="144" y="3153"/>
                  </a:cubicBezTo>
                  <a:cubicBezTo>
                    <a:pt x="179" y="3225"/>
                    <a:pt x="227" y="3296"/>
                    <a:pt x="263" y="3356"/>
                  </a:cubicBezTo>
                  <a:cubicBezTo>
                    <a:pt x="358" y="3510"/>
                    <a:pt x="453" y="3641"/>
                    <a:pt x="596" y="3748"/>
                  </a:cubicBezTo>
                  <a:cubicBezTo>
                    <a:pt x="727" y="3856"/>
                    <a:pt x="882" y="3927"/>
                    <a:pt x="1025" y="3975"/>
                  </a:cubicBezTo>
                  <a:cubicBezTo>
                    <a:pt x="1072" y="3987"/>
                    <a:pt x="1120" y="3987"/>
                    <a:pt x="1156" y="3998"/>
                  </a:cubicBezTo>
                  <a:lnTo>
                    <a:pt x="1299" y="3998"/>
                  </a:lnTo>
                  <a:cubicBezTo>
                    <a:pt x="1370" y="3998"/>
                    <a:pt x="1441" y="3987"/>
                    <a:pt x="1513" y="3951"/>
                  </a:cubicBezTo>
                  <a:cubicBezTo>
                    <a:pt x="1656" y="3915"/>
                    <a:pt x="1775" y="3820"/>
                    <a:pt x="1846" y="3701"/>
                  </a:cubicBezTo>
                  <a:cubicBezTo>
                    <a:pt x="1930" y="3570"/>
                    <a:pt x="2013" y="3415"/>
                    <a:pt x="2037" y="3260"/>
                  </a:cubicBezTo>
                  <a:cubicBezTo>
                    <a:pt x="2072" y="3094"/>
                    <a:pt x="2096" y="2927"/>
                    <a:pt x="2096" y="2748"/>
                  </a:cubicBezTo>
                  <a:cubicBezTo>
                    <a:pt x="2096" y="2582"/>
                    <a:pt x="2096" y="2427"/>
                    <a:pt x="2072" y="2272"/>
                  </a:cubicBezTo>
                  <a:cubicBezTo>
                    <a:pt x="2049" y="2153"/>
                    <a:pt x="2037" y="2046"/>
                    <a:pt x="2013" y="1927"/>
                  </a:cubicBezTo>
                  <a:cubicBezTo>
                    <a:pt x="1977" y="1796"/>
                    <a:pt x="1930" y="1677"/>
                    <a:pt x="1894" y="1546"/>
                  </a:cubicBezTo>
                  <a:cubicBezTo>
                    <a:pt x="1811" y="1308"/>
                    <a:pt x="1727" y="1081"/>
                    <a:pt x="1620" y="855"/>
                  </a:cubicBezTo>
                  <a:cubicBezTo>
                    <a:pt x="1537" y="653"/>
                    <a:pt x="1430" y="427"/>
                    <a:pt x="1310" y="236"/>
                  </a:cubicBezTo>
                  <a:cubicBezTo>
                    <a:pt x="1275" y="189"/>
                    <a:pt x="1263" y="165"/>
                    <a:pt x="1215" y="141"/>
                  </a:cubicBezTo>
                  <a:lnTo>
                    <a:pt x="1203" y="141"/>
                  </a:lnTo>
                  <a:cubicBezTo>
                    <a:pt x="1203" y="129"/>
                    <a:pt x="1203" y="117"/>
                    <a:pt x="1191" y="105"/>
                  </a:cubicBezTo>
                  <a:cubicBezTo>
                    <a:pt x="1180" y="58"/>
                    <a:pt x="1132" y="22"/>
                    <a:pt x="1096" y="10"/>
                  </a:cubicBezTo>
                  <a:cubicBezTo>
                    <a:pt x="1078" y="4"/>
                    <a:pt x="1059" y="1"/>
                    <a:pt x="1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2833375" y="1799150"/>
              <a:ext cx="62225" cy="99450"/>
            </a:xfrm>
            <a:custGeom>
              <a:rect b="b" l="l" r="r" t="t"/>
              <a:pathLst>
                <a:path extrusionOk="0" h="3978" w="2489">
                  <a:moveTo>
                    <a:pt x="1596" y="477"/>
                  </a:moveTo>
                  <a:cubicBezTo>
                    <a:pt x="1727" y="703"/>
                    <a:pt x="1858" y="942"/>
                    <a:pt x="1965" y="1180"/>
                  </a:cubicBezTo>
                  <a:cubicBezTo>
                    <a:pt x="2013" y="1299"/>
                    <a:pt x="2048" y="1418"/>
                    <a:pt x="2084" y="1537"/>
                  </a:cubicBezTo>
                  <a:cubicBezTo>
                    <a:pt x="2108" y="1632"/>
                    <a:pt x="2132" y="1751"/>
                    <a:pt x="2144" y="1870"/>
                  </a:cubicBezTo>
                  <a:cubicBezTo>
                    <a:pt x="2144" y="1965"/>
                    <a:pt x="2156" y="2073"/>
                    <a:pt x="2156" y="2156"/>
                  </a:cubicBezTo>
                  <a:cubicBezTo>
                    <a:pt x="2156" y="2251"/>
                    <a:pt x="2144" y="2335"/>
                    <a:pt x="2144" y="2430"/>
                  </a:cubicBezTo>
                  <a:cubicBezTo>
                    <a:pt x="2132" y="2489"/>
                    <a:pt x="2132" y="2549"/>
                    <a:pt x="2108" y="2608"/>
                  </a:cubicBezTo>
                  <a:cubicBezTo>
                    <a:pt x="2096" y="2739"/>
                    <a:pt x="2048" y="2858"/>
                    <a:pt x="2001" y="2977"/>
                  </a:cubicBezTo>
                  <a:cubicBezTo>
                    <a:pt x="1965" y="3061"/>
                    <a:pt x="1918" y="3156"/>
                    <a:pt x="1858" y="3228"/>
                  </a:cubicBezTo>
                  <a:cubicBezTo>
                    <a:pt x="1810" y="3287"/>
                    <a:pt x="1751" y="3347"/>
                    <a:pt x="1691" y="3394"/>
                  </a:cubicBezTo>
                  <a:cubicBezTo>
                    <a:pt x="1644" y="3418"/>
                    <a:pt x="1584" y="3466"/>
                    <a:pt x="1525" y="3478"/>
                  </a:cubicBezTo>
                  <a:cubicBezTo>
                    <a:pt x="1501" y="3501"/>
                    <a:pt x="1453" y="3501"/>
                    <a:pt x="1429" y="3513"/>
                  </a:cubicBezTo>
                  <a:cubicBezTo>
                    <a:pt x="1370" y="3501"/>
                    <a:pt x="1322" y="3501"/>
                    <a:pt x="1263" y="3501"/>
                  </a:cubicBezTo>
                  <a:cubicBezTo>
                    <a:pt x="1203" y="3478"/>
                    <a:pt x="1156" y="3466"/>
                    <a:pt x="1120" y="3454"/>
                  </a:cubicBezTo>
                  <a:cubicBezTo>
                    <a:pt x="1072" y="3442"/>
                    <a:pt x="1025" y="3406"/>
                    <a:pt x="977" y="3382"/>
                  </a:cubicBezTo>
                  <a:cubicBezTo>
                    <a:pt x="941" y="3347"/>
                    <a:pt x="905" y="3311"/>
                    <a:pt x="858" y="3263"/>
                  </a:cubicBezTo>
                  <a:cubicBezTo>
                    <a:pt x="822" y="3204"/>
                    <a:pt x="786" y="3132"/>
                    <a:pt x="763" y="3061"/>
                  </a:cubicBezTo>
                  <a:cubicBezTo>
                    <a:pt x="727" y="2977"/>
                    <a:pt x="703" y="2882"/>
                    <a:pt x="679" y="2799"/>
                  </a:cubicBezTo>
                  <a:cubicBezTo>
                    <a:pt x="667" y="2680"/>
                    <a:pt x="667" y="2573"/>
                    <a:pt x="679" y="2454"/>
                  </a:cubicBezTo>
                  <a:cubicBezTo>
                    <a:pt x="715" y="2251"/>
                    <a:pt x="775" y="2049"/>
                    <a:pt x="834" y="1858"/>
                  </a:cubicBezTo>
                  <a:lnTo>
                    <a:pt x="917" y="1632"/>
                  </a:lnTo>
                  <a:cubicBezTo>
                    <a:pt x="1013" y="1430"/>
                    <a:pt x="1120" y="1215"/>
                    <a:pt x="1239" y="1025"/>
                  </a:cubicBezTo>
                  <a:cubicBezTo>
                    <a:pt x="1358" y="834"/>
                    <a:pt x="1477" y="656"/>
                    <a:pt x="1596" y="477"/>
                  </a:cubicBezTo>
                  <a:close/>
                  <a:moveTo>
                    <a:pt x="1370" y="1"/>
                  </a:moveTo>
                  <a:cubicBezTo>
                    <a:pt x="1298" y="1"/>
                    <a:pt x="1203" y="37"/>
                    <a:pt x="1156" y="84"/>
                  </a:cubicBezTo>
                  <a:cubicBezTo>
                    <a:pt x="1132" y="132"/>
                    <a:pt x="1084" y="180"/>
                    <a:pt x="1036" y="203"/>
                  </a:cubicBezTo>
                  <a:cubicBezTo>
                    <a:pt x="1013" y="251"/>
                    <a:pt x="965" y="287"/>
                    <a:pt x="941" y="334"/>
                  </a:cubicBezTo>
                  <a:cubicBezTo>
                    <a:pt x="846" y="430"/>
                    <a:pt x="775" y="525"/>
                    <a:pt x="679" y="632"/>
                  </a:cubicBezTo>
                  <a:cubicBezTo>
                    <a:pt x="608" y="727"/>
                    <a:pt x="524" y="834"/>
                    <a:pt x="465" y="953"/>
                  </a:cubicBezTo>
                  <a:cubicBezTo>
                    <a:pt x="429" y="1013"/>
                    <a:pt x="382" y="1061"/>
                    <a:pt x="370" y="1120"/>
                  </a:cubicBezTo>
                  <a:cubicBezTo>
                    <a:pt x="346" y="1180"/>
                    <a:pt x="310" y="1239"/>
                    <a:pt x="286" y="1311"/>
                  </a:cubicBezTo>
                  <a:lnTo>
                    <a:pt x="191" y="1537"/>
                  </a:lnTo>
                  <a:lnTo>
                    <a:pt x="143" y="1668"/>
                  </a:lnTo>
                  <a:cubicBezTo>
                    <a:pt x="132" y="1727"/>
                    <a:pt x="108" y="1799"/>
                    <a:pt x="84" y="1858"/>
                  </a:cubicBezTo>
                  <a:cubicBezTo>
                    <a:pt x="60" y="2025"/>
                    <a:pt x="24" y="2180"/>
                    <a:pt x="13" y="2335"/>
                  </a:cubicBezTo>
                  <a:cubicBezTo>
                    <a:pt x="1" y="2513"/>
                    <a:pt x="1" y="2692"/>
                    <a:pt x="48" y="2870"/>
                  </a:cubicBezTo>
                  <a:cubicBezTo>
                    <a:pt x="60" y="2966"/>
                    <a:pt x="72" y="3037"/>
                    <a:pt x="108" y="3108"/>
                  </a:cubicBezTo>
                  <a:cubicBezTo>
                    <a:pt x="132" y="3204"/>
                    <a:pt x="167" y="3275"/>
                    <a:pt x="203" y="3370"/>
                  </a:cubicBezTo>
                  <a:cubicBezTo>
                    <a:pt x="251" y="3454"/>
                    <a:pt x="310" y="3549"/>
                    <a:pt x="382" y="3620"/>
                  </a:cubicBezTo>
                  <a:cubicBezTo>
                    <a:pt x="441" y="3680"/>
                    <a:pt x="501" y="3739"/>
                    <a:pt x="584" y="3787"/>
                  </a:cubicBezTo>
                  <a:cubicBezTo>
                    <a:pt x="644" y="3823"/>
                    <a:pt x="703" y="3870"/>
                    <a:pt x="775" y="3906"/>
                  </a:cubicBezTo>
                  <a:cubicBezTo>
                    <a:pt x="846" y="3930"/>
                    <a:pt x="917" y="3966"/>
                    <a:pt x="1013" y="3978"/>
                  </a:cubicBezTo>
                  <a:lnTo>
                    <a:pt x="1334" y="3978"/>
                  </a:lnTo>
                  <a:cubicBezTo>
                    <a:pt x="1429" y="3954"/>
                    <a:pt x="1501" y="3942"/>
                    <a:pt x="1596" y="3918"/>
                  </a:cubicBezTo>
                  <a:cubicBezTo>
                    <a:pt x="1751" y="3859"/>
                    <a:pt x="1906" y="3739"/>
                    <a:pt x="2025" y="3620"/>
                  </a:cubicBezTo>
                  <a:cubicBezTo>
                    <a:pt x="2156" y="3466"/>
                    <a:pt x="2251" y="3311"/>
                    <a:pt x="2322" y="3132"/>
                  </a:cubicBezTo>
                  <a:cubicBezTo>
                    <a:pt x="2382" y="2977"/>
                    <a:pt x="2429" y="2835"/>
                    <a:pt x="2441" y="2680"/>
                  </a:cubicBezTo>
                  <a:cubicBezTo>
                    <a:pt x="2453" y="2608"/>
                    <a:pt x="2465" y="2513"/>
                    <a:pt x="2465" y="2442"/>
                  </a:cubicBezTo>
                  <a:cubicBezTo>
                    <a:pt x="2465" y="2382"/>
                    <a:pt x="2489" y="2311"/>
                    <a:pt x="2489" y="2251"/>
                  </a:cubicBezTo>
                  <a:cubicBezTo>
                    <a:pt x="2489" y="2096"/>
                    <a:pt x="2489" y="1954"/>
                    <a:pt x="2465" y="1799"/>
                  </a:cubicBezTo>
                  <a:cubicBezTo>
                    <a:pt x="2453" y="1727"/>
                    <a:pt x="2453" y="1656"/>
                    <a:pt x="2441" y="1573"/>
                  </a:cubicBezTo>
                  <a:cubicBezTo>
                    <a:pt x="2429" y="1501"/>
                    <a:pt x="2406" y="1442"/>
                    <a:pt x="2394" y="1370"/>
                  </a:cubicBezTo>
                  <a:cubicBezTo>
                    <a:pt x="2370" y="1239"/>
                    <a:pt x="2322" y="1120"/>
                    <a:pt x="2263" y="977"/>
                  </a:cubicBezTo>
                  <a:cubicBezTo>
                    <a:pt x="2156" y="715"/>
                    <a:pt x="2025" y="465"/>
                    <a:pt x="1870" y="203"/>
                  </a:cubicBezTo>
                  <a:cubicBezTo>
                    <a:pt x="1829" y="145"/>
                    <a:pt x="1770" y="111"/>
                    <a:pt x="1706" y="111"/>
                  </a:cubicBezTo>
                  <a:cubicBezTo>
                    <a:pt x="1678" y="111"/>
                    <a:pt x="1649" y="117"/>
                    <a:pt x="1620" y="132"/>
                  </a:cubicBezTo>
                  <a:lnTo>
                    <a:pt x="1572" y="84"/>
                  </a:lnTo>
                  <a:cubicBezTo>
                    <a:pt x="1513" y="37"/>
                    <a:pt x="1441" y="1"/>
                    <a:pt x="1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2914050" y="1680925"/>
              <a:ext cx="60750" cy="96825"/>
            </a:xfrm>
            <a:custGeom>
              <a:rect b="b" l="l" r="r" t="t"/>
              <a:pathLst>
                <a:path extrusionOk="0" h="3873" w="2430">
                  <a:moveTo>
                    <a:pt x="488" y="2206"/>
                  </a:moveTo>
                  <a:cubicBezTo>
                    <a:pt x="488" y="2218"/>
                    <a:pt x="476" y="2218"/>
                    <a:pt x="488" y="2218"/>
                  </a:cubicBezTo>
                  <a:lnTo>
                    <a:pt x="488" y="2206"/>
                  </a:lnTo>
                  <a:close/>
                  <a:moveTo>
                    <a:pt x="1346" y="420"/>
                  </a:moveTo>
                  <a:cubicBezTo>
                    <a:pt x="1441" y="563"/>
                    <a:pt x="1536" y="718"/>
                    <a:pt x="1619" y="872"/>
                  </a:cubicBezTo>
                  <a:cubicBezTo>
                    <a:pt x="1703" y="1027"/>
                    <a:pt x="1774" y="1170"/>
                    <a:pt x="1846" y="1337"/>
                  </a:cubicBezTo>
                  <a:cubicBezTo>
                    <a:pt x="1893" y="1456"/>
                    <a:pt x="1941" y="1575"/>
                    <a:pt x="1965" y="1694"/>
                  </a:cubicBezTo>
                  <a:cubicBezTo>
                    <a:pt x="1977" y="1765"/>
                    <a:pt x="2012" y="1849"/>
                    <a:pt x="2024" y="1920"/>
                  </a:cubicBezTo>
                  <a:cubicBezTo>
                    <a:pt x="2036" y="1980"/>
                    <a:pt x="2060" y="2039"/>
                    <a:pt x="2060" y="2099"/>
                  </a:cubicBezTo>
                  <a:cubicBezTo>
                    <a:pt x="2060" y="2158"/>
                    <a:pt x="2072" y="2194"/>
                    <a:pt x="2072" y="2253"/>
                  </a:cubicBezTo>
                  <a:cubicBezTo>
                    <a:pt x="2072" y="2396"/>
                    <a:pt x="2072" y="2515"/>
                    <a:pt x="2060" y="2634"/>
                  </a:cubicBezTo>
                  <a:cubicBezTo>
                    <a:pt x="2036" y="2730"/>
                    <a:pt x="2012" y="2837"/>
                    <a:pt x="1977" y="2932"/>
                  </a:cubicBezTo>
                  <a:cubicBezTo>
                    <a:pt x="1941" y="3015"/>
                    <a:pt x="1893" y="3111"/>
                    <a:pt x="1834" y="3182"/>
                  </a:cubicBezTo>
                  <a:cubicBezTo>
                    <a:pt x="1786" y="3242"/>
                    <a:pt x="1739" y="3289"/>
                    <a:pt x="1679" y="3325"/>
                  </a:cubicBezTo>
                  <a:cubicBezTo>
                    <a:pt x="1619" y="3373"/>
                    <a:pt x="1584" y="3408"/>
                    <a:pt x="1524" y="3420"/>
                  </a:cubicBezTo>
                  <a:cubicBezTo>
                    <a:pt x="1465" y="3432"/>
                    <a:pt x="1417" y="3444"/>
                    <a:pt x="1358" y="3468"/>
                  </a:cubicBezTo>
                  <a:cubicBezTo>
                    <a:pt x="1286" y="3456"/>
                    <a:pt x="1227" y="3456"/>
                    <a:pt x="1167" y="3456"/>
                  </a:cubicBezTo>
                  <a:lnTo>
                    <a:pt x="988" y="3408"/>
                  </a:lnTo>
                  <a:cubicBezTo>
                    <a:pt x="929" y="3373"/>
                    <a:pt x="881" y="3349"/>
                    <a:pt x="822" y="3313"/>
                  </a:cubicBezTo>
                  <a:cubicBezTo>
                    <a:pt x="762" y="3254"/>
                    <a:pt x="703" y="3218"/>
                    <a:pt x="643" y="3134"/>
                  </a:cubicBezTo>
                  <a:cubicBezTo>
                    <a:pt x="596" y="3063"/>
                    <a:pt x="548" y="3004"/>
                    <a:pt x="524" y="2932"/>
                  </a:cubicBezTo>
                  <a:cubicBezTo>
                    <a:pt x="488" y="2861"/>
                    <a:pt x="476" y="2765"/>
                    <a:pt x="465" y="2694"/>
                  </a:cubicBezTo>
                  <a:cubicBezTo>
                    <a:pt x="453" y="2539"/>
                    <a:pt x="465" y="2408"/>
                    <a:pt x="476" y="2265"/>
                  </a:cubicBezTo>
                  <a:cubicBezTo>
                    <a:pt x="488" y="2146"/>
                    <a:pt x="524" y="2027"/>
                    <a:pt x="548" y="1920"/>
                  </a:cubicBezTo>
                  <a:cubicBezTo>
                    <a:pt x="584" y="1813"/>
                    <a:pt x="607" y="1706"/>
                    <a:pt x="655" y="1610"/>
                  </a:cubicBezTo>
                  <a:cubicBezTo>
                    <a:pt x="691" y="1551"/>
                    <a:pt x="703" y="1491"/>
                    <a:pt x="726" y="1432"/>
                  </a:cubicBezTo>
                  <a:cubicBezTo>
                    <a:pt x="774" y="1337"/>
                    <a:pt x="822" y="1229"/>
                    <a:pt x="869" y="1146"/>
                  </a:cubicBezTo>
                  <a:cubicBezTo>
                    <a:pt x="893" y="1099"/>
                    <a:pt x="929" y="1039"/>
                    <a:pt x="953" y="991"/>
                  </a:cubicBezTo>
                  <a:cubicBezTo>
                    <a:pt x="988" y="932"/>
                    <a:pt x="1024" y="896"/>
                    <a:pt x="1060" y="837"/>
                  </a:cubicBezTo>
                  <a:cubicBezTo>
                    <a:pt x="1143" y="682"/>
                    <a:pt x="1250" y="551"/>
                    <a:pt x="1346" y="420"/>
                  </a:cubicBezTo>
                  <a:close/>
                  <a:moveTo>
                    <a:pt x="1265" y="0"/>
                  </a:moveTo>
                  <a:cubicBezTo>
                    <a:pt x="1195" y="0"/>
                    <a:pt x="1128" y="41"/>
                    <a:pt x="1096" y="98"/>
                  </a:cubicBezTo>
                  <a:cubicBezTo>
                    <a:pt x="1000" y="277"/>
                    <a:pt x="857" y="444"/>
                    <a:pt x="750" y="610"/>
                  </a:cubicBezTo>
                  <a:cubicBezTo>
                    <a:pt x="691" y="682"/>
                    <a:pt x="643" y="753"/>
                    <a:pt x="584" y="837"/>
                  </a:cubicBezTo>
                  <a:cubicBezTo>
                    <a:pt x="548" y="896"/>
                    <a:pt x="500" y="956"/>
                    <a:pt x="476" y="1015"/>
                  </a:cubicBezTo>
                  <a:cubicBezTo>
                    <a:pt x="441" y="1051"/>
                    <a:pt x="429" y="1087"/>
                    <a:pt x="417" y="1134"/>
                  </a:cubicBezTo>
                  <a:cubicBezTo>
                    <a:pt x="226" y="1491"/>
                    <a:pt x="84" y="1872"/>
                    <a:pt x="48" y="2277"/>
                  </a:cubicBezTo>
                  <a:cubicBezTo>
                    <a:pt x="0" y="2587"/>
                    <a:pt x="24" y="2896"/>
                    <a:pt x="167" y="3182"/>
                  </a:cubicBezTo>
                  <a:cubicBezTo>
                    <a:pt x="298" y="3456"/>
                    <a:pt x="500" y="3670"/>
                    <a:pt x="786" y="3789"/>
                  </a:cubicBezTo>
                  <a:cubicBezTo>
                    <a:pt x="857" y="3825"/>
                    <a:pt x="953" y="3849"/>
                    <a:pt x="1024" y="3873"/>
                  </a:cubicBezTo>
                  <a:cubicBezTo>
                    <a:pt x="1046" y="3851"/>
                    <a:pt x="1076" y="3847"/>
                    <a:pt x="1109" y="3847"/>
                  </a:cubicBezTo>
                  <a:cubicBezTo>
                    <a:pt x="1131" y="3847"/>
                    <a:pt x="1155" y="3849"/>
                    <a:pt x="1179" y="3849"/>
                  </a:cubicBezTo>
                  <a:lnTo>
                    <a:pt x="1227" y="3849"/>
                  </a:lnTo>
                  <a:cubicBezTo>
                    <a:pt x="1369" y="3837"/>
                    <a:pt x="1536" y="3813"/>
                    <a:pt x="1667" y="3730"/>
                  </a:cubicBezTo>
                  <a:cubicBezTo>
                    <a:pt x="1941" y="3587"/>
                    <a:pt x="2143" y="3349"/>
                    <a:pt x="2262" y="3063"/>
                  </a:cubicBezTo>
                  <a:cubicBezTo>
                    <a:pt x="2322" y="2932"/>
                    <a:pt x="2370" y="2777"/>
                    <a:pt x="2393" y="2634"/>
                  </a:cubicBezTo>
                  <a:cubicBezTo>
                    <a:pt x="2417" y="2527"/>
                    <a:pt x="2429" y="2420"/>
                    <a:pt x="2429" y="2325"/>
                  </a:cubicBezTo>
                  <a:lnTo>
                    <a:pt x="2429" y="2003"/>
                  </a:lnTo>
                  <a:cubicBezTo>
                    <a:pt x="2417" y="1884"/>
                    <a:pt x="2393" y="1765"/>
                    <a:pt x="2370" y="1646"/>
                  </a:cubicBezTo>
                  <a:lnTo>
                    <a:pt x="2274" y="1337"/>
                  </a:lnTo>
                  <a:cubicBezTo>
                    <a:pt x="2143" y="932"/>
                    <a:pt x="1905" y="575"/>
                    <a:pt x="1667" y="217"/>
                  </a:cubicBezTo>
                  <a:cubicBezTo>
                    <a:pt x="1643" y="170"/>
                    <a:pt x="1608" y="146"/>
                    <a:pt x="1548" y="134"/>
                  </a:cubicBezTo>
                  <a:cubicBezTo>
                    <a:pt x="1536" y="128"/>
                    <a:pt x="1518" y="125"/>
                    <a:pt x="1499" y="125"/>
                  </a:cubicBezTo>
                  <a:cubicBezTo>
                    <a:pt x="1480" y="125"/>
                    <a:pt x="1459" y="128"/>
                    <a:pt x="1441" y="134"/>
                  </a:cubicBezTo>
                  <a:cubicBezTo>
                    <a:pt x="1429" y="86"/>
                    <a:pt x="1405" y="63"/>
                    <a:pt x="1358" y="27"/>
                  </a:cubicBezTo>
                  <a:cubicBezTo>
                    <a:pt x="1328" y="9"/>
                    <a:pt x="1296" y="0"/>
                    <a:pt x="12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 name="Google Shape;45;p3"/>
          <p:cNvGrpSpPr/>
          <p:nvPr/>
        </p:nvGrpSpPr>
        <p:grpSpPr>
          <a:xfrm rot="-9441036">
            <a:off x="4588399" y="3988195"/>
            <a:ext cx="2288539" cy="1834244"/>
            <a:chOff x="-440953" y="-271101"/>
            <a:chExt cx="2288486" cy="1834202"/>
          </a:xfrm>
        </p:grpSpPr>
        <p:sp>
          <p:nvSpPr>
            <p:cNvPr id="46" name="Google Shape;46;p3"/>
            <p:cNvSpPr/>
            <p:nvPr/>
          </p:nvSpPr>
          <p:spPr>
            <a:xfrm>
              <a:off x="-440953" y="-127009"/>
              <a:ext cx="1022255" cy="1669917"/>
            </a:xfrm>
            <a:custGeom>
              <a:rect b="b" l="l" r="r" t="t"/>
              <a:pathLst>
                <a:path extrusionOk="0" h="19801" w="12121">
                  <a:moveTo>
                    <a:pt x="2108" y="0"/>
                  </a:moveTo>
                  <a:cubicBezTo>
                    <a:pt x="2000" y="24"/>
                    <a:pt x="1917" y="84"/>
                    <a:pt x="1869" y="155"/>
                  </a:cubicBezTo>
                  <a:cubicBezTo>
                    <a:pt x="1834" y="215"/>
                    <a:pt x="1810" y="286"/>
                    <a:pt x="1810" y="369"/>
                  </a:cubicBezTo>
                  <a:cubicBezTo>
                    <a:pt x="1798" y="393"/>
                    <a:pt x="1798" y="441"/>
                    <a:pt x="1798" y="488"/>
                  </a:cubicBezTo>
                  <a:lnTo>
                    <a:pt x="1798" y="572"/>
                  </a:lnTo>
                  <a:cubicBezTo>
                    <a:pt x="1798" y="679"/>
                    <a:pt x="1774" y="798"/>
                    <a:pt x="1762" y="893"/>
                  </a:cubicBezTo>
                  <a:lnTo>
                    <a:pt x="1750" y="1000"/>
                  </a:lnTo>
                  <a:cubicBezTo>
                    <a:pt x="1738" y="1120"/>
                    <a:pt x="1727" y="1262"/>
                    <a:pt x="1703" y="1381"/>
                  </a:cubicBezTo>
                  <a:lnTo>
                    <a:pt x="1667" y="1822"/>
                  </a:lnTo>
                  <a:cubicBezTo>
                    <a:pt x="1619" y="2060"/>
                    <a:pt x="1572" y="2334"/>
                    <a:pt x="1512" y="2596"/>
                  </a:cubicBezTo>
                  <a:cubicBezTo>
                    <a:pt x="1441" y="2905"/>
                    <a:pt x="1346" y="3203"/>
                    <a:pt x="1262" y="3501"/>
                  </a:cubicBezTo>
                  <a:cubicBezTo>
                    <a:pt x="1226" y="3620"/>
                    <a:pt x="1191" y="3739"/>
                    <a:pt x="1155" y="3858"/>
                  </a:cubicBezTo>
                  <a:cubicBezTo>
                    <a:pt x="1096" y="4013"/>
                    <a:pt x="1048" y="4179"/>
                    <a:pt x="1012" y="4322"/>
                  </a:cubicBezTo>
                  <a:cubicBezTo>
                    <a:pt x="869" y="4739"/>
                    <a:pt x="750" y="5191"/>
                    <a:pt x="631" y="5596"/>
                  </a:cubicBezTo>
                  <a:cubicBezTo>
                    <a:pt x="584" y="5751"/>
                    <a:pt x="548" y="5918"/>
                    <a:pt x="500" y="6061"/>
                  </a:cubicBezTo>
                  <a:cubicBezTo>
                    <a:pt x="417" y="6346"/>
                    <a:pt x="334" y="6632"/>
                    <a:pt x="262" y="6930"/>
                  </a:cubicBezTo>
                  <a:cubicBezTo>
                    <a:pt x="167" y="7251"/>
                    <a:pt x="119" y="7549"/>
                    <a:pt x="83" y="7847"/>
                  </a:cubicBezTo>
                  <a:cubicBezTo>
                    <a:pt x="48" y="8192"/>
                    <a:pt x="24" y="8537"/>
                    <a:pt x="12" y="8799"/>
                  </a:cubicBezTo>
                  <a:cubicBezTo>
                    <a:pt x="0" y="8906"/>
                    <a:pt x="0" y="9013"/>
                    <a:pt x="0" y="9109"/>
                  </a:cubicBezTo>
                  <a:lnTo>
                    <a:pt x="0" y="9251"/>
                  </a:lnTo>
                  <a:cubicBezTo>
                    <a:pt x="0" y="9371"/>
                    <a:pt x="12" y="9490"/>
                    <a:pt x="12" y="9609"/>
                  </a:cubicBezTo>
                  <a:lnTo>
                    <a:pt x="12" y="9668"/>
                  </a:lnTo>
                  <a:cubicBezTo>
                    <a:pt x="24" y="9978"/>
                    <a:pt x="48" y="10287"/>
                    <a:pt x="119" y="10633"/>
                  </a:cubicBezTo>
                  <a:cubicBezTo>
                    <a:pt x="131" y="10764"/>
                    <a:pt x="155" y="10918"/>
                    <a:pt x="191" y="11061"/>
                  </a:cubicBezTo>
                  <a:lnTo>
                    <a:pt x="191" y="11097"/>
                  </a:lnTo>
                  <a:cubicBezTo>
                    <a:pt x="203" y="11228"/>
                    <a:pt x="238" y="11359"/>
                    <a:pt x="274" y="11490"/>
                  </a:cubicBezTo>
                  <a:lnTo>
                    <a:pt x="310" y="11621"/>
                  </a:lnTo>
                  <a:lnTo>
                    <a:pt x="345" y="11776"/>
                  </a:lnTo>
                  <a:cubicBezTo>
                    <a:pt x="405" y="11978"/>
                    <a:pt x="488" y="12145"/>
                    <a:pt x="548" y="12299"/>
                  </a:cubicBezTo>
                  <a:cubicBezTo>
                    <a:pt x="619" y="12490"/>
                    <a:pt x="726" y="12669"/>
                    <a:pt x="834" y="12847"/>
                  </a:cubicBezTo>
                  <a:cubicBezTo>
                    <a:pt x="857" y="12895"/>
                    <a:pt x="905" y="12954"/>
                    <a:pt x="929" y="13002"/>
                  </a:cubicBezTo>
                  <a:lnTo>
                    <a:pt x="965" y="13038"/>
                  </a:lnTo>
                  <a:cubicBezTo>
                    <a:pt x="1143" y="13311"/>
                    <a:pt x="1334" y="13573"/>
                    <a:pt x="1560" y="13812"/>
                  </a:cubicBezTo>
                  <a:cubicBezTo>
                    <a:pt x="1679" y="13954"/>
                    <a:pt x="1822" y="14097"/>
                    <a:pt x="1988" y="14228"/>
                  </a:cubicBezTo>
                  <a:lnTo>
                    <a:pt x="2084" y="14312"/>
                  </a:lnTo>
                  <a:lnTo>
                    <a:pt x="2167" y="14383"/>
                  </a:lnTo>
                  <a:lnTo>
                    <a:pt x="2215" y="14431"/>
                  </a:lnTo>
                  <a:lnTo>
                    <a:pt x="2393" y="14562"/>
                  </a:lnTo>
                  <a:lnTo>
                    <a:pt x="2631" y="14728"/>
                  </a:lnTo>
                  <a:cubicBezTo>
                    <a:pt x="2655" y="14752"/>
                    <a:pt x="2703" y="14776"/>
                    <a:pt x="2750" y="14800"/>
                  </a:cubicBezTo>
                  <a:lnTo>
                    <a:pt x="2774" y="14812"/>
                  </a:lnTo>
                  <a:cubicBezTo>
                    <a:pt x="2798" y="14835"/>
                    <a:pt x="2822" y="14847"/>
                    <a:pt x="2834" y="14859"/>
                  </a:cubicBezTo>
                  <a:cubicBezTo>
                    <a:pt x="2881" y="14895"/>
                    <a:pt x="2929" y="14907"/>
                    <a:pt x="2977" y="14931"/>
                  </a:cubicBezTo>
                  <a:cubicBezTo>
                    <a:pt x="3001" y="14955"/>
                    <a:pt x="3048" y="14978"/>
                    <a:pt x="3072" y="14990"/>
                  </a:cubicBezTo>
                  <a:lnTo>
                    <a:pt x="3346" y="15133"/>
                  </a:lnTo>
                  <a:lnTo>
                    <a:pt x="3405" y="15157"/>
                  </a:lnTo>
                  <a:cubicBezTo>
                    <a:pt x="3536" y="15228"/>
                    <a:pt x="3703" y="15288"/>
                    <a:pt x="3846" y="15347"/>
                  </a:cubicBezTo>
                  <a:cubicBezTo>
                    <a:pt x="4060" y="15431"/>
                    <a:pt x="4286" y="15502"/>
                    <a:pt x="4489" y="15574"/>
                  </a:cubicBezTo>
                  <a:cubicBezTo>
                    <a:pt x="4584" y="15609"/>
                    <a:pt x="4655" y="15633"/>
                    <a:pt x="4739" y="15669"/>
                  </a:cubicBezTo>
                  <a:cubicBezTo>
                    <a:pt x="5013" y="15752"/>
                    <a:pt x="5275" y="15859"/>
                    <a:pt x="5537" y="15967"/>
                  </a:cubicBezTo>
                  <a:cubicBezTo>
                    <a:pt x="5620" y="15990"/>
                    <a:pt x="5715" y="16038"/>
                    <a:pt x="5798" y="16062"/>
                  </a:cubicBezTo>
                  <a:cubicBezTo>
                    <a:pt x="5846" y="16086"/>
                    <a:pt x="5870" y="16098"/>
                    <a:pt x="5918" y="16109"/>
                  </a:cubicBezTo>
                  <a:cubicBezTo>
                    <a:pt x="5989" y="16145"/>
                    <a:pt x="6084" y="16169"/>
                    <a:pt x="6168" y="16217"/>
                  </a:cubicBezTo>
                  <a:cubicBezTo>
                    <a:pt x="6215" y="16229"/>
                    <a:pt x="6263" y="16264"/>
                    <a:pt x="6310" y="16276"/>
                  </a:cubicBezTo>
                  <a:cubicBezTo>
                    <a:pt x="6382" y="16300"/>
                    <a:pt x="6465" y="16336"/>
                    <a:pt x="6549" y="16383"/>
                  </a:cubicBezTo>
                  <a:cubicBezTo>
                    <a:pt x="6846" y="16526"/>
                    <a:pt x="7120" y="16705"/>
                    <a:pt x="7394" y="16895"/>
                  </a:cubicBezTo>
                  <a:cubicBezTo>
                    <a:pt x="7739" y="17169"/>
                    <a:pt x="8037" y="17467"/>
                    <a:pt x="8287" y="17788"/>
                  </a:cubicBezTo>
                  <a:cubicBezTo>
                    <a:pt x="8489" y="18086"/>
                    <a:pt x="8680" y="18419"/>
                    <a:pt x="8823" y="18741"/>
                  </a:cubicBezTo>
                  <a:cubicBezTo>
                    <a:pt x="8930" y="19026"/>
                    <a:pt x="9001" y="19253"/>
                    <a:pt x="9025" y="19479"/>
                  </a:cubicBezTo>
                  <a:lnTo>
                    <a:pt x="9025" y="19503"/>
                  </a:lnTo>
                  <a:cubicBezTo>
                    <a:pt x="9025" y="19598"/>
                    <a:pt x="9061" y="19658"/>
                    <a:pt x="9120" y="19717"/>
                  </a:cubicBezTo>
                  <a:cubicBezTo>
                    <a:pt x="9168" y="19777"/>
                    <a:pt x="9251" y="19800"/>
                    <a:pt x="9323" y="19800"/>
                  </a:cubicBezTo>
                  <a:cubicBezTo>
                    <a:pt x="9406" y="19800"/>
                    <a:pt x="9478" y="19777"/>
                    <a:pt x="9597" y="19777"/>
                  </a:cubicBezTo>
                  <a:cubicBezTo>
                    <a:pt x="9644" y="19729"/>
                    <a:pt x="9680" y="19634"/>
                    <a:pt x="9680" y="19562"/>
                  </a:cubicBezTo>
                  <a:cubicBezTo>
                    <a:pt x="9680" y="19491"/>
                    <a:pt x="9668" y="19396"/>
                    <a:pt x="9656" y="19312"/>
                  </a:cubicBezTo>
                  <a:cubicBezTo>
                    <a:pt x="9656" y="19277"/>
                    <a:pt x="9668" y="19265"/>
                    <a:pt x="9668" y="19241"/>
                  </a:cubicBezTo>
                  <a:cubicBezTo>
                    <a:pt x="9680" y="19146"/>
                    <a:pt x="9680" y="19074"/>
                    <a:pt x="9680" y="19003"/>
                  </a:cubicBezTo>
                  <a:cubicBezTo>
                    <a:pt x="9680" y="18943"/>
                    <a:pt x="9704" y="18860"/>
                    <a:pt x="9704" y="18800"/>
                  </a:cubicBezTo>
                  <a:cubicBezTo>
                    <a:pt x="9716" y="18669"/>
                    <a:pt x="9716" y="18526"/>
                    <a:pt x="9728" y="18384"/>
                  </a:cubicBezTo>
                  <a:cubicBezTo>
                    <a:pt x="9739" y="18122"/>
                    <a:pt x="9775" y="17848"/>
                    <a:pt x="9799" y="17598"/>
                  </a:cubicBezTo>
                  <a:lnTo>
                    <a:pt x="9799" y="17574"/>
                  </a:lnTo>
                  <a:cubicBezTo>
                    <a:pt x="9835" y="17395"/>
                    <a:pt x="9859" y="17241"/>
                    <a:pt x="9894" y="17110"/>
                  </a:cubicBezTo>
                  <a:cubicBezTo>
                    <a:pt x="9918" y="16931"/>
                    <a:pt x="9966" y="16764"/>
                    <a:pt x="10013" y="16598"/>
                  </a:cubicBezTo>
                  <a:cubicBezTo>
                    <a:pt x="10085" y="16300"/>
                    <a:pt x="10204" y="16038"/>
                    <a:pt x="10323" y="15728"/>
                  </a:cubicBezTo>
                  <a:cubicBezTo>
                    <a:pt x="10382" y="15586"/>
                    <a:pt x="10442" y="15443"/>
                    <a:pt x="10513" y="15312"/>
                  </a:cubicBezTo>
                  <a:lnTo>
                    <a:pt x="10561" y="15228"/>
                  </a:lnTo>
                  <a:lnTo>
                    <a:pt x="10740" y="14871"/>
                  </a:lnTo>
                  <a:cubicBezTo>
                    <a:pt x="10906" y="14526"/>
                    <a:pt x="11037" y="14169"/>
                    <a:pt x="11168" y="13847"/>
                  </a:cubicBezTo>
                  <a:cubicBezTo>
                    <a:pt x="11383" y="13335"/>
                    <a:pt x="11561" y="12788"/>
                    <a:pt x="11740" y="12168"/>
                  </a:cubicBezTo>
                  <a:cubicBezTo>
                    <a:pt x="11811" y="11895"/>
                    <a:pt x="11871" y="11633"/>
                    <a:pt x="11942" y="11287"/>
                  </a:cubicBezTo>
                  <a:cubicBezTo>
                    <a:pt x="11978" y="11168"/>
                    <a:pt x="12002" y="11025"/>
                    <a:pt x="12025" y="10883"/>
                  </a:cubicBezTo>
                  <a:cubicBezTo>
                    <a:pt x="12025" y="10823"/>
                    <a:pt x="12037" y="10787"/>
                    <a:pt x="12037" y="10740"/>
                  </a:cubicBezTo>
                  <a:cubicBezTo>
                    <a:pt x="12049" y="10621"/>
                    <a:pt x="12061" y="10490"/>
                    <a:pt x="12085" y="10359"/>
                  </a:cubicBezTo>
                  <a:cubicBezTo>
                    <a:pt x="12097" y="10085"/>
                    <a:pt x="12121" y="9763"/>
                    <a:pt x="12121" y="9454"/>
                  </a:cubicBezTo>
                  <a:cubicBezTo>
                    <a:pt x="12109" y="9192"/>
                    <a:pt x="12097" y="8894"/>
                    <a:pt x="12085" y="8513"/>
                  </a:cubicBezTo>
                  <a:cubicBezTo>
                    <a:pt x="12049" y="7858"/>
                    <a:pt x="11978" y="7239"/>
                    <a:pt x="11859" y="6656"/>
                  </a:cubicBezTo>
                  <a:cubicBezTo>
                    <a:pt x="11799" y="6346"/>
                    <a:pt x="11704" y="6049"/>
                    <a:pt x="11633" y="5775"/>
                  </a:cubicBezTo>
                  <a:cubicBezTo>
                    <a:pt x="11609" y="5656"/>
                    <a:pt x="11561" y="5561"/>
                    <a:pt x="11525" y="5441"/>
                  </a:cubicBezTo>
                  <a:lnTo>
                    <a:pt x="11502" y="5346"/>
                  </a:lnTo>
                  <a:cubicBezTo>
                    <a:pt x="11454" y="5215"/>
                    <a:pt x="11406" y="5084"/>
                    <a:pt x="11371" y="4977"/>
                  </a:cubicBezTo>
                  <a:lnTo>
                    <a:pt x="11347" y="4930"/>
                  </a:lnTo>
                  <a:cubicBezTo>
                    <a:pt x="11228" y="4656"/>
                    <a:pt x="11109" y="4358"/>
                    <a:pt x="10978" y="4072"/>
                  </a:cubicBezTo>
                  <a:cubicBezTo>
                    <a:pt x="10966" y="4048"/>
                    <a:pt x="10966" y="4037"/>
                    <a:pt x="10954" y="4013"/>
                  </a:cubicBezTo>
                  <a:cubicBezTo>
                    <a:pt x="10918" y="3965"/>
                    <a:pt x="10906" y="3917"/>
                    <a:pt x="10871" y="3870"/>
                  </a:cubicBezTo>
                  <a:lnTo>
                    <a:pt x="10740" y="3656"/>
                  </a:lnTo>
                  <a:cubicBezTo>
                    <a:pt x="10656" y="3513"/>
                    <a:pt x="10561" y="3370"/>
                    <a:pt x="10442" y="3215"/>
                  </a:cubicBezTo>
                  <a:lnTo>
                    <a:pt x="10430" y="3203"/>
                  </a:lnTo>
                  <a:cubicBezTo>
                    <a:pt x="10359" y="3096"/>
                    <a:pt x="10263" y="2977"/>
                    <a:pt x="10180" y="2882"/>
                  </a:cubicBezTo>
                  <a:cubicBezTo>
                    <a:pt x="10085" y="2774"/>
                    <a:pt x="10001" y="2655"/>
                    <a:pt x="9894" y="2560"/>
                  </a:cubicBezTo>
                  <a:cubicBezTo>
                    <a:pt x="9787" y="2477"/>
                    <a:pt x="9668" y="2358"/>
                    <a:pt x="9537" y="2251"/>
                  </a:cubicBezTo>
                  <a:cubicBezTo>
                    <a:pt x="9466" y="2191"/>
                    <a:pt x="9382" y="2132"/>
                    <a:pt x="9299" y="2072"/>
                  </a:cubicBezTo>
                  <a:cubicBezTo>
                    <a:pt x="9287" y="2060"/>
                    <a:pt x="9251" y="2048"/>
                    <a:pt x="9239" y="2024"/>
                  </a:cubicBezTo>
                  <a:cubicBezTo>
                    <a:pt x="9204" y="2001"/>
                    <a:pt x="9168" y="1977"/>
                    <a:pt x="9120" y="1941"/>
                  </a:cubicBezTo>
                  <a:lnTo>
                    <a:pt x="8894" y="1810"/>
                  </a:lnTo>
                  <a:cubicBezTo>
                    <a:pt x="8846" y="1774"/>
                    <a:pt x="8823" y="1751"/>
                    <a:pt x="8775" y="1727"/>
                  </a:cubicBezTo>
                  <a:cubicBezTo>
                    <a:pt x="8763" y="1715"/>
                    <a:pt x="8727" y="1715"/>
                    <a:pt x="8716" y="1703"/>
                  </a:cubicBezTo>
                  <a:lnTo>
                    <a:pt x="8358" y="1524"/>
                  </a:lnTo>
                  <a:cubicBezTo>
                    <a:pt x="8037" y="1370"/>
                    <a:pt x="7739" y="1250"/>
                    <a:pt x="7442" y="1167"/>
                  </a:cubicBezTo>
                  <a:cubicBezTo>
                    <a:pt x="7156" y="1060"/>
                    <a:pt x="6870" y="1000"/>
                    <a:pt x="6572" y="929"/>
                  </a:cubicBezTo>
                  <a:cubicBezTo>
                    <a:pt x="6263" y="858"/>
                    <a:pt x="5977" y="798"/>
                    <a:pt x="5727" y="750"/>
                  </a:cubicBezTo>
                  <a:cubicBezTo>
                    <a:pt x="5417" y="691"/>
                    <a:pt x="5132" y="643"/>
                    <a:pt x="4858" y="596"/>
                  </a:cubicBezTo>
                  <a:lnTo>
                    <a:pt x="4596" y="560"/>
                  </a:lnTo>
                  <a:cubicBezTo>
                    <a:pt x="4405" y="524"/>
                    <a:pt x="4179" y="477"/>
                    <a:pt x="3965" y="453"/>
                  </a:cubicBezTo>
                  <a:lnTo>
                    <a:pt x="3905" y="441"/>
                  </a:lnTo>
                  <a:cubicBezTo>
                    <a:pt x="3655" y="405"/>
                    <a:pt x="3393" y="358"/>
                    <a:pt x="3131" y="286"/>
                  </a:cubicBezTo>
                  <a:lnTo>
                    <a:pt x="3108" y="274"/>
                  </a:lnTo>
                  <a:cubicBezTo>
                    <a:pt x="2965" y="227"/>
                    <a:pt x="2834" y="203"/>
                    <a:pt x="2703" y="155"/>
                  </a:cubicBezTo>
                  <a:cubicBezTo>
                    <a:pt x="2631" y="119"/>
                    <a:pt x="2548" y="107"/>
                    <a:pt x="2477" y="84"/>
                  </a:cubicBezTo>
                  <a:lnTo>
                    <a:pt x="2453" y="72"/>
                  </a:lnTo>
                  <a:cubicBezTo>
                    <a:pt x="2346" y="36"/>
                    <a:pt x="2250" y="0"/>
                    <a:pt x="2155" y="0"/>
                  </a:cubicBezTo>
                  <a:close/>
                </a:path>
              </a:pathLst>
            </a:custGeom>
            <a:solidFill>
              <a:srgbClr val="FFC7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656518" y="-175249"/>
              <a:ext cx="1191014" cy="998189"/>
            </a:xfrm>
            <a:custGeom>
              <a:rect b="b" l="l" r="r" t="t"/>
              <a:pathLst>
                <a:path extrusionOk="0" h="11836" w="14122">
                  <a:moveTo>
                    <a:pt x="7966" y="1"/>
                  </a:moveTo>
                  <a:cubicBezTo>
                    <a:pt x="7764" y="1"/>
                    <a:pt x="7549" y="1"/>
                    <a:pt x="7359" y="13"/>
                  </a:cubicBezTo>
                  <a:cubicBezTo>
                    <a:pt x="6835" y="60"/>
                    <a:pt x="6132" y="120"/>
                    <a:pt x="5466" y="263"/>
                  </a:cubicBezTo>
                  <a:cubicBezTo>
                    <a:pt x="4894" y="382"/>
                    <a:pt x="4358" y="549"/>
                    <a:pt x="3727" y="739"/>
                  </a:cubicBezTo>
                  <a:lnTo>
                    <a:pt x="2965" y="965"/>
                  </a:lnTo>
                  <a:cubicBezTo>
                    <a:pt x="2668" y="1060"/>
                    <a:pt x="2358" y="1156"/>
                    <a:pt x="2060" y="1251"/>
                  </a:cubicBezTo>
                  <a:cubicBezTo>
                    <a:pt x="1775" y="1322"/>
                    <a:pt x="1489" y="1394"/>
                    <a:pt x="1227" y="1477"/>
                  </a:cubicBezTo>
                  <a:cubicBezTo>
                    <a:pt x="1132" y="1501"/>
                    <a:pt x="1060" y="1513"/>
                    <a:pt x="977" y="1549"/>
                  </a:cubicBezTo>
                  <a:cubicBezTo>
                    <a:pt x="929" y="1561"/>
                    <a:pt x="870" y="1572"/>
                    <a:pt x="822" y="1596"/>
                  </a:cubicBezTo>
                  <a:cubicBezTo>
                    <a:pt x="763" y="1608"/>
                    <a:pt x="691" y="1620"/>
                    <a:pt x="620" y="1632"/>
                  </a:cubicBezTo>
                  <a:cubicBezTo>
                    <a:pt x="584" y="1632"/>
                    <a:pt x="572" y="1656"/>
                    <a:pt x="536" y="1656"/>
                  </a:cubicBezTo>
                  <a:cubicBezTo>
                    <a:pt x="501" y="1656"/>
                    <a:pt x="453" y="1656"/>
                    <a:pt x="417" y="1668"/>
                  </a:cubicBezTo>
                  <a:cubicBezTo>
                    <a:pt x="394" y="1668"/>
                    <a:pt x="346" y="1680"/>
                    <a:pt x="322" y="1715"/>
                  </a:cubicBezTo>
                  <a:lnTo>
                    <a:pt x="251" y="1715"/>
                  </a:lnTo>
                  <a:cubicBezTo>
                    <a:pt x="191" y="1715"/>
                    <a:pt x="120" y="1739"/>
                    <a:pt x="72" y="1787"/>
                  </a:cubicBezTo>
                  <a:cubicBezTo>
                    <a:pt x="36" y="1846"/>
                    <a:pt x="1" y="1918"/>
                    <a:pt x="1" y="1989"/>
                  </a:cubicBezTo>
                  <a:cubicBezTo>
                    <a:pt x="1" y="2049"/>
                    <a:pt x="36" y="2108"/>
                    <a:pt x="72" y="2156"/>
                  </a:cubicBezTo>
                  <a:cubicBezTo>
                    <a:pt x="191" y="2263"/>
                    <a:pt x="310" y="2382"/>
                    <a:pt x="417" y="2513"/>
                  </a:cubicBezTo>
                  <a:cubicBezTo>
                    <a:pt x="525" y="2632"/>
                    <a:pt x="596" y="2787"/>
                    <a:pt x="667" y="2942"/>
                  </a:cubicBezTo>
                  <a:cubicBezTo>
                    <a:pt x="822" y="3323"/>
                    <a:pt x="894" y="3739"/>
                    <a:pt x="953" y="4097"/>
                  </a:cubicBezTo>
                  <a:cubicBezTo>
                    <a:pt x="989" y="4370"/>
                    <a:pt x="1013" y="4668"/>
                    <a:pt x="1048" y="4954"/>
                  </a:cubicBezTo>
                  <a:lnTo>
                    <a:pt x="1048" y="5001"/>
                  </a:lnTo>
                  <a:cubicBezTo>
                    <a:pt x="1072" y="5359"/>
                    <a:pt x="1108" y="5668"/>
                    <a:pt x="1144" y="5966"/>
                  </a:cubicBezTo>
                  <a:cubicBezTo>
                    <a:pt x="1167" y="6097"/>
                    <a:pt x="1191" y="6264"/>
                    <a:pt x="1227" y="6442"/>
                  </a:cubicBezTo>
                  <a:cubicBezTo>
                    <a:pt x="1251" y="6597"/>
                    <a:pt x="1298" y="6752"/>
                    <a:pt x="1322" y="6895"/>
                  </a:cubicBezTo>
                  <a:cubicBezTo>
                    <a:pt x="1465" y="7454"/>
                    <a:pt x="1703" y="8002"/>
                    <a:pt x="2072" y="8621"/>
                  </a:cubicBezTo>
                  <a:cubicBezTo>
                    <a:pt x="2144" y="8752"/>
                    <a:pt x="2239" y="8871"/>
                    <a:pt x="2322" y="9002"/>
                  </a:cubicBezTo>
                  <a:lnTo>
                    <a:pt x="2465" y="9181"/>
                  </a:lnTo>
                  <a:cubicBezTo>
                    <a:pt x="2477" y="9216"/>
                    <a:pt x="2501" y="9228"/>
                    <a:pt x="2525" y="9252"/>
                  </a:cubicBezTo>
                  <a:cubicBezTo>
                    <a:pt x="2525" y="9276"/>
                    <a:pt x="2537" y="9288"/>
                    <a:pt x="2549" y="9300"/>
                  </a:cubicBezTo>
                  <a:cubicBezTo>
                    <a:pt x="2584" y="9335"/>
                    <a:pt x="2608" y="9371"/>
                    <a:pt x="2644" y="9407"/>
                  </a:cubicBezTo>
                  <a:lnTo>
                    <a:pt x="2668" y="9454"/>
                  </a:lnTo>
                  <a:cubicBezTo>
                    <a:pt x="2739" y="9550"/>
                    <a:pt x="2834" y="9657"/>
                    <a:pt x="2918" y="9752"/>
                  </a:cubicBezTo>
                  <a:lnTo>
                    <a:pt x="3263" y="10085"/>
                  </a:lnTo>
                  <a:cubicBezTo>
                    <a:pt x="3311" y="10133"/>
                    <a:pt x="3334" y="10181"/>
                    <a:pt x="3394" y="10228"/>
                  </a:cubicBezTo>
                  <a:lnTo>
                    <a:pt x="3442" y="10264"/>
                  </a:lnTo>
                  <a:cubicBezTo>
                    <a:pt x="3477" y="10300"/>
                    <a:pt x="3501" y="10324"/>
                    <a:pt x="3549" y="10359"/>
                  </a:cubicBezTo>
                  <a:cubicBezTo>
                    <a:pt x="3573" y="10383"/>
                    <a:pt x="3620" y="10419"/>
                    <a:pt x="3656" y="10443"/>
                  </a:cubicBezTo>
                  <a:cubicBezTo>
                    <a:pt x="3775" y="10538"/>
                    <a:pt x="3870" y="10621"/>
                    <a:pt x="3989" y="10705"/>
                  </a:cubicBezTo>
                  <a:cubicBezTo>
                    <a:pt x="4025" y="10716"/>
                    <a:pt x="4037" y="10728"/>
                    <a:pt x="4073" y="10740"/>
                  </a:cubicBezTo>
                  <a:cubicBezTo>
                    <a:pt x="4108" y="10776"/>
                    <a:pt x="4168" y="10800"/>
                    <a:pt x="4215" y="10835"/>
                  </a:cubicBezTo>
                  <a:lnTo>
                    <a:pt x="4335" y="10907"/>
                  </a:lnTo>
                  <a:lnTo>
                    <a:pt x="4430" y="10955"/>
                  </a:lnTo>
                  <a:cubicBezTo>
                    <a:pt x="4525" y="11014"/>
                    <a:pt x="4632" y="11074"/>
                    <a:pt x="4739" y="11121"/>
                  </a:cubicBezTo>
                  <a:lnTo>
                    <a:pt x="4811" y="11157"/>
                  </a:lnTo>
                  <a:cubicBezTo>
                    <a:pt x="4858" y="11193"/>
                    <a:pt x="4906" y="11205"/>
                    <a:pt x="4942" y="11216"/>
                  </a:cubicBezTo>
                  <a:cubicBezTo>
                    <a:pt x="4966" y="11240"/>
                    <a:pt x="4989" y="11240"/>
                    <a:pt x="5001" y="11252"/>
                  </a:cubicBezTo>
                  <a:cubicBezTo>
                    <a:pt x="5037" y="11264"/>
                    <a:pt x="5049" y="11264"/>
                    <a:pt x="5085" y="11276"/>
                  </a:cubicBezTo>
                  <a:cubicBezTo>
                    <a:pt x="5144" y="11312"/>
                    <a:pt x="5216" y="11324"/>
                    <a:pt x="5275" y="11359"/>
                  </a:cubicBezTo>
                  <a:lnTo>
                    <a:pt x="5347" y="11383"/>
                  </a:lnTo>
                  <a:cubicBezTo>
                    <a:pt x="5466" y="11431"/>
                    <a:pt x="5573" y="11478"/>
                    <a:pt x="5692" y="11502"/>
                  </a:cubicBezTo>
                  <a:cubicBezTo>
                    <a:pt x="5716" y="11514"/>
                    <a:pt x="5739" y="11514"/>
                    <a:pt x="5763" y="11538"/>
                  </a:cubicBezTo>
                  <a:cubicBezTo>
                    <a:pt x="5823" y="11550"/>
                    <a:pt x="5870" y="11562"/>
                    <a:pt x="5930" y="11574"/>
                  </a:cubicBezTo>
                  <a:lnTo>
                    <a:pt x="6073" y="11609"/>
                  </a:lnTo>
                  <a:lnTo>
                    <a:pt x="6132" y="11621"/>
                  </a:lnTo>
                  <a:cubicBezTo>
                    <a:pt x="6251" y="11657"/>
                    <a:pt x="6371" y="11681"/>
                    <a:pt x="6490" y="11693"/>
                  </a:cubicBezTo>
                  <a:lnTo>
                    <a:pt x="6573" y="11717"/>
                  </a:lnTo>
                  <a:cubicBezTo>
                    <a:pt x="6644" y="11728"/>
                    <a:pt x="6716" y="11728"/>
                    <a:pt x="6787" y="11740"/>
                  </a:cubicBezTo>
                  <a:cubicBezTo>
                    <a:pt x="6823" y="11740"/>
                    <a:pt x="6871" y="11752"/>
                    <a:pt x="6894" y="11752"/>
                  </a:cubicBezTo>
                  <a:cubicBezTo>
                    <a:pt x="6954" y="11752"/>
                    <a:pt x="7002" y="11776"/>
                    <a:pt x="7061" y="11776"/>
                  </a:cubicBezTo>
                  <a:cubicBezTo>
                    <a:pt x="7263" y="11788"/>
                    <a:pt x="7418" y="11800"/>
                    <a:pt x="7549" y="11800"/>
                  </a:cubicBezTo>
                  <a:cubicBezTo>
                    <a:pt x="7668" y="11812"/>
                    <a:pt x="7799" y="11812"/>
                    <a:pt x="7918" y="11812"/>
                  </a:cubicBezTo>
                  <a:cubicBezTo>
                    <a:pt x="8073" y="11812"/>
                    <a:pt x="8216" y="11812"/>
                    <a:pt x="8442" y="11836"/>
                  </a:cubicBezTo>
                  <a:cubicBezTo>
                    <a:pt x="8740" y="11800"/>
                    <a:pt x="9049" y="11776"/>
                    <a:pt x="9347" y="11740"/>
                  </a:cubicBezTo>
                  <a:cubicBezTo>
                    <a:pt x="9680" y="11693"/>
                    <a:pt x="10002" y="11633"/>
                    <a:pt x="10288" y="11574"/>
                  </a:cubicBezTo>
                  <a:cubicBezTo>
                    <a:pt x="10395" y="11550"/>
                    <a:pt x="10490" y="11538"/>
                    <a:pt x="10597" y="11502"/>
                  </a:cubicBezTo>
                  <a:cubicBezTo>
                    <a:pt x="10776" y="11478"/>
                    <a:pt x="10954" y="11431"/>
                    <a:pt x="11133" y="11395"/>
                  </a:cubicBezTo>
                  <a:cubicBezTo>
                    <a:pt x="11419" y="11336"/>
                    <a:pt x="11681" y="11300"/>
                    <a:pt x="11919" y="11264"/>
                  </a:cubicBezTo>
                  <a:cubicBezTo>
                    <a:pt x="12002" y="11252"/>
                    <a:pt x="12086" y="11240"/>
                    <a:pt x="12181" y="11240"/>
                  </a:cubicBezTo>
                  <a:cubicBezTo>
                    <a:pt x="12276" y="11216"/>
                    <a:pt x="12383" y="11216"/>
                    <a:pt x="12478" y="11216"/>
                  </a:cubicBezTo>
                  <a:lnTo>
                    <a:pt x="12514" y="11216"/>
                  </a:lnTo>
                  <a:cubicBezTo>
                    <a:pt x="12681" y="11216"/>
                    <a:pt x="12848" y="11240"/>
                    <a:pt x="13014" y="11252"/>
                  </a:cubicBezTo>
                  <a:lnTo>
                    <a:pt x="13026" y="11252"/>
                  </a:lnTo>
                  <a:cubicBezTo>
                    <a:pt x="13169" y="11276"/>
                    <a:pt x="13336" y="11312"/>
                    <a:pt x="13526" y="11336"/>
                  </a:cubicBezTo>
                  <a:lnTo>
                    <a:pt x="13562" y="11336"/>
                  </a:lnTo>
                  <a:cubicBezTo>
                    <a:pt x="13586" y="11336"/>
                    <a:pt x="13633" y="11336"/>
                    <a:pt x="13669" y="11359"/>
                  </a:cubicBezTo>
                  <a:cubicBezTo>
                    <a:pt x="13681" y="11371"/>
                    <a:pt x="13693" y="11371"/>
                    <a:pt x="13705" y="11371"/>
                  </a:cubicBezTo>
                  <a:cubicBezTo>
                    <a:pt x="13752" y="11383"/>
                    <a:pt x="13812" y="11395"/>
                    <a:pt x="13860" y="11395"/>
                  </a:cubicBezTo>
                  <a:cubicBezTo>
                    <a:pt x="13871" y="11395"/>
                    <a:pt x="13907" y="11383"/>
                    <a:pt x="13919" y="11383"/>
                  </a:cubicBezTo>
                  <a:cubicBezTo>
                    <a:pt x="13991" y="11359"/>
                    <a:pt x="14038" y="11324"/>
                    <a:pt x="14086" y="11264"/>
                  </a:cubicBezTo>
                  <a:cubicBezTo>
                    <a:pt x="14110" y="11216"/>
                    <a:pt x="14121" y="11157"/>
                    <a:pt x="14121" y="11097"/>
                  </a:cubicBezTo>
                  <a:cubicBezTo>
                    <a:pt x="14121" y="11002"/>
                    <a:pt x="14098" y="10907"/>
                    <a:pt x="14086" y="10800"/>
                  </a:cubicBezTo>
                  <a:lnTo>
                    <a:pt x="14062" y="10764"/>
                  </a:lnTo>
                  <a:lnTo>
                    <a:pt x="14038" y="10645"/>
                  </a:lnTo>
                  <a:cubicBezTo>
                    <a:pt x="14002" y="10502"/>
                    <a:pt x="13991" y="10371"/>
                    <a:pt x="13967" y="10228"/>
                  </a:cubicBezTo>
                  <a:cubicBezTo>
                    <a:pt x="13931" y="10050"/>
                    <a:pt x="13907" y="9847"/>
                    <a:pt x="13871" y="9645"/>
                  </a:cubicBezTo>
                  <a:lnTo>
                    <a:pt x="13860" y="9573"/>
                  </a:lnTo>
                  <a:lnTo>
                    <a:pt x="13848" y="9490"/>
                  </a:lnTo>
                  <a:cubicBezTo>
                    <a:pt x="13788" y="8978"/>
                    <a:pt x="13764" y="8419"/>
                    <a:pt x="13764" y="7740"/>
                  </a:cubicBezTo>
                  <a:lnTo>
                    <a:pt x="13764" y="7025"/>
                  </a:lnTo>
                  <a:lnTo>
                    <a:pt x="13764" y="5942"/>
                  </a:lnTo>
                  <a:cubicBezTo>
                    <a:pt x="13764" y="5347"/>
                    <a:pt x="13752" y="4716"/>
                    <a:pt x="13669" y="4120"/>
                  </a:cubicBezTo>
                  <a:cubicBezTo>
                    <a:pt x="13669" y="4097"/>
                    <a:pt x="13645" y="4061"/>
                    <a:pt x="13645" y="4037"/>
                  </a:cubicBezTo>
                  <a:cubicBezTo>
                    <a:pt x="13633" y="3989"/>
                    <a:pt x="13633" y="3930"/>
                    <a:pt x="13621" y="3870"/>
                  </a:cubicBezTo>
                  <a:cubicBezTo>
                    <a:pt x="13574" y="3680"/>
                    <a:pt x="13526" y="3501"/>
                    <a:pt x="13467" y="3335"/>
                  </a:cubicBezTo>
                  <a:cubicBezTo>
                    <a:pt x="13312" y="2858"/>
                    <a:pt x="13133" y="2513"/>
                    <a:pt x="12919" y="2215"/>
                  </a:cubicBezTo>
                  <a:cubicBezTo>
                    <a:pt x="12800" y="2073"/>
                    <a:pt x="12657" y="1858"/>
                    <a:pt x="12478" y="1680"/>
                  </a:cubicBezTo>
                  <a:lnTo>
                    <a:pt x="12336" y="1549"/>
                  </a:lnTo>
                  <a:lnTo>
                    <a:pt x="12300" y="1501"/>
                  </a:lnTo>
                  <a:cubicBezTo>
                    <a:pt x="12216" y="1418"/>
                    <a:pt x="12121" y="1334"/>
                    <a:pt x="12026" y="1263"/>
                  </a:cubicBezTo>
                  <a:lnTo>
                    <a:pt x="11978" y="1215"/>
                  </a:lnTo>
                  <a:cubicBezTo>
                    <a:pt x="11907" y="1144"/>
                    <a:pt x="11835" y="1096"/>
                    <a:pt x="11764" y="1037"/>
                  </a:cubicBezTo>
                  <a:cubicBezTo>
                    <a:pt x="11728" y="1025"/>
                    <a:pt x="11705" y="1001"/>
                    <a:pt x="11669" y="977"/>
                  </a:cubicBezTo>
                  <a:cubicBezTo>
                    <a:pt x="11562" y="906"/>
                    <a:pt x="11466" y="846"/>
                    <a:pt x="11371" y="787"/>
                  </a:cubicBezTo>
                  <a:cubicBezTo>
                    <a:pt x="11181" y="668"/>
                    <a:pt x="10990" y="584"/>
                    <a:pt x="10776" y="489"/>
                  </a:cubicBezTo>
                  <a:lnTo>
                    <a:pt x="10764" y="489"/>
                  </a:lnTo>
                  <a:cubicBezTo>
                    <a:pt x="10573" y="406"/>
                    <a:pt x="10347" y="310"/>
                    <a:pt x="10133" y="263"/>
                  </a:cubicBezTo>
                  <a:cubicBezTo>
                    <a:pt x="10109" y="251"/>
                    <a:pt x="10061" y="251"/>
                    <a:pt x="10038" y="239"/>
                  </a:cubicBezTo>
                  <a:cubicBezTo>
                    <a:pt x="9930" y="203"/>
                    <a:pt x="9823" y="179"/>
                    <a:pt x="9716" y="168"/>
                  </a:cubicBezTo>
                  <a:cubicBezTo>
                    <a:pt x="9526" y="132"/>
                    <a:pt x="9323" y="108"/>
                    <a:pt x="9109" y="72"/>
                  </a:cubicBezTo>
                  <a:cubicBezTo>
                    <a:pt x="8728" y="25"/>
                    <a:pt x="8335" y="1"/>
                    <a:pt x="7966" y="1"/>
                  </a:cubicBezTo>
                  <a:close/>
                </a:path>
              </a:pathLst>
            </a:custGeom>
            <a:solidFill>
              <a:srgbClr val="FFC7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396955" y="-271101"/>
              <a:ext cx="747146" cy="1834202"/>
            </a:xfrm>
            <a:custGeom>
              <a:rect b="b" l="l" r="r" t="t"/>
              <a:pathLst>
                <a:path extrusionOk="0" h="21749" w="8859">
                  <a:moveTo>
                    <a:pt x="2310" y="3115"/>
                  </a:moveTo>
                  <a:cubicBezTo>
                    <a:pt x="2323" y="3129"/>
                    <a:pt x="2335" y="3143"/>
                    <a:pt x="2347" y="3157"/>
                  </a:cubicBezTo>
                  <a:lnTo>
                    <a:pt x="2347" y="3157"/>
                  </a:lnTo>
                  <a:cubicBezTo>
                    <a:pt x="2337" y="3143"/>
                    <a:pt x="2325" y="3129"/>
                    <a:pt x="2310" y="3115"/>
                  </a:cubicBezTo>
                  <a:close/>
                  <a:moveTo>
                    <a:pt x="2583" y="3471"/>
                  </a:moveTo>
                  <a:lnTo>
                    <a:pt x="2583" y="3471"/>
                  </a:lnTo>
                  <a:cubicBezTo>
                    <a:pt x="2591" y="3481"/>
                    <a:pt x="2598" y="3492"/>
                    <a:pt x="2606" y="3502"/>
                  </a:cubicBezTo>
                  <a:lnTo>
                    <a:pt x="2606" y="3502"/>
                  </a:lnTo>
                  <a:cubicBezTo>
                    <a:pt x="2600" y="3490"/>
                    <a:pt x="2592" y="3480"/>
                    <a:pt x="2583" y="3471"/>
                  </a:cubicBezTo>
                  <a:close/>
                  <a:moveTo>
                    <a:pt x="216" y="1"/>
                  </a:moveTo>
                  <a:cubicBezTo>
                    <a:pt x="200" y="1"/>
                    <a:pt x="183" y="3"/>
                    <a:pt x="167" y="8"/>
                  </a:cubicBezTo>
                  <a:cubicBezTo>
                    <a:pt x="96" y="19"/>
                    <a:pt x="36" y="79"/>
                    <a:pt x="24" y="150"/>
                  </a:cubicBezTo>
                  <a:cubicBezTo>
                    <a:pt x="1" y="198"/>
                    <a:pt x="24" y="246"/>
                    <a:pt x="24" y="270"/>
                  </a:cubicBezTo>
                  <a:lnTo>
                    <a:pt x="24" y="258"/>
                  </a:lnTo>
                  <a:cubicBezTo>
                    <a:pt x="48" y="424"/>
                    <a:pt x="108" y="567"/>
                    <a:pt x="155" y="734"/>
                  </a:cubicBezTo>
                  <a:cubicBezTo>
                    <a:pt x="179" y="853"/>
                    <a:pt x="227" y="984"/>
                    <a:pt x="263" y="1103"/>
                  </a:cubicBezTo>
                  <a:cubicBezTo>
                    <a:pt x="298" y="1258"/>
                    <a:pt x="346" y="1401"/>
                    <a:pt x="405" y="1555"/>
                  </a:cubicBezTo>
                  <a:lnTo>
                    <a:pt x="501" y="1782"/>
                  </a:lnTo>
                  <a:cubicBezTo>
                    <a:pt x="524" y="1853"/>
                    <a:pt x="560" y="1924"/>
                    <a:pt x="584" y="1984"/>
                  </a:cubicBezTo>
                  <a:cubicBezTo>
                    <a:pt x="644" y="2115"/>
                    <a:pt x="703" y="2258"/>
                    <a:pt x="774" y="2389"/>
                  </a:cubicBezTo>
                  <a:cubicBezTo>
                    <a:pt x="858" y="2520"/>
                    <a:pt x="917" y="2651"/>
                    <a:pt x="989" y="2794"/>
                  </a:cubicBezTo>
                  <a:cubicBezTo>
                    <a:pt x="1132" y="3056"/>
                    <a:pt x="1286" y="3306"/>
                    <a:pt x="1453" y="3568"/>
                  </a:cubicBezTo>
                  <a:cubicBezTo>
                    <a:pt x="1787" y="4103"/>
                    <a:pt x="2179" y="4591"/>
                    <a:pt x="2560" y="5080"/>
                  </a:cubicBezTo>
                  <a:cubicBezTo>
                    <a:pt x="2906" y="5532"/>
                    <a:pt x="3263" y="5949"/>
                    <a:pt x="3608" y="6389"/>
                  </a:cubicBezTo>
                  <a:cubicBezTo>
                    <a:pt x="4156" y="7139"/>
                    <a:pt x="4644" y="7913"/>
                    <a:pt x="5120" y="8699"/>
                  </a:cubicBezTo>
                  <a:cubicBezTo>
                    <a:pt x="5275" y="8937"/>
                    <a:pt x="5406" y="9187"/>
                    <a:pt x="5561" y="9437"/>
                  </a:cubicBezTo>
                  <a:cubicBezTo>
                    <a:pt x="5704" y="9711"/>
                    <a:pt x="5858" y="9973"/>
                    <a:pt x="5989" y="10247"/>
                  </a:cubicBezTo>
                  <a:cubicBezTo>
                    <a:pt x="6120" y="10509"/>
                    <a:pt x="6239" y="10771"/>
                    <a:pt x="6370" y="11033"/>
                  </a:cubicBezTo>
                  <a:cubicBezTo>
                    <a:pt x="6489" y="11283"/>
                    <a:pt x="6597" y="11545"/>
                    <a:pt x="6704" y="11795"/>
                  </a:cubicBezTo>
                  <a:cubicBezTo>
                    <a:pt x="6823" y="12104"/>
                    <a:pt x="6942" y="12414"/>
                    <a:pt x="7061" y="12712"/>
                  </a:cubicBezTo>
                  <a:cubicBezTo>
                    <a:pt x="7168" y="13009"/>
                    <a:pt x="7263" y="13295"/>
                    <a:pt x="7359" y="13593"/>
                  </a:cubicBezTo>
                  <a:cubicBezTo>
                    <a:pt x="7442" y="13890"/>
                    <a:pt x="7537" y="14188"/>
                    <a:pt x="7609" y="14486"/>
                  </a:cubicBezTo>
                  <a:cubicBezTo>
                    <a:pt x="7680" y="14771"/>
                    <a:pt x="7740" y="15057"/>
                    <a:pt x="7799" y="15331"/>
                  </a:cubicBezTo>
                  <a:cubicBezTo>
                    <a:pt x="7942" y="15914"/>
                    <a:pt x="8025" y="16498"/>
                    <a:pt x="8121" y="17081"/>
                  </a:cubicBezTo>
                  <a:lnTo>
                    <a:pt x="8156" y="17391"/>
                  </a:lnTo>
                  <a:cubicBezTo>
                    <a:pt x="8240" y="17974"/>
                    <a:pt x="8299" y="18569"/>
                    <a:pt x="8359" y="19141"/>
                  </a:cubicBezTo>
                  <a:cubicBezTo>
                    <a:pt x="8383" y="19462"/>
                    <a:pt x="8418" y="19772"/>
                    <a:pt x="8442" y="20093"/>
                  </a:cubicBezTo>
                  <a:cubicBezTo>
                    <a:pt x="8478" y="20379"/>
                    <a:pt x="8514" y="20665"/>
                    <a:pt x="8549" y="20963"/>
                  </a:cubicBezTo>
                  <a:cubicBezTo>
                    <a:pt x="8573" y="21165"/>
                    <a:pt x="8597" y="21391"/>
                    <a:pt x="8609" y="21605"/>
                  </a:cubicBezTo>
                  <a:cubicBezTo>
                    <a:pt x="8597" y="21689"/>
                    <a:pt x="8656" y="21748"/>
                    <a:pt x="8728" y="21748"/>
                  </a:cubicBezTo>
                  <a:cubicBezTo>
                    <a:pt x="8799" y="21748"/>
                    <a:pt x="8859" y="21689"/>
                    <a:pt x="8859" y="21617"/>
                  </a:cubicBezTo>
                  <a:cubicBezTo>
                    <a:pt x="8847" y="21320"/>
                    <a:pt x="8835" y="21022"/>
                    <a:pt x="8835" y="20713"/>
                  </a:cubicBezTo>
                  <a:cubicBezTo>
                    <a:pt x="8835" y="20415"/>
                    <a:pt x="8811" y="20117"/>
                    <a:pt x="8799" y="19820"/>
                  </a:cubicBezTo>
                  <a:cubicBezTo>
                    <a:pt x="8775" y="19236"/>
                    <a:pt x="8740" y="18653"/>
                    <a:pt x="8692" y="18069"/>
                  </a:cubicBezTo>
                  <a:cubicBezTo>
                    <a:pt x="8633" y="17462"/>
                    <a:pt x="8573" y="16867"/>
                    <a:pt x="8478" y="16260"/>
                  </a:cubicBezTo>
                  <a:cubicBezTo>
                    <a:pt x="8371" y="15652"/>
                    <a:pt x="8240" y="15057"/>
                    <a:pt x="8097" y="14462"/>
                  </a:cubicBezTo>
                  <a:cubicBezTo>
                    <a:pt x="7966" y="13890"/>
                    <a:pt x="7799" y="13343"/>
                    <a:pt x="7621" y="12807"/>
                  </a:cubicBezTo>
                  <a:cubicBezTo>
                    <a:pt x="7430" y="12235"/>
                    <a:pt x="7240" y="11676"/>
                    <a:pt x="7013" y="11128"/>
                  </a:cubicBezTo>
                  <a:cubicBezTo>
                    <a:pt x="6775" y="10568"/>
                    <a:pt x="6525" y="10021"/>
                    <a:pt x="6239" y="9485"/>
                  </a:cubicBezTo>
                  <a:cubicBezTo>
                    <a:pt x="5978" y="8961"/>
                    <a:pt x="5680" y="8449"/>
                    <a:pt x="5382" y="7925"/>
                  </a:cubicBezTo>
                  <a:cubicBezTo>
                    <a:pt x="5085" y="7437"/>
                    <a:pt x="4787" y="6925"/>
                    <a:pt x="4489" y="6437"/>
                  </a:cubicBezTo>
                  <a:cubicBezTo>
                    <a:pt x="4168" y="5925"/>
                    <a:pt x="3858" y="5425"/>
                    <a:pt x="3549" y="4901"/>
                  </a:cubicBezTo>
                  <a:cubicBezTo>
                    <a:pt x="3394" y="4663"/>
                    <a:pt x="3251" y="4425"/>
                    <a:pt x="3084" y="4187"/>
                  </a:cubicBezTo>
                  <a:cubicBezTo>
                    <a:pt x="2925" y="3963"/>
                    <a:pt x="2765" y="3721"/>
                    <a:pt x="2606" y="3502"/>
                  </a:cubicBezTo>
                  <a:lnTo>
                    <a:pt x="2606" y="3502"/>
                  </a:lnTo>
                  <a:cubicBezTo>
                    <a:pt x="2607" y="3504"/>
                    <a:pt x="2607" y="3506"/>
                    <a:pt x="2608" y="3508"/>
                  </a:cubicBezTo>
                  <a:cubicBezTo>
                    <a:pt x="2596" y="3493"/>
                    <a:pt x="2585" y="3477"/>
                    <a:pt x="2574" y="3462"/>
                  </a:cubicBezTo>
                  <a:lnTo>
                    <a:pt x="2574" y="3462"/>
                  </a:lnTo>
                  <a:cubicBezTo>
                    <a:pt x="2577" y="3465"/>
                    <a:pt x="2580" y="3468"/>
                    <a:pt x="2583" y="3471"/>
                  </a:cubicBezTo>
                  <a:lnTo>
                    <a:pt x="2583" y="3471"/>
                  </a:lnTo>
                  <a:cubicBezTo>
                    <a:pt x="2572" y="3455"/>
                    <a:pt x="2560" y="3440"/>
                    <a:pt x="2549" y="3425"/>
                  </a:cubicBezTo>
                  <a:lnTo>
                    <a:pt x="2549" y="3425"/>
                  </a:lnTo>
                  <a:cubicBezTo>
                    <a:pt x="2549" y="3426"/>
                    <a:pt x="2550" y="3428"/>
                    <a:pt x="2550" y="3429"/>
                  </a:cubicBezTo>
                  <a:lnTo>
                    <a:pt x="2550" y="3429"/>
                  </a:lnTo>
                  <a:cubicBezTo>
                    <a:pt x="2481" y="3333"/>
                    <a:pt x="2418" y="3242"/>
                    <a:pt x="2347" y="3157"/>
                  </a:cubicBezTo>
                  <a:lnTo>
                    <a:pt x="2347" y="3157"/>
                  </a:lnTo>
                  <a:cubicBezTo>
                    <a:pt x="2363" y="3179"/>
                    <a:pt x="2375" y="3201"/>
                    <a:pt x="2382" y="3222"/>
                  </a:cubicBezTo>
                  <a:cubicBezTo>
                    <a:pt x="2203" y="2996"/>
                    <a:pt x="2048" y="2770"/>
                    <a:pt x="1870" y="2556"/>
                  </a:cubicBezTo>
                  <a:cubicBezTo>
                    <a:pt x="1608" y="2210"/>
                    <a:pt x="1358" y="1877"/>
                    <a:pt x="1132" y="1520"/>
                  </a:cubicBezTo>
                  <a:cubicBezTo>
                    <a:pt x="1013" y="1329"/>
                    <a:pt x="894" y="1139"/>
                    <a:pt x="774" y="924"/>
                  </a:cubicBezTo>
                  <a:lnTo>
                    <a:pt x="513" y="389"/>
                  </a:lnTo>
                  <a:cubicBezTo>
                    <a:pt x="477" y="329"/>
                    <a:pt x="465" y="258"/>
                    <a:pt x="441" y="198"/>
                  </a:cubicBezTo>
                  <a:cubicBezTo>
                    <a:pt x="441" y="95"/>
                    <a:pt x="325" y="1"/>
                    <a:pt x="2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519783" y="-28550"/>
              <a:ext cx="1289436" cy="879698"/>
            </a:xfrm>
            <a:custGeom>
              <a:rect b="b" l="l" r="r" t="t"/>
              <a:pathLst>
                <a:path extrusionOk="0" h="10431" w="15289">
                  <a:moveTo>
                    <a:pt x="203" y="1"/>
                  </a:moveTo>
                  <a:cubicBezTo>
                    <a:pt x="144" y="1"/>
                    <a:pt x="108" y="37"/>
                    <a:pt x="72" y="61"/>
                  </a:cubicBezTo>
                  <a:cubicBezTo>
                    <a:pt x="13" y="120"/>
                    <a:pt x="1" y="215"/>
                    <a:pt x="49" y="287"/>
                  </a:cubicBezTo>
                  <a:cubicBezTo>
                    <a:pt x="61" y="299"/>
                    <a:pt x="72" y="334"/>
                    <a:pt x="84" y="346"/>
                  </a:cubicBezTo>
                  <a:cubicBezTo>
                    <a:pt x="120" y="406"/>
                    <a:pt x="168" y="453"/>
                    <a:pt x="191" y="489"/>
                  </a:cubicBezTo>
                  <a:cubicBezTo>
                    <a:pt x="549" y="942"/>
                    <a:pt x="942" y="1358"/>
                    <a:pt x="1323" y="1775"/>
                  </a:cubicBezTo>
                  <a:cubicBezTo>
                    <a:pt x="1513" y="2001"/>
                    <a:pt x="1692" y="2204"/>
                    <a:pt x="1906" y="2394"/>
                  </a:cubicBezTo>
                  <a:cubicBezTo>
                    <a:pt x="2013" y="2501"/>
                    <a:pt x="2108" y="2608"/>
                    <a:pt x="2227" y="2692"/>
                  </a:cubicBezTo>
                  <a:cubicBezTo>
                    <a:pt x="2382" y="2811"/>
                    <a:pt x="2549" y="2918"/>
                    <a:pt x="2704" y="3025"/>
                  </a:cubicBezTo>
                  <a:cubicBezTo>
                    <a:pt x="2966" y="3168"/>
                    <a:pt x="3228" y="3287"/>
                    <a:pt x="3501" y="3406"/>
                  </a:cubicBezTo>
                  <a:cubicBezTo>
                    <a:pt x="3811" y="3549"/>
                    <a:pt x="4121" y="3668"/>
                    <a:pt x="4430" y="3787"/>
                  </a:cubicBezTo>
                  <a:cubicBezTo>
                    <a:pt x="4990" y="3990"/>
                    <a:pt x="5549" y="4144"/>
                    <a:pt x="6121" y="4263"/>
                  </a:cubicBezTo>
                  <a:cubicBezTo>
                    <a:pt x="6383" y="4299"/>
                    <a:pt x="6668" y="4347"/>
                    <a:pt x="6930" y="4418"/>
                  </a:cubicBezTo>
                  <a:cubicBezTo>
                    <a:pt x="7216" y="4502"/>
                    <a:pt x="7490" y="4585"/>
                    <a:pt x="7752" y="4692"/>
                  </a:cubicBezTo>
                  <a:lnTo>
                    <a:pt x="8562" y="5002"/>
                  </a:lnTo>
                  <a:cubicBezTo>
                    <a:pt x="8812" y="5097"/>
                    <a:pt x="9062" y="5180"/>
                    <a:pt x="9300" y="5287"/>
                  </a:cubicBezTo>
                  <a:cubicBezTo>
                    <a:pt x="9788" y="5490"/>
                    <a:pt x="10288" y="5704"/>
                    <a:pt x="10764" y="5954"/>
                  </a:cubicBezTo>
                  <a:cubicBezTo>
                    <a:pt x="11002" y="6073"/>
                    <a:pt x="11252" y="6204"/>
                    <a:pt x="11491" y="6347"/>
                  </a:cubicBezTo>
                  <a:cubicBezTo>
                    <a:pt x="11729" y="6466"/>
                    <a:pt x="11955" y="6597"/>
                    <a:pt x="12157" y="6740"/>
                  </a:cubicBezTo>
                  <a:cubicBezTo>
                    <a:pt x="12372" y="6907"/>
                    <a:pt x="12562" y="7097"/>
                    <a:pt x="12741" y="7299"/>
                  </a:cubicBezTo>
                  <a:cubicBezTo>
                    <a:pt x="12919" y="7490"/>
                    <a:pt x="13110" y="7680"/>
                    <a:pt x="13276" y="7895"/>
                  </a:cubicBezTo>
                  <a:cubicBezTo>
                    <a:pt x="13419" y="8097"/>
                    <a:pt x="13562" y="8323"/>
                    <a:pt x="13693" y="8526"/>
                  </a:cubicBezTo>
                  <a:cubicBezTo>
                    <a:pt x="13812" y="8740"/>
                    <a:pt x="13955" y="8931"/>
                    <a:pt x="14098" y="9121"/>
                  </a:cubicBezTo>
                  <a:cubicBezTo>
                    <a:pt x="14169" y="9228"/>
                    <a:pt x="14253" y="9347"/>
                    <a:pt x="14336" y="9455"/>
                  </a:cubicBezTo>
                  <a:cubicBezTo>
                    <a:pt x="14408" y="9550"/>
                    <a:pt x="14479" y="9645"/>
                    <a:pt x="14550" y="9752"/>
                  </a:cubicBezTo>
                  <a:cubicBezTo>
                    <a:pt x="14717" y="9978"/>
                    <a:pt x="14884" y="10193"/>
                    <a:pt x="15050" y="10407"/>
                  </a:cubicBezTo>
                  <a:cubicBezTo>
                    <a:pt x="15062" y="10431"/>
                    <a:pt x="15110" y="10431"/>
                    <a:pt x="15122" y="10431"/>
                  </a:cubicBezTo>
                  <a:cubicBezTo>
                    <a:pt x="15170" y="10431"/>
                    <a:pt x="15193" y="10419"/>
                    <a:pt x="15229" y="10383"/>
                  </a:cubicBezTo>
                  <a:cubicBezTo>
                    <a:pt x="15289" y="10347"/>
                    <a:pt x="15265" y="10264"/>
                    <a:pt x="15229" y="10205"/>
                  </a:cubicBezTo>
                  <a:cubicBezTo>
                    <a:pt x="15146" y="10133"/>
                    <a:pt x="15086" y="10050"/>
                    <a:pt x="15027" y="9966"/>
                  </a:cubicBezTo>
                  <a:cubicBezTo>
                    <a:pt x="14908" y="9812"/>
                    <a:pt x="14789" y="9645"/>
                    <a:pt x="14693" y="9466"/>
                  </a:cubicBezTo>
                  <a:cubicBezTo>
                    <a:pt x="14586" y="9288"/>
                    <a:pt x="14491" y="9121"/>
                    <a:pt x="14396" y="8943"/>
                  </a:cubicBezTo>
                  <a:cubicBezTo>
                    <a:pt x="14193" y="8597"/>
                    <a:pt x="14038" y="8264"/>
                    <a:pt x="13836" y="7919"/>
                  </a:cubicBezTo>
                  <a:cubicBezTo>
                    <a:pt x="13705" y="7692"/>
                    <a:pt x="13562" y="7466"/>
                    <a:pt x="13396" y="7264"/>
                  </a:cubicBezTo>
                  <a:cubicBezTo>
                    <a:pt x="13217" y="7026"/>
                    <a:pt x="13026" y="6799"/>
                    <a:pt x="12824" y="6597"/>
                  </a:cubicBezTo>
                  <a:cubicBezTo>
                    <a:pt x="12443" y="6180"/>
                    <a:pt x="11967" y="5859"/>
                    <a:pt x="11491" y="5549"/>
                  </a:cubicBezTo>
                  <a:cubicBezTo>
                    <a:pt x="11264" y="5406"/>
                    <a:pt x="11038" y="5252"/>
                    <a:pt x="10800" y="5121"/>
                  </a:cubicBezTo>
                  <a:cubicBezTo>
                    <a:pt x="10562" y="4990"/>
                    <a:pt x="10312" y="4847"/>
                    <a:pt x="10062" y="4716"/>
                  </a:cubicBezTo>
                  <a:cubicBezTo>
                    <a:pt x="9550" y="4454"/>
                    <a:pt x="9038" y="4228"/>
                    <a:pt x="8526" y="3978"/>
                  </a:cubicBezTo>
                  <a:cubicBezTo>
                    <a:pt x="8240" y="3835"/>
                    <a:pt x="7966" y="3704"/>
                    <a:pt x="7669" y="3585"/>
                  </a:cubicBezTo>
                  <a:cubicBezTo>
                    <a:pt x="7395" y="3478"/>
                    <a:pt x="7133" y="3406"/>
                    <a:pt x="6859" y="3323"/>
                  </a:cubicBezTo>
                  <a:cubicBezTo>
                    <a:pt x="6573" y="3228"/>
                    <a:pt x="6276" y="3156"/>
                    <a:pt x="6002" y="3049"/>
                  </a:cubicBezTo>
                  <a:cubicBezTo>
                    <a:pt x="5740" y="2978"/>
                    <a:pt x="5502" y="2870"/>
                    <a:pt x="5264" y="2787"/>
                  </a:cubicBezTo>
                  <a:cubicBezTo>
                    <a:pt x="5140" y="2720"/>
                    <a:pt x="5000" y="2669"/>
                    <a:pt x="4864" y="2614"/>
                  </a:cubicBezTo>
                  <a:lnTo>
                    <a:pt x="4864" y="2614"/>
                  </a:lnTo>
                  <a:cubicBezTo>
                    <a:pt x="4880" y="2622"/>
                    <a:pt x="4895" y="2628"/>
                    <a:pt x="4906" y="2632"/>
                  </a:cubicBezTo>
                  <a:cubicBezTo>
                    <a:pt x="4868" y="2619"/>
                    <a:pt x="4832" y="2603"/>
                    <a:pt x="4797" y="2587"/>
                  </a:cubicBezTo>
                  <a:lnTo>
                    <a:pt x="4797" y="2587"/>
                  </a:lnTo>
                  <a:cubicBezTo>
                    <a:pt x="4819" y="2596"/>
                    <a:pt x="4842" y="2605"/>
                    <a:pt x="4864" y="2614"/>
                  </a:cubicBezTo>
                  <a:lnTo>
                    <a:pt x="4864" y="2614"/>
                  </a:lnTo>
                  <a:cubicBezTo>
                    <a:pt x="4834" y="2600"/>
                    <a:pt x="4799" y="2582"/>
                    <a:pt x="4768" y="2574"/>
                  </a:cubicBezTo>
                  <a:lnTo>
                    <a:pt x="4768" y="2574"/>
                  </a:lnTo>
                  <a:cubicBezTo>
                    <a:pt x="4778" y="2578"/>
                    <a:pt x="4787" y="2582"/>
                    <a:pt x="4797" y="2587"/>
                  </a:cubicBezTo>
                  <a:lnTo>
                    <a:pt x="4797" y="2587"/>
                  </a:lnTo>
                  <a:cubicBezTo>
                    <a:pt x="4786" y="2582"/>
                    <a:pt x="4775" y="2577"/>
                    <a:pt x="4763" y="2573"/>
                  </a:cubicBezTo>
                  <a:lnTo>
                    <a:pt x="4763" y="2573"/>
                  </a:lnTo>
                  <a:cubicBezTo>
                    <a:pt x="4765" y="2573"/>
                    <a:pt x="4766" y="2573"/>
                    <a:pt x="4768" y="2574"/>
                  </a:cubicBezTo>
                  <a:lnTo>
                    <a:pt x="4768" y="2574"/>
                  </a:lnTo>
                  <a:cubicBezTo>
                    <a:pt x="4747" y="2565"/>
                    <a:pt x="4726" y="2556"/>
                    <a:pt x="4704" y="2549"/>
                  </a:cubicBezTo>
                  <a:cubicBezTo>
                    <a:pt x="4656" y="2525"/>
                    <a:pt x="4633" y="2513"/>
                    <a:pt x="4597" y="2501"/>
                  </a:cubicBezTo>
                  <a:cubicBezTo>
                    <a:pt x="4347" y="2394"/>
                    <a:pt x="4073" y="2287"/>
                    <a:pt x="3823" y="2192"/>
                  </a:cubicBezTo>
                  <a:cubicBezTo>
                    <a:pt x="3537" y="2085"/>
                    <a:pt x="3275" y="1966"/>
                    <a:pt x="3001" y="1811"/>
                  </a:cubicBezTo>
                  <a:cubicBezTo>
                    <a:pt x="2751" y="1680"/>
                    <a:pt x="2525" y="1513"/>
                    <a:pt x="2287" y="1358"/>
                  </a:cubicBezTo>
                  <a:cubicBezTo>
                    <a:pt x="2049" y="1192"/>
                    <a:pt x="1835" y="1025"/>
                    <a:pt x="1596" y="846"/>
                  </a:cubicBezTo>
                  <a:cubicBezTo>
                    <a:pt x="1370" y="680"/>
                    <a:pt x="1132" y="537"/>
                    <a:pt x="894" y="382"/>
                  </a:cubicBezTo>
                  <a:cubicBezTo>
                    <a:pt x="787" y="334"/>
                    <a:pt x="668" y="251"/>
                    <a:pt x="561" y="191"/>
                  </a:cubicBezTo>
                  <a:cubicBezTo>
                    <a:pt x="525" y="168"/>
                    <a:pt x="465" y="120"/>
                    <a:pt x="406" y="84"/>
                  </a:cubicBezTo>
                  <a:cubicBezTo>
                    <a:pt x="370" y="72"/>
                    <a:pt x="358" y="61"/>
                    <a:pt x="322" y="49"/>
                  </a:cubicBezTo>
                  <a:cubicBezTo>
                    <a:pt x="299" y="13"/>
                    <a:pt x="251" y="1"/>
                    <a:pt x="2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 name="Google Shape;50;p3"/>
          <p:cNvGrpSpPr/>
          <p:nvPr/>
        </p:nvGrpSpPr>
        <p:grpSpPr>
          <a:xfrm rot="-4884072">
            <a:off x="7812031" y="-1063015"/>
            <a:ext cx="1882886" cy="2778930"/>
            <a:chOff x="5765984" y="1914543"/>
            <a:chExt cx="1248975" cy="1843347"/>
          </a:xfrm>
        </p:grpSpPr>
        <p:sp>
          <p:nvSpPr>
            <p:cNvPr id="51" name="Google Shape;51;p3"/>
            <p:cNvSpPr/>
            <p:nvPr/>
          </p:nvSpPr>
          <p:spPr>
            <a:xfrm rot="10105750">
              <a:off x="5926196" y="1990477"/>
              <a:ext cx="928550" cy="1691478"/>
            </a:xfrm>
            <a:custGeom>
              <a:rect b="b" l="l" r="r" t="t"/>
              <a:pathLst>
                <a:path extrusionOk="0" h="39672" w="21777">
                  <a:moveTo>
                    <a:pt x="8978" y="17931"/>
                  </a:moveTo>
                  <a:cubicBezTo>
                    <a:pt x="9001" y="17979"/>
                    <a:pt x="9013" y="18003"/>
                    <a:pt x="9025" y="18038"/>
                  </a:cubicBezTo>
                  <a:lnTo>
                    <a:pt x="9097" y="18193"/>
                  </a:lnTo>
                  <a:lnTo>
                    <a:pt x="9180" y="18360"/>
                  </a:lnTo>
                  <a:cubicBezTo>
                    <a:pt x="9192" y="18384"/>
                    <a:pt x="9192" y="18407"/>
                    <a:pt x="9204" y="18419"/>
                  </a:cubicBezTo>
                  <a:lnTo>
                    <a:pt x="9204" y="18431"/>
                  </a:lnTo>
                  <a:cubicBezTo>
                    <a:pt x="9216" y="18479"/>
                    <a:pt x="9240" y="18526"/>
                    <a:pt x="9252" y="18550"/>
                  </a:cubicBezTo>
                  <a:lnTo>
                    <a:pt x="9406" y="18907"/>
                  </a:lnTo>
                  <a:lnTo>
                    <a:pt x="9502" y="19086"/>
                  </a:lnTo>
                  <a:cubicBezTo>
                    <a:pt x="9525" y="19146"/>
                    <a:pt x="9573" y="19229"/>
                    <a:pt x="9609" y="19288"/>
                  </a:cubicBezTo>
                  <a:lnTo>
                    <a:pt x="9633" y="19348"/>
                  </a:lnTo>
                  <a:lnTo>
                    <a:pt x="9752" y="19550"/>
                  </a:lnTo>
                  <a:lnTo>
                    <a:pt x="9799" y="19646"/>
                  </a:lnTo>
                  <a:cubicBezTo>
                    <a:pt x="9859" y="19765"/>
                    <a:pt x="9942" y="19884"/>
                    <a:pt x="10002" y="19967"/>
                  </a:cubicBezTo>
                  <a:lnTo>
                    <a:pt x="10025" y="20003"/>
                  </a:lnTo>
                  <a:lnTo>
                    <a:pt x="10085" y="20086"/>
                  </a:lnTo>
                  <a:cubicBezTo>
                    <a:pt x="10144" y="20181"/>
                    <a:pt x="10204" y="20265"/>
                    <a:pt x="10287" y="20372"/>
                  </a:cubicBezTo>
                  <a:cubicBezTo>
                    <a:pt x="10275" y="20443"/>
                    <a:pt x="10264" y="20503"/>
                    <a:pt x="10264" y="20562"/>
                  </a:cubicBezTo>
                  <a:lnTo>
                    <a:pt x="10240" y="20610"/>
                  </a:lnTo>
                  <a:lnTo>
                    <a:pt x="10240" y="20622"/>
                  </a:lnTo>
                  <a:cubicBezTo>
                    <a:pt x="10228" y="20693"/>
                    <a:pt x="10216" y="20777"/>
                    <a:pt x="10204" y="20860"/>
                  </a:cubicBezTo>
                  <a:cubicBezTo>
                    <a:pt x="10204" y="20896"/>
                    <a:pt x="10180" y="20920"/>
                    <a:pt x="10180" y="20955"/>
                  </a:cubicBezTo>
                  <a:lnTo>
                    <a:pt x="10180" y="20967"/>
                  </a:lnTo>
                  <a:cubicBezTo>
                    <a:pt x="10180" y="21015"/>
                    <a:pt x="10168" y="21086"/>
                    <a:pt x="10168" y="21146"/>
                  </a:cubicBezTo>
                  <a:lnTo>
                    <a:pt x="10168" y="21253"/>
                  </a:lnTo>
                  <a:lnTo>
                    <a:pt x="10168" y="21551"/>
                  </a:lnTo>
                  <a:lnTo>
                    <a:pt x="10168" y="21705"/>
                  </a:lnTo>
                  <a:cubicBezTo>
                    <a:pt x="10180" y="21967"/>
                    <a:pt x="10204" y="22205"/>
                    <a:pt x="10216" y="22444"/>
                  </a:cubicBezTo>
                  <a:cubicBezTo>
                    <a:pt x="10240" y="22836"/>
                    <a:pt x="10299" y="23241"/>
                    <a:pt x="10347" y="23539"/>
                  </a:cubicBezTo>
                  <a:cubicBezTo>
                    <a:pt x="10383" y="23729"/>
                    <a:pt x="10418" y="23932"/>
                    <a:pt x="10478" y="24110"/>
                  </a:cubicBezTo>
                  <a:cubicBezTo>
                    <a:pt x="10287" y="24027"/>
                    <a:pt x="10097" y="23956"/>
                    <a:pt x="9847" y="23872"/>
                  </a:cubicBezTo>
                  <a:cubicBezTo>
                    <a:pt x="9823" y="23848"/>
                    <a:pt x="9811" y="23848"/>
                    <a:pt x="9799" y="23848"/>
                  </a:cubicBezTo>
                  <a:cubicBezTo>
                    <a:pt x="9752" y="23670"/>
                    <a:pt x="9704" y="23515"/>
                    <a:pt x="9680" y="23337"/>
                  </a:cubicBezTo>
                  <a:cubicBezTo>
                    <a:pt x="9633" y="23075"/>
                    <a:pt x="9549" y="22694"/>
                    <a:pt x="9490" y="22324"/>
                  </a:cubicBezTo>
                  <a:cubicBezTo>
                    <a:pt x="9406" y="21932"/>
                    <a:pt x="9359" y="21551"/>
                    <a:pt x="9299" y="21134"/>
                  </a:cubicBezTo>
                  <a:cubicBezTo>
                    <a:pt x="9192" y="20431"/>
                    <a:pt x="9109" y="19741"/>
                    <a:pt x="9037" y="18931"/>
                  </a:cubicBezTo>
                  <a:cubicBezTo>
                    <a:pt x="9025" y="18812"/>
                    <a:pt x="9013" y="18693"/>
                    <a:pt x="9013" y="18574"/>
                  </a:cubicBezTo>
                  <a:cubicBezTo>
                    <a:pt x="9001" y="18514"/>
                    <a:pt x="9001" y="18467"/>
                    <a:pt x="9001" y="18407"/>
                  </a:cubicBezTo>
                  <a:cubicBezTo>
                    <a:pt x="9001" y="18253"/>
                    <a:pt x="8978" y="18098"/>
                    <a:pt x="8978" y="17931"/>
                  </a:cubicBezTo>
                  <a:close/>
                  <a:moveTo>
                    <a:pt x="12919" y="0"/>
                  </a:moveTo>
                  <a:cubicBezTo>
                    <a:pt x="12859" y="0"/>
                    <a:pt x="12788" y="12"/>
                    <a:pt x="12740" y="60"/>
                  </a:cubicBezTo>
                  <a:cubicBezTo>
                    <a:pt x="12728" y="84"/>
                    <a:pt x="12704" y="96"/>
                    <a:pt x="12669" y="119"/>
                  </a:cubicBezTo>
                  <a:lnTo>
                    <a:pt x="12657" y="119"/>
                  </a:lnTo>
                  <a:cubicBezTo>
                    <a:pt x="12645" y="119"/>
                    <a:pt x="12621" y="131"/>
                    <a:pt x="12609" y="143"/>
                  </a:cubicBezTo>
                  <a:cubicBezTo>
                    <a:pt x="12550" y="203"/>
                    <a:pt x="12490" y="250"/>
                    <a:pt x="12442" y="298"/>
                  </a:cubicBezTo>
                  <a:lnTo>
                    <a:pt x="12240" y="500"/>
                  </a:lnTo>
                  <a:lnTo>
                    <a:pt x="12121" y="631"/>
                  </a:lnTo>
                  <a:lnTo>
                    <a:pt x="12002" y="774"/>
                  </a:lnTo>
                  <a:cubicBezTo>
                    <a:pt x="11835" y="953"/>
                    <a:pt x="11704" y="1143"/>
                    <a:pt x="11585" y="1310"/>
                  </a:cubicBezTo>
                  <a:cubicBezTo>
                    <a:pt x="11418" y="1548"/>
                    <a:pt x="11276" y="1798"/>
                    <a:pt x="11133" y="2024"/>
                  </a:cubicBezTo>
                  <a:lnTo>
                    <a:pt x="11073" y="2120"/>
                  </a:lnTo>
                  <a:cubicBezTo>
                    <a:pt x="11014" y="2227"/>
                    <a:pt x="10942" y="2358"/>
                    <a:pt x="10871" y="2501"/>
                  </a:cubicBezTo>
                  <a:lnTo>
                    <a:pt x="10704" y="2810"/>
                  </a:lnTo>
                  <a:lnTo>
                    <a:pt x="10537" y="3120"/>
                  </a:lnTo>
                  <a:cubicBezTo>
                    <a:pt x="10478" y="3215"/>
                    <a:pt x="10442" y="3310"/>
                    <a:pt x="10395" y="3405"/>
                  </a:cubicBezTo>
                  <a:lnTo>
                    <a:pt x="10395" y="3417"/>
                  </a:lnTo>
                  <a:lnTo>
                    <a:pt x="10347" y="3525"/>
                  </a:lnTo>
                  <a:lnTo>
                    <a:pt x="10299" y="3608"/>
                  </a:lnTo>
                  <a:lnTo>
                    <a:pt x="10287" y="3644"/>
                  </a:lnTo>
                  <a:lnTo>
                    <a:pt x="10275" y="3667"/>
                  </a:lnTo>
                  <a:cubicBezTo>
                    <a:pt x="10228" y="3775"/>
                    <a:pt x="10168" y="3894"/>
                    <a:pt x="10121" y="4001"/>
                  </a:cubicBezTo>
                  <a:cubicBezTo>
                    <a:pt x="10097" y="4084"/>
                    <a:pt x="10049" y="4191"/>
                    <a:pt x="10002" y="4287"/>
                  </a:cubicBezTo>
                  <a:cubicBezTo>
                    <a:pt x="9918" y="4489"/>
                    <a:pt x="9799" y="4727"/>
                    <a:pt x="9704" y="4965"/>
                  </a:cubicBezTo>
                  <a:cubicBezTo>
                    <a:pt x="9668" y="5037"/>
                    <a:pt x="9633" y="5132"/>
                    <a:pt x="9609" y="5203"/>
                  </a:cubicBezTo>
                  <a:cubicBezTo>
                    <a:pt x="9561" y="5299"/>
                    <a:pt x="9525" y="5394"/>
                    <a:pt x="9490" y="5489"/>
                  </a:cubicBezTo>
                  <a:cubicBezTo>
                    <a:pt x="9382" y="5572"/>
                    <a:pt x="9263" y="5680"/>
                    <a:pt x="9144" y="5787"/>
                  </a:cubicBezTo>
                  <a:lnTo>
                    <a:pt x="9132" y="5799"/>
                  </a:lnTo>
                  <a:lnTo>
                    <a:pt x="9109" y="5811"/>
                  </a:lnTo>
                  <a:lnTo>
                    <a:pt x="9097" y="5834"/>
                  </a:lnTo>
                  <a:cubicBezTo>
                    <a:pt x="9025" y="5906"/>
                    <a:pt x="8954" y="5965"/>
                    <a:pt x="8871" y="6025"/>
                  </a:cubicBezTo>
                  <a:lnTo>
                    <a:pt x="8859" y="6037"/>
                  </a:lnTo>
                  <a:lnTo>
                    <a:pt x="8751" y="6108"/>
                  </a:lnTo>
                  <a:cubicBezTo>
                    <a:pt x="8656" y="6192"/>
                    <a:pt x="8561" y="6263"/>
                    <a:pt x="8454" y="6334"/>
                  </a:cubicBezTo>
                  <a:cubicBezTo>
                    <a:pt x="8394" y="6394"/>
                    <a:pt x="8323" y="6442"/>
                    <a:pt x="8263" y="6489"/>
                  </a:cubicBezTo>
                  <a:lnTo>
                    <a:pt x="8251" y="6501"/>
                  </a:lnTo>
                  <a:cubicBezTo>
                    <a:pt x="8216" y="6513"/>
                    <a:pt x="8180" y="6549"/>
                    <a:pt x="8144" y="6573"/>
                  </a:cubicBezTo>
                  <a:lnTo>
                    <a:pt x="8132" y="6584"/>
                  </a:lnTo>
                  <a:lnTo>
                    <a:pt x="8120" y="6584"/>
                  </a:lnTo>
                  <a:lnTo>
                    <a:pt x="8120" y="6573"/>
                  </a:lnTo>
                  <a:lnTo>
                    <a:pt x="8120" y="6561"/>
                  </a:lnTo>
                  <a:cubicBezTo>
                    <a:pt x="8097" y="6501"/>
                    <a:pt x="8061" y="6406"/>
                    <a:pt x="8013" y="6334"/>
                  </a:cubicBezTo>
                  <a:cubicBezTo>
                    <a:pt x="7942" y="6227"/>
                    <a:pt x="7882" y="6156"/>
                    <a:pt x="7823" y="6096"/>
                  </a:cubicBezTo>
                  <a:lnTo>
                    <a:pt x="7799" y="6084"/>
                  </a:lnTo>
                  <a:lnTo>
                    <a:pt x="7787" y="6072"/>
                  </a:lnTo>
                  <a:cubicBezTo>
                    <a:pt x="7739" y="6025"/>
                    <a:pt x="7704" y="5989"/>
                    <a:pt x="7656" y="5953"/>
                  </a:cubicBezTo>
                  <a:cubicBezTo>
                    <a:pt x="7501" y="5811"/>
                    <a:pt x="7358" y="5715"/>
                    <a:pt x="7227" y="5620"/>
                  </a:cubicBezTo>
                  <a:cubicBezTo>
                    <a:pt x="7085" y="5537"/>
                    <a:pt x="6942" y="5453"/>
                    <a:pt x="6787" y="5382"/>
                  </a:cubicBezTo>
                  <a:cubicBezTo>
                    <a:pt x="6608" y="5310"/>
                    <a:pt x="6370" y="5203"/>
                    <a:pt x="6108" y="5180"/>
                  </a:cubicBezTo>
                  <a:cubicBezTo>
                    <a:pt x="6073" y="5156"/>
                    <a:pt x="6061" y="5156"/>
                    <a:pt x="6037" y="5156"/>
                  </a:cubicBezTo>
                  <a:lnTo>
                    <a:pt x="6013" y="5156"/>
                  </a:lnTo>
                  <a:cubicBezTo>
                    <a:pt x="5953" y="5156"/>
                    <a:pt x="5894" y="5144"/>
                    <a:pt x="5823" y="5144"/>
                  </a:cubicBezTo>
                  <a:lnTo>
                    <a:pt x="5453" y="5144"/>
                  </a:lnTo>
                  <a:cubicBezTo>
                    <a:pt x="5168" y="5156"/>
                    <a:pt x="4941" y="5203"/>
                    <a:pt x="4751" y="5275"/>
                  </a:cubicBezTo>
                  <a:cubicBezTo>
                    <a:pt x="4560" y="5358"/>
                    <a:pt x="4394" y="5430"/>
                    <a:pt x="4251" y="5513"/>
                  </a:cubicBezTo>
                  <a:lnTo>
                    <a:pt x="4191" y="5549"/>
                  </a:lnTo>
                  <a:cubicBezTo>
                    <a:pt x="4132" y="5572"/>
                    <a:pt x="4084" y="5608"/>
                    <a:pt x="4037" y="5632"/>
                  </a:cubicBezTo>
                  <a:lnTo>
                    <a:pt x="3965" y="5691"/>
                  </a:lnTo>
                  <a:cubicBezTo>
                    <a:pt x="3894" y="5751"/>
                    <a:pt x="3798" y="5811"/>
                    <a:pt x="3727" y="5870"/>
                  </a:cubicBezTo>
                  <a:lnTo>
                    <a:pt x="3513" y="6049"/>
                  </a:lnTo>
                  <a:cubicBezTo>
                    <a:pt x="3453" y="6096"/>
                    <a:pt x="3417" y="6144"/>
                    <a:pt x="3358" y="6203"/>
                  </a:cubicBezTo>
                  <a:lnTo>
                    <a:pt x="3334" y="6215"/>
                  </a:lnTo>
                  <a:lnTo>
                    <a:pt x="3310" y="6251"/>
                  </a:lnTo>
                  <a:cubicBezTo>
                    <a:pt x="3275" y="6287"/>
                    <a:pt x="3239" y="6334"/>
                    <a:pt x="3191" y="6382"/>
                  </a:cubicBezTo>
                  <a:cubicBezTo>
                    <a:pt x="3179" y="6406"/>
                    <a:pt x="3156" y="6430"/>
                    <a:pt x="3144" y="6442"/>
                  </a:cubicBezTo>
                  <a:lnTo>
                    <a:pt x="3132" y="6453"/>
                  </a:lnTo>
                  <a:lnTo>
                    <a:pt x="3120" y="6465"/>
                  </a:lnTo>
                  <a:cubicBezTo>
                    <a:pt x="3084" y="6513"/>
                    <a:pt x="3048" y="6561"/>
                    <a:pt x="3013" y="6608"/>
                  </a:cubicBezTo>
                  <a:lnTo>
                    <a:pt x="2834" y="6846"/>
                  </a:lnTo>
                  <a:cubicBezTo>
                    <a:pt x="2786" y="6918"/>
                    <a:pt x="2727" y="6989"/>
                    <a:pt x="2679" y="7049"/>
                  </a:cubicBezTo>
                  <a:lnTo>
                    <a:pt x="2679" y="7061"/>
                  </a:lnTo>
                  <a:lnTo>
                    <a:pt x="2667" y="7085"/>
                  </a:lnTo>
                  <a:lnTo>
                    <a:pt x="2655" y="7108"/>
                  </a:lnTo>
                  <a:lnTo>
                    <a:pt x="2632" y="7156"/>
                  </a:lnTo>
                  <a:cubicBezTo>
                    <a:pt x="2584" y="7204"/>
                    <a:pt x="2536" y="7239"/>
                    <a:pt x="2513" y="7299"/>
                  </a:cubicBezTo>
                  <a:cubicBezTo>
                    <a:pt x="2334" y="7561"/>
                    <a:pt x="2132" y="7858"/>
                    <a:pt x="1917" y="8192"/>
                  </a:cubicBezTo>
                  <a:cubicBezTo>
                    <a:pt x="1596" y="8692"/>
                    <a:pt x="1298" y="9192"/>
                    <a:pt x="1000" y="9668"/>
                  </a:cubicBezTo>
                  <a:lnTo>
                    <a:pt x="1000" y="9680"/>
                  </a:lnTo>
                  <a:lnTo>
                    <a:pt x="870" y="9906"/>
                  </a:lnTo>
                  <a:cubicBezTo>
                    <a:pt x="762" y="10085"/>
                    <a:pt x="667" y="10252"/>
                    <a:pt x="548" y="10442"/>
                  </a:cubicBezTo>
                  <a:lnTo>
                    <a:pt x="524" y="10454"/>
                  </a:lnTo>
                  <a:lnTo>
                    <a:pt x="346" y="10728"/>
                  </a:lnTo>
                  <a:cubicBezTo>
                    <a:pt x="322" y="10752"/>
                    <a:pt x="298" y="10787"/>
                    <a:pt x="286" y="10811"/>
                  </a:cubicBezTo>
                  <a:lnTo>
                    <a:pt x="155" y="11037"/>
                  </a:lnTo>
                  <a:lnTo>
                    <a:pt x="143" y="11073"/>
                  </a:lnTo>
                  <a:cubicBezTo>
                    <a:pt x="96" y="11145"/>
                    <a:pt x="48" y="11240"/>
                    <a:pt x="48" y="11323"/>
                  </a:cubicBezTo>
                  <a:cubicBezTo>
                    <a:pt x="54" y="11342"/>
                    <a:pt x="60" y="11362"/>
                    <a:pt x="64" y="11379"/>
                  </a:cubicBezTo>
                  <a:lnTo>
                    <a:pt x="64" y="11379"/>
                  </a:lnTo>
                  <a:cubicBezTo>
                    <a:pt x="43" y="11373"/>
                    <a:pt x="23" y="11364"/>
                    <a:pt x="0" y="11347"/>
                  </a:cubicBezTo>
                  <a:lnTo>
                    <a:pt x="0" y="11347"/>
                  </a:lnTo>
                  <a:cubicBezTo>
                    <a:pt x="36" y="11401"/>
                    <a:pt x="55" y="11421"/>
                    <a:pt x="64" y="11421"/>
                  </a:cubicBezTo>
                  <a:cubicBezTo>
                    <a:pt x="72" y="11421"/>
                    <a:pt x="70" y="11403"/>
                    <a:pt x="64" y="11379"/>
                  </a:cubicBezTo>
                  <a:lnTo>
                    <a:pt x="64" y="11379"/>
                  </a:lnTo>
                  <a:cubicBezTo>
                    <a:pt x="88" y="11385"/>
                    <a:pt x="112" y="11388"/>
                    <a:pt x="143" y="11395"/>
                  </a:cubicBezTo>
                  <a:lnTo>
                    <a:pt x="358" y="11395"/>
                  </a:lnTo>
                  <a:cubicBezTo>
                    <a:pt x="453" y="11395"/>
                    <a:pt x="524" y="11406"/>
                    <a:pt x="596" y="11406"/>
                  </a:cubicBezTo>
                  <a:cubicBezTo>
                    <a:pt x="977" y="11442"/>
                    <a:pt x="1298" y="11466"/>
                    <a:pt x="1632" y="11490"/>
                  </a:cubicBezTo>
                  <a:lnTo>
                    <a:pt x="1751" y="11490"/>
                  </a:lnTo>
                  <a:cubicBezTo>
                    <a:pt x="2024" y="11502"/>
                    <a:pt x="2322" y="11514"/>
                    <a:pt x="2620" y="11526"/>
                  </a:cubicBezTo>
                  <a:cubicBezTo>
                    <a:pt x="2679" y="11526"/>
                    <a:pt x="2727" y="11549"/>
                    <a:pt x="2786" y="11549"/>
                  </a:cubicBezTo>
                  <a:lnTo>
                    <a:pt x="2798" y="11549"/>
                  </a:lnTo>
                  <a:cubicBezTo>
                    <a:pt x="2905" y="11549"/>
                    <a:pt x="3001" y="11561"/>
                    <a:pt x="3096" y="11561"/>
                  </a:cubicBezTo>
                  <a:cubicBezTo>
                    <a:pt x="3203" y="11561"/>
                    <a:pt x="3310" y="11573"/>
                    <a:pt x="3417" y="11573"/>
                  </a:cubicBezTo>
                  <a:lnTo>
                    <a:pt x="3667" y="11573"/>
                  </a:lnTo>
                  <a:cubicBezTo>
                    <a:pt x="3858" y="11561"/>
                    <a:pt x="4025" y="11561"/>
                    <a:pt x="4191" y="11526"/>
                  </a:cubicBezTo>
                  <a:cubicBezTo>
                    <a:pt x="4406" y="11502"/>
                    <a:pt x="4644" y="11454"/>
                    <a:pt x="4870" y="11383"/>
                  </a:cubicBezTo>
                  <a:cubicBezTo>
                    <a:pt x="5144" y="11287"/>
                    <a:pt x="5382" y="11192"/>
                    <a:pt x="5584" y="11073"/>
                  </a:cubicBezTo>
                  <a:cubicBezTo>
                    <a:pt x="5775" y="10966"/>
                    <a:pt x="5953" y="10835"/>
                    <a:pt x="6156" y="10680"/>
                  </a:cubicBezTo>
                  <a:cubicBezTo>
                    <a:pt x="6513" y="10394"/>
                    <a:pt x="6823" y="10037"/>
                    <a:pt x="7085" y="9644"/>
                  </a:cubicBezTo>
                  <a:cubicBezTo>
                    <a:pt x="7263" y="9382"/>
                    <a:pt x="7418" y="9073"/>
                    <a:pt x="7585" y="8692"/>
                  </a:cubicBezTo>
                  <a:cubicBezTo>
                    <a:pt x="7716" y="8358"/>
                    <a:pt x="7835" y="8037"/>
                    <a:pt x="7942" y="7716"/>
                  </a:cubicBezTo>
                  <a:cubicBezTo>
                    <a:pt x="7978" y="7644"/>
                    <a:pt x="8013" y="7573"/>
                    <a:pt x="8037" y="7501"/>
                  </a:cubicBezTo>
                  <a:cubicBezTo>
                    <a:pt x="8073" y="7454"/>
                    <a:pt x="8085" y="7394"/>
                    <a:pt x="8120" y="7346"/>
                  </a:cubicBezTo>
                  <a:lnTo>
                    <a:pt x="8120" y="7335"/>
                  </a:lnTo>
                  <a:lnTo>
                    <a:pt x="8144" y="7275"/>
                  </a:lnTo>
                  <a:cubicBezTo>
                    <a:pt x="8156" y="7239"/>
                    <a:pt x="8180" y="7227"/>
                    <a:pt x="8192" y="7204"/>
                  </a:cubicBezTo>
                  <a:cubicBezTo>
                    <a:pt x="8216" y="7168"/>
                    <a:pt x="8251" y="7156"/>
                    <a:pt x="8275" y="7120"/>
                  </a:cubicBezTo>
                  <a:lnTo>
                    <a:pt x="8359" y="7061"/>
                  </a:lnTo>
                  <a:cubicBezTo>
                    <a:pt x="8442" y="6989"/>
                    <a:pt x="8549" y="6906"/>
                    <a:pt x="8632" y="6823"/>
                  </a:cubicBezTo>
                  <a:lnTo>
                    <a:pt x="8656" y="6823"/>
                  </a:lnTo>
                  <a:lnTo>
                    <a:pt x="8716" y="6763"/>
                  </a:lnTo>
                  <a:cubicBezTo>
                    <a:pt x="8787" y="6704"/>
                    <a:pt x="8847" y="6632"/>
                    <a:pt x="8930" y="6561"/>
                  </a:cubicBezTo>
                  <a:lnTo>
                    <a:pt x="9013" y="6501"/>
                  </a:lnTo>
                  <a:lnTo>
                    <a:pt x="9017" y="6497"/>
                  </a:lnTo>
                  <a:lnTo>
                    <a:pt x="9013" y="6513"/>
                  </a:lnTo>
                  <a:lnTo>
                    <a:pt x="8990" y="6573"/>
                  </a:lnTo>
                  <a:cubicBezTo>
                    <a:pt x="8954" y="6680"/>
                    <a:pt x="8918" y="6787"/>
                    <a:pt x="8894" y="6882"/>
                  </a:cubicBezTo>
                  <a:lnTo>
                    <a:pt x="8871" y="6942"/>
                  </a:lnTo>
                  <a:lnTo>
                    <a:pt x="8871" y="6965"/>
                  </a:lnTo>
                  <a:lnTo>
                    <a:pt x="8799" y="7204"/>
                  </a:lnTo>
                  <a:lnTo>
                    <a:pt x="8680" y="7596"/>
                  </a:lnTo>
                  <a:cubicBezTo>
                    <a:pt x="8632" y="7739"/>
                    <a:pt x="8609" y="7870"/>
                    <a:pt x="8573" y="8001"/>
                  </a:cubicBezTo>
                  <a:lnTo>
                    <a:pt x="8573" y="8013"/>
                  </a:lnTo>
                  <a:lnTo>
                    <a:pt x="8573" y="8037"/>
                  </a:lnTo>
                  <a:lnTo>
                    <a:pt x="8561" y="8120"/>
                  </a:lnTo>
                  <a:lnTo>
                    <a:pt x="8549" y="8168"/>
                  </a:lnTo>
                  <a:lnTo>
                    <a:pt x="8501" y="8358"/>
                  </a:lnTo>
                  <a:lnTo>
                    <a:pt x="8454" y="8549"/>
                  </a:lnTo>
                  <a:lnTo>
                    <a:pt x="8454" y="8585"/>
                  </a:lnTo>
                  <a:lnTo>
                    <a:pt x="8454" y="8609"/>
                  </a:lnTo>
                  <a:lnTo>
                    <a:pt x="8454" y="8632"/>
                  </a:lnTo>
                  <a:cubicBezTo>
                    <a:pt x="8454" y="8656"/>
                    <a:pt x="8442" y="8692"/>
                    <a:pt x="8442" y="8716"/>
                  </a:cubicBezTo>
                  <a:lnTo>
                    <a:pt x="8394" y="8990"/>
                  </a:lnTo>
                  <a:lnTo>
                    <a:pt x="8335" y="9311"/>
                  </a:lnTo>
                  <a:cubicBezTo>
                    <a:pt x="8216" y="10049"/>
                    <a:pt x="8132" y="10787"/>
                    <a:pt x="8037" y="11502"/>
                  </a:cubicBezTo>
                  <a:lnTo>
                    <a:pt x="8037" y="11514"/>
                  </a:lnTo>
                  <a:lnTo>
                    <a:pt x="8037" y="11537"/>
                  </a:lnTo>
                  <a:cubicBezTo>
                    <a:pt x="8025" y="11633"/>
                    <a:pt x="8025" y="11752"/>
                    <a:pt x="8013" y="11871"/>
                  </a:cubicBezTo>
                  <a:lnTo>
                    <a:pt x="8013" y="11883"/>
                  </a:lnTo>
                  <a:cubicBezTo>
                    <a:pt x="8013" y="11930"/>
                    <a:pt x="8001" y="11990"/>
                    <a:pt x="8001" y="12038"/>
                  </a:cubicBezTo>
                  <a:cubicBezTo>
                    <a:pt x="8001" y="12085"/>
                    <a:pt x="7978" y="12133"/>
                    <a:pt x="7978" y="12168"/>
                  </a:cubicBezTo>
                  <a:lnTo>
                    <a:pt x="7978" y="12204"/>
                  </a:lnTo>
                  <a:lnTo>
                    <a:pt x="7978" y="12216"/>
                  </a:lnTo>
                  <a:lnTo>
                    <a:pt x="7978" y="12228"/>
                  </a:lnTo>
                  <a:cubicBezTo>
                    <a:pt x="7966" y="12323"/>
                    <a:pt x="7954" y="12407"/>
                    <a:pt x="7954" y="12502"/>
                  </a:cubicBezTo>
                  <a:lnTo>
                    <a:pt x="7942" y="12776"/>
                  </a:lnTo>
                  <a:lnTo>
                    <a:pt x="7942" y="12835"/>
                  </a:lnTo>
                  <a:lnTo>
                    <a:pt x="7894" y="12942"/>
                  </a:lnTo>
                  <a:lnTo>
                    <a:pt x="7882" y="12990"/>
                  </a:lnTo>
                  <a:cubicBezTo>
                    <a:pt x="7835" y="13050"/>
                    <a:pt x="7799" y="13121"/>
                    <a:pt x="7775" y="13181"/>
                  </a:cubicBezTo>
                  <a:cubicBezTo>
                    <a:pt x="7620" y="13478"/>
                    <a:pt x="7466" y="13812"/>
                    <a:pt x="7299" y="14145"/>
                  </a:cubicBezTo>
                  <a:cubicBezTo>
                    <a:pt x="7049" y="14669"/>
                    <a:pt x="6775" y="15216"/>
                    <a:pt x="6537" y="15788"/>
                  </a:cubicBezTo>
                  <a:cubicBezTo>
                    <a:pt x="6287" y="16383"/>
                    <a:pt x="6037" y="16990"/>
                    <a:pt x="5799" y="17645"/>
                  </a:cubicBezTo>
                  <a:lnTo>
                    <a:pt x="5739" y="17824"/>
                  </a:lnTo>
                  <a:cubicBezTo>
                    <a:pt x="5715" y="17764"/>
                    <a:pt x="5692" y="17729"/>
                    <a:pt x="5644" y="17705"/>
                  </a:cubicBezTo>
                  <a:cubicBezTo>
                    <a:pt x="5394" y="17586"/>
                    <a:pt x="5108" y="17574"/>
                    <a:pt x="4858" y="17562"/>
                  </a:cubicBezTo>
                  <a:cubicBezTo>
                    <a:pt x="4793" y="17550"/>
                    <a:pt x="4730" y="17544"/>
                    <a:pt x="4666" y="17544"/>
                  </a:cubicBezTo>
                  <a:cubicBezTo>
                    <a:pt x="4602" y="17544"/>
                    <a:pt x="4537" y="17550"/>
                    <a:pt x="4465" y="17562"/>
                  </a:cubicBezTo>
                  <a:cubicBezTo>
                    <a:pt x="4322" y="17574"/>
                    <a:pt x="4191" y="17598"/>
                    <a:pt x="4048" y="17633"/>
                  </a:cubicBezTo>
                  <a:cubicBezTo>
                    <a:pt x="3751" y="17693"/>
                    <a:pt x="3489" y="17824"/>
                    <a:pt x="3251" y="17931"/>
                  </a:cubicBezTo>
                  <a:cubicBezTo>
                    <a:pt x="3013" y="18050"/>
                    <a:pt x="2775" y="18217"/>
                    <a:pt x="2584" y="18336"/>
                  </a:cubicBezTo>
                  <a:cubicBezTo>
                    <a:pt x="2441" y="18443"/>
                    <a:pt x="2298" y="18538"/>
                    <a:pt x="2179" y="18645"/>
                  </a:cubicBezTo>
                  <a:lnTo>
                    <a:pt x="2167" y="18657"/>
                  </a:lnTo>
                  <a:cubicBezTo>
                    <a:pt x="2084" y="18705"/>
                    <a:pt x="2048" y="18765"/>
                    <a:pt x="1989" y="18812"/>
                  </a:cubicBezTo>
                  <a:cubicBezTo>
                    <a:pt x="1965" y="18824"/>
                    <a:pt x="1953" y="18860"/>
                    <a:pt x="1929" y="18872"/>
                  </a:cubicBezTo>
                  <a:lnTo>
                    <a:pt x="1822" y="18979"/>
                  </a:lnTo>
                  <a:cubicBezTo>
                    <a:pt x="1751" y="19050"/>
                    <a:pt x="1691" y="19122"/>
                    <a:pt x="1608" y="19193"/>
                  </a:cubicBezTo>
                  <a:cubicBezTo>
                    <a:pt x="1548" y="19253"/>
                    <a:pt x="1512" y="19312"/>
                    <a:pt x="1477" y="19360"/>
                  </a:cubicBezTo>
                  <a:lnTo>
                    <a:pt x="1477" y="19372"/>
                  </a:lnTo>
                  <a:cubicBezTo>
                    <a:pt x="1405" y="19479"/>
                    <a:pt x="1334" y="19574"/>
                    <a:pt x="1274" y="19669"/>
                  </a:cubicBezTo>
                  <a:cubicBezTo>
                    <a:pt x="1131" y="19896"/>
                    <a:pt x="1012" y="20086"/>
                    <a:pt x="941" y="20265"/>
                  </a:cubicBezTo>
                  <a:cubicBezTo>
                    <a:pt x="822" y="20550"/>
                    <a:pt x="750" y="20765"/>
                    <a:pt x="703" y="20967"/>
                  </a:cubicBezTo>
                  <a:cubicBezTo>
                    <a:pt x="655" y="21122"/>
                    <a:pt x="631" y="21265"/>
                    <a:pt x="619" y="21420"/>
                  </a:cubicBezTo>
                  <a:cubicBezTo>
                    <a:pt x="596" y="21443"/>
                    <a:pt x="596" y="21455"/>
                    <a:pt x="596" y="21491"/>
                  </a:cubicBezTo>
                  <a:lnTo>
                    <a:pt x="596" y="21515"/>
                  </a:lnTo>
                  <a:lnTo>
                    <a:pt x="596" y="21539"/>
                  </a:lnTo>
                  <a:cubicBezTo>
                    <a:pt x="584" y="21610"/>
                    <a:pt x="572" y="21682"/>
                    <a:pt x="572" y="21753"/>
                  </a:cubicBezTo>
                  <a:lnTo>
                    <a:pt x="572" y="21836"/>
                  </a:lnTo>
                  <a:lnTo>
                    <a:pt x="572" y="21848"/>
                  </a:lnTo>
                  <a:lnTo>
                    <a:pt x="572" y="21860"/>
                  </a:lnTo>
                  <a:lnTo>
                    <a:pt x="572" y="21872"/>
                  </a:lnTo>
                  <a:cubicBezTo>
                    <a:pt x="572" y="22015"/>
                    <a:pt x="560" y="22134"/>
                    <a:pt x="560" y="22253"/>
                  </a:cubicBezTo>
                  <a:lnTo>
                    <a:pt x="560" y="22551"/>
                  </a:lnTo>
                  <a:cubicBezTo>
                    <a:pt x="560" y="22801"/>
                    <a:pt x="572" y="23051"/>
                    <a:pt x="572" y="23277"/>
                  </a:cubicBezTo>
                  <a:cubicBezTo>
                    <a:pt x="584" y="23563"/>
                    <a:pt x="619" y="23860"/>
                    <a:pt x="631" y="24099"/>
                  </a:cubicBezTo>
                  <a:lnTo>
                    <a:pt x="631" y="24110"/>
                  </a:lnTo>
                  <a:lnTo>
                    <a:pt x="643" y="24229"/>
                  </a:lnTo>
                  <a:cubicBezTo>
                    <a:pt x="679" y="24551"/>
                    <a:pt x="703" y="24884"/>
                    <a:pt x="715" y="25242"/>
                  </a:cubicBezTo>
                  <a:cubicBezTo>
                    <a:pt x="739" y="25527"/>
                    <a:pt x="739" y="25825"/>
                    <a:pt x="739" y="26039"/>
                  </a:cubicBezTo>
                  <a:lnTo>
                    <a:pt x="739" y="26182"/>
                  </a:lnTo>
                  <a:cubicBezTo>
                    <a:pt x="715" y="26480"/>
                    <a:pt x="715" y="26813"/>
                    <a:pt x="703" y="27170"/>
                  </a:cubicBezTo>
                  <a:cubicBezTo>
                    <a:pt x="691" y="27337"/>
                    <a:pt x="691" y="27516"/>
                    <a:pt x="679" y="27682"/>
                  </a:cubicBezTo>
                  <a:lnTo>
                    <a:pt x="679" y="27754"/>
                  </a:lnTo>
                  <a:lnTo>
                    <a:pt x="679" y="27861"/>
                  </a:lnTo>
                  <a:cubicBezTo>
                    <a:pt x="679" y="27980"/>
                    <a:pt x="655" y="28087"/>
                    <a:pt x="655" y="28182"/>
                  </a:cubicBezTo>
                  <a:cubicBezTo>
                    <a:pt x="655" y="28337"/>
                    <a:pt x="655" y="28480"/>
                    <a:pt x="643" y="28635"/>
                  </a:cubicBezTo>
                  <a:lnTo>
                    <a:pt x="643" y="28647"/>
                  </a:lnTo>
                  <a:lnTo>
                    <a:pt x="643" y="28659"/>
                  </a:lnTo>
                  <a:lnTo>
                    <a:pt x="643" y="28682"/>
                  </a:lnTo>
                  <a:cubicBezTo>
                    <a:pt x="643" y="28778"/>
                    <a:pt x="631" y="28873"/>
                    <a:pt x="631" y="28956"/>
                  </a:cubicBezTo>
                  <a:lnTo>
                    <a:pt x="631" y="29004"/>
                  </a:lnTo>
                  <a:lnTo>
                    <a:pt x="631" y="29040"/>
                  </a:lnTo>
                  <a:cubicBezTo>
                    <a:pt x="619" y="29111"/>
                    <a:pt x="619" y="29218"/>
                    <a:pt x="619" y="29302"/>
                  </a:cubicBezTo>
                  <a:lnTo>
                    <a:pt x="619" y="29468"/>
                  </a:lnTo>
                  <a:cubicBezTo>
                    <a:pt x="619" y="29492"/>
                    <a:pt x="631" y="29528"/>
                    <a:pt x="631" y="29575"/>
                  </a:cubicBezTo>
                  <a:cubicBezTo>
                    <a:pt x="631" y="29611"/>
                    <a:pt x="643" y="29647"/>
                    <a:pt x="655" y="29671"/>
                  </a:cubicBezTo>
                  <a:cubicBezTo>
                    <a:pt x="679" y="29718"/>
                    <a:pt x="691" y="29730"/>
                    <a:pt x="715" y="29766"/>
                  </a:cubicBezTo>
                  <a:lnTo>
                    <a:pt x="739" y="29790"/>
                  </a:lnTo>
                  <a:cubicBezTo>
                    <a:pt x="762" y="29814"/>
                    <a:pt x="774" y="29837"/>
                    <a:pt x="810" y="29849"/>
                  </a:cubicBezTo>
                  <a:lnTo>
                    <a:pt x="822" y="29873"/>
                  </a:lnTo>
                  <a:lnTo>
                    <a:pt x="858" y="29885"/>
                  </a:lnTo>
                  <a:cubicBezTo>
                    <a:pt x="879" y="29899"/>
                    <a:pt x="904" y="29905"/>
                    <a:pt x="933" y="29905"/>
                  </a:cubicBezTo>
                  <a:cubicBezTo>
                    <a:pt x="953" y="29905"/>
                    <a:pt x="976" y="29902"/>
                    <a:pt x="1000" y="29897"/>
                  </a:cubicBezTo>
                  <a:cubicBezTo>
                    <a:pt x="1096" y="29885"/>
                    <a:pt x="1179" y="29825"/>
                    <a:pt x="1239" y="29778"/>
                  </a:cubicBezTo>
                  <a:lnTo>
                    <a:pt x="1274" y="29766"/>
                  </a:lnTo>
                  <a:lnTo>
                    <a:pt x="1298" y="29754"/>
                  </a:lnTo>
                  <a:cubicBezTo>
                    <a:pt x="1310" y="29730"/>
                    <a:pt x="1346" y="29718"/>
                    <a:pt x="1358" y="29706"/>
                  </a:cubicBezTo>
                  <a:cubicBezTo>
                    <a:pt x="1489" y="29599"/>
                    <a:pt x="1608" y="29516"/>
                    <a:pt x="1727" y="29421"/>
                  </a:cubicBezTo>
                  <a:cubicBezTo>
                    <a:pt x="1941" y="29254"/>
                    <a:pt x="2167" y="29075"/>
                    <a:pt x="2358" y="28932"/>
                  </a:cubicBezTo>
                  <a:lnTo>
                    <a:pt x="2536" y="28801"/>
                  </a:lnTo>
                  <a:lnTo>
                    <a:pt x="2679" y="28682"/>
                  </a:lnTo>
                  <a:lnTo>
                    <a:pt x="2834" y="28563"/>
                  </a:lnTo>
                  <a:cubicBezTo>
                    <a:pt x="2977" y="28444"/>
                    <a:pt x="3132" y="28337"/>
                    <a:pt x="3275" y="28218"/>
                  </a:cubicBezTo>
                  <a:lnTo>
                    <a:pt x="3298" y="28218"/>
                  </a:lnTo>
                  <a:lnTo>
                    <a:pt x="3310" y="28206"/>
                  </a:lnTo>
                  <a:lnTo>
                    <a:pt x="3334" y="28170"/>
                  </a:lnTo>
                  <a:lnTo>
                    <a:pt x="3417" y="28111"/>
                  </a:lnTo>
                  <a:lnTo>
                    <a:pt x="3429" y="28099"/>
                  </a:lnTo>
                  <a:lnTo>
                    <a:pt x="3608" y="27968"/>
                  </a:lnTo>
                  <a:cubicBezTo>
                    <a:pt x="3858" y="27766"/>
                    <a:pt x="4108" y="27563"/>
                    <a:pt x="4406" y="27325"/>
                  </a:cubicBezTo>
                  <a:lnTo>
                    <a:pt x="4429" y="27313"/>
                  </a:lnTo>
                  <a:cubicBezTo>
                    <a:pt x="4525" y="27230"/>
                    <a:pt x="4644" y="27135"/>
                    <a:pt x="4751" y="27039"/>
                  </a:cubicBezTo>
                  <a:cubicBezTo>
                    <a:pt x="4787" y="27016"/>
                    <a:pt x="4810" y="26992"/>
                    <a:pt x="4846" y="26968"/>
                  </a:cubicBezTo>
                  <a:lnTo>
                    <a:pt x="4870" y="26932"/>
                  </a:lnTo>
                  <a:lnTo>
                    <a:pt x="4882" y="26920"/>
                  </a:lnTo>
                  <a:cubicBezTo>
                    <a:pt x="4965" y="26861"/>
                    <a:pt x="5049" y="26789"/>
                    <a:pt x="5120" y="26718"/>
                  </a:cubicBezTo>
                  <a:cubicBezTo>
                    <a:pt x="5227" y="26611"/>
                    <a:pt x="5334" y="26515"/>
                    <a:pt x="5442" y="26420"/>
                  </a:cubicBezTo>
                  <a:lnTo>
                    <a:pt x="5537" y="26313"/>
                  </a:lnTo>
                  <a:cubicBezTo>
                    <a:pt x="5572" y="26301"/>
                    <a:pt x="5584" y="26265"/>
                    <a:pt x="5620" y="26242"/>
                  </a:cubicBezTo>
                  <a:lnTo>
                    <a:pt x="5644" y="26206"/>
                  </a:lnTo>
                  <a:lnTo>
                    <a:pt x="5870" y="25968"/>
                  </a:lnTo>
                  <a:cubicBezTo>
                    <a:pt x="6096" y="25730"/>
                    <a:pt x="6311" y="25444"/>
                    <a:pt x="6513" y="25170"/>
                  </a:cubicBezTo>
                  <a:cubicBezTo>
                    <a:pt x="6787" y="24753"/>
                    <a:pt x="7001" y="24337"/>
                    <a:pt x="7132" y="23884"/>
                  </a:cubicBezTo>
                  <a:cubicBezTo>
                    <a:pt x="7263" y="23456"/>
                    <a:pt x="7347" y="22979"/>
                    <a:pt x="7358" y="22467"/>
                  </a:cubicBezTo>
                  <a:lnTo>
                    <a:pt x="7358" y="22289"/>
                  </a:lnTo>
                  <a:cubicBezTo>
                    <a:pt x="7358" y="21860"/>
                    <a:pt x="7311" y="21455"/>
                    <a:pt x="7227" y="21074"/>
                  </a:cubicBezTo>
                  <a:cubicBezTo>
                    <a:pt x="7192" y="20955"/>
                    <a:pt x="7168" y="20824"/>
                    <a:pt x="7120" y="20681"/>
                  </a:cubicBezTo>
                  <a:lnTo>
                    <a:pt x="7108" y="20622"/>
                  </a:lnTo>
                  <a:lnTo>
                    <a:pt x="7013" y="20360"/>
                  </a:lnTo>
                  <a:lnTo>
                    <a:pt x="7001" y="20312"/>
                  </a:lnTo>
                  <a:lnTo>
                    <a:pt x="6942" y="20134"/>
                  </a:lnTo>
                  <a:cubicBezTo>
                    <a:pt x="6882" y="19991"/>
                    <a:pt x="6823" y="19836"/>
                    <a:pt x="6751" y="19669"/>
                  </a:cubicBezTo>
                  <a:cubicBezTo>
                    <a:pt x="6656" y="19479"/>
                    <a:pt x="6573" y="19276"/>
                    <a:pt x="6489" y="19098"/>
                  </a:cubicBezTo>
                  <a:lnTo>
                    <a:pt x="6477" y="19062"/>
                  </a:lnTo>
                  <a:lnTo>
                    <a:pt x="6358" y="18812"/>
                  </a:lnTo>
                  <a:cubicBezTo>
                    <a:pt x="6299" y="18657"/>
                    <a:pt x="6275" y="18538"/>
                    <a:pt x="6239" y="18443"/>
                  </a:cubicBezTo>
                  <a:lnTo>
                    <a:pt x="6275" y="18360"/>
                  </a:lnTo>
                  <a:lnTo>
                    <a:pt x="6299" y="18288"/>
                  </a:lnTo>
                  <a:lnTo>
                    <a:pt x="6311" y="18264"/>
                  </a:lnTo>
                  <a:lnTo>
                    <a:pt x="6346" y="18205"/>
                  </a:lnTo>
                  <a:cubicBezTo>
                    <a:pt x="6573" y="17729"/>
                    <a:pt x="6823" y="17169"/>
                    <a:pt x="7061" y="16621"/>
                  </a:cubicBezTo>
                  <a:lnTo>
                    <a:pt x="7132" y="16443"/>
                  </a:lnTo>
                  <a:cubicBezTo>
                    <a:pt x="7358" y="15955"/>
                    <a:pt x="7597" y="15407"/>
                    <a:pt x="7823" y="14871"/>
                  </a:cubicBezTo>
                  <a:cubicBezTo>
                    <a:pt x="7835" y="14847"/>
                    <a:pt x="7835" y="14835"/>
                    <a:pt x="7835" y="14824"/>
                  </a:cubicBezTo>
                  <a:lnTo>
                    <a:pt x="7835" y="14883"/>
                  </a:lnTo>
                  <a:lnTo>
                    <a:pt x="7835" y="14943"/>
                  </a:lnTo>
                  <a:lnTo>
                    <a:pt x="7835" y="15062"/>
                  </a:lnTo>
                  <a:cubicBezTo>
                    <a:pt x="7835" y="15431"/>
                    <a:pt x="7835" y="15776"/>
                    <a:pt x="7847" y="16086"/>
                  </a:cubicBezTo>
                  <a:lnTo>
                    <a:pt x="7847" y="16193"/>
                  </a:lnTo>
                  <a:lnTo>
                    <a:pt x="7847" y="16240"/>
                  </a:lnTo>
                  <a:lnTo>
                    <a:pt x="7847" y="16276"/>
                  </a:lnTo>
                  <a:cubicBezTo>
                    <a:pt x="7858" y="16550"/>
                    <a:pt x="7882" y="16860"/>
                    <a:pt x="7894" y="17157"/>
                  </a:cubicBezTo>
                  <a:lnTo>
                    <a:pt x="7894" y="17252"/>
                  </a:lnTo>
                  <a:lnTo>
                    <a:pt x="7894" y="17276"/>
                  </a:lnTo>
                  <a:cubicBezTo>
                    <a:pt x="7906" y="17395"/>
                    <a:pt x="7906" y="17526"/>
                    <a:pt x="7918" y="17645"/>
                  </a:cubicBezTo>
                  <a:cubicBezTo>
                    <a:pt x="7918" y="17705"/>
                    <a:pt x="7942" y="17764"/>
                    <a:pt x="7942" y="17824"/>
                  </a:cubicBezTo>
                  <a:lnTo>
                    <a:pt x="7942" y="17860"/>
                  </a:lnTo>
                  <a:cubicBezTo>
                    <a:pt x="7954" y="17979"/>
                    <a:pt x="7954" y="18098"/>
                    <a:pt x="7966" y="18217"/>
                  </a:cubicBezTo>
                  <a:cubicBezTo>
                    <a:pt x="8001" y="18574"/>
                    <a:pt x="8037" y="18979"/>
                    <a:pt x="8097" y="19372"/>
                  </a:cubicBezTo>
                  <a:lnTo>
                    <a:pt x="8120" y="19538"/>
                  </a:lnTo>
                  <a:cubicBezTo>
                    <a:pt x="8144" y="19824"/>
                    <a:pt x="8192" y="20122"/>
                    <a:pt x="8239" y="20408"/>
                  </a:cubicBezTo>
                  <a:cubicBezTo>
                    <a:pt x="8370" y="21205"/>
                    <a:pt x="8478" y="21860"/>
                    <a:pt x="8632" y="22527"/>
                  </a:cubicBezTo>
                  <a:cubicBezTo>
                    <a:pt x="8728" y="22920"/>
                    <a:pt x="8835" y="23301"/>
                    <a:pt x="8918" y="23682"/>
                  </a:cubicBezTo>
                  <a:cubicBezTo>
                    <a:pt x="8954" y="23813"/>
                    <a:pt x="8990" y="23944"/>
                    <a:pt x="9025" y="24075"/>
                  </a:cubicBezTo>
                  <a:lnTo>
                    <a:pt x="8990" y="24110"/>
                  </a:lnTo>
                  <a:lnTo>
                    <a:pt x="8966" y="24134"/>
                  </a:lnTo>
                  <a:cubicBezTo>
                    <a:pt x="8906" y="24194"/>
                    <a:pt x="8859" y="24277"/>
                    <a:pt x="8799" y="24337"/>
                  </a:cubicBezTo>
                  <a:lnTo>
                    <a:pt x="8787" y="24349"/>
                  </a:lnTo>
                  <a:cubicBezTo>
                    <a:pt x="8751" y="24372"/>
                    <a:pt x="8740" y="24408"/>
                    <a:pt x="8716" y="24432"/>
                  </a:cubicBezTo>
                  <a:cubicBezTo>
                    <a:pt x="8632" y="24527"/>
                    <a:pt x="8573" y="24634"/>
                    <a:pt x="8501" y="24718"/>
                  </a:cubicBezTo>
                  <a:lnTo>
                    <a:pt x="8490" y="24753"/>
                  </a:lnTo>
                  <a:lnTo>
                    <a:pt x="8478" y="24777"/>
                  </a:lnTo>
                  <a:lnTo>
                    <a:pt x="8442" y="24813"/>
                  </a:lnTo>
                  <a:lnTo>
                    <a:pt x="8263" y="25075"/>
                  </a:lnTo>
                  <a:lnTo>
                    <a:pt x="8239" y="25122"/>
                  </a:lnTo>
                  <a:lnTo>
                    <a:pt x="8216" y="25134"/>
                  </a:lnTo>
                  <a:cubicBezTo>
                    <a:pt x="8156" y="25206"/>
                    <a:pt x="8097" y="25313"/>
                    <a:pt x="8037" y="25420"/>
                  </a:cubicBezTo>
                  <a:cubicBezTo>
                    <a:pt x="8025" y="25444"/>
                    <a:pt x="8001" y="25492"/>
                    <a:pt x="7978" y="25527"/>
                  </a:cubicBezTo>
                  <a:lnTo>
                    <a:pt x="7978" y="25539"/>
                  </a:lnTo>
                  <a:cubicBezTo>
                    <a:pt x="7942" y="25611"/>
                    <a:pt x="7906" y="25682"/>
                    <a:pt x="7858" y="25765"/>
                  </a:cubicBezTo>
                  <a:lnTo>
                    <a:pt x="7787" y="25896"/>
                  </a:lnTo>
                  <a:lnTo>
                    <a:pt x="7656" y="26182"/>
                  </a:lnTo>
                  <a:cubicBezTo>
                    <a:pt x="7608" y="26265"/>
                    <a:pt x="7561" y="26373"/>
                    <a:pt x="7525" y="26456"/>
                  </a:cubicBezTo>
                  <a:lnTo>
                    <a:pt x="7525" y="26480"/>
                  </a:lnTo>
                  <a:lnTo>
                    <a:pt x="7466" y="26599"/>
                  </a:lnTo>
                  <a:cubicBezTo>
                    <a:pt x="7406" y="26718"/>
                    <a:pt x="7358" y="26849"/>
                    <a:pt x="7311" y="26956"/>
                  </a:cubicBezTo>
                  <a:lnTo>
                    <a:pt x="7311" y="26968"/>
                  </a:lnTo>
                  <a:lnTo>
                    <a:pt x="7287" y="27051"/>
                  </a:lnTo>
                  <a:cubicBezTo>
                    <a:pt x="7227" y="27218"/>
                    <a:pt x="7180" y="27349"/>
                    <a:pt x="7132" y="27468"/>
                  </a:cubicBezTo>
                  <a:cubicBezTo>
                    <a:pt x="7013" y="27789"/>
                    <a:pt x="6906" y="28123"/>
                    <a:pt x="6846" y="28480"/>
                  </a:cubicBezTo>
                  <a:cubicBezTo>
                    <a:pt x="6787" y="28837"/>
                    <a:pt x="6763" y="29171"/>
                    <a:pt x="6763" y="29468"/>
                  </a:cubicBezTo>
                  <a:lnTo>
                    <a:pt x="6763" y="29480"/>
                  </a:lnTo>
                  <a:cubicBezTo>
                    <a:pt x="6763" y="29825"/>
                    <a:pt x="6787" y="30171"/>
                    <a:pt x="6870" y="30492"/>
                  </a:cubicBezTo>
                  <a:cubicBezTo>
                    <a:pt x="6942" y="30826"/>
                    <a:pt x="7013" y="31135"/>
                    <a:pt x="7120" y="31445"/>
                  </a:cubicBezTo>
                  <a:cubicBezTo>
                    <a:pt x="7227" y="31790"/>
                    <a:pt x="7370" y="32135"/>
                    <a:pt x="7501" y="32445"/>
                  </a:cubicBezTo>
                  <a:cubicBezTo>
                    <a:pt x="7728" y="32969"/>
                    <a:pt x="8013" y="33516"/>
                    <a:pt x="8370" y="34135"/>
                  </a:cubicBezTo>
                  <a:cubicBezTo>
                    <a:pt x="8692" y="34731"/>
                    <a:pt x="9073" y="35350"/>
                    <a:pt x="9371" y="35826"/>
                  </a:cubicBezTo>
                  <a:lnTo>
                    <a:pt x="9382" y="35838"/>
                  </a:lnTo>
                  <a:cubicBezTo>
                    <a:pt x="9763" y="36445"/>
                    <a:pt x="10109" y="36993"/>
                    <a:pt x="10454" y="37493"/>
                  </a:cubicBezTo>
                  <a:lnTo>
                    <a:pt x="10466" y="37505"/>
                  </a:lnTo>
                  <a:lnTo>
                    <a:pt x="10478" y="37529"/>
                  </a:lnTo>
                  <a:lnTo>
                    <a:pt x="10561" y="37636"/>
                  </a:lnTo>
                  <a:lnTo>
                    <a:pt x="10621" y="37707"/>
                  </a:lnTo>
                  <a:lnTo>
                    <a:pt x="10633" y="37731"/>
                  </a:lnTo>
                  <a:cubicBezTo>
                    <a:pt x="10740" y="37862"/>
                    <a:pt x="10823" y="38005"/>
                    <a:pt x="10918" y="38148"/>
                  </a:cubicBezTo>
                  <a:cubicBezTo>
                    <a:pt x="11180" y="38541"/>
                    <a:pt x="11466" y="38981"/>
                    <a:pt x="11776" y="39374"/>
                  </a:cubicBezTo>
                  <a:lnTo>
                    <a:pt x="11788" y="39410"/>
                  </a:lnTo>
                  <a:cubicBezTo>
                    <a:pt x="11823" y="39458"/>
                    <a:pt x="11847" y="39493"/>
                    <a:pt x="11895" y="39541"/>
                  </a:cubicBezTo>
                  <a:cubicBezTo>
                    <a:pt x="11954" y="39600"/>
                    <a:pt x="12026" y="39672"/>
                    <a:pt x="12121" y="39672"/>
                  </a:cubicBezTo>
                  <a:cubicBezTo>
                    <a:pt x="12228" y="39672"/>
                    <a:pt x="12311" y="39636"/>
                    <a:pt x="12371" y="39553"/>
                  </a:cubicBezTo>
                  <a:cubicBezTo>
                    <a:pt x="12430" y="39493"/>
                    <a:pt x="12442" y="39410"/>
                    <a:pt x="12466" y="39338"/>
                  </a:cubicBezTo>
                  <a:cubicBezTo>
                    <a:pt x="12490" y="39172"/>
                    <a:pt x="12526" y="38993"/>
                    <a:pt x="12550" y="38815"/>
                  </a:cubicBezTo>
                  <a:lnTo>
                    <a:pt x="12561" y="38696"/>
                  </a:lnTo>
                  <a:cubicBezTo>
                    <a:pt x="12621" y="38326"/>
                    <a:pt x="12681" y="38029"/>
                    <a:pt x="12728" y="37743"/>
                  </a:cubicBezTo>
                  <a:cubicBezTo>
                    <a:pt x="12776" y="37529"/>
                    <a:pt x="12823" y="37350"/>
                    <a:pt x="12859" y="37160"/>
                  </a:cubicBezTo>
                  <a:lnTo>
                    <a:pt x="13002" y="36719"/>
                  </a:lnTo>
                  <a:lnTo>
                    <a:pt x="13002" y="36695"/>
                  </a:lnTo>
                  <a:lnTo>
                    <a:pt x="13002" y="36683"/>
                  </a:lnTo>
                  <a:lnTo>
                    <a:pt x="13026" y="36612"/>
                  </a:lnTo>
                  <a:cubicBezTo>
                    <a:pt x="13133" y="36243"/>
                    <a:pt x="13216" y="35945"/>
                    <a:pt x="13300" y="35659"/>
                  </a:cubicBezTo>
                  <a:cubicBezTo>
                    <a:pt x="13323" y="35505"/>
                    <a:pt x="13371" y="35374"/>
                    <a:pt x="13395" y="35231"/>
                  </a:cubicBezTo>
                  <a:cubicBezTo>
                    <a:pt x="13431" y="35064"/>
                    <a:pt x="13478" y="34897"/>
                    <a:pt x="13514" y="34731"/>
                  </a:cubicBezTo>
                  <a:cubicBezTo>
                    <a:pt x="13621" y="34362"/>
                    <a:pt x="13752" y="34004"/>
                    <a:pt x="13871" y="33647"/>
                  </a:cubicBezTo>
                  <a:lnTo>
                    <a:pt x="13871" y="33635"/>
                  </a:lnTo>
                  <a:lnTo>
                    <a:pt x="13895" y="33623"/>
                  </a:lnTo>
                  <a:cubicBezTo>
                    <a:pt x="13966" y="33397"/>
                    <a:pt x="14050" y="33159"/>
                    <a:pt x="14133" y="32921"/>
                  </a:cubicBezTo>
                  <a:cubicBezTo>
                    <a:pt x="14193" y="32731"/>
                    <a:pt x="14228" y="32576"/>
                    <a:pt x="14264" y="32445"/>
                  </a:cubicBezTo>
                  <a:cubicBezTo>
                    <a:pt x="14288" y="32326"/>
                    <a:pt x="14312" y="32207"/>
                    <a:pt x="14335" y="32099"/>
                  </a:cubicBezTo>
                  <a:lnTo>
                    <a:pt x="14347" y="32016"/>
                  </a:lnTo>
                  <a:lnTo>
                    <a:pt x="14347" y="31980"/>
                  </a:lnTo>
                  <a:lnTo>
                    <a:pt x="14347" y="31969"/>
                  </a:lnTo>
                  <a:cubicBezTo>
                    <a:pt x="14431" y="31671"/>
                    <a:pt x="14490" y="31373"/>
                    <a:pt x="14526" y="31064"/>
                  </a:cubicBezTo>
                  <a:cubicBezTo>
                    <a:pt x="14574" y="30766"/>
                    <a:pt x="14586" y="30468"/>
                    <a:pt x="14609" y="30195"/>
                  </a:cubicBezTo>
                  <a:cubicBezTo>
                    <a:pt x="14621" y="30004"/>
                    <a:pt x="14621" y="29849"/>
                    <a:pt x="14621" y="29730"/>
                  </a:cubicBezTo>
                  <a:cubicBezTo>
                    <a:pt x="14621" y="29552"/>
                    <a:pt x="14609" y="29397"/>
                    <a:pt x="14586" y="29230"/>
                  </a:cubicBezTo>
                  <a:cubicBezTo>
                    <a:pt x="14562" y="28980"/>
                    <a:pt x="14502" y="28694"/>
                    <a:pt x="14407" y="28349"/>
                  </a:cubicBezTo>
                  <a:cubicBezTo>
                    <a:pt x="14383" y="28266"/>
                    <a:pt x="14371" y="28182"/>
                    <a:pt x="14335" y="28123"/>
                  </a:cubicBezTo>
                  <a:lnTo>
                    <a:pt x="14371" y="28123"/>
                  </a:lnTo>
                  <a:cubicBezTo>
                    <a:pt x="14633" y="28242"/>
                    <a:pt x="14931" y="28361"/>
                    <a:pt x="15300" y="28516"/>
                  </a:cubicBezTo>
                  <a:cubicBezTo>
                    <a:pt x="15990" y="28778"/>
                    <a:pt x="16729" y="29063"/>
                    <a:pt x="17205" y="29242"/>
                  </a:cubicBezTo>
                  <a:lnTo>
                    <a:pt x="17372" y="29302"/>
                  </a:lnTo>
                  <a:cubicBezTo>
                    <a:pt x="17657" y="29409"/>
                    <a:pt x="17967" y="29528"/>
                    <a:pt x="18360" y="29647"/>
                  </a:cubicBezTo>
                  <a:cubicBezTo>
                    <a:pt x="18741" y="29778"/>
                    <a:pt x="19086" y="29885"/>
                    <a:pt x="19396" y="30004"/>
                  </a:cubicBezTo>
                  <a:cubicBezTo>
                    <a:pt x="19550" y="30064"/>
                    <a:pt x="19705" y="30123"/>
                    <a:pt x="19860" y="30183"/>
                  </a:cubicBezTo>
                  <a:cubicBezTo>
                    <a:pt x="20003" y="30242"/>
                    <a:pt x="20205" y="30314"/>
                    <a:pt x="20384" y="30373"/>
                  </a:cubicBezTo>
                  <a:cubicBezTo>
                    <a:pt x="20515" y="30433"/>
                    <a:pt x="20705" y="30492"/>
                    <a:pt x="20884" y="30552"/>
                  </a:cubicBezTo>
                  <a:cubicBezTo>
                    <a:pt x="20955" y="30587"/>
                    <a:pt x="21051" y="30599"/>
                    <a:pt x="21134" y="30623"/>
                  </a:cubicBezTo>
                  <a:cubicBezTo>
                    <a:pt x="21182" y="30623"/>
                    <a:pt x="21229" y="30647"/>
                    <a:pt x="21277" y="30659"/>
                  </a:cubicBezTo>
                  <a:lnTo>
                    <a:pt x="21301" y="30671"/>
                  </a:lnTo>
                  <a:cubicBezTo>
                    <a:pt x="21360" y="30683"/>
                    <a:pt x="21432" y="30706"/>
                    <a:pt x="21491" y="30706"/>
                  </a:cubicBezTo>
                  <a:cubicBezTo>
                    <a:pt x="21539" y="30706"/>
                    <a:pt x="21586" y="30706"/>
                    <a:pt x="21634" y="30671"/>
                  </a:cubicBezTo>
                  <a:cubicBezTo>
                    <a:pt x="21670" y="30659"/>
                    <a:pt x="21705" y="30623"/>
                    <a:pt x="21729" y="30587"/>
                  </a:cubicBezTo>
                  <a:cubicBezTo>
                    <a:pt x="21765" y="30540"/>
                    <a:pt x="21777" y="30480"/>
                    <a:pt x="21777" y="30433"/>
                  </a:cubicBezTo>
                  <a:lnTo>
                    <a:pt x="21777" y="30373"/>
                  </a:lnTo>
                  <a:cubicBezTo>
                    <a:pt x="21765" y="30302"/>
                    <a:pt x="21729" y="30242"/>
                    <a:pt x="21705" y="30195"/>
                  </a:cubicBezTo>
                  <a:lnTo>
                    <a:pt x="21670" y="30147"/>
                  </a:lnTo>
                  <a:lnTo>
                    <a:pt x="21634" y="30075"/>
                  </a:lnTo>
                  <a:lnTo>
                    <a:pt x="21586" y="30004"/>
                  </a:lnTo>
                  <a:cubicBezTo>
                    <a:pt x="21527" y="29933"/>
                    <a:pt x="21479" y="29849"/>
                    <a:pt x="21432" y="29778"/>
                  </a:cubicBezTo>
                  <a:lnTo>
                    <a:pt x="21432" y="29766"/>
                  </a:lnTo>
                  <a:lnTo>
                    <a:pt x="21432" y="29754"/>
                  </a:lnTo>
                  <a:cubicBezTo>
                    <a:pt x="21348" y="29635"/>
                    <a:pt x="21277" y="29516"/>
                    <a:pt x="21193" y="29373"/>
                  </a:cubicBezTo>
                  <a:lnTo>
                    <a:pt x="21193" y="29361"/>
                  </a:lnTo>
                  <a:lnTo>
                    <a:pt x="21193" y="29349"/>
                  </a:lnTo>
                  <a:cubicBezTo>
                    <a:pt x="21122" y="29218"/>
                    <a:pt x="21039" y="29040"/>
                    <a:pt x="20943" y="28873"/>
                  </a:cubicBezTo>
                  <a:lnTo>
                    <a:pt x="20717" y="28385"/>
                  </a:lnTo>
                  <a:cubicBezTo>
                    <a:pt x="20586" y="28063"/>
                    <a:pt x="20455" y="27742"/>
                    <a:pt x="20348" y="27468"/>
                  </a:cubicBezTo>
                  <a:lnTo>
                    <a:pt x="20348" y="27456"/>
                  </a:lnTo>
                  <a:lnTo>
                    <a:pt x="20301" y="27337"/>
                  </a:lnTo>
                  <a:cubicBezTo>
                    <a:pt x="20217" y="27099"/>
                    <a:pt x="20110" y="26873"/>
                    <a:pt x="20027" y="26658"/>
                  </a:cubicBezTo>
                  <a:lnTo>
                    <a:pt x="19920" y="26420"/>
                  </a:lnTo>
                  <a:lnTo>
                    <a:pt x="19872" y="26301"/>
                  </a:lnTo>
                  <a:lnTo>
                    <a:pt x="19872" y="26277"/>
                  </a:lnTo>
                  <a:cubicBezTo>
                    <a:pt x="19622" y="25670"/>
                    <a:pt x="19348" y="25051"/>
                    <a:pt x="19110" y="24408"/>
                  </a:cubicBezTo>
                  <a:cubicBezTo>
                    <a:pt x="18872" y="23765"/>
                    <a:pt x="18610" y="23039"/>
                    <a:pt x="18253" y="22372"/>
                  </a:cubicBezTo>
                  <a:cubicBezTo>
                    <a:pt x="18086" y="22051"/>
                    <a:pt x="17895" y="21729"/>
                    <a:pt x="17645" y="21384"/>
                  </a:cubicBezTo>
                  <a:lnTo>
                    <a:pt x="17610" y="21336"/>
                  </a:lnTo>
                  <a:cubicBezTo>
                    <a:pt x="17586" y="21277"/>
                    <a:pt x="17538" y="21241"/>
                    <a:pt x="17491" y="21181"/>
                  </a:cubicBezTo>
                  <a:cubicBezTo>
                    <a:pt x="17479" y="21158"/>
                    <a:pt x="17467" y="21134"/>
                    <a:pt x="17431" y="21098"/>
                  </a:cubicBezTo>
                  <a:cubicBezTo>
                    <a:pt x="17383" y="21039"/>
                    <a:pt x="17360" y="21003"/>
                    <a:pt x="17312" y="20955"/>
                  </a:cubicBezTo>
                  <a:cubicBezTo>
                    <a:pt x="17193" y="20824"/>
                    <a:pt x="17074" y="20681"/>
                    <a:pt x="16943" y="20550"/>
                  </a:cubicBezTo>
                  <a:cubicBezTo>
                    <a:pt x="16895" y="20527"/>
                    <a:pt x="16836" y="20443"/>
                    <a:pt x="16764" y="20384"/>
                  </a:cubicBezTo>
                  <a:cubicBezTo>
                    <a:pt x="16729" y="20372"/>
                    <a:pt x="16717" y="20360"/>
                    <a:pt x="16693" y="20324"/>
                  </a:cubicBezTo>
                  <a:lnTo>
                    <a:pt x="16669" y="20312"/>
                  </a:lnTo>
                  <a:cubicBezTo>
                    <a:pt x="16610" y="20265"/>
                    <a:pt x="16550" y="20205"/>
                    <a:pt x="16491" y="20169"/>
                  </a:cubicBezTo>
                  <a:lnTo>
                    <a:pt x="16276" y="19991"/>
                  </a:lnTo>
                  <a:lnTo>
                    <a:pt x="16240" y="19955"/>
                  </a:lnTo>
                  <a:cubicBezTo>
                    <a:pt x="16193" y="19908"/>
                    <a:pt x="16157" y="19884"/>
                    <a:pt x="16110" y="19848"/>
                  </a:cubicBezTo>
                  <a:cubicBezTo>
                    <a:pt x="16074" y="19836"/>
                    <a:pt x="16050" y="19824"/>
                    <a:pt x="16038" y="19812"/>
                  </a:cubicBezTo>
                  <a:cubicBezTo>
                    <a:pt x="15752" y="19610"/>
                    <a:pt x="15443" y="19431"/>
                    <a:pt x="15002" y="19241"/>
                  </a:cubicBezTo>
                  <a:lnTo>
                    <a:pt x="14990" y="19241"/>
                  </a:lnTo>
                  <a:lnTo>
                    <a:pt x="14764" y="19157"/>
                  </a:lnTo>
                  <a:cubicBezTo>
                    <a:pt x="14740" y="19134"/>
                    <a:pt x="14728" y="19134"/>
                    <a:pt x="14693" y="19122"/>
                  </a:cubicBezTo>
                  <a:lnTo>
                    <a:pt x="14681" y="19110"/>
                  </a:lnTo>
                  <a:lnTo>
                    <a:pt x="14645" y="19110"/>
                  </a:lnTo>
                  <a:cubicBezTo>
                    <a:pt x="14609" y="19098"/>
                    <a:pt x="14550" y="19062"/>
                    <a:pt x="14502" y="19050"/>
                  </a:cubicBezTo>
                  <a:lnTo>
                    <a:pt x="14407" y="19015"/>
                  </a:lnTo>
                  <a:lnTo>
                    <a:pt x="14205" y="18943"/>
                  </a:lnTo>
                  <a:cubicBezTo>
                    <a:pt x="14109" y="18919"/>
                    <a:pt x="14014" y="18884"/>
                    <a:pt x="13907" y="18872"/>
                  </a:cubicBezTo>
                  <a:lnTo>
                    <a:pt x="13895" y="18872"/>
                  </a:lnTo>
                  <a:lnTo>
                    <a:pt x="13847" y="18860"/>
                  </a:lnTo>
                  <a:cubicBezTo>
                    <a:pt x="13740" y="18836"/>
                    <a:pt x="13621" y="18824"/>
                    <a:pt x="13502" y="18812"/>
                  </a:cubicBezTo>
                  <a:cubicBezTo>
                    <a:pt x="13270" y="18794"/>
                    <a:pt x="13070" y="18785"/>
                    <a:pt x="12886" y="18785"/>
                  </a:cubicBezTo>
                  <a:cubicBezTo>
                    <a:pt x="12701" y="18785"/>
                    <a:pt x="12532" y="18794"/>
                    <a:pt x="12359" y="18812"/>
                  </a:cubicBezTo>
                  <a:cubicBezTo>
                    <a:pt x="12192" y="18824"/>
                    <a:pt x="12002" y="18836"/>
                    <a:pt x="11811" y="18872"/>
                  </a:cubicBezTo>
                  <a:cubicBezTo>
                    <a:pt x="11716" y="18884"/>
                    <a:pt x="11645" y="18919"/>
                    <a:pt x="11573" y="18931"/>
                  </a:cubicBezTo>
                  <a:lnTo>
                    <a:pt x="11526" y="18943"/>
                  </a:lnTo>
                  <a:cubicBezTo>
                    <a:pt x="11430" y="18979"/>
                    <a:pt x="11335" y="19003"/>
                    <a:pt x="11240" y="19050"/>
                  </a:cubicBezTo>
                  <a:cubicBezTo>
                    <a:pt x="11073" y="19122"/>
                    <a:pt x="10930" y="19217"/>
                    <a:pt x="10776" y="19312"/>
                  </a:cubicBezTo>
                  <a:lnTo>
                    <a:pt x="10752" y="19348"/>
                  </a:lnTo>
                  <a:lnTo>
                    <a:pt x="10740" y="19360"/>
                  </a:lnTo>
                  <a:cubicBezTo>
                    <a:pt x="10680" y="19276"/>
                    <a:pt x="10597" y="19169"/>
                    <a:pt x="10525" y="19074"/>
                  </a:cubicBezTo>
                  <a:cubicBezTo>
                    <a:pt x="10466" y="19003"/>
                    <a:pt x="10406" y="18919"/>
                    <a:pt x="10347" y="18824"/>
                  </a:cubicBezTo>
                  <a:lnTo>
                    <a:pt x="10347" y="18812"/>
                  </a:lnTo>
                  <a:cubicBezTo>
                    <a:pt x="10335" y="18765"/>
                    <a:pt x="10299" y="18741"/>
                    <a:pt x="10275" y="18693"/>
                  </a:cubicBezTo>
                  <a:cubicBezTo>
                    <a:pt x="10204" y="18598"/>
                    <a:pt x="10144" y="18503"/>
                    <a:pt x="10085" y="18395"/>
                  </a:cubicBezTo>
                  <a:lnTo>
                    <a:pt x="10049" y="18348"/>
                  </a:lnTo>
                  <a:lnTo>
                    <a:pt x="10025" y="18300"/>
                  </a:lnTo>
                  <a:lnTo>
                    <a:pt x="10002" y="18288"/>
                  </a:lnTo>
                  <a:cubicBezTo>
                    <a:pt x="9966" y="18217"/>
                    <a:pt x="9906" y="18110"/>
                    <a:pt x="9847" y="18003"/>
                  </a:cubicBezTo>
                  <a:lnTo>
                    <a:pt x="9644" y="17669"/>
                  </a:lnTo>
                  <a:lnTo>
                    <a:pt x="9633" y="17645"/>
                  </a:lnTo>
                  <a:lnTo>
                    <a:pt x="9549" y="17467"/>
                  </a:lnTo>
                  <a:lnTo>
                    <a:pt x="9525" y="17455"/>
                  </a:lnTo>
                  <a:cubicBezTo>
                    <a:pt x="9466" y="17336"/>
                    <a:pt x="9406" y="17205"/>
                    <a:pt x="9347" y="17074"/>
                  </a:cubicBezTo>
                  <a:lnTo>
                    <a:pt x="9263" y="16860"/>
                  </a:lnTo>
                  <a:lnTo>
                    <a:pt x="9168" y="16657"/>
                  </a:lnTo>
                  <a:cubicBezTo>
                    <a:pt x="9144" y="16574"/>
                    <a:pt x="9109" y="16514"/>
                    <a:pt x="9085" y="16443"/>
                  </a:cubicBezTo>
                  <a:cubicBezTo>
                    <a:pt x="9085" y="16419"/>
                    <a:pt x="9073" y="16383"/>
                    <a:pt x="9049" y="16359"/>
                  </a:cubicBezTo>
                  <a:cubicBezTo>
                    <a:pt x="9013" y="16252"/>
                    <a:pt x="8978" y="16145"/>
                    <a:pt x="8930" y="16038"/>
                  </a:cubicBezTo>
                  <a:lnTo>
                    <a:pt x="8930" y="15705"/>
                  </a:lnTo>
                  <a:cubicBezTo>
                    <a:pt x="8930" y="15312"/>
                    <a:pt x="8954" y="14931"/>
                    <a:pt x="8966" y="14526"/>
                  </a:cubicBezTo>
                  <a:cubicBezTo>
                    <a:pt x="8966" y="14407"/>
                    <a:pt x="8966" y="14300"/>
                    <a:pt x="8978" y="14193"/>
                  </a:cubicBezTo>
                  <a:lnTo>
                    <a:pt x="8978" y="14181"/>
                  </a:lnTo>
                  <a:lnTo>
                    <a:pt x="8990" y="14062"/>
                  </a:lnTo>
                  <a:lnTo>
                    <a:pt x="9013" y="13895"/>
                  </a:lnTo>
                  <a:lnTo>
                    <a:pt x="9013" y="13883"/>
                  </a:lnTo>
                  <a:cubicBezTo>
                    <a:pt x="9025" y="13776"/>
                    <a:pt x="9025" y="13657"/>
                    <a:pt x="9037" y="13562"/>
                  </a:cubicBezTo>
                  <a:lnTo>
                    <a:pt x="9049" y="13335"/>
                  </a:lnTo>
                  <a:lnTo>
                    <a:pt x="9049" y="13323"/>
                  </a:lnTo>
                  <a:cubicBezTo>
                    <a:pt x="9073" y="13061"/>
                    <a:pt x="9109" y="12764"/>
                    <a:pt x="9144" y="12466"/>
                  </a:cubicBezTo>
                  <a:cubicBezTo>
                    <a:pt x="9252" y="11692"/>
                    <a:pt x="9347" y="10906"/>
                    <a:pt x="9466" y="10121"/>
                  </a:cubicBezTo>
                  <a:cubicBezTo>
                    <a:pt x="9513" y="9871"/>
                    <a:pt x="9561" y="9597"/>
                    <a:pt x="9609" y="9347"/>
                  </a:cubicBezTo>
                  <a:lnTo>
                    <a:pt x="9609" y="9335"/>
                  </a:lnTo>
                  <a:lnTo>
                    <a:pt x="9609" y="9311"/>
                  </a:lnTo>
                  <a:lnTo>
                    <a:pt x="9633" y="9168"/>
                  </a:lnTo>
                  <a:lnTo>
                    <a:pt x="9668" y="9037"/>
                  </a:lnTo>
                  <a:cubicBezTo>
                    <a:pt x="9680" y="8930"/>
                    <a:pt x="9704" y="8823"/>
                    <a:pt x="9728" y="8739"/>
                  </a:cubicBezTo>
                  <a:lnTo>
                    <a:pt x="9728" y="8716"/>
                  </a:lnTo>
                  <a:lnTo>
                    <a:pt x="9740" y="8620"/>
                  </a:lnTo>
                  <a:lnTo>
                    <a:pt x="9740" y="8597"/>
                  </a:lnTo>
                  <a:lnTo>
                    <a:pt x="9752" y="8513"/>
                  </a:lnTo>
                  <a:cubicBezTo>
                    <a:pt x="9787" y="8358"/>
                    <a:pt x="9823" y="8204"/>
                    <a:pt x="9859" y="8049"/>
                  </a:cubicBezTo>
                  <a:lnTo>
                    <a:pt x="9906" y="7882"/>
                  </a:lnTo>
                  <a:lnTo>
                    <a:pt x="9918" y="7858"/>
                  </a:lnTo>
                  <a:lnTo>
                    <a:pt x="9918" y="7835"/>
                  </a:lnTo>
                  <a:lnTo>
                    <a:pt x="9918" y="7823"/>
                  </a:lnTo>
                  <a:cubicBezTo>
                    <a:pt x="9966" y="7620"/>
                    <a:pt x="10025" y="7382"/>
                    <a:pt x="10097" y="7156"/>
                  </a:cubicBezTo>
                  <a:cubicBezTo>
                    <a:pt x="10121" y="7061"/>
                    <a:pt x="10156" y="6965"/>
                    <a:pt x="10180" y="6870"/>
                  </a:cubicBezTo>
                  <a:lnTo>
                    <a:pt x="10204" y="6823"/>
                  </a:lnTo>
                  <a:cubicBezTo>
                    <a:pt x="10275" y="6584"/>
                    <a:pt x="10347" y="6311"/>
                    <a:pt x="10442" y="6049"/>
                  </a:cubicBezTo>
                  <a:lnTo>
                    <a:pt x="10466" y="5953"/>
                  </a:lnTo>
                  <a:lnTo>
                    <a:pt x="10466" y="5930"/>
                  </a:lnTo>
                  <a:lnTo>
                    <a:pt x="10478" y="5906"/>
                  </a:lnTo>
                  <a:lnTo>
                    <a:pt x="10799" y="4965"/>
                  </a:lnTo>
                  <a:lnTo>
                    <a:pt x="10895" y="4668"/>
                  </a:lnTo>
                  <a:lnTo>
                    <a:pt x="11002" y="4370"/>
                  </a:lnTo>
                  <a:cubicBezTo>
                    <a:pt x="11037" y="4287"/>
                    <a:pt x="11073" y="4179"/>
                    <a:pt x="11109" y="4084"/>
                  </a:cubicBezTo>
                  <a:lnTo>
                    <a:pt x="11121" y="4048"/>
                  </a:lnTo>
                  <a:lnTo>
                    <a:pt x="11121" y="4025"/>
                  </a:lnTo>
                  <a:lnTo>
                    <a:pt x="11133" y="4001"/>
                  </a:lnTo>
                  <a:cubicBezTo>
                    <a:pt x="11168" y="3953"/>
                    <a:pt x="11180" y="3906"/>
                    <a:pt x="11192" y="3870"/>
                  </a:cubicBezTo>
                  <a:cubicBezTo>
                    <a:pt x="11335" y="3536"/>
                    <a:pt x="11466" y="3191"/>
                    <a:pt x="11597" y="2870"/>
                  </a:cubicBezTo>
                  <a:lnTo>
                    <a:pt x="11609" y="2834"/>
                  </a:lnTo>
                  <a:lnTo>
                    <a:pt x="11609" y="2822"/>
                  </a:lnTo>
                  <a:lnTo>
                    <a:pt x="11609" y="2810"/>
                  </a:lnTo>
                  <a:lnTo>
                    <a:pt x="11633" y="2774"/>
                  </a:lnTo>
                  <a:lnTo>
                    <a:pt x="11764" y="2465"/>
                  </a:lnTo>
                  <a:lnTo>
                    <a:pt x="11764" y="2453"/>
                  </a:lnTo>
                  <a:cubicBezTo>
                    <a:pt x="11776" y="2417"/>
                    <a:pt x="11811" y="2382"/>
                    <a:pt x="11823" y="2334"/>
                  </a:cubicBezTo>
                  <a:cubicBezTo>
                    <a:pt x="11930" y="2108"/>
                    <a:pt x="12049" y="1858"/>
                    <a:pt x="12192" y="1584"/>
                  </a:cubicBezTo>
                  <a:cubicBezTo>
                    <a:pt x="12311" y="1370"/>
                    <a:pt x="12442" y="1191"/>
                    <a:pt x="12561" y="1012"/>
                  </a:cubicBezTo>
                  <a:cubicBezTo>
                    <a:pt x="12669" y="846"/>
                    <a:pt x="12788" y="691"/>
                    <a:pt x="12919" y="548"/>
                  </a:cubicBezTo>
                  <a:lnTo>
                    <a:pt x="13014" y="453"/>
                  </a:lnTo>
                  <a:cubicBezTo>
                    <a:pt x="13085" y="417"/>
                    <a:pt x="13145" y="322"/>
                    <a:pt x="13145" y="238"/>
                  </a:cubicBezTo>
                  <a:cubicBezTo>
                    <a:pt x="13145" y="191"/>
                    <a:pt x="13121" y="131"/>
                    <a:pt x="13085" y="84"/>
                  </a:cubicBezTo>
                  <a:cubicBezTo>
                    <a:pt x="13062" y="36"/>
                    <a:pt x="12978" y="12"/>
                    <a:pt x="12919" y="0"/>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rot="10105750">
              <a:off x="6549500" y="3251083"/>
              <a:ext cx="212769" cy="133111"/>
            </a:xfrm>
            <a:custGeom>
              <a:rect b="b" l="l" r="r" t="t"/>
              <a:pathLst>
                <a:path extrusionOk="0" h="3122" w="4990">
                  <a:moveTo>
                    <a:pt x="3156" y="1191"/>
                  </a:moveTo>
                  <a:cubicBezTo>
                    <a:pt x="3144" y="1191"/>
                    <a:pt x="3144" y="1203"/>
                    <a:pt x="3132" y="1203"/>
                  </a:cubicBezTo>
                  <a:cubicBezTo>
                    <a:pt x="3144" y="1203"/>
                    <a:pt x="3156" y="1203"/>
                    <a:pt x="3156" y="1191"/>
                  </a:cubicBezTo>
                  <a:close/>
                  <a:moveTo>
                    <a:pt x="3334" y="1489"/>
                  </a:moveTo>
                  <a:lnTo>
                    <a:pt x="3334" y="1489"/>
                  </a:lnTo>
                  <a:cubicBezTo>
                    <a:pt x="3334" y="1489"/>
                    <a:pt x="3333" y="1489"/>
                    <a:pt x="3330" y="1489"/>
                  </a:cubicBezTo>
                  <a:lnTo>
                    <a:pt x="3330" y="1489"/>
                  </a:lnTo>
                  <a:cubicBezTo>
                    <a:pt x="3331" y="1489"/>
                    <a:pt x="3333" y="1489"/>
                    <a:pt x="3334" y="1489"/>
                  </a:cubicBezTo>
                  <a:close/>
                  <a:moveTo>
                    <a:pt x="4763" y="0"/>
                  </a:moveTo>
                  <a:cubicBezTo>
                    <a:pt x="4703" y="0"/>
                    <a:pt x="4656" y="48"/>
                    <a:pt x="4644" y="96"/>
                  </a:cubicBezTo>
                  <a:cubicBezTo>
                    <a:pt x="4632" y="119"/>
                    <a:pt x="4596" y="155"/>
                    <a:pt x="4572" y="179"/>
                  </a:cubicBezTo>
                  <a:cubicBezTo>
                    <a:pt x="4453" y="298"/>
                    <a:pt x="4322" y="417"/>
                    <a:pt x="4180" y="524"/>
                  </a:cubicBezTo>
                  <a:cubicBezTo>
                    <a:pt x="4084" y="608"/>
                    <a:pt x="3977" y="691"/>
                    <a:pt x="3870" y="762"/>
                  </a:cubicBezTo>
                  <a:cubicBezTo>
                    <a:pt x="3644" y="905"/>
                    <a:pt x="3406" y="1060"/>
                    <a:pt x="3191" y="1191"/>
                  </a:cubicBezTo>
                  <a:cubicBezTo>
                    <a:pt x="2989" y="1310"/>
                    <a:pt x="2798" y="1429"/>
                    <a:pt x="2608" y="1536"/>
                  </a:cubicBezTo>
                  <a:cubicBezTo>
                    <a:pt x="2417" y="1643"/>
                    <a:pt x="2239" y="1739"/>
                    <a:pt x="2036" y="1846"/>
                  </a:cubicBezTo>
                  <a:lnTo>
                    <a:pt x="1060" y="2334"/>
                  </a:lnTo>
                  <a:cubicBezTo>
                    <a:pt x="751" y="2489"/>
                    <a:pt x="417" y="2632"/>
                    <a:pt x="108" y="2786"/>
                  </a:cubicBezTo>
                  <a:cubicBezTo>
                    <a:pt x="48" y="2798"/>
                    <a:pt x="0" y="2858"/>
                    <a:pt x="24" y="2977"/>
                  </a:cubicBezTo>
                  <a:cubicBezTo>
                    <a:pt x="24" y="2989"/>
                    <a:pt x="24" y="3025"/>
                    <a:pt x="48" y="3036"/>
                  </a:cubicBezTo>
                  <a:cubicBezTo>
                    <a:pt x="66" y="3089"/>
                    <a:pt x="128" y="3122"/>
                    <a:pt x="188" y="3122"/>
                  </a:cubicBezTo>
                  <a:cubicBezTo>
                    <a:pt x="210" y="3122"/>
                    <a:pt x="231" y="3117"/>
                    <a:pt x="250" y="3108"/>
                  </a:cubicBezTo>
                  <a:cubicBezTo>
                    <a:pt x="584" y="2965"/>
                    <a:pt x="905" y="2810"/>
                    <a:pt x="1239" y="2655"/>
                  </a:cubicBezTo>
                  <a:cubicBezTo>
                    <a:pt x="1560" y="2489"/>
                    <a:pt x="1870" y="2322"/>
                    <a:pt x="2203" y="2155"/>
                  </a:cubicBezTo>
                  <a:cubicBezTo>
                    <a:pt x="2525" y="2001"/>
                    <a:pt x="2858" y="1834"/>
                    <a:pt x="3168" y="1643"/>
                  </a:cubicBezTo>
                  <a:cubicBezTo>
                    <a:pt x="3168" y="1620"/>
                    <a:pt x="3179" y="1620"/>
                    <a:pt x="3179" y="1620"/>
                  </a:cubicBezTo>
                  <a:lnTo>
                    <a:pt x="3215" y="1620"/>
                  </a:lnTo>
                  <a:cubicBezTo>
                    <a:pt x="3227" y="1620"/>
                    <a:pt x="3227" y="1608"/>
                    <a:pt x="3239" y="1608"/>
                  </a:cubicBezTo>
                  <a:lnTo>
                    <a:pt x="3227" y="1608"/>
                  </a:lnTo>
                  <a:cubicBezTo>
                    <a:pt x="3239" y="1596"/>
                    <a:pt x="3275" y="1584"/>
                    <a:pt x="3287" y="1560"/>
                  </a:cubicBezTo>
                  <a:cubicBezTo>
                    <a:pt x="3287" y="1548"/>
                    <a:pt x="3298" y="1548"/>
                    <a:pt x="3298" y="1548"/>
                  </a:cubicBezTo>
                  <a:lnTo>
                    <a:pt x="3322" y="1536"/>
                  </a:lnTo>
                  <a:lnTo>
                    <a:pt x="3334" y="1524"/>
                  </a:lnTo>
                  <a:lnTo>
                    <a:pt x="3322" y="1524"/>
                  </a:lnTo>
                  <a:cubicBezTo>
                    <a:pt x="3584" y="1358"/>
                    <a:pt x="3834" y="1167"/>
                    <a:pt x="4096" y="989"/>
                  </a:cubicBezTo>
                  <a:cubicBezTo>
                    <a:pt x="4215" y="893"/>
                    <a:pt x="4334" y="786"/>
                    <a:pt x="4453" y="703"/>
                  </a:cubicBezTo>
                  <a:cubicBezTo>
                    <a:pt x="4513" y="655"/>
                    <a:pt x="4572" y="596"/>
                    <a:pt x="4632" y="548"/>
                  </a:cubicBezTo>
                  <a:cubicBezTo>
                    <a:pt x="4668" y="524"/>
                    <a:pt x="4715" y="477"/>
                    <a:pt x="4763" y="429"/>
                  </a:cubicBezTo>
                  <a:cubicBezTo>
                    <a:pt x="4834" y="358"/>
                    <a:pt x="4894" y="298"/>
                    <a:pt x="4942" y="215"/>
                  </a:cubicBezTo>
                  <a:cubicBezTo>
                    <a:pt x="4989" y="119"/>
                    <a:pt x="4906" y="0"/>
                    <a:pt x="48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105750">
              <a:off x="6568925" y="2628243"/>
              <a:ext cx="118323" cy="262215"/>
            </a:xfrm>
            <a:custGeom>
              <a:rect b="b" l="l" r="r" t="t"/>
              <a:pathLst>
                <a:path extrusionOk="0" h="6150" w="2775">
                  <a:moveTo>
                    <a:pt x="2578" y="0"/>
                  </a:moveTo>
                  <a:cubicBezTo>
                    <a:pt x="2551" y="0"/>
                    <a:pt x="2525" y="3"/>
                    <a:pt x="2501" y="9"/>
                  </a:cubicBezTo>
                  <a:cubicBezTo>
                    <a:pt x="2453" y="33"/>
                    <a:pt x="2417" y="81"/>
                    <a:pt x="2394" y="116"/>
                  </a:cubicBezTo>
                  <a:cubicBezTo>
                    <a:pt x="2274" y="569"/>
                    <a:pt x="2155" y="1009"/>
                    <a:pt x="2013" y="1462"/>
                  </a:cubicBezTo>
                  <a:cubicBezTo>
                    <a:pt x="1941" y="1700"/>
                    <a:pt x="1858" y="1914"/>
                    <a:pt x="1774" y="2140"/>
                  </a:cubicBezTo>
                  <a:cubicBezTo>
                    <a:pt x="1691" y="2378"/>
                    <a:pt x="1596" y="2605"/>
                    <a:pt x="1512" y="2843"/>
                  </a:cubicBezTo>
                  <a:cubicBezTo>
                    <a:pt x="1334" y="3307"/>
                    <a:pt x="1131" y="3748"/>
                    <a:pt x="941" y="4200"/>
                  </a:cubicBezTo>
                  <a:cubicBezTo>
                    <a:pt x="834" y="4438"/>
                    <a:pt x="739" y="4664"/>
                    <a:pt x="631" y="4879"/>
                  </a:cubicBezTo>
                  <a:cubicBezTo>
                    <a:pt x="524" y="5093"/>
                    <a:pt x="405" y="5284"/>
                    <a:pt x="298" y="5498"/>
                  </a:cubicBezTo>
                  <a:cubicBezTo>
                    <a:pt x="215" y="5641"/>
                    <a:pt x="119" y="5772"/>
                    <a:pt x="36" y="5927"/>
                  </a:cubicBezTo>
                  <a:cubicBezTo>
                    <a:pt x="24" y="5974"/>
                    <a:pt x="0" y="5998"/>
                    <a:pt x="12" y="5998"/>
                  </a:cubicBezTo>
                  <a:lnTo>
                    <a:pt x="12" y="6010"/>
                  </a:lnTo>
                  <a:cubicBezTo>
                    <a:pt x="12" y="6057"/>
                    <a:pt x="48" y="6081"/>
                    <a:pt x="72" y="6117"/>
                  </a:cubicBezTo>
                  <a:cubicBezTo>
                    <a:pt x="97" y="6138"/>
                    <a:pt x="134" y="6149"/>
                    <a:pt x="171" y="6149"/>
                  </a:cubicBezTo>
                  <a:cubicBezTo>
                    <a:pt x="221" y="6149"/>
                    <a:pt x="271" y="6129"/>
                    <a:pt x="298" y="6081"/>
                  </a:cubicBezTo>
                  <a:cubicBezTo>
                    <a:pt x="358" y="5986"/>
                    <a:pt x="429" y="5867"/>
                    <a:pt x="489" y="5760"/>
                  </a:cubicBezTo>
                  <a:cubicBezTo>
                    <a:pt x="631" y="5546"/>
                    <a:pt x="774" y="5343"/>
                    <a:pt x="905" y="5153"/>
                  </a:cubicBezTo>
                  <a:cubicBezTo>
                    <a:pt x="965" y="5057"/>
                    <a:pt x="1048" y="4950"/>
                    <a:pt x="1108" y="4867"/>
                  </a:cubicBezTo>
                  <a:cubicBezTo>
                    <a:pt x="1179" y="4760"/>
                    <a:pt x="1239" y="4641"/>
                    <a:pt x="1310" y="4533"/>
                  </a:cubicBezTo>
                  <a:cubicBezTo>
                    <a:pt x="1382" y="4414"/>
                    <a:pt x="1441" y="4319"/>
                    <a:pt x="1501" y="4200"/>
                  </a:cubicBezTo>
                  <a:cubicBezTo>
                    <a:pt x="1560" y="4081"/>
                    <a:pt x="1620" y="3974"/>
                    <a:pt x="1679" y="3855"/>
                  </a:cubicBezTo>
                  <a:lnTo>
                    <a:pt x="1858" y="3498"/>
                  </a:lnTo>
                  <a:cubicBezTo>
                    <a:pt x="1917" y="3390"/>
                    <a:pt x="1977" y="3271"/>
                    <a:pt x="2024" y="3152"/>
                  </a:cubicBezTo>
                  <a:cubicBezTo>
                    <a:pt x="2072" y="3045"/>
                    <a:pt x="2120" y="2926"/>
                    <a:pt x="2155" y="2807"/>
                  </a:cubicBezTo>
                  <a:cubicBezTo>
                    <a:pt x="2203" y="2688"/>
                    <a:pt x="2239" y="2569"/>
                    <a:pt x="2274" y="2450"/>
                  </a:cubicBezTo>
                  <a:cubicBezTo>
                    <a:pt x="2370" y="2212"/>
                    <a:pt x="2429" y="1962"/>
                    <a:pt x="2489" y="1712"/>
                  </a:cubicBezTo>
                  <a:cubicBezTo>
                    <a:pt x="2548" y="1474"/>
                    <a:pt x="2596" y="1224"/>
                    <a:pt x="2632" y="962"/>
                  </a:cubicBezTo>
                  <a:cubicBezTo>
                    <a:pt x="2679" y="712"/>
                    <a:pt x="2715" y="474"/>
                    <a:pt x="2775" y="223"/>
                  </a:cubicBezTo>
                  <a:lnTo>
                    <a:pt x="2775" y="223"/>
                  </a:lnTo>
                  <a:cubicBezTo>
                    <a:pt x="2775" y="227"/>
                    <a:pt x="2775" y="231"/>
                    <a:pt x="2775" y="235"/>
                  </a:cubicBezTo>
                  <a:lnTo>
                    <a:pt x="2775" y="223"/>
                  </a:lnTo>
                  <a:cubicBezTo>
                    <a:pt x="2775" y="223"/>
                    <a:pt x="2775" y="223"/>
                    <a:pt x="2775" y="223"/>
                  </a:cubicBezTo>
                  <a:lnTo>
                    <a:pt x="2775" y="223"/>
                  </a:lnTo>
                  <a:cubicBezTo>
                    <a:pt x="2774" y="183"/>
                    <a:pt x="2772" y="160"/>
                    <a:pt x="2751" y="116"/>
                  </a:cubicBezTo>
                  <a:cubicBezTo>
                    <a:pt x="2739" y="69"/>
                    <a:pt x="2691" y="33"/>
                    <a:pt x="2655" y="9"/>
                  </a:cubicBezTo>
                  <a:cubicBezTo>
                    <a:pt x="2632" y="3"/>
                    <a:pt x="2605" y="0"/>
                    <a:pt x="25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rot="10105750">
              <a:off x="6328565" y="2375439"/>
              <a:ext cx="67029" cy="292871"/>
            </a:xfrm>
            <a:custGeom>
              <a:rect b="b" l="l" r="r" t="t"/>
              <a:pathLst>
                <a:path extrusionOk="0" h="6869" w="1572">
                  <a:moveTo>
                    <a:pt x="200" y="1"/>
                  </a:moveTo>
                  <a:cubicBezTo>
                    <a:pt x="128" y="1"/>
                    <a:pt x="56" y="53"/>
                    <a:pt x="36" y="113"/>
                  </a:cubicBezTo>
                  <a:cubicBezTo>
                    <a:pt x="36" y="137"/>
                    <a:pt x="36" y="161"/>
                    <a:pt x="0" y="173"/>
                  </a:cubicBezTo>
                  <a:lnTo>
                    <a:pt x="0" y="185"/>
                  </a:lnTo>
                  <a:cubicBezTo>
                    <a:pt x="24" y="268"/>
                    <a:pt x="24" y="363"/>
                    <a:pt x="24" y="447"/>
                  </a:cubicBezTo>
                  <a:cubicBezTo>
                    <a:pt x="24" y="542"/>
                    <a:pt x="36" y="613"/>
                    <a:pt x="36" y="709"/>
                  </a:cubicBezTo>
                  <a:cubicBezTo>
                    <a:pt x="36" y="816"/>
                    <a:pt x="48" y="911"/>
                    <a:pt x="48" y="1018"/>
                  </a:cubicBezTo>
                  <a:lnTo>
                    <a:pt x="48" y="1304"/>
                  </a:lnTo>
                  <a:cubicBezTo>
                    <a:pt x="48" y="1530"/>
                    <a:pt x="48" y="1733"/>
                    <a:pt x="60" y="1935"/>
                  </a:cubicBezTo>
                  <a:cubicBezTo>
                    <a:pt x="72" y="2078"/>
                    <a:pt x="72" y="2209"/>
                    <a:pt x="96" y="2340"/>
                  </a:cubicBezTo>
                  <a:cubicBezTo>
                    <a:pt x="96" y="2495"/>
                    <a:pt x="107" y="2626"/>
                    <a:pt x="119" y="2780"/>
                  </a:cubicBezTo>
                  <a:lnTo>
                    <a:pt x="215" y="3399"/>
                  </a:lnTo>
                  <a:cubicBezTo>
                    <a:pt x="227" y="3518"/>
                    <a:pt x="250" y="3626"/>
                    <a:pt x="274" y="3745"/>
                  </a:cubicBezTo>
                  <a:cubicBezTo>
                    <a:pt x="298" y="3864"/>
                    <a:pt x="310" y="3983"/>
                    <a:pt x="346" y="4102"/>
                  </a:cubicBezTo>
                  <a:cubicBezTo>
                    <a:pt x="465" y="4578"/>
                    <a:pt x="584" y="5031"/>
                    <a:pt x="750" y="5495"/>
                  </a:cubicBezTo>
                  <a:cubicBezTo>
                    <a:pt x="834" y="5709"/>
                    <a:pt x="905" y="5924"/>
                    <a:pt x="1012" y="6138"/>
                  </a:cubicBezTo>
                  <a:cubicBezTo>
                    <a:pt x="1024" y="6185"/>
                    <a:pt x="1060" y="6245"/>
                    <a:pt x="1084" y="6305"/>
                  </a:cubicBezTo>
                  <a:cubicBezTo>
                    <a:pt x="1108" y="6364"/>
                    <a:pt x="1131" y="6400"/>
                    <a:pt x="1143" y="6459"/>
                  </a:cubicBezTo>
                  <a:cubicBezTo>
                    <a:pt x="1191" y="6566"/>
                    <a:pt x="1227" y="6674"/>
                    <a:pt x="1262" y="6781"/>
                  </a:cubicBezTo>
                  <a:cubicBezTo>
                    <a:pt x="1287" y="6839"/>
                    <a:pt x="1347" y="6868"/>
                    <a:pt x="1406" y="6868"/>
                  </a:cubicBezTo>
                  <a:cubicBezTo>
                    <a:pt x="1431" y="6868"/>
                    <a:pt x="1455" y="6863"/>
                    <a:pt x="1477" y="6852"/>
                  </a:cubicBezTo>
                  <a:cubicBezTo>
                    <a:pt x="1512" y="6840"/>
                    <a:pt x="1536" y="6805"/>
                    <a:pt x="1548" y="6757"/>
                  </a:cubicBezTo>
                  <a:cubicBezTo>
                    <a:pt x="1572" y="6721"/>
                    <a:pt x="1548" y="6686"/>
                    <a:pt x="1536" y="6650"/>
                  </a:cubicBezTo>
                  <a:cubicBezTo>
                    <a:pt x="1489" y="6507"/>
                    <a:pt x="1441" y="6388"/>
                    <a:pt x="1405" y="6257"/>
                  </a:cubicBezTo>
                  <a:cubicBezTo>
                    <a:pt x="1381" y="6209"/>
                    <a:pt x="1381" y="6185"/>
                    <a:pt x="1370" y="6150"/>
                  </a:cubicBezTo>
                  <a:cubicBezTo>
                    <a:pt x="1262" y="5709"/>
                    <a:pt x="1143" y="5257"/>
                    <a:pt x="1048" y="4816"/>
                  </a:cubicBezTo>
                  <a:cubicBezTo>
                    <a:pt x="941" y="4364"/>
                    <a:pt x="846" y="3923"/>
                    <a:pt x="762" y="3471"/>
                  </a:cubicBezTo>
                  <a:cubicBezTo>
                    <a:pt x="667" y="2995"/>
                    <a:pt x="584" y="2518"/>
                    <a:pt x="512" y="2042"/>
                  </a:cubicBezTo>
                  <a:lnTo>
                    <a:pt x="417" y="1375"/>
                  </a:lnTo>
                  <a:cubicBezTo>
                    <a:pt x="405" y="1256"/>
                    <a:pt x="393" y="1125"/>
                    <a:pt x="369" y="982"/>
                  </a:cubicBezTo>
                  <a:cubicBezTo>
                    <a:pt x="358" y="899"/>
                    <a:pt x="358" y="792"/>
                    <a:pt x="358" y="709"/>
                  </a:cubicBezTo>
                  <a:cubicBezTo>
                    <a:pt x="358" y="590"/>
                    <a:pt x="346" y="482"/>
                    <a:pt x="346" y="363"/>
                  </a:cubicBezTo>
                  <a:lnTo>
                    <a:pt x="346" y="209"/>
                  </a:lnTo>
                  <a:cubicBezTo>
                    <a:pt x="346" y="173"/>
                    <a:pt x="346" y="125"/>
                    <a:pt x="334" y="78"/>
                  </a:cubicBezTo>
                  <a:cubicBezTo>
                    <a:pt x="322" y="54"/>
                    <a:pt x="286" y="18"/>
                    <a:pt x="238" y="6"/>
                  </a:cubicBezTo>
                  <a:cubicBezTo>
                    <a:pt x="226" y="3"/>
                    <a:pt x="213" y="1"/>
                    <a:pt x="20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rot="10105750">
              <a:off x="6192919" y="2695568"/>
              <a:ext cx="204113" cy="171442"/>
            </a:xfrm>
            <a:custGeom>
              <a:rect b="b" l="l" r="r" t="t"/>
              <a:pathLst>
                <a:path extrusionOk="0" h="4021" w="4787">
                  <a:moveTo>
                    <a:pt x="191" y="0"/>
                  </a:moveTo>
                  <a:cubicBezTo>
                    <a:pt x="143" y="0"/>
                    <a:pt x="84" y="12"/>
                    <a:pt x="36" y="60"/>
                  </a:cubicBezTo>
                  <a:cubicBezTo>
                    <a:pt x="12" y="84"/>
                    <a:pt x="0" y="131"/>
                    <a:pt x="36" y="155"/>
                  </a:cubicBezTo>
                  <a:cubicBezTo>
                    <a:pt x="36" y="179"/>
                    <a:pt x="60" y="215"/>
                    <a:pt x="72" y="239"/>
                  </a:cubicBezTo>
                  <a:cubicBezTo>
                    <a:pt x="84" y="239"/>
                    <a:pt x="84" y="250"/>
                    <a:pt x="84" y="250"/>
                  </a:cubicBezTo>
                  <a:cubicBezTo>
                    <a:pt x="119" y="286"/>
                    <a:pt x="131" y="334"/>
                    <a:pt x="155" y="370"/>
                  </a:cubicBezTo>
                  <a:cubicBezTo>
                    <a:pt x="167" y="405"/>
                    <a:pt x="203" y="453"/>
                    <a:pt x="238" y="489"/>
                  </a:cubicBezTo>
                  <a:cubicBezTo>
                    <a:pt x="286" y="572"/>
                    <a:pt x="334" y="643"/>
                    <a:pt x="393" y="715"/>
                  </a:cubicBezTo>
                  <a:cubicBezTo>
                    <a:pt x="453" y="810"/>
                    <a:pt x="512" y="893"/>
                    <a:pt x="572" y="965"/>
                  </a:cubicBezTo>
                  <a:cubicBezTo>
                    <a:pt x="655" y="1048"/>
                    <a:pt x="715" y="1132"/>
                    <a:pt x="786" y="1227"/>
                  </a:cubicBezTo>
                  <a:lnTo>
                    <a:pt x="1012" y="1489"/>
                  </a:lnTo>
                  <a:lnTo>
                    <a:pt x="1262" y="1739"/>
                  </a:lnTo>
                  <a:cubicBezTo>
                    <a:pt x="1322" y="1798"/>
                    <a:pt x="1381" y="1882"/>
                    <a:pt x="1453" y="1941"/>
                  </a:cubicBezTo>
                  <a:cubicBezTo>
                    <a:pt x="1524" y="2001"/>
                    <a:pt x="1608" y="2072"/>
                    <a:pt x="1679" y="2132"/>
                  </a:cubicBezTo>
                  <a:cubicBezTo>
                    <a:pt x="1905" y="2310"/>
                    <a:pt x="2108" y="2501"/>
                    <a:pt x="2346" y="2667"/>
                  </a:cubicBezTo>
                  <a:cubicBezTo>
                    <a:pt x="2465" y="2751"/>
                    <a:pt x="2596" y="2846"/>
                    <a:pt x="2715" y="2929"/>
                  </a:cubicBezTo>
                  <a:cubicBezTo>
                    <a:pt x="2834" y="3025"/>
                    <a:pt x="2953" y="3096"/>
                    <a:pt x="3072" y="3167"/>
                  </a:cubicBezTo>
                  <a:cubicBezTo>
                    <a:pt x="3191" y="3251"/>
                    <a:pt x="3334" y="3322"/>
                    <a:pt x="3465" y="3394"/>
                  </a:cubicBezTo>
                  <a:cubicBezTo>
                    <a:pt x="3572" y="3465"/>
                    <a:pt x="3691" y="3525"/>
                    <a:pt x="3810" y="3584"/>
                  </a:cubicBezTo>
                  <a:cubicBezTo>
                    <a:pt x="4060" y="3727"/>
                    <a:pt x="4298" y="3858"/>
                    <a:pt x="4537" y="4001"/>
                  </a:cubicBezTo>
                  <a:cubicBezTo>
                    <a:pt x="4556" y="4014"/>
                    <a:pt x="4579" y="4020"/>
                    <a:pt x="4603" y="4020"/>
                  </a:cubicBezTo>
                  <a:cubicBezTo>
                    <a:pt x="4663" y="4020"/>
                    <a:pt x="4728" y="3981"/>
                    <a:pt x="4763" y="3929"/>
                  </a:cubicBezTo>
                  <a:cubicBezTo>
                    <a:pt x="4787" y="3870"/>
                    <a:pt x="4775" y="3763"/>
                    <a:pt x="4715" y="3727"/>
                  </a:cubicBezTo>
                  <a:cubicBezTo>
                    <a:pt x="4382" y="3501"/>
                    <a:pt x="4060" y="3263"/>
                    <a:pt x="3751" y="3013"/>
                  </a:cubicBezTo>
                  <a:cubicBezTo>
                    <a:pt x="3584" y="2894"/>
                    <a:pt x="3417" y="2739"/>
                    <a:pt x="3251" y="2608"/>
                  </a:cubicBezTo>
                  <a:cubicBezTo>
                    <a:pt x="3108" y="2489"/>
                    <a:pt x="2953" y="2358"/>
                    <a:pt x="2810" y="2215"/>
                  </a:cubicBezTo>
                  <a:cubicBezTo>
                    <a:pt x="2381" y="1846"/>
                    <a:pt x="1917" y="1501"/>
                    <a:pt x="1465" y="1143"/>
                  </a:cubicBezTo>
                  <a:cubicBezTo>
                    <a:pt x="1369" y="1072"/>
                    <a:pt x="1262" y="989"/>
                    <a:pt x="1155" y="893"/>
                  </a:cubicBezTo>
                  <a:cubicBezTo>
                    <a:pt x="1048" y="810"/>
                    <a:pt x="965" y="727"/>
                    <a:pt x="869" y="643"/>
                  </a:cubicBezTo>
                  <a:cubicBezTo>
                    <a:pt x="667" y="465"/>
                    <a:pt x="476" y="274"/>
                    <a:pt x="298" y="72"/>
                  </a:cubicBezTo>
                  <a:cubicBezTo>
                    <a:pt x="274" y="36"/>
                    <a:pt x="238" y="12"/>
                    <a:pt x="1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8">
    <p:spTree>
      <p:nvGrpSpPr>
        <p:cNvPr id="336" name="Shape 336"/>
        <p:cNvGrpSpPr/>
        <p:nvPr/>
      </p:nvGrpSpPr>
      <p:grpSpPr>
        <a:xfrm>
          <a:off x="0" y="0"/>
          <a:ext cx="0" cy="0"/>
          <a:chOff x="0" y="0"/>
          <a:chExt cx="0" cy="0"/>
        </a:xfrm>
      </p:grpSpPr>
      <p:sp>
        <p:nvSpPr>
          <p:cNvPr id="337" name="Google Shape;337;p21"/>
          <p:cNvSpPr txBox="1"/>
          <p:nvPr>
            <p:ph type="title"/>
          </p:nvPr>
        </p:nvSpPr>
        <p:spPr>
          <a:xfrm>
            <a:off x="720000" y="445025"/>
            <a:ext cx="7704000" cy="688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None/>
              <a:defRPr sz="4000"/>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338" name="Google Shape;338;p21"/>
          <p:cNvSpPr txBox="1"/>
          <p:nvPr>
            <p:ph idx="1" type="body"/>
          </p:nvPr>
        </p:nvSpPr>
        <p:spPr>
          <a:xfrm>
            <a:off x="720000" y="1771925"/>
            <a:ext cx="4855800" cy="257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accent2"/>
              </a:buClr>
              <a:buSzPts val="1400"/>
              <a:buFont typeface="Arial"/>
              <a:buChar char="●"/>
              <a:defRPr/>
            </a:lvl1pPr>
            <a:lvl2pPr indent="-317500" lvl="1" marL="914400">
              <a:spcBef>
                <a:spcPts val="0"/>
              </a:spcBef>
              <a:spcAft>
                <a:spcPts val="0"/>
              </a:spcAft>
              <a:buSzPts val="1400"/>
              <a:buFont typeface="Arial"/>
              <a:buChar char="○"/>
              <a:defRPr/>
            </a:lvl2pPr>
            <a:lvl3pPr indent="-317500" lvl="2" marL="1371600">
              <a:spcBef>
                <a:spcPts val="0"/>
              </a:spcBef>
              <a:spcAft>
                <a:spcPts val="0"/>
              </a:spcAft>
              <a:buSzPts val="1400"/>
              <a:buFont typeface="Arial"/>
              <a:buChar char="■"/>
              <a:defRPr/>
            </a:lvl3pPr>
            <a:lvl4pPr indent="-317500" lvl="3" marL="1828800">
              <a:spcBef>
                <a:spcPts val="0"/>
              </a:spcBef>
              <a:spcAft>
                <a:spcPts val="0"/>
              </a:spcAft>
              <a:buSzPts val="1400"/>
              <a:buFont typeface="Arial"/>
              <a:buChar char="●"/>
              <a:defRPr/>
            </a:lvl4pPr>
            <a:lvl5pPr indent="-317500" lvl="4" marL="2286000">
              <a:spcBef>
                <a:spcPts val="0"/>
              </a:spcBef>
              <a:spcAft>
                <a:spcPts val="0"/>
              </a:spcAft>
              <a:buSzPts val="1400"/>
              <a:buFont typeface="Arial"/>
              <a:buChar char="○"/>
              <a:defRPr/>
            </a:lvl5pPr>
            <a:lvl6pPr indent="-317500" lvl="5" marL="2743200">
              <a:spcBef>
                <a:spcPts val="0"/>
              </a:spcBef>
              <a:spcAft>
                <a:spcPts val="0"/>
              </a:spcAft>
              <a:buSzPts val="1400"/>
              <a:buFont typeface="Arial"/>
              <a:buChar char="■"/>
              <a:defRPr/>
            </a:lvl6pPr>
            <a:lvl7pPr indent="-317500" lvl="6" marL="3200400">
              <a:spcBef>
                <a:spcPts val="0"/>
              </a:spcBef>
              <a:spcAft>
                <a:spcPts val="0"/>
              </a:spcAft>
              <a:buSzPts val="1400"/>
              <a:buFont typeface="Arial"/>
              <a:buChar char="●"/>
              <a:defRPr/>
            </a:lvl7pPr>
            <a:lvl8pPr indent="-317500" lvl="7" marL="3657600">
              <a:spcBef>
                <a:spcPts val="0"/>
              </a:spcBef>
              <a:spcAft>
                <a:spcPts val="0"/>
              </a:spcAft>
              <a:buSzPts val="1400"/>
              <a:buFont typeface="Arial"/>
              <a:buChar char="○"/>
              <a:defRPr/>
            </a:lvl8pPr>
            <a:lvl9pPr indent="-317500" lvl="8" marL="4114800">
              <a:spcBef>
                <a:spcPts val="0"/>
              </a:spcBef>
              <a:spcAft>
                <a:spcPts val="0"/>
              </a:spcAft>
              <a:buSzPts val="1400"/>
              <a:buFont typeface="Arial"/>
              <a:buChar char="■"/>
              <a:defRPr/>
            </a:lvl9pPr>
          </a:lstStyle>
          <a:p/>
        </p:txBody>
      </p:sp>
      <p:grpSp>
        <p:nvGrpSpPr>
          <p:cNvPr id="339" name="Google Shape;339;p21"/>
          <p:cNvGrpSpPr/>
          <p:nvPr/>
        </p:nvGrpSpPr>
        <p:grpSpPr>
          <a:xfrm rot="9986871">
            <a:off x="-1563574" y="3827877"/>
            <a:ext cx="2565869" cy="2778953"/>
            <a:chOff x="2606275" y="1142525"/>
            <a:chExt cx="795950" cy="862050"/>
          </a:xfrm>
        </p:grpSpPr>
        <p:sp>
          <p:nvSpPr>
            <p:cNvPr id="340" name="Google Shape;340;p21"/>
            <p:cNvSpPr/>
            <p:nvPr/>
          </p:nvSpPr>
          <p:spPr>
            <a:xfrm>
              <a:off x="2606275" y="1142525"/>
              <a:ext cx="795950" cy="862050"/>
            </a:xfrm>
            <a:custGeom>
              <a:rect b="b" l="l" r="r" t="t"/>
              <a:pathLst>
                <a:path extrusionOk="0" h="34482" w="31838">
                  <a:moveTo>
                    <a:pt x="20276" y="739"/>
                  </a:moveTo>
                  <a:cubicBezTo>
                    <a:pt x="20646" y="751"/>
                    <a:pt x="21015" y="751"/>
                    <a:pt x="21396" y="775"/>
                  </a:cubicBezTo>
                  <a:cubicBezTo>
                    <a:pt x="21574" y="775"/>
                    <a:pt x="21729" y="787"/>
                    <a:pt x="21908" y="799"/>
                  </a:cubicBezTo>
                  <a:cubicBezTo>
                    <a:pt x="22051" y="810"/>
                    <a:pt x="22170" y="810"/>
                    <a:pt x="22301" y="834"/>
                  </a:cubicBezTo>
                  <a:cubicBezTo>
                    <a:pt x="22539" y="870"/>
                    <a:pt x="22777" y="918"/>
                    <a:pt x="23003" y="977"/>
                  </a:cubicBezTo>
                  <a:lnTo>
                    <a:pt x="23801" y="1203"/>
                  </a:lnTo>
                  <a:cubicBezTo>
                    <a:pt x="24265" y="1334"/>
                    <a:pt x="24706" y="1513"/>
                    <a:pt x="25170" y="1691"/>
                  </a:cubicBezTo>
                  <a:cubicBezTo>
                    <a:pt x="25289" y="1751"/>
                    <a:pt x="25408" y="1799"/>
                    <a:pt x="25527" y="1858"/>
                  </a:cubicBezTo>
                  <a:cubicBezTo>
                    <a:pt x="25599" y="1882"/>
                    <a:pt x="25694" y="1930"/>
                    <a:pt x="25765" y="1977"/>
                  </a:cubicBezTo>
                  <a:cubicBezTo>
                    <a:pt x="25896" y="2049"/>
                    <a:pt x="26051" y="2120"/>
                    <a:pt x="26182" y="2203"/>
                  </a:cubicBezTo>
                  <a:cubicBezTo>
                    <a:pt x="26277" y="2239"/>
                    <a:pt x="26349" y="2299"/>
                    <a:pt x="26432" y="2346"/>
                  </a:cubicBezTo>
                  <a:cubicBezTo>
                    <a:pt x="26539" y="2406"/>
                    <a:pt x="26634" y="2465"/>
                    <a:pt x="26730" y="2525"/>
                  </a:cubicBezTo>
                  <a:cubicBezTo>
                    <a:pt x="26849" y="2620"/>
                    <a:pt x="26992" y="2692"/>
                    <a:pt x="27111" y="2775"/>
                  </a:cubicBezTo>
                  <a:cubicBezTo>
                    <a:pt x="27254" y="2882"/>
                    <a:pt x="27408" y="3001"/>
                    <a:pt x="27563" y="3120"/>
                  </a:cubicBezTo>
                  <a:lnTo>
                    <a:pt x="27551" y="3108"/>
                  </a:lnTo>
                  <a:lnTo>
                    <a:pt x="27551" y="3108"/>
                  </a:lnTo>
                  <a:cubicBezTo>
                    <a:pt x="27623" y="3168"/>
                    <a:pt x="27706" y="3227"/>
                    <a:pt x="27777" y="3299"/>
                  </a:cubicBezTo>
                  <a:cubicBezTo>
                    <a:pt x="27837" y="3358"/>
                    <a:pt x="27908" y="3406"/>
                    <a:pt x="27968" y="3466"/>
                  </a:cubicBezTo>
                  <a:cubicBezTo>
                    <a:pt x="28027" y="3525"/>
                    <a:pt x="28099" y="3585"/>
                    <a:pt x="28158" y="3656"/>
                  </a:cubicBezTo>
                  <a:cubicBezTo>
                    <a:pt x="28218" y="3716"/>
                    <a:pt x="28301" y="3775"/>
                    <a:pt x="28361" y="3846"/>
                  </a:cubicBezTo>
                  <a:cubicBezTo>
                    <a:pt x="28420" y="3906"/>
                    <a:pt x="28480" y="3989"/>
                    <a:pt x="28539" y="4049"/>
                  </a:cubicBezTo>
                  <a:cubicBezTo>
                    <a:pt x="28599" y="4108"/>
                    <a:pt x="28658" y="4180"/>
                    <a:pt x="28718" y="4239"/>
                  </a:cubicBezTo>
                  <a:cubicBezTo>
                    <a:pt x="28813" y="4370"/>
                    <a:pt x="28920" y="4489"/>
                    <a:pt x="29028" y="4620"/>
                  </a:cubicBezTo>
                  <a:cubicBezTo>
                    <a:pt x="29159" y="4799"/>
                    <a:pt x="29290" y="5001"/>
                    <a:pt x="29432" y="5180"/>
                  </a:cubicBezTo>
                  <a:cubicBezTo>
                    <a:pt x="29504" y="5275"/>
                    <a:pt x="29563" y="5370"/>
                    <a:pt x="29635" y="5478"/>
                  </a:cubicBezTo>
                  <a:cubicBezTo>
                    <a:pt x="29706" y="5597"/>
                    <a:pt x="29801" y="5728"/>
                    <a:pt x="29873" y="5847"/>
                  </a:cubicBezTo>
                  <a:cubicBezTo>
                    <a:pt x="29944" y="5966"/>
                    <a:pt x="30004" y="6085"/>
                    <a:pt x="30087" y="6216"/>
                  </a:cubicBezTo>
                  <a:cubicBezTo>
                    <a:pt x="30147" y="6323"/>
                    <a:pt x="30182" y="6406"/>
                    <a:pt x="30242" y="6513"/>
                  </a:cubicBezTo>
                  <a:cubicBezTo>
                    <a:pt x="30302" y="6621"/>
                    <a:pt x="30349" y="6728"/>
                    <a:pt x="30397" y="6823"/>
                  </a:cubicBezTo>
                  <a:cubicBezTo>
                    <a:pt x="30444" y="6930"/>
                    <a:pt x="30504" y="7049"/>
                    <a:pt x="30540" y="7156"/>
                  </a:cubicBezTo>
                  <a:cubicBezTo>
                    <a:pt x="30575" y="7228"/>
                    <a:pt x="30587" y="7287"/>
                    <a:pt x="30623" y="7359"/>
                  </a:cubicBezTo>
                  <a:cubicBezTo>
                    <a:pt x="30647" y="7454"/>
                    <a:pt x="30694" y="7526"/>
                    <a:pt x="30706" y="7621"/>
                  </a:cubicBezTo>
                  <a:cubicBezTo>
                    <a:pt x="30742" y="7704"/>
                    <a:pt x="30754" y="7799"/>
                    <a:pt x="30778" y="7871"/>
                  </a:cubicBezTo>
                  <a:cubicBezTo>
                    <a:pt x="30814" y="7954"/>
                    <a:pt x="30837" y="8049"/>
                    <a:pt x="30861" y="8121"/>
                  </a:cubicBezTo>
                  <a:cubicBezTo>
                    <a:pt x="30873" y="8216"/>
                    <a:pt x="30897" y="8299"/>
                    <a:pt x="30921" y="8395"/>
                  </a:cubicBezTo>
                  <a:cubicBezTo>
                    <a:pt x="30933" y="8478"/>
                    <a:pt x="30956" y="8573"/>
                    <a:pt x="30980" y="8657"/>
                  </a:cubicBezTo>
                  <a:cubicBezTo>
                    <a:pt x="31004" y="8835"/>
                    <a:pt x="31040" y="9002"/>
                    <a:pt x="31064" y="9180"/>
                  </a:cubicBezTo>
                  <a:cubicBezTo>
                    <a:pt x="31075" y="9240"/>
                    <a:pt x="31075" y="9300"/>
                    <a:pt x="31099" y="9359"/>
                  </a:cubicBezTo>
                  <a:cubicBezTo>
                    <a:pt x="31111" y="9431"/>
                    <a:pt x="31123" y="9526"/>
                    <a:pt x="31123" y="9597"/>
                  </a:cubicBezTo>
                  <a:cubicBezTo>
                    <a:pt x="31135" y="9704"/>
                    <a:pt x="31135" y="9788"/>
                    <a:pt x="31135" y="9895"/>
                  </a:cubicBezTo>
                  <a:cubicBezTo>
                    <a:pt x="31135" y="9966"/>
                    <a:pt x="31159" y="10026"/>
                    <a:pt x="31159" y="10097"/>
                  </a:cubicBezTo>
                  <a:cubicBezTo>
                    <a:pt x="31171" y="10443"/>
                    <a:pt x="31171" y="10788"/>
                    <a:pt x="31159" y="11133"/>
                  </a:cubicBezTo>
                  <a:cubicBezTo>
                    <a:pt x="31135" y="11490"/>
                    <a:pt x="31135" y="11847"/>
                    <a:pt x="31111" y="12181"/>
                  </a:cubicBezTo>
                  <a:cubicBezTo>
                    <a:pt x="31099" y="12359"/>
                    <a:pt x="31075" y="12526"/>
                    <a:pt x="31064" y="12705"/>
                  </a:cubicBezTo>
                  <a:cubicBezTo>
                    <a:pt x="31052" y="12871"/>
                    <a:pt x="31040" y="13050"/>
                    <a:pt x="31004" y="13217"/>
                  </a:cubicBezTo>
                  <a:cubicBezTo>
                    <a:pt x="30933" y="13788"/>
                    <a:pt x="30837" y="14372"/>
                    <a:pt x="30718" y="14955"/>
                  </a:cubicBezTo>
                  <a:cubicBezTo>
                    <a:pt x="30694" y="15098"/>
                    <a:pt x="30659" y="15253"/>
                    <a:pt x="30623" y="15396"/>
                  </a:cubicBezTo>
                  <a:lnTo>
                    <a:pt x="30528" y="15717"/>
                  </a:lnTo>
                  <a:cubicBezTo>
                    <a:pt x="30516" y="15753"/>
                    <a:pt x="30504" y="15812"/>
                    <a:pt x="30480" y="15860"/>
                  </a:cubicBezTo>
                  <a:cubicBezTo>
                    <a:pt x="30456" y="15955"/>
                    <a:pt x="30421" y="16038"/>
                    <a:pt x="30397" y="16146"/>
                  </a:cubicBezTo>
                  <a:cubicBezTo>
                    <a:pt x="30385" y="16205"/>
                    <a:pt x="30361" y="16265"/>
                    <a:pt x="30337" y="16312"/>
                  </a:cubicBezTo>
                  <a:cubicBezTo>
                    <a:pt x="30290" y="16443"/>
                    <a:pt x="30230" y="16562"/>
                    <a:pt x="30182" y="16693"/>
                  </a:cubicBezTo>
                  <a:cubicBezTo>
                    <a:pt x="30111" y="16848"/>
                    <a:pt x="30052" y="17003"/>
                    <a:pt x="29980" y="17158"/>
                  </a:cubicBezTo>
                  <a:cubicBezTo>
                    <a:pt x="29909" y="17301"/>
                    <a:pt x="29825" y="17467"/>
                    <a:pt x="29754" y="17622"/>
                  </a:cubicBezTo>
                  <a:cubicBezTo>
                    <a:pt x="29682" y="17765"/>
                    <a:pt x="29611" y="17920"/>
                    <a:pt x="29516" y="18063"/>
                  </a:cubicBezTo>
                  <a:cubicBezTo>
                    <a:pt x="29444" y="18217"/>
                    <a:pt x="29349" y="18348"/>
                    <a:pt x="29278" y="18491"/>
                  </a:cubicBezTo>
                  <a:cubicBezTo>
                    <a:pt x="29111" y="18789"/>
                    <a:pt x="28932" y="19086"/>
                    <a:pt x="28754" y="19372"/>
                  </a:cubicBezTo>
                  <a:lnTo>
                    <a:pt x="28218" y="20218"/>
                  </a:lnTo>
                  <a:cubicBezTo>
                    <a:pt x="28039" y="20503"/>
                    <a:pt x="27849" y="20789"/>
                    <a:pt x="27670" y="21075"/>
                  </a:cubicBezTo>
                  <a:cubicBezTo>
                    <a:pt x="27468" y="21396"/>
                    <a:pt x="27265" y="21730"/>
                    <a:pt x="27051" y="22039"/>
                  </a:cubicBezTo>
                  <a:cubicBezTo>
                    <a:pt x="26646" y="22635"/>
                    <a:pt x="26230" y="23194"/>
                    <a:pt x="25801" y="23766"/>
                  </a:cubicBezTo>
                  <a:cubicBezTo>
                    <a:pt x="25658" y="23932"/>
                    <a:pt x="25539" y="24087"/>
                    <a:pt x="25408" y="24242"/>
                  </a:cubicBezTo>
                  <a:cubicBezTo>
                    <a:pt x="25265" y="24420"/>
                    <a:pt x="25099" y="24599"/>
                    <a:pt x="24932" y="24766"/>
                  </a:cubicBezTo>
                  <a:cubicBezTo>
                    <a:pt x="24610" y="25123"/>
                    <a:pt x="24265" y="25456"/>
                    <a:pt x="23932" y="25802"/>
                  </a:cubicBezTo>
                  <a:cubicBezTo>
                    <a:pt x="23682" y="26052"/>
                    <a:pt x="23432" y="26290"/>
                    <a:pt x="23182" y="26552"/>
                  </a:cubicBezTo>
                  <a:cubicBezTo>
                    <a:pt x="22920" y="26790"/>
                    <a:pt x="22658" y="27028"/>
                    <a:pt x="22384" y="27266"/>
                  </a:cubicBezTo>
                  <a:cubicBezTo>
                    <a:pt x="22110" y="27504"/>
                    <a:pt x="21836" y="27742"/>
                    <a:pt x="21539" y="27957"/>
                  </a:cubicBezTo>
                  <a:lnTo>
                    <a:pt x="20693" y="28635"/>
                  </a:lnTo>
                  <a:cubicBezTo>
                    <a:pt x="20062" y="29088"/>
                    <a:pt x="19443" y="29540"/>
                    <a:pt x="18812" y="29981"/>
                  </a:cubicBezTo>
                  <a:cubicBezTo>
                    <a:pt x="18252" y="30397"/>
                    <a:pt x="17669" y="30802"/>
                    <a:pt x="17074" y="31195"/>
                  </a:cubicBezTo>
                  <a:cubicBezTo>
                    <a:pt x="16764" y="31386"/>
                    <a:pt x="16455" y="31588"/>
                    <a:pt x="16121" y="31767"/>
                  </a:cubicBezTo>
                  <a:lnTo>
                    <a:pt x="15097" y="32302"/>
                  </a:lnTo>
                  <a:cubicBezTo>
                    <a:pt x="14788" y="32469"/>
                    <a:pt x="14490" y="32624"/>
                    <a:pt x="14169" y="32767"/>
                  </a:cubicBezTo>
                  <a:cubicBezTo>
                    <a:pt x="13990" y="32862"/>
                    <a:pt x="13811" y="32933"/>
                    <a:pt x="13633" y="33005"/>
                  </a:cubicBezTo>
                  <a:cubicBezTo>
                    <a:pt x="13490" y="33064"/>
                    <a:pt x="13323" y="33136"/>
                    <a:pt x="13180" y="33195"/>
                  </a:cubicBezTo>
                  <a:cubicBezTo>
                    <a:pt x="12978" y="33279"/>
                    <a:pt x="12799" y="33350"/>
                    <a:pt x="12609" y="33422"/>
                  </a:cubicBezTo>
                  <a:cubicBezTo>
                    <a:pt x="12418" y="33493"/>
                    <a:pt x="12228" y="33553"/>
                    <a:pt x="12025" y="33612"/>
                  </a:cubicBezTo>
                  <a:cubicBezTo>
                    <a:pt x="11835" y="33672"/>
                    <a:pt x="11644" y="33731"/>
                    <a:pt x="11430" y="33779"/>
                  </a:cubicBezTo>
                  <a:cubicBezTo>
                    <a:pt x="11335" y="33814"/>
                    <a:pt x="11228" y="33838"/>
                    <a:pt x="11109" y="33850"/>
                  </a:cubicBezTo>
                  <a:cubicBezTo>
                    <a:pt x="11013" y="33874"/>
                    <a:pt x="10930" y="33886"/>
                    <a:pt x="10823" y="33898"/>
                  </a:cubicBezTo>
                  <a:lnTo>
                    <a:pt x="10382" y="33945"/>
                  </a:lnTo>
                  <a:cubicBezTo>
                    <a:pt x="10216" y="33957"/>
                    <a:pt x="10049" y="33957"/>
                    <a:pt x="9882" y="33957"/>
                  </a:cubicBezTo>
                  <a:cubicBezTo>
                    <a:pt x="9728" y="33957"/>
                    <a:pt x="9561" y="33945"/>
                    <a:pt x="9394" y="33945"/>
                  </a:cubicBezTo>
                  <a:cubicBezTo>
                    <a:pt x="9288" y="33981"/>
                    <a:pt x="9199" y="33991"/>
                    <a:pt x="9117" y="33991"/>
                  </a:cubicBezTo>
                  <a:cubicBezTo>
                    <a:pt x="9061" y="33991"/>
                    <a:pt x="9007" y="33986"/>
                    <a:pt x="8954" y="33981"/>
                  </a:cubicBezTo>
                  <a:cubicBezTo>
                    <a:pt x="8727" y="33934"/>
                    <a:pt x="8501" y="33898"/>
                    <a:pt x="8275" y="33838"/>
                  </a:cubicBezTo>
                  <a:cubicBezTo>
                    <a:pt x="8156" y="33814"/>
                    <a:pt x="8037" y="33779"/>
                    <a:pt x="7918" y="33743"/>
                  </a:cubicBezTo>
                  <a:cubicBezTo>
                    <a:pt x="7823" y="33707"/>
                    <a:pt x="7727" y="33660"/>
                    <a:pt x="7620" y="33636"/>
                  </a:cubicBezTo>
                  <a:cubicBezTo>
                    <a:pt x="7537" y="33588"/>
                    <a:pt x="7442" y="33564"/>
                    <a:pt x="7358" y="33517"/>
                  </a:cubicBezTo>
                  <a:cubicBezTo>
                    <a:pt x="7251" y="33457"/>
                    <a:pt x="7132" y="33410"/>
                    <a:pt x="7025" y="33350"/>
                  </a:cubicBezTo>
                  <a:cubicBezTo>
                    <a:pt x="6930" y="33291"/>
                    <a:pt x="6822" y="33231"/>
                    <a:pt x="6727" y="33172"/>
                  </a:cubicBezTo>
                  <a:cubicBezTo>
                    <a:pt x="6656" y="33124"/>
                    <a:pt x="6584" y="33064"/>
                    <a:pt x="6513" y="33005"/>
                  </a:cubicBezTo>
                  <a:cubicBezTo>
                    <a:pt x="6418" y="32933"/>
                    <a:pt x="6310" y="32862"/>
                    <a:pt x="6239" y="32767"/>
                  </a:cubicBezTo>
                  <a:cubicBezTo>
                    <a:pt x="6156" y="32683"/>
                    <a:pt x="6072" y="32588"/>
                    <a:pt x="6001" y="32505"/>
                  </a:cubicBezTo>
                  <a:cubicBezTo>
                    <a:pt x="5822" y="32267"/>
                    <a:pt x="5691" y="32005"/>
                    <a:pt x="5572" y="31743"/>
                  </a:cubicBezTo>
                  <a:cubicBezTo>
                    <a:pt x="5501" y="31528"/>
                    <a:pt x="5441" y="31326"/>
                    <a:pt x="5406" y="31100"/>
                  </a:cubicBezTo>
                  <a:cubicBezTo>
                    <a:pt x="5394" y="30921"/>
                    <a:pt x="5382" y="30743"/>
                    <a:pt x="5394" y="30552"/>
                  </a:cubicBezTo>
                  <a:cubicBezTo>
                    <a:pt x="5394" y="30457"/>
                    <a:pt x="5406" y="30362"/>
                    <a:pt x="5406" y="30266"/>
                  </a:cubicBezTo>
                  <a:cubicBezTo>
                    <a:pt x="5406" y="30135"/>
                    <a:pt x="5441" y="30016"/>
                    <a:pt x="5453" y="29885"/>
                  </a:cubicBezTo>
                  <a:cubicBezTo>
                    <a:pt x="5477" y="29731"/>
                    <a:pt x="5501" y="29588"/>
                    <a:pt x="5525" y="29433"/>
                  </a:cubicBezTo>
                  <a:cubicBezTo>
                    <a:pt x="5537" y="29373"/>
                    <a:pt x="5560" y="29314"/>
                    <a:pt x="5572" y="29242"/>
                  </a:cubicBezTo>
                  <a:cubicBezTo>
                    <a:pt x="5572" y="29207"/>
                    <a:pt x="5584" y="29171"/>
                    <a:pt x="5584" y="29135"/>
                  </a:cubicBezTo>
                  <a:cubicBezTo>
                    <a:pt x="5620" y="29052"/>
                    <a:pt x="5644" y="28957"/>
                    <a:pt x="5656" y="28850"/>
                  </a:cubicBezTo>
                  <a:cubicBezTo>
                    <a:pt x="5691" y="28766"/>
                    <a:pt x="5715" y="28695"/>
                    <a:pt x="5751" y="28611"/>
                  </a:cubicBezTo>
                  <a:cubicBezTo>
                    <a:pt x="5775" y="28540"/>
                    <a:pt x="5810" y="28457"/>
                    <a:pt x="5834" y="28373"/>
                  </a:cubicBezTo>
                  <a:cubicBezTo>
                    <a:pt x="5894" y="28230"/>
                    <a:pt x="5941" y="28099"/>
                    <a:pt x="6001" y="27945"/>
                  </a:cubicBezTo>
                  <a:cubicBezTo>
                    <a:pt x="6215" y="27457"/>
                    <a:pt x="6418" y="26980"/>
                    <a:pt x="6644" y="26492"/>
                  </a:cubicBezTo>
                  <a:cubicBezTo>
                    <a:pt x="6763" y="26218"/>
                    <a:pt x="6846" y="25956"/>
                    <a:pt x="6941" y="25683"/>
                  </a:cubicBezTo>
                  <a:cubicBezTo>
                    <a:pt x="7049" y="25397"/>
                    <a:pt x="7108" y="25099"/>
                    <a:pt x="7132" y="24801"/>
                  </a:cubicBezTo>
                  <a:cubicBezTo>
                    <a:pt x="7180" y="24444"/>
                    <a:pt x="7144" y="24075"/>
                    <a:pt x="7072" y="23718"/>
                  </a:cubicBezTo>
                  <a:cubicBezTo>
                    <a:pt x="7013" y="23432"/>
                    <a:pt x="6930" y="23170"/>
                    <a:pt x="6811" y="22896"/>
                  </a:cubicBezTo>
                  <a:cubicBezTo>
                    <a:pt x="6715" y="22694"/>
                    <a:pt x="6596" y="22480"/>
                    <a:pt x="6465" y="22301"/>
                  </a:cubicBezTo>
                  <a:cubicBezTo>
                    <a:pt x="6346" y="22146"/>
                    <a:pt x="6227" y="21992"/>
                    <a:pt x="6096" y="21861"/>
                  </a:cubicBezTo>
                  <a:lnTo>
                    <a:pt x="5918" y="21682"/>
                  </a:lnTo>
                  <a:cubicBezTo>
                    <a:pt x="5834" y="21611"/>
                    <a:pt x="5763" y="21527"/>
                    <a:pt x="5691" y="21468"/>
                  </a:cubicBezTo>
                  <a:cubicBezTo>
                    <a:pt x="5620" y="21408"/>
                    <a:pt x="5537" y="21337"/>
                    <a:pt x="5465" y="21277"/>
                  </a:cubicBezTo>
                  <a:cubicBezTo>
                    <a:pt x="5334" y="21158"/>
                    <a:pt x="5203" y="21051"/>
                    <a:pt x="5048" y="20956"/>
                  </a:cubicBezTo>
                  <a:cubicBezTo>
                    <a:pt x="4751" y="20730"/>
                    <a:pt x="4453" y="20539"/>
                    <a:pt x="4155" y="20313"/>
                  </a:cubicBezTo>
                  <a:cubicBezTo>
                    <a:pt x="3858" y="20098"/>
                    <a:pt x="3560" y="19896"/>
                    <a:pt x="3274" y="19670"/>
                  </a:cubicBezTo>
                  <a:cubicBezTo>
                    <a:pt x="3179" y="19587"/>
                    <a:pt x="3060" y="19491"/>
                    <a:pt x="2953" y="19408"/>
                  </a:cubicBezTo>
                  <a:cubicBezTo>
                    <a:pt x="2846" y="19313"/>
                    <a:pt x="2727" y="19206"/>
                    <a:pt x="2620" y="19122"/>
                  </a:cubicBezTo>
                  <a:lnTo>
                    <a:pt x="2310" y="18813"/>
                  </a:lnTo>
                  <a:cubicBezTo>
                    <a:pt x="2191" y="18658"/>
                    <a:pt x="2060" y="18527"/>
                    <a:pt x="1941" y="18372"/>
                  </a:cubicBezTo>
                  <a:cubicBezTo>
                    <a:pt x="1822" y="18217"/>
                    <a:pt x="1703" y="18039"/>
                    <a:pt x="1596" y="17860"/>
                  </a:cubicBezTo>
                  <a:cubicBezTo>
                    <a:pt x="1536" y="17753"/>
                    <a:pt x="1488" y="17646"/>
                    <a:pt x="1429" y="17539"/>
                  </a:cubicBezTo>
                  <a:cubicBezTo>
                    <a:pt x="1357" y="17408"/>
                    <a:pt x="1298" y="17265"/>
                    <a:pt x="1238" y="17110"/>
                  </a:cubicBezTo>
                  <a:cubicBezTo>
                    <a:pt x="1226" y="17062"/>
                    <a:pt x="1215" y="17027"/>
                    <a:pt x="1179" y="16967"/>
                  </a:cubicBezTo>
                  <a:cubicBezTo>
                    <a:pt x="1155" y="16908"/>
                    <a:pt x="1119" y="16824"/>
                    <a:pt x="1107" y="16753"/>
                  </a:cubicBezTo>
                  <a:cubicBezTo>
                    <a:pt x="1072" y="16681"/>
                    <a:pt x="1060" y="16622"/>
                    <a:pt x="1048" y="16550"/>
                  </a:cubicBezTo>
                  <a:cubicBezTo>
                    <a:pt x="1036" y="16467"/>
                    <a:pt x="1000" y="16408"/>
                    <a:pt x="988" y="16336"/>
                  </a:cubicBezTo>
                  <a:cubicBezTo>
                    <a:pt x="976" y="16265"/>
                    <a:pt x="953" y="16193"/>
                    <a:pt x="929" y="16134"/>
                  </a:cubicBezTo>
                  <a:cubicBezTo>
                    <a:pt x="917" y="16050"/>
                    <a:pt x="881" y="15979"/>
                    <a:pt x="869" y="15919"/>
                  </a:cubicBezTo>
                  <a:cubicBezTo>
                    <a:pt x="834" y="15788"/>
                    <a:pt x="822" y="15657"/>
                    <a:pt x="798" y="15515"/>
                  </a:cubicBezTo>
                  <a:cubicBezTo>
                    <a:pt x="798" y="15455"/>
                    <a:pt x="774" y="15384"/>
                    <a:pt x="774" y="15324"/>
                  </a:cubicBezTo>
                  <a:cubicBezTo>
                    <a:pt x="774" y="15265"/>
                    <a:pt x="762" y="15193"/>
                    <a:pt x="762" y="15134"/>
                  </a:cubicBezTo>
                  <a:cubicBezTo>
                    <a:pt x="762" y="15038"/>
                    <a:pt x="762" y="14967"/>
                    <a:pt x="750" y="14884"/>
                  </a:cubicBezTo>
                  <a:cubicBezTo>
                    <a:pt x="750" y="14824"/>
                    <a:pt x="738" y="14741"/>
                    <a:pt x="750" y="14681"/>
                  </a:cubicBezTo>
                  <a:lnTo>
                    <a:pt x="750" y="14419"/>
                  </a:lnTo>
                  <a:lnTo>
                    <a:pt x="750" y="14241"/>
                  </a:lnTo>
                  <a:cubicBezTo>
                    <a:pt x="762" y="14086"/>
                    <a:pt x="774" y="13955"/>
                    <a:pt x="798" y="13812"/>
                  </a:cubicBezTo>
                  <a:cubicBezTo>
                    <a:pt x="822" y="13633"/>
                    <a:pt x="857" y="13431"/>
                    <a:pt x="881" y="13252"/>
                  </a:cubicBezTo>
                  <a:cubicBezTo>
                    <a:pt x="917" y="13133"/>
                    <a:pt x="929" y="13014"/>
                    <a:pt x="953" y="12895"/>
                  </a:cubicBezTo>
                  <a:cubicBezTo>
                    <a:pt x="988" y="12776"/>
                    <a:pt x="1012" y="12681"/>
                    <a:pt x="1048" y="12562"/>
                  </a:cubicBezTo>
                  <a:cubicBezTo>
                    <a:pt x="1060" y="12479"/>
                    <a:pt x="1096" y="12395"/>
                    <a:pt x="1119" y="12324"/>
                  </a:cubicBezTo>
                  <a:cubicBezTo>
                    <a:pt x="1167" y="12169"/>
                    <a:pt x="1215" y="12038"/>
                    <a:pt x="1250" y="11907"/>
                  </a:cubicBezTo>
                  <a:cubicBezTo>
                    <a:pt x="1286" y="11824"/>
                    <a:pt x="1310" y="11740"/>
                    <a:pt x="1346" y="11669"/>
                  </a:cubicBezTo>
                  <a:cubicBezTo>
                    <a:pt x="1369" y="11574"/>
                    <a:pt x="1417" y="11490"/>
                    <a:pt x="1453" y="11407"/>
                  </a:cubicBezTo>
                  <a:cubicBezTo>
                    <a:pt x="1488" y="11324"/>
                    <a:pt x="1536" y="11228"/>
                    <a:pt x="1572" y="11145"/>
                  </a:cubicBezTo>
                  <a:cubicBezTo>
                    <a:pt x="1607" y="11074"/>
                    <a:pt x="1643" y="10978"/>
                    <a:pt x="1691" y="10907"/>
                  </a:cubicBezTo>
                  <a:cubicBezTo>
                    <a:pt x="1750" y="10812"/>
                    <a:pt x="1786" y="10716"/>
                    <a:pt x="1846" y="10621"/>
                  </a:cubicBezTo>
                  <a:cubicBezTo>
                    <a:pt x="1881" y="10562"/>
                    <a:pt x="1929" y="10490"/>
                    <a:pt x="1965" y="10431"/>
                  </a:cubicBezTo>
                  <a:cubicBezTo>
                    <a:pt x="2024" y="10335"/>
                    <a:pt x="2084" y="10252"/>
                    <a:pt x="2131" y="10157"/>
                  </a:cubicBezTo>
                  <a:cubicBezTo>
                    <a:pt x="2179" y="10085"/>
                    <a:pt x="2227" y="10014"/>
                    <a:pt x="2262" y="9954"/>
                  </a:cubicBezTo>
                  <a:cubicBezTo>
                    <a:pt x="2369" y="9800"/>
                    <a:pt x="2477" y="9669"/>
                    <a:pt x="2584" y="9526"/>
                  </a:cubicBezTo>
                  <a:cubicBezTo>
                    <a:pt x="2679" y="9383"/>
                    <a:pt x="2798" y="9252"/>
                    <a:pt x="2905" y="9109"/>
                  </a:cubicBezTo>
                  <a:cubicBezTo>
                    <a:pt x="2953" y="9050"/>
                    <a:pt x="3012" y="9002"/>
                    <a:pt x="3060" y="8942"/>
                  </a:cubicBezTo>
                  <a:cubicBezTo>
                    <a:pt x="3131" y="8871"/>
                    <a:pt x="3203" y="8776"/>
                    <a:pt x="3274" y="8704"/>
                  </a:cubicBezTo>
                  <a:lnTo>
                    <a:pt x="3417" y="8573"/>
                  </a:lnTo>
                  <a:lnTo>
                    <a:pt x="3667" y="8311"/>
                  </a:lnTo>
                  <a:cubicBezTo>
                    <a:pt x="3798" y="8192"/>
                    <a:pt x="3917" y="8073"/>
                    <a:pt x="4048" y="7942"/>
                  </a:cubicBezTo>
                  <a:cubicBezTo>
                    <a:pt x="4310" y="7704"/>
                    <a:pt x="4560" y="7478"/>
                    <a:pt x="4810" y="7264"/>
                  </a:cubicBezTo>
                  <a:cubicBezTo>
                    <a:pt x="4929" y="7156"/>
                    <a:pt x="5048" y="7049"/>
                    <a:pt x="5179" y="6942"/>
                  </a:cubicBezTo>
                  <a:cubicBezTo>
                    <a:pt x="5334" y="6823"/>
                    <a:pt x="5477" y="6704"/>
                    <a:pt x="5620" y="6585"/>
                  </a:cubicBezTo>
                  <a:lnTo>
                    <a:pt x="5644" y="6561"/>
                  </a:lnTo>
                  <a:cubicBezTo>
                    <a:pt x="5751" y="6490"/>
                    <a:pt x="5870" y="6394"/>
                    <a:pt x="5977" y="6323"/>
                  </a:cubicBezTo>
                  <a:cubicBezTo>
                    <a:pt x="6037" y="6275"/>
                    <a:pt x="6072" y="6252"/>
                    <a:pt x="6132" y="6204"/>
                  </a:cubicBezTo>
                  <a:cubicBezTo>
                    <a:pt x="6310" y="6085"/>
                    <a:pt x="6489" y="5966"/>
                    <a:pt x="6656" y="5835"/>
                  </a:cubicBezTo>
                  <a:cubicBezTo>
                    <a:pt x="6787" y="5740"/>
                    <a:pt x="6941" y="5656"/>
                    <a:pt x="7072" y="5561"/>
                  </a:cubicBezTo>
                  <a:cubicBezTo>
                    <a:pt x="7203" y="5478"/>
                    <a:pt x="7346" y="5382"/>
                    <a:pt x="7477" y="5311"/>
                  </a:cubicBezTo>
                  <a:cubicBezTo>
                    <a:pt x="8001" y="5013"/>
                    <a:pt x="8501" y="4716"/>
                    <a:pt x="9037" y="4418"/>
                  </a:cubicBezTo>
                  <a:lnTo>
                    <a:pt x="9037" y="4418"/>
                  </a:lnTo>
                  <a:cubicBezTo>
                    <a:pt x="8966" y="4478"/>
                    <a:pt x="8894" y="4549"/>
                    <a:pt x="8811" y="4608"/>
                  </a:cubicBezTo>
                  <a:cubicBezTo>
                    <a:pt x="8680" y="4728"/>
                    <a:pt x="8561" y="4835"/>
                    <a:pt x="8442" y="4954"/>
                  </a:cubicBezTo>
                  <a:cubicBezTo>
                    <a:pt x="8132" y="5240"/>
                    <a:pt x="7834" y="5513"/>
                    <a:pt x="7525" y="5787"/>
                  </a:cubicBezTo>
                  <a:cubicBezTo>
                    <a:pt x="7406" y="5894"/>
                    <a:pt x="7418" y="6085"/>
                    <a:pt x="7525" y="6192"/>
                  </a:cubicBezTo>
                  <a:cubicBezTo>
                    <a:pt x="7584" y="6252"/>
                    <a:pt x="7656" y="6275"/>
                    <a:pt x="7727" y="6275"/>
                  </a:cubicBezTo>
                  <a:cubicBezTo>
                    <a:pt x="7799" y="6275"/>
                    <a:pt x="7882" y="6252"/>
                    <a:pt x="7942" y="6192"/>
                  </a:cubicBezTo>
                  <a:cubicBezTo>
                    <a:pt x="8251" y="5918"/>
                    <a:pt x="8573" y="5668"/>
                    <a:pt x="8894" y="5394"/>
                  </a:cubicBezTo>
                  <a:cubicBezTo>
                    <a:pt x="9132" y="5204"/>
                    <a:pt x="9382" y="5013"/>
                    <a:pt x="9620" y="4823"/>
                  </a:cubicBezTo>
                  <a:cubicBezTo>
                    <a:pt x="9763" y="4704"/>
                    <a:pt x="9930" y="4597"/>
                    <a:pt x="10085" y="4478"/>
                  </a:cubicBezTo>
                  <a:cubicBezTo>
                    <a:pt x="10228" y="4370"/>
                    <a:pt x="10382" y="4263"/>
                    <a:pt x="10537" y="4168"/>
                  </a:cubicBezTo>
                  <a:cubicBezTo>
                    <a:pt x="10656" y="4073"/>
                    <a:pt x="10799" y="4001"/>
                    <a:pt x="10918" y="3906"/>
                  </a:cubicBezTo>
                  <a:cubicBezTo>
                    <a:pt x="11013" y="3835"/>
                    <a:pt x="11132" y="3775"/>
                    <a:pt x="11240" y="3704"/>
                  </a:cubicBezTo>
                  <a:cubicBezTo>
                    <a:pt x="11287" y="3668"/>
                    <a:pt x="11347" y="3644"/>
                    <a:pt x="11394" y="3608"/>
                  </a:cubicBezTo>
                  <a:cubicBezTo>
                    <a:pt x="11704" y="3430"/>
                    <a:pt x="12014" y="3251"/>
                    <a:pt x="12323" y="3096"/>
                  </a:cubicBezTo>
                  <a:cubicBezTo>
                    <a:pt x="12526" y="2989"/>
                    <a:pt x="12728" y="2882"/>
                    <a:pt x="12918" y="2775"/>
                  </a:cubicBezTo>
                  <a:cubicBezTo>
                    <a:pt x="13073" y="2704"/>
                    <a:pt x="13216" y="2632"/>
                    <a:pt x="13383" y="2561"/>
                  </a:cubicBezTo>
                  <a:cubicBezTo>
                    <a:pt x="13514" y="2477"/>
                    <a:pt x="13669" y="2406"/>
                    <a:pt x="13799" y="2346"/>
                  </a:cubicBezTo>
                  <a:cubicBezTo>
                    <a:pt x="14026" y="2239"/>
                    <a:pt x="14228" y="2156"/>
                    <a:pt x="14454" y="2049"/>
                  </a:cubicBezTo>
                  <a:cubicBezTo>
                    <a:pt x="14752" y="1918"/>
                    <a:pt x="15050" y="1799"/>
                    <a:pt x="15347" y="1668"/>
                  </a:cubicBezTo>
                  <a:cubicBezTo>
                    <a:pt x="15597" y="1572"/>
                    <a:pt x="15859" y="1489"/>
                    <a:pt x="16097" y="1382"/>
                  </a:cubicBezTo>
                  <a:cubicBezTo>
                    <a:pt x="16193" y="1334"/>
                    <a:pt x="16312" y="1322"/>
                    <a:pt x="16419" y="1275"/>
                  </a:cubicBezTo>
                  <a:cubicBezTo>
                    <a:pt x="16574" y="1227"/>
                    <a:pt x="16705" y="1191"/>
                    <a:pt x="16847" y="1144"/>
                  </a:cubicBezTo>
                  <a:cubicBezTo>
                    <a:pt x="16955" y="1108"/>
                    <a:pt x="17062" y="1096"/>
                    <a:pt x="17181" y="1072"/>
                  </a:cubicBezTo>
                  <a:cubicBezTo>
                    <a:pt x="17324" y="1037"/>
                    <a:pt x="17467" y="1013"/>
                    <a:pt x="17609" y="965"/>
                  </a:cubicBezTo>
                  <a:cubicBezTo>
                    <a:pt x="17645" y="965"/>
                    <a:pt x="17669" y="953"/>
                    <a:pt x="17705" y="953"/>
                  </a:cubicBezTo>
                  <a:cubicBezTo>
                    <a:pt x="17788" y="929"/>
                    <a:pt x="17883" y="918"/>
                    <a:pt x="17955" y="906"/>
                  </a:cubicBezTo>
                  <a:cubicBezTo>
                    <a:pt x="18062" y="894"/>
                    <a:pt x="18181" y="870"/>
                    <a:pt x="18276" y="846"/>
                  </a:cubicBezTo>
                  <a:cubicBezTo>
                    <a:pt x="18455" y="834"/>
                    <a:pt x="18633" y="810"/>
                    <a:pt x="18812" y="787"/>
                  </a:cubicBezTo>
                  <a:cubicBezTo>
                    <a:pt x="18967" y="775"/>
                    <a:pt x="19098" y="775"/>
                    <a:pt x="19253" y="751"/>
                  </a:cubicBezTo>
                  <a:cubicBezTo>
                    <a:pt x="19407" y="751"/>
                    <a:pt x="19562" y="739"/>
                    <a:pt x="19729" y="739"/>
                  </a:cubicBezTo>
                  <a:close/>
                  <a:moveTo>
                    <a:pt x="19634" y="1"/>
                  </a:moveTo>
                  <a:cubicBezTo>
                    <a:pt x="19431" y="13"/>
                    <a:pt x="19229" y="13"/>
                    <a:pt x="19026" y="25"/>
                  </a:cubicBezTo>
                  <a:cubicBezTo>
                    <a:pt x="18848" y="48"/>
                    <a:pt x="18681" y="60"/>
                    <a:pt x="18502" y="72"/>
                  </a:cubicBezTo>
                  <a:cubicBezTo>
                    <a:pt x="18324" y="84"/>
                    <a:pt x="18145" y="120"/>
                    <a:pt x="17967" y="144"/>
                  </a:cubicBezTo>
                  <a:cubicBezTo>
                    <a:pt x="17836" y="167"/>
                    <a:pt x="17705" y="191"/>
                    <a:pt x="17562" y="203"/>
                  </a:cubicBezTo>
                  <a:cubicBezTo>
                    <a:pt x="17526" y="227"/>
                    <a:pt x="17467" y="227"/>
                    <a:pt x="17419" y="239"/>
                  </a:cubicBezTo>
                  <a:cubicBezTo>
                    <a:pt x="17193" y="287"/>
                    <a:pt x="16967" y="346"/>
                    <a:pt x="16752" y="382"/>
                  </a:cubicBezTo>
                  <a:cubicBezTo>
                    <a:pt x="16586" y="418"/>
                    <a:pt x="16431" y="477"/>
                    <a:pt x="16276" y="525"/>
                  </a:cubicBezTo>
                  <a:lnTo>
                    <a:pt x="15824" y="656"/>
                  </a:lnTo>
                  <a:cubicBezTo>
                    <a:pt x="15597" y="727"/>
                    <a:pt x="15383" y="822"/>
                    <a:pt x="15157" y="894"/>
                  </a:cubicBezTo>
                  <a:cubicBezTo>
                    <a:pt x="14978" y="965"/>
                    <a:pt x="14800" y="1037"/>
                    <a:pt x="14597" y="1120"/>
                  </a:cubicBezTo>
                  <a:lnTo>
                    <a:pt x="14157" y="1299"/>
                  </a:lnTo>
                  <a:lnTo>
                    <a:pt x="13490" y="1608"/>
                  </a:lnTo>
                  <a:cubicBezTo>
                    <a:pt x="13407" y="1632"/>
                    <a:pt x="13323" y="1668"/>
                    <a:pt x="13252" y="1680"/>
                  </a:cubicBezTo>
                  <a:cubicBezTo>
                    <a:pt x="12990" y="1775"/>
                    <a:pt x="12764" y="1858"/>
                    <a:pt x="12502" y="1953"/>
                  </a:cubicBezTo>
                  <a:cubicBezTo>
                    <a:pt x="12180" y="2072"/>
                    <a:pt x="11847" y="2203"/>
                    <a:pt x="11525" y="2334"/>
                  </a:cubicBezTo>
                  <a:cubicBezTo>
                    <a:pt x="11323" y="2406"/>
                    <a:pt x="11144" y="2501"/>
                    <a:pt x="10966" y="2573"/>
                  </a:cubicBezTo>
                  <a:cubicBezTo>
                    <a:pt x="10835" y="2632"/>
                    <a:pt x="10692" y="2692"/>
                    <a:pt x="10549" y="2763"/>
                  </a:cubicBezTo>
                  <a:cubicBezTo>
                    <a:pt x="10216" y="2930"/>
                    <a:pt x="9859" y="3108"/>
                    <a:pt x="9513" y="3287"/>
                  </a:cubicBezTo>
                  <a:cubicBezTo>
                    <a:pt x="9347" y="3382"/>
                    <a:pt x="9180" y="3454"/>
                    <a:pt x="9025" y="3537"/>
                  </a:cubicBezTo>
                  <a:lnTo>
                    <a:pt x="8442" y="3858"/>
                  </a:lnTo>
                  <a:lnTo>
                    <a:pt x="8037" y="4073"/>
                  </a:lnTo>
                  <a:cubicBezTo>
                    <a:pt x="7894" y="4168"/>
                    <a:pt x="7739" y="4239"/>
                    <a:pt x="7596" y="4335"/>
                  </a:cubicBezTo>
                  <a:cubicBezTo>
                    <a:pt x="7406" y="4454"/>
                    <a:pt x="7192" y="4573"/>
                    <a:pt x="7001" y="4692"/>
                  </a:cubicBezTo>
                  <a:cubicBezTo>
                    <a:pt x="6846" y="4775"/>
                    <a:pt x="6680" y="4882"/>
                    <a:pt x="6537" y="4989"/>
                  </a:cubicBezTo>
                  <a:cubicBezTo>
                    <a:pt x="6406" y="5073"/>
                    <a:pt x="6263" y="5168"/>
                    <a:pt x="6144" y="5251"/>
                  </a:cubicBezTo>
                  <a:cubicBezTo>
                    <a:pt x="6001" y="5359"/>
                    <a:pt x="5870" y="5442"/>
                    <a:pt x="5715" y="5549"/>
                  </a:cubicBezTo>
                  <a:cubicBezTo>
                    <a:pt x="5537" y="5680"/>
                    <a:pt x="5370" y="5823"/>
                    <a:pt x="5191" y="5954"/>
                  </a:cubicBezTo>
                  <a:cubicBezTo>
                    <a:pt x="5013" y="6085"/>
                    <a:pt x="4858" y="6216"/>
                    <a:pt x="4691" y="6371"/>
                  </a:cubicBezTo>
                  <a:cubicBezTo>
                    <a:pt x="4441" y="6573"/>
                    <a:pt x="4179" y="6811"/>
                    <a:pt x="3929" y="7037"/>
                  </a:cubicBezTo>
                  <a:cubicBezTo>
                    <a:pt x="3667" y="7287"/>
                    <a:pt x="3393" y="7549"/>
                    <a:pt x="3143" y="7799"/>
                  </a:cubicBezTo>
                  <a:cubicBezTo>
                    <a:pt x="3012" y="7930"/>
                    <a:pt x="2881" y="8061"/>
                    <a:pt x="2750" y="8204"/>
                  </a:cubicBezTo>
                  <a:cubicBezTo>
                    <a:pt x="2631" y="8335"/>
                    <a:pt x="2500" y="8466"/>
                    <a:pt x="2393" y="8621"/>
                  </a:cubicBezTo>
                  <a:cubicBezTo>
                    <a:pt x="2322" y="8716"/>
                    <a:pt x="2250" y="8811"/>
                    <a:pt x="2155" y="8919"/>
                  </a:cubicBezTo>
                  <a:cubicBezTo>
                    <a:pt x="2096" y="8990"/>
                    <a:pt x="2060" y="9050"/>
                    <a:pt x="2000" y="9121"/>
                  </a:cubicBezTo>
                  <a:cubicBezTo>
                    <a:pt x="1917" y="9216"/>
                    <a:pt x="1858" y="9311"/>
                    <a:pt x="1798" y="9407"/>
                  </a:cubicBezTo>
                  <a:cubicBezTo>
                    <a:pt x="1762" y="9466"/>
                    <a:pt x="1715" y="9526"/>
                    <a:pt x="1667" y="9597"/>
                  </a:cubicBezTo>
                  <a:cubicBezTo>
                    <a:pt x="1607" y="9692"/>
                    <a:pt x="1548" y="9776"/>
                    <a:pt x="1500" y="9871"/>
                  </a:cubicBezTo>
                  <a:cubicBezTo>
                    <a:pt x="1465" y="9942"/>
                    <a:pt x="1417" y="10002"/>
                    <a:pt x="1369" y="10073"/>
                  </a:cubicBezTo>
                  <a:cubicBezTo>
                    <a:pt x="1334" y="10169"/>
                    <a:pt x="1286" y="10252"/>
                    <a:pt x="1226" y="10323"/>
                  </a:cubicBezTo>
                  <a:lnTo>
                    <a:pt x="1084" y="10550"/>
                  </a:lnTo>
                  <a:lnTo>
                    <a:pt x="953" y="10824"/>
                  </a:lnTo>
                  <a:cubicBezTo>
                    <a:pt x="917" y="10895"/>
                    <a:pt x="881" y="10966"/>
                    <a:pt x="834" y="11062"/>
                  </a:cubicBezTo>
                  <a:cubicBezTo>
                    <a:pt x="762" y="11240"/>
                    <a:pt x="703" y="11395"/>
                    <a:pt x="631" y="11574"/>
                  </a:cubicBezTo>
                  <a:cubicBezTo>
                    <a:pt x="560" y="11776"/>
                    <a:pt x="476" y="11978"/>
                    <a:pt x="417" y="12193"/>
                  </a:cubicBezTo>
                  <a:cubicBezTo>
                    <a:pt x="393" y="12264"/>
                    <a:pt x="381" y="12348"/>
                    <a:pt x="345" y="12443"/>
                  </a:cubicBezTo>
                  <a:cubicBezTo>
                    <a:pt x="322" y="12526"/>
                    <a:pt x="298" y="12621"/>
                    <a:pt x="274" y="12729"/>
                  </a:cubicBezTo>
                  <a:cubicBezTo>
                    <a:pt x="238" y="12812"/>
                    <a:pt x="226" y="12907"/>
                    <a:pt x="214" y="12990"/>
                  </a:cubicBezTo>
                  <a:cubicBezTo>
                    <a:pt x="203" y="13062"/>
                    <a:pt x="167" y="13145"/>
                    <a:pt x="155" y="13229"/>
                  </a:cubicBezTo>
                  <a:cubicBezTo>
                    <a:pt x="119" y="13419"/>
                    <a:pt x="83" y="13622"/>
                    <a:pt x="60" y="13812"/>
                  </a:cubicBezTo>
                  <a:cubicBezTo>
                    <a:pt x="48" y="14003"/>
                    <a:pt x="24" y="14181"/>
                    <a:pt x="24" y="14372"/>
                  </a:cubicBezTo>
                  <a:cubicBezTo>
                    <a:pt x="24" y="14491"/>
                    <a:pt x="0" y="14598"/>
                    <a:pt x="0" y="14705"/>
                  </a:cubicBezTo>
                  <a:cubicBezTo>
                    <a:pt x="0" y="14788"/>
                    <a:pt x="0" y="14884"/>
                    <a:pt x="24" y="14955"/>
                  </a:cubicBezTo>
                  <a:cubicBezTo>
                    <a:pt x="24" y="15026"/>
                    <a:pt x="24" y="15122"/>
                    <a:pt x="36" y="15193"/>
                  </a:cubicBezTo>
                  <a:cubicBezTo>
                    <a:pt x="48" y="15312"/>
                    <a:pt x="60" y="15431"/>
                    <a:pt x="60" y="15538"/>
                  </a:cubicBezTo>
                  <a:cubicBezTo>
                    <a:pt x="83" y="15646"/>
                    <a:pt x="95" y="15729"/>
                    <a:pt x="107" y="15824"/>
                  </a:cubicBezTo>
                  <a:cubicBezTo>
                    <a:pt x="119" y="15884"/>
                    <a:pt x="119" y="15943"/>
                    <a:pt x="143" y="16015"/>
                  </a:cubicBezTo>
                  <a:cubicBezTo>
                    <a:pt x="143" y="16038"/>
                    <a:pt x="155" y="16074"/>
                    <a:pt x="155" y="16098"/>
                  </a:cubicBezTo>
                  <a:cubicBezTo>
                    <a:pt x="203" y="16265"/>
                    <a:pt x="226" y="16431"/>
                    <a:pt x="286" y="16598"/>
                  </a:cubicBezTo>
                  <a:cubicBezTo>
                    <a:pt x="334" y="16717"/>
                    <a:pt x="357" y="16812"/>
                    <a:pt x="405" y="16931"/>
                  </a:cubicBezTo>
                  <a:cubicBezTo>
                    <a:pt x="441" y="17027"/>
                    <a:pt x="476" y="17110"/>
                    <a:pt x="512" y="17205"/>
                  </a:cubicBezTo>
                  <a:cubicBezTo>
                    <a:pt x="536" y="17277"/>
                    <a:pt x="572" y="17372"/>
                    <a:pt x="619" y="17443"/>
                  </a:cubicBezTo>
                  <a:cubicBezTo>
                    <a:pt x="655" y="17551"/>
                    <a:pt x="703" y="17634"/>
                    <a:pt x="762" y="17741"/>
                  </a:cubicBezTo>
                  <a:cubicBezTo>
                    <a:pt x="834" y="17884"/>
                    <a:pt x="929" y="18039"/>
                    <a:pt x="1012" y="18182"/>
                  </a:cubicBezTo>
                  <a:cubicBezTo>
                    <a:pt x="1072" y="18289"/>
                    <a:pt x="1155" y="18396"/>
                    <a:pt x="1226" y="18503"/>
                  </a:cubicBezTo>
                  <a:cubicBezTo>
                    <a:pt x="1298" y="18598"/>
                    <a:pt x="1393" y="18705"/>
                    <a:pt x="1465" y="18813"/>
                  </a:cubicBezTo>
                  <a:cubicBezTo>
                    <a:pt x="1536" y="18896"/>
                    <a:pt x="1631" y="18991"/>
                    <a:pt x="1703" y="19075"/>
                  </a:cubicBezTo>
                  <a:cubicBezTo>
                    <a:pt x="1762" y="19134"/>
                    <a:pt x="1822" y="19217"/>
                    <a:pt x="1881" y="19277"/>
                  </a:cubicBezTo>
                  <a:cubicBezTo>
                    <a:pt x="1965" y="19348"/>
                    <a:pt x="2048" y="19420"/>
                    <a:pt x="2131" y="19515"/>
                  </a:cubicBezTo>
                  <a:cubicBezTo>
                    <a:pt x="2191" y="19575"/>
                    <a:pt x="2250" y="19610"/>
                    <a:pt x="2310" y="19658"/>
                  </a:cubicBezTo>
                  <a:cubicBezTo>
                    <a:pt x="2381" y="19717"/>
                    <a:pt x="2441" y="19777"/>
                    <a:pt x="2524" y="19825"/>
                  </a:cubicBezTo>
                  <a:cubicBezTo>
                    <a:pt x="2679" y="19944"/>
                    <a:pt x="2834" y="20063"/>
                    <a:pt x="3001" y="20182"/>
                  </a:cubicBezTo>
                  <a:lnTo>
                    <a:pt x="3893" y="20801"/>
                  </a:lnTo>
                  <a:cubicBezTo>
                    <a:pt x="4048" y="20908"/>
                    <a:pt x="4215" y="21027"/>
                    <a:pt x="4370" y="21134"/>
                  </a:cubicBezTo>
                  <a:cubicBezTo>
                    <a:pt x="4501" y="21218"/>
                    <a:pt x="4632" y="21325"/>
                    <a:pt x="4763" y="21432"/>
                  </a:cubicBezTo>
                  <a:cubicBezTo>
                    <a:pt x="4941" y="21563"/>
                    <a:pt x="5120" y="21718"/>
                    <a:pt x="5275" y="21861"/>
                  </a:cubicBezTo>
                  <a:cubicBezTo>
                    <a:pt x="5346" y="21932"/>
                    <a:pt x="5441" y="22015"/>
                    <a:pt x="5513" y="22099"/>
                  </a:cubicBezTo>
                  <a:cubicBezTo>
                    <a:pt x="5632" y="22230"/>
                    <a:pt x="5751" y="22349"/>
                    <a:pt x="5858" y="22492"/>
                  </a:cubicBezTo>
                  <a:cubicBezTo>
                    <a:pt x="6013" y="22706"/>
                    <a:pt x="6156" y="22968"/>
                    <a:pt x="6275" y="23218"/>
                  </a:cubicBezTo>
                  <a:cubicBezTo>
                    <a:pt x="6370" y="23480"/>
                    <a:pt x="6453" y="23754"/>
                    <a:pt x="6489" y="24039"/>
                  </a:cubicBezTo>
                  <a:cubicBezTo>
                    <a:pt x="6525" y="24254"/>
                    <a:pt x="6525" y="24492"/>
                    <a:pt x="6489" y="24718"/>
                  </a:cubicBezTo>
                  <a:cubicBezTo>
                    <a:pt x="6465" y="24968"/>
                    <a:pt x="6406" y="25230"/>
                    <a:pt x="6310" y="25468"/>
                  </a:cubicBezTo>
                  <a:cubicBezTo>
                    <a:pt x="6275" y="25563"/>
                    <a:pt x="6239" y="25671"/>
                    <a:pt x="6191" y="25790"/>
                  </a:cubicBezTo>
                  <a:cubicBezTo>
                    <a:pt x="6132" y="25921"/>
                    <a:pt x="6096" y="26040"/>
                    <a:pt x="6037" y="26183"/>
                  </a:cubicBezTo>
                  <a:cubicBezTo>
                    <a:pt x="5870" y="26540"/>
                    <a:pt x="5703" y="26897"/>
                    <a:pt x="5525" y="27254"/>
                  </a:cubicBezTo>
                  <a:cubicBezTo>
                    <a:pt x="5358" y="27588"/>
                    <a:pt x="5227" y="27945"/>
                    <a:pt x="5096" y="28290"/>
                  </a:cubicBezTo>
                  <a:cubicBezTo>
                    <a:pt x="5036" y="28457"/>
                    <a:pt x="4977" y="28623"/>
                    <a:pt x="4929" y="28802"/>
                  </a:cubicBezTo>
                  <a:cubicBezTo>
                    <a:pt x="4906" y="28873"/>
                    <a:pt x="4882" y="28957"/>
                    <a:pt x="4870" y="29040"/>
                  </a:cubicBezTo>
                  <a:cubicBezTo>
                    <a:pt x="4858" y="29135"/>
                    <a:pt x="4822" y="29242"/>
                    <a:pt x="4810" y="29350"/>
                  </a:cubicBezTo>
                  <a:cubicBezTo>
                    <a:pt x="4798" y="29433"/>
                    <a:pt x="4786" y="29540"/>
                    <a:pt x="4763" y="29647"/>
                  </a:cubicBezTo>
                  <a:cubicBezTo>
                    <a:pt x="4751" y="29731"/>
                    <a:pt x="4739" y="29826"/>
                    <a:pt x="4739" y="29909"/>
                  </a:cubicBezTo>
                  <a:cubicBezTo>
                    <a:pt x="4727" y="30016"/>
                    <a:pt x="4703" y="30124"/>
                    <a:pt x="4703" y="30207"/>
                  </a:cubicBezTo>
                  <a:cubicBezTo>
                    <a:pt x="4703" y="30314"/>
                    <a:pt x="4691" y="30421"/>
                    <a:pt x="4691" y="30528"/>
                  </a:cubicBezTo>
                  <a:cubicBezTo>
                    <a:pt x="4679" y="30743"/>
                    <a:pt x="4691" y="30981"/>
                    <a:pt x="4739" y="31207"/>
                  </a:cubicBezTo>
                  <a:cubicBezTo>
                    <a:pt x="4786" y="31445"/>
                    <a:pt x="4846" y="31683"/>
                    <a:pt x="4929" y="31909"/>
                  </a:cubicBezTo>
                  <a:cubicBezTo>
                    <a:pt x="5025" y="32136"/>
                    <a:pt x="5144" y="32350"/>
                    <a:pt x="5287" y="32552"/>
                  </a:cubicBezTo>
                  <a:cubicBezTo>
                    <a:pt x="5417" y="32743"/>
                    <a:pt x="5572" y="32933"/>
                    <a:pt x="5751" y="33100"/>
                  </a:cubicBezTo>
                  <a:cubicBezTo>
                    <a:pt x="5894" y="33231"/>
                    <a:pt x="6060" y="33362"/>
                    <a:pt x="6239" y="33481"/>
                  </a:cubicBezTo>
                  <a:lnTo>
                    <a:pt x="6465" y="33624"/>
                  </a:lnTo>
                  <a:cubicBezTo>
                    <a:pt x="6632" y="33707"/>
                    <a:pt x="6775" y="33803"/>
                    <a:pt x="6953" y="33874"/>
                  </a:cubicBezTo>
                  <a:cubicBezTo>
                    <a:pt x="7287" y="34005"/>
                    <a:pt x="7620" y="34160"/>
                    <a:pt x="7977" y="34243"/>
                  </a:cubicBezTo>
                  <a:cubicBezTo>
                    <a:pt x="8156" y="34291"/>
                    <a:pt x="8358" y="34338"/>
                    <a:pt x="8537" y="34362"/>
                  </a:cubicBezTo>
                  <a:cubicBezTo>
                    <a:pt x="8727" y="34398"/>
                    <a:pt x="8918" y="34422"/>
                    <a:pt x="9108" y="34434"/>
                  </a:cubicBezTo>
                  <a:cubicBezTo>
                    <a:pt x="9323" y="34469"/>
                    <a:pt x="9549" y="34481"/>
                    <a:pt x="9763" y="34481"/>
                  </a:cubicBezTo>
                  <a:cubicBezTo>
                    <a:pt x="9906" y="34481"/>
                    <a:pt x="10037" y="34481"/>
                    <a:pt x="10168" y="34469"/>
                  </a:cubicBezTo>
                  <a:lnTo>
                    <a:pt x="10704" y="34422"/>
                  </a:lnTo>
                  <a:cubicBezTo>
                    <a:pt x="10894" y="34386"/>
                    <a:pt x="11097" y="34362"/>
                    <a:pt x="11287" y="34315"/>
                  </a:cubicBezTo>
                  <a:cubicBezTo>
                    <a:pt x="11644" y="34243"/>
                    <a:pt x="12002" y="34136"/>
                    <a:pt x="12347" y="34041"/>
                  </a:cubicBezTo>
                  <a:cubicBezTo>
                    <a:pt x="12668" y="33945"/>
                    <a:pt x="13002" y="33826"/>
                    <a:pt x="13323" y="33707"/>
                  </a:cubicBezTo>
                  <a:cubicBezTo>
                    <a:pt x="13514" y="33636"/>
                    <a:pt x="13692" y="33576"/>
                    <a:pt x="13895" y="33505"/>
                  </a:cubicBezTo>
                  <a:cubicBezTo>
                    <a:pt x="14073" y="33422"/>
                    <a:pt x="14252" y="33362"/>
                    <a:pt x="14431" y="33291"/>
                  </a:cubicBezTo>
                  <a:cubicBezTo>
                    <a:pt x="14764" y="33148"/>
                    <a:pt x="15097" y="32993"/>
                    <a:pt x="15443" y="32826"/>
                  </a:cubicBezTo>
                  <a:cubicBezTo>
                    <a:pt x="15621" y="32755"/>
                    <a:pt x="15776" y="32671"/>
                    <a:pt x="15955" y="32588"/>
                  </a:cubicBezTo>
                  <a:cubicBezTo>
                    <a:pt x="16121" y="32517"/>
                    <a:pt x="16300" y="32421"/>
                    <a:pt x="16466" y="32338"/>
                  </a:cubicBezTo>
                  <a:cubicBezTo>
                    <a:pt x="16788" y="32171"/>
                    <a:pt x="17121" y="31981"/>
                    <a:pt x="17431" y="31790"/>
                  </a:cubicBezTo>
                  <a:cubicBezTo>
                    <a:pt x="17740" y="31612"/>
                    <a:pt x="18038" y="31421"/>
                    <a:pt x="18336" y="31219"/>
                  </a:cubicBezTo>
                  <a:cubicBezTo>
                    <a:pt x="18633" y="31028"/>
                    <a:pt x="18919" y="30838"/>
                    <a:pt x="19217" y="30647"/>
                  </a:cubicBezTo>
                  <a:cubicBezTo>
                    <a:pt x="19514" y="30433"/>
                    <a:pt x="19812" y="30243"/>
                    <a:pt x="20110" y="30028"/>
                  </a:cubicBezTo>
                  <a:cubicBezTo>
                    <a:pt x="20276" y="29933"/>
                    <a:pt x="20419" y="29814"/>
                    <a:pt x="20586" y="29707"/>
                  </a:cubicBezTo>
                  <a:cubicBezTo>
                    <a:pt x="20753" y="29588"/>
                    <a:pt x="20919" y="29481"/>
                    <a:pt x="21062" y="29362"/>
                  </a:cubicBezTo>
                  <a:cubicBezTo>
                    <a:pt x="21229" y="29242"/>
                    <a:pt x="21372" y="29123"/>
                    <a:pt x="21539" y="29004"/>
                  </a:cubicBezTo>
                  <a:cubicBezTo>
                    <a:pt x="21717" y="28873"/>
                    <a:pt x="21884" y="28742"/>
                    <a:pt x="22062" y="28588"/>
                  </a:cubicBezTo>
                  <a:cubicBezTo>
                    <a:pt x="22348" y="28361"/>
                    <a:pt x="22622" y="28123"/>
                    <a:pt x="22908" y="27885"/>
                  </a:cubicBezTo>
                  <a:cubicBezTo>
                    <a:pt x="23182" y="27671"/>
                    <a:pt x="23444" y="27409"/>
                    <a:pt x="23694" y="27171"/>
                  </a:cubicBezTo>
                  <a:cubicBezTo>
                    <a:pt x="23956" y="26933"/>
                    <a:pt x="24217" y="26683"/>
                    <a:pt x="24456" y="26433"/>
                  </a:cubicBezTo>
                  <a:cubicBezTo>
                    <a:pt x="24729" y="26159"/>
                    <a:pt x="24979" y="25897"/>
                    <a:pt x="25229" y="25623"/>
                  </a:cubicBezTo>
                  <a:cubicBezTo>
                    <a:pt x="25349" y="25492"/>
                    <a:pt x="25480" y="25361"/>
                    <a:pt x="25599" y="25230"/>
                  </a:cubicBezTo>
                  <a:cubicBezTo>
                    <a:pt x="25682" y="25135"/>
                    <a:pt x="25753" y="25051"/>
                    <a:pt x="25825" y="24968"/>
                  </a:cubicBezTo>
                  <a:cubicBezTo>
                    <a:pt x="25872" y="24909"/>
                    <a:pt x="25932" y="24873"/>
                    <a:pt x="25980" y="24813"/>
                  </a:cubicBezTo>
                  <a:cubicBezTo>
                    <a:pt x="26218" y="24492"/>
                    <a:pt x="26468" y="24182"/>
                    <a:pt x="26706" y="23861"/>
                  </a:cubicBezTo>
                  <a:cubicBezTo>
                    <a:pt x="26896" y="23575"/>
                    <a:pt x="27111" y="23277"/>
                    <a:pt x="27301" y="22980"/>
                  </a:cubicBezTo>
                  <a:cubicBezTo>
                    <a:pt x="27706" y="22337"/>
                    <a:pt x="28087" y="21682"/>
                    <a:pt x="28480" y="21039"/>
                  </a:cubicBezTo>
                  <a:cubicBezTo>
                    <a:pt x="28849" y="20420"/>
                    <a:pt x="29230" y="19813"/>
                    <a:pt x="29587" y="19182"/>
                  </a:cubicBezTo>
                  <a:cubicBezTo>
                    <a:pt x="29790" y="18860"/>
                    <a:pt x="29968" y="18515"/>
                    <a:pt x="30123" y="18182"/>
                  </a:cubicBezTo>
                  <a:cubicBezTo>
                    <a:pt x="30302" y="17848"/>
                    <a:pt x="30468" y="17503"/>
                    <a:pt x="30623" y="17146"/>
                  </a:cubicBezTo>
                  <a:cubicBezTo>
                    <a:pt x="30706" y="16967"/>
                    <a:pt x="30778" y="16777"/>
                    <a:pt x="30861" y="16574"/>
                  </a:cubicBezTo>
                  <a:cubicBezTo>
                    <a:pt x="30921" y="16419"/>
                    <a:pt x="30980" y="16253"/>
                    <a:pt x="31040" y="16074"/>
                  </a:cubicBezTo>
                  <a:cubicBezTo>
                    <a:pt x="31064" y="16003"/>
                    <a:pt x="31075" y="15908"/>
                    <a:pt x="31111" y="15836"/>
                  </a:cubicBezTo>
                  <a:cubicBezTo>
                    <a:pt x="31135" y="15741"/>
                    <a:pt x="31171" y="15657"/>
                    <a:pt x="31183" y="15586"/>
                  </a:cubicBezTo>
                  <a:lnTo>
                    <a:pt x="31314" y="15050"/>
                  </a:lnTo>
                  <a:cubicBezTo>
                    <a:pt x="31361" y="14848"/>
                    <a:pt x="31397" y="14669"/>
                    <a:pt x="31433" y="14479"/>
                  </a:cubicBezTo>
                  <a:cubicBezTo>
                    <a:pt x="31480" y="14300"/>
                    <a:pt x="31516" y="14110"/>
                    <a:pt x="31540" y="13931"/>
                  </a:cubicBezTo>
                  <a:cubicBezTo>
                    <a:pt x="31611" y="13574"/>
                    <a:pt x="31647" y="13229"/>
                    <a:pt x="31695" y="12871"/>
                  </a:cubicBezTo>
                  <a:cubicBezTo>
                    <a:pt x="31706" y="12752"/>
                    <a:pt x="31718" y="12645"/>
                    <a:pt x="31718" y="12526"/>
                  </a:cubicBezTo>
                  <a:cubicBezTo>
                    <a:pt x="31730" y="12443"/>
                    <a:pt x="31730" y="12348"/>
                    <a:pt x="31754" y="12264"/>
                  </a:cubicBezTo>
                  <a:lnTo>
                    <a:pt x="31790" y="11728"/>
                  </a:lnTo>
                  <a:cubicBezTo>
                    <a:pt x="31814" y="11550"/>
                    <a:pt x="31826" y="11371"/>
                    <a:pt x="31826" y="11193"/>
                  </a:cubicBezTo>
                  <a:cubicBezTo>
                    <a:pt x="31826" y="11014"/>
                    <a:pt x="31837" y="10835"/>
                    <a:pt x="31837" y="10657"/>
                  </a:cubicBezTo>
                  <a:lnTo>
                    <a:pt x="31837" y="10109"/>
                  </a:lnTo>
                  <a:cubicBezTo>
                    <a:pt x="31826" y="9931"/>
                    <a:pt x="31826" y="9728"/>
                    <a:pt x="31814" y="9550"/>
                  </a:cubicBezTo>
                  <a:cubicBezTo>
                    <a:pt x="31766" y="9157"/>
                    <a:pt x="31718" y="8764"/>
                    <a:pt x="31647" y="8359"/>
                  </a:cubicBezTo>
                  <a:cubicBezTo>
                    <a:pt x="31611" y="8240"/>
                    <a:pt x="31599" y="8121"/>
                    <a:pt x="31576" y="8026"/>
                  </a:cubicBezTo>
                  <a:cubicBezTo>
                    <a:pt x="31552" y="7942"/>
                    <a:pt x="31540" y="7883"/>
                    <a:pt x="31516" y="7811"/>
                  </a:cubicBezTo>
                  <a:cubicBezTo>
                    <a:pt x="31480" y="7704"/>
                    <a:pt x="31456" y="7585"/>
                    <a:pt x="31421" y="7490"/>
                  </a:cubicBezTo>
                  <a:cubicBezTo>
                    <a:pt x="31409" y="7406"/>
                    <a:pt x="31373" y="7335"/>
                    <a:pt x="31349" y="7264"/>
                  </a:cubicBezTo>
                  <a:cubicBezTo>
                    <a:pt x="31314" y="7168"/>
                    <a:pt x="31290" y="7073"/>
                    <a:pt x="31254" y="6978"/>
                  </a:cubicBezTo>
                  <a:cubicBezTo>
                    <a:pt x="31242" y="6930"/>
                    <a:pt x="31218" y="6871"/>
                    <a:pt x="31195" y="6835"/>
                  </a:cubicBezTo>
                  <a:cubicBezTo>
                    <a:pt x="31183" y="6775"/>
                    <a:pt x="31159" y="6728"/>
                    <a:pt x="31135" y="6668"/>
                  </a:cubicBezTo>
                  <a:cubicBezTo>
                    <a:pt x="31099" y="6573"/>
                    <a:pt x="31064" y="6490"/>
                    <a:pt x="31016" y="6394"/>
                  </a:cubicBezTo>
                  <a:cubicBezTo>
                    <a:pt x="30980" y="6311"/>
                    <a:pt x="30944" y="6240"/>
                    <a:pt x="30897" y="6144"/>
                  </a:cubicBezTo>
                  <a:cubicBezTo>
                    <a:pt x="30873" y="6073"/>
                    <a:pt x="30825" y="6002"/>
                    <a:pt x="30802" y="5918"/>
                  </a:cubicBezTo>
                  <a:cubicBezTo>
                    <a:pt x="30742" y="5835"/>
                    <a:pt x="30694" y="5728"/>
                    <a:pt x="30635" y="5644"/>
                  </a:cubicBezTo>
                  <a:cubicBezTo>
                    <a:pt x="30540" y="5478"/>
                    <a:pt x="30444" y="5311"/>
                    <a:pt x="30349" y="5168"/>
                  </a:cubicBezTo>
                  <a:cubicBezTo>
                    <a:pt x="30266" y="5001"/>
                    <a:pt x="30147" y="4847"/>
                    <a:pt x="30040" y="4704"/>
                  </a:cubicBezTo>
                  <a:cubicBezTo>
                    <a:pt x="29932" y="4549"/>
                    <a:pt x="29825" y="4406"/>
                    <a:pt x="29706" y="4251"/>
                  </a:cubicBezTo>
                  <a:cubicBezTo>
                    <a:pt x="29587" y="4073"/>
                    <a:pt x="29444" y="3918"/>
                    <a:pt x="29313" y="3751"/>
                  </a:cubicBezTo>
                  <a:lnTo>
                    <a:pt x="28956" y="3346"/>
                  </a:lnTo>
                  <a:cubicBezTo>
                    <a:pt x="28909" y="3287"/>
                    <a:pt x="28849" y="3239"/>
                    <a:pt x="28789" y="3180"/>
                  </a:cubicBezTo>
                  <a:cubicBezTo>
                    <a:pt x="28718" y="3108"/>
                    <a:pt x="28635" y="3037"/>
                    <a:pt x="28551" y="2965"/>
                  </a:cubicBezTo>
                  <a:cubicBezTo>
                    <a:pt x="28492" y="2906"/>
                    <a:pt x="28432" y="2858"/>
                    <a:pt x="28373" y="2811"/>
                  </a:cubicBezTo>
                  <a:cubicBezTo>
                    <a:pt x="28301" y="2739"/>
                    <a:pt x="28206" y="2680"/>
                    <a:pt x="28135" y="2608"/>
                  </a:cubicBezTo>
                  <a:cubicBezTo>
                    <a:pt x="28063" y="2525"/>
                    <a:pt x="27956" y="2465"/>
                    <a:pt x="27885" y="2406"/>
                  </a:cubicBezTo>
                  <a:cubicBezTo>
                    <a:pt x="27789" y="2334"/>
                    <a:pt x="27706" y="2275"/>
                    <a:pt x="27611" y="2203"/>
                  </a:cubicBezTo>
                  <a:cubicBezTo>
                    <a:pt x="27551" y="2156"/>
                    <a:pt x="27492" y="2132"/>
                    <a:pt x="27432" y="2084"/>
                  </a:cubicBezTo>
                  <a:cubicBezTo>
                    <a:pt x="27325" y="2025"/>
                    <a:pt x="27242" y="1953"/>
                    <a:pt x="27134" y="1894"/>
                  </a:cubicBezTo>
                  <a:cubicBezTo>
                    <a:pt x="27075" y="1858"/>
                    <a:pt x="27027" y="1811"/>
                    <a:pt x="26968" y="1787"/>
                  </a:cubicBezTo>
                  <a:cubicBezTo>
                    <a:pt x="26873" y="1727"/>
                    <a:pt x="26765" y="1668"/>
                    <a:pt x="26658" y="1596"/>
                  </a:cubicBezTo>
                  <a:cubicBezTo>
                    <a:pt x="26492" y="1489"/>
                    <a:pt x="26337" y="1418"/>
                    <a:pt x="26170" y="1322"/>
                  </a:cubicBezTo>
                  <a:cubicBezTo>
                    <a:pt x="26003" y="1239"/>
                    <a:pt x="25825" y="1180"/>
                    <a:pt x="25658" y="1084"/>
                  </a:cubicBezTo>
                  <a:cubicBezTo>
                    <a:pt x="25468" y="1001"/>
                    <a:pt x="25277" y="918"/>
                    <a:pt x="25087" y="846"/>
                  </a:cubicBezTo>
                  <a:cubicBezTo>
                    <a:pt x="24741" y="715"/>
                    <a:pt x="24384" y="596"/>
                    <a:pt x="24039" y="489"/>
                  </a:cubicBezTo>
                  <a:cubicBezTo>
                    <a:pt x="23694" y="382"/>
                    <a:pt x="23336" y="287"/>
                    <a:pt x="22979" y="203"/>
                  </a:cubicBezTo>
                  <a:cubicBezTo>
                    <a:pt x="22777" y="167"/>
                    <a:pt x="22562" y="120"/>
                    <a:pt x="22372" y="108"/>
                  </a:cubicBezTo>
                  <a:cubicBezTo>
                    <a:pt x="22193" y="84"/>
                    <a:pt x="22027" y="72"/>
                    <a:pt x="21848" y="60"/>
                  </a:cubicBezTo>
                  <a:cubicBezTo>
                    <a:pt x="21491" y="48"/>
                    <a:pt x="21134" y="13"/>
                    <a:pt x="20765" y="13"/>
                  </a:cubicBezTo>
                  <a:cubicBezTo>
                    <a:pt x="20586" y="13"/>
                    <a:pt x="20407" y="1"/>
                    <a:pt x="202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1"/>
            <p:cNvSpPr/>
            <p:nvPr/>
          </p:nvSpPr>
          <p:spPr>
            <a:xfrm>
              <a:off x="2634850" y="1155025"/>
              <a:ext cx="759925" cy="835850"/>
            </a:xfrm>
            <a:custGeom>
              <a:rect b="b" l="l" r="r" t="t"/>
              <a:pathLst>
                <a:path extrusionOk="0" h="33434" w="30397">
                  <a:moveTo>
                    <a:pt x="16109" y="1"/>
                  </a:moveTo>
                  <a:cubicBezTo>
                    <a:pt x="15419" y="1"/>
                    <a:pt x="14740" y="84"/>
                    <a:pt x="14085" y="179"/>
                  </a:cubicBezTo>
                  <a:cubicBezTo>
                    <a:pt x="13276" y="322"/>
                    <a:pt x="12597" y="477"/>
                    <a:pt x="11966" y="691"/>
                  </a:cubicBezTo>
                  <a:cubicBezTo>
                    <a:pt x="11609" y="810"/>
                    <a:pt x="11240" y="941"/>
                    <a:pt x="10978" y="1037"/>
                  </a:cubicBezTo>
                  <a:cubicBezTo>
                    <a:pt x="10692" y="1132"/>
                    <a:pt x="10347" y="1251"/>
                    <a:pt x="10025" y="1394"/>
                  </a:cubicBezTo>
                  <a:cubicBezTo>
                    <a:pt x="9227" y="1715"/>
                    <a:pt x="8608" y="2025"/>
                    <a:pt x="8061" y="2370"/>
                  </a:cubicBezTo>
                  <a:cubicBezTo>
                    <a:pt x="7358" y="2799"/>
                    <a:pt x="6715" y="3192"/>
                    <a:pt x="6072" y="3597"/>
                  </a:cubicBezTo>
                  <a:cubicBezTo>
                    <a:pt x="5977" y="3668"/>
                    <a:pt x="5894" y="3787"/>
                    <a:pt x="5882" y="3918"/>
                  </a:cubicBezTo>
                  <a:cubicBezTo>
                    <a:pt x="5691" y="4073"/>
                    <a:pt x="5477" y="4251"/>
                    <a:pt x="5287" y="4406"/>
                  </a:cubicBezTo>
                  <a:cubicBezTo>
                    <a:pt x="5001" y="4668"/>
                    <a:pt x="4727" y="4918"/>
                    <a:pt x="4429" y="5216"/>
                  </a:cubicBezTo>
                  <a:cubicBezTo>
                    <a:pt x="4155" y="5466"/>
                    <a:pt x="3929" y="5704"/>
                    <a:pt x="3739" y="5930"/>
                  </a:cubicBezTo>
                  <a:cubicBezTo>
                    <a:pt x="3274" y="6478"/>
                    <a:pt x="2834" y="7061"/>
                    <a:pt x="2429" y="7645"/>
                  </a:cubicBezTo>
                  <a:cubicBezTo>
                    <a:pt x="2310" y="7799"/>
                    <a:pt x="2203" y="7966"/>
                    <a:pt x="2108" y="8133"/>
                  </a:cubicBezTo>
                  <a:cubicBezTo>
                    <a:pt x="2072" y="8180"/>
                    <a:pt x="2060" y="8204"/>
                    <a:pt x="2024" y="8252"/>
                  </a:cubicBezTo>
                  <a:cubicBezTo>
                    <a:pt x="1965" y="8335"/>
                    <a:pt x="1905" y="8442"/>
                    <a:pt x="1846" y="8550"/>
                  </a:cubicBezTo>
                  <a:cubicBezTo>
                    <a:pt x="1691" y="8847"/>
                    <a:pt x="1512" y="9157"/>
                    <a:pt x="1357" y="9490"/>
                  </a:cubicBezTo>
                  <a:cubicBezTo>
                    <a:pt x="1226" y="9788"/>
                    <a:pt x="1060" y="10121"/>
                    <a:pt x="929" y="10466"/>
                  </a:cubicBezTo>
                  <a:cubicBezTo>
                    <a:pt x="857" y="10693"/>
                    <a:pt x="798" y="10859"/>
                    <a:pt x="738" y="11002"/>
                  </a:cubicBezTo>
                  <a:cubicBezTo>
                    <a:pt x="679" y="11181"/>
                    <a:pt x="619" y="11371"/>
                    <a:pt x="536" y="11633"/>
                  </a:cubicBezTo>
                  <a:cubicBezTo>
                    <a:pt x="441" y="11967"/>
                    <a:pt x="357" y="12300"/>
                    <a:pt x="286" y="12621"/>
                  </a:cubicBezTo>
                  <a:cubicBezTo>
                    <a:pt x="214" y="12979"/>
                    <a:pt x="119" y="13383"/>
                    <a:pt x="83" y="13812"/>
                  </a:cubicBezTo>
                  <a:cubicBezTo>
                    <a:pt x="0" y="14443"/>
                    <a:pt x="0" y="14943"/>
                    <a:pt x="83" y="15408"/>
                  </a:cubicBezTo>
                  <a:cubicBezTo>
                    <a:pt x="143" y="15717"/>
                    <a:pt x="203" y="16015"/>
                    <a:pt x="286" y="16289"/>
                  </a:cubicBezTo>
                  <a:cubicBezTo>
                    <a:pt x="334" y="16455"/>
                    <a:pt x="393" y="16610"/>
                    <a:pt x="464" y="16777"/>
                  </a:cubicBezTo>
                  <a:cubicBezTo>
                    <a:pt x="476" y="16824"/>
                    <a:pt x="512" y="16884"/>
                    <a:pt x="524" y="16932"/>
                  </a:cubicBezTo>
                  <a:cubicBezTo>
                    <a:pt x="572" y="17027"/>
                    <a:pt x="619" y="17146"/>
                    <a:pt x="679" y="17253"/>
                  </a:cubicBezTo>
                  <a:lnTo>
                    <a:pt x="762" y="17432"/>
                  </a:lnTo>
                  <a:cubicBezTo>
                    <a:pt x="822" y="17563"/>
                    <a:pt x="893" y="17705"/>
                    <a:pt x="976" y="17836"/>
                  </a:cubicBezTo>
                  <a:cubicBezTo>
                    <a:pt x="988" y="17884"/>
                    <a:pt x="1012" y="17920"/>
                    <a:pt x="1048" y="17967"/>
                  </a:cubicBezTo>
                  <a:cubicBezTo>
                    <a:pt x="1107" y="18074"/>
                    <a:pt x="1167" y="18182"/>
                    <a:pt x="1238" y="18277"/>
                  </a:cubicBezTo>
                  <a:cubicBezTo>
                    <a:pt x="1274" y="18313"/>
                    <a:pt x="1298" y="18360"/>
                    <a:pt x="1334" y="18396"/>
                  </a:cubicBezTo>
                  <a:lnTo>
                    <a:pt x="1548" y="18717"/>
                  </a:lnTo>
                  <a:lnTo>
                    <a:pt x="1596" y="18777"/>
                  </a:lnTo>
                  <a:cubicBezTo>
                    <a:pt x="1691" y="18896"/>
                    <a:pt x="1786" y="19027"/>
                    <a:pt x="1893" y="19146"/>
                  </a:cubicBezTo>
                  <a:cubicBezTo>
                    <a:pt x="2048" y="19313"/>
                    <a:pt x="2191" y="19468"/>
                    <a:pt x="2358" y="19634"/>
                  </a:cubicBezTo>
                  <a:cubicBezTo>
                    <a:pt x="2500" y="19789"/>
                    <a:pt x="2667" y="19932"/>
                    <a:pt x="2834" y="20087"/>
                  </a:cubicBezTo>
                  <a:cubicBezTo>
                    <a:pt x="2905" y="20158"/>
                    <a:pt x="3001" y="20230"/>
                    <a:pt x="3072" y="20301"/>
                  </a:cubicBezTo>
                  <a:cubicBezTo>
                    <a:pt x="3322" y="20539"/>
                    <a:pt x="3548" y="20765"/>
                    <a:pt x="3751" y="20992"/>
                  </a:cubicBezTo>
                  <a:cubicBezTo>
                    <a:pt x="3774" y="21015"/>
                    <a:pt x="3798" y="21039"/>
                    <a:pt x="3810" y="21063"/>
                  </a:cubicBezTo>
                  <a:cubicBezTo>
                    <a:pt x="3870" y="21134"/>
                    <a:pt x="3953" y="21218"/>
                    <a:pt x="4013" y="21301"/>
                  </a:cubicBezTo>
                  <a:lnTo>
                    <a:pt x="4096" y="21420"/>
                  </a:lnTo>
                  <a:lnTo>
                    <a:pt x="4191" y="21539"/>
                  </a:lnTo>
                  <a:cubicBezTo>
                    <a:pt x="4274" y="21658"/>
                    <a:pt x="4346" y="21789"/>
                    <a:pt x="4405" y="21896"/>
                  </a:cubicBezTo>
                  <a:cubicBezTo>
                    <a:pt x="4513" y="22123"/>
                    <a:pt x="4608" y="22325"/>
                    <a:pt x="4679" y="22539"/>
                  </a:cubicBezTo>
                  <a:cubicBezTo>
                    <a:pt x="4691" y="22551"/>
                    <a:pt x="4691" y="22587"/>
                    <a:pt x="4703" y="22611"/>
                  </a:cubicBezTo>
                  <a:cubicBezTo>
                    <a:pt x="4727" y="22670"/>
                    <a:pt x="4751" y="22742"/>
                    <a:pt x="4763" y="22801"/>
                  </a:cubicBezTo>
                  <a:lnTo>
                    <a:pt x="4798" y="22944"/>
                  </a:lnTo>
                  <a:lnTo>
                    <a:pt x="4822" y="23075"/>
                  </a:lnTo>
                  <a:lnTo>
                    <a:pt x="4846" y="23135"/>
                  </a:lnTo>
                  <a:cubicBezTo>
                    <a:pt x="4858" y="23206"/>
                    <a:pt x="4870" y="23301"/>
                    <a:pt x="4882" y="23373"/>
                  </a:cubicBezTo>
                  <a:cubicBezTo>
                    <a:pt x="4882" y="23420"/>
                    <a:pt x="4906" y="23444"/>
                    <a:pt x="4906" y="23492"/>
                  </a:cubicBezTo>
                  <a:cubicBezTo>
                    <a:pt x="4917" y="23563"/>
                    <a:pt x="4929" y="23659"/>
                    <a:pt x="4929" y="23730"/>
                  </a:cubicBezTo>
                  <a:cubicBezTo>
                    <a:pt x="4941" y="23778"/>
                    <a:pt x="4941" y="23801"/>
                    <a:pt x="4941" y="23849"/>
                  </a:cubicBezTo>
                  <a:cubicBezTo>
                    <a:pt x="4965" y="23932"/>
                    <a:pt x="4965" y="24016"/>
                    <a:pt x="4965" y="24099"/>
                  </a:cubicBezTo>
                  <a:lnTo>
                    <a:pt x="4965" y="24444"/>
                  </a:lnTo>
                  <a:cubicBezTo>
                    <a:pt x="4929" y="24968"/>
                    <a:pt x="4882" y="25456"/>
                    <a:pt x="4822" y="25933"/>
                  </a:cubicBezTo>
                  <a:cubicBezTo>
                    <a:pt x="4798" y="26123"/>
                    <a:pt x="4763" y="26337"/>
                    <a:pt x="4739" y="26528"/>
                  </a:cubicBezTo>
                  <a:cubicBezTo>
                    <a:pt x="4691" y="26837"/>
                    <a:pt x="4632" y="27183"/>
                    <a:pt x="4608" y="27504"/>
                  </a:cubicBezTo>
                  <a:lnTo>
                    <a:pt x="4608" y="27564"/>
                  </a:lnTo>
                  <a:cubicBezTo>
                    <a:pt x="4584" y="27719"/>
                    <a:pt x="4572" y="27885"/>
                    <a:pt x="4560" y="28040"/>
                  </a:cubicBezTo>
                  <a:cubicBezTo>
                    <a:pt x="4548" y="28278"/>
                    <a:pt x="4525" y="28504"/>
                    <a:pt x="4525" y="28695"/>
                  </a:cubicBezTo>
                  <a:cubicBezTo>
                    <a:pt x="4513" y="28873"/>
                    <a:pt x="4525" y="29088"/>
                    <a:pt x="4560" y="29278"/>
                  </a:cubicBezTo>
                  <a:cubicBezTo>
                    <a:pt x="4608" y="29576"/>
                    <a:pt x="4667" y="29814"/>
                    <a:pt x="4739" y="30040"/>
                  </a:cubicBezTo>
                  <a:cubicBezTo>
                    <a:pt x="4810" y="30266"/>
                    <a:pt x="4917" y="30481"/>
                    <a:pt x="5036" y="30719"/>
                  </a:cubicBezTo>
                  <a:cubicBezTo>
                    <a:pt x="5144" y="30933"/>
                    <a:pt x="5263" y="31159"/>
                    <a:pt x="5417" y="31362"/>
                  </a:cubicBezTo>
                  <a:cubicBezTo>
                    <a:pt x="5739" y="31779"/>
                    <a:pt x="6108" y="32124"/>
                    <a:pt x="6525" y="32386"/>
                  </a:cubicBezTo>
                  <a:cubicBezTo>
                    <a:pt x="6953" y="32672"/>
                    <a:pt x="7465" y="32898"/>
                    <a:pt x="8001" y="33041"/>
                  </a:cubicBezTo>
                  <a:cubicBezTo>
                    <a:pt x="8061" y="33064"/>
                    <a:pt x="8096" y="33076"/>
                    <a:pt x="8144" y="33088"/>
                  </a:cubicBezTo>
                  <a:cubicBezTo>
                    <a:pt x="8287" y="33124"/>
                    <a:pt x="8418" y="33160"/>
                    <a:pt x="8549" y="33195"/>
                  </a:cubicBezTo>
                  <a:cubicBezTo>
                    <a:pt x="9073" y="33314"/>
                    <a:pt x="9537" y="33374"/>
                    <a:pt x="9989" y="33374"/>
                  </a:cubicBezTo>
                  <a:cubicBezTo>
                    <a:pt x="10049" y="33374"/>
                    <a:pt x="10097" y="33374"/>
                    <a:pt x="10228" y="33434"/>
                  </a:cubicBezTo>
                  <a:cubicBezTo>
                    <a:pt x="10621" y="33422"/>
                    <a:pt x="11037" y="33362"/>
                    <a:pt x="11513" y="33255"/>
                  </a:cubicBezTo>
                  <a:lnTo>
                    <a:pt x="11549" y="33243"/>
                  </a:lnTo>
                  <a:cubicBezTo>
                    <a:pt x="11704" y="33195"/>
                    <a:pt x="11871" y="33160"/>
                    <a:pt x="12025" y="33112"/>
                  </a:cubicBezTo>
                  <a:cubicBezTo>
                    <a:pt x="12418" y="33017"/>
                    <a:pt x="12764" y="32910"/>
                    <a:pt x="13073" y="32791"/>
                  </a:cubicBezTo>
                  <a:cubicBezTo>
                    <a:pt x="13799" y="32517"/>
                    <a:pt x="14490" y="32171"/>
                    <a:pt x="15002" y="31898"/>
                  </a:cubicBezTo>
                  <a:lnTo>
                    <a:pt x="15062" y="31874"/>
                  </a:lnTo>
                  <a:cubicBezTo>
                    <a:pt x="15383" y="31707"/>
                    <a:pt x="15693" y="31540"/>
                    <a:pt x="16002" y="31362"/>
                  </a:cubicBezTo>
                  <a:cubicBezTo>
                    <a:pt x="16336" y="31183"/>
                    <a:pt x="16657" y="30993"/>
                    <a:pt x="17026" y="30767"/>
                  </a:cubicBezTo>
                  <a:cubicBezTo>
                    <a:pt x="17288" y="30624"/>
                    <a:pt x="17538" y="30457"/>
                    <a:pt x="17776" y="30302"/>
                  </a:cubicBezTo>
                  <a:lnTo>
                    <a:pt x="17860" y="30243"/>
                  </a:lnTo>
                  <a:lnTo>
                    <a:pt x="18074" y="30124"/>
                  </a:lnTo>
                  <a:cubicBezTo>
                    <a:pt x="18312" y="29981"/>
                    <a:pt x="18550" y="29826"/>
                    <a:pt x="18788" y="29671"/>
                  </a:cubicBezTo>
                  <a:cubicBezTo>
                    <a:pt x="19372" y="29278"/>
                    <a:pt x="19979" y="28873"/>
                    <a:pt x="20538" y="28433"/>
                  </a:cubicBezTo>
                  <a:cubicBezTo>
                    <a:pt x="21098" y="28004"/>
                    <a:pt x="21646" y="27564"/>
                    <a:pt x="22181" y="27111"/>
                  </a:cubicBezTo>
                  <a:cubicBezTo>
                    <a:pt x="22705" y="26659"/>
                    <a:pt x="23241" y="26183"/>
                    <a:pt x="23848" y="25623"/>
                  </a:cubicBezTo>
                  <a:cubicBezTo>
                    <a:pt x="24134" y="25337"/>
                    <a:pt x="24396" y="25087"/>
                    <a:pt x="24634" y="24849"/>
                  </a:cubicBezTo>
                  <a:lnTo>
                    <a:pt x="24646" y="24825"/>
                  </a:lnTo>
                  <a:cubicBezTo>
                    <a:pt x="24884" y="24611"/>
                    <a:pt x="25122" y="24349"/>
                    <a:pt x="25349" y="24099"/>
                  </a:cubicBezTo>
                  <a:cubicBezTo>
                    <a:pt x="25765" y="23623"/>
                    <a:pt x="26242" y="23075"/>
                    <a:pt x="26670" y="22480"/>
                  </a:cubicBezTo>
                  <a:cubicBezTo>
                    <a:pt x="26718" y="22432"/>
                    <a:pt x="26753" y="22385"/>
                    <a:pt x="26777" y="22349"/>
                  </a:cubicBezTo>
                  <a:cubicBezTo>
                    <a:pt x="26837" y="22242"/>
                    <a:pt x="26908" y="22146"/>
                    <a:pt x="26992" y="22051"/>
                  </a:cubicBezTo>
                  <a:lnTo>
                    <a:pt x="27349" y="21527"/>
                  </a:lnTo>
                  <a:cubicBezTo>
                    <a:pt x="27551" y="21194"/>
                    <a:pt x="27766" y="20872"/>
                    <a:pt x="27908" y="20622"/>
                  </a:cubicBezTo>
                  <a:cubicBezTo>
                    <a:pt x="27920" y="20575"/>
                    <a:pt x="27956" y="20527"/>
                    <a:pt x="27980" y="20480"/>
                  </a:cubicBezTo>
                  <a:lnTo>
                    <a:pt x="28158" y="20170"/>
                  </a:lnTo>
                  <a:lnTo>
                    <a:pt x="28266" y="19991"/>
                  </a:lnTo>
                  <a:cubicBezTo>
                    <a:pt x="28337" y="19884"/>
                    <a:pt x="28397" y="19765"/>
                    <a:pt x="28456" y="19646"/>
                  </a:cubicBezTo>
                  <a:cubicBezTo>
                    <a:pt x="28516" y="19551"/>
                    <a:pt x="28563" y="19432"/>
                    <a:pt x="28623" y="19313"/>
                  </a:cubicBezTo>
                  <a:cubicBezTo>
                    <a:pt x="28635" y="19253"/>
                    <a:pt x="28670" y="19206"/>
                    <a:pt x="28694" y="19146"/>
                  </a:cubicBezTo>
                  <a:cubicBezTo>
                    <a:pt x="28754" y="19039"/>
                    <a:pt x="28801" y="18920"/>
                    <a:pt x="28849" y="18801"/>
                  </a:cubicBezTo>
                  <a:cubicBezTo>
                    <a:pt x="28861" y="18753"/>
                    <a:pt x="28897" y="18717"/>
                    <a:pt x="28909" y="18670"/>
                  </a:cubicBezTo>
                  <a:cubicBezTo>
                    <a:pt x="29159" y="18039"/>
                    <a:pt x="29385" y="17384"/>
                    <a:pt x="29623" y="16670"/>
                  </a:cubicBezTo>
                  <a:cubicBezTo>
                    <a:pt x="29682" y="16479"/>
                    <a:pt x="29742" y="16289"/>
                    <a:pt x="29801" y="16110"/>
                  </a:cubicBezTo>
                  <a:cubicBezTo>
                    <a:pt x="29813" y="16062"/>
                    <a:pt x="29825" y="16003"/>
                    <a:pt x="29849" y="15955"/>
                  </a:cubicBezTo>
                  <a:cubicBezTo>
                    <a:pt x="29885" y="15836"/>
                    <a:pt x="29921" y="15741"/>
                    <a:pt x="29944" y="15622"/>
                  </a:cubicBezTo>
                  <a:lnTo>
                    <a:pt x="30111" y="14991"/>
                  </a:lnTo>
                  <a:cubicBezTo>
                    <a:pt x="30147" y="14872"/>
                    <a:pt x="30171" y="14753"/>
                    <a:pt x="30182" y="14634"/>
                  </a:cubicBezTo>
                  <a:cubicBezTo>
                    <a:pt x="30182" y="14574"/>
                    <a:pt x="30206" y="14515"/>
                    <a:pt x="30218" y="14455"/>
                  </a:cubicBezTo>
                  <a:cubicBezTo>
                    <a:pt x="30230" y="14312"/>
                    <a:pt x="30266" y="14169"/>
                    <a:pt x="30278" y="14038"/>
                  </a:cubicBezTo>
                  <a:lnTo>
                    <a:pt x="30290" y="13979"/>
                  </a:lnTo>
                  <a:cubicBezTo>
                    <a:pt x="30325" y="13812"/>
                    <a:pt x="30337" y="13669"/>
                    <a:pt x="30349" y="13503"/>
                  </a:cubicBezTo>
                  <a:lnTo>
                    <a:pt x="30361" y="13360"/>
                  </a:lnTo>
                  <a:cubicBezTo>
                    <a:pt x="30385" y="13157"/>
                    <a:pt x="30397" y="12967"/>
                    <a:pt x="30397" y="12776"/>
                  </a:cubicBezTo>
                  <a:lnTo>
                    <a:pt x="30397" y="12479"/>
                  </a:lnTo>
                  <a:lnTo>
                    <a:pt x="30397" y="12181"/>
                  </a:lnTo>
                  <a:cubicBezTo>
                    <a:pt x="30397" y="12062"/>
                    <a:pt x="30397" y="11943"/>
                    <a:pt x="30385" y="11824"/>
                  </a:cubicBezTo>
                  <a:lnTo>
                    <a:pt x="30385" y="11800"/>
                  </a:lnTo>
                  <a:cubicBezTo>
                    <a:pt x="30385" y="11705"/>
                    <a:pt x="30361" y="11574"/>
                    <a:pt x="30349" y="11431"/>
                  </a:cubicBezTo>
                  <a:cubicBezTo>
                    <a:pt x="30337" y="11252"/>
                    <a:pt x="30325" y="11062"/>
                    <a:pt x="30278" y="10883"/>
                  </a:cubicBezTo>
                  <a:cubicBezTo>
                    <a:pt x="30242" y="10693"/>
                    <a:pt x="30206" y="10478"/>
                    <a:pt x="30159" y="10288"/>
                  </a:cubicBezTo>
                  <a:cubicBezTo>
                    <a:pt x="30111" y="10085"/>
                    <a:pt x="30052" y="9871"/>
                    <a:pt x="29992" y="9669"/>
                  </a:cubicBezTo>
                  <a:lnTo>
                    <a:pt x="29968" y="9550"/>
                  </a:lnTo>
                  <a:cubicBezTo>
                    <a:pt x="29932" y="9419"/>
                    <a:pt x="29885" y="9312"/>
                    <a:pt x="29849" y="9192"/>
                  </a:cubicBezTo>
                  <a:cubicBezTo>
                    <a:pt x="29825" y="9145"/>
                    <a:pt x="29813" y="9109"/>
                    <a:pt x="29801" y="9061"/>
                  </a:cubicBezTo>
                  <a:cubicBezTo>
                    <a:pt x="29694" y="8752"/>
                    <a:pt x="29575" y="8442"/>
                    <a:pt x="29444" y="8157"/>
                  </a:cubicBezTo>
                  <a:cubicBezTo>
                    <a:pt x="29337" y="7930"/>
                    <a:pt x="29230" y="7716"/>
                    <a:pt x="29111" y="7490"/>
                  </a:cubicBezTo>
                  <a:lnTo>
                    <a:pt x="28932" y="7180"/>
                  </a:lnTo>
                  <a:cubicBezTo>
                    <a:pt x="28920" y="7168"/>
                    <a:pt x="28920" y="7133"/>
                    <a:pt x="28909" y="7121"/>
                  </a:cubicBezTo>
                  <a:cubicBezTo>
                    <a:pt x="28873" y="7073"/>
                    <a:pt x="28861" y="7026"/>
                    <a:pt x="28837" y="6978"/>
                  </a:cubicBezTo>
                  <a:lnTo>
                    <a:pt x="28682" y="6728"/>
                  </a:lnTo>
                  <a:lnTo>
                    <a:pt x="28539" y="6478"/>
                  </a:lnTo>
                  <a:cubicBezTo>
                    <a:pt x="28480" y="6371"/>
                    <a:pt x="28397" y="6287"/>
                    <a:pt x="28325" y="6180"/>
                  </a:cubicBezTo>
                  <a:lnTo>
                    <a:pt x="28242" y="6049"/>
                  </a:lnTo>
                  <a:cubicBezTo>
                    <a:pt x="28027" y="5763"/>
                    <a:pt x="27789" y="5490"/>
                    <a:pt x="27563" y="5228"/>
                  </a:cubicBezTo>
                  <a:cubicBezTo>
                    <a:pt x="27289" y="4894"/>
                    <a:pt x="26968" y="4597"/>
                    <a:pt x="26670" y="4299"/>
                  </a:cubicBezTo>
                  <a:lnTo>
                    <a:pt x="26658" y="4287"/>
                  </a:lnTo>
                  <a:cubicBezTo>
                    <a:pt x="26396" y="4037"/>
                    <a:pt x="26170" y="3811"/>
                    <a:pt x="25932" y="3620"/>
                  </a:cubicBezTo>
                  <a:cubicBezTo>
                    <a:pt x="25658" y="3382"/>
                    <a:pt x="25360" y="3156"/>
                    <a:pt x="25087" y="2942"/>
                  </a:cubicBezTo>
                  <a:cubicBezTo>
                    <a:pt x="24848" y="2763"/>
                    <a:pt x="24587" y="2596"/>
                    <a:pt x="24337" y="2430"/>
                  </a:cubicBezTo>
                  <a:lnTo>
                    <a:pt x="24253" y="2370"/>
                  </a:lnTo>
                  <a:lnTo>
                    <a:pt x="24110" y="2275"/>
                  </a:lnTo>
                  <a:cubicBezTo>
                    <a:pt x="23813" y="2084"/>
                    <a:pt x="23515" y="1894"/>
                    <a:pt x="23205" y="1715"/>
                  </a:cubicBezTo>
                  <a:cubicBezTo>
                    <a:pt x="22920" y="1549"/>
                    <a:pt x="22622" y="1406"/>
                    <a:pt x="22312" y="1251"/>
                  </a:cubicBezTo>
                  <a:cubicBezTo>
                    <a:pt x="22051" y="1120"/>
                    <a:pt x="21753" y="1001"/>
                    <a:pt x="21408" y="870"/>
                  </a:cubicBezTo>
                  <a:cubicBezTo>
                    <a:pt x="21015" y="715"/>
                    <a:pt x="20622" y="596"/>
                    <a:pt x="20300" y="513"/>
                  </a:cubicBezTo>
                  <a:cubicBezTo>
                    <a:pt x="20003" y="418"/>
                    <a:pt x="19693" y="358"/>
                    <a:pt x="19288" y="275"/>
                  </a:cubicBezTo>
                  <a:cubicBezTo>
                    <a:pt x="18955" y="203"/>
                    <a:pt x="18598" y="156"/>
                    <a:pt x="18264" y="120"/>
                  </a:cubicBezTo>
                  <a:cubicBezTo>
                    <a:pt x="17526" y="37"/>
                    <a:pt x="16907" y="1"/>
                    <a:pt x="16347" y="1"/>
                  </a:cubicBezTo>
                  <a:close/>
                </a:path>
              </a:pathLst>
            </a:custGeom>
            <a:solidFill>
              <a:srgbClr val="FF70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1"/>
            <p:cNvSpPr/>
            <p:nvPr/>
          </p:nvSpPr>
          <p:spPr>
            <a:xfrm>
              <a:off x="3001850" y="1248600"/>
              <a:ext cx="62525" cy="117800"/>
            </a:xfrm>
            <a:custGeom>
              <a:rect b="b" l="l" r="r" t="t"/>
              <a:pathLst>
                <a:path extrusionOk="0" h="4712" w="2501">
                  <a:moveTo>
                    <a:pt x="1358" y="687"/>
                  </a:moveTo>
                  <a:cubicBezTo>
                    <a:pt x="1405" y="770"/>
                    <a:pt x="1465" y="866"/>
                    <a:pt x="1501" y="949"/>
                  </a:cubicBezTo>
                  <a:cubicBezTo>
                    <a:pt x="1608" y="1163"/>
                    <a:pt x="1715" y="1366"/>
                    <a:pt x="1798" y="1580"/>
                  </a:cubicBezTo>
                  <a:cubicBezTo>
                    <a:pt x="1906" y="1794"/>
                    <a:pt x="1977" y="2020"/>
                    <a:pt x="2060" y="2247"/>
                  </a:cubicBezTo>
                  <a:cubicBezTo>
                    <a:pt x="2084" y="2366"/>
                    <a:pt x="2120" y="2485"/>
                    <a:pt x="2132" y="2592"/>
                  </a:cubicBezTo>
                  <a:cubicBezTo>
                    <a:pt x="2156" y="2747"/>
                    <a:pt x="2179" y="2913"/>
                    <a:pt x="2179" y="3080"/>
                  </a:cubicBezTo>
                  <a:cubicBezTo>
                    <a:pt x="2179" y="3223"/>
                    <a:pt x="2144" y="3378"/>
                    <a:pt x="2120" y="3521"/>
                  </a:cubicBezTo>
                  <a:cubicBezTo>
                    <a:pt x="2084" y="3616"/>
                    <a:pt x="2060" y="3723"/>
                    <a:pt x="2001" y="3794"/>
                  </a:cubicBezTo>
                  <a:cubicBezTo>
                    <a:pt x="1953" y="3866"/>
                    <a:pt x="1894" y="3937"/>
                    <a:pt x="1834" y="3997"/>
                  </a:cubicBezTo>
                  <a:cubicBezTo>
                    <a:pt x="1775" y="4056"/>
                    <a:pt x="1715" y="4104"/>
                    <a:pt x="1644" y="4152"/>
                  </a:cubicBezTo>
                  <a:cubicBezTo>
                    <a:pt x="1596" y="4175"/>
                    <a:pt x="1536" y="4199"/>
                    <a:pt x="1489" y="4211"/>
                  </a:cubicBezTo>
                  <a:cubicBezTo>
                    <a:pt x="1441" y="4211"/>
                    <a:pt x="1417" y="4223"/>
                    <a:pt x="1370" y="4223"/>
                  </a:cubicBezTo>
                  <a:cubicBezTo>
                    <a:pt x="1351" y="4237"/>
                    <a:pt x="1334" y="4242"/>
                    <a:pt x="1318" y="4242"/>
                  </a:cubicBezTo>
                  <a:cubicBezTo>
                    <a:pt x="1292" y="4242"/>
                    <a:pt x="1268" y="4230"/>
                    <a:pt x="1239" y="4223"/>
                  </a:cubicBezTo>
                  <a:cubicBezTo>
                    <a:pt x="1191" y="4211"/>
                    <a:pt x="1144" y="4199"/>
                    <a:pt x="1108" y="4164"/>
                  </a:cubicBezTo>
                  <a:cubicBezTo>
                    <a:pt x="1048" y="4116"/>
                    <a:pt x="1001" y="4092"/>
                    <a:pt x="941" y="4033"/>
                  </a:cubicBezTo>
                  <a:cubicBezTo>
                    <a:pt x="870" y="3937"/>
                    <a:pt x="810" y="3854"/>
                    <a:pt x="751" y="3759"/>
                  </a:cubicBezTo>
                  <a:cubicBezTo>
                    <a:pt x="691" y="3664"/>
                    <a:pt x="655" y="3556"/>
                    <a:pt x="608" y="3437"/>
                  </a:cubicBezTo>
                  <a:cubicBezTo>
                    <a:pt x="596" y="3342"/>
                    <a:pt x="584" y="3259"/>
                    <a:pt x="584" y="3163"/>
                  </a:cubicBezTo>
                  <a:cubicBezTo>
                    <a:pt x="596" y="2878"/>
                    <a:pt x="655" y="2616"/>
                    <a:pt x="727" y="2342"/>
                  </a:cubicBezTo>
                  <a:lnTo>
                    <a:pt x="727" y="2342"/>
                  </a:lnTo>
                  <a:cubicBezTo>
                    <a:pt x="727" y="2366"/>
                    <a:pt x="715" y="2390"/>
                    <a:pt x="715" y="2401"/>
                  </a:cubicBezTo>
                  <a:cubicBezTo>
                    <a:pt x="763" y="2247"/>
                    <a:pt x="810" y="2080"/>
                    <a:pt x="870" y="1925"/>
                  </a:cubicBezTo>
                  <a:lnTo>
                    <a:pt x="1048" y="1437"/>
                  </a:lnTo>
                  <a:lnTo>
                    <a:pt x="1358" y="687"/>
                  </a:lnTo>
                  <a:close/>
                  <a:moveTo>
                    <a:pt x="1280" y="0"/>
                  </a:moveTo>
                  <a:cubicBezTo>
                    <a:pt x="1221" y="0"/>
                    <a:pt x="1160" y="19"/>
                    <a:pt x="1108" y="56"/>
                  </a:cubicBezTo>
                  <a:cubicBezTo>
                    <a:pt x="1048" y="104"/>
                    <a:pt x="1013" y="163"/>
                    <a:pt x="1001" y="235"/>
                  </a:cubicBezTo>
                  <a:cubicBezTo>
                    <a:pt x="941" y="365"/>
                    <a:pt x="858" y="520"/>
                    <a:pt x="786" y="651"/>
                  </a:cubicBezTo>
                  <a:cubicBezTo>
                    <a:pt x="727" y="770"/>
                    <a:pt x="667" y="877"/>
                    <a:pt x="608" y="997"/>
                  </a:cubicBezTo>
                  <a:cubicBezTo>
                    <a:pt x="489" y="1235"/>
                    <a:pt x="370" y="1473"/>
                    <a:pt x="286" y="1723"/>
                  </a:cubicBezTo>
                  <a:cubicBezTo>
                    <a:pt x="251" y="1794"/>
                    <a:pt x="227" y="1854"/>
                    <a:pt x="203" y="1925"/>
                  </a:cubicBezTo>
                  <a:cubicBezTo>
                    <a:pt x="191" y="2009"/>
                    <a:pt x="167" y="2080"/>
                    <a:pt x="143" y="2151"/>
                  </a:cubicBezTo>
                  <a:cubicBezTo>
                    <a:pt x="120" y="2223"/>
                    <a:pt x="108" y="2318"/>
                    <a:pt x="84" y="2390"/>
                  </a:cubicBezTo>
                  <a:cubicBezTo>
                    <a:pt x="72" y="2449"/>
                    <a:pt x="60" y="2497"/>
                    <a:pt x="60" y="2556"/>
                  </a:cubicBezTo>
                  <a:cubicBezTo>
                    <a:pt x="48" y="2628"/>
                    <a:pt x="24" y="2699"/>
                    <a:pt x="24" y="2782"/>
                  </a:cubicBezTo>
                  <a:cubicBezTo>
                    <a:pt x="12" y="2961"/>
                    <a:pt x="1" y="3152"/>
                    <a:pt x="48" y="3342"/>
                  </a:cubicBezTo>
                  <a:cubicBezTo>
                    <a:pt x="72" y="3533"/>
                    <a:pt x="132" y="3735"/>
                    <a:pt x="239" y="3914"/>
                  </a:cubicBezTo>
                  <a:cubicBezTo>
                    <a:pt x="310" y="4056"/>
                    <a:pt x="417" y="4187"/>
                    <a:pt x="524" y="4330"/>
                  </a:cubicBezTo>
                  <a:cubicBezTo>
                    <a:pt x="596" y="4402"/>
                    <a:pt x="667" y="4473"/>
                    <a:pt x="763" y="4533"/>
                  </a:cubicBezTo>
                  <a:cubicBezTo>
                    <a:pt x="834" y="4580"/>
                    <a:pt x="905" y="4628"/>
                    <a:pt x="1001" y="4652"/>
                  </a:cubicBezTo>
                  <a:cubicBezTo>
                    <a:pt x="1084" y="4687"/>
                    <a:pt x="1155" y="4699"/>
                    <a:pt x="1251" y="4711"/>
                  </a:cubicBezTo>
                  <a:cubicBezTo>
                    <a:pt x="1263" y="4699"/>
                    <a:pt x="1298" y="4699"/>
                    <a:pt x="1322" y="4699"/>
                  </a:cubicBezTo>
                  <a:cubicBezTo>
                    <a:pt x="1370" y="4699"/>
                    <a:pt x="1429" y="4699"/>
                    <a:pt x="1477" y="4687"/>
                  </a:cubicBezTo>
                  <a:cubicBezTo>
                    <a:pt x="1536" y="4676"/>
                    <a:pt x="1596" y="4652"/>
                    <a:pt x="1644" y="4640"/>
                  </a:cubicBezTo>
                  <a:cubicBezTo>
                    <a:pt x="1679" y="4628"/>
                    <a:pt x="1715" y="4616"/>
                    <a:pt x="1763" y="4580"/>
                  </a:cubicBezTo>
                  <a:cubicBezTo>
                    <a:pt x="1834" y="4533"/>
                    <a:pt x="1894" y="4485"/>
                    <a:pt x="1953" y="4449"/>
                  </a:cubicBezTo>
                  <a:lnTo>
                    <a:pt x="2132" y="4271"/>
                  </a:lnTo>
                  <a:cubicBezTo>
                    <a:pt x="2179" y="4211"/>
                    <a:pt x="2215" y="4128"/>
                    <a:pt x="2263" y="4056"/>
                  </a:cubicBezTo>
                  <a:cubicBezTo>
                    <a:pt x="2429" y="3759"/>
                    <a:pt x="2489" y="3390"/>
                    <a:pt x="2501" y="3044"/>
                  </a:cubicBezTo>
                  <a:cubicBezTo>
                    <a:pt x="2501" y="2878"/>
                    <a:pt x="2489" y="2735"/>
                    <a:pt x="2477" y="2568"/>
                  </a:cubicBezTo>
                  <a:cubicBezTo>
                    <a:pt x="2453" y="2437"/>
                    <a:pt x="2441" y="2318"/>
                    <a:pt x="2418" y="2199"/>
                  </a:cubicBezTo>
                  <a:cubicBezTo>
                    <a:pt x="2382" y="2080"/>
                    <a:pt x="2358" y="1949"/>
                    <a:pt x="2310" y="1830"/>
                  </a:cubicBezTo>
                  <a:cubicBezTo>
                    <a:pt x="2215" y="1592"/>
                    <a:pt x="2120" y="1354"/>
                    <a:pt x="2001" y="1127"/>
                  </a:cubicBezTo>
                  <a:cubicBezTo>
                    <a:pt x="1882" y="889"/>
                    <a:pt x="1727" y="663"/>
                    <a:pt x="1596" y="437"/>
                  </a:cubicBezTo>
                  <a:cubicBezTo>
                    <a:pt x="1572" y="413"/>
                    <a:pt x="1548" y="401"/>
                    <a:pt x="1536" y="377"/>
                  </a:cubicBezTo>
                  <a:cubicBezTo>
                    <a:pt x="1548" y="342"/>
                    <a:pt x="1548" y="294"/>
                    <a:pt x="1548" y="246"/>
                  </a:cubicBezTo>
                  <a:cubicBezTo>
                    <a:pt x="1536" y="139"/>
                    <a:pt x="1477" y="56"/>
                    <a:pt x="1382" y="20"/>
                  </a:cubicBezTo>
                  <a:cubicBezTo>
                    <a:pt x="1350" y="7"/>
                    <a:pt x="1316" y="0"/>
                    <a:pt x="12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1"/>
            <p:cNvSpPr/>
            <p:nvPr/>
          </p:nvSpPr>
          <p:spPr>
            <a:xfrm>
              <a:off x="2907800" y="1326025"/>
              <a:ext cx="60450" cy="110325"/>
            </a:xfrm>
            <a:custGeom>
              <a:rect b="b" l="l" r="r" t="t"/>
              <a:pathLst>
                <a:path extrusionOk="0" h="4413" w="2418">
                  <a:moveTo>
                    <a:pt x="1275" y="462"/>
                  </a:moveTo>
                  <a:lnTo>
                    <a:pt x="1275" y="462"/>
                  </a:lnTo>
                  <a:cubicBezTo>
                    <a:pt x="1275" y="463"/>
                    <a:pt x="1276" y="464"/>
                    <a:pt x="1276" y="465"/>
                  </a:cubicBezTo>
                  <a:lnTo>
                    <a:pt x="1276" y="465"/>
                  </a:lnTo>
                  <a:cubicBezTo>
                    <a:pt x="1276" y="464"/>
                    <a:pt x="1275" y="463"/>
                    <a:pt x="1275" y="462"/>
                  </a:cubicBezTo>
                  <a:close/>
                  <a:moveTo>
                    <a:pt x="1262" y="436"/>
                  </a:moveTo>
                  <a:cubicBezTo>
                    <a:pt x="1268" y="446"/>
                    <a:pt x="1271" y="455"/>
                    <a:pt x="1275" y="462"/>
                  </a:cubicBezTo>
                  <a:lnTo>
                    <a:pt x="1275" y="462"/>
                  </a:lnTo>
                  <a:cubicBezTo>
                    <a:pt x="1274" y="461"/>
                    <a:pt x="1274" y="460"/>
                    <a:pt x="1274" y="459"/>
                  </a:cubicBezTo>
                  <a:lnTo>
                    <a:pt x="1274" y="459"/>
                  </a:lnTo>
                  <a:cubicBezTo>
                    <a:pt x="1276" y="462"/>
                    <a:pt x="1277" y="464"/>
                    <a:pt x="1279" y="467"/>
                  </a:cubicBezTo>
                  <a:lnTo>
                    <a:pt x="1279" y="467"/>
                  </a:lnTo>
                  <a:cubicBezTo>
                    <a:pt x="1278" y="466"/>
                    <a:pt x="1277" y="466"/>
                    <a:pt x="1276" y="465"/>
                  </a:cubicBezTo>
                  <a:lnTo>
                    <a:pt x="1276" y="465"/>
                  </a:lnTo>
                  <a:cubicBezTo>
                    <a:pt x="1278" y="467"/>
                    <a:pt x="1279" y="469"/>
                    <a:pt x="1281" y="471"/>
                  </a:cubicBezTo>
                  <a:lnTo>
                    <a:pt x="1281" y="471"/>
                  </a:lnTo>
                  <a:cubicBezTo>
                    <a:pt x="1361" y="610"/>
                    <a:pt x="1431" y="749"/>
                    <a:pt x="1500" y="888"/>
                  </a:cubicBezTo>
                  <a:cubicBezTo>
                    <a:pt x="1596" y="1055"/>
                    <a:pt x="1667" y="1221"/>
                    <a:pt x="1738" y="1376"/>
                  </a:cubicBezTo>
                  <a:cubicBezTo>
                    <a:pt x="1810" y="1543"/>
                    <a:pt x="1869" y="1710"/>
                    <a:pt x="1953" y="1876"/>
                  </a:cubicBezTo>
                  <a:cubicBezTo>
                    <a:pt x="2012" y="2019"/>
                    <a:pt x="2048" y="2186"/>
                    <a:pt x="2096" y="2329"/>
                  </a:cubicBezTo>
                  <a:cubicBezTo>
                    <a:pt x="2108" y="2412"/>
                    <a:pt x="2131" y="2483"/>
                    <a:pt x="2143" y="2543"/>
                  </a:cubicBezTo>
                  <a:cubicBezTo>
                    <a:pt x="2143" y="2591"/>
                    <a:pt x="2155" y="2626"/>
                    <a:pt x="2155" y="2686"/>
                  </a:cubicBezTo>
                  <a:cubicBezTo>
                    <a:pt x="2167" y="2781"/>
                    <a:pt x="2167" y="2888"/>
                    <a:pt x="2167" y="2972"/>
                  </a:cubicBezTo>
                  <a:cubicBezTo>
                    <a:pt x="2167" y="3126"/>
                    <a:pt x="2143" y="3269"/>
                    <a:pt x="2108" y="3424"/>
                  </a:cubicBezTo>
                  <a:cubicBezTo>
                    <a:pt x="2084" y="3519"/>
                    <a:pt x="2036" y="3615"/>
                    <a:pt x="1989" y="3698"/>
                  </a:cubicBezTo>
                  <a:cubicBezTo>
                    <a:pt x="1953" y="3781"/>
                    <a:pt x="1893" y="3853"/>
                    <a:pt x="1834" y="3912"/>
                  </a:cubicBezTo>
                  <a:lnTo>
                    <a:pt x="1655" y="4043"/>
                  </a:lnTo>
                  <a:cubicBezTo>
                    <a:pt x="1596" y="4079"/>
                    <a:pt x="1536" y="4103"/>
                    <a:pt x="1477" y="4115"/>
                  </a:cubicBezTo>
                  <a:cubicBezTo>
                    <a:pt x="1429" y="4138"/>
                    <a:pt x="1381" y="4138"/>
                    <a:pt x="1334" y="4138"/>
                  </a:cubicBezTo>
                  <a:cubicBezTo>
                    <a:pt x="1262" y="4138"/>
                    <a:pt x="1215" y="4115"/>
                    <a:pt x="1155" y="4115"/>
                  </a:cubicBezTo>
                  <a:cubicBezTo>
                    <a:pt x="1096" y="4103"/>
                    <a:pt x="1036" y="4067"/>
                    <a:pt x="1000" y="4043"/>
                  </a:cubicBezTo>
                  <a:cubicBezTo>
                    <a:pt x="941" y="4019"/>
                    <a:pt x="893" y="3972"/>
                    <a:pt x="846" y="3924"/>
                  </a:cubicBezTo>
                  <a:cubicBezTo>
                    <a:pt x="798" y="3876"/>
                    <a:pt x="750" y="3817"/>
                    <a:pt x="726" y="3757"/>
                  </a:cubicBezTo>
                  <a:cubicBezTo>
                    <a:pt x="655" y="3615"/>
                    <a:pt x="595" y="3460"/>
                    <a:pt x="548" y="3305"/>
                  </a:cubicBezTo>
                  <a:cubicBezTo>
                    <a:pt x="512" y="3150"/>
                    <a:pt x="500" y="3019"/>
                    <a:pt x="500" y="2864"/>
                  </a:cubicBezTo>
                  <a:cubicBezTo>
                    <a:pt x="524" y="2579"/>
                    <a:pt x="584" y="2305"/>
                    <a:pt x="655" y="2019"/>
                  </a:cubicBezTo>
                  <a:cubicBezTo>
                    <a:pt x="667" y="1960"/>
                    <a:pt x="703" y="1888"/>
                    <a:pt x="715" y="1829"/>
                  </a:cubicBezTo>
                  <a:cubicBezTo>
                    <a:pt x="738" y="1757"/>
                    <a:pt x="774" y="1674"/>
                    <a:pt x="786" y="1590"/>
                  </a:cubicBezTo>
                  <a:cubicBezTo>
                    <a:pt x="834" y="1436"/>
                    <a:pt x="893" y="1305"/>
                    <a:pt x="953" y="1162"/>
                  </a:cubicBezTo>
                  <a:cubicBezTo>
                    <a:pt x="1012" y="1019"/>
                    <a:pt x="1072" y="876"/>
                    <a:pt x="1131" y="733"/>
                  </a:cubicBezTo>
                  <a:cubicBezTo>
                    <a:pt x="1179" y="638"/>
                    <a:pt x="1215" y="543"/>
                    <a:pt x="1262" y="436"/>
                  </a:cubicBezTo>
                  <a:close/>
                  <a:moveTo>
                    <a:pt x="1193" y="0"/>
                  </a:moveTo>
                  <a:cubicBezTo>
                    <a:pt x="1172" y="0"/>
                    <a:pt x="1151" y="3"/>
                    <a:pt x="1131" y="7"/>
                  </a:cubicBezTo>
                  <a:cubicBezTo>
                    <a:pt x="1072" y="31"/>
                    <a:pt x="1036" y="66"/>
                    <a:pt x="1024" y="126"/>
                  </a:cubicBezTo>
                  <a:cubicBezTo>
                    <a:pt x="965" y="221"/>
                    <a:pt x="905" y="328"/>
                    <a:pt x="857" y="412"/>
                  </a:cubicBezTo>
                  <a:cubicBezTo>
                    <a:pt x="810" y="507"/>
                    <a:pt x="750" y="590"/>
                    <a:pt x="715" y="686"/>
                  </a:cubicBezTo>
                  <a:cubicBezTo>
                    <a:pt x="619" y="840"/>
                    <a:pt x="536" y="1007"/>
                    <a:pt x="453" y="1174"/>
                  </a:cubicBezTo>
                  <a:cubicBezTo>
                    <a:pt x="441" y="1221"/>
                    <a:pt x="417" y="1257"/>
                    <a:pt x="393" y="1305"/>
                  </a:cubicBezTo>
                  <a:cubicBezTo>
                    <a:pt x="381" y="1340"/>
                    <a:pt x="369" y="1376"/>
                    <a:pt x="357" y="1412"/>
                  </a:cubicBezTo>
                  <a:cubicBezTo>
                    <a:pt x="322" y="1495"/>
                    <a:pt x="274" y="1579"/>
                    <a:pt x="250" y="1662"/>
                  </a:cubicBezTo>
                  <a:cubicBezTo>
                    <a:pt x="238" y="1721"/>
                    <a:pt x="203" y="1781"/>
                    <a:pt x="191" y="1840"/>
                  </a:cubicBezTo>
                  <a:cubicBezTo>
                    <a:pt x="179" y="1888"/>
                    <a:pt x="155" y="1948"/>
                    <a:pt x="143" y="1995"/>
                  </a:cubicBezTo>
                  <a:cubicBezTo>
                    <a:pt x="131" y="2055"/>
                    <a:pt x="119" y="2114"/>
                    <a:pt x="95" y="2150"/>
                  </a:cubicBezTo>
                  <a:cubicBezTo>
                    <a:pt x="84" y="2198"/>
                    <a:pt x="84" y="2245"/>
                    <a:pt x="72" y="2269"/>
                  </a:cubicBezTo>
                  <a:cubicBezTo>
                    <a:pt x="24" y="2495"/>
                    <a:pt x="0" y="2733"/>
                    <a:pt x="24" y="2972"/>
                  </a:cubicBezTo>
                  <a:cubicBezTo>
                    <a:pt x="60" y="3257"/>
                    <a:pt x="143" y="3555"/>
                    <a:pt x="298" y="3793"/>
                  </a:cubicBezTo>
                  <a:cubicBezTo>
                    <a:pt x="369" y="3912"/>
                    <a:pt x="441" y="4019"/>
                    <a:pt x="548" y="4115"/>
                  </a:cubicBezTo>
                  <a:cubicBezTo>
                    <a:pt x="631" y="4210"/>
                    <a:pt x="750" y="4281"/>
                    <a:pt x="857" y="4329"/>
                  </a:cubicBezTo>
                  <a:cubicBezTo>
                    <a:pt x="1000" y="4388"/>
                    <a:pt x="1131" y="4412"/>
                    <a:pt x="1262" y="4412"/>
                  </a:cubicBezTo>
                  <a:lnTo>
                    <a:pt x="1310" y="4412"/>
                  </a:lnTo>
                  <a:cubicBezTo>
                    <a:pt x="1441" y="4412"/>
                    <a:pt x="1572" y="4365"/>
                    <a:pt x="1679" y="4317"/>
                  </a:cubicBezTo>
                  <a:cubicBezTo>
                    <a:pt x="1738" y="4281"/>
                    <a:pt x="1810" y="4234"/>
                    <a:pt x="1869" y="4198"/>
                  </a:cubicBezTo>
                  <a:cubicBezTo>
                    <a:pt x="1917" y="4150"/>
                    <a:pt x="1977" y="4103"/>
                    <a:pt x="2024" y="4055"/>
                  </a:cubicBezTo>
                  <a:cubicBezTo>
                    <a:pt x="2108" y="3972"/>
                    <a:pt x="2191" y="3853"/>
                    <a:pt x="2239" y="3734"/>
                  </a:cubicBezTo>
                  <a:cubicBezTo>
                    <a:pt x="2298" y="3603"/>
                    <a:pt x="2346" y="3460"/>
                    <a:pt x="2381" y="3329"/>
                  </a:cubicBezTo>
                  <a:cubicBezTo>
                    <a:pt x="2405" y="3198"/>
                    <a:pt x="2417" y="3079"/>
                    <a:pt x="2417" y="2948"/>
                  </a:cubicBezTo>
                  <a:cubicBezTo>
                    <a:pt x="2417" y="2674"/>
                    <a:pt x="2393" y="2424"/>
                    <a:pt x="2334" y="2174"/>
                  </a:cubicBezTo>
                  <a:cubicBezTo>
                    <a:pt x="2286" y="1971"/>
                    <a:pt x="2227" y="1781"/>
                    <a:pt x="2167" y="1590"/>
                  </a:cubicBezTo>
                  <a:cubicBezTo>
                    <a:pt x="2108" y="1412"/>
                    <a:pt x="2036" y="1233"/>
                    <a:pt x="1941" y="1055"/>
                  </a:cubicBezTo>
                  <a:cubicBezTo>
                    <a:pt x="1858" y="876"/>
                    <a:pt x="1762" y="697"/>
                    <a:pt x="1667" y="519"/>
                  </a:cubicBezTo>
                  <a:cubicBezTo>
                    <a:pt x="1619" y="447"/>
                    <a:pt x="1560" y="352"/>
                    <a:pt x="1512" y="281"/>
                  </a:cubicBezTo>
                  <a:cubicBezTo>
                    <a:pt x="1488" y="245"/>
                    <a:pt x="1465" y="209"/>
                    <a:pt x="1441" y="174"/>
                  </a:cubicBezTo>
                  <a:cubicBezTo>
                    <a:pt x="1429" y="162"/>
                    <a:pt x="1429" y="150"/>
                    <a:pt x="1405" y="126"/>
                  </a:cubicBezTo>
                  <a:lnTo>
                    <a:pt x="1346" y="66"/>
                  </a:lnTo>
                  <a:cubicBezTo>
                    <a:pt x="1334" y="55"/>
                    <a:pt x="1334" y="55"/>
                    <a:pt x="1322" y="55"/>
                  </a:cubicBezTo>
                  <a:lnTo>
                    <a:pt x="1310" y="43"/>
                  </a:lnTo>
                  <a:cubicBezTo>
                    <a:pt x="1278" y="11"/>
                    <a:pt x="1236" y="0"/>
                    <a:pt x="11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1"/>
            <p:cNvSpPr/>
            <p:nvPr/>
          </p:nvSpPr>
          <p:spPr>
            <a:xfrm>
              <a:off x="3044725" y="1479250"/>
              <a:ext cx="57750" cy="91925"/>
            </a:xfrm>
            <a:custGeom>
              <a:rect b="b" l="l" r="r" t="t"/>
              <a:pathLst>
                <a:path extrusionOk="0" h="3677" w="2310">
                  <a:moveTo>
                    <a:pt x="1310" y="355"/>
                  </a:moveTo>
                  <a:lnTo>
                    <a:pt x="1441" y="581"/>
                  </a:lnTo>
                  <a:lnTo>
                    <a:pt x="1572" y="843"/>
                  </a:lnTo>
                  <a:cubicBezTo>
                    <a:pt x="1619" y="938"/>
                    <a:pt x="1667" y="1045"/>
                    <a:pt x="1691" y="1141"/>
                  </a:cubicBezTo>
                  <a:cubicBezTo>
                    <a:pt x="1762" y="1355"/>
                    <a:pt x="1846" y="1546"/>
                    <a:pt x="1905" y="1760"/>
                  </a:cubicBezTo>
                  <a:cubicBezTo>
                    <a:pt x="1917" y="1843"/>
                    <a:pt x="1941" y="1927"/>
                    <a:pt x="1941" y="2022"/>
                  </a:cubicBezTo>
                  <a:cubicBezTo>
                    <a:pt x="1965" y="2129"/>
                    <a:pt x="1965" y="2212"/>
                    <a:pt x="1965" y="2319"/>
                  </a:cubicBezTo>
                  <a:cubicBezTo>
                    <a:pt x="1965" y="2450"/>
                    <a:pt x="1941" y="2569"/>
                    <a:pt x="1917" y="2712"/>
                  </a:cubicBezTo>
                  <a:cubicBezTo>
                    <a:pt x="1881" y="2784"/>
                    <a:pt x="1857" y="2855"/>
                    <a:pt x="1822" y="2915"/>
                  </a:cubicBezTo>
                  <a:cubicBezTo>
                    <a:pt x="1786" y="2986"/>
                    <a:pt x="1726" y="3046"/>
                    <a:pt x="1667" y="3129"/>
                  </a:cubicBezTo>
                  <a:cubicBezTo>
                    <a:pt x="1619" y="3153"/>
                    <a:pt x="1572" y="3201"/>
                    <a:pt x="1524" y="3224"/>
                  </a:cubicBezTo>
                  <a:cubicBezTo>
                    <a:pt x="1488" y="3260"/>
                    <a:pt x="1429" y="3272"/>
                    <a:pt x="1381" y="3284"/>
                  </a:cubicBezTo>
                  <a:cubicBezTo>
                    <a:pt x="1322" y="3308"/>
                    <a:pt x="1274" y="3308"/>
                    <a:pt x="1214" y="3308"/>
                  </a:cubicBezTo>
                  <a:cubicBezTo>
                    <a:pt x="1155" y="3284"/>
                    <a:pt x="1131" y="3284"/>
                    <a:pt x="1095" y="3284"/>
                  </a:cubicBezTo>
                  <a:lnTo>
                    <a:pt x="1012" y="3248"/>
                  </a:lnTo>
                  <a:cubicBezTo>
                    <a:pt x="953" y="3201"/>
                    <a:pt x="893" y="3153"/>
                    <a:pt x="845" y="3105"/>
                  </a:cubicBezTo>
                  <a:cubicBezTo>
                    <a:pt x="774" y="3034"/>
                    <a:pt x="714" y="2950"/>
                    <a:pt x="667" y="2855"/>
                  </a:cubicBezTo>
                  <a:cubicBezTo>
                    <a:pt x="631" y="2784"/>
                    <a:pt x="595" y="2712"/>
                    <a:pt x="583" y="2629"/>
                  </a:cubicBezTo>
                  <a:cubicBezTo>
                    <a:pt x="560" y="2534"/>
                    <a:pt x="548" y="2439"/>
                    <a:pt x="548" y="2331"/>
                  </a:cubicBezTo>
                  <a:cubicBezTo>
                    <a:pt x="560" y="2141"/>
                    <a:pt x="595" y="1950"/>
                    <a:pt x="655" y="1760"/>
                  </a:cubicBezTo>
                  <a:cubicBezTo>
                    <a:pt x="691" y="1605"/>
                    <a:pt x="738" y="1474"/>
                    <a:pt x="798" y="1319"/>
                  </a:cubicBezTo>
                  <a:cubicBezTo>
                    <a:pt x="833" y="1248"/>
                    <a:pt x="881" y="1165"/>
                    <a:pt x="917" y="1081"/>
                  </a:cubicBezTo>
                  <a:lnTo>
                    <a:pt x="1048" y="819"/>
                  </a:lnTo>
                  <a:cubicBezTo>
                    <a:pt x="1131" y="664"/>
                    <a:pt x="1214" y="498"/>
                    <a:pt x="1310" y="355"/>
                  </a:cubicBezTo>
                  <a:close/>
                  <a:moveTo>
                    <a:pt x="1217" y="0"/>
                  </a:moveTo>
                  <a:cubicBezTo>
                    <a:pt x="1169" y="0"/>
                    <a:pt x="1122" y="18"/>
                    <a:pt x="1095" y="57"/>
                  </a:cubicBezTo>
                  <a:cubicBezTo>
                    <a:pt x="1036" y="141"/>
                    <a:pt x="976" y="224"/>
                    <a:pt x="917" y="295"/>
                  </a:cubicBezTo>
                  <a:cubicBezTo>
                    <a:pt x="845" y="379"/>
                    <a:pt x="786" y="486"/>
                    <a:pt x="714" y="581"/>
                  </a:cubicBezTo>
                  <a:cubicBezTo>
                    <a:pt x="524" y="831"/>
                    <a:pt x="345" y="1081"/>
                    <a:pt x="226" y="1379"/>
                  </a:cubicBezTo>
                  <a:cubicBezTo>
                    <a:pt x="167" y="1546"/>
                    <a:pt x="107" y="1712"/>
                    <a:pt x="60" y="1879"/>
                  </a:cubicBezTo>
                  <a:cubicBezTo>
                    <a:pt x="12" y="2034"/>
                    <a:pt x="0" y="2188"/>
                    <a:pt x="12" y="2355"/>
                  </a:cubicBezTo>
                  <a:cubicBezTo>
                    <a:pt x="12" y="2439"/>
                    <a:pt x="24" y="2522"/>
                    <a:pt x="48" y="2617"/>
                  </a:cubicBezTo>
                  <a:cubicBezTo>
                    <a:pt x="60" y="2689"/>
                    <a:pt x="71" y="2772"/>
                    <a:pt x="107" y="2843"/>
                  </a:cubicBezTo>
                  <a:cubicBezTo>
                    <a:pt x="167" y="2986"/>
                    <a:pt x="238" y="3129"/>
                    <a:pt x="345" y="3248"/>
                  </a:cubicBezTo>
                  <a:cubicBezTo>
                    <a:pt x="441" y="3379"/>
                    <a:pt x="583" y="3498"/>
                    <a:pt x="726" y="3582"/>
                  </a:cubicBezTo>
                  <a:cubicBezTo>
                    <a:pt x="786" y="3617"/>
                    <a:pt x="845" y="3641"/>
                    <a:pt x="917" y="3665"/>
                  </a:cubicBezTo>
                  <a:cubicBezTo>
                    <a:pt x="1012" y="3665"/>
                    <a:pt x="1084" y="3677"/>
                    <a:pt x="1179" y="3677"/>
                  </a:cubicBezTo>
                  <a:cubicBezTo>
                    <a:pt x="1262" y="3677"/>
                    <a:pt x="1334" y="3665"/>
                    <a:pt x="1417" y="3641"/>
                  </a:cubicBezTo>
                  <a:cubicBezTo>
                    <a:pt x="1488" y="3629"/>
                    <a:pt x="1548" y="3617"/>
                    <a:pt x="1607" y="3570"/>
                  </a:cubicBezTo>
                  <a:cubicBezTo>
                    <a:pt x="1667" y="3546"/>
                    <a:pt x="1738" y="3510"/>
                    <a:pt x="1786" y="3462"/>
                  </a:cubicBezTo>
                  <a:cubicBezTo>
                    <a:pt x="1846" y="3427"/>
                    <a:pt x="1905" y="3367"/>
                    <a:pt x="1953" y="3320"/>
                  </a:cubicBezTo>
                  <a:cubicBezTo>
                    <a:pt x="2048" y="3201"/>
                    <a:pt x="2143" y="3046"/>
                    <a:pt x="2203" y="2903"/>
                  </a:cubicBezTo>
                  <a:cubicBezTo>
                    <a:pt x="2250" y="2772"/>
                    <a:pt x="2274" y="2629"/>
                    <a:pt x="2286" y="2486"/>
                  </a:cubicBezTo>
                  <a:cubicBezTo>
                    <a:pt x="2310" y="2319"/>
                    <a:pt x="2310" y="2177"/>
                    <a:pt x="2286" y="2010"/>
                  </a:cubicBezTo>
                  <a:cubicBezTo>
                    <a:pt x="2274" y="1784"/>
                    <a:pt x="2215" y="1546"/>
                    <a:pt x="2143" y="1343"/>
                  </a:cubicBezTo>
                  <a:cubicBezTo>
                    <a:pt x="2107" y="1236"/>
                    <a:pt x="2072" y="1129"/>
                    <a:pt x="2036" y="1045"/>
                  </a:cubicBezTo>
                  <a:lnTo>
                    <a:pt x="1905" y="724"/>
                  </a:lnTo>
                  <a:cubicBezTo>
                    <a:pt x="1810" y="522"/>
                    <a:pt x="1715" y="331"/>
                    <a:pt x="1607" y="129"/>
                  </a:cubicBezTo>
                  <a:cubicBezTo>
                    <a:pt x="1572" y="93"/>
                    <a:pt x="1512" y="57"/>
                    <a:pt x="1476" y="57"/>
                  </a:cubicBezTo>
                  <a:cubicBezTo>
                    <a:pt x="1441" y="57"/>
                    <a:pt x="1393" y="57"/>
                    <a:pt x="1369" y="69"/>
                  </a:cubicBezTo>
                  <a:cubicBezTo>
                    <a:pt x="1357" y="57"/>
                    <a:pt x="1334" y="33"/>
                    <a:pt x="1322" y="33"/>
                  </a:cubicBezTo>
                  <a:cubicBezTo>
                    <a:pt x="1295" y="12"/>
                    <a:pt x="1256" y="0"/>
                    <a:pt x="1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1"/>
            <p:cNvSpPr/>
            <p:nvPr/>
          </p:nvSpPr>
          <p:spPr>
            <a:xfrm>
              <a:off x="3175675" y="1583125"/>
              <a:ext cx="52425" cy="99975"/>
            </a:xfrm>
            <a:custGeom>
              <a:rect b="b" l="l" r="r" t="t"/>
              <a:pathLst>
                <a:path extrusionOk="0" h="3999" w="2097">
                  <a:moveTo>
                    <a:pt x="1120" y="558"/>
                  </a:moveTo>
                  <a:cubicBezTo>
                    <a:pt x="1191" y="760"/>
                    <a:pt x="1263" y="950"/>
                    <a:pt x="1358" y="1141"/>
                  </a:cubicBezTo>
                  <a:cubicBezTo>
                    <a:pt x="1453" y="1391"/>
                    <a:pt x="1549" y="1629"/>
                    <a:pt x="1632" y="1903"/>
                  </a:cubicBezTo>
                  <a:cubicBezTo>
                    <a:pt x="1668" y="2022"/>
                    <a:pt x="1691" y="2129"/>
                    <a:pt x="1715" y="2248"/>
                  </a:cubicBezTo>
                  <a:cubicBezTo>
                    <a:pt x="1727" y="2308"/>
                    <a:pt x="1727" y="2367"/>
                    <a:pt x="1739" y="2427"/>
                  </a:cubicBezTo>
                  <a:cubicBezTo>
                    <a:pt x="1739" y="2486"/>
                    <a:pt x="1751" y="2546"/>
                    <a:pt x="1751" y="2594"/>
                  </a:cubicBezTo>
                  <a:cubicBezTo>
                    <a:pt x="1751" y="2748"/>
                    <a:pt x="1751" y="2915"/>
                    <a:pt x="1727" y="3058"/>
                  </a:cubicBezTo>
                  <a:cubicBezTo>
                    <a:pt x="1715" y="3153"/>
                    <a:pt x="1680" y="3225"/>
                    <a:pt x="1632" y="3308"/>
                  </a:cubicBezTo>
                  <a:cubicBezTo>
                    <a:pt x="1608" y="3356"/>
                    <a:pt x="1596" y="3403"/>
                    <a:pt x="1561" y="3427"/>
                  </a:cubicBezTo>
                  <a:lnTo>
                    <a:pt x="1501" y="3487"/>
                  </a:lnTo>
                  <a:cubicBezTo>
                    <a:pt x="1489" y="3510"/>
                    <a:pt x="1453" y="3510"/>
                    <a:pt x="1441" y="3522"/>
                  </a:cubicBezTo>
                  <a:cubicBezTo>
                    <a:pt x="1418" y="3522"/>
                    <a:pt x="1382" y="3534"/>
                    <a:pt x="1358" y="3534"/>
                  </a:cubicBezTo>
                  <a:cubicBezTo>
                    <a:pt x="1275" y="3558"/>
                    <a:pt x="1251" y="3558"/>
                    <a:pt x="1215" y="3558"/>
                  </a:cubicBezTo>
                  <a:cubicBezTo>
                    <a:pt x="1180" y="3534"/>
                    <a:pt x="1144" y="3522"/>
                    <a:pt x="1096" y="3510"/>
                  </a:cubicBezTo>
                  <a:cubicBezTo>
                    <a:pt x="1037" y="3475"/>
                    <a:pt x="1001" y="3439"/>
                    <a:pt x="941" y="3391"/>
                  </a:cubicBezTo>
                  <a:cubicBezTo>
                    <a:pt x="882" y="3332"/>
                    <a:pt x="822" y="3260"/>
                    <a:pt x="775" y="3177"/>
                  </a:cubicBezTo>
                  <a:cubicBezTo>
                    <a:pt x="715" y="3094"/>
                    <a:pt x="668" y="2986"/>
                    <a:pt x="644" y="2879"/>
                  </a:cubicBezTo>
                  <a:cubicBezTo>
                    <a:pt x="608" y="2748"/>
                    <a:pt x="584" y="2617"/>
                    <a:pt x="584" y="2486"/>
                  </a:cubicBezTo>
                  <a:cubicBezTo>
                    <a:pt x="584" y="2284"/>
                    <a:pt x="596" y="2082"/>
                    <a:pt x="620" y="1891"/>
                  </a:cubicBezTo>
                  <a:cubicBezTo>
                    <a:pt x="679" y="1665"/>
                    <a:pt x="763" y="1451"/>
                    <a:pt x="846" y="1248"/>
                  </a:cubicBezTo>
                  <a:cubicBezTo>
                    <a:pt x="894" y="1141"/>
                    <a:pt x="941" y="1034"/>
                    <a:pt x="977" y="915"/>
                  </a:cubicBezTo>
                  <a:lnTo>
                    <a:pt x="1120" y="558"/>
                  </a:lnTo>
                  <a:close/>
                  <a:moveTo>
                    <a:pt x="1041" y="1"/>
                  </a:moveTo>
                  <a:cubicBezTo>
                    <a:pt x="989" y="1"/>
                    <a:pt x="941" y="25"/>
                    <a:pt x="906" y="69"/>
                  </a:cubicBezTo>
                  <a:cubicBezTo>
                    <a:pt x="787" y="248"/>
                    <a:pt x="679" y="439"/>
                    <a:pt x="584" y="641"/>
                  </a:cubicBezTo>
                  <a:cubicBezTo>
                    <a:pt x="441" y="879"/>
                    <a:pt x="310" y="1129"/>
                    <a:pt x="203" y="1379"/>
                  </a:cubicBezTo>
                  <a:cubicBezTo>
                    <a:pt x="132" y="1534"/>
                    <a:pt x="84" y="1689"/>
                    <a:pt x="60" y="1855"/>
                  </a:cubicBezTo>
                  <a:cubicBezTo>
                    <a:pt x="25" y="2022"/>
                    <a:pt x="1" y="2189"/>
                    <a:pt x="1" y="2344"/>
                  </a:cubicBezTo>
                  <a:cubicBezTo>
                    <a:pt x="1" y="2522"/>
                    <a:pt x="13" y="2701"/>
                    <a:pt x="60" y="2879"/>
                  </a:cubicBezTo>
                  <a:cubicBezTo>
                    <a:pt x="84" y="2975"/>
                    <a:pt x="108" y="3058"/>
                    <a:pt x="144" y="3153"/>
                  </a:cubicBezTo>
                  <a:cubicBezTo>
                    <a:pt x="179" y="3225"/>
                    <a:pt x="227" y="3296"/>
                    <a:pt x="263" y="3356"/>
                  </a:cubicBezTo>
                  <a:cubicBezTo>
                    <a:pt x="358" y="3510"/>
                    <a:pt x="453" y="3641"/>
                    <a:pt x="596" y="3748"/>
                  </a:cubicBezTo>
                  <a:cubicBezTo>
                    <a:pt x="727" y="3856"/>
                    <a:pt x="882" y="3927"/>
                    <a:pt x="1025" y="3975"/>
                  </a:cubicBezTo>
                  <a:cubicBezTo>
                    <a:pt x="1072" y="3987"/>
                    <a:pt x="1120" y="3987"/>
                    <a:pt x="1156" y="3998"/>
                  </a:cubicBezTo>
                  <a:lnTo>
                    <a:pt x="1299" y="3998"/>
                  </a:lnTo>
                  <a:cubicBezTo>
                    <a:pt x="1370" y="3998"/>
                    <a:pt x="1441" y="3987"/>
                    <a:pt x="1513" y="3951"/>
                  </a:cubicBezTo>
                  <a:cubicBezTo>
                    <a:pt x="1656" y="3915"/>
                    <a:pt x="1775" y="3820"/>
                    <a:pt x="1846" y="3701"/>
                  </a:cubicBezTo>
                  <a:cubicBezTo>
                    <a:pt x="1930" y="3570"/>
                    <a:pt x="2013" y="3415"/>
                    <a:pt x="2037" y="3260"/>
                  </a:cubicBezTo>
                  <a:cubicBezTo>
                    <a:pt x="2072" y="3094"/>
                    <a:pt x="2096" y="2927"/>
                    <a:pt x="2096" y="2748"/>
                  </a:cubicBezTo>
                  <a:cubicBezTo>
                    <a:pt x="2096" y="2582"/>
                    <a:pt x="2096" y="2427"/>
                    <a:pt x="2072" y="2272"/>
                  </a:cubicBezTo>
                  <a:cubicBezTo>
                    <a:pt x="2049" y="2153"/>
                    <a:pt x="2037" y="2046"/>
                    <a:pt x="2013" y="1927"/>
                  </a:cubicBezTo>
                  <a:cubicBezTo>
                    <a:pt x="1977" y="1796"/>
                    <a:pt x="1930" y="1677"/>
                    <a:pt x="1894" y="1546"/>
                  </a:cubicBezTo>
                  <a:cubicBezTo>
                    <a:pt x="1811" y="1308"/>
                    <a:pt x="1727" y="1081"/>
                    <a:pt x="1620" y="855"/>
                  </a:cubicBezTo>
                  <a:cubicBezTo>
                    <a:pt x="1537" y="653"/>
                    <a:pt x="1430" y="427"/>
                    <a:pt x="1310" y="236"/>
                  </a:cubicBezTo>
                  <a:cubicBezTo>
                    <a:pt x="1275" y="189"/>
                    <a:pt x="1263" y="165"/>
                    <a:pt x="1215" y="141"/>
                  </a:cubicBezTo>
                  <a:lnTo>
                    <a:pt x="1203" y="141"/>
                  </a:lnTo>
                  <a:cubicBezTo>
                    <a:pt x="1203" y="129"/>
                    <a:pt x="1203" y="117"/>
                    <a:pt x="1191" y="105"/>
                  </a:cubicBezTo>
                  <a:cubicBezTo>
                    <a:pt x="1180" y="58"/>
                    <a:pt x="1132" y="22"/>
                    <a:pt x="1096" y="10"/>
                  </a:cubicBezTo>
                  <a:cubicBezTo>
                    <a:pt x="1078" y="4"/>
                    <a:pt x="1059" y="1"/>
                    <a:pt x="1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1"/>
            <p:cNvSpPr/>
            <p:nvPr/>
          </p:nvSpPr>
          <p:spPr>
            <a:xfrm>
              <a:off x="2833375" y="1799150"/>
              <a:ext cx="62225" cy="99450"/>
            </a:xfrm>
            <a:custGeom>
              <a:rect b="b" l="l" r="r" t="t"/>
              <a:pathLst>
                <a:path extrusionOk="0" h="3978" w="2489">
                  <a:moveTo>
                    <a:pt x="1596" y="477"/>
                  </a:moveTo>
                  <a:cubicBezTo>
                    <a:pt x="1727" y="703"/>
                    <a:pt x="1858" y="942"/>
                    <a:pt x="1965" y="1180"/>
                  </a:cubicBezTo>
                  <a:cubicBezTo>
                    <a:pt x="2013" y="1299"/>
                    <a:pt x="2048" y="1418"/>
                    <a:pt x="2084" y="1537"/>
                  </a:cubicBezTo>
                  <a:cubicBezTo>
                    <a:pt x="2108" y="1632"/>
                    <a:pt x="2132" y="1751"/>
                    <a:pt x="2144" y="1870"/>
                  </a:cubicBezTo>
                  <a:cubicBezTo>
                    <a:pt x="2144" y="1965"/>
                    <a:pt x="2156" y="2073"/>
                    <a:pt x="2156" y="2156"/>
                  </a:cubicBezTo>
                  <a:cubicBezTo>
                    <a:pt x="2156" y="2251"/>
                    <a:pt x="2144" y="2335"/>
                    <a:pt x="2144" y="2430"/>
                  </a:cubicBezTo>
                  <a:cubicBezTo>
                    <a:pt x="2132" y="2489"/>
                    <a:pt x="2132" y="2549"/>
                    <a:pt x="2108" y="2608"/>
                  </a:cubicBezTo>
                  <a:cubicBezTo>
                    <a:pt x="2096" y="2739"/>
                    <a:pt x="2048" y="2858"/>
                    <a:pt x="2001" y="2977"/>
                  </a:cubicBezTo>
                  <a:cubicBezTo>
                    <a:pt x="1965" y="3061"/>
                    <a:pt x="1918" y="3156"/>
                    <a:pt x="1858" y="3228"/>
                  </a:cubicBezTo>
                  <a:cubicBezTo>
                    <a:pt x="1810" y="3287"/>
                    <a:pt x="1751" y="3347"/>
                    <a:pt x="1691" y="3394"/>
                  </a:cubicBezTo>
                  <a:cubicBezTo>
                    <a:pt x="1644" y="3418"/>
                    <a:pt x="1584" y="3466"/>
                    <a:pt x="1525" y="3478"/>
                  </a:cubicBezTo>
                  <a:cubicBezTo>
                    <a:pt x="1501" y="3501"/>
                    <a:pt x="1453" y="3501"/>
                    <a:pt x="1429" y="3513"/>
                  </a:cubicBezTo>
                  <a:cubicBezTo>
                    <a:pt x="1370" y="3501"/>
                    <a:pt x="1322" y="3501"/>
                    <a:pt x="1263" y="3501"/>
                  </a:cubicBezTo>
                  <a:cubicBezTo>
                    <a:pt x="1203" y="3478"/>
                    <a:pt x="1156" y="3466"/>
                    <a:pt x="1120" y="3454"/>
                  </a:cubicBezTo>
                  <a:cubicBezTo>
                    <a:pt x="1072" y="3442"/>
                    <a:pt x="1025" y="3406"/>
                    <a:pt x="977" y="3382"/>
                  </a:cubicBezTo>
                  <a:cubicBezTo>
                    <a:pt x="941" y="3347"/>
                    <a:pt x="905" y="3311"/>
                    <a:pt x="858" y="3263"/>
                  </a:cubicBezTo>
                  <a:cubicBezTo>
                    <a:pt x="822" y="3204"/>
                    <a:pt x="786" y="3132"/>
                    <a:pt x="763" y="3061"/>
                  </a:cubicBezTo>
                  <a:cubicBezTo>
                    <a:pt x="727" y="2977"/>
                    <a:pt x="703" y="2882"/>
                    <a:pt x="679" y="2799"/>
                  </a:cubicBezTo>
                  <a:cubicBezTo>
                    <a:pt x="667" y="2680"/>
                    <a:pt x="667" y="2573"/>
                    <a:pt x="679" y="2454"/>
                  </a:cubicBezTo>
                  <a:cubicBezTo>
                    <a:pt x="715" y="2251"/>
                    <a:pt x="775" y="2049"/>
                    <a:pt x="834" y="1858"/>
                  </a:cubicBezTo>
                  <a:lnTo>
                    <a:pt x="917" y="1632"/>
                  </a:lnTo>
                  <a:cubicBezTo>
                    <a:pt x="1013" y="1430"/>
                    <a:pt x="1120" y="1215"/>
                    <a:pt x="1239" y="1025"/>
                  </a:cubicBezTo>
                  <a:cubicBezTo>
                    <a:pt x="1358" y="834"/>
                    <a:pt x="1477" y="656"/>
                    <a:pt x="1596" y="477"/>
                  </a:cubicBezTo>
                  <a:close/>
                  <a:moveTo>
                    <a:pt x="1370" y="1"/>
                  </a:moveTo>
                  <a:cubicBezTo>
                    <a:pt x="1298" y="1"/>
                    <a:pt x="1203" y="37"/>
                    <a:pt x="1156" y="84"/>
                  </a:cubicBezTo>
                  <a:cubicBezTo>
                    <a:pt x="1132" y="132"/>
                    <a:pt x="1084" y="180"/>
                    <a:pt x="1036" y="203"/>
                  </a:cubicBezTo>
                  <a:cubicBezTo>
                    <a:pt x="1013" y="251"/>
                    <a:pt x="965" y="287"/>
                    <a:pt x="941" y="334"/>
                  </a:cubicBezTo>
                  <a:cubicBezTo>
                    <a:pt x="846" y="430"/>
                    <a:pt x="775" y="525"/>
                    <a:pt x="679" y="632"/>
                  </a:cubicBezTo>
                  <a:cubicBezTo>
                    <a:pt x="608" y="727"/>
                    <a:pt x="524" y="834"/>
                    <a:pt x="465" y="953"/>
                  </a:cubicBezTo>
                  <a:cubicBezTo>
                    <a:pt x="429" y="1013"/>
                    <a:pt x="382" y="1061"/>
                    <a:pt x="370" y="1120"/>
                  </a:cubicBezTo>
                  <a:cubicBezTo>
                    <a:pt x="346" y="1180"/>
                    <a:pt x="310" y="1239"/>
                    <a:pt x="286" y="1311"/>
                  </a:cubicBezTo>
                  <a:lnTo>
                    <a:pt x="191" y="1537"/>
                  </a:lnTo>
                  <a:lnTo>
                    <a:pt x="143" y="1668"/>
                  </a:lnTo>
                  <a:cubicBezTo>
                    <a:pt x="132" y="1727"/>
                    <a:pt x="108" y="1799"/>
                    <a:pt x="84" y="1858"/>
                  </a:cubicBezTo>
                  <a:cubicBezTo>
                    <a:pt x="60" y="2025"/>
                    <a:pt x="24" y="2180"/>
                    <a:pt x="13" y="2335"/>
                  </a:cubicBezTo>
                  <a:cubicBezTo>
                    <a:pt x="1" y="2513"/>
                    <a:pt x="1" y="2692"/>
                    <a:pt x="48" y="2870"/>
                  </a:cubicBezTo>
                  <a:cubicBezTo>
                    <a:pt x="60" y="2966"/>
                    <a:pt x="72" y="3037"/>
                    <a:pt x="108" y="3108"/>
                  </a:cubicBezTo>
                  <a:cubicBezTo>
                    <a:pt x="132" y="3204"/>
                    <a:pt x="167" y="3275"/>
                    <a:pt x="203" y="3370"/>
                  </a:cubicBezTo>
                  <a:cubicBezTo>
                    <a:pt x="251" y="3454"/>
                    <a:pt x="310" y="3549"/>
                    <a:pt x="382" y="3620"/>
                  </a:cubicBezTo>
                  <a:cubicBezTo>
                    <a:pt x="441" y="3680"/>
                    <a:pt x="501" y="3739"/>
                    <a:pt x="584" y="3787"/>
                  </a:cubicBezTo>
                  <a:cubicBezTo>
                    <a:pt x="644" y="3823"/>
                    <a:pt x="703" y="3870"/>
                    <a:pt x="775" y="3906"/>
                  </a:cubicBezTo>
                  <a:cubicBezTo>
                    <a:pt x="846" y="3930"/>
                    <a:pt x="917" y="3966"/>
                    <a:pt x="1013" y="3978"/>
                  </a:cubicBezTo>
                  <a:lnTo>
                    <a:pt x="1334" y="3978"/>
                  </a:lnTo>
                  <a:cubicBezTo>
                    <a:pt x="1429" y="3954"/>
                    <a:pt x="1501" y="3942"/>
                    <a:pt x="1596" y="3918"/>
                  </a:cubicBezTo>
                  <a:cubicBezTo>
                    <a:pt x="1751" y="3859"/>
                    <a:pt x="1906" y="3739"/>
                    <a:pt x="2025" y="3620"/>
                  </a:cubicBezTo>
                  <a:cubicBezTo>
                    <a:pt x="2156" y="3466"/>
                    <a:pt x="2251" y="3311"/>
                    <a:pt x="2322" y="3132"/>
                  </a:cubicBezTo>
                  <a:cubicBezTo>
                    <a:pt x="2382" y="2977"/>
                    <a:pt x="2429" y="2835"/>
                    <a:pt x="2441" y="2680"/>
                  </a:cubicBezTo>
                  <a:cubicBezTo>
                    <a:pt x="2453" y="2608"/>
                    <a:pt x="2465" y="2513"/>
                    <a:pt x="2465" y="2442"/>
                  </a:cubicBezTo>
                  <a:cubicBezTo>
                    <a:pt x="2465" y="2382"/>
                    <a:pt x="2489" y="2311"/>
                    <a:pt x="2489" y="2251"/>
                  </a:cubicBezTo>
                  <a:cubicBezTo>
                    <a:pt x="2489" y="2096"/>
                    <a:pt x="2489" y="1954"/>
                    <a:pt x="2465" y="1799"/>
                  </a:cubicBezTo>
                  <a:cubicBezTo>
                    <a:pt x="2453" y="1727"/>
                    <a:pt x="2453" y="1656"/>
                    <a:pt x="2441" y="1573"/>
                  </a:cubicBezTo>
                  <a:cubicBezTo>
                    <a:pt x="2429" y="1501"/>
                    <a:pt x="2406" y="1442"/>
                    <a:pt x="2394" y="1370"/>
                  </a:cubicBezTo>
                  <a:cubicBezTo>
                    <a:pt x="2370" y="1239"/>
                    <a:pt x="2322" y="1120"/>
                    <a:pt x="2263" y="977"/>
                  </a:cubicBezTo>
                  <a:cubicBezTo>
                    <a:pt x="2156" y="715"/>
                    <a:pt x="2025" y="465"/>
                    <a:pt x="1870" y="203"/>
                  </a:cubicBezTo>
                  <a:cubicBezTo>
                    <a:pt x="1829" y="145"/>
                    <a:pt x="1770" y="111"/>
                    <a:pt x="1706" y="111"/>
                  </a:cubicBezTo>
                  <a:cubicBezTo>
                    <a:pt x="1678" y="111"/>
                    <a:pt x="1649" y="117"/>
                    <a:pt x="1620" y="132"/>
                  </a:cubicBezTo>
                  <a:lnTo>
                    <a:pt x="1572" y="84"/>
                  </a:lnTo>
                  <a:cubicBezTo>
                    <a:pt x="1513" y="37"/>
                    <a:pt x="1441" y="1"/>
                    <a:pt x="1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1"/>
            <p:cNvSpPr/>
            <p:nvPr/>
          </p:nvSpPr>
          <p:spPr>
            <a:xfrm>
              <a:off x="2914050" y="1680925"/>
              <a:ext cx="60750" cy="96825"/>
            </a:xfrm>
            <a:custGeom>
              <a:rect b="b" l="l" r="r" t="t"/>
              <a:pathLst>
                <a:path extrusionOk="0" h="3873" w="2430">
                  <a:moveTo>
                    <a:pt x="488" y="2206"/>
                  </a:moveTo>
                  <a:cubicBezTo>
                    <a:pt x="488" y="2218"/>
                    <a:pt x="476" y="2218"/>
                    <a:pt x="488" y="2218"/>
                  </a:cubicBezTo>
                  <a:lnTo>
                    <a:pt x="488" y="2206"/>
                  </a:lnTo>
                  <a:close/>
                  <a:moveTo>
                    <a:pt x="1346" y="420"/>
                  </a:moveTo>
                  <a:cubicBezTo>
                    <a:pt x="1441" y="563"/>
                    <a:pt x="1536" y="718"/>
                    <a:pt x="1619" y="872"/>
                  </a:cubicBezTo>
                  <a:cubicBezTo>
                    <a:pt x="1703" y="1027"/>
                    <a:pt x="1774" y="1170"/>
                    <a:pt x="1846" y="1337"/>
                  </a:cubicBezTo>
                  <a:cubicBezTo>
                    <a:pt x="1893" y="1456"/>
                    <a:pt x="1941" y="1575"/>
                    <a:pt x="1965" y="1694"/>
                  </a:cubicBezTo>
                  <a:cubicBezTo>
                    <a:pt x="1977" y="1765"/>
                    <a:pt x="2012" y="1849"/>
                    <a:pt x="2024" y="1920"/>
                  </a:cubicBezTo>
                  <a:cubicBezTo>
                    <a:pt x="2036" y="1980"/>
                    <a:pt x="2060" y="2039"/>
                    <a:pt x="2060" y="2099"/>
                  </a:cubicBezTo>
                  <a:cubicBezTo>
                    <a:pt x="2060" y="2158"/>
                    <a:pt x="2072" y="2194"/>
                    <a:pt x="2072" y="2253"/>
                  </a:cubicBezTo>
                  <a:cubicBezTo>
                    <a:pt x="2072" y="2396"/>
                    <a:pt x="2072" y="2515"/>
                    <a:pt x="2060" y="2634"/>
                  </a:cubicBezTo>
                  <a:cubicBezTo>
                    <a:pt x="2036" y="2730"/>
                    <a:pt x="2012" y="2837"/>
                    <a:pt x="1977" y="2932"/>
                  </a:cubicBezTo>
                  <a:cubicBezTo>
                    <a:pt x="1941" y="3015"/>
                    <a:pt x="1893" y="3111"/>
                    <a:pt x="1834" y="3182"/>
                  </a:cubicBezTo>
                  <a:cubicBezTo>
                    <a:pt x="1786" y="3242"/>
                    <a:pt x="1739" y="3289"/>
                    <a:pt x="1679" y="3325"/>
                  </a:cubicBezTo>
                  <a:cubicBezTo>
                    <a:pt x="1619" y="3373"/>
                    <a:pt x="1584" y="3408"/>
                    <a:pt x="1524" y="3420"/>
                  </a:cubicBezTo>
                  <a:cubicBezTo>
                    <a:pt x="1465" y="3432"/>
                    <a:pt x="1417" y="3444"/>
                    <a:pt x="1358" y="3468"/>
                  </a:cubicBezTo>
                  <a:cubicBezTo>
                    <a:pt x="1286" y="3456"/>
                    <a:pt x="1227" y="3456"/>
                    <a:pt x="1167" y="3456"/>
                  </a:cubicBezTo>
                  <a:lnTo>
                    <a:pt x="988" y="3408"/>
                  </a:lnTo>
                  <a:cubicBezTo>
                    <a:pt x="929" y="3373"/>
                    <a:pt x="881" y="3349"/>
                    <a:pt x="822" y="3313"/>
                  </a:cubicBezTo>
                  <a:cubicBezTo>
                    <a:pt x="762" y="3254"/>
                    <a:pt x="703" y="3218"/>
                    <a:pt x="643" y="3134"/>
                  </a:cubicBezTo>
                  <a:cubicBezTo>
                    <a:pt x="596" y="3063"/>
                    <a:pt x="548" y="3004"/>
                    <a:pt x="524" y="2932"/>
                  </a:cubicBezTo>
                  <a:cubicBezTo>
                    <a:pt x="488" y="2861"/>
                    <a:pt x="476" y="2765"/>
                    <a:pt x="465" y="2694"/>
                  </a:cubicBezTo>
                  <a:cubicBezTo>
                    <a:pt x="453" y="2539"/>
                    <a:pt x="465" y="2408"/>
                    <a:pt x="476" y="2265"/>
                  </a:cubicBezTo>
                  <a:cubicBezTo>
                    <a:pt x="488" y="2146"/>
                    <a:pt x="524" y="2027"/>
                    <a:pt x="548" y="1920"/>
                  </a:cubicBezTo>
                  <a:cubicBezTo>
                    <a:pt x="584" y="1813"/>
                    <a:pt x="607" y="1706"/>
                    <a:pt x="655" y="1610"/>
                  </a:cubicBezTo>
                  <a:cubicBezTo>
                    <a:pt x="691" y="1551"/>
                    <a:pt x="703" y="1491"/>
                    <a:pt x="726" y="1432"/>
                  </a:cubicBezTo>
                  <a:cubicBezTo>
                    <a:pt x="774" y="1337"/>
                    <a:pt x="822" y="1229"/>
                    <a:pt x="869" y="1146"/>
                  </a:cubicBezTo>
                  <a:cubicBezTo>
                    <a:pt x="893" y="1099"/>
                    <a:pt x="929" y="1039"/>
                    <a:pt x="953" y="991"/>
                  </a:cubicBezTo>
                  <a:cubicBezTo>
                    <a:pt x="988" y="932"/>
                    <a:pt x="1024" y="896"/>
                    <a:pt x="1060" y="837"/>
                  </a:cubicBezTo>
                  <a:cubicBezTo>
                    <a:pt x="1143" y="682"/>
                    <a:pt x="1250" y="551"/>
                    <a:pt x="1346" y="420"/>
                  </a:cubicBezTo>
                  <a:close/>
                  <a:moveTo>
                    <a:pt x="1265" y="0"/>
                  </a:moveTo>
                  <a:cubicBezTo>
                    <a:pt x="1195" y="0"/>
                    <a:pt x="1128" y="41"/>
                    <a:pt x="1096" y="98"/>
                  </a:cubicBezTo>
                  <a:cubicBezTo>
                    <a:pt x="1000" y="277"/>
                    <a:pt x="857" y="444"/>
                    <a:pt x="750" y="610"/>
                  </a:cubicBezTo>
                  <a:cubicBezTo>
                    <a:pt x="691" y="682"/>
                    <a:pt x="643" y="753"/>
                    <a:pt x="584" y="837"/>
                  </a:cubicBezTo>
                  <a:cubicBezTo>
                    <a:pt x="548" y="896"/>
                    <a:pt x="500" y="956"/>
                    <a:pt x="476" y="1015"/>
                  </a:cubicBezTo>
                  <a:cubicBezTo>
                    <a:pt x="441" y="1051"/>
                    <a:pt x="429" y="1087"/>
                    <a:pt x="417" y="1134"/>
                  </a:cubicBezTo>
                  <a:cubicBezTo>
                    <a:pt x="226" y="1491"/>
                    <a:pt x="84" y="1872"/>
                    <a:pt x="48" y="2277"/>
                  </a:cubicBezTo>
                  <a:cubicBezTo>
                    <a:pt x="0" y="2587"/>
                    <a:pt x="24" y="2896"/>
                    <a:pt x="167" y="3182"/>
                  </a:cubicBezTo>
                  <a:cubicBezTo>
                    <a:pt x="298" y="3456"/>
                    <a:pt x="500" y="3670"/>
                    <a:pt x="786" y="3789"/>
                  </a:cubicBezTo>
                  <a:cubicBezTo>
                    <a:pt x="857" y="3825"/>
                    <a:pt x="953" y="3849"/>
                    <a:pt x="1024" y="3873"/>
                  </a:cubicBezTo>
                  <a:cubicBezTo>
                    <a:pt x="1046" y="3851"/>
                    <a:pt x="1076" y="3847"/>
                    <a:pt x="1109" y="3847"/>
                  </a:cubicBezTo>
                  <a:cubicBezTo>
                    <a:pt x="1131" y="3847"/>
                    <a:pt x="1155" y="3849"/>
                    <a:pt x="1179" y="3849"/>
                  </a:cubicBezTo>
                  <a:lnTo>
                    <a:pt x="1227" y="3849"/>
                  </a:lnTo>
                  <a:cubicBezTo>
                    <a:pt x="1369" y="3837"/>
                    <a:pt x="1536" y="3813"/>
                    <a:pt x="1667" y="3730"/>
                  </a:cubicBezTo>
                  <a:cubicBezTo>
                    <a:pt x="1941" y="3587"/>
                    <a:pt x="2143" y="3349"/>
                    <a:pt x="2262" y="3063"/>
                  </a:cubicBezTo>
                  <a:cubicBezTo>
                    <a:pt x="2322" y="2932"/>
                    <a:pt x="2370" y="2777"/>
                    <a:pt x="2393" y="2634"/>
                  </a:cubicBezTo>
                  <a:cubicBezTo>
                    <a:pt x="2417" y="2527"/>
                    <a:pt x="2429" y="2420"/>
                    <a:pt x="2429" y="2325"/>
                  </a:cubicBezTo>
                  <a:lnTo>
                    <a:pt x="2429" y="2003"/>
                  </a:lnTo>
                  <a:cubicBezTo>
                    <a:pt x="2417" y="1884"/>
                    <a:pt x="2393" y="1765"/>
                    <a:pt x="2370" y="1646"/>
                  </a:cubicBezTo>
                  <a:lnTo>
                    <a:pt x="2274" y="1337"/>
                  </a:lnTo>
                  <a:cubicBezTo>
                    <a:pt x="2143" y="932"/>
                    <a:pt x="1905" y="575"/>
                    <a:pt x="1667" y="217"/>
                  </a:cubicBezTo>
                  <a:cubicBezTo>
                    <a:pt x="1643" y="170"/>
                    <a:pt x="1608" y="146"/>
                    <a:pt x="1548" y="134"/>
                  </a:cubicBezTo>
                  <a:cubicBezTo>
                    <a:pt x="1536" y="128"/>
                    <a:pt x="1518" y="125"/>
                    <a:pt x="1499" y="125"/>
                  </a:cubicBezTo>
                  <a:cubicBezTo>
                    <a:pt x="1480" y="125"/>
                    <a:pt x="1459" y="128"/>
                    <a:pt x="1441" y="134"/>
                  </a:cubicBezTo>
                  <a:cubicBezTo>
                    <a:pt x="1429" y="86"/>
                    <a:pt x="1405" y="63"/>
                    <a:pt x="1358" y="27"/>
                  </a:cubicBezTo>
                  <a:cubicBezTo>
                    <a:pt x="1328" y="9"/>
                    <a:pt x="1296" y="0"/>
                    <a:pt x="12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 name="Google Shape;348;p21"/>
          <p:cNvGrpSpPr/>
          <p:nvPr/>
        </p:nvGrpSpPr>
        <p:grpSpPr>
          <a:xfrm>
            <a:off x="-185857" y="449504"/>
            <a:ext cx="684562" cy="679525"/>
            <a:chOff x="1582325" y="3695000"/>
            <a:chExt cx="254825" cy="252950"/>
          </a:xfrm>
        </p:grpSpPr>
        <p:sp>
          <p:nvSpPr>
            <p:cNvPr id="349" name="Google Shape;349;p21"/>
            <p:cNvSpPr/>
            <p:nvPr/>
          </p:nvSpPr>
          <p:spPr>
            <a:xfrm>
              <a:off x="1759125" y="3786000"/>
              <a:ext cx="60450" cy="42600"/>
            </a:xfrm>
            <a:custGeom>
              <a:rect b="b" l="l" r="r" t="t"/>
              <a:pathLst>
                <a:path extrusionOk="0" h="1704" w="2418">
                  <a:moveTo>
                    <a:pt x="1168" y="1"/>
                  </a:moveTo>
                  <a:cubicBezTo>
                    <a:pt x="1049" y="1"/>
                    <a:pt x="930" y="1"/>
                    <a:pt x="811" y="13"/>
                  </a:cubicBezTo>
                  <a:cubicBezTo>
                    <a:pt x="751" y="37"/>
                    <a:pt x="668" y="37"/>
                    <a:pt x="608" y="49"/>
                  </a:cubicBezTo>
                  <a:cubicBezTo>
                    <a:pt x="287" y="96"/>
                    <a:pt x="37" y="370"/>
                    <a:pt x="1" y="692"/>
                  </a:cubicBezTo>
                  <a:lnTo>
                    <a:pt x="1" y="751"/>
                  </a:lnTo>
                  <a:cubicBezTo>
                    <a:pt x="1" y="1025"/>
                    <a:pt x="168" y="1299"/>
                    <a:pt x="418" y="1418"/>
                  </a:cubicBezTo>
                  <a:cubicBezTo>
                    <a:pt x="453" y="1442"/>
                    <a:pt x="477" y="1465"/>
                    <a:pt x="513" y="1489"/>
                  </a:cubicBezTo>
                  <a:cubicBezTo>
                    <a:pt x="668" y="1608"/>
                    <a:pt x="822" y="1644"/>
                    <a:pt x="1013" y="1680"/>
                  </a:cubicBezTo>
                  <a:cubicBezTo>
                    <a:pt x="1061" y="1704"/>
                    <a:pt x="1108" y="1704"/>
                    <a:pt x="1144" y="1704"/>
                  </a:cubicBezTo>
                  <a:cubicBezTo>
                    <a:pt x="1239" y="1704"/>
                    <a:pt x="1323" y="1704"/>
                    <a:pt x="1418" y="1680"/>
                  </a:cubicBezTo>
                  <a:cubicBezTo>
                    <a:pt x="1501" y="1668"/>
                    <a:pt x="1644" y="1644"/>
                    <a:pt x="1704" y="1608"/>
                  </a:cubicBezTo>
                  <a:cubicBezTo>
                    <a:pt x="1846" y="1537"/>
                    <a:pt x="1965" y="1465"/>
                    <a:pt x="2061" y="1323"/>
                  </a:cubicBezTo>
                  <a:cubicBezTo>
                    <a:pt x="2096" y="1263"/>
                    <a:pt x="2132" y="1227"/>
                    <a:pt x="2144" y="1168"/>
                  </a:cubicBezTo>
                  <a:cubicBezTo>
                    <a:pt x="2239" y="1120"/>
                    <a:pt x="2323" y="1049"/>
                    <a:pt x="2358" y="942"/>
                  </a:cubicBezTo>
                  <a:cubicBezTo>
                    <a:pt x="2418" y="751"/>
                    <a:pt x="2323" y="489"/>
                    <a:pt x="2120" y="430"/>
                  </a:cubicBezTo>
                  <a:cubicBezTo>
                    <a:pt x="2096" y="430"/>
                    <a:pt x="2073" y="418"/>
                    <a:pt x="2061" y="418"/>
                  </a:cubicBezTo>
                  <a:cubicBezTo>
                    <a:pt x="2013" y="346"/>
                    <a:pt x="1942" y="287"/>
                    <a:pt x="1858" y="227"/>
                  </a:cubicBezTo>
                  <a:cubicBezTo>
                    <a:pt x="1775" y="168"/>
                    <a:pt x="1668" y="108"/>
                    <a:pt x="1561" y="72"/>
                  </a:cubicBezTo>
                  <a:cubicBezTo>
                    <a:pt x="1549" y="72"/>
                    <a:pt x="1525" y="61"/>
                    <a:pt x="1489" y="61"/>
                  </a:cubicBezTo>
                  <a:cubicBezTo>
                    <a:pt x="1382" y="37"/>
                    <a:pt x="1263" y="1"/>
                    <a:pt x="1168"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1"/>
            <p:cNvSpPr/>
            <p:nvPr/>
          </p:nvSpPr>
          <p:spPr>
            <a:xfrm>
              <a:off x="1679075" y="3750800"/>
              <a:ext cx="58650" cy="43625"/>
            </a:xfrm>
            <a:custGeom>
              <a:rect b="b" l="l" r="r" t="t"/>
              <a:pathLst>
                <a:path extrusionOk="0" h="1745" w="2346">
                  <a:moveTo>
                    <a:pt x="972" y="0"/>
                  </a:moveTo>
                  <a:cubicBezTo>
                    <a:pt x="888" y="0"/>
                    <a:pt x="803" y="6"/>
                    <a:pt x="715" y="16"/>
                  </a:cubicBezTo>
                  <a:cubicBezTo>
                    <a:pt x="417" y="40"/>
                    <a:pt x="167" y="278"/>
                    <a:pt x="60" y="552"/>
                  </a:cubicBezTo>
                  <a:cubicBezTo>
                    <a:pt x="36" y="635"/>
                    <a:pt x="24" y="742"/>
                    <a:pt x="0" y="849"/>
                  </a:cubicBezTo>
                  <a:cubicBezTo>
                    <a:pt x="0" y="968"/>
                    <a:pt x="36" y="1088"/>
                    <a:pt x="84" y="1183"/>
                  </a:cubicBezTo>
                  <a:cubicBezTo>
                    <a:pt x="155" y="1338"/>
                    <a:pt x="238" y="1469"/>
                    <a:pt x="381" y="1564"/>
                  </a:cubicBezTo>
                  <a:cubicBezTo>
                    <a:pt x="465" y="1599"/>
                    <a:pt x="536" y="1647"/>
                    <a:pt x="631" y="1683"/>
                  </a:cubicBezTo>
                  <a:cubicBezTo>
                    <a:pt x="703" y="1707"/>
                    <a:pt x="857" y="1742"/>
                    <a:pt x="953" y="1742"/>
                  </a:cubicBezTo>
                  <a:cubicBezTo>
                    <a:pt x="991" y="1742"/>
                    <a:pt x="1031" y="1744"/>
                    <a:pt x="1070" y="1744"/>
                  </a:cubicBezTo>
                  <a:cubicBezTo>
                    <a:pt x="1130" y="1744"/>
                    <a:pt x="1188" y="1740"/>
                    <a:pt x="1238" y="1719"/>
                  </a:cubicBezTo>
                  <a:cubicBezTo>
                    <a:pt x="1334" y="1695"/>
                    <a:pt x="1417" y="1683"/>
                    <a:pt x="1512" y="1635"/>
                  </a:cubicBezTo>
                  <a:cubicBezTo>
                    <a:pt x="1572" y="1635"/>
                    <a:pt x="1631" y="1623"/>
                    <a:pt x="1691" y="1623"/>
                  </a:cubicBezTo>
                  <a:cubicBezTo>
                    <a:pt x="1953" y="1588"/>
                    <a:pt x="2179" y="1385"/>
                    <a:pt x="2262" y="1147"/>
                  </a:cubicBezTo>
                  <a:cubicBezTo>
                    <a:pt x="2346" y="968"/>
                    <a:pt x="2322" y="766"/>
                    <a:pt x="2250" y="587"/>
                  </a:cubicBezTo>
                  <a:cubicBezTo>
                    <a:pt x="2155" y="337"/>
                    <a:pt x="1941" y="195"/>
                    <a:pt x="1691" y="135"/>
                  </a:cubicBezTo>
                  <a:lnTo>
                    <a:pt x="1334" y="40"/>
                  </a:lnTo>
                  <a:cubicBezTo>
                    <a:pt x="1208" y="12"/>
                    <a:pt x="1091" y="0"/>
                    <a:pt x="972"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1"/>
            <p:cNvSpPr/>
            <p:nvPr/>
          </p:nvSpPr>
          <p:spPr>
            <a:xfrm>
              <a:off x="1582325" y="3745050"/>
              <a:ext cx="42300" cy="34725"/>
            </a:xfrm>
            <a:custGeom>
              <a:rect b="b" l="l" r="r" t="t"/>
              <a:pathLst>
                <a:path extrusionOk="0" h="1389" w="1692">
                  <a:moveTo>
                    <a:pt x="811" y="0"/>
                  </a:moveTo>
                  <a:cubicBezTo>
                    <a:pt x="715" y="0"/>
                    <a:pt x="629" y="30"/>
                    <a:pt x="536" y="67"/>
                  </a:cubicBezTo>
                  <a:cubicBezTo>
                    <a:pt x="477" y="103"/>
                    <a:pt x="441" y="139"/>
                    <a:pt x="382" y="163"/>
                  </a:cubicBezTo>
                  <a:cubicBezTo>
                    <a:pt x="358" y="163"/>
                    <a:pt x="358" y="186"/>
                    <a:pt x="346" y="186"/>
                  </a:cubicBezTo>
                  <a:cubicBezTo>
                    <a:pt x="286" y="198"/>
                    <a:pt x="227" y="222"/>
                    <a:pt x="179" y="270"/>
                  </a:cubicBezTo>
                  <a:cubicBezTo>
                    <a:pt x="84" y="341"/>
                    <a:pt x="24" y="484"/>
                    <a:pt x="1" y="615"/>
                  </a:cubicBezTo>
                  <a:cubicBezTo>
                    <a:pt x="1" y="627"/>
                    <a:pt x="1" y="639"/>
                    <a:pt x="24" y="675"/>
                  </a:cubicBezTo>
                  <a:cubicBezTo>
                    <a:pt x="24" y="746"/>
                    <a:pt x="36" y="806"/>
                    <a:pt x="60" y="877"/>
                  </a:cubicBezTo>
                  <a:cubicBezTo>
                    <a:pt x="96" y="925"/>
                    <a:pt x="108" y="960"/>
                    <a:pt x="144" y="996"/>
                  </a:cubicBezTo>
                  <a:cubicBezTo>
                    <a:pt x="167" y="1044"/>
                    <a:pt x="227" y="1091"/>
                    <a:pt x="274" y="1139"/>
                  </a:cubicBezTo>
                  <a:cubicBezTo>
                    <a:pt x="286" y="1139"/>
                    <a:pt x="298" y="1151"/>
                    <a:pt x="322" y="1163"/>
                  </a:cubicBezTo>
                  <a:cubicBezTo>
                    <a:pt x="417" y="1282"/>
                    <a:pt x="596" y="1389"/>
                    <a:pt x="763" y="1389"/>
                  </a:cubicBezTo>
                  <a:cubicBezTo>
                    <a:pt x="882" y="1389"/>
                    <a:pt x="989" y="1389"/>
                    <a:pt x="1108" y="1377"/>
                  </a:cubicBezTo>
                  <a:lnTo>
                    <a:pt x="1156" y="1377"/>
                  </a:lnTo>
                  <a:cubicBezTo>
                    <a:pt x="1215" y="1377"/>
                    <a:pt x="1251" y="1353"/>
                    <a:pt x="1310" y="1329"/>
                  </a:cubicBezTo>
                  <a:cubicBezTo>
                    <a:pt x="1358" y="1294"/>
                    <a:pt x="1417" y="1270"/>
                    <a:pt x="1465" y="1234"/>
                  </a:cubicBezTo>
                  <a:cubicBezTo>
                    <a:pt x="1548" y="1163"/>
                    <a:pt x="1608" y="1056"/>
                    <a:pt x="1656" y="960"/>
                  </a:cubicBezTo>
                  <a:cubicBezTo>
                    <a:pt x="1656" y="901"/>
                    <a:pt x="1668" y="853"/>
                    <a:pt x="1691" y="794"/>
                  </a:cubicBezTo>
                  <a:lnTo>
                    <a:pt x="1691" y="615"/>
                  </a:lnTo>
                  <a:cubicBezTo>
                    <a:pt x="1656" y="496"/>
                    <a:pt x="1608" y="389"/>
                    <a:pt x="1537" y="305"/>
                  </a:cubicBezTo>
                  <a:cubicBezTo>
                    <a:pt x="1429" y="186"/>
                    <a:pt x="1370" y="151"/>
                    <a:pt x="1227" y="79"/>
                  </a:cubicBezTo>
                  <a:cubicBezTo>
                    <a:pt x="1120" y="32"/>
                    <a:pt x="1001" y="8"/>
                    <a:pt x="894" y="8"/>
                  </a:cubicBezTo>
                  <a:cubicBezTo>
                    <a:pt x="865" y="3"/>
                    <a:pt x="837" y="0"/>
                    <a:pt x="811"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1"/>
            <p:cNvSpPr/>
            <p:nvPr/>
          </p:nvSpPr>
          <p:spPr>
            <a:xfrm>
              <a:off x="1618050" y="3822025"/>
              <a:ext cx="75925" cy="48850"/>
            </a:xfrm>
            <a:custGeom>
              <a:rect b="b" l="l" r="r" t="t"/>
              <a:pathLst>
                <a:path extrusionOk="0" h="1954" w="3037">
                  <a:moveTo>
                    <a:pt x="1405" y="1"/>
                  </a:moveTo>
                  <a:cubicBezTo>
                    <a:pt x="1286" y="1"/>
                    <a:pt x="1167" y="1"/>
                    <a:pt x="1048" y="24"/>
                  </a:cubicBezTo>
                  <a:cubicBezTo>
                    <a:pt x="977" y="36"/>
                    <a:pt x="881" y="48"/>
                    <a:pt x="810" y="84"/>
                  </a:cubicBezTo>
                  <a:cubicBezTo>
                    <a:pt x="703" y="96"/>
                    <a:pt x="620" y="132"/>
                    <a:pt x="524" y="167"/>
                  </a:cubicBezTo>
                  <a:cubicBezTo>
                    <a:pt x="239" y="286"/>
                    <a:pt x="36" y="572"/>
                    <a:pt x="0" y="894"/>
                  </a:cubicBezTo>
                  <a:lnTo>
                    <a:pt x="0" y="989"/>
                  </a:lnTo>
                  <a:cubicBezTo>
                    <a:pt x="0" y="1108"/>
                    <a:pt x="36" y="1227"/>
                    <a:pt x="119" y="1322"/>
                  </a:cubicBezTo>
                  <a:cubicBezTo>
                    <a:pt x="179" y="1477"/>
                    <a:pt x="286" y="1608"/>
                    <a:pt x="417" y="1703"/>
                  </a:cubicBezTo>
                  <a:cubicBezTo>
                    <a:pt x="524" y="1787"/>
                    <a:pt x="631" y="1846"/>
                    <a:pt x="750" y="1882"/>
                  </a:cubicBezTo>
                  <a:cubicBezTo>
                    <a:pt x="750" y="1882"/>
                    <a:pt x="989" y="1953"/>
                    <a:pt x="1072" y="1953"/>
                  </a:cubicBezTo>
                  <a:lnTo>
                    <a:pt x="1227" y="1953"/>
                  </a:lnTo>
                  <a:cubicBezTo>
                    <a:pt x="1465" y="1953"/>
                    <a:pt x="1667" y="1906"/>
                    <a:pt x="1882" y="1822"/>
                  </a:cubicBezTo>
                  <a:cubicBezTo>
                    <a:pt x="1953" y="1787"/>
                    <a:pt x="2024" y="1739"/>
                    <a:pt x="2084" y="1679"/>
                  </a:cubicBezTo>
                  <a:lnTo>
                    <a:pt x="2144" y="1679"/>
                  </a:lnTo>
                  <a:cubicBezTo>
                    <a:pt x="2174" y="1684"/>
                    <a:pt x="2205" y="1687"/>
                    <a:pt x="2235" y="1687"/>
                  </a:cubicBezTo>
                  <a:cubicBezTo>
                    <a:pt x="2347" y="1687"/>
                    <a:pt x="2457" y="1655"/>
                    <a:pt x="2560" y="1608"/>
                  </a:cubicBezTo>
                  <a:lnTo>
                    <a:pt x="2655" y="1548"/>
                  </a:lnTo>
                  <a:lnTo>
                    <a:pt x="2739" y="1489"/>
                  </a:lnTo>
                  <a:cubicBezTo>
                    <a:pt x="2906" y="1358"/>
                    <a:pt x="3025" y="1156"/>
                    <a:pt x="3036" y="929"/>
                  </a:cubicBezTo>
                  <a:lnTo>
                    <a:pt x="3036" y="858"/>
                  </a:lnTo>
                  <a:cubicBezTo>
                    <a:pt x="3036" y="417"/>
                    <a:pt x="2703" y="48"/>
                    <a:pt x="2286" y="24"/>
                  </a:cubicBezTo>
                  <a:lnTo>
                    <a:pt x="2179" y="24"/>
                  </a:lnTo>
                  <a:cubicBezTo>
                    <a:pt x="2060" y="24"/>
                    <a:pt x="1929" y="1"/>
                    <a:pt x="1810"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1"/>
            <p:cNvSpPr/>
            <p:nvPr/>
          </p:nvSpPr>
          <p:spPr>
            <a:xfrm>
              <a:off x="1749025" y="3695000"/>
              <a:ext cx="63425" cy="44650"/>
            </a:xfrm>
            <a:custGeom>
              <a:rect b="b" l="l" r="r" t="t"/>
              <a:pathLst>
                <a:path extrusionOk="0" h="1786" w="2537">
                  <a:moveTo>
                    <a:pt x="924" y="1"/>
                  </a:moveTo>
                  <a:cubicBezTo>
                    <a:pt x="860" y="1"/>
                    <a:pt x="792" y="4"/>
                    <a:pt x="715" y="10"/>
                  </a:cubicBezTo>
                  <a:cubicBezTo>
                    <a:pt x="584" y="21"/>
                    <a:pt x="405" y="117"/>
                    <a:pt x="322" y="188"/>
                  </a:cubicBezTo>
                  <a:cubicBezTo>
                    <a:pt x="262" y="236"/>
                    <a:pt x="214" y="295"/>
                    <a:pt x="155" y="355"/>
                  </a:cubicBezTo>
                  <a:lnTo>
                    <a:pt x="143" y="379"/>
                  </a:lnTo>
                  <a:cubicBezTo>
                    <a:pt x="48" y="486"/>
                    <a:pt x="0" y="641"/>
                    <a:pt x="0" y="819"/>
                  </a:cubicBezTo>
                  <a:cubicBezTo>
                    <a:pt x="0" y="855"/>
                    <a:pt x="0" y="891"/>
                    <a:pt x="36" y="950"/>
                  </a:cubicBezTo>
                  <a:cubicBezTo>
                    <a:pt x="48" y="1081"/>
                    <a:pt x="107" y="1200"/>
                    <a:pt x="203" y="1307"/>
                  </a:cubicBezTo>
                  <a:cubicBezTo>
                    <a:pt x="322" y="1474"/>
                    <a:pt x="500" y="1593"/>
                    <a:pt x="691" y="1665"/>
                  </a:cubicBezTo>
                  <a:cubicBezTo>
                    <a:pt x="750" y="1676"/>
                    <a:pt x="798" y="1688"/>
                    <a:pt x="857" y="1712"/>
                  </a:cubicBezTo>
                  <a:cubicBezTo>
                    <a:pt x="929" y="1736"/>
                    <a:pt x="1012" y="1748"/>
                    <a:pt x="1107" y="1772"/>
                  </a:cubicBezTo>
                  <a:cubicBezTo>
                    <a:pt x="1176" y="1779"/>
                    <a:pt x="1253" y="1785"/>
                    <a:pt x="1333" y="1785"/>
                  </a:cubicBezTo>
                  <a:cubicBezTo>
                    <a:pt x="1391" y="1785"/>
                    <a:pt x="1452" y="1782"/>
                    <a:pt x="1512" y="1772"/>
                  </a:cubicBezTo>
                  <a:cubicBezTo>
                    <a:pt x="1631" y="1748"/>
                    <a:pt x="1750" y="1700"/>
                    <a:pt x="1869" y="1665"/>
                  </a:cubicBezTo>
                  <a:cubicBezTo>
                    <a:pt x="1953" y="1629"/>
                    <a:pt x="2024" y="1569"/>
                    <a:pt x="2084" y="1510"/>
                  </a:cubicBezTo>
                  <a:cubicBezTo>
                    <a:pt x="2239" y="1462"/>
                    <a:pt x="2358" y="1391"/>
                    <a:pt x="2429" y="1272"/>
                  </a:cubicBezTo>
                  <a:cubicBezTo>
                    <a:pt x="2489" y="1188"/>
                    <a:pt x="2524" y="1081"/>
                    <a:pt x="2536" y="974"/>
                  </a:cubicBezTo>
                  <a:lnTo>
                    <a:pt x="2536" y="891"/>
                  </a:lnTo>
                  <a:cubicBezTo>
                    <a:pt x="2536" y="855"/>
                    <a:pt x="2524" y="831"/>
                    <a:pt x="2524" y="795"/>
                  </a:cubicBezTo>
                  <a:cubicBezTo>
                    <a:pt x="2500" y="676"/>
                    <a:pt x="2465" y="593"/>
                    <a:pt x="2381" y="498"/>
                  </a:cubicBezTo>
                  <a:cubicBezTo>
                    <a:pt x="2322" y="450"/>
                    <a:pt x="2286" y="414"/>
                    <a:pt x="2239" y="367"/>
                  </a:cubicBezTo>
                  <a:lnTo>
                    <a:pt x="2143" y="319"/>
                  </a:lnTo>
                  <a:lnTo>
                    <a:pt x="2084" y="295"/>
                  </a:lnTo>
                  <a:cubicBezTo>
                    <a:pt x="2024" y="260"/>
                    <a:pt x="1953" y="236"/>
                    <a:pt x="1893" y="212"/>
                  </a:cubicBezTo>
                  <a:cubicBezTo>
                    <a:pt x="1834" y="176"/>
                    <a:pt x="1774" y="141"/>
                    <a:pt x="1703" y="129"/>
                  </a:cubicBezTo>
                  <a:lnTo>
                    <a:pt x="1655" y="117"/>
                  </a:lnTo>
                  <a:lnTo>
                    <a:pt x="1429" y="69"/>
                  </a:lnTo>
                  <a:cubicBezTo>
                    <a:pt x="1310" y="45"/>
                    <a:pt x="1215" y="21"/>
                    <a:pt x="1107" y="10"/>
                  </a:cubicBezTo>
                  <a:cubicBezTo>
                    <a:pt x="1048" y="4"/>
                    <a:pt x="988" y="1"/>
                    <a:pt x="924"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1"/>
            <p:cNvSpPr/>
            <p:nvPr/>
          </p:nvSpPr>
          <p:spPr>
            <a:xfrm>
              <a:off x="1779675" y="3863325"/>
              <a:ext cx="57475" cy="44450"/>
            </a:xfrm>
            <a:custGeom>
              <a:rect b="b" l="l" r="r" t="t"/>
              <a:pathLst>
                <a:path extrusionOk="0" h="1778" w="2299">
                  <a:moveTo>
                    <a:pt x="1196" y="1"/>
                  </a:moveTo>
                  <a:cubicBezTo>
                    <a:pt x="1091" y="1"/>
                    <a:pt x="992" y="24"/>
                    <a:pt x="893" y="63"/>
                  </a:cubicBezTo>
                  <a:lnTo>
                    <a:pt x="858" y="75"/>
                  </a:lnTo>
                  <a:lnTo>
                    <a:pt x="834" y="99"/>
                  </a:lnTo>
                  <a:cubicBezTo>
                    <a:pt x="608" y="99"/>
                    <a:pt x="429" y="158"/>
                    <a:pt x="286" y="277"/>
                  </a:cubicBezTo>
                  <a:cubicBezTo>
                    <a:pt x="167" y="361"/>
                    <a:pt x="84" y="468"/>
                    <a:pt x="48" y="599"/>
                  </a:cubicBezTo>
                  <a:cubicBezTo>
                    <a:pt x="12" y="694"/>
                    <a:pt x="0" y="777"/>
                    <a:pt x="0" y="873"/>
                  </a:cubicBezTo>
                  <a:cubicBezTo>
                    <a:pt x="0" y="992"/>
                    <a:pt x="12" y="1087"/>
                    <a:pt x="84" y="1182"/>
                  </a:cubicBezTo>
                  <a:cubicBezTo>
                    <a:pt x="143" y="1301"/>
                    <a:pt x="215" y="1420"/>
                    <a:pt x="346" y="1492"/>
                  </a:cubicBezTo>
                  <a:cubicBezTo>
                    <a:pt x="548" y="1682"/>
                    <a:pt x="834" y="1742"/>
                    <a:pt x="1132" y="1778"/>
                  </a:cubicBezTo>
                  <a:lnTo>
                    <a:pt x="1191" y="1778"/>
                  </a:lnTo>
                  <a:cubicBezTo>
                    <a:pt x="1263" y="1766"/>
                    <a:pt x="1346" y="1766"/>
                    <a:pt x="1441" y="1766"/>
                  </a:cubicBezTo>
                  <a:cubicBezTo>
                    <a:pt x="1489" y="1742"/>
                    <a:pt x="1548" y="1742"/>
                    <a:pt x="1584" y="1730"/>
                  </a:cubicBezTo>
                  <a:cubicBezTo>
                    <a:pt x="1858" y="1659"/>
                    <a:pt x="2048" y="1551"/>
                    <a:pt x="2144" y="1385"/>
                  </a:cubicBezTo>
                  <a:cubicBezTo>
                    <a:pt x="2179" y="1313"/>
                    <a:pt x="2227" y="1242"/>
                    <a:pt x="2263" y="1147"/>
                  </a:cubicBezTo>
                  <a:cubicBezTo>
                    <a:pt x="2286" y="1063"/>
                    <a:pt x="2298" y="968"/>
                    <a:pt x="2298" y="885"/>
                  </a:cubicBezTo>
                  <a:cubicBezTo>
                    <a:pt x="2298" y="777"/>
                    <a:pt x="2286" y="670"/>
                    <a:pt x="2251" y="575"/>
                  </a:cubicBezTo>
                  <a:cubicBezTo>
                    <a:pt x="2203" y="456"/>
                    <a:pt x="2108" y="337"/>
                    <a:pt x="1989" y="254"/>
                  </a:cubicBezTo>
                  <a:cubicBezTo>
                    <a:pt x="1786" y="99"/>
                    <a:pt x="1513" y="4"/>
                    <a:pt x="1263" y="4"/>
                  </a:cubicBezTo>
                  <a:cubicBezTo>
                    <a:pt x="1240" y="2"/>
                    <a:pt x="1218" y="1"/>
                    <a:pt x="1196"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1"/>
            <p:cNvSpPr/>
            <p:nvPr/>
          </p:nvSpPr>
          <p:spPr>
            <a:xfrm>
              <a:off x="1719250" y="3912400"/>
              <a:ext cx="44375" cy="35550"/>
            </a:xfrm>
            <a:custGeom>
              <a:rect b="b" l="l" r="r" t="t"/>
              <a:pathLst>
                <a:path extrusionOk="0" h="1422" w="1775">
                  <a:moveTo>
                    <a:pt x="782" y="1"/>
                  </a:moveTo>
                  <a:cubicBezTo>
                    <a:pt x="700" y="1"/>
                    <a:pt x="618" y="16"/>
                    <a:pt x="536" y="53"/>
                  </a:cubicBezTo>
                  <a:lnTo>
                    <a:pt x="405" y="136"/>
                  </a:lnTo>
                  <a:cubicBezTo>
                    <a:pt x="286" y="172"/>
                    <a:pt x="179" y="243"/>
                    <a:pt x="108" y="350"/>
                  </a:cubicBezTo>
                  <a:cubicBezTo>
                    <a:pt x="48" y="422"/>
                    <a:pt x="24" y="517"/>
                    <a:pt x="1" y="612"/>
                  </a:cubicBezTo>
                  <a:lnTo>
                    <a:pt x="1" y="672"/>
                  </a:lnTo>
                  <a:cubicBezTo>
                    <a:pt x="1" y="755"/>
                    <a:pt x="24" y="827"/>
                    <a:pt x="60" y="898"/>
                  </a:cubicBezTo>
                  <a:lnTo>
                    <a:pt x="96" y="946"/>
                  </a:lnTo>
                  <a:cubicBezTo>
                    <a:pt x="120" y="993"/>
                    <a:pt x="155" y="1053"/>
                    <a:pt x="179" y="1089"/>
                  </a:cubicBezTo>
                  <a:cubicBezTo>
                    <a:pt x="262" y="1184"/>
                    <a:pt x="358" y="1243"/>
                    <a:pt x="465" y="1291"/>
                  </a:cubicBezTo>
                  <a:lnTo>
                    <a:pt x="477" y="1303"/>
                  </a:lnTo>
                  <a:cubicBezTo>
                    <a:pt x="524" y="1327"/>
                    <a:pt x="572" y="1351"/>
                    <a:pt x="632" y="1362"/>
                  </a:cubicBezTo>
                  <a:cubicBezTo>
                    <a:pt x="715" y="1386"/>
                    <a:pt x="822" y="1422"/>
                    <a:pt x="929" y="1422"/>
                  </a:cubicBezTo>
                  <a:cubicBezTo>
                    <a:pt x="1120" y="1422"/>
                    <a:pt x="1286" y="1386"/>
                    <a:pt x="1405" y="1315"/>
                  </a:cubicBezTo>
                  <a:cubicBezTo>
                    <a:pt x="1513" y="1267"/>
                    <a:pt x="1596" y="1196"/>
                    <a:pt x="1655" y="1112"/>
                  </a:cubicBezTo>
                  <a:cubicBezTo>
                    <a:pt x="1691" y="1065"/>
                    <a:pt x="1703" y="1017"/>
                    <a:pt x="1727" y="970"/>
                  </a:cubicBezTo>
                  <a:cubicBezTo>
                    <a:pt x="1763" y="910"/>
                    <a:pt x="1775" y="827"/>
                    <a:pt x="1775" y="755"/>
                  </a:cubicBezTo>
                  <a:cubicBezTo>
                    <a:pt x="1775" y="660"/>
                    <a:pt x="1763" y="577"/>
                    <a:pt x="1715" y="517"/>
                  </a:cubicBezTo>
                  <a:cubicBezTo>
                    <a:pt x="1644" y="398"/>
                    <a:pt x="1596" y="315"/>
                    <a:pt x="1477" y="231"/>
                  </a:cubicBezTo>
                  <a:cubicBezTo>
                    <a:pt x="1417" y="184"/>
                    <a:pt x="1346" y="136"/>
                    <a:pt x="1274" y="112"/>
                  </a:cubicBezTo>
                  <a:lnTo>
                    <a:pt x="1239" y="100"/>
                  </a:lnTo>
                  <a:cubicBezTo>
                    <a:pt x="1108" y="17"/>
                    <a:pt x="953" y="5"/>
                    <a:pt x="858" y="5"/>
                  </a:cubicBezTo>
                  <a:cubicBezTo>
                    <a:pt x="832" y="2"/>
                    <a:pt x="807" y="1"/>
                    <a:pt x="782"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 name="Google Shape;356;p21"/>
          <p:cNvGrpSpPr/>
          <p:nvPr/>
        </p:nvGrpSpPr>
        <p:grpSpPr>
          <a:xfrm>
            <a:off x="8683652" y="3020081"/>
            <a:ext cx="293055" cy="564033"/>
            <a:chOff x="4952525" y="897198"/>
            <a:chExt cx="445779" cy="857975"/>
          </a:xfrm>
        </p:grpSpPr>
        <p:sp>
          <p:nvSpPr>
            <p:cNvPr id="357" name="Google Shape;357;p21"/>
            <p:cNvSpPr/>
            <p:nvPr/>
          </p:nvSpPr>
          <p:spPr>
            <a:xfrm>
              <a:off x="5123750" y="897198"/>
              <a:ext cx="274554" cy="685082"/>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1"/>
            <p:cNvSpPr/>
            <p:nvPr/>
          </p:nvSpPr>
          <p:spPr>
            <a:xfrm>
              <a:off x="4952525" y="1327927"/>
              <a:ext cx="171223" cy="427246"/>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9">
    <p:spTree>
      <p:nvGrpSpPr>
        <p:cNvPr id="359" name="Shape 359"/>
        <p:cNvGrpSpPr/>
        <p:nvPr/>
      </p:nvGrpSpPr>
      <p:grpSpPr>
        <a:xfrm>
          <a:off x="0" y="0"/>
          <a:ext cx="0" cy="0"/>
          <a:chOff x="0" y="0"/>
          <a:chExt cx="0" cy="0"/>
        </a:xfrm>
      </p:grpSpPr>
      <p:sp>
        <p:nvSpPr>
          <p:cNvPr id="360" name="Google Shape;360;p22"/>
          <p:cNvSpPr txBox="1"/>
          <p:nvPr>
            <p:ph type="title"/>
          </p:nvPr>
        </p:nvSpPr>
        <p:spPr>
          <a:xfrm>
            <a:off x="720000" y="445025"/>
            <a:ext cx="7704000" cy="688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None/>
              <a:defRPr sz="4000"/>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361" name="Google Shape;361;p22"/>
          <p:cNvSpPr txBox="1"/>
          <p:nvPr>
            <p:ph idx="1" type="subTitle"/>
          </p:nvPr>
        </p:nvSpPr>
        <p:spPr>
          <a:xfrm>
            <a:off x="720030" y="1520650"/>
            <a:ext cx="5245200" cy="5055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2700">
                <a:latin typeface="Fredoka One"/>
                <a:ea typeface="Fredoka One"/>
                <a:cs typeface="Fredoka One"/>
                <a:sym typeface="Fredoka One"/>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362" name="Google Shape;362;p22"/>
          <p:cNvSpPr txBox="1"/>
          <p:nvPr>
            <p:ph idx="2" type="subTitle"/>
          </p:nvPr>
        </p:nvSpPr>
        <p:spPr>
          <a:xfrm>
            <a:off x="720000" y="1878500"/>
            <a:ext cx="5245200" cy="898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500"/>
              <a:buNone/>
              <a:defRPr sz="1500"/>
            </a:lvl1pPr>
            <a:lvl2pPr lvl="1" rtl="0" algn="ctr">
              <a:spcBef>
                <a:spcPts val="0"/>
              </a:spcBef>
              <a:spcAft>
                <a:spcPts val="0"/>
              </a:spcAft>
              <a:buSzPts val="1500"/>
              <a:buNone/>
              <a:defRPr sz="1500"/>
            </a:lvl2pPr>
            <a:lvl3pPr lvl="2" rtl="0" algn="ctr">
              <a:spcBef>
                <a:spcPts val="0"/>
              </a:spcBef>
              <a:spcAft>
                <a:spcPts val="0"/>
              </a:spcAft>
              <a:buSzPts val="1500"/>
              <a:buNone/>
              <a:defRPr sz="1500"/>
            </a:lvl3pPr>
            <a:lvl4pPr lvl="3" rtl="0" algn="ctr">
              <a:spcBef>
                <a:spcPts val="0"/>
              </a:spcBef>
              <a:spcAft>
                <a:spcPts val="0"/>
              </a:spcAft>
              <a:buSzPts val="1500"/>
              <a:buNone/>
              <a:defRPr sz="1500"/>
            </a:lvl4pPr>
            <a:lvl5pPr lvl="4" rtl="0" algn="ctr">
              <a:spcBef>
                <a:spcPts val="0"/>
              </a:spcBef>
              <a:spcAft>
                <a:spcPts val="0"/>
              </a:spcAft>
              <a:buSzPts val="1500"/>
              <a:buNone/>
              <a:defRPr sz="1500"/>
            </a:lvl5pPr>
            <a:lvl6pPr lvl="5" rtl="0" algn="ctr">
              <a:spcBef>
                <a:spcPts val="0"/>
              </a:spcBef>
              <a:spcAft>
                <a:spcPts val="0"/>
              </a:spcAft>
              <a:buSzPts val="1500"/>
              <a:buNone/>
              <a:defRPr sz="1500"/>
            </a:lvl6pPr>
            <a:lvl7pPr lvl="6" rtl="0" algn="ctr">
              <a:spcBef>
                <a:spcPts val="0"/>
              </a:spcBef>
              <a:spcAft>
                <a:spcPts val="0"/>
              </a:spcAft>
              <a:buSzPts val="1500"/>
              <a:buNone/>
              <a:defRPr sz="1500"/>
            </a:lvl7pPr>
            <a:lvl8pPr lvl="7" rtl="0" algn="ctr">
              <a:spcBef>
                <a:spcPts val="0"/>
              </a:spcBef>
              <a:spcAft>
                <a:spcPts val="0"/>
              </a:spcAft>
              <a:buSzPts val="1500"/>
              <a:buNone/>
              <a:defRPr sz="1500"/>
            </a:lvl8pPr>
            <a:lvl9pPr lvl="8" rtl="0" algn="ctr">
              <a:spcBef>
                <a:spcPts val="0"/>
              </a:spcBef>
              <a:spcAft>
                <a:spcPts val="0"/>
              </a:spcAft>
              <a:buSzPts val="1500"/>
              <a:buNone/>
              <a:defRPr sz="1500"/>
            </a:lvl9pPr>
          </a:lstStyle>
          <a:p/>
        </p:txBody>
      </p:sp>
      <p:sp>
        <p:nvSpPr>
          <p:cNvPr id="363" name="Google Shape;363;p22"/>
          <p:cNvSpPr txBox="1"/>
          <p:nvPr>
            <p:ph idx="3" type="subTitle"/>
          </p:nvPr>
        </p:nvSpPr>
        <p:spPr>
          <a:xfrm>
            <a:off x="720030" y="3146000"/>
            <a:ext cx="5245200" cy="5055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2700">
                <a:latin typeface="Fredoka One"/>
                <a:ea typeface="Fredoka One"/>
                <a:cs typeface="Fredoka One"/>
                <a:sym typeface="Fredoka One"/>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364" name="Google Shape;364;p22"/>
          <p:cNvSpPr txBox="1"/>
          <p:nvPr>
            <p:ph idx="4" type="subTitle"/>
          </p:nvPr>
        </p:nvSpPr>
        <p:spPr>
          <a:xfrm>
            <a:off x="720000" y="3503850"/>
            <a:ext cx="5245200" cy="898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500"/>
              <a:buNone/>
              <a:defRPr sz="1500"/>
            </a:lvl1pPr>
            <a:lvl2pPr lvl="1" rtl="0" algn="ctr">
              <a:spcBef>
                <a:spcPts val="0"/>
              </a:spcBef>
              <a:spcAft>
                <a:spcPts val="0"/>
              </a:spcAft>
              <a:buSzPts val="1500"/>
              <a:buNone/>
              <a:defRPr sz="1500"/>
            </a:lvl2pPr>
            <a:lvl3pPr lvl="2" rtl="0" algn="ctr">
              <a:spcBef>
                <a:spcPts val="0"/>
              </a:spcBef>
              <a:spcAft>
                <a:spcPts val="0"/>
              </a:spcAft>
              <a:buSzPts val="1500"/>
              <a:buNone/>
              <a:defRPr sz="1500"/>
            </a:lvl3pPr>
            <a:lvl4pPr lvl="3" rtl="0" algn="ctr">
              <a:spcBef>
                <a:spcPts val="0"/>
              </a:spcBef>
              <a:spcAft>
                <a:spcPts val="0"/>
              </a:spcAft>
              <a:buSzPts val="1500"/>
              <a:buNone/>
              <a:defRPr sz="1500"/>
            </a:lvl4pPr>
            <a:lvl5pPr lvl="4" rtl="0" algn="ctr">
              <a:spcBef>
                <a:spcPts val="0"/>
              </a:spcBef>
              <a:spcAft>
                <a:spcPts val="0"/>
              </a:spcAft>
              <a:buSzPts val="1500"/>
              <a:buNone/>
              <a:defRPr sz="1500"/>
            </a:lvl5pPr>
            <a:lvl6pPr lvl="5" rtl="0" algn="ctr">
              <a:spcBef>
                <a:spcPts val="0"/>
              </a:spcBef>
              <a:spcAft>
                <a:spcPts val="0"/>
              </a:spcAft>
              <a:buSzPts val="1500"/>
              <a:buNone/>
              <a:defRPr sz="1500"/>
            </a:lvl6pPr>
            <a:lvl7pPr lvl="6" rtl="0" algn="ctr">
              <a:spcBef>
                <a:spcPts val="0"/>
              </a:spcBef>
              <a:spcAft>
                <a:spcPts val="0"/>
              </a:spcAft>
              <a:buSzPts val="1500"/>
              <a:buNone/>
              <a:defRPr sz="1500"/>
            </a:lvl7pPr>
            <a:lvl8pPr lvl="7" rtl="0" algn="ctr">
              <a:spcBef>
                <a:spcPts val="0"/>
              </a:spcBef>
              <a:spcAft>
                <a:spcPts val="0"/>
              </a:spcAft>
              <a:buSzPts val="1500"/>
              <a:buNone/>
              <a:defRPr sz="1500"/>
            </a:lvl8pPr>
            <a:lvl9pPr lvl="8" rtl="0" algn="ctr">
              <a:spcBef>
                <a:spcPts val="0"/>
              </a:spcBef>
              <a:spcAft>
                <a:spcPts val="0"/>
              </a:spcAft>
              <a:buSzPts val="1500"/>
              <a:buNone/>
              <a:defRPr sz="1500"/>
            </a:lvl9pPr>
          </a:lstStyle>
          <a:p/>
        </p:txBody>
      </p:sp>
      <p:grpSp>
        <p:nvGrpSpPr>
          <p:cNvPr id="365" name="Google Shape;365;p22"/>
          <p:cNvGrpSpPr/>
          <p:nvPr/>
        </p:nvGrpSpPr>
        <p:grpSpPr>
          <a:xfrm rot="3116561">
            <a:off x="7507728" y="3481281"/>
            <a:ext cx="1882834" cy="2778853"/>
            <a:chOff x="5765984" y="1914543"/>
            <a:chExt cx="1248975" cy="1843347"/>
          </a:xfrm>
        </p:grpSpPr>
        <p:sp>
          <p:nvSpPr>
            <p:cNvPr id="366" name="Google Shape;366;p22"/>
            <p:cNvSpPr/>
            <p:nvPr/>
          </p:nvSpPr>
          <p:spPr>
            <a:xfrm rot="10105750">
              <a:off x="5926196" y="1990477"/>
              <a:ext cx="928550" cy="1691478"/>
            </a:xfrm>
            <a:custGeom>
              <a:rect b="b" l="l" r="r" t="t"/>
              <a:pathLst>
                <a:path extrusionOk="0" h="39672" w="21777">
                  <a:moveTo>
                    <a:pt x="8978" y="17931"/>
                  </a:moveTo>
                  <a:cubicBezTo>
                    <a:pt x="9001" y="17979"/>
                    <a:pt x="9013" y="18003"/>
                    <a:pt x="9025" y="18038"/>
                  </a:cubicBezTo>
                  <a:lnTo>
                    <a:pt x="9097" y="18193"/>
                  </a:lnTo>
                  <a:lnTo>
                    <a:pt x="9180" y="18360"/>
                  </a:lnTo>
                  <a:cubicBezTo>
                    <a:pt x="9192" y="18384"/>
                    <a:pt x="9192" y="18407"/>
                    <a:pt x="9204" y="18419"/>
                  </a:cubicBezTo>
                  <a:lnTo>
                    <a:pt x="9204" y="18431"/>
                  </a:lnTo>
                  <a:cubicBezTo>
                    <a:pt x="9216" y="18479"/>
                    <a:pt x="9240" y="18526"/>
                    <a:pt x="9252" y="18550"/>
                  </a:cubicBezTo>
                  <a:lnTo>
                    <a:pt x="9406" y="18907"/>
                  </a:lnTo>
                  <a:lnTo>
                    <a:pt x="9502" y="19086"/>
                  </a:lnTo>
                  <a:cubicBezTo>
                    <a:pt x="9525" y="19146"/>
                    <a:pt x="9573" y="19229"/>
                    <a:pt x="9609" y="19288"/>
                  </a:cubicBezTo>
                  <a:lnTo>
                    <a:pt x="9633" y="19348"/>
                  </a:lnTo>
                  <a:lnTo>
                    <a:pt x="9752" y="19550"/>
                  </a:lnTo>
                  <a:lnTo>
                    <a:pt x="9799" y="19646"/>
                  </a:lnTo>
                  <a:cubicBezTo>
                    <a:pt x="9859" y="19765"/>
                    <a:pt x="9942" y="19884"/>
                    <a:pt x="10002" y="19967"/>
                  </a:cubicBezTo>
                  <a:lnTo>
                    <a:pt x="10025" y="20003"/>
                  </a:lnTo>
                  <a:lnTo>
                    <a:pt x="10085" y="20086"/>
                  </a:lnTo>
                  <a:cubicBezTo>
                    <a:pt x="10144" y="20181"/>
                    <a:pt x="10204" y="20265"/>
                    <a:pt x="10287" y="20372"/>
                  </a:cubicBezTo>
                  <a:cubicBezTo>
                    <a:pt x="10275" y="20443"/>
                    <a:pt x="10264" y="20503"/>
                    <a:pt x="10264" y="20562"/>
                  </a:cubicBezTo>
                  <a:lnTo>
                    <a:pt x="10240" y="20610"/>
                  </a:lnTo>
                  <a:lnTo>
                    <a:pt x="10240" y="20622"/>
                  </a:lnTo>
                  <a:cubicBezTo>
                    <a:pt x="10228" y="20693"/>
                    <a:pt x="10216" y="20777"/>
                    <a:pt x="10204" y="20860"/>
                  </a:cubicBezTo>
                  <a:cubicBezTo>
                    <a:pt x="10204" y="20896"/>
                    <a:pt x="10180" y="20920"/>
                    <a:pt x="10180" y="20955"/>
                  </a:cubicBezTo>
                  <a:lnTo>
                    <a:pt x="10180" y="20967"/>
                  </a:lnTo>
                  <a:cubicBezTo>
                    <a:pt x="10180" y="21015"/>
                    <a:pt x="10168" y="21086"/>
                    <a:pt x="10168" y="21146"/>
                  </a:cubicBezTo>
                  <a:lnTo>
                    <a:pt x="10168" y="21253"/>
                  </a:lnTo>
                  <a:lnTo>
                    <a:pt x="10168" y="21551"/>
                  </a:lnTo>
                  <a:lnTo>
                    <a:pt x="10168" y="21705"/>
                  </a:lnTo>
                  <a:cubicBezTo>
                    <a:pt x="10180" y="21967"/>
                    <a:pt x="10204" y="22205"/>
                    <a:pt x="10216" y="22444"/>
                  </a:cubicBezTo>
                  <a:cubicBezTo>
                    <a:pt x="10240" y="22836"/>
                    <a:pt x="10299" y="23241"/>
                    <a:pt x="10347" y="23539"/>
                  </a:cubicBezTo>
                  <a:cubicBezTo>
                    <a:pt x="10383" y="23729"/>
                    <a:pt x="10418" y="23932"/>
                    <a:pt x="10478" y="24110"/>
                  </a:cubicBezTo>
                  <a:cubicBezTo>
                    <a:pt x="10287" y="24027"/>
                    <a:pt x="10097" y="23956"/>
                    <a:pt x="9847" y="23872"/>
                  </a:cubicBezTo>
                  <a:cubicBezTo>
                    <a:pt x="9823" y="23848"/>
                    <a:pt x="9811" y="23848"/>
                    <a:pt x="9799" y="23848"/>
                  </a:cubicBezTo>
                  <a:cubicBezTo>
                    <a:pt x="9752" y="23670"/>
                    <a:pt x="9704" y="23515"/>
                    <a:pt x="9680" y="23337"/>
                  </a:cubicBezTo>
                  <a:cubicBezTo>
                    <a:pt x="9633" y="23075"/>
                    <a:pt x="9549" y="22694"/>
                    <a:pt x="9490" y="22324"/>
                  </a:cubicBezTo>
                  <a:cubicBezTo>
                    <a:pt x="9406" y="21932"/>
                    <a:pt x="9359" y="21551"/>
                    <a:pt x="9299" y="21134"/>
                  </a:cubicBezTo>
                  <a:cubicBezTo>
                    <a:pt x="9192" y="20431"/>
                    <a:pt x="9109" y="19741"/>
                    <a:pt x="9037" y="18931"/>
                  </a:cubicBezTo>
                  <a:cubicBezTo>
                    <a:pt x="9025" y="18812"/>
                    <a:pt x="9013" y="18693"/>
                    <a:pt x="9013" y="18574"/>
                  </a:cubicBezTo>
                  <a:cubicBezTo>
                    <a:pt x="9001" y="18514"/>
                    <a:pt x="9001" y="18467"/>
                    <a:pt x="9001" y="18407"/>
                  </a:cubicBezTo>
                  <a:cubicBezTo>
                    <a:pt x="9001" y="18253"/>
                    <a:pt x="8978" y="18098"/>
                    <a:pt x="8978" y="17931"/>
                  </a:cubicBezTo>
                  <a:close/>
                  <a:moveTo>
                    <a:pt x="12919" y="0"/>
                  </a:moveTo>
                  <a:cubicBezTo>
                    <a:pt x="12859" y="0"/>
                    <a:pt x="12788" y="12"/>
                    <a:pt x="12740" y="60"/>
                  </a:cubicBezTo>
                  <a:cubicBezTo>
                    <a:pt x="12728" y="84"/>
                    <a:pt x="12704" y="96"/>
                    <a:pt x="12669" y="119"/>
                  </a:cubicBezTo>
                  <a:lnTo>
                    <a:pt x="12657" y="119"/>
                  </a:lnTo>
                  <a:cubicBezTo>
                    <a:pt x="12645" y="119"/>
                    <a:pt x="12621" y="131"/>
                    <a:pt x="12609" y="143"/>
                  </a:cubicBezTo>
                  <a:cubicBezTo>
                    <a:pt x="12550" y="203"/>
                    <a:pt x="12490" y="250"/>
                    <a:pt x="12442" y="298"/>
                  </a:cubicBezTo>
                  <a:lnTo>
                    <a:pt x="12240" y="500"/>
                  </a:lnTo>
                  <a:lnTo>
                    <a:pt x="12121" y="631"/>
                  </a:lnTo>
                  <a:lnTo>
                    <a:pt x="12002" y="774"/>
                  </a:lnTo>
                  <a:cubicBezTo>
                    <a:pt x="11835" y="953"/>
                    <a:pt x="11704" y="1143"/>
                    <a:pt x="11585" y="1310"/>
                  </a:cubicBezTo>
                  <a:cubicBezTo>
                    <a:pt x="11418" y="1548"/>
                    <a:pt x="11276" y="1798"/>
                    <a:pt x="11133" y="2024"/>
                  </a:cubicBezTo>
                  <a:lnTo>
                    <a:pt x="11073" y="2120"/>
                  </a:lnTo>
                  <a:cubicBezTo>
                    <a:pt x="11014" y="2227"/>
                    <a:pt x="10942" y="2358"/>
                    <a:pt x="10871" y="2501"/>
                  </a:cubicBezTo>
                  <a:lnTo>
                    <a:pt x="10704" y="2810"/>
                  </a:lnTo>
                  <a:lnTo>
                    <a:pt x="10537" y="3120"/>
                  </a:lnTo>
                  <a:cubicBezTo>
                    <a:pt x="10478" y="3215"/>
                    <a:pt x="10442" y="3310"/>
                    <a:pt x="10395" y="3405"/>
                  </a:cubicBezTo>
                  <a:lnTo>
                    <a:pt x="10395" y="3417"/>
                  </a:lnTo>
                  <a:lnTo>
                    <a:pt x="10347" y="3525"/>
                  </a:lnTo>
                  <a:lnTo>
                    <a:pt x="10299" y="3608"/>
                  </a:lnTo>
                  <a:lnTo>
                    <a:pt x="10287" y="3644"/>
                  </a:lnTo>
                  <a:lnTo>
                    <a:pt x="10275" y="3667"/>
                  </a:lnTo>
                  <a:cubicBezTo>
                    <a:pt x="10228" y="3775"/>
                    <a:pt x="10168" y="3894"/>
                    <a:pt x="10121" y="4001"/>
                  </a:cubicBezTo>
                  <a:cubicBezTo>
                    <a:pt x="10097" y="4084"/>
                    <a:pt x="10049" y="4191"/>
                    <a:pt x="10002" y="4287"/>
                  </a:cubicBezTo>
                  <a:cubicBezTo>
                    <a:pt x="9918" y="4489"/>
                    <a:pt x="9799" y="4727"/>
                    <a:pt x="9704" y="4965"/>
                  </a:cubicBezTo>
                  <a:cubicBezTo>
                    <a:pt x="9668" y="5037"/>
                    <a:pt x="9633" y="5132"/>
                    <a:pt x="9609" y="5203"/>
                  </a:cubicBezTo>
                  <a:cubicBezTo>
                    <a:pt x="9561" y="5299"/>
                    <a:pt x="9525" y="5394"/>
                    <a:pt x="9490" y="5489"/>
                  </a:cubicBezTo>
                  <a:cubicBezTo>
                    <a:pt x="9382" y="5572"/>
                    <a:pt x="9263" y="5680"/>
                    <a:pt x="9144" y="5787"/>
                  </a:cubicBezTo>
                  <a:lnTo>
                    <a:pt x="9132" y="5799"/>
                  </a:lnTo>
                  <a:lnTo>
                    <a:pt x="9109" y="5811"/>
                  </a:lnTo>
                  <a:lnTo>
                    <a:pt x="9097" y="5834"/>
                  </a:lnTo>
                  <a:cubicBezTo>
                    <a:pt x="9025" y="5906"/>
                    <a:pt x="8954" y="5965"/>
                    <a:pt x="8871" y="6025"/>
                  </a:cubicBezTo>
                  <a:lnTo>
                    <a:pt x="8859" y="6037"/>
                  </a:lnTo>
                  <a:lnTo>
                    <a:pt x="8751" y="6108"/>
                  </a:lnTo>
                  <a:cubicBezTo>
                    <a:pt x="8656" y="6192"/>
                    <a:pt x="8561" y="6263"/>
                    <a:pt x="8454" y="6334"/>
                  </a:cubicBezTo>
                  <a:cubicBezTo>
                    <a:pt x="8394" y="6394"/>
                    <a:pt x="8323" y="6442"/>
                    <a:pt x="8263" y="6489"/>
                  </a:cubicBezTo>
                  <a:lnTo>
                    <a:pt x="8251" y="6501"/>
                  </a:lnTo>
                  <a:cubicBezTo>
                    <a:pt x="8216" y="6513"/>
                    <a:pt x="8180" y="6549"/>
                    <a:pt x="8144" y="6573"/>
                  </a:cubicBezTo>
                  <a:lnTo>
                    <a:pt x="8132" y="6584"/>
                  </a:lnTo>
                  <a:lnTo>
                    <a:pt x="8120" y="6584"/>
                  </a:lnTo>
                  <a:lnTo>
                    <a:pt x="8120" y="6573"/>
                  </a:lnTo>
                  <a:lnTo>
                    <a:pt x="8120" y="6561"/>
                  </a:lnTo>
                  <a:cubicBezTo>
                    <a:pt x="8097" y="6501"/>
                    <a:pt x="8061" y="6406"/>
                    <a:pt x="8013" y="6334"/>
                  </a:cubicBezTo>
                  <a:cubicBezTo>
                    <a:pt x="7942" y="6227"/>
                    <a:pt x="7882" y="6156"/>
                    <a:pt x="7823" y="6096"/>
                  </a:cubicBezTo>
                  <a:lnTo>
                    <a:pt x="7799" y="6084"/>
                  </a:lnTo>
                  <a:lnTo>
                    <a:pt x="7787" y="6072"/>
                  </a:lnTo>
                  <a:cubicBezTo>
                    <a:pt x="7739" y="6025"/>
                    <a:pt x="7704" y="5989"/>
                    <a:pt x="7656" y="5953"/>
                  </a:cubicBezTo>
                  <a:cubicBezTo>
                    <a:pt x="7501" y="5811"/>
                    <a:pt x="7358" y="5715"/>
                    <a:pt x="7227" y="5620"/>
                  </a:cubicBezTo>
                  <a:cubicBezTo>
                    <a:pt x="7085" y="5537"/>
                    <a:pt x="6942" y="5453"/>
                    <a:pt x="6787" y="5382"/>
                  </a:cubicBezTo>
                  <a:cubicBezTo>
                    <a:pt x="6608" y="5310"/>
                    <a:pt x="6370" y="5203"/>
                    <a:pt x="6108" y="5180"/>
                  </a:cubicBezTo>
                  <a:cubicBezTo>
                    <a:pt x="6073" y="5156"/>
                    <a:pt x="6061" y="5156"/>
                    <a:pt x="6037" y="5156"/>
                  </a:cubicBezTo>
                  <a:lnTo>
                    <a:pt x="6013" y="5156"/>
                  </a:lnTo>
                  <a:cubicBezTo>
                    <a:pt x="5953" y="5156"/>
                    <a:pt x="5894" y="5144"/>
                    <a:pt x="5823" y="5144"/>
                  </a:cubicBezTo>
                  <a:lnTo>
                    <a:pt x="5453" y="5144"/>
                  </a:lnTo>
                  <a:cubicBezTo>
                    <a:pt x="5168" y="5156"/>
                    <a:pt x="4941" y="5203"/>
                    <a:pt x="4751" y="5275"/>
                  </a:cubicBezTo>
                  <a:cubicBezTo>
                    <a:pt x="4560" y="5358"/>
                    <a:pt x="4394" y="5430"/>
                    <a:pt x="4251" y="5513"/>
                  </a:cubicBezTo>
                  <a:lnTo>
                    <a:pt x="4191" y="5549"/>
                  </a:lnTo>
                  <a:cubicBezTo>
                    <a:pt x="4132" y="5572"/>
                    <a:pt x="4084" y="5608"/>
                    <a:pt x="4037" y="5632"/>
                  </a:cubicBezTo>
                  <a:lnTo>
                    <a:pt x="3965" y="5691"/>
                  </a:lnTo>
                  <a:cubicBezTo>
                    <a:pt x="3894" y="5751"/>
                    <a:pt x="3798" y="5811"/>
                    <a:pt x="3727" y="5870"/>
                  </a:cubicBezTo>
                  <a:lnTo>
                    <a:pt x="3513" y="6049"/>
                  </a:lnTo>
                  <a:cubicBezTo>
                    <a:pt x="3453" y="6096"/>
                    <a:pt x="3417" y="6144"/>
                    <a:pt x="3358" y="6203"/>
                  </a:cubicBezTo>
                  <a:lnTo>
                    <a:pt x="3334" y="6215"/>
                  </a:lnTo>
                  <a:lnTo>
                    <a:pt x="3310" y="6251"/>
                  </a:lnTo>
                  <a:cubicBezTo>
                    <a:pt x="3275" y="6287"/>
                    <a:pt x="3239" y="6334"/>
                    <a:pt x="3191" y="6382"/>
                  </a:cubicBezTo>
                  <a:cubicBezTo>
                    <a:pt x="3179" y="6406"/>
                    <a:pt x="3156" y="6430"/>
                    <a:pt x="3144" y="6442"/>
                  </a:cubicBezTo>
                  <a:lnTo>
                    <a:pt x="3132" y="6453"/>
                  </a:lnTo>
                  <a:lnTo>
                    <a:pt x="3120" y="6465"/>
                  </a:lnTo>
                  <a:cubicBezTo>
                    <a:pt x="3084" y="6513"/>
                    <a:pt x="3048" y="6561"/>
                    <a:pt x="3013" y="6608"/>
                  </a:cubicBezTo>
                  <a:lnTo>
                    <a:pt x="2834" y="6846"/>
                  </a:lnTo>
                  <a:cubicBezTo>
                    <a:pt x="2786" y="6918"/>
                    <a:pt x="2727" y="6989"/>
                    <a:pt x="2679" y="7049"/>
                  </a:cubicBezTo>
                  <a:lnTo>
                    <a:pt x="2679" y="7061"/>
                  </a:lnTo>
                  <a:lnTo>
                    <a:pt x="2667" y="7085"/>
                  </a:lnTo>
                  <a:lnTo>
                    <a:pt x="2655" y="7108"/>
                  </a:lnTo>
                  <a:lnTo>
                    <a:pt x="2632" y="7156"/>
                  </a:lnTo>
                  <a:cubicBezTo>
                    <a:pt x="2584" y="7204"/>
                    <a:pt x="2536" y="7239"/>
                    <a:pt x="2513" y="7299"/>
                  </a:cubicBezTo>
                  <a:cubicBezTo>
                    <a:pt x="2334" y="7561"/>
                    <a:pt x="2132" y="7858"/>
                    <a:pt x="1917" y="8192"/>
                  </a:cubicBezTo>
                  <a:cubicBezTo>
                    <a:pt x="1596" y="8692"/>
                    <a:pt x="1298" y="9192"/>
                    <a:pt x="1000" y="9668"/>
                  </a:cubicBezTo>
                  <a:lnTo>
                    <a:pt x="1000" y="9680"/>
                  </a:lnTo>
                  <a:lnTo>
                    <a:pt x="870" y="9906"/>
                  </a:lnTo>
                  <a:cubicBezTo>
                    <a:pt x="762" y="10085"/>
                    <a:pt x="667" y="10252"/>
                    <a:pt x="548" y="10442"/>
                  </a:cubicBezTo>
                  <a:lnTo>
                    <a:pt x="524" y="10454"/>
                  </a:lnTo>
                  <a:lnTo>
                    <a:pt x="346" y="10728"/>
                  </a:lnTo>
                  <a:cubicBezTo>
                    <a:pt x="322" y="10752"/>
                    <a:pt x="298" y="10787"/>
                    <a:pt x="286" y="10811"/>
                  </a:cubicBezTo>
                  <a:lnTo>
                    <a:pt x="155" y="11037"/>
                  </a:lnTo>
                  <a:lnTo>
                    <a:pt x="143" y="11073"/>
                  </a:lnTo>
                  <a:cubicBezTo>
                    <a:pt x="96" y="11145"/>
                    <a:pt x="48" y="11240"/>
                    <a:pt x="48" y="11323"/>
                  </a:cubicBezTo>
                  <a:cubicBezTo>
                    <a:pt x="54" y="11342"/>
                    <a:pt x="60" y="11362"/>
                    <a:pt x="64" y="11379"/>
                  </a:cubicBezTo>
                  <a:lnTo>
                    <a:pt x="64" y="11379"/>
                  </a:lnTo>
                  <a:cubicBezTo>
                    <a:pt x="43" y="11373"/>
                    <a:pt x="23" y="11364"/>
                    <a:pt x="0" y="11347"/>
                  </a:cubicBezTo>
                  <a:lnTo>
                    <a:pt x="0" y="11347"/>
                  </a:lnTo>
                  <a:cubicBezTo>
                    <a:pt x="36" y="11401"/>
                    <a:pt x="55" y="11421"/>
                    <a:pt x="64" y="11421"/>
                  </a:cubicBezTo>
                  <a:cubicBezTo>
                    <a:pt x="72" y="11421"/>
                    <a:pt x="70" y="11403"/>
                    <a:pt x="64" y="11379"/>
                  </a:cubicBezTo>
                  <a:lnTo>
                    <a:pt x="64" y="11379"/>
                  </a:lnTo>
                  <a:cubicBezTo>
                    <a:pt x="88" y="11385"/>
                    <a:pt x="112" y="11388"/>
                    <a:pt x="143" y="11395"/>
                  </a:cubicBezTo>
                  <a:lnTo>
                    <a:pt x="358" y="11395"/>
                  </a:lnTo>
                  <a:cubicBezTo>
                    <a:pt x="453" y="11395"/>
                    <a:pt x="524" y="11406"/>
                    <a:pt x="596" y="11406"/>
                  </a:cubicBezTo>
                  <a:cubicBezTo>
                    <a:pt x="977" y="11442"/>
                    <a:pt x="1298" y="11466"/>
                    <a:pt x="1632" y="11490"/>
                  </a:cubicBezTo>
                  <a:lnTo>
                    <a:pt x="1751" y="11490"/>
                  </a:lnTo>
                  <a:cubicBezTo>
                    <a:pt x="2024" y="11502"/>
                    <a:pt x="2322" y="11514"/>
                    <a:pt x="2620" y="11526"/>
                  </a:cubicBezTo>
                  <a:cubicBezTo>
                    <a:pt x="2679" y="11526"/>
                    <a:pt x="2727" y="11549"/>
                    <a:pt x="2786" y="11549"/>
                  </a:cubicBezTo>
                  <a:lnTo>
                    <a:pt x="2798" y="11549"/>
                  </a:lnTo>
                  <a:cubicBezTo>
                    <a:pt x="2905" y="11549"/>
                    <a:pt x="3001" y="11561"/>
                    <a:pt x="3096" y="11561"/>
                  </a:cubicBezTo>
                  <a:cubicBezTo>
                    <a:pt x="3203" y="11561"/>
                    <a:pt x="3310" y="11573"/>
                    <a:pt x="3417" y="11573"/>
                  </a:cubicBezTo>
                  <a:lnTo>
                    <a:pt x="3667" y="11573"/>
                  </a:lnTo>
                  <a:cubicBezTo>
                    <a:pt x="3858" y="11561"/>
                    <a:pt x="4025" y="11561"/>
                    <a:pt x="4191" y="11526"/>
                  </a:cubicBezTo>
                  <a:cubicBezTo>
                    <a:pt x="4406" y="11502"/>
                    <a:pt x="4644" y="11454"/>
                    <a:pt x="4870" y="11383"/>
                  </a:cubicBezTo>
                  <a:cubicBezTo>
                    <a:pt x="5144" y="11287"/>
                    <a:pt x="5382" y="11192"/>
                    <a:pt x="5584" y="11073"/>
                  </a:cubicBezTo>
                  <a:cubicBezTo>
                    <a:pt x="5775" y="10966"/>
                    <a:pt x="5953" y="10835"/>
                    <a:pt x="6156" y="10680"/>
                  </a:cubicBezTo>
                  <a:cubicBezTo>
                    <a:pt x="6513" y="10394"/>
                    <a:pt x="6823" y="10037"/>
                    <a:pt x="7085" y="9644"/>
                  </a:cubicBezTo>
                  <a:cubicBezTo>
                    <a:pt x="7263" y="9382"/>
                    <a:pt x="7418" y="9073"/>
                    <a:pt x="7585" y="8692"/>
                  </a:cubicBezTo>
                  <a:cubicBezTo>
                    <a:pt x="7716" y="8358"/>
                    <a:pt x="7835" y="8037"/>
                    <a:pt x="7942" y="7716"/>
                  </a:cubicBezTo>
                  <a:cubicBezTo>
                    <a:pt x="7978" y="7644"/>
                    <a:pt x="8013" y="7573"/>
                    <a:pt x="8037" y="7501"/>
                  </a:cubicBezTo>
                  <a:cubicBezTo>
                    <a:pt x="8073" y="7454"/>
                    <a:pt x="8085" y="7394"/>
                    <a:pt x="8120" y="7346"/>
                  </a:cubicBezTo>
                  <a:lnTo>
                    <a:pt x="8120" y="7335"/>
                  </a:lnTo>
                  <a:lnTo>
                    <a:pt x="8144" y="7275"/>
                  </a:lnTo>
                  <a:cubicBezTo>
                    <a:pt x="8156" y="7239"/>
                    <a:pt x="8180" y="7227"/>
                    <a:pt x="8192" y="7204"/>
                  </a:cubicBezTo>
                  <a:cubicBezTo>
                    <a:pt x="8216" y="7168"/>
                    <a:pt x="8251" y="7156"/>
                    <a:pt x="8275" y="7120"/>
                  </a:cubicBezTo>
                  <a:lnTo>
                    <a:pt x="8359" y="7061"/>
                  </a:lnTo>
                  <a:cubicBezTo>
                    <a:pt x="8442" y="6989"/>
                    <a:pt x="8549" y="6906"/>
                    <a:pt x="8632" y="6823"/>
                  </a:cubicBezTo>
                  <a:lnTo>
                    <a:pt x="8656" y="6823"/>
                  </a:lnTo>
                  <a:lnTo>
                    <a:pt x="8716" y="6763"/>
                  </a:lnTo>
                  <a:cubicBezTo>
                    <a:pt x="8787" y="6704"/>
                    <a:pt x="8847" y="6632"/>
                    <a:pt x="8930" y="6561"/>
                  </a:cubicBezTo>
                  <a:lnTo>
                    <a:pt x="9013" y="6501"/>
                  </a:lnTo>
                  <a:lnTo>
                    <a:pt x="9017" y="6497"/>
                  </a:lnTo>
                  <a:lnTo>
                    <a:pt x="9013" y="6513"/>
                  </a:lnTo>
                  <a:lnTo>
                    <a:pt x="8990" y="6573"/>
                  </a:lnTo>
                  <a:cubicBezTo>
                    <a:pt x="8954" y="6680"/>
                    <a:pt x="8918" y="6787"/>
                    <a:pt x="8894" y="6882"/>
                  </a:cubicBezTo>
                  <a:lnTo>
                    <a:pt x="8871" y="6942"/>
                  </a:lnTo>
                  <a:lnTo>
                    <a:pt x="8871" y="6965"/>
                  </a:lnTo>
                  <a:lnTo>
                    <a:pt x="8799" y="7204"/>
                  </a:lnTo>
                  <a:lnTo>
                    <a:pt x="8680" y="7596"/>
                  </a:lnTo>
                  <a:cubicBezTo>
                    <a:pt x="8632" y="7739"/>
                    <a:pt x="8609" y="7870"/>
                    <a:pt x="8573" y="8001"/>
                  </a:cubicBezTo>
                  <a:lnTo>
                    <a:pt x="8573" y="8013"/>
                  </a:lnTo>
                  <a:lnTo>
                    <a:pt x="8573" y="8037"/>
                  </a:lnTo>
                  <a:lnTo>
                    <a:pt x="8561" y="8120"/>
                  </a:lnTo>
                  <a:lnTo>
                    <a:pt x="8549" y="8168"/>
                  </a:lnTo>
                  <a:lnTo>
                    <a:pt x="8501" y="8358"/>
                  </a:lnTo>
                  <a:lnTo>
                    <a:pt x="8454" y="8549"/>
                  </a:lnTo>
                  <a:lnTo>
                    <a:pt x="8454" y="8585"/>
                  </a:lnTo>
                  <a:lnTo>
                    <a:pt x="8454" y="8609"/>
                  </a:lnTo>
                  <a:lnTo>
                    <a:pt x="8454" y="8632"/>
                  </a:lnTo>
                  <a:cubicBezTo>
                    <a:pt x="8454" y="8656"/>
                    <a:pt x="8442" y="8692"/>
                    <a:pt x="8442" y="8716"/>
                  </a:cubicBezTo>
                  <a:lnTo>
                    <a:pt x="8394" y="8990"/>
                  </a:lnTo>
                  <a:lnTo>
                    <a:pt x="8335" y="9311"/>
                  </a:lnTo>
                  <a:cubicBezTo>
                    <a:pt x="8216" y="10049"/>
                    <a:pt x="8132" y="10787"/>
                    <a:pt x="8037" y="11502"/>
                  </a:cubicBezTo>
                  <a:lnTo>
                    <a:pt x="8037" y="11514"/>
                  </a:lnTo>
                  <a:lnTo>
                    <a:pt x="8037" y="11537"/>
                  </a:lnTo>
                  <a:cubicBezTo>
                    <a:pt x="8025" y="11633"/>
                    <a:pt x="8025" y="11752"/>
                    <a:pt x="8013" y="11871"/>
                  </a:cubicBezTo>
                  <a:lnTo>
                    <a:pt x="8013" y="11883"/>
                  </a:lnTo>
                  <a:cubicBezTo>
                    <a:pt x="8013" y="11930"/>
                    <a:pt x="8001" y="11990"/>
                    <a:pt x="8001" y="12038"/>
                  </a:cubicBezTo>
                  <a:cubicBezTo>
                    <a:pt x="8001" y="12085"/>
                    <a:pt x="7978" y="12133"/>
                    <a:pt x="7978" y="12168"/>
                  </a:cubicBezTo>
                  <a:lnTo>
                    <a:pt x="7978" y="12204"/>
                  </a:lnTo>
                  <a:lnTo>
                    <a:pt x="7978" y="12216"/>
                  </a:lnTo>
                  <a:lnTo>
                    <a:pt x="7978" y="12228"/>
                  </a:lnTo>
                  <a:cubicBezTo>
                    <a:pt x="7966" y="12323"/>
                    <a:pt x="7954" y="12407"/>
                    <a:pt x="7954" y="12502"/>
                  </a:cubicBezTo>
                  <a:lnTo>
                    <a:pt x="7942" y="12776"/>
                  </a:lnTo>
                  <a:lnTo>
                    <a:pt x="7942" y="12835"/>
                  </a:lnTo>
                  <a:lnTo>
                    <a:pt x="7894" y="12942"/>
                  </a:lnTo>
                  <a:lnTo>
                    <a:pt x="7882" y="12990"/>
                  </a:lnTo>
                  <a:cubicBezTo>
                    <a:pt x="7835" y="13050"/>
                    <a:pt x="7799" y="13121"/>
                    <a:pt x="7775" y="13181"/>
                  </a:cubicBezTo>
                  <a:cubicBezTo>
                    <a:pt x="7620" y="13478"/>
                    <a:pt x="7466" y="13812"/>
                    <a:pt x="7299" y="14145"/>
                  </a:cubicBezTo>
                  <a:cubicBezTo>
                    <a:pt x="7049" y="14669"/>
                    <a:pt x="6775" y="15216"/>
                    <a:pt x="6537" y="15788"/>
                  </a:cubicBezTo>
                  <a:cubicBezTo>
                    <a:pt x="6287" y="16383"/>
                    <a:pt x="6037" y="16990"/>
                    <a:pt x="5799" y="17645"/>
                  </a:cubicBezTo>
                  <a:lnTo>
                    <a:pt x="5739" y="17824"/>
                  </a:lnTo>
                  <a:cubicBezTo>
                    <a:pt x="5715" y="17764"/>
                    <a:pt x="5692" y="17729"/>
                    <a:pt x="5644" y="17705"/>
                  </a:cubicBezTo>
                  <a:cubicBezTo>
                    <a:pt x="5394" y="17586"/>
                    <a:pt x="5108" y="17574"/>
                    <a:pt x="4858" y="17562"/>
                  </a:cubicBezTo>
                  <a:cubicBezTo>
                    <a:pt x="4793" y="17550"/>
                    <a:pt x="4730" y="17544"/>
                    <a:pt x="4666" y="17544"/>
                  </a:cubicBezTo>
                  <a:cubicBezTo>
                    <a:pt x="4602" y="17544"/>
                    <a:pt x="4537" y="17550"/>
                    <a:pt x="4465" y="17562"/>
                  </a:cubicBezTo>
                  <a:cubicBezTo>
                    <a:pt x="4322" y="17574"/>
                    <a:pt x="4191" y="17598"/>
                    <a:pt x="4048" y="17633"/>
                  </a:cubicBezTo>
                  <a:cubicBezTo>
                    <a:pt x="3751" y="17693"/>
                    <a:pt x="3489" y="17824"/>
                    <a:pt x="3251" y="17931"/>
                  </a:cubicBezTo>
                  <a:cubicBezTo>
                    <a:pt x="3013" y="18050"/>
                    <a:pt x="2775" y="18217"/>
                    <a:pt x="2584" y="18336"/>
                  </a:cubicBezTo>
                  <a:cubicBezTo>
                    <a:pt x="2441" y="18443"/>
                    <a:pt x="2298" y="18538"/>
                    <a:pt x="2179" y="18645"/>
                  </a:cubicBezTo>
                  <a:lnTo>
                    <a:pt x="2167" y="18657"/>
                  </a:lnTo>
                  <a:cubicBezTo>
                    <a:pt x="2084" y="18705"/>
                    <a:pt x="2048" y="18765"/>
                    <a:pt x="1989" y="18812"/>
                  </a:cubicBezTo>
                  <a:cubicBezTo>
                    <a:pt x="1965" y="18824"/>
                    <a:pt x="1953" y="18860"/>
                    <a:pt x="1929" y="18872"/>
                  </a:cubicBezTo>
                  <a:lnTo>
                    <a:pt x="1822" y="18979"/>
                  </a:lnTo>
                  <a:cubicBezTo>
                    <a:pt x="1751" y="19050"/>
                    <a:pt x="1691" y="19122"/>
                    <a:pt x="1608" y="19193"/>
                  </a:cubicBezTo>
                  <a:cubicBezTo>
                    <a:pt x="1548" y="19253"/>
                    <a:pt x="1512" y="19312"/>
                    <a:pt x="1477" y="19360"/>
                  </a:cubicBezTo>
                  <a:lnTo>
                    <a:pt x="1477" y="19372"/>
                  </a:lnTo>
                  <a:cubicBezTo>
                    <a:pt x="1405" y="19479"/>
                    <a:pt x="1334" y="19574"/>
                    <a:pt x="1274" y="19669"/>
                  </a:cubicBezTo>
                  <a:cubicBezTo>
                    <a:pt x="1131" y="19896"/>
                    <a:pt x="1012" y="20086"/>
                    <a:pt x="941" y="20265"/>
                  </a:cubicBezTo>
                  <a:cubicBezTo>
                    <a:pt x="822" y="20550"/>
                    <a:pt x="750" y="20765"/>
                    <a:pt x="703" y="20967"/>
                  </a:cubicBezTo>
                  <a:cubicBezTo>
                    <a:pt x="655" y="21122"/>
                    <a:pt x="631" y="21265"/>
                    <a:pt x="619" y="21420"/>
                  </a:cubicBezTo>
                  <a:cubicBezTo>
                    <a:pt x="596" y="21443"/>
                    <a:pt x="596" y="21455"/>
                    <a:pt x="596" y="21491"/>
                  </a:cubicBezTo>
                  <a:lnTo>
                    <a:pt x="596" y="21515"/>
                  </a:lnTo>
                  <a:lnTo>
                    <a:pt x="596" y="21539"/>
                  </a:lnTo>
                  <a:cubicBezTo>
                    <a:pt x="584" y="21610"/>
                    <a:pt x="572" y="21682"/>
                    <a:pt x="572" y="21753"/>
                  </a:cubicBezTo>
                  <a:lnTo>
                    <a:pt x="572" y="21836"/>
                  </a:lnTo>
                  <a:lnTo>
                    <a:pt x="572" y="21848"/>
                  </a:lnTo>
                  <a:lnTo>
                    <a:pt x="572" y="21860"/>
                  </a:lnTo>
                  <a:lnTo>
                    <a:pt x="572" y="21872"/>
                  </a:lnTo>
                  <a:cubicBezTo>
                    <a:pt x="572" y="22015"/>
                    <a:pt x="560" y="22134"/>
                    <a:pt x="560" y="22253"/>
                  </a:cubicBezTo>
                  <a:lnTo>
                    <a:pt x="560" y="22551"/>
                  </a:lnTo>
                  <a:cubicBezTo>
                    <a:pt x="560" y="22801"/>
                    <a:pt x="572" y="23051"/>
                    <a:pt x="572" y="23277"/>
                  </a:cubicBezTo>
                  <a:cubicBezTo>
                    <a:pt x="584" y="23563"/>
                    <a:pt x="619" y="23860"/>
                    <a:pt x="631" y="24099"/>
                  </a:cubicBezTo>
                  <a:lnTo>
                    <a:pt x="631" y="24110"/>
                  </a:lnTo>
                  <a:lnTo>
                    <a:pt x="643" y="24229"/>
                  </a:lnTo>
                  <a:cubicBezTo>
                    <a:pt x="679" y="24551"/>
                    <a:pt x="703" y="24884"/>
                    <a:pt x="715" y="25242"/>
                  </a:cubicBezTo>
                  <a:cubicBezTo>
                    <a:pt x="739" y="25527"/>
                    <a:pt x="739" y="25825"/>
                    <a:pt x="739" y="26039"/>
                  </a:cubicBezTo>
                  <a:lnTo>
                    <a:pt x="739" y="26182"/>
                  </a:lnTo>
                  <a:cubicBezTo>
                    <a:pt x="715" y="26480"/>
                    <a:pt x="715" y="26813"/>
                    <a:pt x="703" y="27170"/>
                  </a:cubicBezTo>
                  <a:cubicBezTo>
                    <a:pt x="691" y="27337"/>
                    <a:pt x="691" y="27516"/>
                    <a:pt x="679" y="27682"/>
                  </a:cubicBezTo>
                  <a:lnTo>
                    <a:pt x="679" y="27754"/>
                  </a:lnTo>
                  <a:lnTo>
                    <a:pt x="679" y="27861"/>
                  </a:lnTo>
                  <a:cubicBezTo>
                    <a:pt x="679" y="27980"/>
                    <a:pt x="655" y="28087"/>
                    <a:pt x="655" y="28182"/>
                  </a:cubicBezTo>
                  <a:cubicBezTo>
                    <a:pt x="655" y="28337"/>
                    <a:pt x="655" y="28480"/>
                    <a:pt x="643" y="28635"/>
                  </a:cubicBezTo>
                  <a:lnTo>
                    <a:pt x="643" y="28647"/>
                  </a:lnTo>
                  <a:lnTo>
                    <a:pt x="643" y="28659"/>
                  </a:lnTo>
                  <a:lnTo>
                    <a:pt x="643" y="28682"/>
                  </a:lnTo>
                  <a:cubicBezTo>
                    <a:pt x="643" y="28778"/>
                    <a:pt x="631" y="28873"/>
                    <a:pt x="631" y="28956"/>
                  </a:cubicBezTo>
                  <a:lnTo>
                    <a:pt x="631" y="29004"/>
                  </a:lnTo>
                  <a:lnTo>
                    <a:pt x="631" y="29040"/>
                  </a:lnTo>
                  <a:cubicBezTo>
                    <a:pt x="619" y="29111"/>
                    <a:pt x="619" y="29218"/>
                    <a:pt x="619" y="29302"/>
                  </a:cubicBezTo>
                  <a:lnTo>
                    <a:pt x="619" y="29468"/>
                  </a:lnTo>
                  <a:cubicBezTo>
                    <a:pt x="619" y="29492"/>
                    <a:pt x="631" y="29528"/>
                    <a:pt x="631" y="29575"/>
                  </a:cubicBezTo>
                  <a:cubicBezTo>
                    <a:pt x="631" y="29611"/>
                    <a:pt x="643" y="29647"/>
                    <a:pt x="655" y="29671"/>
                  </a:cubicBezTo>
                  <a:cubicBezTo>
                    <a:pt x="679" y="29718"/>
                    <a:pt x="691" y="29730"/>
                    <a:pt x="715" y="29766"/>
                  </a:cubicBezTo>
                  <a:lnTo>
                    <a:pt x="739" y="29790"/>
                  </a:lnTo>
                  <a:cubicBezTo>
                    <a:pt x="762" y="29814"/>
                    <a:pt x="774" y="29837"/>
                    <a:pt x="810" y="29849"/>
                  </a:cubicBezTo>
                  <a:lnTo>
                    <a:pt x="822" y="29873"/>
                  </a:lnTo>
                  <a:lnTo>
                    <a:pt x="858" y="29885"/>
                  </a:lnTo>
                  <a:cubicBezTo>
                    <a:pt x="879" y="29899"/>
                    <a:pt x="904" y="29905"/>
                    <a:pt x="933" y="29905"/>
                  </a:cubicBezTo>
                  <a:cubicBezTo>
                    <a:pt x="953" y="29905"/>
                    <a:pt x="976" y="29902"/>
                    <a:pt x="1000" y="29897"/>
                  </a:cubicBezTo>
                  <a:cubicBezTo>
                    <a:pt x="1096" y="29885"/>
                    <a:pt x="1179" y="29825"/>
                    <a:pt x="1239" y="29778"/>
                  </a:cubicBezTo>
                  <a:lnTo>
                    <a:pt x="1274" y="29766"/>
                  </a:lnTo>
                  <a:lnTo>
                    <a:pt x="1298" y="29754"/>
                  </a:lnTo>
                  <a:cubicBezTo>
                    <a:pt x="1310" y="29730"/>
                    <a:pt x="1346" y="29718"/>
                    <a:pt x="1358" y="29706"/>
                  </a:cubicBezTo>
                  <a:cubicBezTo>
                    <a:pt x="1489" y="29599"/>
                    <a:pt x="1608" y="29516"/>
                    <a:pt x="1727" y="29421"/>
                  </a:cubicBezTo>
                  <a:cubicBezTo>
                    <a:pt x="1941" y="29254"/>
                    <a:pt x="2167" y="29075"/>
                    <a:pt x="2358" y="28932"/>
                  </a:cubicBezTo>
                  <a:lnTo>
                    <a:pt x="2536" y="28801"/>
                  </a:lnTo>
                  <a:lnTo>
                    <a:pt x="2679" y="28682"/>
                  </a:lnTo>
                  <a:lnTo>
                    <a:pt x="2834" y="28563"/>
                  </a:lnTo>
                  <a:cubicBezTo>
                    <a:pt x="2977" y="28444"/>
                    <a:pt x="3132" y="28337"/>
                    <a:pt x="3275" y="28218"/>
                  </a:cubicBezTo>
                  <a:lnTo>
                    <a:pt x="3298" y="28218"/>
                  </a:lnTo>
                  <a:lnTo>
                    <a:pt x="3310" y="28206"/>
                  </a:lnTo>
                  <a:lnTo>
                    <a:pt x="3334" y="28170"/>
                  </a:lnTo>
                  <a:lnTo>
                    <a:pt x="3417" y="28111"/>
                  </a:lnTo>
                  <a:lnTo>
                    <a:pt x="3429" y="28099"/>
                  </a:lnTo>
                  <a:lnTo>
                    <a:pt x="3608" y="27968"/>
                  </a:lnTo>
                  <a:cubicBezTo>
                    <a:pt x="3858" y="27766"/>
                    <a:pt x="4108" y="27563"/>
                    <a:pt x="4406" y="27325"/>
                  </a:cubicBezTo>
                  <a:lnTo>
                    <a:pt x="4429" y="27313"/>
                  </a:lnTo>
                  <a:cubicBezTo>
                    <a:pt x="4525" y="27230"/>
                    <a:pt x="4644" y="27135"/>
                    <a:pt x="4751" y="27039"/>
                  </a:cubicBezTo>
                  <a:cubicBezTo>
                    <a:pt x="4787" y="27016"/>
                    <a:pt x="4810" y="26992"/>
                    <a:pt x="4846" y="26968"/>
                  </a:cubicBezTo>
                  <a:lnTo>
                    <a:pt x="4870" y="26932"/>
                  </a:lnTo>
                  <a:lnTo>
                    <a:pt x="4882" y="26920"/>
                  </a:lnTo>
                  <a:cubicBezTo>
                    <a:pt x="4965" y="26861"/>
                    <a:pt x="5049" y="26789"/>
                    <a:pt x="5120" y="26718"/>
                  </a:cubicBezTo>
                  <a:cubicBezTo>
                    <a:pt x="5227" y="26611"/>
                    <a:pt x="5334" y="26515"/>
                    <a:pt x="5442" y="26420"/>
                  </a:cubicBezTo>
                  <a:lnTo>
                    <a:pt x="5537" y="26313"/>
                  </a:lnTo>
                  <a:cubicBezTo>
                    <a:pt x="5572" y="26301"/>
                    <a:pt x="5584" y="26265"/>
                    <a:pt x="5620" y="26242"/>
                  </a:cubicBezTo>
                  <a:lnTo>
                    <a:pt x="5644" y="26206"/>
                  </a:lnTo>
                  <a:lnTo>
                    <a:pt x="5870" y="25968"/>
                  </a:lnTo>
                  <a:cubicBezTo>
                    <a:pt x="6096" y="25730"/>
                    <a:pt x="6311" y="25444"/>
                    <a:pt x="6513" y="25170"/>
                  </a:cubicBezTo>
                  <a:cubicBezTo>
                    <a:pt x="6787" y="24753"/>
                    <a:pt x="7001" y="24337"/>
                    <a:pt x="7132" y="23884"/>
                  </a:cubicBezTo>
                  <a:cubicBezTo>
                    <a:pt x="7263" y="23456"/>
                    <a:pt x="7347" y="22979"/>
                    <a:pt x="7358" y="22467"/>
                  </a:cubicBezTo>
                  <a:lnTo>
                    <a:pt x="7358" y="22289"/>
                  </a:lnTo>
                  <a:cubicBezTo>
                    <a:pt x="7358" y="21860"/>
                    <a:pt x="7311" y="21455"/>
                    <a:pt x="7227" y="21074"/>
                  </a:cubicBezTo>
                  <a:cubicBezTo>
                    <a:pt x="7192" y="20955"/>
                    <a:pt x="7168" y="20824"/>
                    <a:pt x="7120" y="20681"/>
                  </a:cubicBezTo>
                  <a:lnTo>
                    <a:pt x="7108" y="20622"/>
                  </a:lnTo>
                  <a:lnTo>
                    <a:pt x="7013" y="20360"/>
                  </a:lnTo>
                  <a:lnTo>
                    <a:pt x="7001" y="20312"/>
                  </a:lnTo>
                  <a:lnTo>
                    <a:pt x="6942" y="20134"/>
                  </a:lnTo>
                  <a:cubicBezTo>
                    <a:pt x="6882" y="19991"/>
                    <a:pt x="6823" y="19836"/>
                    <a:pt x="6751" y="19669"/>
                  </a:cubicBezTo>
                  <a:cubicBezTo>
                    <a:pt x="6656" y="19479"/>
                    <a:pt x="6573" y="19276"/>
                    <a:pt x="6489" y="19098"/>
                  </a:cubicBezTo>
                  <a:lnTo>
                    <a:pt x="6477" y="19062"/>
                  </a:lnTo>
                  <a:lnTo>
                    <a:pt x="6358" y="18812"/>
                  </a:lnTo>
                  <a:cubicBezTo>
                    <a:pt x="6299" y="18657"/>
                    <a:pt x="6275" y="18538"/>
                    <a:pt x="6239" y="18443"/>
                  </a:cubicBezTo>
                  <a:lnTo>
                    <a:pt x="6275" y="18360"/>
                  </a:lnTo>
                  <a:lnTo>
                    <a:pt x="6299" y="18288"/>
                  </a:lnTo>
                  <a:lnTo>
                    <a:pt x="6311" y="18264"/>
                  </a:lnTo>
                  <a:lnTo>
                    <a:pt x="6346" y="18205"/>
                  </a:lnTo>
                  <a:cubicBezTo>
                    <a:pt x="6573" y="17729"/>
                    <a:pt x="6823" y="17169"/>
                    <a:pt x="7061" y="16621"/>
                  </a:cubicBezTo>
                  <a:lnTo>
                    <a:pt x="7132" y="16443"/>
                  </a:lnTo>
                  <a:cubicBezTo>
                    <a:pt x="7358" y="15955"/>
                    <a:pt x="7597" y="15407"/>
                    <a:pt x="7823" y="14871"/>
                  </a:cubicBezTo>
                  <a:cubicBezTo>
                    <a:pt x="7835" y="14847"/>
                    <a:pt x="7835" y="14835"/>
                    <a:pt x="7835" y="14824"/>
                  </a:cubicBezTo>
                  <a:lnTo>
                    <a:pt x="7835" y="14883"/>
                  </a:lnTo>
                  <a:lnTo>
                    <a:pt x="7835" y="14943"/>
                  </a:lnTo>
                  <a:lnTo>
                    <a:pt x="7835" y="15062"/>
                  </a:lnTo>
                  <a:cubicBezTo>
                    <a:pt x="7835" y="15431"/>
                    <a:pt x="7835" y="15776"/>
                    <a:pt x="7847" y="16086"/>
                  </a:cubicBezTo>
                  <a:lnTo>
                    <a:pt x="7847" y="16193"/>
                  </a:lnTo>
                  <a:lnTo>
                    <a:pt x="7847" y="16240"/>
                  </a:lnTo>
                  <a:lnTo>
                    <a:pt x="7847" y="16276"/>
                  </a:lnTo>
                  <a:cubicBezTo>
                    <a:pt x="7858" y="16550"/>
                    <a:pt x="7882" y="16860"/>
                    <a:pt x="7894" y="17157"/>
                  </a:cubicBezTo>
                  <a:lnTo>
                    <a:pt x="7894" y="17252"/>
                  </a:lnTo>
                  <a:lnTo>
                    <a:pt x="7894" y="17276"/>
                  </a:lnTo>
                  <a:cubicBezTo>
                    <a:pt x="7906" y="17395"/>
                    <a:pt x="7906" y="17526"/>
                    <a:pt x="7918" y="17645"/>
                  </a:cubicBezTo>
                  <a:cubicBezTo>
                    <a:pt x="7918" y="17705"/>
                    <a:pt x="7942" y="17764"/>
                    <a:pt x="7942" y="17824"/>
                  </a:cubicBezTo>
                  <a:lnTo>
                    <a:pt x="7942" y="17860"/>
                  </a:lnTo>
                  <a:cubicBezTo>
                    <a:pt x="7954" y="17979"/>
                    <a:pt x="7954" y="18098"/>
                    <a:pt x="7966" y="18217"/>
                  </a:cubicBezTo>
                  <a:cubicBezTo>
                    <a:pt x="8001" y="18574"/>
                    <a:pt x="8037" y="18979"/>
                    <a:pt x="8097" y="19372"/>
                  </a:cubicBezTo>
                  <a:lnTo>
                    <a:pt x="8120" y="19538"/>
                  </a:lnTo>
                  <a:cubicBezTo>
                    <a:pt x="8144" y="19824"/>
                    <a:pt x="8192" y="20122"/>
                    <a:pt x="8239" y="20408"/>
                  </a:cubicBezTo>
                  <a:cubicBezTo>
                    <a:pt x="8370" y="21205"/>
                    <a:pt x="8478" y="21860"/>
                    <a:pt x="8632" y="22527"/>
                  </a:cubicBezTo>
                  <a:cubicBezTo>
                    <a:pt x="8728" y="22920"/>
                    <a:pt x="8835" y="23301"/>
                    <a:pt x="8918" y="23682"/>
                  </a:cubicBezTo>
                  <a:cubicBezTo>
                    <a:pt x="8954" y="23813"/>
                    <a:pt x="8990" y="23944"/>
                    <a:pt x="9025" y="24075"/>
                  </a:cubicBezTo>
                  <a:lnTo>
                    <a:pt x="8990" y="24110"/>
                  </a:lnTo>
                  <a:lnTo>
                    <a:pt x="8966" y="24134"/>
                  </a:lnTo>
                  <a:cubicBezTo>
                    <a:pt x="8906" y="24194"/>
                    <a:pt x="8859" y="24277"/>
                    <a:pt x="8799" y="24337"/>
                  </a:cubicBezTo>
                  <a:lnTo>
                    <a:pt x="8787" y="24349"/>
                  </a:lnTo>
                  <a:cubicBezTo>
                    <a:pt x="8751" y="24372"/>
                    <a:pt x="8740" y="24408"/>
                    <a:pt x="8716" y="24432"/>
                  </a:cubicBezTo>
                  <a:cubicBezTo>
                    <a:pt x="8632" y="24527"/>
                    <a:pt x="8573" y="24634"/>
                    <a:pt x="8501" y="24718"/>
                  </a:cubicBezTo>
                  <a:lnTo>
                    <a:pt x="8490" y="24753"/>
                  </a:lnTo>
                  <a:lnTo>
                    <a:pt x="8478" y="24777"/>
                  </a:lnTo>
                  <a:lnTo>
                    <a:pt x="8442" y="24813"/>
                  </a:lnTo>
                  <a:lnTo>
                    <a:pt x="8263" y="25075"/>
                  </a:lnTo>
                  <a:lnTo>
                    <a:pt x="8239" y="25122"/>
                  </a:lnTo>
                  <a:lnTo>
                    <a:pt x="8216" y="25134"/>
                  </a:lnTo>
                  <a:cubicBezTo>
                    <a:pt x="8156" y="25206"/>
                    <a:pt x="8097" y="25313"/>
                    <a:pt x="8037" y="25420"/>
                  </a:cubicBezTo>
                  <a:cubicBezTo>
                    <a:pt x="8025" y="25444"/>
                    <a:pt x="8001" y="25492"/>
                    <a:pt x="7978" y="25527"/>
                  </a:cubicBezTo>
                  <a:lnTo>
                    <a:pt x="7978" y="25539"/>
                  </a:lnTo>
                  <a:cubicBezTo>
                    <a:pt x="7942" y="25611"/>
                    <a:pt x="7906" y="25682"/>
                    <a:pt x="7858" y="25765"/>
                  </a:cubicBezTo>
                  <a:lnTo>
                    <a:pt x="7787" y="25896"/>
                  </a:lnTo>
                  <a:lnTo>
                    <a:pt x="7656" y="26182"/>
                  </a:lnTo>
                  <a:cubicBezTo>
                    <a:pt x="7608" y="26265"/>
                    <a:pt x="7561" y="26373"/>
                    <a:pt x="7525" y="26456"/>
                  </a:cubicBezTo>
                  <a:lnTo>
                    <a:pt x="7525" y="26480"/>
                  </a:lnTo>
                  <a:lnTo>
                    <a:pt x="7466" y="26599"/>
                  </a:lnTo>
                  <a:cubicBezTo>
                    <a:pt x="7406" y="26718"/>
                    <a:pt x="7358" y="26849"/>
                    <a:pt x="7311" y="26956"/>
                  </a:cubicBezTo>
                  <a:lnTo>
                    <a:pt x="7311" y="26968"/>
                  </a:lnTo>
                  <a:lnTo>
                    <a:pt x="7287" y="27051"/>
                  </a:lnTo>
                  <a:cubicBezTo>
                    <a:pt x="7227" y="27218"/>
                    <a:pt x="7180" y="27349"/>
                    <a:pt x="7132" y="27468"/>
                  </a:cubicBezTo>
                  <a:cubicBezTo>
                    <a:pt x="7013" y="27789"/>
                    <a:pt x="6906" y="28123"/>
                    <a:pt x="6846" y="28480"/>
                  </a:cubicBezTo>
                  <a:cubicBezTo>
                    <a:pt x="6787" y="28837"/>
                    <a:pt x="6763" y="29171"/>
                    <a:pt x="6763" y="29468"/>
                  </a:cubicBezTo>
                  <a:lnTo>
                    <a:pt x="6763" y="29480"/>
                  </a:lnTo>
                  <a:cubicBezTo>
                    <a:pt x="6763" y="29825"/>
                    <a:pt x="6787" y="30171"/>
                    <a:pt x="6870" y="30492"/>
                  </a:cubicBezTo>
                  <a:cubicBezTo>
                    <a:pt x="6942" y="30826"/>
                    <a:pt x="7013" y="31135"/>
                    <a:pt x="7120" y="31445"/>
                  </a:cubicBezTo>
                  <a:cubicBezTo>
                    <a:pt x="7227" y="31790"/>
                    <a:pt x="7370" y="32135"/>
                    <a:pt x="7501" y="32445"/>
                  </a:cubicBezTo>
                  <a:cubicBezTo>
                    <a:pt x="7728" y="32969"/>
                    <a:pt x="8013" y="33516"/>
                    <a:pt x="8370" y="34135"/>
                  </a:cubicBezTo>
                  <a:cubicBezTo>
                    <a:pt x="8692" y="34731"/>
                    <a:pt x="9073" y="35350"/>
                    <a:pt x="9371" y="35826"/>
                  </a:cubicBezTo>
                  <a:lnTo>
                    <a:pt x="9382" y="35838"/>
                  </a:lnTo>
                  <a:cubicBezTo>
                    <a:pt x="9763" y="36445"/>
                    <a:pt x="10109" y="36993"/>
                    <a:pt x="10454" y="37493"/>
                  </a:cubicBezTo>
                  <a:lnTo>
                    <a:pt x="10466" y="37505"/>
                  </a:lnTo>
                  <a:lnTo>
                    <a:pt x="10478" y="37529"/>
                  </a:lnTo>
                  <a:lnTo>
                    <a:pt x="10561" y="37636"/>
                  </a:lnTo>
                  <a:lnTo>
                    <a:pt x="10621" y="37707"/>
                  </a:lnTo>
                  <a:lnTo>
                    <a:pt x="10633" y="37731"/>
                  </a:lnTo>
                  <a:cubicBezTo>
                    <a:pt x="10740" y="37862"/>
                    <a:pt x="10823" y="38005"/>
                    <a:pt x="10918" y="38148"/>
                  </a:cubicBezTo>
                  <a:cubicBezTo>
                    <a:pt x="11180" y="38541"/>
                    <a:pt x="11466" y="38981"/>
                    <a:pt x="11776" y="39374"/>
                  </a:cubicBezTo>
                  <a:lnTo>
                    <a:pt x="11788" y="39410"/>
                  </a:lnTo>
                  <a:cubicBezTo>
                    <a:pt x="11823" y="39458"/>
                    <a:pt x="11847" y="39493"/>
                    <a:pt x="11895" y="39541"/>
                  </a:cubicBezTo>
                  <a:cubicBezTo>
                    <a:pt x="11954" y="39600"/>
                    <a:pt x="12026" y="39672"/>
                    <a:pt x="12121" y="39672"/>
                  </a:cubicBezTo>
                  <a:cubicBezTo>
                    <a:pt x="12228" y="39672"/>
                    <a:pt x="12311" y="39636"/>
                    <a:pt x="12371" y="39553"/>
                  </a:cubicBezTo>
                  <a:cubicBezTo>
                    <a:pt x="12430" y="39493"/>
                    <a:pt x="12442" y="39410"/>
                    <a:pt x="12466" y="39338"/>
                  </a:cubicBezTo>
                  <a:cubicBezTo>
                    <a:pt x="12490" y="39172"/>
                    <a:pt x="12526" y="38993"/>
                    <a:pt x="12550" y="38815"/>
                  </a:cubicBezTo>
                  <a:lnTo>
                    <a:pt x="12561" y="38696"/>
                  </a:lnTo>
                  <a:cubicBezTo>
                    <a:pt x="12621" y="38326"/>
                    <a:pt x="12681" y="38029"/>
                    <a:pt x="12728" y="37743"/>
                  </a:cubicBezTo>
                  <a:cubicBezTo>
                    <a:pt x="12776" y="37529"/>
                    <a:pt x="12823" y="37350"/>
                    <a:pt x="12859" y="37160"/>
                  </a:cubicBezTo>
                  <a:lnTo>
                    <a:pt x="13002" y="36719"/>
                  </a:lnTo>
                  <a:lnTo>
                    <a:pt x="13002" y="36695"/>
                  </a:lnTo>
                  <a:lnTo>
                    <a:pt x="13002" y="36683"/>
                  </a:lnTo>
                  <a:lnTo>
                    <a:pt x="13026" y="36612"/>
                  </a:lnTo>
                  <a:cubicBezTo>
                    <a:pt x="13133" y="36243"/>
                    <a:pt x="13216" y="35945"/>
                    <a:pt x="13300" y="35659"/>
                  </a:cubicBezTo>
                  <a:cubicBezTo>
                    <a:pt x="13323" y="35505"/>
                    <a:pt x="13371" y="35374"/>
                    <a:pt x="13395" y="35231"/>
                  </a:cubicBezTo>
                  <a:cubicBezTo>
                    <a:pt x="13431" y="35064"/>
                    <a:pt x="13478" y="34897"/>
                    <a:pt x="13514" y="34731"/>
                  </a:cubicBezTo>
                  <a:cubicBezTo>
                    <a:pt x="13621" y="34362"/>
                    <a:pt x="13752" y="34004"/>
                    <a:pt x="13871" y="33647"/>
                  </a:cubicBezTo>
                  <a:lnTo>
                    <a:pt x="13871" y="33635"/>
                  </a:lnTo>
                  <a:lnTo>
                    <a:pt x="13895" y="33623"/>
                  </a:lnTo>
                  <a:cubicBezTo>
                    <a:pt x="13966" y="33397"/>
                    <a:pt x="14050" y="33159"/>
                    <a:pt x="14133" y="32921"/>
                  </a:cubicBezTo>
                  <a:cubicBezTo>
                    <a:pt x="14193" y="32731"/>
                    <a:pt x="14228" y="32576"/>
                    <a:pt x="14264" y="32445"/>
                  </a:cubicBezTo>
                  <a:cubicBezTo>
                    <a:pt x="14288" y="32326"/>
                    <a:pt x="14312" y="32207"/>
                    <a:pt x="14335" y="32099"/>
                  </a:cubicBezTo>
                  <a:lnTo>
                    <a:pt x="14347" y="32016"/>
                  </a:lnTo>
                  <a:lnTo>
                    <a:pt x="14347" y="31980"/>
                  </a:lnTo>
                  <a:lnTo>
                    <a:pt x="14347" y="31969"/>
                  </a:lnTo>
                  <a:cubicBezTo>
                    <a:pt x="14431" y="31671"/>
                    <a:pt x="14490" y="31373"/>
                    <a:pt x="14526" y="31064"/>
                  </a:cubicBezTo>
                  <a:cubicBezTo>
                    <a:pt x="14574" y="30766"/>
                    <a:pt x="14586" y="30468"/>
                    <a:pt x="14609" y="30195"/>
                  </a:cubicBezTo>
                  <a:cubicBezTo>
                    <a:pt x="14621" y="30004"/>
                    <a:pt x="14621" y="29849"/>
                    <a:pt x="14621" y="29730"/>
                  </a:cubicBezTo>
                  <a:cubicBezTo>
                    <a:pt x="14621" y="29552"/>
                    <a:pt x="14609" y="29397"/>
                    <a:pt x="14586" y="29230"/>
                  </a:cubicBezTo>
                  <a:cubicBezTo>
                    <a:pt x="14562" y="28980"/>
                    <a:pt x="14502" y="28694"/>
                    <a:pt x="14407" y="28349"/>
                  </a:cubicBezTo>
                  <a:cubicBezTo>
                    <a:pt x="14383" y="28266"/>
                    <a:pt x="14371" y="28182"/>
                    <a:pt x="14335" y="28123"/>
                  </a:cubicBezTo>
                  <a:lnTo>
                    <a:pt x="14371" y="28123"/>
                  </a:lnTo>
                  <a:cubicBezTo>
                    <a:pt x="14633" y="28242"/>
                    <a:pt x="14931" y="28361"/>
                    <a:pt x="15300" y="28516"/>
                  </a:cubicBezTo>
                  <a:cubicBezTo>
                    <a:pt x="15990" y="28778"/>
                    <a:pt x="16729" y="29063"/>
                    <a:pt x="17205" y="29242"/>
                  </a:cubicBezTo>
                  <a:lnTo>
                    <a:pt x="17372" y="29302"/>
                  </a:lnTo>
                  <a:cubicBezTo>
                    <a:pt x="17657" y="29409"/>
                    <a:pt x="17967" y="29528"/>
                    <a:pt x="18360" y="29647"/>
                  </a:cubicBezTo>
                  <a:cubicBezTo>
                    <a:pt x="18741" y="29778"/>
                    <a:pt x="19086" y="29885"/>
                    <a:pt x="19396" y="30004"/>
                  </a:cubicBezTo>
                  <a:cubicBezTo>
                    <a:pt x="19550" y="30064"/>
                    <a:pt x="19705" y="30123"/>
                    <a:pt x="19860" y="30183"/>
                  </a:cubicBezTo>
                  <a:cubicBezTo>
                    <a:pt x="20003" y="30242"/>
                    <a:pt x="20205" y="30314"/>
                    <a:pt x="20384" y="30373"/>
                  </a:cubicBezTo>
                  <a:cubicBezTo>
                    <a:pt x="20515" y="30433"/>
                    <a:pt x="20705" y="30492"/>
                    <a:pt x="20884" y="30552"/>
                  </a:cubicBezTo>
                  <a:cubicBezTo>
                    <a:pt x="20955" y="30587"/>
                    <a:pt x="21051" y="30599"/>
                    <a:pt x="21134" y="30623"/>
                  </a:cubicBezTo>
                  <a:cubicBezTo>
                    <a:pt x="21182" y="30623"/>
                    <a:pt x="21229" y="30647"/>
                    <a:pt x="21277" y="30659"/>
                  </a:cubicBezTo>
                  <a:lnTo>
                    <a:pt x="21301" y="30671"/>
                  </a:lnTo>
                  <a:cubicBezTo>
                    <a:pt x="21360" y="30683"/>
                    <a:pt x="21432" y="30706"/>
                    <a:pt x="21491" y="30706"/>
                  </a:cubicBezTo>
                  <a:cubicBezTo>
                    <a:pt x="21539" y="30706"/>
                    <a:pt x="21586" y="30706"/>
                    <a:pt x="21634" y="30671"/>
                  </a:cubicBezTo>
                  <a:cubicBezTo>
                    <a:pt x="21670" y="30659"/>
                    <a:pt x="21705" y="30623"/>
                    <a:pt x="21729" y="30587"/>
                  </a:cubicBezTo>
                  <a:cubicBezTo>
                    <a:pt x="21765" y="30540"/>
                    <a:pt x="21777" y="30480"/>
                    <a:pt x="21777" y="30433"/>
                  </a:cubicBezTo>
                  <a:lnTo>
                    <a:pt x="21777" y="30373"/>
                  </a:lnTo>
                  <a:cubicBezTo>
                    <a:pt x="21765" y="30302"/>
                    <a:pt x="21729" y="30242"/>
                    <a:pt x="21705" y="30195"/>
                  </a:cubicBezTo>
                  <a:lnTo>
                    <a:pt x="21670" y="30147"/>
                  </a:lnTo>
                  <a:lnTo>
                    <a:pt x="21634" y="30075"/>
                  </a:lnTo>
                  <a:lnTo>
                    <a:pt x="21586" y="30004"/>
                  </a:lnTo>
                  <a:cubicBezTo>
                    <a:pt x="21527" y="29933"/>
                    <a:pt x="21479" y="29849"/>
                    <a:pt x="21432" y="29778"/>
                  </a:cubicBezTo>
                  <a:lnTo>
                    <a:pt x="21432" y="29766"/>
                  </a:lnTo>
                  <a:lnTo>
                    <a:pt x="21432" y="29754"/>
                  </a:lnTo>
                  <a:cubicBezTo>
                    <a:pt x="21348" y="29635"/>
                    <a:pt x="21277" y="29516"/>
                    <a:pt x="21193" y="29373"/>
                  </a:cubicBezTo>
                  <a:lnTo>
                    <a:pt x="21193" y="29361"/>
                  </a:lnTo>
                  <a:lnTo>
                    <a:pt x="21193" y="29349"/>
                  </a:lnTo>
                  <a:cubicBezTo>
                    <a:pt x="21122" y="29218"/>
                    <a:pt x="21039" y="29040"/>
                    <a:pt x="20943" y="28873"/>
                  </a:cubicBezTo>
                  <a:lnTo>
                    <a:pt x="20717" y="28385"/>
                  </a:lnTo>
                  <a:cubicBezTo>
                    <a:pt x="20586" y="28063"/>
                    <a:pt x="20455" y="27742"/>
                    <a:pt x="20348" y="27468"/>
                  </a:cubicBezTo>
                  <a:lnTo>
                    <a:pt x="20348" y="27456"/>
                  </a:lnTo>
                  <a:lnTo>
                    <a:pt x="20301" y="27337"/>
                  </a:lnTo>
                  <a:cubicBezTo>
                    <a:pt x="20217" y="27099"/>
                    <a:pt x="20110" y="26873"/>
                    <a:pt x="20027" y="26658"/>
                  </a:cubicBezTo>
                  <a:lnTo>
                    <a:pt x="19920" y="26420"/>
                  </a:lnTo>
                  <a:lnTo>
                    <a:pt x="19872" y="26301"/>
                  </a:lnTo>
                  <a:lnTo>
                    <a:pt x="19872" y="26277"/>
                  </a:lnTo>
                  <a:cubicBezTo>
                    <a:pt x="19622" y="25670"/>
                    <a:pt x="19348" y="25051"/>
                    <a:pt x="19110" y="24408"/>
                  </a:cubicBezTo>
                  <a:cubicBezTo>
                    <a:pt x="18872" y="23765"/>
                    <a:pt x="18610" y="23039"/>
                    <a:pt x="18253" y="22372"/>
                  </a:cubicBezTo>
                  <a:cubicBezTo>
                    <a:pt x="18086" y="22051"/>
                    <a:pt x="17895" y="21729"/>
                    <a:pt x="17645" y="21384"/>
                  </a:cubicBezTo>
                  <a:lnTo>
                    <a:pt x="17610" y="21336"/>
                  </a:lnTo>
                  <a:cubicBezTo>
                    <a:pt x="17586" y="21277"/>
                    <a:pt x="17538" y="21241"/>
                    <a:pt x="17491" y="21181"/>
                  </a:cubicBezTo>
                  <a:cubicBezTo>
                    <a:pt x="17479" y="21158"/>
                    <a:pt x="17467" y="21134"/>
                    <a:pt x="17431" y="21098"/>
                  </a:cubicBezTo>
                  <a:cubicBezTo>
                    <a:pt x="17383" y="21039"/>
                    <a:pt x="17360" y="21003"/>
                    <a:pt x="17312" y="20955"/>
                  </a:cubicBezTo>
                  <a:cubicBezTo>
                    <a:pt x="17193" y="20824"/>
                    <a:pt x="17074" y="20681"/>
                    <a:pt x="16943" y="20550"/>
                  </a:cubicBezTo>
                  <a:cubicBezTo>
                    <a:pt x="16895" y="20527"/>
                    <a:pt x="16836" y="20443"/>
                    <a:pt x="16764" y="20384"/>
                  </a:cubicBezTo>
                  <a:cubicBezTo>
                    <a:pt x="16729" y="20372"/>
                    <a:pt x="16717" y="20360"/>
                    <a:pt x="16693" y="20324"/>
                  </a:cubicBezTo>
                  <a:lnTo>
                    <a:pt x="16669" y="20312"/>
                  </a:lnTo>
                  <a:cubicBezTo>
                    <a:pt x="16610" y="20265"/>
                    <a:pt x="16550" y="20205"/>
                    <a:pt x="16491" y="20169"/>
                  </a:cubicBezTo>
                  <a:lnTo>
                    <a:pt x="16276" y="19991"/>
                  </a:lnTo>
                  <a:lnTo>
                    <a:pt x="16240" y="19955"/>
                  </a:lnTo>
                  <a:cubicBezTo>
                    <a:pt x="16193" y="19908"/>
                    <a:pt x="16157" y="19884"/>
                    <a:pt x="16110" y="19848"/>
                  </a:cubicBezTo>
                  <a:cubicBezTo>
                    <a:pt x="16074" y="19836"/>
                    <a:pt x="16050" y="19824"/>
                    <a:pt x="16038" y="19812"/>
                  </a:cubicBezTo>
                  <a:cubicBezTo>
                    <a:pt x="15752" y="19610"/>
                    <a:pt x="15443" y="19431"/>
                    <a:pt x="15002" y="19241"/>
                  </a:cubicBezTo>
                  <a:lnTo>
                    <a:pt x="14990" y="19241"/>
                  </a:lnTo>
                  <a:lnTo>
                    <a:pt x="14764" y="19157"/>
                  </a:lnTo>
                  <a:cubicBezTo>
                    <a:pt x="14740" y="19134"/>
                    <a:pt x="14728" y="19134"/>
                    <a:pt x="14693" y="19122"/>
                  </a:cubicBezTo>
                  <a:lnTo>
                    <a:pt x="14681" y="19110"/>
                  </a:lnTo>
                  <a:lnTo>
                    <a:pt x="14645" y="19110"/>
                  </a:lnTo>
                  <a:cubicBezTo>
                    <a:pt x="14609" y="19098"/>
                    <a:pt x="14550" y="19062"/>
                    <a:pt x="14502" y="19050"/>
                  </a:cubicBezTo>
                  <a:lnTo>
                    <a:pt x="14407" y="19015"/>
                  </a:lnTo>
                  <a:lnTo>
                    <a:pt x="14205" y="18943"/>
                  </a:lnTo>
                  <a:cubicBezTo>
                    <a:pt x="14109" y="18919"/>
                    <a:pt x="14014" y="18884"/>
                    <a:pt x="13907" y="18872"/>
                  </a:cubicBezTo>
                  <a:lnTo>
                    <a:pt x="13895" y="18872"/>
                  </a:lnTo>
                  <a:lnTo>
                    <a:pt x="13847" y="18860"/>
                  </a:lnTo>
                  <a:cubicBezTo>
                    <a:pt x="13740" y="18836"/>
                    <a:pt x="13621" y="18824"/>
                    <a:pt x="13502" y="18812"/>
                  </a:cubicBezTo>
                  <a:cubicBezTo>
                    <a:pt x="13270" y="18794"/>
                    <a:pt x="13070" y="18785"/>
                    <a:pt x="12886" y="18785"/>
                  </a:cubicBezTo>
                  <a:cubicBezTo>
                    <a:pt x="12701" y="18785"/>
                    <a:pt x="12532" y="18794"/>
                    <a:pt x="12359" y="18812"/>
                  </a:cubicBezTo>
                  <a:cubicBezTo>
                    <a:pt x="12192" y="18824"/>
                    <a:pt x="12002" y="18836"/>
                    <a:pt x="11811" y="18872"/>
                  </a:cubicBezTo>
                  <a:cubicBezTo>
                    <a:pt x="11716" y="18884"/>
                    <a:pt x="11645" y="18919"/>
                    <a:pt x="11573" y="18931"/>
                  </a:cubicBezTo>
                  <a:lnTo>
                    <a:pt x="11526" y="18943"/>
                  </a:lnTo>
                  <a:cubicBezTo>
                    <a:pt x="11430" y="18979"/>
                    <a:pt x="11335" y="19003"/>
                    <a:pt x="11240" y="19050"/>
                  </a:cubicBezTo>
                  <a:cubicBezTo>
                    <a:pt x="11073" y="19122"/>
                    <a:pt x="10930" y="19217"/>
                    <a:pt x="10776" y="19312"/>
                  </a:cubicBezTo>
                  <a:lnTo>
                    <a:pt x="10752" y="19348"/>
                  </a:lnTo>
                  <a:lnTo>
                    <a:pt x="10740" y="19360"/>
                  </a:lnTo>
                  <a:cubicBezTo>
                    <a:pt x="10680" y="19276"/>
                    <a:pt x="10597" y="19169"/>
                    <a:pt x="10525" y="19074"/>
                  </a:cubicBezTo>
                  <a:cubicBezTo>
                    <a:pt x="10466" y="19003"/>
                    <a:pt x="10406" y="18919"/>
                    <a:pt x="10347" y="18824"/>
                  </a:cubicBezTo>
                  <a:lnTo>
                    <a:pt x="10347" y="18812"/>
                  </a:lnTo>
                  <a:cubicBezTo>
                    <a:pt x="10335" y="18765"/>
                    <a:pt x="10299" y="18741"/>
                    <a:pt x="10275" y="18693"/>
                  </a:cubicBezTo>
                  <a:cubicBezTo>
                    <a:pt x="10204" y="18598"/>
                    <a:pt x="10144" y="18503"/>
                    <a:pt x="10085" y="18395"/>
                  </a:cubicBezTo>
                  <a:lnTo>
                    <a:pt x="10049" y="18348"/>
                  </a:lnTo>
                  <a:lnTo>
                    <a:pt x="10025" y="18300"/>
                  </a:lnTo>
                  <a:lnTo>
                    <a:pt x="10002" y="18288"/>
                  </a:lnTo>
                  <a:cubicBezTo>
                    <a:pt x="9966" y="18217"/>
                    <a:pt x="9906" y="18110"/>
                    <a:pt x="9847" y="18003"/>
                  </a:cubicBezTo>
                  <a:lnTo>
                    <a:pt x="9644" y="17669"/>
                  </a:lnTo>
                  <a:lnTo>
                    <a:pt x="9633" y="17645"/>
                  </a:lnTo>
                  <a:lnTo>
                    <a:pt x="9549" y="17467"/>
                  </a:lnTo>
                  <a:lnTo>
                    <a:pt x="9525" y="17455"/>
                  </a:lnTo>
                  <a:cubicBezTo>
                    <a:pt x="9466" y="17336"/>
                    <a:pt x="9406" y="17205"/>
                    <a:pt x="9347" y="17074"/>
                  </a:cubicBezTo>
                  <a:lnTo>
                    <a:pt x="9263" y="16860"/>
                  </a:lnTo>
                  <a:lnTo>
                    <a:pt x="9168" y="16657"/>
                  </a:lnTo>
                  <a:cubicBezTo>
                    <a:pt x="9144" y="16574"/>
                    <a:pt x="9109" y="16514"/>
                    <a:pt x="9085" y="16443"/>
                  </a:cubicBezTo>
                  <a:cubicBezTo>
                    <a:pt x="9085" y="16419"/>
                    <a:pt x="9073" y="16383"/>
                    <a:pt x="9049" y="16359"/>
                  </a:cubicBezTo>
                  <a:cubicBezTo>
                    <a:pt x="9013" y="16252"/>
                    <a:pt x="8978" y="16145"/>
                    <a:pt x="8930" y="16038"/>
                  </a:cubicBezTo>
                  <a:lnTo>
                    <a:pt x="8930" y="15705"/>
                  </a:lnTo>
                  <a:cubicBezTo>
                    <a:pt x="8930" y="15312"/>
                    <a:pt x="8954" y="14931"/>
                    <a:pt x="8966" y="14526"/>
                  </a:cubicBezTo>
                  <a:cubicBezTo>
                    <a:pt x="8966" y="14407"/>
                    <a:pt x="8966" y="14300"/>
                    <a:pt x="8978" y="14193"/>
                  </a:cubicBezTo>
                  <a:lnTo>
                    <a:pt x="8978" y="14181"/>
                  </a:lnTo>
                  <a:lnTo>
                    <a:pt x="8990" y="14062"/>
                  </a:lnTo>
                  <a:lnTo>
                    <a:pt x="9013" y="13895"/>
                  </a:lnTo>
                  <a:lnTo>
                    <a:pt x="9013" y="13883"/>
                  </a:lnTo>
                  <a:cubicBezTo>
                    <a:pt x="9025" y="13776"/>
                    <a:pt x="9025" y="13657"/>
                    <a:pt x="9037" y="13562"/>
                  </a:cubicBezTo>
                  <a:lnTo>
                    <a:pt x="9049" y="13335"/>
                  </a:lnTo>
                  <a:lnTo>
                    <a:pt x="9049" y="13323"/>
                  </a:lnTo>
                  <a:cubicBezTo>
                    <a:pt x="9073" y="13061"/>
                    <a:pt x="9109" y="12764"/>
                    <a:pt x="9144" y="12466"/>
                  </a:cubicBezTo>
                  <a:cubicBezTo>
                    <a:pt x="9252" y="11692"/>
                    <a:pt x="9347" y="10906"/>
                    <a:pt x="9466" y="10121"/>
                  </a:cubicBezTo>
                  <a:cubicBezTo>
                    <a:pt x="9513" y="9871"/>
                    <a:pt x="9561" y="9597"/>
                    <a:pt x="9609" y="9347"/>
                  </a:cubicBezTo>
                  <a:lnTo>
                    <a:pt x="9609" y="9335"/>
                  </a:lnTo>
                  <a:lnTo>
                    <a:pt x="9609" y="9311"/>
                  </a:lnTo>
                  <a:lnTo>
                    <a:pt x="9633" y="9168"/>
                  </a:lnTo>
                  <a:lnTo>
                    <a:pt x="9668" y="9037"/>
                  </a:lnTo>
                  <a:cubicBezTo>
                    <a:pt x="9680" y="8930"/>
                    <a:pt x="9704" y="8823"/>
                    <a:pt x="9728" y="8739"/>
                  </a:cubicBezTo>
                  <a:lnTo>
                    <a:pt x="9728" y="8716"/>
                  </a:lnTo>
                  <a:lnTo>
                    <a:pt x="9740" y="8620"/>
                  </a:lnTo>
                  <a:lnTo>
                    <a:pt x="9740" y="8597"/>
                  </a:lnTo>
                  <a:lnTo>
                    <a:pt x="9752" y="8513"/>
                  </a:lnTo>
                  <a:cubicBezTo>
                    <a:pt x="9787" y="8358"/>
                    <a:pt x="9823" y="8204"/>
                    <a:pt x="9859" y="8049"/>
                  </a:cubicBezTo>
                  <a:lnTo>
                    <a:pt x="9906" y="7882"/>
                  </a:lnTo>
                  <a:lnTo>
                    <a:pt x="9918" y="7858"/>
                  </a:lnTo>
                  <a:lnTo>
                    <a:pt x="9918" y="7835"/>
                  </a:lnTo>
                  <a:lnTo>
                    <a:pt x="9918" y="7823"/>
                  </a:lnTo>
                  <a:cubicBezTo>
                    <a:pt x="9966" y="7620"/>
                    <a:pt x="10025" y="7382"/>
                    <a:pt x="10097" y="7156"/>
                  </a:cubicBezTo>
                  <a:cubicBezTo>
                    <a:pt x="10121" y="7061"/>
                    <a:pt x="10156" y="6965"/>
                    <a:pt x="10180" y="6870"/>
                  </a:cubicBezTo>
                  <a:lnTo>
                    <a:pt x="10204" y="6823"/>
                  </a:lnTo>
                  <a:cubicBezTo>
                    <a:pt x="10275" y="6584"/>
                    <a:pt x="10347" y="6311"/>
                    <a:pt x="10442" y="6049"/>
                  </a:cubicBezTo>
                  <a:lnTo>
                    <a:pt x="10466" y="5953"/>
                  </a:lnTo>
                  <a:lnTo>
                    <a:pt x="10466" y="5930"/>
                  </a:lnTo>
                  <a:lnTo>
                    <a:pt x="10478" y="5906"/>
                  </a:lnTo>
                  <a:lnTo>
                    <a:pt x="10799" y="4965"/>
                  </a:lnTo>
                  <a:lnTo>
                    <a:pt x="10895" y="4668"/>
                  </a:lnTo>
                  <a:lnTo>
                    <a:pt x="11002" y="4370"/>
                  </a:lnTo>
                  <a:cubicBezTo>
                    <a:pt x="11037" y="4287"/>
                    <a:pt x="11073" y="4179"/>
                    <a:pt x="11109" y="4084"/>
                  </a:cubicBezTo>
                  <a:lnTo>
                    <a:pt x="11121" y="4048"/>
                  </a:lnTo>
                  <a:lnTo>
                    <a:pt x="11121" y="4025"/>
                  </a:lnTo>
                  <a:lnTo>
                    <a:pt x="11133" y="4001"/>
                  </a:lnTo>
                  <a:cubicBezTo>
                    <a:pt x="11168" y="3953"/>
                    <a:pt x="11180" y="3906"/>
                    <a:pt x="11192" y="3870"/>
                  </a:cubicBezTo>
                  <a:cubicBezTo>
                    <a:pt x="11335" y="3536"/>
                    <a:pt x="11466" y="3191"/>
                    <a:pt x="11597" y="2870"/>
                  </a:cubicBezTo>
                  <a:lnTo>
                    <a:pt x="11609" y="2834"/>
                  </a:lnTo>
                  <a:lnTo>
                    <a:pt x="11609" y="2822"/>
                  </a:lnTo>
                  <a:lnTo>
                    <a:pt x="11609" y="2810"/>
                  </a:lnTo>
                  <a:lnTo>
                    <a:pt x="11633" y="2774"/>
                  </a:lnTo>
                  <a:lnTo>
                    <a:pt x="11764" y="2465"/>
                  </a:lnTo>
                  <a:lnTo>
                    <a:pt x="11764" y="2453"/>
                  </a:lnTo>
                  <a:cubicBezTo>
                    <a:pt x="11776" y="2417"/>
                    <a:pt x="11811" y="2382"/>
                    <a:pt x="11823" y="2334"/>
                  </a:cubicBezTo>
                  <a:cubicBezTo>
                    <a:pt x="11930" y="2108"/>
                    <a:pt x="12049" y="1858"/>
                    <a:pt x="12192" y="1584"/>
                  </a:cubicBezTo>
                  <a:cubicBezTo>
                    <a:pt x="12311" y="1370"/>
                    <a:pt x="12442" y="1191"/>
                    <a:pt x="12561" y="1012"/>
                  </a:cubicBezTo>
                  <a:cubicBezTo>
                    <a:pt x="12669" y="846"/>
                    <a:pt x="12788" y="691"/>
                    <a:pt x="12919" y="548"/>
                  </a:cubicBezTo>
                  <a:lnTo>
                    <a:pt x="13014" y="453"/>
                  </a:lnTo>
                  <a:cubicBezTo>
                    <a:pt x="13085" y="417"/>
                    <a:pt x="13145" y="322"/>
                    <a:pt x="13145" y="238"/>
                  </a:cubicBezTo>
                  <a:cubicBezTo>
                    <a:pt x="13145" y="191"/>
                    <a:pt x="13121" y="131"/>
                    <a:pt x="13085" y="84"/>
                  </a:cubicBezTo>
                  <a:cubicBezTo>
                    <a:pt x="13062" y="36"/>
                    <a:pt x="12978" y="12"/>
                    <a:pt x="12919" y="0"/>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2"/>
            <p:cNvSpPr/>
            <p:nvPr/>
          </p:nvSpPr>
          <p:spPr>
            <a:xfrm rot="10105750">
              <a:off x="6549500" y="3251083"/>
              <a:ext cx="212769" cy="133111"/>
            </a:xfrm>
            <a:custGeom>
              <a:rect b="b" l="l" r="r" t="t"/>
              <a:pathLst>
                <a:path extrusionOk="0" h="3122" w="4990">
                  <a:moveTo>
                    <a:pt x="3156" y="1191"/>
                  </a:moveTo>
                  <a:cubicBezTo>
                    <a:pt x="3144" y="1191"/>
                    <a:pt x="3144" y="1203"/>
                    <a:pt x="3132" y="1203"/>
                  </a:cubicBezTo>
                  <a:cubicBezTo>
                    <a:pt x="3144" y="1203"/>
                    <a:pt x="3156" y="1203"/>
                    <a:pt x="3156" y="1191"/>
                  </a:cubicBezTo>
                  <a:close/>
                  <a:moveTo>
                    <a:pt x="3334" y="1489"/>
                  </a:moveTo>
                  <a:lnTo>
                    <a:pt x="3334" y="1489"/>
                  </a:lnTo>
                  <a:cubicBezTo>
                    <a:pt x="3334" y="1489"/>
                    <a:pt x="3333" y="1489"/>
                    <a:pt x="3330" y="1489"/>
                  </a:cubicBezTo>
                  <a:lnTo>
                    <a:pt x="3330" y="1489"/>
                  </a:lnTo>
                  <a:cubicBezTo>
                    <a:pt x="3331" y="1489"/>
                    <a:pt x="3333" y="1489"/>
                    <a:pt x="3334" y="1489"/>
                  </a:cubicBezTo>
                  <a:close/>
                  <a:moveTo>
                    <a:pt x="4763" y="0"/>
                  </a:moveTo>
                  <a:cubicBezTo>
                    <a:pt x="4703" y="0"/>
                    <a:pt x="4656" y="48"/>
                    <a:pt x="4644" y="96"/>
                  </a:cubicBezTo>
                  <a:cubicBezTo>
                    <a:pt x="4632" y="119"/>
                    <a:pt x="4596" y="155"/>
                    <a:pt x="4572" y="179"/>
                  </a:cubicBezTo>
                  <a:cubicBezTo>
                    <a:pt x="4453" y="298"/>
                    <a:pt x="4322" y="417"/>
                    <a:pt x="4180" y="524"/>
                  </a:cubicBezTo>
                  <a:cubicBezTo>
                    <a:pt x="4084" y="608"/>
                    <a:pt x="3977" y="691"/>
                    <a:pt x="3870" y="762"/>
                  </a:cubicBezTo>
                  <a:cubicBezTo>
                    <a:pt x="3644" y="905"/>
                    <a:pt x="3406" y="1060"/>
                    <a:pt x="3191" y="1191"/>
                  </a:cubicBezTo>
                  <a:cubicBezTo>
                    <a:pt x="2989" y="1310"/>
                    <a:pt x="2798" y="1429"/>
                    <a:pt x="2608" y="1536"/>
                  </a:cubicBezTo>
                  <a:cubicBezTo>
                    <a:pt x="2417" y="1643"/>
                    <a:pt x="2239" y="1739"/>
                    <a:pt x="2036" y="1846"/>
                  </a:cubicBezTo>
                  <a:lnTo>
                    <a:pt x="1060" y="2334"/>
                  </a:lnTo>
                  <a:cubicBezTo>
                    <a:pt x="751" y="2489"/>
                    <a:pt x="417" y="2632"/>
                    <a:pt x="108" y="2786"/>
                  </a:cubicBezTo>
                  <a:cubicBezTo>
                    <a:pt x="48" y="2798"/>
                    <a:pt x="0" y="2858"/>
                    <a:pt x="24" y="2977"/>
                  </a:cubicBezTo>
                  <a:cubicBezTo>
                    <a:pt x="24" y="2989"/>
                    <a:pt x="24" y="3025"/>
                    <a:pt x="48" y="3036"/>
                  </a:cubicBezTo>
                  <a:cubicBezTo>
                    <a:pt x="66" y="3089"/>
                    <a:pt x="128" y="3122"/>
                    <a:pt x="188" y="3122"/>
                  </a:cubicBezTo>
                  <a:cubicBezTo>
                    <a:pt x="210" y="3122"/>
                    <a:pt x="231" y="3117"/>
                    <a:pt x="250" y="3108"/>
                  </a:cubicBezTo>
                  <a:cubicBezTo>
                    <a:pt x="584" y="2965"/>
                    <a:pt x="905" y="2810"/>
                    <a:pt x="1239" y="2655"/>
                  </a:cubicBezTo>
                  <a:cubicBezTo>
                    <a:pt x="1560" y="2489"/>
                    <a:pt x="1870" y="2322"/>
                    <a:pt x="2203" y="2155"/>
                  </a:cubicBezTo>
                  <a:cubicBezTo>
                    <a:pt x="2525" y="2001"/>
                    <a:pt x="2858" y="1834"/>
                    <a:pt x="3168" y="1643"/>
                  </a:cubicBezTo>
                  <a:cubicBezTo>
                    <a:pt x="3168" y="1620"/>
                    <a:pt x="3179" y="1620"/>
                    <a:pt x="3179" y="1620"/>
                  </a:cubicBezTo>
                  <a:lnTo>
                    <a:pt x="3215" y="1620"/>
                  </a:lnTo>
                  <a:cubicBezTo>
                    <a:pt x="3227" y="1620"/>
                    <a:pt x="3227" y="1608"/>
                    <a:pt x="3239" y="1608"/>
                  </a:cubicBezTo>
                  <a:lnTo>
                    <a:pt x="3227" y="1608"/>
                  </a:lnTo>
                  <a:cubicBezTo>
                    <a:pt x="3239" y="1596"/>
                    <a:pt x="3275" y="1584"/>
                    <a:pt x="3287" y="1560"/>
                  </a:cubicBezTo>
                  <a:cubicBezTo>
                    <a:pt x="3287" y="1548"/>
                    <a:pt x="3298" y="1548"/>
                    <a:pt x="3298" y="1548"/>
                  </a:cubicBezTo>
                  <a:lnTo>
                    <a:pt x="3322" y="1536"/>
                  </a:lnTo>
                  <a:lnTo>
                    <a:pt x="3334" y="1524"/>
                  </a:lnTo>
                  <a:lnTo>
                    <a:pt x="3322" y="1524"/>
                  </a:lnTo>
                  <a:cubicBezTo>
                    <a:pt x="3584" y="1358"/>
                    <a:pt x="3834" y="1167"/>
                    <a:pt x="4096" y="989"/>
                  </a:cubicBezTo>
                  <a:cubicBezTo>
                    <a:pt x="4215" y="893"/>
                    <a:pt x="4334" y="786"/>
                    <a:pt x="4453" y="703"/>
                  </a:cubicBezTo>
                  <a:cubicBezTo>
                    <a:pt x="4513" y="655"/>
                    <a:pt x="4572" y="596"/>
                    <a:pt x="4632" y="548"/>
                  </a:cubicBezTo>
                  <a:cubicBezTo>
                    <a:pt x="4668" y="524"/>
                    <a:pt x="4715" y="477"/>
                    <a:pt x="4763" y="429"/>
                  </a:cubicBezTo>
                  <a:cubicBezTo>
                    <a:pt x="4834" y="358"/>
                    <a:pt x="4894" y="298"/>
                    <a:pt x="4942" y="215"/>
                  </a:cubicBezTo>
                  <a:cubicBezTo>
                    <a:pt x="4989" y="119"/>
                    <a:pt x="4906" y="0"/>
                    <a:pt x="48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2"/>
            <p:cNvSpPr/>
            <p:nvPr/>
          </p:nvSpPr>
          <p:spPr>
            <a:xfrm rot="10105750">
              <a:off x="6568925" y="2628243"/>
              <a:ext cx="118323" cy="262215"/>
            </a:xfrm>
            <a:custGeom>
              <a:rect b="b" l="l" r="r" t="t"/>
              <a:pathLst>
                <a:path extrusionOk="0" h="6150" w="2775">
                  <a:moveTo>
                    <a:pt x="2578" y="0"/>
                  </a:moveTo>
                  <a:cubicBezTo>
                    <a:pt x="2551" y="0"/>
                    <a:pt x="2525" y="3"/>
                    <a:pt x="2501" y="9"/>
                  </a:cubicBezTo>
                  <a:cubicBezTo>
                    <a:pt x="2453" y="33"/>
                    <a:pt x="2417" y="81"/>
                    <a:pt x="2394" y="116"/>
                  </a:cubicBezTo>
                  <a:cubicBezTo>
                    <a:pt x="2274" y="569"/>
                    <a:pt x="2155" y="1009"/>
                    <a:pt x="2013" y="1462"/>
                  </a:cubicBezTo>
                  <a:cubicBezTo>
                    <a:pt x="1941" y="1700"/>
                    <a:pt x="1858" y="1914"/>
                    <a:pt x="1774" y="2140"/>
                  </a:cubicBezTo>
                  <a:cubicBezTo>
                    <a:pt x="1691" y="2378"/>
                    <a:pt x="1596" y="2605"/>
                    <a:pt x="1512" y="2843"/>
                  </a:cubicBezTo>
                  <a:cubicBezTo>
                    <a:pt x="1334" y="3307"/>
                    <a:pt x="1131" y="3748"/>
                    <a:pt x="941" y="4200"/>
                  </a:cubicBezTo>
                  <a:cubicBezTo>
                    <a:pt x="834" y="4438"/>
                    <a:pt x="739" y="4664"/>
                    <a:pt x="631" y="4879"/>
                  </a:cubicBezTo>
                  <a:cubicBezTo>
                    <a:pt x="524" y="5093"/>
                    <a:pt x="405" y="5284"/>
                    <a:pt x="298" y="5498"/>
                  </a:cubicBezTo>
                  <a:cubicBezTo>
                    <a:pt x="215" y="5641"/>
                    <a:pt x="119" y="5772"/>
                    <a:pt x="36" y="5927"/>
                  </a:cubicBezTo>
                  <a:cubicBezTo>
                    <a:pt x="24" y="5974"/>
                    <a:pt x="0" y="5998"/>
                    <a:pt x="12" y="5998"/>
                  </a:cubicBezTo>
                  <a:lnTo>
                    <a:pt x="12" y="6010"/>
                  </a:lnTo>
                  <a:cubicBezTo>
                    <a:pt x="12" y="6057"/>
                    <a:pt x="48" y="6081"/>
                    <a:pt x="72" y="6117"/>
                  </a:cubicBezTo>
                  <a:cubicBezTo>
                    <a:pt x="97" y="6138"/>
                    <a:pt x="134" y="6149"/>
                    <a:pt x="171" y="6149"/>
                  </a:cubicBezTo>
                  <a:cubicBezTo>
                    <a:pt x="221" y="6149"/>
                    <a:pt x="271" y="6129"/>
                    <a:pt x="298" y="6081"/>
                  </a:cubicBezTo>
                  <a:cubicBezTo>
                    <a:pt x="358" y="5986"/>
                    <a:pt x="429" y="5867"/>
                    <a:pt x="489" y="5760"/>
                  </a:cubicBezTo>
                  <a:cubicBezTo>
                    <a:pt x="631" y="5546"/>
                    <a:pt x="774" y="5343"/>
                    <a:pt x="905" y="5153"/>
                  </a:cubicBezTo>
                  <a:cubicBezTo>
                    <a:pt x="965" y="5057"/>
                    <a:pt x="1048" y="4950"/>
                    <a:pt x="1108" y="4867"/>
                  </a:cubicBezTo>
                  <a:cubicBezTo>
                    <a:pt x="1179" y="4760"/>
                    <a:pt x="1239" y="4641"/>
                    <a:pt x="1310" y="4533"/>
                  </a:cubicBezTo>
                  <a:cubicBezTo>
                    <a:pt x="1382" y="4414"/>
                    <a:pt x="1441" y="4319"/>
                    <a:pt x="1501" y="4200"/>
                  </a:cubicBezTo>
                  <a:cubicBezTo>
                    <a:pt x="1560" y="4081"/>
                    <a:pt x="1620" y="3974"/>
                    <a:pt x="1679" y="3855"/>
                  </a:cubicBezTo>
                  <a:lnTo>
                    <a:pt x="1858" y="3498"/>
                  </a:lnTo>
                  <a:cubicBezTo>
                    <a:pt x="1917" y="3390"/>
                    <a:pt x="1977" y="3271"/>
                    <a:pt x="2024" y="3152"/>
                  </a:cubicBezTo>
                  <a:cubicBezTo>
                    <a:pt x="2072" y="3045"/>
                    <a:pt x="2120" y="2926"/>
                    <a:pt x="2155" y="2807"/>
                  </a:cubicBezTo>
                  <a:cubicBezTo>
                    <a:pt x="2203" y="2688"/>
                    <a:pt x="2239" y="2569"/>
                    <a:pt x="2274" y="2450"/>
                  </a:cubicBezTo>
                  <a:cubicBezTo>
                    <a:pt x="2370" y="2212"/>
                    <a:pt x="2429" y="1962"/>
                    <a:pt x="2489" y="1712"/>
                  </a:cubicBezTo>
                  <a:cubicBezTo>
                    <a:pt x="2548" y="1474"/>
                    <a:pt x="2596" y="1224"/>
                    <a:pt x="2632" y="962"/>
                  </a:cubicBezTo>
                  <a:cubicBezTo>
                    <a:pt x="2679" y="712"/>
                    <a:pt x="2715" y="474"/>
                    <a:pt x="2775" y="223"/>
                  </a:cubicBezTo>
                  <a:lnTo>
                    <a:pt x="2775" y="223"/>
                  </a:lnTo>
                  <a:cubicBezTo>
                    <a:pt x="2775" y="227"/>
                    <a:pt x="2775" y="231"/>
                    <a:pt x="2775" y="235"/>
                  </a:cubicBezTo>
                  <a:lnTo>
                    <a:pt x="2775" y="223"/>
                  </a:lnTo>
                  <a:cubicBezTo>
                    <a:pt x="2775" y="223"/>
                    <a:pt x="2775" y="223"/>
                    <a:pt x="2775" y="223"/>
                  </a:cubicBezTo>
                  <a:lnTo>
                    <a:pt x="2775" y="223"/>
                  </a:lnTo>
                  <a:cubicBezTo>
                    <a:pt x="2774" y="183"/>
                    <a:pt x="2772" y="160"/>
                    <a:pt x="2751" y="116"/>
                  </a:cubicBezTo>
                  <a:cubicBezTo>
                    <a:pt x="2739" y="69"/>
                    <a:pt x="2691" y="33"/>
                    <a:pt x="2655" y="9"/>
                  </a:cubicBezTo>
                  <a:cubicBezTo>
                    <a:pt x="2632" y="3"/>
                    <a:pt x="2605" y="0"/>
                    <a:pt x="25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2"/>
            <p:cNvSpPr/>
            <p:nvPr/>
          </p:nvSpPr>
          <p:spPr>
            <a:xfrm rot="10105750">
              <a:off x="6328565" y="2375439"/>
              <a:ext cx="67029" cy="292871"/>
            </a:xfrm>
            <a:custGeom>
              <a:rect b="b" l="l" r="r" t="t"/>
              <a:pathLst>
                <a:path extrusionOk="0" h="6869" w="1572">
                  <a:moveTo>
                    <a:pt x="200" y="1"/>
                  </a:moveTo>
                  <a:cubicBezTo>
                    <a:pt x="128" y="1"/>
                    <a:pt x="56" y="53"/>
                    <a:pt x="36" y="113"/>
                  </a:cubicBezTo>
                  <a:cubicBezTo>
                    <a:pt x="36" y="137"/>
                    <a:pt x="36" y="161"/>
                    <a:pt x="0" y="173"/>
                  </a:cubicBezTo>
                  <a:lnTo>
                    <a:pt x="0" y="185"/>
                  </a:lnTo>
                  <a:cubicBezTo>
                    <a:pt x="24" y="268"/>
                    <a:pt x="24" y="363"/>
                    <a:pt x="24" y="447"/>
                  </a:cubicBezTo>
                  <a:cubicBezTo>
                    <a:pt x="24" y="542"/>
                    <a:pt x="36" y="613"/>
                    <a:pt x="36" y="709"/>
                  </a:cubicBezTo>
                  <a:cubicBezTo>
                    <a:pt x="36" y="816"/>
                    <a:pt x="48" y="911"/>
                    <a:pt x="48" y="1018"/>
                  </a:cubicBezTo>
                  <a:lnTo>
                    <a:pt x="48" y="1304"/>
                  </a:lnTo>
                  <a:cubicBezTo>
                    <a:pt x="48" y="1530"/>
                    <a:pt x="48" y="1733"/>
                    <a:pt x="60" y="1935"/>
                  </a:cubicBezTo>
                  <a:cubicBezTo>
                    <a:pt x="72" y="2078"/>
                    <a:pt x="72" y="2209"/>
                    <a:pt x="96" y="2340"/>
                  </a:cubicBezTo>
                  <a:cubicBezTo>
                    <a:pt x="96" y="2495"/>
                    <a:pt x="107" y="2626"/>
                    <a:pt x="119" y="2780"/>
                  </a:cubicBezTo>
                  <a:lnTo>
                    <a:pt x="215" y="3399"/>
                  </a:lnTo>
                  <a:cubicBezTo>
                    <a:pt x="227" y="3518"/>
                    <a:pt x="250" y="3626"/>
                    <a:pt x="274" y="3745"/>
                  </a:cubicBezTo>
                  <a:cubicBezTo>
                    <a:pt x="298" y="3864"/>
                    <a:pt x="310" y="3983"/>
                    <a:pt x="346" y="4102"/>
                  </a:cubicBezTo>
                  <a:cubicBezTo>
                    <a:pt x="465" y="4578"/>
                    <a:pt x="584" y="5031"/>
                    <a:pt x="750" y="5495"/>
                  </a:cubicBezTo>
                  <a:cubicBezTo>
                    <a:pt x="834" y="5709"/>
                    <a:pt x="905" y="5924"/>
                    <a:pt x="1012" y="6138"/>
                  </a:cubicBezTo>
                  <a:cubicBezTo>
                    <a:pt x="1024" y="6185"/>
                    <a:pt x="1060" y="6245"/>
                    <a:pt x="1084" y="6305"/>
                  </a:cubicBezTo>
                  <a:cubicBezTo>
                    <a:pt x="1108" y="6364"/>
                    <a:pt x="1131" y="6400"/>
                    <a:pt x="1143" y="6459"/>
                  </a:cubicBezTo>
                  <a:cubicBezTo>
                    <a:pt x="1191" y="6566"/>
                    <a:pt x="1227" y="6674"/>
                    <a:pt x="1262" y="6781"/>
                  </a:cubicBezTo>
                  <a:cubicBezTo>
                    <a:pt x="1287" y="6839"/>
                    <a:pt x="1347" y="6868"/>
                    <a:pt x="1406" y="6868"/>
                  </a:cubicBezTo>
                  <a:cubicBezTo>
                    <a:pt x="1431" y="6868"/>
                    <a:pt x="1455" y="6863"/>
                    <a:pt x="1477" y="6852"/>
                  </a:cubicBezTo>
                  <a:cubicBezTo>
                    <a:pt x="1512" y="6840"/>
                    <a:pt x="1536" y="6805"/>
                    <a:pt x="1548" y="6757"/>
                  </a:cubicBezTo>
                  <a:cubicBezTo>
                    <a:pt x="1572" y="6721"/>
                    <a:pt x="1548" y="6686"/>
                    <a:pt x="1536" y="6650"/>
                  </a:cubicBezTo>
                  <a:cubicBezTo>
                    <a:pt x="1489" y="6507"/>
                    <a:pt x="1441" y="6388"/>
                    <a:pt x="1405" y="6257"/>
                  </a:cubicBezTo>
                  <a:cubicBezTo>
                    <a:pt x="1381" y="6209"/>
                    <a:pt x="1381" y="6185"/>
                    <a:pt x="1370" y="6150"/>
                  </a:cubicBezTo>
                  <a:cubicBezTo>
                    <a:pt x="1262" y="5709"/>
                    <a:pt x="1143" y="5257"/>
                    <a:pt x="1048" y="4816"/>
                  </a:cubicBezTo>
                  <a:cubicBezTo>
                    <a:pt x="941" y="4364"/>
                    <a:pt x="846" y="3923"/>
                    <a:pt x="762" y="3471"/>
                  </a:cubicBezTo>
                  <a:cubicBezTo>
                    <a:pt x="667" y="2995"/>
                    <a:pt x="584" y="2518"/>
                    <a:pt x="512" y="2042"/>
                  </a:cubicBezTo>
                  <a:lnTo>
                    <a:pt x="417" y="1375"/>
                  </a:lnTo>
                  <a:cubicBezTo>
                    <a:pt x="405" y="1256"/>
                    <a:pt x="393" y="1125"/>
                    <a:pt x="369" y="982"/>
                  </a:cubicBezTo>
                  <a:cubicBezTo>
                    <a:pt x="358" y="899"/>
                    <a:pt x="358" y="792"/>
                    <a:pt x="358" y="709"/>
                  </a:cubicBezTo>
                  <a:cubicBezTo>
                    <a:pt x="358" y="590"/>
                    <a:pt x="346" y="482"/>
                    <a:pt x="346" y="363"/>
                  </a:cubicBezTo>
                  <a:lnTo>
                    <a:pt x="346" y="209"/>
                  </a:lnTo>
                  <a:cubicBezTo>
                    <a:pt x="346" y="173"/>
                    <a:pt x="346" y="125"/>
                    <a:pt x="334" y="78"/>
                  </a:cubicBezTo>
                  <a:cubicBezTo>
                    <a:pt x="322" y="54"/>
                    <a:pt x="286" y="18"/>
                    <a:pt x="238" y="6"/>
                  </a:cubicBezTo>
                  <a:cubicBezTo>
                    <a:pt x="226" y="3"/>
                    <a:pt x="213" y="1"/>
                    <a:pt x="20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2"/>
            <p:cNvSpPr/>
            <p:nvPr/>
          </p:nvSpPr>
          <p:spPr>
            <a:xfrm rot="10105750">
              <a:off x="6192919" y="2695568"/>
              <a:ext cx="204113" cy="171442"/>
            </a:xfrm>
            <a:custGeom>
              <a:rect b="b" l="l" r="r" t="t"/>
              <a:pathLst>
                <a:path extrusionOk="0" h="4021" w="4787">
                  <a:moveTo>
                    <a:pt x="191" y="0"/>
                  </a:moveTo>
                  <a:cubicBezTo>
                    <a:pt x="143" y="0"/>
                    <a:pt x="84" y="12"/>
                    <a:pt x="36" y="60"/>
                  </a:cubicBezTo>
                  <a:cubicBezTo>
                    <a:pt x="12" y="84"/>
                    <a:pt x="0" y="131"/>
                    <a:pt x="36" y="155"/>
                  </a:cubicBezTo>
                  <a:cubicBezTo>
                    <a:pt x="36" y="179"/>
                    <a:pt x="60" y="215"/>
                    <a:pt x="72" y="239"/>
                  </a:cubicBezTo>
                  <a:cubicBezTo>
                    <a:pt x="84" y="239"/>
                    <a:pt x="84" y="250"/>
                    <a:pt x="84" y="250"/>
                  </a:cubicBezTo>
                  <a:cubicBezTo>
                    <a:pt x="119" y="286"/>
                    <a:pt x="131" y="334"/>
                    <a:pt x="155" y="370"/>
                  </a:cubicBezTo>
                  <a:cubicBezTo>
                    <a:pt x="167" y="405"/>
                    <a:pt x="203" y="453"/>
                    <a:pt x="238" y="489"/>
                  </a:cubicBezTo>
                  <a:cubicBezTo>
                    <a:pt x="286" y="572"/>
                    <a:pt x="334" y="643"/>
                    <a:pt x="393" y="715"/>
                  </a:cubicBezTo>
                  <a:cubicBezTo>
                    <a:pt x="453" y="810"/>
                    <a:pt x="512" y="893"/>
                    <a:pt x="572" y="965"/>
                  </a:cubicBezTo>
                  <a:cubicBezTo>
                    <a:pt x="655" y="1048"/>
                    <a:pt x="715" y="1132"/>
                    <a:pt x="786" y="1227"/>
                  </a:cubicBezTo>
                  <a:lnTo>
                    <a:pt x="1012" y="1489"/>
                  </a:lnTo>
                  <a:lnTo>
                    <a:pt x="1262" y="1739"/>
                  </a:lnTo>
                  <a:cubicBezTo>
                    <a:pt x="1322" y="1798"/>
                    <a:pt x="1381" y="1882"/>
                    <a:pt x="1453" y="1941"/>
                  </a:cubicBezTo>
                  <a:cubicBezTo>
                    <a:pt x="1524" y="2001"/>
                    <a:pt x="1608" y="2072"/>
                    <a:pt x="1679" y="2132"/>
                  </a:cubicBezTo>
                  <a:cubicBezTo>
                    <a:pt x="1905" y="2310"/>
                    <a:pt x="2108" y="2501"/>
                    <a:pt x="2346" y="2667"/>
                  </a:cubicBezTo>
                  <a:cubicBezTo>
                    <a:pt x="2465" y="2751"/>
                    <a:pt x="2596" y="2846"/>
                    <a:pt x="2715" y="2929"/>
                  </a:cubicBezTo>
                  <a:cubicBezTo>
                    <a:pt x="2834" y="3025"/>
                    <a:pt x="2953" y="3096"/>
                    <a:pt x="3072" y="3167"/>
                  </a:cubicBezTo>
                  <a:cubicBezTo>
                    <a:pt x="3191" y="3251"/>
                    <a:pt x="3334" y="3322"/>
                    <a:pt x="3465" y="3394"/>
                  </a:cubicBezTo>
                  <a:cubicBezTo>
                    <a:pt x="3572" y="3465"/>
                    <a:pt x="3691" y="3525"/>
                    <a:pt x="3810" y="3584"/>
                  </a:cubicBezTo>
                  <a:cubicBezTo>
                    <a:pt x="4060" y="3727"/>
                    <a:pt x="4298" y="3858"/>
                    <a:pt x="4537" y="4001"/>
                  </a:cubicBezTo>
                  <a:cubicBezTo>
                    <a:pt x="4556" y="4014"/>
                    <a:pt x="4579" y="4020"/>
                    <a:pt x="4603" y="4020"/>
                  </a:cubicBezTo>
                  <a:cubicBezTo>
                    <a:pt x="4663" y="4020"/>
                    <a:pt x="4728" y="3981"/>
                    <a:pt x="4763" y="3929"/>
                  </a:cubicBezTo>
                  <a:cubicBezTo>
                    <a:pt x="4787" y="3870"/>
                    <a:pt x="4775" y="3763"/>
                    <a:pt x="4715" y="3727"/>
                  </a:cubicBezTo>
                  <a:cubicBezTo>
                    <a:pt x="4382" y="3501"/>
                    <a:pt x="4060" y="3263"/>
                    <a:pt x="3751" y="3013"/>
                  </a:cubicBezTo>
                  <a:cubicBezTo>
                    <a:pt x="3584" y="2894"/>
                    <a:pt x="3417" y="2739"/>
                    <a:pt x="3251" y="2608"/>
                  </a:cubicBezTo>
                  <a:cubicBezTo>
                    <a:pt x="3108" y="2489"/>
                    <a:pt x="2953" y="2358"/>
                    <a:pt x="2810" y="2215"/>
                  </a:cubicBezTo>
                  <a:cubicBezTo>
                    <a:pt x="2381" y="1846"/>
                    <a:pt x="1917" y="1501"/>
                    <a:pt x="1465" y="1143"/>
                  </a:cubicBezTo>
                  <a:cubicBezTo>
                    <a:pt x="1369" y="1072"/>
                    <a:pt x="1262" y="989"/>
                    <a:pt x="1155" y="893"/>
                  </a:cubicBezTo>
                  <a:cubicBezTo>
                    <a:pt x="1048" y="810"/>
                    <a:pt x="965" y="727"/>
                    <a:pt x="869" y="643"/>
                  </a:cubicBezTo>
                  <a:cubicBezTo>
                    <a:pt x="667" y="465"/>
                    <a:pt x="476" y="274"/>
                    <a:pt x="298" y="72"/>
                  </a:cubicBezTo>
                  <a:cubicBezTo>
                    <a:pt x="274" y="36"/>
                    <a:pt x="238" y="12"/>
                    <a:pt x="1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 name="Google Shape;371;p22"/>
          <p:cNvGrpSpPr/>
          <p:nvPr/>
        </p:nvGrpSpPr>
        <p:grpSpPr>
          <a:xfrm>
            <a:off x="8136845" y="-1128427"/>
            <a:ext cx="2565904" cy="2778991"/>
            <a:chOff x="2606275" y="1142525"/>
            <a:chExt cx="795950" cy="862050"/>
          </a:xfrm>
        </p:grpSpPr>
        <p:sp>
          <p:nvSpPr>
            <p:cNvPr id="372" name="Google Shape;372;p22"/>
            <p:cNvSpPr/>
            <p:nvPr/>
          </p:nvSpPr>
          <p:spPr>
            <a:xfrm>
              <a:off x="2606275" y="1142525"/>
              <a:ext cx="795950" cy="862050"/>
            </a:xfrm>
            <a:custGeom>
              <a:rect b="b" l="l" r="r" t="t"/>
              <a:pathLst>
                <a:path extrusionOk="0" h="34482" w="31838">
                  <a:moveTo>
                    <a:pt x="20276" y="739"/>
                  </a:moveTo>
                  <a:cubicBezTo>
                    <a:pt x="20646" y="751"/>
                    <a:pt x="21015" y="751"/>
                    <a:pt x="21396" y="775"/>
                  </a:cubicBezTo>
                  <a:cubicBezTo>
                    <a:pt x="21574" y="775"/>
                    <a:pt x="21729" y="787"/>
                    <a:pt x="21908" y="799"/>
                  </a:cubicBezTo>
                  <a:cubicBezTo>
                    <a:pt x="22051" y="810"/>
                    <a:pt x="22170" y="810"/>
                    <a:pt x="22301" y="834"/>
                  </a:cubicBezTo>
                  <a:cubicBezTo>
                    <a:pt x="22539" y="870"/>
                    <a:pt x="22777" y="918"/>
                    <a:pt x="23003" y="977"/>
                  </a:cubicBezTo>
                  <a:lnTo>
                    <a:pt x="23801" y="1203"/>
                  </a:lnTo>
                  <a:cubicBezTo>
                    <a:pt x="24265" y="1334"/>
                    <a:pt x="24706" y="1513"/>
                    <a:pt x="25170" y="1691"/>
                  </a:cubicBezTo>
                  <a:cubicBezTo>
                    <a:pt x="25289" y="1751"/>
                    <a:pt x="25408" y="1799"/>
                    <a:pt x="25527" y="1858"/>
                  </a:cubicBezTo>
                  <a:cubicBezTo>
                    <a:pt x="25599" y="1882"/>
                    <a:pt x="25694" y="1930"/>
                    <a:pt x="25765" y="1977"/>
                  </a:cubicBezTo>
                  <a:cubicBezTo>
                    <a:pt x="25896" y="2049"/>
                    <a:pt x="26051" y="2120"/>
                    <a:pt x="26182" y="2203"/>
                  </a:cubicBezTo>
                  <a:cubicBezTo>
                    <a:pt x="26277" y="2239"/>
                    <a:pt x="26349" y="2299"/>
                    <a:pt x="26432" y="2346"/>
                  </a:cubicBezTo>
                  <a:cubicBezTo>
                    <a:pt x="26539" y="2406"/>
                    <a:pt x="26634" y="2465"/>
                    <a:pt x="26730" y="2525"/>
                  </a:cubicBezTo>
                  <a:cubicBezTo>
                    <a:pt x="26849" y="2620"/>
                    <a:pt x="26992" y="2692"/>
                    <a:pt x="27111" y="2775"/>
                  </a:cubicBezTo>
                  <a:cubicBezTo>
                    <a:pt x="27254" y="2882"/>
                    <a:pt x="27408" y="3001"/>
                    <a:pt x="27563" y="3120"/>
                  </a:cubicBezTo>
                  <a:lnTo>
                    <a:pt x="27551" y="3108"/>
                  </a:lnTo>
                  <a:lnTo>
                    <a:pt x="27551" y="3108"/>
                  </a:lnTo>
                  <a:cubicBezTo>
                    <a:pt x="27623" y="3168"/>
                    <a:pt x="27706" y="3227"/>
                    <a:pt x="27777" y="3299"/>
                  </a:cubicBezTo>
                  <a:cubicBezTo>
                    <a:pt x="27837" y="3358"/>
                    <a:pt x="27908" y="3406"/>
                    <a:pt x="27968" y="3466"/>
                  </a:cubicBezTo>
                  <a:cubicBezTo>
                    <a:pt x="28027" y="3525"/>
                    <a:pt x="28099" y="3585"/>
                    <a:pt x="28158" y="3656"/>
                  </a:cubicBezTo>
                  <a:cubicBezTo>
                    <a:pt x="28218" y="3716"/>
                    <a:pt x="28301" y="3775"/>
                    <a:pt x="28361" y="3846"/>
                  </a:cubicBezTo>
                  <a:cubicBezTo>
                    <a:pt x="28420" y="3906"/>
                    <a:pt x="28480" y="3989"/>
                    <a:pt x="28539" y="4049"/>
                  </a:cubicBezTo>
                  <a:cubicBezTo>
                    <a:pt x="28599" y="4108"/>
                    <a:pt x="28658" y="4180"/>
                    <a:pt x="28718" y="4239"/>
                  </a:cubicBezTo>
                  <a:cubicBezTo>
                    <a:pt x="28813" y="4370"/>
                    <a:pt x="28920" y="4489"/>
                    <a:pt x="29028" y="4620"/>
                  </a:cubicBezTo>
                  <a:cubicBezTo>
                    <a:pt x="29159" y="4799"/>
                    <a:pt x="29290" y="5001"/>
                    <a:pt x="29432" y="5180"/>
                  </a:cubicBezTo>
                  <a:cubicBezTo>
                    <a:pt x="29504" y="5275"/>
                    <a:pt x="29563" y="5370"/>
                    <a:pt x="29635" y="5478"/>
                  </a:cubicBezTo>
                  <a:cubicBezTo>
                    <a:pt x="29706" y="5597"/>
                    <a:pt x="29801" y="5728"/>
                    <a:pt x="29873" y="5847"/>
                  </a:cubicBezTo>
                  <a:cubicBezTo>
                    <a:pt x="29944" y="5966"/>
                    <a:pt x="30004" y="6085"/>
                    <a:pt x="30087" y="6216"/>
                  </a:cubicBezTo>
                  <a:cubicBezTo>
                    <a:pt x="30147" y="6323"/>
                    <a:pt x="30182" y="6406"/>
                    <a:pt x="30242" y="6513"/>
                  </a:cubicBezTo>
                  <a:cubicBezTo>
                    <a:pt x="30302" y="6621"/>
                    <a:pt x="30349" y="6728"/>
                    <a:pt x="30397" y="6823"/>
                  </a:cubicBezTo>
                  <a:cubicBezTo>
                    <a:pt x="30444" y="6930"/>
                    <a:pt x="30504" y="7049"/>
                    <a:pt x="30540" y="7156"/>
                  </a:cubicBezTo>
                  <a:cubicBezTo>
                    <a:pt x="30575" y="7228"/>
                    <a:pt x="30587" y="7287"/>
                    <a:pt x="30623" y="7359"/>
                  </a:cubicBezTo>
                  <a:cubicBezTo>
                    <a:pt x="30647" y="7454"/>
                    <a:pt x="30694" y="7526"/>
                    <a:pt x="30706" y="7621"/>
                  </a:cubicBezTo>
                  <a:cubicBezTo>
                    <a:pt x="30742" y="7704"/>
                    <a:pt x="30754" y="7799"/>
                    <a:pt x="30778" y="7871"/>
                  </a:cubicBezTo>
                  <a:cubicBezTo>
                    <a:pt x="30814" y="7954"/>
                    <a:pt x="30837" y="8049"/>
                    <a:pt x="30861" y="8121"/>
                  </a:cubicBezTo>
                  <a:cubicBezTo>
                    <a:pt x="30873" y="8216"/>
                    <a:pt x="30897" y="8299"/>
                    <a:pt x="30921" y="8395"/>
                  </a:cubicBezTo>
                  <a:cubicBezTo>
                    <a:pt x="30933" y="8478"/>
                    <a:pt x="30956" y="8573"/>
                    <a:pt x="30980" y="8657"/>
                  </a:cubicBezTo>
                  <a:cubicBezTo>
                    <a:pt x="31004" y="8835"/>
                    <a:pt x="31040" y="9002"/>
                    <a:pt x="31064" y="9180"/>
                  </a:cubicBezTo>
                  <a:cubicBezTo>
                    <a:pt x="31075" y="9240"/>
                    <a:pt x="31075" y="9300"/>
                    <a:pt x="31099" y="9359"/>
                  </a:cubicBezTo>
                  <a:cubicBezTo>
                    <a:pt x="31111" y="9431"/>
                    <a:pt x="31123" y="9526"/>
                    <a:pt x="31123" y="9597"/>
                  </a:cubicBezTo>
                  <a:cubicBezTo>
                    <a:pt x="31135" y="9704"/>
                    <a:pt x="31135" y="9788"/>
                    <a:pt x="31135" y="9895"/>
                  </a:cubicBezTo>
                  <a:cubicBezTo>
                    <a:pt x="31135" y="9966"/>
                    <a:pt x="31159" y="10026"/>
                    <a:pt x="31159" y="10097"/>
                  </a:cubicBezTo>
                  <a:cubicBezTo>
                    <a:pt x="31171" y="10443"/>
                    <a:pt x="31171" y="10788"/>
                    <a:pt x="31159" y="11133"/>
                  </a:cubicBezTo>
                  <a:cubicBezTo>
                    <a:pt x="31135" y="11490"/>
                    <a:pt x="31135" y="11847"/>
                    <a:pt x="31111" y="12181"/>
                  </a:cubicBezTo>
                  <a:cubicBezTo>
                    <a:pt x="31099" y="12359"/>
                    <a:pt x="31075" y="12526"/>
                    <a:pt x="31064" y="12705"/>
                  </a:cubicBezTo>
                  <a:cubicBezTo>
                    <a:pt x="31052" y="12871"/>
                    <a:pt x="31040" y="13050"/>
                    <a:pt x="31004" y="13217"/>
                  </a:cubicBezTo>
                  <a:cubicBezTo>
                    <a:pt x="30933" y="13788"/>
                    <a:pt x="30837" y="14372"/>
                    <a:pt x="30718" y="14955"/>
                  </a:cubicBezTo>
                  <a:cubicBezTo>
                    <a:pt x="30694" y="15098"/>
                    <a:pt x="30659" y="15253"/>
                    <a:pt x="30623" y="15396"/>
                  </a:cubicBezTo>
                  <a:lnTo>
                    <a:pt x="30528" y="15717"/>
                  </a:lnTo>
                  <a:cubicBezTo>
                    <a:pt x="30516" y="15753"/>
                    <a:pt x="30504" y="15812"/>
                    <a:pt x="30480" y="15860"/>
                  </a:cubicBezTo>
                  <a:cubicBezTo>
                    <a:pt x="30456" y="15955"/>
                    <a:pt x="30421" y="16038"/>
                    <a:pt x="30397" y="16146"/>
                  </a:cubicBezTo>
                  <a:cubicBezTo>
                    <a:pt x="30385" y="16205"/>
                    <a:pt x="30361" y="16265"/>
                    <a:pt x="30337" y="16312"/>
                  </a:cubicBezTo>
                  <a:cubicBezTo>
                    <a:pt x="30290" y="16443"/>
                    <a:pt x="30230" y="16562"/>
                    <a:pt x="30182" y="16693"/>
                  </a:cubicBezTo>
                  <a:cubicBezTo>
                    <a:pt x="30111" y="16848"/>
                    <a:pt x="30052" y="17003"/>
                    <a:pt x="29980" y="17158"/>
                  </a:cubicBezTo>
                  <a:cubicBezTo>
                    <a:pt x="29909" y="17301"/>
                    <a:pt x="29825" y="17467"/>
                    <a:pt x="29754" y="17622"/>
                  </a:cubicBezTo>
                  <a:cubicBezTo>
                    <a:pt x="29682" y="17765"/>
                    <a:pt x="29611" y="17920"/>
                    <a:pt x="29516" y="18063"/>
                  </a:cubicBezTo>
                  <a:cubicBezTo>
                    <a:pt x="29444" y="18217"/>
                    <a:pt x="29349" y="18348"/>
                    <a:pt x="29278" y="18491"/>
                  </a:cubicBezTo>
                  <a:cubicBezTo>
                    <a:pt x="29111" y="18789"/>
                    <a:pt x="28932" y="19086"/>
                    <a:pt x="28754" y="19372"/>
                  </a:cubicBezTo>
                  <a:lnTo>
                    <a:pt x="28218" y="20218"/>
                  </a:lnTo>
                  <a:cubicBezTo>
                    <a:pt x="28039" y="20503"/>
                    <a:pt x="27849" y="20789"/>
                    <a:pt x="27670" y="21075"/>
                  </a:cubicBezTo>
                  <a:cubicBezTo>
                    <a:pt x="27468" y="21396"/>
                    <a:pt x="27265" y="21730"/>
                    <a:pt x="27051" y="22039"/>
                  </a:cubicBezTo>
                  <a:cubicBezTo>
                    <a:pt x="26646" y="22635"/>
                    <a:pt x="26230" y="23194"/>
                    <a:pt x="25801" y="23766"/>
                  </a:cubicBezTo>
                  <a:cubicBezTo>
                    <a:pt x="25658" y="23932"/>
                    <a:pt x="25539" y="24087"/>
                    <a:pt x="25408" y="24242"/>
                  </a:cubicBezTo>
                  <a:cubicBezTo>
                    <a:pt x="25265" y="24420"/>
                    <a:pt x="25099" y="24599"/>
                    <a:pt x="24932" y="24766"/>
                  </a:cubicBezTo>
                  <a:cubicBezTo>
                    <a:pt x="24610" y="25123"/>
                    <a:pt x="24265" y="25456"/>
                    <a:pt x="23932" y="25802"/>
                  </a:cubicBezTo>
                  <a:cubicBezTo>
                    <a:pt x="23682" y="26052"/>
                    <a:pt x="23432" y="26290"/>
                    <a:pt x="23182" y="26552"/>
                  </a:cubicBezTo>
                  <a:cubicBezTo>
                    <a:pt x="22920" y="26790"/>
                    <a:pt x="22658" y="27028"/>
                    <a:pt x="22384" y="27266"/>
                  </a:cubicBezTo>
                  <a:cubicBezTo>
                    <a:pt x="22110" y="27504"/>
                    <a:pt x="21836" y="27742"/>
                    <a:pt x="21539" y="27957"/>
                  </a:cubicBezTo>
                  <a:lnTo>
                    <a:pt x="20693" y="28635"/>
                  </a:lnTo>
                  <a:cubicBezTo>
                    <a:pt x="20062" y="29088"/>
                    <a:pt x="19443" y="29540"/>
                    <a:pt x="18812" y="29981"/>
                  </a:cubicBezTo>
                  <a:cubicBezTo>
                    <a:pt x="18252" y="30397"/>
                    <a:pt x="17669" y="30802"/>
                    <a:pt x="17074" y="31195"/>
                  </a:cubicBezTo>
                  <a:cubicBezTo>
                    <a:pt x="16764" y="31386"/>
                    <a:pt x="16455" y="31588"/>
                    <a:pt x="16121" y="31767"/>
                  </a:cubicBezTo>
                  <a:lnTo>
                    <a:pt x="15097" y="32302"/>
                  </a:lnTo>
                  <a:cubicBezTo>
                    <a:pt x="14788" y="32469"/>
                    <a:pt x="14490" y="32624"/>
                    <a:pt x="14169" y="32767"/>
                  </a:cubicBezTo>
                  <a:cubicBezTo>
                    <a:pt x="13990" y="32862"/>
                    <a:pt x="13811" y="32933"/>
                    <a:pt x="13633" y="33005"/>
                  </a:cubicBezTo>
                  <a:cubicBezTo>
                    <a:pt x="13490" y="33064"/>
                    <a:pt x="13323" y="33136"/>
                    <a:pt x="13180" y="33195"/>
                  </a:cubicBezTo>
                  <a:cubicBezTo>
                    <a:pt x="12978" y="33279"/>
                    <a:pt x="12799" y="33350"/>
                    <a:pt x="12609" y="33422"/>
                  </a:cubicBezTo>
                  <a:cubicBezTo>
                    <a:pt x="12418" y="33493"/>
                    <a:pt x="12228" y="33553"/>
                    <a:pt x="12025" y="33612"/>
                  </a:cubicBezTo>
                  <a:cubicBezTo>
                    <a:pt x="11835" y="33672"/>
                    <a:pt x="11644" y="33731"/>
                    <a:pt x="11430" y="33779"/>
                  </a:cubicBezTo>
                  <a:cubicBezTo>
                    <a:pt x="11335" y="33814"/>
                    <a:pt x="11228" y="33838"/>
                    <a:pt x="11109" y="33850"/>
                  </a:cubicBezTo>
                  <a:cubicBezTo>
                    <a:pt x="11013" y="33874"/>
                    <a:pt x="10930" y="33886"/>
                    <a:pt x="10823" y="33898"/>
                  </a:cubicBezTo>
                  <a:lnTo>
                    <a:pt x="10382" y="33945"/>
                  </a:lnTo>
                  <a:cubicBezTo>
                    <a:pt x="10216" y="33957"/>
                    <a:pt x="10049" y="33957"/>
                    <a:pt x="9882" y="33957"/>
                  </a:cubicBezTo>
                  <a:cubicBezTo>
                    <a:pt x="9728" y="33957"/>
                    <a:pt x="9561" y="33945"/>
                    <a:pt x="9394" y="33945"/>
                  </a:cubicBezTo>
                  <a:cubicBezTo>
                    <a:pt x="9288" y="33981"/>
                    <a:pt x="9199" y="33991"/>
                    <a:pt x="9117" y="33991"/>
                  </a:cubicBezTo>
                  <a:cubicBezTo>
                    <a:pt x="9061" y="33991"/>
                    <a:pt x="9007" y="33986"/>
                    <a:pt x="8954" y="33981"/>
                  </a:cubicBezTo>
                  <a:cubicBezTo>
                    <a:pt x="8727" y="33934"/>
                    <a:pt x="8501" y="33898"/>
                    <a:pt x="8275" y="33838"/>
                  </a:cubicBezTo>
                  <a:cubicBezTo>
                    <a:pt x="8156" y="33814"/>
                    <a:pt x="8037" y="33779"/>
                    <a:pt x="7918" y="33743"/>
                  </a:cubicBezTo>
                  <a:cubicBezTo>
                    <a:pt x="7823" y="33707"/>
                    <a:pt x="7727" y="33660"/>
                    <a:pt x="7620" y="33636"/>
                  </a:cubicBezTo>
                  <a:cubicBezTo>
                    <a:pt x="7537" y="33588"/>
                    <a:pt x="7442" y="33564"/>
                    <a:pt x="7358" y="33517"/>
                  </a:cubicBezTo>
                  <a:cubicBezTo>
                    <a:pt x="7251" y="33457"/>
                    <a:pt x="7132" y="33410"/>
                    <a:pt x="7025" y="33350"/>
                  </a:cubicBezTo>
                  <a:cubicBezTo>
                    <a:pt x="6930" y="33291"/>
                    <a:pt x="6822" y="33231"/>
                    <a:pt x="6727" y="33172"/>
                  </a:cubicBezTo>
                  <a:cubicBezTo>
                    <a:pt x="6656" y="33124"/>
                    <a:pt x="6584" y="33064"/>
                    <a:pt x="6513" y="33005"/>
                  </a:cubicBezTo>
                  <a:cubicBezTo>
                    <a:pt x="6418" y="32933"/>
                    <a:pt x="6310" y="32862"/>
                    <a:pt x="6239" y="32767"/>
                  </a:cubicBezTo>
                  <a:cubicBezTo>
                    <a:pt x="6156" y="32683"/>
                    <a:pt x="6072" y="32588"/>
                    <a:pt x="6001" y="32505"/>
                  </a:cubicBezTo>
                  <a:cubicBezTo>
                    <a:pt x="5822" y="32267"/>
                    <a:pt x="5691" y="32005"/>
                    <a:pt x="5572" y="31743"/>
                  </a:cubicBezTo>
                  <a:cubicBezTo>
                    <a:pt x="5501" y="31528"/>
                    <a:pt x="5441" y="31326"/>
                    <a:pt x="5406" y="31100"/>
                  </a:cubicBezTo>
                  <a:cubicBezTo>
                    <a:pt x="5394" y="30921"/>
                    <a:pt x="5382" y="30743"/>
                    <a:pt x="5394" y="30552"/>
                  </a:cubicBezTo>
                  <a:cubicBezTo>
                    <a:pt x="5394" y="30457"/>
                    <a:pt x="5406" y="30362"/>
                    <a:pt x="5406" y="30266"/>
                  </a:cubicBezTo>
                  <a:cubicBezTo>
                    <a:pt x="5406" y="30135"/>
                    <a:pt x="5441" y="30016"/>
                    <a:pt x="5453" y="29885"/>
                  </a:cubicBezTo>
                  <a:cubicBezTo>
                    <a:pt x="5477" y="29731"/>
                    <a:pt x="5501" y="29588"/>
                    <a:pt x="5525" y="29433"/>
                  </a:cubicBezTo>
                  <a:cubicBezTo>
                    <a:pt x="5537" y="29373"/>
                    <a:pt x="5560" y="29314"/>
                    <a:pt x="5572" y="29242"/>
                  </a:cubicBezTo>
                  <a:cubicBezTo>
                    <a:pt x="5572" y="29207"/>
                    <a:pt x="5584" y="29171"/>
                    <a:pt x="5584" y="29135"/>
                  </a:cubicBezTo>
                  <a:cubicBezTo>
                    <a:pt x="5620" y="29052"/>
                    <a:pt x="5644" y="28957"/>
                    <a:pt x="5656" y="28850"/>
                  </a:cubicBezTo>
                  <a:cubicBezTo>
                    <a:pt x="5691" y="28766"/>
                    <a:pt x="5715" y="28695"/>
                    <a:pt x="5751" y="28611"/>
                  </a:cubicBezTo>
                  <a:cubicBezTo>
                    <a:pt x="5775" y="28540"/>
                    <a:pt x="5810" y="28457"/>
                    <a:pt x="5834" y="28373"/>
                  </a:cubicBezTo>
                  <a:cubicBezTo>
                    <a:pt x="5894" y="28230"/>
                    <a:pt x="5941" y="28099"/>
                    <a:pt x="6001" y="27945"/>
                  </a:cubicBezTo>
                  <a:cubicBezTo>
                    <a:pt x="6215" y="27457"/>
                    <a:pt x="6418" y="26980"/>
                    <a:pt x="6644" y="26492"/>
                  </a:cubicBezTo>
                  <a:cubicBezTo>
                    <a:pt x="6763" y="26218"/>
                    <a:pt x="6846" y="25956"/>
                    <a:pt x="6941" y="25683"/>
                  </a:cubicBezTo>
                  <a:cubicBezTo>
                    <a:pt x="7049" y="25397"/>
                    <a:pt x="7108" y="25099"/>
                    <a:pt x="7132" y="24801"/>
                  </a:cubicBezTo>
                  <a:cubicBezTo>
                    <a:pt x="7180" y="24444"/>
                    <a:pt x="7144" y="24075"/>
                    <a:pt x="7072" y="23718"/>
                  </a:cubicBezTo>
                  <a:cubicBezTo>
                    <a:pt x="7013" y="23432"/>
                    <a:pt x="6930" y="23170"/>
                    <a:pt x="6811" y="22896"/>
                  </a:cubicBezTo>
                  <a:cubicBezTo>
                    <a:pt x="6715" y="22694"/>
                    <a:pt x="6596" y="22480"/>
                    <a:pt x="6465" y="22301"/>
                  </a:cubicBezTo>
                  <a:cubicBezTo>
                    <a:pt x="6346" y="22146"/>
                    <a:pt x="6227" y="21992"/>
                    <a:pt x="6096" y="21861"/>
                  </a:cubicBezTo>
                  <a:lnTo>
                    <a:pt x="5918" y="21682"/>
                  </a:lnTo>
                  <a:cubicBezTo>
                    <a:pt x="5834" y="21611"/>
                    <a:pt x="5763" y="21527"/>
                    <a:pt x="5691" y="21468"/>
                  </a:cubicBezTo>
                  <a:cubicBezTo>
                    <a:pt x="5620" y="21408"/>
                    <a:pt x="5537" y="21337"/>
                    <a:pt x="5465" y="21277"/>
                  </a:cubicBezTo>
                  <a:cubicBezTo>
                    <a:pt x="5334" y="21158"/>
                    <a:pt x="5203" y="21051"/>
                    <a:pt x="5048" y="20956"/>
                  </a:cubicBezTo>
                  <a:cubicBezTo>
                    <a:pt x="4751" y="20730"/>
                    <a:pt x="4453" y="20539"/>
                    <a:pt x="4155" y="20313"/>
                  </a:cubicBezTo>
                  <a:cubicBezTo>
                    <a:pt x="3858" y="20098"/>
                    <a:pt x="3560" y="19896"/>
                    <a:pt x="3274" y="19670"/>
                  </a:cubicBezTo>
                  <a:cubicBezTo>
                    <a:pt x="3179" y="19587"/>
                    <a:pt x="3060" y="19491"/>
                    <a:pt x="2953" y="19408"/>
                  </a:cubicBezTo>
                  <a:cubicBezTo>
                    <a:pt x="2846" y="19313"/>
                    <a:pt x="2727" y="19206"/>
                    <a:pt x="2620" y="19122"/>
                  </a:cubicBezTo>
                  <a:lnTo>
                    <a:pt x="2310" y="18813"/>
                  </a:lnTo>
                  <a:cubicBezTo>
                    <a:pt x="2191" y="18658"/>
                    <a:pt x="2060" y="18527"/>
                    <a:pt x="1941" y="18372"/>
                  </a:cubicBezTo>
                  <a:cubicBezTo>
                    <a:pt x="1822" y="18217"/>
                    <a:pt x="1703" y="18039"/>
                    <a:pt x="1596" y="17860"/>
                  </a:cubicBezTo>
                  <a:cubicBezTo>
                    <a:pt x="1536" y="17753"/>
                    <a:pt x="1488" y="17646"/>
                    <a:pt x="1429" y="17539"/>
                  </a:cubicBezTo>
                  <a:cubicBezTo>
                    <a:pt x="1357" y="17408"/>
                    <a:pt x="1298" y="17265"/>
                    <a:pt x="1238" y="17110"/>
                  </a:cubicBezTo>
                  <a:cubicBezTo>
                    <a:pt x="1226" y="17062"/>
                    <a:pt x="1215" y="17027"/>
                    <a:pt x="1179" y="16967"/>
                  </a:cubicBezTo>
                  <a:cubicBezTo>
                    <a:pt x="1155" y="16908"/>
                    <a:pt x="1119" y="16824"/>
                    <a:pt x="1107" y="16753"/>
                  </a:cubicBezTo>
                  <a:cubicBezTo>
                    <a:pt x="1072" y="16681"/>
                    <a:pt x="1060" y="16622"/>
                    <a:pt x="1048" y="16550"/>
                  </a:cubicBezTo>
                  <a:cubicBezTo>
                    <a:pt x="1036" y="16467"/>
                    <a:pt x="1000" y="16408"/>
                    <a:pt x="988" y="16336"/>
                  </a:cubicBezTo>
                  <a:cubicBezTo>
                    <a:pt x="976" y="16265"/>
                    <a:pt x="953" y="16193"/>
                    <a:pt x="929" y="16134"/>
                  </a:cubicBezTo>
                  <a:cubicBezTo>
                    <a:pt x="917" y="16050"/>
                    <a:pt x="881" y="15979"/>
                    <a:pt x="869" y="15919"/>
                  </a:cubicBezTo>
                  <a:cubicBezTo>
                    <a:pt x="834" y="15788"/>
                    <a:pt x="822" y="15657"/>
                    <a:pt x="798" y="15515"/>
                  </a:cubicBezTo>
                  <a:cubicBezTo>
                    <a:pt x="798" y="15455"/>
                    <a:pt x="774" y="15384"/>
                    <a:pt x="774" y="15324"/>
                  </a:cubicBezTo>
                  <a:cubicBezTo>
                    <a:pt x="774" y="15265"/>
                    <a:pt x="762" y="15193"/>
                    <a:pt x="762" y="15134"/>
                  </a:cubicBezTo>
                  <a:cubicBezTo>
                    <a:pt x="762" y="15038"/>
                    <a:pt x="762" y="14967"/>
                    <a:pt x="750" y="14884"/>
                  </a:cubicBezTo>
                  <a:cubicBezTo>
                    <a:pt x="750" y="14824"/>
                    <a:pt x="738" y="14741"/>
                    <a:pt x="750" y="14681"/>
                  </a:cubicBezTo>
                  <a:lnTo>
                    <a:pt x="750" y="14419"/>
                  </a:lnTo>
                  <a:lnTo>
                    <a:pt x="750" y="14241"/>
                  </a:lnTo>
                  <a:cubicBezTo>
                    <a:pt x="762" y="14086"/>
                    <a:pt x="774" y="13955"/>
                    <a:pt x="798" y="13812"/>
                  </a:cubicBezTo>
                  <a:cubicBezTo>
                    <a:pt x="822" y="13633"/>
                    <a:pt x="857" y="13431"/>
                    <a:pt x="881" y="13252"/>
                  </a:cubicBezTo>
                  <a:cubicBezTo>
                    <a:pt x="917" y="13133"/>
                    <a:pt x="929" y="13014"/>
                    <a:pt x="953" y="12895"/>
                  </a:cubicBezTo>
                  <a:cubicBezTo>
                    <a:pt x="988" y="12776"/>
                    <a:pt x="1012" y="12681"/>
                    <a:pt x="1048" y="12562"/>
                  </a:cubicBezTo>
                  <a:cubicBezTo>
                    <a:pt x="1060" y="12479"/>
                    <a:pt x="1096" y="12395"/>
                    <a:pt x="1119" y="12324"/>
                  </a:cubicBezTo>
                  <a:cubicBezTo>
                    <a:pt x="1167" y="12169"/>
                    <a:pt x="1215" y="12038"/>
                    <a:pt x="1250" y="11907"/>
                  </a:cubicBezTo>
                  <a:cubicBezTo>
                    <a:pt x="1286" y="11824"/>
                    <a:pt x="1310" y="11740"/>
                    <a:pt x="1346" y="11669"/>
                  </a:cubicBezTo>
                  <a:cubicBezTo>
                    <a:pt x="1369" y="11574"/>
                    <a:pt x="1417" y="11490"/>
                    <a:pt x="1453" y="11407"/>
                  </a:cubicBezTo>
                  <a:cubicBezTo>
                    <a:pt x="1488" y="11324"/>
                    <a:pt x="1536" y="11228"/>
                    <a:pt x="1572" y="11145"/>
                  </a:cubicBezTo>
                  <a:cubicBezTo>
                    <a:pt x="1607" y="11074"/>
                    <a:pt x="1643" y="10978"/>
                    <a:pt x="1691" y="10907"/>
                  </a:cubicBezTo>
                  <a:cubicBezTo>
                    <a:pt x="1750" y="10812"/>
                    <a:pt x="1786" y="10716"/>
                    <a:pt x="1846" y="10621"/>
                  </a:cubicBezTo>
                  <a:cubicBezTo>
                    <a:pt x="1881" y="10562"/>
                    <a:pt x="1929" y="10490"/>
                    <a:pt x="1965" y="10431"/>
                  </a:cubicBezTo>
                  <a:cubicBezTo>
                    <a:pt x="2024" y="10335"/>
                    <a:pt x="2084" y="10252"/>
                    <a:pt x="2131" y="10157"/>
                  </a:cubicBezTo>
                  <a:cubicBezTo>
                    <a:pt x="2179" y="10085"/>
                    <a:pt x="2227" y="10014"/>
                    <a:pt x="2262" y="9954"/>
                  </a:cubicBezTo>
                  <a:cubicBezTo>
                    <a:pt x="2369" y="9800"/>
                    <a:pt x="2477" y="9669"/>
                    <a:pt x="2584" y="9526"/>
                  </a:cubicBezTo>
                  <a:cubicBezTo>
                    <a:pt x="2679" y="9383"/>
                    <a:pt x="2798" y="9252"/>
                    <a:pt x="2905" y="9109"/>
                  </a:cubicBezTo>
                  <a:cubicBezTo>
                    <a:pt x="2953" y="9050"/>
                    <a:pt x="3012" y="9002"/>
                    <a:pt x="3060" y="8942"/>
                  </a:cubicBezTo>
                  <a:cubicBezTo>
                    <a:pt x="3131" y="8871"/>
                    <a:pt x="3203" y="8776"/>
                    <a:pt x="3274" y="8704"/>
                  </a:cubicBezTo>
                  <a:lnTo>
                    <a:pt x="3417" y="8573"/>
                  </a:lnTo>
                  <a:lnTo>
                    <a:pt x="3667" y="8311"/>
                  </a:lnTo>
                  <a:cubicBezTo>
                    <a:pt x="3798" y="8192"/>
                    <a:pt x="3917" y="8073"/>
                    <a:pt x="4048" y="7942"/>
                  </a:cubicBezTo>
                  <a:cubicBezTo>
                    <a:pt x="4310" y="7704"/>
                    <a:pt x="4560" y="7478"/>
                    <a:pt x="4810" y="7264"/>
                  </a:cubicBezTo>
                  <a:cubicBezTo>
                    <a:pt x="4929" y="7156"/>
                    <a:pt x="5048" y="7049"/>
                    <a:pt x="5179" y="6942"/>
                  </a:cubicBezTo>
                  <a:cubicBezTo>
                    <a:pt x="5334" y="6823"/>
                    <a:pt x="5477" y="6704"/>
                    <a:pt x="5620" y="6585"/>
                  </a:cubicBezTo>
                  <a:lnTo>
                    <a:pt x="5644" y="6561"/>
                  </a:lnTo>
                  <a:cubicBezTo>
                    <a:pt x="5751" y="6490"/>
                    <a:pt x="5870" y="6394"/>
                    <a:pt x="5977" y="6323"/>
                  </a:cubicBezTo>
                  <a:cubicBezTo>
                    <a:pt x="6037" y="6275"/>
                    <a:pt x="6072" y="6252"/>
                    <a:pt x="6132" y="6204"/>
                  </a:cubicBezTo>
                  <a:cubicBezTo>
                    <a:pt x="6310" y="6085"/>
                    <a:pt x="6489" y="5966"/>
                    <a:pt x="6656" y="5835"/>
                  </a:cubicBezTo>
                  <a:cubicBezTo>
                    <a:pt x="6787" y="5740"/>
                    <a:pt x="6941" y="5656"/>
                    <a:pt x="7072" y="5561"/>
                  </a:cubicBezTo>
                  <a:cubicBezTo>
                    <a:pt x="7203" y="5478"/>
                    <a:pt x="7346" y="5382"/>
                    <a:pt x="7477" y="5311"/>
                  </a:cubicBezTo>
                  <a:cubicBezTo>
                    <a:pt x="8001" y="5013"/>
                    <a:pt x="8501" y="4716"/>
                    <a:pt x="9037" y="4418"/>
                  </a:cubicBezTo>
                  <a:lnTo>
                    <a:pt x="9037" y="4418"/>
                  </a:lnTo>
                  <a:cubicBezTo>
                    <a:pt x="8966" y="4478"/>
                    <a:pt x="8894" y="4549"/>
                    <a:pt x="8811" y="4608"/>
                  </a:cubicBezTo>
                  <a:cubicBezTo>
                    <a:pt x="8680" y="4728"/>
                    <a:pt x="8561" y="4835"/>
                    <a:pt x="8442" y="4954"/>
                  </a:cubicBezTo>
                  <a:cubicBezTo>
                    <a:pt x="8132" y="5240"/>
                    <a:pt x="7834" y="5513"/>
                    <a:pt x="7525" y="5787"/>
                  </a:cubicBezTo>
                  <a:cubicBezTo>
                    <a:pt x="7406" y="5894"/>
                    <a:pt x="7418" y="6085"/>
                    <a:pt x="7525" y="6192"/>
                  </a:cubicBezTo>
                  <a:cubicBezTo>
                    <a:pt x="7584" y="6252"/>
                    <a:pt x="7656" y="6275"/>
                    <a:pt x="7727" y="6275"/>
                  </a:cubicBezTo>
                  <a:cubicBezTo>
                    <a:pt x="7799" y="6275"/>
                    <a:pt x="7882" y="6252"/>
                    <a:pt x="7942" y="6192"/>
                  </a:cubicBezTo>
                  <a:cubicBezTo>
                    <a:pt x="8251" y="5918"/>
                    <a:pt x="8573" y="5668"/>
                    <a:pt x="8894" y="5394"/>
                  </a:cubicBezTo>
                  <a:cubicBezTo>
                    <a:pt x="9132" y="5204"/>
                    <a:pt x="9382" y="5013"/>
                    <a:pt x="9620" y="4823"/>
                  </a:cubicBezTo>
                  <a:cubicBezTo>
                    <a:pt x="9763" y="4704"/>
                    <a:pt x="9930" y="4597"/>
                    <a:pt x="10085" y="4478"/>
                  </a:cubicBezTo>
                  <a:cubicBezTo>
                    <a:pt x="10228" y="4370"/>
                    <a:pt x="10382" y="4263"/>
                    <a:pt x="10537" y="4168"/>
                  </a:cubicBezTo>
                  <a:cubicBezTo>
                    <a:pt x="10656" y="4073"/>
                    <a:pt x="10799" y="4001"/>
                    <a:pt x="10918" y="3906"/>
                  </a:cubicBezTo>
                  <a:cubicBezTo>
                    <a:pt x="11013" y="3835"/>
                    <a:pt x="11132" y="3775"/>
                    <a:pt x="11240" y="3704"/>
                  </a:cubicBezTo>
                  <a:cubicBezTo>
                    <a:pt x="11287" y="3668"/>
                    <a:pt x="11347" y="3644"/>
                    <a:pt x="11394" y="3608"/>
                  </a:cubicBezTo>
                  <a:cubicBezTo>
                    <a:pt x="11704" y="3430"/>
                    <a:pt x="12014" y="3251"/>
                    <a:pt x="12323" y="3096"/>
                  </a:cubicBezTo>
                  <a:cubicBezTo>
                    <a:pt x="12526" y="2989"/>
                    <a:pt x="12728" y="2882"/>
                    <a:pt x="12918" y="2775"/>
                  </a:cubicBezTo>
                  <a:cubicBezTo>
                    <a:pt x="13073" y="2704"/>
                    <a:pt x="13216" y="2632"/>
                    <a:pt x="13383" y="2561"/>
                  </a:cubicBezTo>
                  <a:cubicBezTo>
                    <a:pt x="13514" y="2477"/>
                    <a:pt x="13669" y="2406"/>
                    <a:pt x="13799" y="2346"/>
                  </a:cubicBezTo>
                  <a:cubicBezTo>
                    <a:pt x="14026" y="2239"/>
                    <a:pt x="14228" y="2156"/>
                    <a:pt x="14454" y="2049"/>
                  </a:cubicBezTo>
                  <a:cubicBezTo>
                    <a:pt x="14752" y="1918"/>
                    <a:pt x="15050" y="1799"/>
                    <a:pt x="15347" y="1668"/>
                  </a:cubicBezTo>
                  <a:cubicBezTo>
                    <a:pt x="15597" y="1572"/>
                    <a:pt x="15859" y="1489"/>
                    <a:pt x="16097" y="1382"/>
                  </a:cubicBezTo>
                  <a:cubicBezTo>
                    <a:pt x="16193" y="1334"/>
                    <a:pt x="16312" y="1322"/>
                    <a:pt x="16419" y="1275"/>
                  </a:cubicBezTo>
                  <a:cubicBezTo>
                    <a:pt x="16574" y="1227"/>
                    <a:pt x="16705" y="1191"/>
                    <a:pt x="16847" y="1144"/>
                  </a:cubicBezTo>
                  <a:cubicBezTo>
                    <a:pt x="16955" y="1108"/>
                    <a:pt x="17062" y="1096"/>
                    <a:pt x="17181" y="1072"/>
                  </a:cubicBezTo>
                  <a:cubicBezTo>
                    <a:pt x="17324" y="1037"/>
                    <a:pt x="17467" y="1013"/>
                    <a:pt x="17609" y="965"/>
                  </a:cubicBezTo>
                  <a:cubicBezTo>
                    <a:pt x="17645" y="965"/>
                    <a:pt x="17669" y="953"/>
                    <a:pt x="17705" y="953"/>
                  </a:cubicBezTo>
                  <a:cubicBezTo>
                    <a:pt x="17788" y="929"/>
                    <a:pt x="17883" y="918"/>
                    <a:pt x="17955" y="906"/>
                  </a:cubicBezTo>
                  <a:cubicBezTo>
                    <a:pt x="18062" y="894"/>
                    <a:pt x="18181" y="870"/>
                    <a:pt x="18276" y="846"/>
                  </a:cubicBezTo>
                  <a:cubicBezTo>
                    <a:pt x="18455" y="834"/>
                    <a:pt x="18633" y="810"/>
                    <a:pt x="18812" y="787"/>
                  </a:cubicBezTo>
                  <a:cubicBezTo>
                    <a:pt x="18967" y="775"/>
                    <a:pt x="19098" y="775"/>
                    <a:pt x="19253" y="751"/>
                  </a:cubicBezTo>
                  <a:cubicBezTo>
                    <a:pt x="19407" y="751"/>
                    <a:pt x="19562" y="739"/>
                    <a:pt x="19729" y="739"/>
                  </a:cubicBezTo>
                  <a:close/>
                  <a:moveTo>
                    <a:pt x="19634" y="1"/>
                  </a:moveTo>
                  <a:cubicBezTo>
                    <a:pt x="19431" y="13"/>
                    <a:pt x="19229" y="13"/>
                    <a:pt x="19026" y="25"/>
                  </a:cubicBezTo>
                  <a:cubicBezTo>
                    <a:pt x="18848" y="48"/>
                    <a:pt x="18681" y="60"/>
                    <a:pt x="18502" y="72"/>
                  </a:cubicBezTo>
                  <a:cubicBezTo>
                    <a:pt x="18324" y="84"/>
                    <a:pt x="18145" y="120"/>
                    <a:pt x="17967" y="144"/>
                  </a:cubicBezTo>
                  <a:cubicBezTo>
                    <a:pt x="17836" y="167"/>
                    <a:pt x="17705" y="191"/>
                    <a:pt x="17562" y="203"/>
                  </a:cubicBezTo>
                  <a:cubicBezTo>
                    <a:pt x="17526" y="227"/>
                    <a:pt x="17467" y="227"/>
                    <a:pt x="17419" y="239"/>
                  </a:cubicBezTo>
                  <a:cubicBezTo>
                    <a:pt x="17193" y="287"/>
                    <a:pt x="16967" y="346"/>
                    <a:pt x="16752" y="382"/>
                  </a:cubicBezTo>
                  <a:cubicBezTo>
                    <a:pt x="16586" y="418"/>
                    <a:pt x="16431" y="477"/>
                    <a:pt x="16276" y="525"/>
                  </a:cubicBezTo>
                  <a:lnTo>
                    <a:pt x="15824" y="656"/>
                  </a:lnTo>
                  <a:cubicBezTo>
                    <a:pt x="15597" y="727"/>
                    <a:pt x="15383" y="822"/>
                    <a:pt x="15157" y="894"/>
                  </a:cubicBezTo>
                  <a:cubicBezTo>
                    <a:pt x="14978" y="965"/>
                    <a:pt x="14800" y="1037"/>
                    <a:pt x="14597" y="1120"/>
                  </a:cubicBezTo>
                  <a:lnTo>
                    <a:pt x="14157" y="1299"/>
                  </a:lnTo>
                  <a:lnTo>
                    <a:pt x="13490" y="1608"/>
                  </a:lnTo>
                  <a:cubicBezTo>
                    <a:pt x="13407" y="1632"/>
                    <a:pt x="13323" y="1668"/>
                    <a:pt x="13252" y="1680"/>
                  </a:cubicBezTo>
                  <a:cubicBezTo>
                    <a:pt x="12990" y="1775"/>
                    <a:pt x="12764" y="1858"/>
                    <a:pt x="12502" y="1953"/>
                  </a:cubicBezTo>
                  <a:cubicBezTo>
                    <a:pt x="12180" y="2072"/>
                    <a:pt x="11847" y="2203"/>
                    <a:pt x="11525" y="2334"/>
                  </a:cubicBezTo>
                  <a:cubicBezTo>
                    <a:pt x="11323" y="2406"/>
                    <a:pt x="11144" y="2501"/>
                    <a:pt x="10966" y="2573"/>
                  </a:cubicBezTo>
                  <a:cubicBezTo>
                    <a:pt x="10835" y="2632"/>
                    <a:pt x="10692" y="2692"/>
                    <a:pt x="10549" y="2763"/>
                  </a:cubicBezTo>
                  <a:cubicBezTo>
                    <a:pt x="10216" y="2930"/>
                    <a:pt x="9859" y="3108"/>
                    <a:pt x="9513" y="3287"/>
                  </a:cubicBezTo>
                  <a:cubicBezTo>
                    <a:pt x="9347" y="3382"/>
                    <a:pt x="9180" y="3454"/>
                    <a:pt x="9025" y="3537"/>
                  </a:cubicBezTo>
                  <a:lnTo>
                    <a:pt x="8442" y="3858"/>
                  </a:lnTo>
                  <a:lnTo>
                    <a:pt x="8037" y="4073"/>
                  </a:lnTo>
                  <a:cubicBezTo>
                    <a:pt x="7894" y="4168"/>
                    <a:pt x="7739" y="4239"/>
                    <a:pt x="7596" y="4335"/>
                  </a:cubicBezTo>
                  <a:cubicBezTo>
                    <a:pt x="7406" y="4454"/>
                    <a:pt x="7192" y="4573"/>
                    <a:pt x="7001" y="4692"/>
                  </a:cubicBezTo>
                  <a:cubicBezTo>
                    <a:pt x="6846" y="4775"/>
                    <a:pt x="6680" y="4882"/>
                    <a:pt x="6537" y="4989"/>
                  </a:cubicBezTo>
                  <a:cubicBezTo>
                    <a:pt x="6406" y="5073"/>
                    <a:pt x="6263" y="5168"/>
                    <a:pt x="6144" y="5251"/>
                  </a:cubicBezTo>
                  <a:cubicBezTo>
                    <a:pt x="6001" y="5359"/>
                    <a:pt x="5870" y="5442"/>
                    <a:pt x="5715" y="5549"/>
                  </a:cubicBezTo>
                  <a:cubicBezTo>
                    <a:pt x="5537" y="5680"/>
                    <a:pt x="5370" y="5823"/>
                    <a:pt x="5191" y="5954"/>
                  </a:cubicBezTo>
                  <a:cubicBezTo>
                    <a:pt x="5013" y="6085"/>
                    <a:pt x="4858" y="6216"/>
                    <a:pt x="4691" y="6371"/>
                  </a:cubicBezTo>
                  <a:cubicBezTo>
                    <a:pt x="4441" y="6573"/>
                    <a:pt x="4179" y="6811"/>
                    <a:pt x="3929" y="7037"/>
                  </a:cubicBezTo>
                  <a:cubicBezTo>
                    <a:pt x="3667" y="7287"/>
                    <a:pt x="3393" y="7549"/>
                    <a:pt x="3143" y="7799"/>
                  </a:cubicBezTo>
                  <a:cubicBezTo>
                    <a:pt x="3012" y="7930"/>
                    <a:pt x="2881" y="8061"/>
                    <a:pt x="2750" y="8204"/>
                  </a:cubicBezTo>
                  <a:cubicBezTo>
                    <a:pt x="2631" y="8335"/>
                    <a:pt x="2500" y="8466"/>
                    <a:pt x="2393" y="8621"/>
                  </a:cubicBezTo>
                  <a:cubicBezTo>
                    <a:pt x="2322" y="8716"/>
                    <a:pt x="2250" y="8811"/>
                    <a:pt x="2155" y="8919"/>
                  </a:cubicBezTo>
                  <a:cubicBezTo>
                    <a:pt x="2096" y="8990"/>
                    <a:pt x="2060" y="9050"/>
                    <a:pt x="2000" y="9121"/>
                  </a:cubicBezTo>
                  <a:cubicBezTo>
                    <a:pt x="1917" y="9216"/>
                    <a:pt x="1858" y="9311"/>
                    <a:pt x="1798" y="9407"/>
                  </a:cubicBezTo>
                  <a:cubicBezTo>
                    <a:pt x="1762" y="9466"/>
                    <a:pt x="1715" y="9526"/>
                    <a:pt x="1667" y="9597"/>
                  </a:cubicBezTo>
                  <a:cubicBezTo>
                    <a:pt x="1607" y="9692"/>
                    <a:pt x="1548" y="9776"/>
                    <a:pt x="1500" y="9871"/>
                  </a:cubicBezTo>
                  <a:cubicBezTo>
                    <a:pt x="1465" y="9942"/>
                    <a:pt x="1417" y="10002"/>
                    <a:pt x="1369" y="10073"/>
                  </a:cubicBezTo>
                  <a:cubicBezTo>
                    <a:pt x="1334" y="10169"/>
                    <a:pt x="1286" y="10252"/>
                    <a:pt x="1226" y="10323"/>
                  </a:cubicBezTo>
                  <a:lnTo>
                    <a:pt x="1084" y="10550"/>
                  </a:lnTo>
                  <a:lnTo>
                    <a:pt x="953" y="10824"/>
                  </a:lnTo>
                  <a:cubicBezTo>
                    <a:pt x="917" y="10895"/>
                    <a:pt x="881" y="10966"/>
                    <a:pt x="834" y="11062"/>
                  </a:cubicBezTo>
                  <a:cubicBezTo>
                    <a:pt x="762" y="11240"/>
                    <a:pt x="703" y="11395"/>
                    <a:pt x="631" y="11574"/>
                  </a:cubicBezTo>
                  <a:cubicBezTo>
                    <a:pt x="560" y="11776"/>
                    <a:pt x="476" y="11978"/>
                    <a:pt x="417" y="12193"/>
                  </a:cubicBezTo>
                  <a:cubicBezTo>
                    <a:pt x="393" y="12264"/>
                    <a:pt x="381" y="12348"/>
                    <a:pt x="345" y="12443"/>
                  </a:cubicBezTo>
                  <a:cubicBezTo>
                    <a:pt x="322" y="12526"/>
                    <a:pt x="298" y="12621"/>
                    <a:pt x="274" y="12729"/>
                  </a:cubicBezTo>
                  <a:cubicBezTo>
                    <a:pt x="238" y="12812"/>
                    <a:pt x="226" y="12907"/>
                    <a:pt x="214" y="12990"/>
                  </a:cubicBezTo>
                  <a:cubicBezTo>
                    <a:pt x="203" y="13062"/>
                    <a:pt x="167" y="13145"/>
                    <a:pt x="155" y="13229"/>
                  </a:cubicBezTo>
                  <a:cubicBezTo>
                    <a:pt x="119" y="13419"/>
                    <a:pt x="83" y="13622"/>
                    <a:pt x="60" y="13812"/>
                  </a:cubicBezTo>
                  <a:cubicBezTo>
                    <a:pt x="48" y="14003"/>
                    <a:pt x="24" y="14181"/>
                    <a:pt x="24" y="14372"/>
                  </a:cubicBezTo>
                  <a:cubicBezTo>
                    <a:pt x="24" y="14491"/>
                    <a:pt x="0" y="14598"/>
                    <a:pt x="0" y="14705"/>
                  </a:cubicBezTo>
                  <a:cubicBezTo>
                    <a:pt x="0" y="14788"/>
                    <a:pt x="0" y="14884"/>
                    <a:pt x="24" y="14955"/>
                  </a:cubicBezTo>
                  <a:cubicBezTo>
                    <a:pt x="24" y="15026"/>
                    <a:pt x="24" y="15122"/>
                    <a:pt x="36" y="15193"/>
                  </a:cubicBezTo>
                  <a:cubicBezTo>
                    <a:pt x="48" y="15312"/>
                    <a:pt x="60" y="15431"/>
                    <a:pt x="60" y="15538"/>
                  </a:cubicBezTo>
                  <a:cubicBezTo>
                    <a:pt x="83" y="15646"/>
                    <a:pt x="95" y="15729"/>
                    <a:pt x="107" y="15824"/>
                  </a:cubicBezTo>
                  <a:cubicBezTo>
                    <a:pt x="119" y="15884"/>
                    <a:pt x="119" y="15943"/>
                    <a:pt x="143" y="16015"/>
                  </a:cubicBezTo>
                  <a:cubicBezTo>
                    <a:pt x="143" y="16038"/>
                    <a:pt x="155" y="16074"/>
                    <a:pt x="155" y="16098"/>
                  </a:cubicBezTo>
                  <a:cubicBezTo>
                    <a:pt x="203" y="16265"/>
                    <a:pt x="226" y="16431"/>
                    <a:pt x="286" y="16598"/>
                  </a:cubicBezTo>
                  <a:cubicBezTo>
                    <a:pt x="334" y="16717"/>
                    <a:pt x="357" y="16812"/>
                    <a:pt x="405" y="16931"/>
                  </a:cubicBezTo>
                  <a:cubicBezTo>
                    <a:pt x="441" y="17027"/>
                    <a:pt x="476" y="17110"/>
                    <a:pt x="512" y="17205"/>
                  </a:cubicBezTo>
                  <a:cubicBezTo>
                    <a:pt x="536" y="17277"/>
                    <a:pt x="572" y="17372"/>
                    <a:pt x="619" y="17443"/>
                  </a:cubicBezTo>
                  <a:cubicBezTo>
                    <a:pt x="655" y="17551"/>
                    <a:pt x="703" y="17634"/>
                    <a:pt x="762" y="17741"/>
                  </a:cubicBezTo>
                  <a:cubicBezTo>
                    <a:pt x="834" y="17884"/>
                    <a:pt x="929" y="18039"/>
                    <a:pt x="1012" y="18182"/>
                  </a:cubicBezTo>
                  <a:cubicBezTo>
                    <a:pt x="1072" y="18289"/>
                    <a:pt x="1155" y="18396"/>
                    <a:pt x="1226" y="18503"/>
                  </a:cubicBezTo>
                  <a:cubicBezTo>
                    <a:pt x="1298" y="18598"/>
                    <a:pt x="1393" y="18705"/>
                    <a:pt x="1465" y="18813"/>
                  </a:cubicBezTo>
                  <a:cubicBezTo>
                    <a:pt x="1536" y="18896"/>
                    <a:pt x="1631" y="18991"/>
                    <a:pt x="1703" y="19075"/>
                  </a:cubicBezTo>
                  <a:cubicBezTo>
                    <a:pt x="1762" y="19134"/>
                    <a:pt x="1822" y="19217"/>
                    <a:pt x="1881" y="19277"/>
                  </a:cubicBezTo>
                  <a:cubicBezTo>
                    <a:pt x="1965" y="19348"/>
                    <a:pt x="2048" y="19420"/>
                    <a:pt x="2131" y="19515"/>
                  </a:cubicBezTo>
                  <a:cubicBezTo>
                    <a:pt x="2191" y="19575"/>
                    <a:pt x="2250" y="19610"/>
                    <a:pt x="2310" y="19658"/>
                  </a:cubicBezTo>
                  <a:cubicBezTo>
                    <a:pt x="2381" y="19717"/>
                    <a:pt x="2441" y="19777"/>
                    <a:pt x="2524" y="19825"/>
                  </a:cubicBezTo>
                  <a:cubicBezTo>
                    <a:pt x="2679" y="19944"/>
                    <a:pt x="2834" y="20063"/>
                    <a:pt x="3001" y="20182"/>
                  </a:cubicBezTo>
                  <a:lnTo>
                    <a:pt x="3893" y="20801"/>
                  </a:lnTo>
                  <a:cubicBezTo>
                    <a:pt x="4048" y="20908"/>
                    <a:pt x="4215" y="21027"/>
                    <a:pt x="4370" y="21134"/>
                  </a:cubicBezTo>
                  <a:cubicBezTo>
                    <a:pt x="4501" y="21218"/>
                    <a:pt x="4632" y="21325"/>
                    <a:pt x="4763" y="21432"/>
                  </a:cubicBezTo>
                  <a:cubicBezTo>
                    <a:pt x="4941" y="21563"/>
                    <a:pt x="5120" y="21718"/>
                    <a:pt x="5275" y="21861"/>
                  </a:cubicBezTo>
                  <a:cubicBezTo>
                    <a:pt x="5346" y="21932"/>
                    <a:pt x="5441" y="22015"/>
                    <a:pt x="5513" y="22099"/>
                  </a:cubicBezTo>
                  <a:cubicBezTo>
                    <a:pt x="5632" y="22230"/>
                    <a:pt x="5751" y="22349"/>
                    <a:pt x="5858" y="22492"/>
                  </a:cubicBezTo>
                  <a:cubicBezTo>
                    <a:pt x="6013" y="22706"/>
                    <a:pt x="6156" y="22968"/>
                    <a:pt x="6275" y="23218"/>
                  </a:cubicBezTo>
                  <a:cubicBezTo>
                    <a:pt x="6370" y="23480"/>
                    <a:pt x="6453" y="23754"/>
                    <a:pt x="6489" y="24039"/>
                  </a:cubicBezTo>
                  <a:cubicBezTo>
                    <a:pt x="6525" y="24254"/>
                    <a:pt x="6525" y="24492"/>
                    <a:pt x="6489" y="24718"/>
                  </a:cubicBezTo>
                  <a:cubicBezTo>
                    <a:pt x="6465" y="24968"/>
                    <a:pt x="6406" y="25230"/>
                    <a:pt x="6310" y="25468"/>
                  </a:cubicBezTo>
                  <a:cubicBezTo>
                    <a:pt x="6275" y="25563"/>
                    <a:pt x="6239" y="25671"/>
                    <a:pt x="6191" y="25790"/>
                  </a:cubicBezTo>
                  <a:cubicBezTo>
                    <a:pt x="6132" y="25921"/>
                    <a:pt x="6096" y="26040"/>
                    <a:pt x="6037" y="26183"/>
                  </a:cubicBezTo>
                  <a:cubicBezTo>
                    <a:pt x="5870" y="26540"/>
                    <a:pt x="5703" y="26897"/>
                    <a:pt x="5525" y="27254"/>
                  </a:cubicBezTo>
                  <a:cubicBezTo>
                    <a:pt x="5358" y="27588"/>
                    <a:pt x="5227" y="27945"/>
                    <a:pt x="5096" y="28290"/>
                  </a:cubicBezTo>
                  <a:cubicBezTo>
                    <a:pt x="5036" y="28457"/>
                    <a:pt x="4977" y="28623"/>
                    <a:pt x="4929" y="28802"/>
                  </a:cubicBezTo>
                  <a:cubicBezTo>
                    <a:pt x="4906" y="28873"/>
                    <a:pt x="4882" y="28957"/>
                    <a:pt x="4870" y="29040"/>
                  </a:cubicBezTo>
                  <a:cubicBezTo>
                    <a:pt x="4858" y="29135"/>
                    <a:pt x="4822" y="29242"/>
                    <a:pt x="4810" y="29350"/>
                  </a:cubicBezTo>
                  <a:cubicBezTo>
                    <a:pt x="4798" y="29433"/>
                    <a:pt x="4786" y="29540"/>
                    <a:pt x="4763" y="29647"/>
                  </a:cubicBezTo>
                  <a:cubicBezTo>
                    <a:pt x="4751" y="29731"/>
                    <a:pt x="4739" y="29826"/>
                    <a:pt x="4739" y="29909"/>
                  </a:cubicBezTo>
                  <a:cubicBezTo>
                    <a:pt x="4727" y="30016"/>
                    <a:pt x="4703" y="30124"/>
                    <a:pt x="4703" y="30207"/>
                  </a:cubicBezTo>
                  <a:cubicBezTo>
                    <a:pt x="4703" y="30314"/>
                    <a:pt x="4691" y="30421"/>
                    <a:pt x="4691" y="30528"/>
                  </a:cubicBezTo>
                  <a:cubicBezTo>
                    <a:pt x="4679" y="30743"/>
                    <a:pt x="4691" y="30981"/>
                    <a:pt x="4739" y="31207"/>
                  </a:cubicBezTo>
                  <a:cubicBezTo>
                    <a:pt x="4786" y="31445"/>
                    <a:pt x="4846" y="31683"/>
                    <a:pt x="4929" y="31909"/>
                  </a:cubicBezTo>
                  <a:cubicBezTo>
                    <a:pt x="5025" y="32136"/>
                    <a:pt x="5144" y="32350"/>
                    <a:pt x="5287" y="32552"/>
                  </a:cubicBezTo>
                  <a:cubicBezTo>
                    <a:pt x="5417" y="32743"/>
                    <a:pt x="5572" y="32933"/>
                    <a:pt x="5751" y="33100"/>
                  </a:cubicBezTo>
                  <a:cubicBezTo>
                    <a:pt x="5894" y="33231"/>
                    <a:pt x="6060" y="33362"/>
                    <a:pt x="6239" y="33481"/>
                  </a:cubicBezTo>
                  <a:lnTo>
                    <a:pt x="6465" y="33624"/>
                  </a:lnTo>
                  <a:cubicBezTo>
                    <a:pt x="6632" y="33707"/>
                    <a:pt x="6775" y="33803"/>
                    <a:pt x="6953" y="33874"/>
                  </a:cubicBezTo>
                  <a:cubicBezTo>
                    <a:pt x="7287" y="34005"/>
                    <a:pt x="7620" y="34160"/>
                    <a:pt x="7977" y="34243"/>
                  </a:cubicBezTo>
                  <a:cubicBezTo>
                    <a:pt x="8156" y="34291"/>
                    <a:pt x="8358" y="34338"/>
                    <a:pt x="8537" y="34362"/>
                  </a:cubicBezTo>
                  <a:cubicBezTo>
                    <a:pt x="8727" y="34398"/>
                    <a:pt x="8918" y="34422"/>
                    <a:pt x="9108" y="34434"/>
                  </a:cubicBezTo>
                  <a:cubicBezTo>
                    <a:pt x="9323" y="34469"/>
                    <a:pt x="9549" y="34481"/>
                    <a:pt x="9763" y="34481"/>
                  </a:cubicBezTo>
                  <a:cubicBezTo>
                    <a:pt x="9906" y="34481"/>
                    <a:pt x="10037" y="34481"/>
                    <a:pt x="10168" y="34469"/>
                  </a:cubicBezTo>
                  <a:lnTo>
                    <a:pt x="10704" y="34422"/>
                  </a:lnTo>
                  <a:cubicBezTo>
                    <a:pt x="10894" y="34386"/>
                    <a:pt x="11097" y="34362"/>
                    <a:pt x="11287" y="34315"/>
                  </a:cubicBezTo>
                  <a:cubicBezTo>
                    <a:pt x="11644" y="34243"/>
                    <a:pt x="12002" y="34136"/>
                    <a:pt x="12347" y="34041"/>
                  </a:cubicBezTo>
                  <a:cubicBezTo>
                    <a:pt x="12668" y="33945"/>
                    <a:pt x="13002" y="33826"/>
                    <a:pt x="13323" y="33707"/>
                  </a:cubicBezTo>
                  <a:cubicBezTo>
                    <a:pt x="13514" y="33636"/>
                    <a:pt x="13692" y="33576"/>
                    <a:pt x="13895" y="33505"/>
                  </a:cubicBezTo>
                  <a:cubicBezTo>
                    <a:pt x="14073" y="33422"/>
                    <a:pt x="14252" y="33362"/>
                    <a:pt x="14431" y="33291"/>
                  </a:cubicBezTo>
                  <a:cubicBezTo>
                    <a:pt x="14764" y="33148"/>
                    <a:pt x="15097" y="32993"/>
                    <a:pt x="15443" y="32826"/>
                  </a:cubicBezTo>
                  <a:cubicBezTo>
                    <a:pt x="15621" y="32755"/>
                    <a:pt x="15776" y="32671"/>
                    <a:pt x="15955" y="32588"/>
                  </a:cubicBezTo>
                  <a:cubicBezTo>
                    <a:pt x="16121" y="32517"/>
                    <a:pt x="16300" y="32421"/>
                    <a:pt x="16466" y="32338"/>
                  </a:cubicBezTo>
                  <a:cubicBezTo>
                    <a:pt x="16788" y="32171"/>
                    <a:pt x="17121" y="31981"/>
                    <a:pt x="17431" y="31790"/>
                  </a:cubicBezTo>
                  <a:cubicBezTo>
                    <a:pt x="17740" y="31612"/>
                    <a:pt x="18038" y="31421"/>
                    <a:pt x="18336" y="31219"/>
                  </a:cubicBezTo>
                  <a:cubicBezTo>
                    <a:pt x="18633" y="31028"/>
                    <a:pt x="18919" y="30838"/>
                    <a:pt x="19217" y="30647"/>
                  </a:cubicBezTo>
                  <a:cubicBezTo>
                    <a:pt x="19514" y="30433"/>
                    <a:pt x="19812" y="30243"/>
                    <a:pt x="20110" y="30028"/>
                  </a:cubicBezTo>
                  <a:cubicBezTo>
                    <a:pt x="20276" y="29933"/>
                    <a:pt x="20419" y="29814"/>
                    <a:pt x="20586" y="29707"/>
                  </a:cubicBezTo>
                  <a:cubicBezTo>
                    <a:pt x="20753" y="29588"/>
                    <a:pt x="20919" y="29481"/>
                    <a:pt x="21062" y="29362"/>
                  </a:cubicBezTo>
                  <a:cubicBezTo>
                    <a:pt x="21229" y="29242"/>
                    <a:pt x="21372" y="29123"/>
                    <a:pt x="21539" y="29004"/>
                  </a:cubicBezTo>
                  <a:cubicBezTo>
                    <a:pt x="21717" y="28873"/>
                    <a:pt x="21884" y="28742"/>
                    <a:pt x="22062" y="28588"/>
                  </a:cubicBezTo>
                  <a:cubicBezTo>
                    <a:pt x="22348" y="28361"/>
                    <a:pt x="22622" y="28123"/>
                    <a:pt x="22908" y="27885"/>
                  </a:cubicBezTo>
                  <a:cubicBezTo>
                    <a:pt x="23182" y="27671"/>
                    <a:pt x="23444" y="27409"/>
                    <a:pt x="23694" y="27171"/>
                  </a:cubicBezTo>
                  <a:cubicBezTo>
                    <a:pt x="23956" y="26933"/>
                    <a:pt x="24217" y="26683"/>
                    <a:pt x="24456" y="26433"/>
                  </a:cubicBezTo>
                  <a:cubicBezTo>
                    <a:pt x="24729" y="26159"/>
                    <a:pt x="24979" y="25897"/>
                    <a:pt x="25229" y="25623"/>
                  </a:cubicBezTo>
                  <a:cubicBezTo>
                    <a:pt x="25349" y="25492"/>
                    <a:pt x="25480" y="25361"/>
                    <a:pt x="25599" y="25230"/>
                  </a:cubicBezTo>
                  <a:cubicBezTo>
                    <a:pt x="25682" y="25135"/>
                    <a:pt x="25753" y="25051"/>
                    <a:pt x="25825" y="24968"/>
                  </a:cubicBezTo>
                  <a:cubicBezTo>
                    <a:pt x="25872" y="24909"/>
                    <a:pt x="25932" y="24873"/>
                    <a:pt x="25980" y="24813"/>
                  </a:cubicBezTo>
                  <a:cubicBezTo>
                    <a:pt x="26218" y="24492"/>
                    <a:pt x="26468" y="24182"/>
                    <a:pt x="26706" y="23861"/>
                  </a:cubicBezTo>
                  <a:cubicBezTo>
                    <a:pt x="26896" y="23575"/>
                    <a:pt x="27111" y="23277"/>
                    <a:pt x="27301" y="22980"/>
                  </a:cubicBezTo>
                  <a:cubicBezTo>
                    <a:pt x="27706" y="22337"/>
                    <a:pt x="28087" y="21682"/>
                    <a:pt x="28480" y="21039"/>
                  </a:cubicBezTo>
                  <a:cubicBezTo>
                    <a:pt x="28849" y="20420"/>
                    <a:pt x="29230" y="19813"/>
                    <a:pt x="29587" y="19182"/>
                  </a:cubicBezTo>
                  <a:cubicBezTo>
                    <a:pt x="29790" y="18860"/>
                    <a:pt x="29968" y="18515"/>
                    <a:pt x="30123" y="18182"/>
                  </a:cubicBezTo>
                  <a:cubicBezTo>
                    <a:pt x="30302" y="17848"/>
                    <a:pt x="30468" y="17503"/>
                    <a:pt x="30623" y="17146"/>
                  </a:cubicBezTo>
                  <a:cubicBezTo>
                    <a:pt x="30706" y="16967"/>
                    <a:pt x="30778" y="16777"/>
                    <a:pt x="30861" y="16574"/>
                  </a:cubicBezTo>
                  <a:cubicBezTo>
                    <a:pt x="30921" y="16419"/>
                    <a:pt x="30980" y="16253"/>
                    <a:pt x="31040" y="16074"/>
                  </a:cubicBezTo>
                  <a:cubicBezTo>
                    <a:pt x="31064" y="16003"/>
                    <a:pt x="31075" y="15908"/>
                    <a:pt x="31111" y="15836"/>
                  </a:cubicBezTo>
                  <a:cubicBezTo>
                    <a:pt x="31135" y="15741"/>
                    <a:pt x="31171" y="15657"/>
                    <a:pt x="31183" y="15586"/>
                  </a:cubicBezTo>
                  <a:lnTo>
                    <a:pt x="31314" y="15050"/>
                  </a:lnTo>
                  <a:cubicBezTo>
                    <a:pt x="31361" y="14848"/>
                    <a:pt x="31397" y="14669"/>
                    <a:pt x="31433" y="14479"/>
                  </a:cubicBezTo>
                  <a:cubicBezTo>
                    <a:pt x="31480" y="14300"/>
                    <a:pt x="31516" y="14110"/>
                    <a:pt x="31540" y="13931"/>
                  </a:cubicBezTo>
                  <a:cubicBezTo>
                    <a:pt x="31611" y="13574"/>
                    <a:pt x="31647" y="13229"/>
                    <a:pt x="31695" y="12871"/>
                  </a:cubicBezTo>
                  <a:cubicBezTo>
                    <a:pt x="31706" y="12752"/>
                    <a:pt x="31718" y="12645"/>
                    <a:pt x="31718" y="12526"/>
                  </a:cubicBezTo>
                  <a:cubicBezTo>
                    <a:pt x="31730" y="12443"/>
                    <a:pt x="31730" y="12348"/>
                    <a:pt x="31754" y="12264"/>
                  </a:cubicBezTo>
                  <a:lnTo>
                    <a:pt x="31790" y="11728"/>
                  </a:lnTo>
                  <a:cubicBezTo>
                    <a:pt x="31814" y="11550"/>
                    <a:pt x="31826" y="11371"/>
                    <a:pt x="31826" y="11193"/>
                  </a:cubicBezTo>
                  <a:cubicBezTo>
                    <a:pt x="31826" y="11014"/>
                    <a:pt x="31837" y="10835"/>
                    <a:pt x="31837" y="10657"/>
                  </a:cubicBezTo>
                  <a:lnTo>
                    <a:pt x="31837" y="10109"/>
                  </a:lnTo>
                  <a:cubicBezTo>
                    <a:pt x="31826" y="9931"/>
                    <a:pt x="31826" y="9728"/>
                    <a:pt x="31814" y="9550"/>
                  </a:cubicBezTo>
                  <a:cubicBezTo>
                    <a:pt x="31766" y="9157"/>
                    <a:pt x="31718" y="8764"/>
                    <a:pt x="31647" y="8359"/>
                  </a:cubicBezTo>
                  <a:cubicBezTo>
                    <a:pt x="31611" y="8240"/>
                    <a:pt x="31599" y="8121"/>
                    <a:pt x="31576" y="8026"/>
                  </a:cubicBezTo>
                  <a:cubicBezTo>
                    <a:pt x="31552" y="7942"/>
                    <a:pt x="31540" y="7883"/>
                    <a:pt x="31516" y="7811"/>
                  </a:cubicBezTo>
                  <a:cubicBezTo>
                    <a:pt x="31480" y="7704"/>
                    <a:pt x="31456" y="7585"/>
                    <a:pt x="31421" y="7490"/>
                  </a:cubicBezTo>
                  <a:cubicBezTo>
                    <a:pt x="31409" y="7406"/>
                    <a:pt x="31373" y="7335"/>
                    <a:pt x="31349" y="7264"/>
                  </a:cubicBezTo>
                  <a:cubicBezTo>
                    <a:pt x="31314" y="7168"/>
                    <a:pt x="31290" y="7073"/>
                    <a:pt x="31254" y="6978"/>
                  </a:cubicBezTo>
                  <a:cubicBezTo>
                    <a:pt x="31242" y="6930"/>
                    <a:pt x="31218" y="6871"/>
                    <a:pt x="31195" y="6835"/>
                  </a:cubicBezTo>
                  <a:cubicBezTo>
                    <a:pt x="31183" y="6775"/>
                    <a:pt x="31159" y="6728"/>
                    <a:pt x="31135" y="6668"/>
                  </a:cubicBezTo>
                  <a:cubicBezTo>
                    <a:pt x="31099" y="6573"/>
                    <a:pt x="31064" y="6490"/>
                    <a:pt x="31016" y="6394"/>
                  </a:cubicBezTo>
                  <a:cubicBezTo>
                    <a:pt x="30980" y="6311"/>
                    <a:pt x="30944" y="6240"/>
                    <a:pt x="30897" y="6144"/>
                  </a:cubicBezTo>
                  <a:cubicBezTo>
                    <a:pt x="30873" y="6073"/>
                    <a:pt x="30825" y="6002"/>
                    <a:pt x="30802" y="5918"/>
                  </a:cubicBezTo>
                  <a:cubicBezTo>
                    <a:pt x="30742" y="5835"/>
                    <a:pt x="30694" y="5728"/>
                    <a:pt x="30635" y="5644"/>
                  </a:cubicBezTo>
                  <a:cubicBezTo>
                    <a:pt x="30540" y="5478"/>
                    <a:pt x="30444" y="5311"/>
                    <a:pt x="30349" y="5168"/>
                  </a:cubicBezTo>
                  <a:cubicBezTo>
                    <a:pt x="30266" y="5001"/>
                    <a:pt x="30147" y="4847"/>
                    <a:pt x="30040" y="4704"/>
                  </a:cubicBezTo>
                  <a:cubicBezTo>
                    <a:pt x="29932" y="4549"/>
                    <a:pt x="29825" y="4406"/>
                    <a:pt x="29706" y="4251"/>
                  </a:cubicBezTo>
                  <a:cubicBezTo>
                    <a:pt x="29587" y="4073"/>
                    <a:pt x="29444" y="3918"/>
                    <a:pt x="29313" y="3751"/>
                  </a:cubicBezTo>
                  <a:lnTo>
                    <a:pt x="28956" y="3346"/>
                  </a:lnTo>
                  <a:cubicBezTo>
                    <a:pt x="28909" y="3287"/>
                    <a:pt x="28849" y="3239"/>
                    <a:pt x="28789" y="3180"/>
                  </a:cubicBezTo>
                  <a:cubicBezTo>
                    <a:pt x="28718" y="3108"/>
                    <a:pt x="28635" y="3037"/>
                    <a:pt x="28551" y="2965"/>
                  </a:cubicBezTo>
                  <a:cubicBezTo>
                    <a:pt x="28492" y="2906"/>
                    <a:pt x="28432" y="2858"/>
                    <a:pt x="28373" y="2811"/>
                  </a:cubicBezTo>
                  <a:cubicBezTo>
                    <a:pt x="28301" y="2739"/>
                    <a:pt x="28206" y="2680"/>
                    <a:pt x="28135" y="2608"/>
                  </a:cubicBezTo>
                  <a:cubicBezTo>
                    <a:pt x="28063" y="2525"/>
                    <a:pt x="27956" y="2465"/>
                    <a:pt x="27885" y="2406"/>
                  </a:cubicBezTo>
                  <a:cubicBezTo>
                    <a:pt x="27789" y="2334"/>
                    <a:pt x="27706" y="2275"/>
                    <a:pt x="27611" y="2203"/>
                  </a:cubicBezTo>
                  <a:cubicBezTo>
                    <a:pt x="27551" y="2156"/>
                    <a:pt x="27492" y="2132"/>
                    <a:pt x="27432" y="2084"/>
                  </a:cubicBezTo>
                  <a:cubicBezTo>
                    <a:pt x="27325" y="2025"/>
                    <a:pt x="27242" y="1953"/>
                    <a:pt x="27134" y="1894"/>
                  </a:cubicBezTo>
                  <a:cubicBezTo>
                    <a:pt x="27075" y="1858"/>
                    <a:pt x="27027" y="1811"/>
                    <a:pt x="26968" y="1787"/>
                  </a:cubicBezTo>
                  <a:cubicBezTo>
                    <a:pt x="26873" y="1727"/>
                    <a:pt x="26765" y="1668"/>
                    <a:pt x="26658" y="1596"/>
                  </a:cubicBezTo>
                  <a:cubicBezTo>
                    <a:pt x="26492" y="1489"/>
                    <a:pt x="26337" y="1418"/>
                    <a:pt x="26170" y="1322"/>
                  </a:cubicBezTo>
                  <a:cubicBezTo>
                    <a:pt x="26003" y="1239"/>
                    <a:pt x="25825" y="1180"/>
                    <a:pt x="25658" y="1084"/>
                  </a:cubicBezTo>
                  <a:cubicBezTo>
                    <a:pt x="25468" y="1001"/>
                    <a:pt x="25277" y="918"/>
                    <a:pt x="25087" y="846"/>
                  </a:cubicBezTo>
                  <a:cubicBezTo>
                    <a:pt x="24741" y="715"/>
                    <a:pt x="24384" y="596"/>
                    <a:pt x="24039" y="489"/>
                  </a:cubicBezTo>
                  <a:cubicBezTo>
                    <a:pt x="23694" y="382"/>
                    <a:pt x="23336" y="287"/>
                    <a:pt x="22979" y="203"/>
                  </a:cubicBezTo>
                  <a:cubicBezTo>
                    <a:pt x="22777" y="167"/>
                    <a:pt x="22562" y="120"/>
                    <a:pt x="22372" y="108"/>
                  </a:cubicBezTo>
                  <a:cubicBezTo>
                    <a:pt x="22193" y="84"/>
                    <a:pt x="22027" y="72"/>
                    <a:pt x="21848" y="60"/>
                  </a:cubicBezTo>
                  <a:cubicBezTo>
                    <a:pt x="21491" y="48"/>
                    <a:pt x="21134" y="13"/>
                    <a:pt x="20765" y="13"/>
                  </a:cubicBezTo>
                  <a:cubicBezTo>
                    <a:pt x="20586" y="13"/>
                    <a:pt x="20407" y="1"/>
                    <a:pt x="202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2"/>
            <p:cNvSpPr/>
            <p:nvPr/>
          </p:nvSpPr>
          <p:spPr>
            <a:xfrm>
              <a:off x="2634850" y="1155025"/>
              <a:ext cx="759925" cy="835850"/>
            </a:xfrm>
            <a:custGeom>
              <a:rect b="b" l="l" r="r" t="t"/>
              <a:pathLst>
                <a:path extrusionOk="0" h="33434" w="30397">
                  <a:moveTo>
                    <a:pt x="16109" y="1"/>
                  </a:moveTo>
                  <a:cubicBezTo>
                    <a:pt x="15419" y="1"/>
                    <a:pt x="14740" y="84"/>
                    <a:pt x="14085" y="179"/>
                  </a:cubicBezTo>
                  <a:cubicBezTo>
                    <a:pt x="13276" y="322"/>
                    <a:pt x="12597" y="477"/>
                    <a:pt x="11966" y="691"/>
                  </a:cubicBezTo>
                  <a:cubicBezTo>
                    <a:pt x="11609" y="810"/>
                    <a:pt x="11240" y="941"/>
                    <a:pt x="10978" y="1037"/>
                  </a:cubicBezTo>
                  <a:cubicBezTo>
                    <a:pt x="10692" y="1132"/>
                    <a:pt x="10347" y="1251"/>
                    <a:pt x="10025" y="1394"/>
                  </a:cubicBezTo>
                  <a:cubicBezTo>
                    <a:pt x="9227" y="1715"/>
                    <a:pt x="8608" y="2025"/>
                    <a:pt x="8061" y="2370"/>
                  </a:cubicBezTo>
                  <a:cubicBezTo>
                    <a:pt x="7358" y="2799"/>
                    <a:pt x="6715" y="3192"/>
                    <a:pt x="6072" y="3597"/>
                  </a:cubicBezTo>
                  <a:cubicBezTo>
                    <a:pt x="5977" y="3668"/>
                    <a:pt x="5894" y="3787"/>
                    <a:pt x="5882" y="3918"/>
                  </a:cubicBezTo>
                  <a:cubicBezTo>
                    <a:pt x="5691" y="4073"/>
                    <a:pt x="5477" y="4251"/>
                    <a:pt x="5287" y="4406"/>
                  </a:cubicBezTo>
                  <a:cubicBezTo>
                    <a:pt x="5001" y="4668"/>
                    <a:pt x="4727" y="4918"/>
                    <a:pt x="4429" y="5216"/>
                  </a:cubicBezTo>
                  <a:cubicBezTo>
                    <a:pt x="4155" y="5466"/>
                    <a:pt x="3929" y="5704"/>
                    <a:pt x="3739" y="5930"/>
                  </a:cubicBezTo>
                  <a:cubicBezTo>
                    <a:pt x="3274" y="6478"/>
                    <a:pt x="2834" y="7061"/>
                    <a:pt x="2429" y="7645"/>
                  </a:cubicBezTo>
                  <a:cubicBezTo>
                    <a:pt x="2310" y="7799"/>
                    <a:pt x="2203" y="7966"/>
                    <a:pt x="2108" y="8133"/>
                  </a:cubicBezTo>
                  <a:cubicBezTo>
                    <a:pt x="2072" y="8180"/>
                    <a:pt x="2060" y="8204"/>
                    <a:pt x="2024" y="8252"/>
                  </a:cubicBezTo>
                  <a:cubicBezTo>
                    <a:pt x="1965" y="8335"/>
                    <a:pt x="1905" y="8442"/>
                    <a:pt x="1846" y="8550"/>
                  </a:cubicBezTo>
                  <a:cubicBezTo>
                    <a:pt x="1691" y="8847"/>
                    <a:pt x="1512" y="9157"/>
                    <a:pt x="1357" y="9490"/>
                  </a:cubicBezTo>
                  <a:cubicBezTo>
                    <a:pt x="1226" y="9788"/>
                    <a:pt x="1060" y="10121"/>
                    <a:pt x="929" y="10466"/>
                  </a:cubicBezTo>
                  <a:cubicBezTo>
                    <a:pt x="857" y="10693"/>
                    <a:pt x="798" y="10859"/>
                    <a:pt x="738" y="11002"/>
                  </a:cubicBezTo>
                  <a:cubicBezTo>
                    <a:pt x="679" y="11181"/>
                    <a:pt x="619" y="11371"/>
                    <a:pt x="536" y="11633"/>
                  </a:cubicBezTo>
                  <a:cubicBezTo>
                    <a:pt x="441" y="11967"/>
                    <a:pt x="357" y="12300"/>
                    <a:pt x="286" y="12621"/>
                  </a:cubicBezTo>
                  <a:cubicBezTo>
                    <a:pt x="214" y="12979"/>
                    <a:pt x="119" y="13383"/>
                    <a:pt x="83" y="13812"/>
                  </a:cubicBezTo>
                  <a:cubicBezTo>
                    <a:pt x="0" y="14443"/>
                    <a:pt x="0" y="14943"/>
                    <a:pt x="83" y="15408"/>
                  </a:cubicBezTo>
                  <a:cubicBezTo>
                    <a:pt x="143" y="15717"/>
                    <a:pt x="203" y="16015"/>
                    <a:pt x="286" y="16289"/>
                  </a:cubicBezTo>
                  <a:cubicBezTo>
                    <a:pt x="334" y="16455"/>
                    <a:pt x="393" y="16610"/>
                    <a:pt x="464" y="16777"/>
                  </a:cubicBezTo>
                  <a:cubicBezTo>
                    <a:pt x="476" y="16824"/>
                    <a:pt x="512" y="16884"/>
                    <a:pt x="524" y="16932"/>
                  </a:cubicBezTo>
                  <a:cubicBezTo>
                    <a:pt x="572" y="17027"/>
                    <a:pt x="619" y="17146"/>
                    <a:pt x="679" y="17253"/>
                  </a:cubicBezTo>
                  <a:lnTo>
                    <a:pt x="762" y="17432"/>
                  </a:lnTo>
                  <a:cubicBezTo>
                    <a:pt x="822" y="17563"/>
                    <a:pt x="893" y="17705"/>
                    <a:pt x="976" y="17836"/>
                  </a:cubicBezTo>
                  <a:cubicBezTo>
                    <a:pt x="988" y="17884"/>
                    <a:pt x="1012" y="17920"/>
                    <a:pt x="1048" y="17967"/>
                  </a:cubicBezTo>
                  <a:cubicBezTo>
                    <a:pt x="1107" y="18074"/>
                    <a:pt x="1167" y="18182"/>
                    <a:pt x="1238" y="18277"/>
                  </a:cubicBezTo>
                  <a:cubicBezTo>
                    <a:pt x="1274" y="18313"/>
                    <a:pt x="1298" y="18360"/>
                    <a:pt x="1334" y="18396"/>
                  </a:cubicBezTo>
                  <a:lnTo>
                    <a:pt x="1548" y="18717"/>
                  </a:lnTo>
                  <a:lnTo>
                    <a:pt x="1596" y="18777"/>
                  </a:lnTo>
                  <a:cubicBezTo>
                    <a:pt x="1691" y="18896"/>
                    <a:pt x="1786" y="19027"/>
                    <a:pt x="1893" y="19146"/>
                  </a:cubicBezTo>
                  <a:cubicBezTo>
                    <a:pt x="2048" y="19313"/>
                    <a:pt x="2191" y="19468"/>
                    <a:pt x="2358" y="19634"/>
                  </a:cubicBezTo>
                  <a:cubicBezTo>
                    <a:pt x="2500" y="19789"/>
                    <a:pt x="2667" y="19932"/>
                    <a:pt x="2834" y="20087"/>
                  </a:cubicBezTo>
                  <a:cubicBezTo>
                    <a:pt x="2905" y="20158"/>
                    <a:pt x="3001" y="20230"/>
                    <a:pt x="3072" y="20301"/>
                  </a:cubicBezTo>
                  <a:cubicBezTo>
                    <a:pt x="3322" y="20539"/>
                    <a:pt x="3548" y="20765"/>
                    <a:pt x="3751" y="20992"/>
                  </a:cubicBezTo>
                  <a:cubicBezTo>
                    <a:pt x="3774" y="21015"/>
                    <a:pt x="3798" y="21039"/>
                    <a:pt x="3810" y="21063"/>
                  </a:cubicBezTo>
                  <a:cubicBezTo>
                    <a:pt x="3870" y="21134"/>
                    <a:pt x="3953" y="21218"/>
                    <a:pt x="4013" y="21301"/>
                  </a:cubicBezTo>
                  <a:lnTo>
                    <a:pt x="4096" y="21420"/>
                  </a:lnTo>
                  <a:lnTo>
                    <a:pt x="4191" y="21539"/>
                  </a:lnTo>
                  <a:cubicBezTo>
                    <a:pt x="4274" y="21658"/>
                    <a:pt x="4346" y="21789"/>
                    <a:pt x="4405" y="21896"/>
                  </a:cubicBezTo>
                  <a:cubicBezTo>
                    <a:pt x="4513" y="22123"/>
                    <a:pt x="4608" y="22325"/>
                    <a:pt x="4679" y="22539"/>
                  </a:cubicBezTo>
                  <a:cubicBezTo>
                    <a:pt x="4691" y="22551"/>
                    <a:pt x="4691" y="22587"/>
                    <a:pt x="4703" y="22611"/>
                  </a:cubicBezTo>
                  <a:cubicBezTo>
                    <a:pt x="4727" y="22670"/>
                    <a:pt x="4751" y="22742"/>
                    <a:pt x="4763" y="22801"/>
                  </a:cubicBezTo>
                  <a:lnTo>
                    <a:pt x="4798" y="22944"/>
                  </a:lnTo>
                  <a:lnTo>
                    <a:pt x="4822" y="23075"/>
                  </a:lnTo>
                  <a:lnTo>
                    <a:pt x="4846" y="23135"/>
                  </a:lnTo>
                  <a:cubicBezTo>
                    <a:pt x="4858" y="23206"/>
                    <a:pt x="4870" y="23301"/>
                    <a:pt x="4882" y="23373"/>
                  </a:cubicBezTo>
                  <a:cubicBezTo>
                    <a:pt x="4882" y="23420"/>
                    <a:pt x="4906" y="23444"/>
                    <a:pt x="4906" y="23492"/>
                  </a:cubicBezTo>
                  <a:cubicBezTo>
                    <a:pt x="4917" y="23563"/>
                    <a:pt x="4929" y="23659"/>
                    <a:pt x="4929" y="23730"/>
                  </a:cubicBezTo>
                  <a:cubicBezTo>
                    <a:pt x="4941" y="23778"/>
                    <a:pt x="4941" y="23801"/>
                    <a:pt x="4941" y="23849"/>
                  </a:cubicBezTo>
                  <a:cubicBezTo>
                    <a:pt x="4965" y="23932"/>
                    <a:pt x="4965" y="24016"/>
                    <a:pt x="4965" y="24099"/>
                  </a:cubicBezTo>
                  <a:lnTo>
                    <a:pt x="4965" y="24444"/>
                  </a:lnTo>
                  <a:cubicBezTo>
                    <a:pt x="4929" y="24968"/>
                    <a:pt x="4882" y="25456"/>
                    <a:pt x="4822" y="25933"/>
                  </a:cubicBezTo>
                  <a:cubicBezTo>
                    <a:pt x="4798" y="26123"/>
                    <a:pt x="4763" y="26337"/>
                    <a:pt x="4739" y="26528"/>
                  </a:cubicBezTo>
                  <a:cubicBezTo>
                    <a:pt x="4691" y="26837"/>
                    <a:pt x="4632" y="27183"/>
                    <a:pt x="4608" y="27504"/>
                  </a:cubicBezTo>
                  <a:lnTo>
                    <a:pt x="4608" y="27564"/>
                  </a:lnTo>
                  <a:cubicBezTo>
                    <a:pt x="4584" y="27719"/>
                    <a:pt x="4572" y="27885"/>
                    <a:pt x="4560" y="28040"/>
                  </a:cubicBezTo>
                  <a:cubicBezTo>
                    <a:pt x="4548" y="28278"/>
                    <a:pt x="4525" y="28504"/>
                    <a:pt x="4525" y="28695"/>
                  </a:cubicBezTo>
                  <a:cubicBezTo>
                    <a:pt x="4513" y="28873"/>
                    <a:pt x="4525" y="29088"/>
                    <a:pt x="4560" y="29278"/>
                  </a:cubicBezTo>
                  <a:cubicBezTo>
                    <a:pt x="4608" y="29576"/>
                    <a:pt x="4667" y="29814"/>
                    <a:pt x="4739" y="30040"/>
                  </a:cubicBezTo>
                  <a:cubicBezTo>
                    <a:pt x="4810" y="30266"/>
                    <a:pt x="4917" y="30481"/>
                    <a:pt x="5036" y="30719"/>
                  </a:cubicBezTo>
                  <a:cubicBezTo>
                    <a:pt x="5144" y="30933"/>
                    <a:pt x="5263" y="31159"/>
                    <a:pt x="5417" y="31362"/>
                  </a:cubicBezTo>
                  <a:cubicBezTo>
                    <a:pt x="5739" y="31779"/>
                    <a:pt x="6108" y="32124"/>
                    <a:pt x="6525" y="32386"/>
                  </a:cubicBezTo>
                  <a:cubicBezTo>
                    <a:pt x="6953" y="32672"/>
                    <a:pt x="7465" y="32898"/>
                    <a:pt x="8001" y="33041"/>
                  </a:cubicBezTo>
                  <a:cubicBezTo>
                    <a:pt x="8061" y="33064"/>
                    <a:pt x="8096" y="33076"/>
                    <a:pt x="8144" y="33088"/>
                  </a:cubicBezTo>
                  <a:cubicBezTo>
                    <a:pt x="8287" y="33124"/>
                    <a:pt x="8418" y="33160"/>
                    <a:pt x="8549" y="33195"/>
                  </a:cubicBezTo>
                  <a:cubicBezTo>
                    <a:pt x="9073" y="33314"/>
                    <a:pt x="9537" y="33374"/>
                    <a:pt x="9989" y="33374"/>
                  </a:cubicBezTo>
                  <a:cubicBezTo>
                    <a:pt x="10049" y="33374"/>
                    <a:pt x="10097" y="33374"/>
                    <a:pt x="10228" y="33434"/>
                  </a:cubicBezTo>
                  <a:cubicBezTo>
                    <a:pt x="10621" y="33422"/>
                    <a:pt x="11037" y="33362"/>
                    <a:pt x="11513" y="33255"/>
                  </a:cubicBezTo>
                  <a:lnTo>
                    <a:pt x="11549" y="33243"/>
                  </a:lnTo>
                  <a:cubicBezTo>
                    <a:pt x="11704" y="33195"/>
                    <a:pt x="11871" y="33160"/>
                    <a:pt x="12025" y="33112"/>
                  </a:cubicBezTo>
                  <a:cubicBezTo>
                    <a:pt x="12418" y="33017"/>
                    <a:pt x="12764" y="32910"/>
                    <a:pt x="13073" y="32791"/>
                  </a:cubicBezTo>
                  <a:cubicBezTo>
                    <a:pt x="13799" y="32517"/>
                    <a:pt x="14490" y="32171"/>
                    <a:pt x="15002" y="31898"/>
                  </a:cubicBezTo>
                  <a:lnTo>
                    <a:pt x="15062" y="31874"/>
                  </a:lnTo>
                  <a:cubicBezTo>
                    <a:pt x="15383" y="31707"/>
                    <a:pt x="15693" y="31540"/>
                    <a:pt x="16002" y="31362"/>
                  </a:cubicBezTo>
                  <a:cubicBezTo>
                    <a:pt x="16336" y="31183"/>
                    <a:pt x="16657" y="30993"/>
                    <a:pt x="17026" y="30767"/>
                  </a:cubicBezTo>
                  <a:cubicBezTo>
                    <a:pt x="17288" y="30624"/>
                    <a:pt x="17538" y="30457"/>
                    <a:pt x="17776" y="30302"/>
                  </a:cubicBezTo>
                  <a:lnTo>
                    <a:pt x="17860" y="30243"/>
                  </a:lnTo>
                  <a:lnTo>
                    <a:pt x="18074" y="30124"/>
                  </a:lnTo>
                  <a:cubicBezTo>
                    <a:pt x="18312" y="29981"/>
                    <a:pt x="18550" y="29826"/>
                    <a:pt x="18788" y="29671"/>
                  </a:cubicBezTo>
                  <a:cubicBezTo>
                    <a:pt x="19372" y="29278"/>
                    <a:pt x="19979" y="28873"/>
                    <a:pt x="20538" y="28433"/>
                  </a:cubicBezTo>
                  <a:cubicBezTo>
                    <a:pt x="21098" y="28004"/>
                    <a:pt x="21646" y="27564"/>
                    <a:pt x="22181" y="27111"/>
                  </a:cubicBezTo>
                  <a:cubicBezTo>
                    <a:pt x="22705" y="26659"/>
                    <a:pt x="23241" y="26183"/>
                    <a:pt x="23848" y="25623"/>
                  </a:cubicBezTo>
                  <a:cubicBezTo>
                    <a:pt x="24134" y="25337"/>
                    <a:pt x="24396" y="25087"/>
                    <a:pt x="24634" y="24849"/>
                  </a:cubicBezTo>
                  <a:lnTo>
                    <a:pt x="24646" y="24825"/>
                  </a:lnTo>
                  <a:cubicBezTo>
                    <a:pt x="24884" y="24611"/>
                    <a:pt x="25122" y="24349"/>
                    <a:pt x="25349" y="24099"/>
                  </a:cubicBezTo>
                  <a:cubicBezTo>
                    <a:pt x="25765" y="23623"/>
                    <a:pt x="26242" y="23075"/>
                    <a:pt x="26670" y="22480"/>
                  </a:cubicBezTo>
                  <a:cubicBezTo>
                    <a:pt x="26718" y="22432"/>
                    <a:pt x="26753" y="22385"/>
                    <a:pt x="26777" y="22349"/>
                  </a:cubicBezTo>
                  <a:cubicBezTo>
                    <a:pt x="26837" y="22242"/>
                    <a:pt x="26908" y="22146"/>
                    <a:pt x="26992" y="22051"/>
                  </a:cubicBezTo>
                  <a:lnTo>
                    <a:pt x="27349" y="21527"/>
                  </a:lnTo>
                  <a:cubicBezTo>
                    <a:pt x="27551" y="21194"/>
                    <a:pt x="27766" y="20872"/>
                    <a:pt x="27908" y="20622"/>
                  </a:cubicBezTo>
                  <a:cubicBezTo>
                    <a:pt x="27920" y="20575"/>
                    <a:pt x="27956" y="20527"/>
                    <a:pt x="27980" y="20480"/>
                  </a:cubicBezTo>
                  <a:lnTo>
                    <a:pt x="28158" y="20170"/>
                  </a:lnTo>
                  <a:lnTo>
                    <a:pt x="28266" y="19991"/>
                  </a:lnTo>
                  <a:cubicBezTo>
                    <a:pt x="28337" y="19884"/>
                    <a:pt x="28397" y="19765"/>
                    <a:pt x="28456" y="19646"/>
                  </a:cubicBezTo>
                  <a:cubicBezTo>
                    <a:pt x="28516" y="19551"/>
                    <a:pt x="28563" y="19432"/>
                    <a:pt x="28623" y="19313"/>
                  </a:cubicBezTo>
                  <a:cubicBezTo>
                    <a:pt x="28635" y="19253"/>
                    <a:pt x="28670" y="19206"/>
                    <a:pt x="28694" y="19146"/>
                  </a:cubicBezTo>
                  <a:cubicBezTo>
                    <a:pt x="28754" y="19039"/>
                    <a:pt x="28801" y="18920"/>
                    <a:pt x="28849" y="18801"/>
                  </a:cubicBezTo>
                  <a:cubicBezTo>
                    <a:pt x="28861" y="18753"/>
                    <a:pt x="28897" y="18717"/>
                    <a:pt x="28909" y="18670"/>
                  </a:cubicBezTo>
                  <a:cubicBezTo>
                    <a:pt x="29159" y="18039"/>
                    <a:pt x="29385" y="17384"/>
                    <a:pt x="29623" y="16670"/>
                  </a:cubicBezTo>
                  <a:cubicBezTo>
                    <a:pt x="29682" y="16479"/>
                    <a:pt x="29742" y="16289"/>
                    <a:pt x="29801" y="16110"/>
                  </a:cubicBezTo>
                  <a:cubicBezTo>
                    <a:pt x="29813" y="16062"/>
                    <a:pt x="29825" y="16003"/>
                    <a:pt x="29849" y="15955"/>
                  </a:cubicBezTo>
                  <a:cubicBezTo>
                    <a:pt x="29885" y="15836"/>
                    <a:pt x="29921" y="15741"/>
                    <a:pt x="29944" y="15622"/>
                  </a:cubicBezTo>
                  <a:lnTo>
                    <a:pt x="30111" y="14991"/>
                  </a:lnTo>
                  <a:cubicBezTo>
                    <a:pt x="30147" y="14872"/>
                    <a:pt x="30171" y="14753"/>
                    <a:pt x="30182" y="14634"/>
                  </a:cubicBezTo>
                  <a:cubicBezTo>
                    <a:pt x="30182" y="14574"/>
                    <a:pt x="30206" y="14515"/>
                    <a:pt x="30218" y="14455"/>
                  </a:cubicBezTo>
                  <a:cubicBezTo>
                    <a:pt x="30230" y="14312"/>
                    <a:pt x="30266" y="14169"/>
                    <a:pt x="30278" y="14038"/>
                  </a:cubicBezTo>
                  <a:lnTo>
                    <a:pt x="30290" y="13979"/>
                  </a:lnTo>
                  <a:cubicBezTo>
                    <a:pt x="30325" y="13812"/>
                    <a:pt x="30337" y="13669"/>
                    <a:pt x="30349" y="13503"/>
                  </a:cubicBezTo>
                  <a:lnTo>
                    <a:pt x="30361" y="13360"/>
                  </a:lnTo>
                  <a:cubicBezTo>
                    <a:pt x="30385" y="13157"/>
                    <a:pt x="30397" y="12967"/>
                    <a:pt x="30397" y="12776"/>
                  </a:cubicBezTo>
                  <a:lnTo>
                    <a:pt x="30397" y="12479"/>
                  </a:lnTo>
                  <a:lnTo>
                    <a:pt x="30397" y="12181"/>
                  </a:lnTo>
                  <a:cubicBezTo>
                    <a:pt x="30397" y="12062"/>
                    <a:pt x="30397" y="11943"/>
                    <a:pt x="30385" y="11824"/>
                  </a:cubicBezTo>
                  <a:lnTo>
                    <a:pt x="30385" y="11800"/>
                  </a:lnTo>
                  <a:cubicBezTo>
                    <a:pt x="30385" y="11705"/>
                    <a:pt x="30361" y="11574"/>
                    <a:pt x="30349" y="11431"/>
                  </a:cubicBezTo>
                  <a:cubicBezTo>
                    <a:pt x="30337" y="11252"/>
                    <a:pt x="30325" y="11062"/>
                    <a:pt x="30278" y="10883"/>
                  </a:cubicBezTo>
                  <a:cubicBezTo>
                    <a:pt x="30242" y="10693"/>
                    <a:pt x="30206" y="10478"/>
                    <a:pt x="30159" y="10288"/>
                  </a:cubicBezTo>
                  <a:cubicBezTo>
                    <a:pt x="30111" y="10085"/>
                    <a:pt x="30052" y="9871"/>
                    <a:pt x="29992" y="9669"/>
                  </a:cubicBezTo>
                  <a:lnTo>
                    <a:pt x="29968" y="9550"/>
                  </a:lnTo>
                  <a:cubicBezTo>
                    <a:pt x="29932" y="9419"/>
                    <a:pt x="29885" y="9312"/>
                    <a:pt x="29849" y="9192"/>
                  </a:cubicBezTo>
                  <a:cubicBezTo>
                    <a:pt x="29825" y="9145"/>
                    <a:pt x="29813" y="9109"/>
                    <a:pt x="29801" y="9061"/>
                  </a:cubicBezTo>
                  <a:cubicBezTo>
                    <a:pt x="29694" y="8752"/>
                    <a:pt x="29575" y="8442"/>
                    <a:pt x="29444" y="8157"/>
                  </a:cubicBezTo>
                  <a:cubicBezTo>
                    <a:pt x="29337" y="7930"/>
                    <a:pt x="29230" y="7716"/>
                    <a:pt x="29111" y="7490"/>
                  </a:cubicBezTo>
                  <a:lnTo>
                    <a:pt x="28932" y="7180"/>
                  </a:lnTo>
                  <a:cubicBezTo>
                    <a:pt x="28920" y="7168"/>
                    <a:pt x="28920" y="7133"/>
                    <a:pt x="28909" y="7121"/>
                  </a:cubicBezTo>
                  <a:cubicBezTo>
                    <a:pt x="28873" y="7073"/>
                    <a:pt x="28861" y="7026"/>
                    <a:pt x="28837" y="6978"/>
                  </a:cubicBezTo>
                  <a:lnTo>
                    <a:pt x="28682" y="6728"/>
                  </a:lnTo>
                  <a:lnTo>
                    <a:pt x="28539" y="6478"/>
                  </a:lnTo>
                  <a:cubicBezTo>
                    <a:pt x="28480" y="6371"/>
                    <a:pt x="28397" y="6287"/>
                    <a:pt x="28325" y="6180"/>
                  </a:cubicBezTo>
                  <a:lnTo>
                    <a:pt x="28242" y="6049"/>
                  </a:lnTo>
                  <a:cubicBezTo>
                    <a:pt x="28027" y="5763"/>
                    <a:pt x="27789" y="5490"/>
                    <a:pt x="27563" y="5228"/>
                  </a:cubicBezTo>
                  <a:cubicBezTo>
                    <a:pt x="27289" y="4894"/>
                    <a:pt x="26968" y="4597"/>
                    <a:pt x="26670" y="4299"/>
                  </a:cubicBezTo>
                  <a:lnTo>
                    <a:pt x="26658" y="4287"/>
                  </a:lnTo>
                  <a:cubicBezTo>
                    <a:pt x="26396" y="4037"/>
                    <a:pt x="26170" y="3811"/>
                    <a:pt x="25932" y="3620"/>
                  </a:cubicBezTo>
                  <a:cubicBezTo>
                    <a:pt x="25658" y="3382"/>
                    <a:pt x="25360" y="3156"/>
                    <a:pt x="25087" y="2942"/>
                  </a:cubicBezTo>
                  <a:cubicBezTo>
                    <a:pt x="24848" y="2763"/>
                    <a:pt x="24587" y="2596"/>
                    <a:pt x="24337" y="2430"/>
                  </a:cubicBezTo>
                  <a:lnTo>
                    <a:pt x="24253" y="2370"/>
                  </a:lnTo>
                  <a:lnTo>
                    <a:pt x="24110" y="2275"/>
                  </a:lnTo>
                  <a:cubicBezTo>
                    <a:pt x="23813" y="2084"/>
                    <a:pt x="23515" y="1894"/>
                    <a:pt x="23205" y="1715"/>
                  </a:cubicBezTo>
                  <a:cubicBezTo>
                    <a:pt x="22920" y="1549"/>
                    <a:pt x="22622" y="1406"/>
                    <a:pt x="22312" y="1251"/>
                  </a:cubicBezTo>
                  <a:cubicBezTo>
                    <a:pt x="22051" y="1120"/>
                    <a:pt x="21753" y="1001"/>
                    <a:pt x="21408" y="870"/>
                  </a:cubicBezTo>
                  <a:cubicBezTo>
                    <a:pt x="21015" y="715"/>
                    <a:pt x="20622" y="596"/>
                    <a:pt x="20300" y="513"/>
                  </a:cubicBezTo>
                  <a:cubicBezTo>
                    <a:pt x="20003" y="418"/>
                    <a:pt x="19693" y="358"/>
                    <a:pt x="19288" y="275"/>
                  </a:cubicBezTo>
                  <a:cubicBezTo>
                    <a:pt x="18955" y="203"/>
                    <a:pt x="18598" y="156"/>
                    <a:pt x="18264" y="120"/>
                  </a:cubicBezTo>
                  <a:cubicBezTo>
                    <a:pt x="17526" y="37"/>
                    <a:pt x="16907" y="1"/>
                    <a:pt x="16347" y="1"/>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2"/>
            <p:cNvSpPr/>
            <p:nvPr/>
          </p:nvSpPr>
          <p:spPr>
            <a:xfrm>
              <a:off x="3001850" y="1248600"/>
              <a:ext cx="62525" cy="117800"/>
            </a:xfrm>
            <a:custGeom>
              <a:rect b="b" l="l" r="r" t="t"/>
              <a:pathLst>
                <a:path extrusionOk="0" h="4712" w="2501">
                  <a:moveTo>
                    <a:pt x="1358" y="687"/>
                  </a:moveTo>
                  <a:cubicBezTo>
                    <a:pt x="1405" y="770"/>
                    <a:pt x="1465" y="866"/>
                    <a:pt x="1501" y="949"/>
                  </a:cubicBezTo>
                  <a:cubicBezTo>
                    <a:pt x="1608" y="1163"/>
                    <a:pt x="1715" y="1366"/>
                    <a:pt x="1798" y="1580"/>
                  </a:cubicBezTo>
                  <a:cubicBezTo>
                    <a:pt x="1906" y="1794"/>
                    <a:pt x="1977" y="2020"/>
                    <a:pt x="2060" y="2247"/>
                  </a:cubicBezTo>
                  <a:cubicBezTo>
                    <a:pt x="2084" y="2366"/>
                    <a:pt x="2120" y="2485"/>
                    <a:pt x="2132" y="2592"/>
                  </a:cubicBezTo>
                  <a:cubicBezTo>
                    <a:pt x="2156" y="2747"/>
                    <a:pt x="2179" y="2913"/>
                    <a:pt x="2179" y="3080"/>
                  </a:cubicBezTo>
                  <a:cubicBezTo>
                    <a:pt x="2179" y="3223"/>
                    <a:pt x="2144" y="3378"/>
                    <a:pt x="2120" y="3521"/>
                  </a:cubicBezTo>
                  <a:cubicBezTo>
                    <a:pt x="2084" y="3616"/>
                    <a:pt x="2060" y="3723"/>
                    <a:pt x="2001" y="3794"/>
                  </a:cubicBezTo>
                  <a:cubicBezTo>
                    <a:pt x="1953" y="3866"/>
                    <a:pt x="1894" y="3937"/>
                    <a:pt x="1834" y="3997"/>
                  </a:cubicBezTo>
                  <a:cubicBezTo>
                    <a:pt x="1775" y="4056"/>
                    <a:pt x="1715" y="4104"/>
                    <a:pt x="1644" y="4152"/>
                  </a:cubicBezTo>
                  <a:cubicBezTo>
                    <a:pt x="1596" y="4175"/>
                    <a:pt x="1536" y="4199"/>
                    <a:pt x="1489" y="4211"/>
                  </a:cubicBezTo>
                  <a:cubicBezTo>
                    <a:pt x="1441" y="4211"/>
                    <a:pt x="1417" y="4223"/>
                    <a:pt x="1370" y="4223"/>
                  </a:cubicBezTo>
                  <a:cubicBezTo>
                    <a:pt x="1351" y="4237"/>
                    <a:pt x="1334" y="4242"/>
                    <a:pt x="1318" y="4242"/>
                  </a:cubicBezTo>
                  <a:cubicBezTo>
                    <a:pt x="1292" y="4242"/>
                    <a:pt x="1268" y="4230"/>
                    <a:pt x="1239" y="4223"/>
                  </a:cubicBezTo>
                  <a:cubicBezTo>
                    <a:pt x="1191" y="4211"/>
                    <a:pt x="1144" y="4199"/>
                    <a:pt x="1108" y="4164"/>
                  </a:cubicBezTo>
                  <a:cubicBezTo>
                    <a:pt x="1048" y="4116"/>
                    <a:pt x="1001" y="4092"/>
                    <a:pt x="941" y="4033"/>
                  </a:cubicBezTo>
                  <a:cubicBezTo>
                    <a:pt x="870" y="3937"/>
                    <a:pt x="810" y="3854"/>
                    <a:pt x="751" y="3759"/>
                  </a:cubicBezTo>
                  <a:cubicBezTo>
                    <a:pt x="691" y="3664"/>
                    <a:pt x="655" y="3556"/>
                    <a:pt x="608" y="3437"/>
                  </a:cubicBezTo>
                  <a:cubicBezTo>
                    <a:pt x="596" y="3342"/>
                    <a:pt x="584" y="3259"/>
                    <a:pt x="584" y="3163"/>
                  </a:cubicBezTo>
                  <a:cubicBezTo>
                    <a:pt x="596" y="2878"/>
                    <a:pt x="655" y="2616"/>
                    <a:pt x="727" y="2342"/>
                  </a:cubicBezTo>
                  <a:lnTo>
                    <a:pt x="727" y="2342"/>
                  </a:lnTo>
                  <a:cubicBezTo>
                    <a:pt x="727" y="2366"/>
                    <a:pt x="715" y="2390"/>
                    <a:pt x="715" y="2401"/>
                  </a:cubicBezTo>
                  <a:cubicBezTo>
                    <a:pt x="763" y="2247"/>
                    <a:pt x="810" y="2080"/>
                    <a:pt x="870" y="1925"/>
                  </a:cubicBezTo>
                  <a:lnTo>
                    <a:pt x="1048" y="1437"/>
                  </a:lnTo>
                  <a:lnTo>
                    <a:pt x="1358" y="687"/>
                  </a:lnTo>
                  <a:close/>
                  <a:moveTo>
                    <a:pt x="1280" y="0"/>
                  </a:moveTo>
                  <a:cubicBezTo>
                    <a:pt x="1221" y="0"/>
                    <a:pt x="1160" y="19"/>
                    <a:pt x="1108" y="56"/>
                  </a:cubicBezTo>
                  <a:cubicBezTo>
                    <a:pt x="1048" y="104"/>
                    <a:pt x="1013" y="163"/>
                    <a:pt x="1001" y="235"/>
                  </a:cubicBezTo>
                  <a:cubicBezTo>
                    <a:pt x="941" y="365"/>
                    <a:pt x="858" y="520"/>
                    <a:pt x="786" y="651"/>
                  </a:cubicBezTo>
                  <a:cubicBezTo>
                    <a:pt x="727" y="770"/>
                    <a:pt x="667" y="877"/>
                    <a:pt x="608" y="997"/>
                  </a:cubicBezTo>
                  <a:cubicBezTo>
                    <a:pt x="489" y="1235"/>
                    <a:pt x="370" y="1473"/>
                    <a:pt x="286" y="1723"/>
                  </a:cubicBezTo>
                  <a:cubicBezTo>
                    <a:pt x="251" y="1794"/>
                    <a:pt x="227" y="1854"/>
                    <a:pt x="203" y="1925"/>
                  </a:cubicBezTo>
                  <a:cubicBezTo>
                    <a:pt x="191" y="2009"/>
                    <a:pt x="167" y="2080"/>
                    <a:pt x="143" y="2151"/>
                  </a:cubicBezTo>
                  <a:cubicBezTo>
                    <a:pt x="120" y="2223"/>
                    <a:pt x="108" y="2318"/>
                    <a:pt x="84" y="2390"/>
                  </a:cubicBezTo>
                  <a:cubicBezTo>
                    <a:pt x="72" y="2449"/>
                    <a:pt x="60" y="2497"/>
                    <a:pt x="60" y="2556"/>
                  </a:cubicBezTo>
                  <a:cubicBezTo>
                    <a:pt x="48" y="2628"/>
                    <a:pt x="24" y="2699"/>
                    <a:pt x="24" y="2782"/>
                  </a:cubicBezTo>
                  <a:cubicBezTo>
                    <a:pt x="12" y="2961"/>
                    <a:pt x="1" y="3152"/>
                    <a:pt x="48" y="3342"/>
                  </a:cubicBezTo>
                  <a:cubicBezTo>
                    <a:pt x="72" y="3533"/>
                    <a:pt x="132" y="3735"/>
                    <a:pt x="239" y="3914"/>
                  </a:cubicBezTo>
                  <a:cubicBezTo>
                    <a:pt x="310" y="4056"/>
                    <a:pt x="417" y="4187"/>
                    <a:pt x="524" y="4330"/>
                  </a:cubicBezTo>
                  <a:cubicBezTo>
                    <a:pt x="596" y="4402"/>
                    <a:pt x="667" y="4473"/>
                    <a:pt x="763" y="4533"/>
                  </a:cubicBezTo>
                  <a:cubicBezTo>
                    <a:pt x="834" y="4580"/>
                    <a:pt x="905" y="4628"/>
                    <a:pt x="1001" y="4652"/>
                  </a:cubicBezTo>
                  <a:cubicBezTo>
                    <a:pt x="1084" y="4687"/>
                    <a:pt x="1155" y="4699"/>
                    <a:pt x="1251" y="4711"/>
                  </a:cubicBezTo>
                  <a:cubicBezTo>
                    <a:pt x="1263" y="4699"/>
                    <a:pt x="1298" y="4699"/>
                    <a:pt x="1322" y="4699"/>
                  </a:cubicBezTo>
                  <a:cubicBezTo>
                    <a:pt x="1370" y="4699"/>
                    <a:pt x="1429" y="4699"/>
                    <a:pt x="1477" y="4687"/>
                  </a:cubicBezTo>
                  <a:cubicBezTo>
                    <a:pt x="1536" y="4676"/>
                    <a:pt x="1596" y="4652"/>
                    <a:pt x="1644" y="4640"/>
                  </a:cubicBezTo>
                  <a:cubicBezTo>
                    <a:pt x="1679" y="4628"/>
                    <a:pt x="1715" y="4616"/>
                    <a:pt x="1763" y="4580"/>
                  </a:cubicBezTo>
                  <a:cubicBezTo>
                    <a:pt x="1834" y="4533"/>
                    <a:pt x="1894" y="4485"/>
                    <a:pt x="1953" y="4449"/>
                  </a:cubicBezTo>
                  <a:lnTo>
                    <a:pt x="2132" y="4271"/>
                  </a:lnTo>
                  <a:cubicBezTo>
                    <a:pt x="2179" y="4211"/>
                    <a:pt x="2215" y="4128"/>
                    <a:pt x="2263" y="4056"/>
                  </a:cubicBezTo>
                  <a:cubicBezTo>
                    <a:pt x="2429" y="3759"/>
                    <a:pt x="2489" y="3390"/>
                    <a:pt x="2501" y="3044"/>
                  </a:cubicBezTo>
                  <a:cubicBezTo>
                    <a:pt x="2501" y="2878"/>
                    <a:pt x="2489" y="2735"/>
                    <a:pt x="2477" y="2568"/>
                  </a:cubicBezTo>
                  <a:cubicBezTo>
                    <a:pt x="2453" y="2437"/>
                    <a:pt x="2441" y="2318"/>
                    <a:pt x="2418" y="2199"/>
                  </a:cubicBezTo>
                  <a:cubicBezTo>
                    <a:pt x="2382" y="2080"/>
                    <a:pt x="2358" y="1949"/>
                    <a:pt x="2310" y="1830"/>
                  </a:cubicBezTo>
                  <a:cubicBezTo>
                    <a:pt x="2215" y="1592"/>
                    <a:pt x="2120" y="1354"/>
                    <a:pt x="2001" y="1127"/>
                  </a:cubicBezTo>
                  <a:cubicBezTo>
                    <a:pt x="1882" y="889"/>
                    <a:pt x="1727" y="663"/>
                    <a:pt x="1596" y="437"/>
                  </a:cubicBezTo>
                  <a:cubicBezTo>
                    <a:pt x="1572" y="413"/>
                    <a:pt x="1548" y="401"/>
                    <a:pt x="1536" y="377"/>
                  </a:cubicBezTo>
                  <a:cubicBezTo>
                    <a:pt x="1548" y="342"/>
                    <a:pt x="1548" y="294"/>
                    <a:pt x="1548" y="246"/>
                  </a:cubicBezTo>
                  <a:cubicBezTo>
                    <a:pt x="1536" y="139"/>
                    <a:pt x="1477" y="56"/>
                    <a:pt x="1382" y="20"/>
                  </a:cubicBezTo>
                  <a:cubicBezTo>
                    <a:pt x="1350" y="7"/>
                    <a:pt x="1316" y="0"/>
                    <a:pt x="12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2"/>
            <p:cNvSpPr/>
            <p:nvPr/>
          </p:nvSpPr>
          <p:spPr>
            <a:xfrm>
              <a:off x="2907800" y="1326025"/>
              <a:ext cx="60450" cy="110325"/>
            </a:xfrm>
            <a:custGeom>
              <a:rect b="b" l="l" r="r" t="t"/>
              <a:pathLst>
                <a:path extrusionOk="0" h="4413" w="2418">
                  <a:moveTo>
                    <a:pt x="1275" y="462"/>
                  </a:moveTo>
                  <a:lnTo>
                    <a:pt x="1275" y="462"/>
                  </a:lnTo>
                  <a:cubicBezTo>
                    <a:pt x="1275" y="463"/>
                    <a:pt x="1276" y="464"/>
                    <a:pt x="1276" y="465"/>
                  </a:cubicBezTo>
                  <a:lnTo>
                    <a:pt x="1276" y="465"/>
                  </a:lnTo>
                  <a:cubicBezTo>
                    <a:pt x="1276" y="464"/>
                    <a:pt x="1275" y="463"/>
                    <a:pt x="1275" y="462"/>
                  </a:cubicBezTo>
                  <a:close/>
                  <a:moveTo>
                    <a:pt x="1262" y="436"/>
                  </a:moveTo>
                  <a:cubicBezTo>
                    <a:pt x="1268" y="446"/>
                    <a:pt x="1271" y="455"/>
                    <a:pt x="1275" y="462"/>
                  </a:cubicBezTo>
                  <a:lnTo>
                    <a:pt x="1275" y="462"/>
                  </a:lnTo>
                  <a:cubicBezTo>
                    <a:pt x="1274" y="461"/>
                    <a:pt x="1274" y="460"/>
                    <a:pt x="1274" y="459"/>
                  </a:cubicBezTo>
                  <a:lnTo>
                    <a:pt x="1274" y="459"/>
                  </a:lnTo>
                  <a:cubicBezTo>
                    <a:pt x="1276" y="462"/>
                    <a:pt x="1277" y="464"/>
                    <a:pt x="1279" y="467"/>
                  </a:cubicBezTo>
                  <a:lnTo>
                    <a:pt x="1279" y="467"/>
                  </a:lnTo>
                  <a:cubicBezTo>
                    <a:pt x="1278" y="466"/>
                    <a:pt x="1277" y="466"/>
                    <a:pt x="1276" y="465"/>
                  </a:cubicBezTo>
                  <a:lnTo>
                    <a:pt x="1276" y="465"/>
                  </a:lnTo>
                  <a:cubicBezTo>
                    <a:pt x="1278" y="467"/>
                    <a:pt x="1279" y="469"/>
                    <a:pt x="1281" y="471"/>
                  </a:cubicBezTo>
                  <a:lnTo>
                    <a:pt x="1281" y="471"/>
                  </a:lnTo>
                  <a:cubicBezTo>
                    <a:pt x="1361" y="610"/>
                    <a:pt x="1431" y="749"/>
                    <a:pt x="1500" y="888"/>
                  </a:cubicBezTo>
                  <a:cubicBezTo>
                    <a:pt x="1596" y="1055"/>
                    <a:pt x="1667" y="1221"/>
                    <a:pt x="1738" y="1376"/>
                  </a:cubicBezTo>
                  <a:cubicBezTo>
                    <a:pt x="1810" y="1543"/>
                    <a:pt x="1869" y="1710"/>
                    <a:pt x="1953" y="1876"/>
                  </a:cubicBezTo>
                  <a:cubicBezTo>
                    <a:pt x="2012" y="2019"/>
                    <a:pt x="2048" y="2186"/>
                    <a:pt x="2096" y="2329"/>
                  </a:cubicBezTo>
                  <a:cubicBezTo>
                    <a:pt x="2108" y="2412"/>
                    <a:pt x="2131" y="2483"/>
                    <a:pt x="2143" y="2543"/>
                  </a:cubicBezTo>
                  <a:cubicBezTo>
                    <a:pt x="2143" y="2591"/>
                    <a:pt x="2155" y="2626"/>
                    <a:pt x="2155" y="2686"/>
                  </a:cubicBezTo>
                  <a:cubicBezTo>
                    <a:pt x="2167" y="2781"/>
                    <a:pt x="2167" y="2888"/>
                    <a:pt x="2167" y="2972"/>
                  </a:cubicBezTo>
                  <a:cubicBezTo>
                    <a:pt x="2167" y="3126"/>
                    <a:pt x="2143" y="3269"/>
                    <a:pt x="2108" y="3424"/>
                  </a:cubicBezTo>
                  <a:cubicBezTo>
                    <a:pt x="2084" y="3519"/>
                    <a:pt x="2036" y="3615"/>
                    <a:pt x="1989" y="3698"/>
                  </a:cubicBezTo>
                  <a:cubicBezTo>
                    <a:pt x="1953" y="3781"/>
                    <a:pt x="1893" y="3853"/>
                    <a:pt x="1834" y="3912"/>
                  </a:cubicBezTo>
                  <a:lnTo>
                    <a:pt x="1655" y="4043"/>
                  </a:lnTo>
                  <a:cubicBezTo>
                    <a:pt x="1596" y="4079"/>
                    <a:pt x="1536" y="4103"/>
                    <a:pt x="1477" y="4115"/>
                  </a:cubicBezTo>
                  <a:cubicBezTo>
                    <a:pt x="1429" y="4138"/>
                    <a:pt x="1381" y="4138"/>
                    <a:pt x="1334" y="4138"/>
                  </a:cubicBezTo>
                  <a:cubicBezTo>
                    <a:pt x="1262" y="4138"/>
                    <a:pt x="1215" y="4115"/>
                    <a:pt x="1155" y="4115"/>
                  </a:cubicBezTo>
                  <a:cubicBezTo>
                    <a:pt x="1096" y="4103"/>
                    <a:pt x="1036" y="4067"/>
                    <a:pt x="1000" y="4043"/>
                  </a:cubicBezTo>
                  <a:cubicBezTo>
                    <a:pt x="941" y="4019"/>
                    <a:pt x="893" y="3972"/>
                    <a:pt x="846" y="3924"/>
                  </a:cubicBezTo>
                  <a:cubicBezTo>
                    <a:pt x="798" y="3876"/>
                    <a:pt x="750" y="3817"/>
                    <a:pt x="726" y="3757"/>
                  </a:cubicBezTo>
                  <a:cubicBezTo>
                    <a:pt x="655" y="3615"/>
                    <a:pt x="595" y="3460"/>
                    <a:pt x="548" y="3305"/>
                  </a:cubicBezTo>
                  <a:cubicBezTo>
                    <a:pt x="512" y="3150"/>
                    <a:pt x="500" y="3019"/>
                    <a:pt x="500" y="2864"/>
                  </a:cubicBezTo>
                  <a:cubicBezTo>
                    <a:pt x="524" y="2579"/>
                    <a:pt x="584" y="2305"/>
                    <a:pt x="655" y="2019"/>
                  </a:cubicBezTo>
                  <a:cubicBezTo>
                    <a:pt x="667" y="1960"/>
                    <a:pt x="703" y="1888"/>
                    <a:pt x="715" y="1829"/>
                  </a:cubicBezTo>
                  <a:cubicBezTo>
                    <a:pt x="738" y="1757"/>
                    <a:pt x="774" y="1674"/>
                    <a:pt x="786" y="1590"/>
                  </a:cubicBezTo>
                  <a:cubicBezTo>
                    <a:pt x="834" y="1436"/>
                    <a:pt x="893" y="1305"/>
                    <a:pt x="953" y="1162"/>
                  </a:cubicBezTo>
                  <a:cubicBezTo>
                    <a:pt x="1012" y="1019"/>
                    <a:pt x="1072" y="876"/>
                    <a:pt x="1131" y="733"/>
                  </a:cubicBezTo>
                  <a:cubicBezTo>
                    <a:pt x="1179" y="638"/>
                    <a:pt x="1215" y="543"/>
                    <a:pt x="1262" y="436"/>
                  </a:cubicBezTo>
                  <a:close/>
                  <a:moveTo>
                    <a:pt x="1193" y="0"/>
                  </a:moveTo>
                  <a:cubicBezTo>
                    <a:pt x="1172" y="0"/>
                    <a:pt x="1151" y="3"/>
                    <a:pt x="1131" y="7"/>
                  </a:cubicBezTo>
                  <a:cubicBezTo>
                    <a:pt x="1072" y="31"/>
                    <a:pt x="1036" y="66"/>
                    <a:pt x="1024" y="126"/>
                  </a:cubicBezTo>
                  <a:cubicBezTo>
                    <a:pt x="965" y="221"/>
                    <a:pt x="905" y="328"/>
                    <a:pt x="857" y="412"/>
                  </a:cubicBezTo>
                  <a:cubicBezTo>
                    <a:pt x="810" y="507"/>
                    <a:pt x="750" y="590"/>
                    <a:pt x="715" y="686"/>
                  </a:cubicBezTo>
                  <a:cubicBezTo>
                    <a:pt x="619" y="840"/>
                    <a:pt x="536" y="1007"/>
                    <a:pt x="453" y="1174"/>
                  </a:cubicBezTo>
                  <a:cubicBezTo>
                    <a:pt x="441" y="1221"/>
                    <a:pt x="417" y="1257"/>
                    <a:pt x="393" y="1305"/>
                  </a:cubicBezTo>
                  <a:cubicBezTo>
                    <a:pt x="381" y="1340"/>
                    <a:pt x="369" y="1376"/>
                    <a:pt x="357" y="1412"/>
                  </a:cubicBezTo>
                  <a:cubicBezTo>
                    <a:pt x="322" y="1495"/>
                    <a:pt x="274" y="1579"/>
                    <a:pt x="250" y="1662"/>
                  </a:cubicBezTo>
                  <a:cubicBezTo>
                    <a:pt x="238" y="1721"/>
                    <a:pt x="203" y="1781"/>
                    <a:pt x="191" y="1840"/>
                  </a:cubicBezTo>
                  <a:cubicBezTo>
                    <a:pt x="179" y="1888"/>
                    <a:pt x="155" y="1948"/>
                    <a:pt x="143" y="1995"/>
                  </a:cubicBezTo>
                  <a:cubicBezTo>
                    <a:pt x="131" y="2055"/>
                    <a:pt x="119" y="2114"/>
                    <a:pt x="95" y="2150"/>
                  </a:cubicBezTo>
                  <a:cubicBezTo>
                    <a:pt x="84" y="2198"/>
                    <a:pt x="84" y="2245"/>
                    <a:pt x="72" y="2269"/>
                  </a:cubicBezTo>
                  <a:cubicBezTo>
                    <a:pt x="24" y="2495"/>
                    <a:pt x="0" y="2733"/>
                    <a:pt x="24" y="2972"/>
                  </a:cubicBezTo>
                  <a:cubicBezTo>
                    <a:pt x="60" y="3257"/>
                    <a:pt x="143" y="3555"/>
                    <a:pt x="298" y="3793"/>
                  </a:cubicBezTo>
                  <a:cubicBezTo>
                    <a:pt x="369" y="3912"/>
                    <a:pt x="441" y="4019"/>
                    <a:pt x="548" y="4115"/>
                  </a:cubicBezTo>
                  <a:cubicBezTo>
                    <a:pt x="631" y="4210"/>
                    <a:pt x="750" y="4281"/>
                    <a:pt x="857" y="4329"/>
                  </a:cubicBezTo>
                  <a:cubicBezTo>
                    <a:pt x="1000" y="4388"/>
                    <a:pt x="1131" y="4412"/>
                    <a:pt x="1262" y="4412"/>
                  </a:cubicBezTo>
                  <a:lnTo>
                    <a:pt x="1310" y="4412"/>
                  </a:lnTo>
                  <a:cubicBezTo>
                    <a:pt x="1441" y="4412"/>
                    <a:pt x="1572" y="4365"/>
                    <a:pt x="1679" y="4317"/>
                  </a:cubicBezTo>
                  <a:cubicBezTo>
                    <a:pt x="1738" y="4281"/>
                    <a:pt x="1810" y="4234"/>
                    <a:pt x="1869" y="4198"/>
                  </a:cubicBezTo>
                  <a:cubicBezTo>
                    <a:pt x="1917" y="4150"/>
                    <a:pt x="1977" y="4103"/>
                    <a:pt x="2024" y="4055"/>
                  </a:cubicBezTo>
                  <a:cubicBezTo>
                    <a:pt x="2108" y="3972"/>
                    <a:pt x="2191" y="3853"/>
                    <a:pt x="2239" y="3734"/>
                  </a:cubicBezTo>
                  <a:cubicBezTo>
                    <a:pt x="2298" y="3603"/>
                    <a:pt x="2346" y="3460"/>
                    <a:pt x="2381" y="3329"/>
                  </a:cubicBezTo>
                  <a:cubicBezTo>
                    <a:pt x="2405" y="3198"/>
                    <a:pt x="2417" y="3079"/>
                    <a:pt x="2417" y="2948"/>
                  </a:cubicBezTo>
                  <a:cubicBezTo>
                    <a:pt x="2417" y="2674"/>
                    <a:pt x="2393" y="2424"/>
                    <a:pt x="2334" y="2174"/>
                  </a:cubicBezTo>
                  <a:cubicBezTo>
                    <a:pt x="2286" y="1971"/>
                    <a:pt x="2227" y="1781"/>
                    <a:pt x="2167" y="1590"/>
                  </a:cubicBezTo>
                  <a:cubicBezTo>
                    <a:pt x="2108" y="1412"/>
                    <a:pt x="2036" y="1233"/>
                    <a:pt x="1941" y="1055"/>
                  </a:cubicBezTo>
                  <a:cubicBezTo>
                    <a:pt x="1858" y="876"/>
                    <a:pt x="1762" y="697"/>
                    <a:pt x="1667" y="519"/>
                  </a:cubicBezTo>
                  <a:cubicBezTo>
                    <a:pt x="1619" y="447"/>
                    <a:pt x="1560" y="352"/>
                    <a:pt x="1512" y="281"/>
                  </a:cubicBezTo>
                  <a:cubicBezTo>
                    <a:pt x="1488" y="245"/>
                    <a:pt x="1465" y="209"/>
                    <a:pt x="1441" y="174"/>
                  </a:cubicBezTo>
                  <a:cubicBezTo>
                    <a:pt x="1429" y="162"/>
                    <a:pt x="1429" y="150"/>
                    <a:pt x="1405" y="126"/>
                  </a:cubicBezTo>
                  <a:lnTo>
                    <a:pt x="1346" y="66"/>
                  </a:lnTo>
                  <a:cubicBezTo>
                    <a:pt x="1334" y="55"/>
                    <a:pt x="1334" y="55"/>
                    <a:pt x="1322" y="55"/>
                  </a:cubicBezTo>
                  <a:lnTo>
                    <a:pt x="1310" y="43"/>
                  </a:lnTo>
                  <a:cubicBezTo>
                    <a:pt x="1278" y="11"/>
                    <a:pt x="1236" y="0"/>
                    <a:pt x="11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2"/>
            <p:cNvSpPr/>
            <p:nvPr/>
          </p:nvSpPr>
          <p:spPr>
            <a:xfrm>
              <a:off x="3044725" y="1479250"/>
              <a:ext cx="57750" cy="91925"/>
            </a:xfrm>
            <a:custGeom>
              <a:rect b="b" l="l" r="r" t="t"/>
              <a:pathLst>
                <a:path extrusionOk="0" h="3677" w="2310">
                  <a:moveTo>
                    <a:pt x="1310" y="355"/>
                  </a:moveTo>
                  <a:lnTo>
                    <a:pt x="1441" y="581"/>
                  </a:lnTo>
                  <a:lnTo>
                    <a:pt x="1572" y="843"/>
                  </a:lnTo>
                  <a:cubicBezTo>
                    <a:pt x="1619" y="938"/>
                    <a:pt x="1667" y="1045"/>
                    <a:pt x="1691" y="1141"/>
                  </a:cubicBezTo>
                  <a:cubicBezTo>
                    <a:pt x="1762" y="1355"/>
                    <a:pt x="1846" y="1546"/>
                    <a:pt x="1905" y="1760"/>
                  </a:cubicBezTo>
                  <a:cubicBezTo>
                    <a:pt x="1917" y="1843"/>
                    <a:pt x="1941" y="1927"/>
                    <a:pt x="1941" y="2022"/>
                  </a:cubicBezTo>
                  <a:cubicBezTo>
                    <a:pt x="1965" y="2129"/>
                    <a:pt x="1965" y="2212"/>
                    <a:pt x="1965" y="2319"/>
                  </a:cubicBezTo>
                  <a:cubicBezTo>
                    <a:pt x="1965" y="2450"/>
                    <a:pt x="1941" y="2569"/>
                    <a:pt x="1917" y="2712"/>
                  </a:cubicBezTo>
                  <a:cubicBezTo>
                    <a:pt x="1881" y="2784"/>
                    <a:pt x="1857" y="2855"/>
                    <a:pt x="1822" y="2915"/>
                  </a:cubicBezTo>
                  <a:cubicBezTo>
                    <a:pt x="1786" y="2986"/>
                    <a:pt x="1726" y="3046"/>
                    <a:pt x="1667" y="3129"/>
                  </a:cubicBezTo>
                  <a:cubicBezTo>
                    <a:pt x="1619" y="3153"/>
                    <a:pt x="1572" y="3201"/>
                    <a:pt x="1524" y="3224"/>
                  </a:cubicBezTo>
                  <a:cubicBezTo>
                    <a:pt x="1488" y="3260"/>
                    <a:pt x="1429" y="3272"/>
                    <a:pt x="1381" y="3284"/>
                  </a:cubicBezTo>
                  <a:cubicBezTo>
                    <a:pt x="1322" y="3308"/>
                    <a:pt x="1274" y="3308"/>
                    <a:pt x="1214" y="3308"/>
                  </a:cubicBezTo>
                  <a:cubicBezTo>
                    <a:pt x="1155" y="3284"/>
                    <a:pt x="1131" y="3284"/>
                    <a:pt x="1095" y="3284"/>
                  </a:cubicBezTo>
                  <a:lnTo>
                    <a:pt x="1012" y="3248"/>
                  </a:lnTo>
                  <a:cubicBezTo>
                    <a:pt x="953" y="3201"/>
                    <a:pt x="893" y="3153"/>
                    <a:pt x="845" y="3105"/>
                  </a:cubicBezTo>
                  <a:cubicBezTo>
                    <a:pt x="774" y="3034"/>
                    <a:pt x="714" y="2950"/>
                    <a:pt x="667" y="2855"/>
                  </a:cubicBezTo>
                  <a:cubicBezTo>
                    <a:pt x="631" y="2784"/>
                    <a:pt x="595" y="2712"/>
                    <a:pt x="583" y="2629"/>
                  </a:cubicBezTo>
                  <a:cubicBezTo>
                    <a:pt x="560" y="2534"/>
                    <a:pt x="548" y="2439"/>
                    <a:pt x="548" y="2331"/>
                  </a:cubicBezTo>
                  <a:cubicBezTo>
                    <a:pt x="560" y="2141"/>
                    <a:pt x="595" y="1950"/>
                    <a:pt x="655" y="1760"/>
                  </a:cubicBezTo>
                  <a:cubicBezTo>
                    <a:pt x="691" y="1605"/>
                    <a:pt x="738" y="1474"/>
                    <a:pt x="798" y="1319"/>
                  </a:cubicBezTo>
                  <a:cubicBezTo>
                    <a:pt x="833" y="1248"/>
                    <a:pt x="881" y="1165"/>
                    <a:pt x="917" y="1081"/>
                  </a:cubicBezTo>
                  <a:lnTo>
                    <a:pt x="1048" y="819"/>
                  </a:lnTo>
                  <a:cubicBezTo>
                    <a:pt x="1131" y="664"/>
                    <a:pt x="1214" y="498"/>
                    <a:pt x="1310" y="355"/>
                  </a:cubicBezTo>
                  <a:close/>
                  <a:moveTo>
                    <a:pt x="1217" y="0"/>
                  </a:moveTo>
                  <a:cubicBezTo>
                    <a:pt x="1169" y="0"/>
                    <a:pt x="1122" y="18"/>
                    <a:pt x="1095" y="57"/>
                  </a:cubicBezTo>
                  <a:cubicBezTo>
                    <a:pt x="1036" y="141"/>
                    <a:pt x="976" y="224"/>
                    <a:pt x="917" y="295"/>
                  </a:cubicBezTo>
                  <a:cubicBezTo>
                    <a:pt x="845" y="379"/>
                    <a:pt x="786" y="486"/>
                    <a:pt x="714" y="581"/>
                  </a:cubicBezTo>
                  <a:cubicBezTo>
                    <a:pt x="524" y="831"/>
                    <a:pt x="345" y="1081"/>
                    <a:pt x="226" y="1379"/>
                  </a:cubicBezTo>
                  <a:cubicBezTo>
                    <a:pt x="167" y="1546"/>
                    <a:pt x="107" y="1712"/>
                    <a:pt x="60" y="1879"/>
                  </a:cubicBezTo>
                  <a:cubicBezTo>
                    <a:pt x="12" y="2034"/>
                    <a:pt x="0" y="2188"/>
                    <a:pt x="12" y="2355"/>
                  </a:cubicBezTo>
                  <a:cubicBezTo>
                    <a:pt x="12" y="2439"/>
                    <a:pt x="24" y="2522"/>
                    <a:pt x="48" y="2617"/>
                  </a:cubicBezTo>
                  <a:cubicBezTo>
                    <a:pt x="60" y="2689"/>
                    <a:pt x="71" y="2772"/>
                    <a:pt x="107" y="2843"/>
                  </a:cubicBezTo>
                  <a:cubicBezTo>
                    <a:pt x="167" y="2986"/>
                    <a:pt x="238" y="3129"/>
                    <a:pt x="345" y="3248"/>
                  </a:cubicBezTo>
                  <a:cubicBezTo>
                    <a:pt x="441" y="3379"/>
                    <a:pt x="583" y="3498"/>
                    <a:pt x="726" y="3582"/>
                  </a:cubicBezTo>
                  <a:cubicBezTo>
                    <a:pt x="786" y="3617"/>
                    <a:pt x="845" y="3641"/>
                    <a:pt x="917" y="3665"/>
                  </a:cubicBezTo>
                  <a:cubicBezTo>
                    <a:pt x="1012" y="3665"/>
                    <a:pt x="1084" y="3677"/>
                    <a:pt x="1179" y="3677"/>
                  </a:cubicBezTo>
                  <a:cubicBezTo>
                    <a:pt x="1262" y="3677"/>
                    <a:pt x="1334" y="3665"/>
                    <a:pt x="1417" y="3641"/>
                  </a:cubicBezTo>
                  <a:cubicBezTo>
                    <a:pt x="1488" y="3629"/>
                    <a:pt x="1548" y="3617"/>
                    <a:pt x="1607" y="3570"/>
                  </a:cubicBezTo>
                  <a:cubicBezTo>
                    <a:pt x="1667" y="3546"/>
                    <a:pt x="1738" y="3510"/>
                    <a:pt x="1786" y="3462"/>
                  </a:cubicBezTo>
                  <a:cubicBezTo>
                    <a:pt x="1846" y="3427"/>
                    <a:pt x="1905" y="3367"/>
                    <a:pt x="1953" y="3320"/>
                  </a:cubicBezTo>
                  <a:cubicBezTo>
                    <a:pt x="2048" y="3201"/>
                    <a:pt x="2143" y="3046"/>
                    <a:pt x="2203" y="2903"/>
                  </a:cubicBezTo>
                  <a:cubicBezTo>
                    <a:pt x="2250" y="2772"/>
                    <a:pt x="2274" y="2629"/>
                    <a:pt x="2286" y="2486"/>
                  </a:cubicBezTo>
                  <a:cubicBezTo>
                    <a:pt x="2310" y="2319"/>
                    <a:pt x="2310" y="2177"/>
                    <a:pt x="2286" y="2010"/>
                  </a:cubicBezTo>
                  <a:cubicBezTo>
                    <a:pt x="2274" y="1784"/>
                    <a:pt x="2215" y="1546"/>
                    <a:pt x="2143" y="1343"/>
                  </a:cubicBezTo>
                  <a:cubicBezTo>
                    <a:pt x="2107" y="1236"/>
                    <a:pt x="2072" y="1129"/>
                    <a:pt x="2036" y="1045"/>
                  </a:cubicBezTo>
                  <a:lnTo>
                    <a:pt x="1905" y="724"/>
                  </a:lnTo>
                  <a:cubicBezTo>
                    <a:pt x="1810" y="522"/>
                    <a:pt x="1715" y="331"/>
                    <a:pt x="1607" y="129"/>
                  </a:cubicBezTo>
                  <a:cubicBezTo>
                    <a:pt x="1572" y="93"/>
                    <a:pt x="1512" y="57"/>
                    <a:pt x="1476" y="57"/>
                  </a:cubicBezTo>
                  <a:cubicBezTo>
                    <a:pt x="1441" y="57"/>
                    <a:pt x="1393" y="57"/>
                    <a:pt x="1369" y="69"/>
                  </a:cubicBezTo>
                  <a:cubicBezTo>
                    <a:pt x="1357" y="57"/>
                    <a:pt x="1334" y="33"/>
                    <a:pt x="1322" y="33"/>
                  </a:cubicBezTo>
                  <a:cubicBezTo>
                    <a:pt x="1295" y="12"/>
                    <a:pt x="1256" y="0"/>
                    <a:pt x="1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2"/>
            <p:cNvSpPr/>
            <p:nvPr/>
          </p:nvSpPr>
          <p:spPr>
            <a:xfrm>
              <a:off x="3175675" y="1583125"/>
              <a:ext cx="52425" cy="99975"/>
            </a:xfrm>
            <a:custGeom>
              <a:rect b="b" l="l" r="r" t="t"/>
              <a:pathLst>
                <a:path extrusionOk="0" h="3999" w="2097">
                  <a:moveTo>
                    <a:pt x="1120" y="558"/>
                  </a:moveTo>
                  <a:cubicBezTo>
                    <a:pt x="1191" y="760"/>
                    <a:pt x="1263" y="950"/>
                    <a:pt x="1358" y="1141"/>
                  </a:cubicBezTo>
                  <a:cubicBezTo>
                    <a:pt x="1453" y="1391"/>
                    <a:pt x="1549" y="1629"/>
                    <a:pt x="1632" y="1903"/>
                  </a:cubicBezTo>
                  <a:cubicBezTo>
                    <a:pt x="1668" y="2022"/>
                    <a:pt x="1691" y="2129"/>
                    <a:pt x="1715" y="2248"/>
                  </a:cubicBezTo>
                  <a:cubicBezTo>
                    <a:pt x="1727" y="2308"/>
                    <a:pt x="1727" y="2367"/>
                    <a:pt x="1739" y="2427"/>
                  </a:cubicBezTo>
                  <a:cubicBezTo>
                    <a:pt x="1739" y="2486"/>
                    <a:pt x="1751" y="2546"/>
                    <a:pt x="1751" y="2594"/>
                  </a:cubicBezTo>
                  <a:cubicBezTo>
                    <a:pt x="1751" y="2748"/>
                    <a:pt x="1751" y="2915"/>
                    <a:pt x="1727" y="3058"/>
                  </a:cubicBezTo>
                  <a:cubicBezTo>
                    <a:pt x="1715" y="3153"/>
                    <a:pt x="1680" y="3225"/>
                    <a:pt x="1632" y="3308"/>
                  </a:cubicBezTo>
                  <a:cubicBezTo>
                    <a:pt x="1608" y="3356"/>
                    <a:pt x="1596" y="3403"/>
                    <a:pt x="1561" y="3427"/>
                  </a:cubicBezTo>
                  <a:lnTo>
                    <a:pt x="1501" y="3487"/>
                  </a:lnTo>
                  <a:cubicBezTo>
                    <a:pt x="1489" y="3510"/>
                    <a:pt x="1453" y="3510"/>
                    <a:pt x="1441" y="3522"/>
                  </a:cubicBezTo>
                  <a:cubicBezTo>
                    <a:pt x="1418" y="3522"/>
                    <a:pt x="1382" y="3534"/>
                    <a:pt x="1358" y="3534"/>
                  </a:cubicBezTo>
                  <a:cubicBezTo>
                    <a:pt x="1275" y="3558"/>
                    <a:pt x="1251" y="3558"/>
                    <a:pt x="1215" y="3558"/>
                  </a:cubicBezTo>
                  <a:cubicBezTo>
                    <a:pt x="1180" y="3534"/>
                    <a:pt x="1144" y="3522"/>
                    <a:pt x="1096" y="3510"/>
                  </a:cubicBezTo>
                  <a:cubicBezTo>
                    <a:pt x="1037" y="3475"/>
                    <a:pt x="1001" y="3439"/>
                    <a:pt x="941" y="3391"/>
                  </a:cubicBezTo>
                  <a:cubicBezTo>
                    <a:pt x="882" y="3332"/>
                    <a:pt x="822" y="3260"/>
                    <a:pt x="775" y="3177"/>
                  </a:cubicBezTo>
                  <a:cubicBezTo>
                    <a:pt x="715" y="3094"/>
                    <a:pt x="668" y="2986"/>
                    <a:pt x="644" y="2879"/>
                  </a:cubicBezTo>
                  <a:cubicBezTo>
                    <a:pt x="608" y="2748"/>
                    <a:pt x="584" y="2617"/>
                    <a:pt x="584" y="2486"/>
                  </a:cubicBezTo>
                  <a:cubicBezTo>
                    <a:pt x="584" y="2284"/>
                    <a:pt x="596" y="2082"/>
                    <a:pt x="620" y="1891"/>
                  </a:cubicBezTo>
                  <a:cubicBezTo>
                    <a:pt x="679" y="1665"/>
                    <a:pt x="763" y="1451"/>
                    <a:pt x="846" y="1248"/>
                  </a:cubicBezTo>
                  <a:cubicBezTo>
                    <a:pt x="894" y="1141"/>
                    <a:pt x="941" y="1034"/>
                    <a:pt x="977" y="915"/>
                  </a:cubicBezTo>
                  <a:lnTo>
                    <a:pt x="1120" y="558"/>
                  </a:lnTo>
                  <a:close/>
                  <a:moveTo>
                    <a:pt x="1041" y="1"/>
                  </a:moveTo>
                  <a:cubicBezTo>
                    <a:pt x="989" y="1"/>
                    <a:pt x="941" y="25"/>
                    <a:pt x="906" y="69"/>
                  </a:cubicBezTo>
                  <a:cubicBezTo>
                    <a:pt x="787" y="248"/>
                    <a:pt x="679" y="439"/>
                    <a:pt x="584" y="641"/>
                  </a:cubicBezTo>
                  <a:cubicBezTo>
                    <a:pt x="441" y="879"/>
                    <a:pt x="310" y="1129"/>
                    <a:pt x="203" y="1379"/>
                  </a:cubicBezTo>
                  <a:cubicBezTo>
                    <a:pt x="132" y="1534"/>
                    <a:pt x="84" y="1689"/>
                    <a:pt x="60" y="1855"/>
                  </a:cubicBezTo>
                  <a:cubicBezTo>
                    <a:pt x="25" y="2022"/>
                    <a:pt x="1" y="2189"/>
                    <a:pt x="1" y="2344"/>
                  </a:cubicBezTo>
                  <a:cubicBezTo>
                    <a:pt x="1" y="2522"/>
                    <a:pt x="13" y="2701"/>
                    <a:pt x="60" y="2879"/>
                  </a:cubicBezTo>
                  <a:cubicBezTo>
                    <a:pt x="84" y="2975"/>
                    <a:pt x="108" y="3058"/>
                    <a:pt x="144" y="3153"/>
                  </a:cubicBezTo>
                  <a:cubicBezTo>
                    <a:pt x="179" y="3225"/>
                    <a:pt x="227" y="3296"/>
                    <a:pt x="263" y="3356"/>
                  </a:cubicBezTo>
                  <a:cubicBezTo>
                    <a:pt x="358" y="3510"/>
                    <a:pt x="453" y="3641"/>
                    <a:pt x="596" y="3748"/>
                  </a:cubicBezTo>
                  <a:cubicBezTo>
                    <a:pt x="727" y="3856"/>
                    <a:pt x="882" y="3927"/>
                    <a:pt x="1025" y="3975"/>
                  </a:cubicBezTo>
                  <a:cubicBezTo>
                    <a:pt x="1072" y="3987"/>
                    <a:pt x="1120" y="3987"/>
                    <a:pt x="1156" y="3998"/>
                  </a:cubicBezTo>
                  <a:lnTo>
                    <a:pt x="1299" y="3998"/>
                  </a:lnTo>
                  <a:cubicBezTo>
                    <a:pt x="1370" y="3998"/>
                    <a:pt x="1441" y="3987"/>
                    <a:pt x="1513" y="3951"/>
                  </a:cubicBezTo>
                  <a:cubicBezTo>
                    <a:pt x="1656" y="3915"/>
                    <a:pt x="1775" y="3820"/>
                    <a:pt x="1846" y="3701"/>
                  </a:cubicBezTo>
                  <a:cubicBezTo>
                    <a:pt x="1930" y="3570"/>
                    <a:pt x="2013" y="3415"/>
                    <a:pt x="2037" y="3260"/>
                  </a:cubicBezTo>
                  <a:cubicBezTo>
                    <a:pt x="2072" y="3094"/>
                    <a:pt x="2096" y="2927"/>
                    <a:pt x="2096" y="2748"/>
                  </a:cubicBezTo>
                  <a:cubicBezTo>
                    <a:pt x="2096" y="2582"/>
                    <a:pt x="2096" y="2427"/>
                    <a:pt x="2072" y="2272"/>
                  </a:cubicBezTo>
                  <a:cubicBezTo>
                    <a:pt x="2049" y="2153"/>
                    <a:pt x="2037" y="2046"/>
                    <a:pt x="2013" y="1927"/>
                  </a:cubicBezTo>
                  <a:cubicBezTo>
                    <a:pt x="1977" y="1796"/>
                    <a:pt x="1930" y="1677"/>
                    <a:pt x="1894" y="1546"/>
                  </a:cubicBezTo>
                  <a:cubicBezTo>
                    <a:pt x="1811" y="1308"/>
                    <a:pt x="1727" y="1081"/>
                    <a:pt x="1620" y="855"/>
                  </a:cubicBezTo>
                  <a:cubicBezTo>
                    <a:pt x="1537" y="653"/>
                    <a:pt x="1430" y="427"/>
                    <a:pt x="1310" y="236"/>
                  </a:cubicBezTo>
                  <a:cubicBezTo>
                    <a:pt x="1275" y="189"/>
                    <a:pt x="1263" y="165"/>
                    <a:pt x="1215" y="141"/>
                  </a:cubicBezTo>
                  <a:lnTo>
                    <a:pt x="1203" y="141"/>
                  </a:lnTo>
                  <a:cubicBezTo>
                    <a:pt x="1203" y="129"/>
                    <a:pt x="1203" y="117"/>
                    <a:pt x="1191" y="105"/>
                  </a:cubicBezTo>
                  <a:cubicBezTo>
                    <a:pt x="1180" y="58"/>
                    <a:pt x="1132" y="22"/>
                    <a:pt x="1096" y="10"/>
                  </a:cubicBezTo>
                  <a:cubicBezTo>
                    <a:pt x="1078" y="4"/>
                    <a:pt x="1059" y="1"/>
                    <a:pt x="1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2"/>
            <p:cNvSpPr/>
            <p:nvPr/>
          </p:nvSpPr>
          <p:spPr>
            <a:xfrm>
              <a:off x="2833375" y="1799150"/>
              <a:ext cx="62225" cy="99450"/>
            </a:xfrm>
            <a:custGeom>
              <a:rect b="b" l="l" r="r" t="t"/>
              <a:pathLst>
                <a:path extrusionOk="0" h="3978" w="2489">
                  <a:moveTo>
                    <a:pt x="1596" y="477"/>
                  </a:moveTo>
                  <a:cubicBezTo>
                    <a:pt x="1727" y="703"/>
                    <a:pt x="1858" y="942"/>
                    <a:pt x="1965" y="1180"/>
                  </a:cubicBezTo>
                  <a:cubicBezTo>
                    <a:pt x="2013" y="1299"/>
                    <a:pt x="2048" y="1418"/>
                    <a:pt x="2084" y="1537"/>
                  </a:cubicBezTo>
                  <a:cubicBezTo>
                    <a:pt x="2108" y="1632"/>
                    <a:pt x="2132" y="1751"/>
                    <a:pt x="2144" y="1870"/>
                  </a:cubicBezTo>
                  <a:cubicBezTo>
                    <a:pt x="2144" y="1965"/>
                    <a:pt x="2156" y="2073"/>
                    <a:pt x="2156" y="2156"/>
                  </a:cubicBezTo>
                  <a:cubicBezTo>
                    <a:pt x="2156" y="2251"/>
                    <a:pt x="2144" y="2335"/>
                    <a:pt x="2144" y="2430"/>
                  </a:cubicBezTo>
                  <a:cubicBezTo>
                    <a:pt x="2132" y="2489"/>
                    <a:pt x="2132" y="2549"/>
                    <a:pt x="2108" y="2608"/>
                  </a:cubicBezTo>
                  <a:cubicBezTo>
                    <a:pt x="2096" y="2739"/>
                    <a:pt x="2048" y="2858"/>
                    <a:pt x="2001" y="2977"/>
                  </a:cubicBezTo>
                  <a:cubicBezTo>
                    <a:pt x="1965" y="3061"/>
                    <a:pt x="1918" y="3156"/>
                    <a:pt x="1858" y="3228"/>
                  </a:cubicBezTo>
                  <a:cubicBezTo>
                    <a:pt x="1810" y="3287"/>
                    <a:pt x="1751" y="3347"/>
                    <a:pt x="1691" y="3394"/>
                  </a:cubicBezTo>
                  <a:cubicBezTo>
                    <a:pt x="1644" y="3418"/>
                    <a:pt x="1584" y="3466"/>
                    <a:pt x="1525" y="3478"/>
                  </a:cubicBezTo>
                  <a:cubicBezTo>
                    <a:pt x="1501" y="3501"/>
                    <a:pt x="1453" y="3501"/>
                    <a:pt x="1429" y="3513"/>
                  </a:cubicBezTo>
                  <a:cubicBezTo>
                    <a:pt x="1370" y="3501"/>
                    <a:pt x="1322" y="3501"/>
                    <a:pt x="1263" y="3501"/>
                  </a:cubicBezTo>
                  <a:cubicBezTo>
                    <a:pt x="1203" y="3478"/>
                    <a:pt x="1156" y="3466"/>
                    <a:pt x="1120" y="3454"/>
                  </a:cubicBezTo>
                  <a:cubicBezTo>
                    <a:pt x="1072" y="3442"/>
                    <a:pt x="1025" y="3406"/>
                    <a:pt x="977" y="3382"/>
                  </a:cubicBezTo>
                  <a:cubicBezTo>
                    <a:pt x="941" y="3347"/>
                    <a:pt x="905" y="3311"/>
                    <a:pt x="858" y="3263"/>
                  </a:cubicBezTo>
                  <a:cubicBezTo>
                    <a:pt x="822" y="3204"/>
                    <a:pt x="786" y="3132"/>
                    <a:pt x="763" y="3061"/>
                  </a:cubicBezTo>
                  <a:cubicBezTo>
                    <a:pt x="727" y="2977"/>
                    <a:pt x="703" y="2882"/>
                    <a:pt x="679" y="2799"/>
                  </a:cubicBezTo>
                  <a:cubicBezTo>
                    <a:pt x="667" y="2680"/>
                    <a:pt x="667" y="2573"/>
                    <a:pt x="679" y="2454"/>
                  </a:cubicBezTo>
                  <a:cubicBezTo>
                    <a:pt x="715" y="2251"/>
                    <a:pt x="775" y="2049"/>
                    <a:pt x="834" y="1858"/>
                  </a:cubicBezTo>
                  <a:lnTo>
                    <a:pt x="917" y="1632"/>
                  </a:lnTo>
                  <a:cubicBezTo>
                    <a:pt x="1013" y="1430"/>
                    <a:pt x="1120" y="1215"/>
                    <a:pt x="1239" y="1025"/>
                  </a:cubicBezTo>
                  <a:cubicBezTo>
                    <a:pt x="1358" y="834"/>
                    <a:pt x="1477" y="656"/>
                    <a:pt x="1596" y="477"/>
                  </a:cubicBezTo>
                  <a:close/>
                  <a:moveTo>
                    <a:pt x="1370" y="1"/>
                  </a:moveTo>
                  <a:cubicBezTo>
                    <a:pt x="1298" y="1"/>
                    <a:pt x="1203" y="37"/>
                    <a:pt x="1156" y="84"/>
                  </a:cubicBezTo>
                  <a:cubicBezTo>
                    <a:pt x="1132" y="132"/>
                    <a:pt x="1084" y="180"/>
                    <a:pt x="1036" y="203"/>
                  </a:cubicBezTo>
                  <a:cubicBezTo>
                    <a:pt x="1013" y="251"/>
                    <a:pt x="965" y="287"/>
                    <a:pt x="941" y="334"/>
                  </a:cubicBezTo>
                  <a:cubicBezTo>
                    <a:pt x="846" y="430"/>
                    <a:pt x="775" y="525"/>
                    <a:pt x="679" y="632"/>
                  </a:cubicBezTo>
                  <a:cubicBezTo>
                    <a:pt x="608" y="727"/>
                    <a:pt x="524" y="834"/>
                    <a:pt x="465" y="953"/>
                  </a:cubicBezTo>
                  <a:cubicBezTo>
                    <a:pt x="429" y="1013"/>
                    <a:pt x="382" y="1061"/>
                    <a:pt x="370" y="1120"/>
                  </a:cubicBezTo>
                  <a:cubicBezTo>
                    <a:pt x="346" y="1180"/>
                    <a:pt x="310" y="1239"/>
                    <a:pt x="286" y="1311"/>
                  </a:cubicBezTo>
                  <a:lnTo>
                    <a:pt x="191" y="1537"/>
                  </a:lnTo>
                  <a:lnTo>
                    <a:pt x="143" y="1668"/>
                  </a:lnTo>
                  <a:cubicBezTo>
                    <a:pt x="132" y="1727"/>
                    <a:pt x="108" y="1799"/>
                    <a:pt x="84" y="1858"/>
                  </a:cubicBezTo>
                  <a:cubicBezTo>
                    <a:pt x="60" y="2025"/>
                    <a:pt x="24" y="2180"/>
                    <a:pt x="13" y="2335"/>
                  </a:cubicBezTo>
                  <a:cubicBezTo>
                    <a:pt x="1" y="2513"/>
                    <a:pt x="1" y="2692"/>
                    <a:pt x="48" y="2870"/>
                  </a:cubicBezTo>
                  <a:cubicBezTo>
                    <a:pt x="60" y="2966"/>
                    <a:pt x="72" y="3037"/>
                    <a:pt x="108" y="3108"/>
                  </a:cubicBezTo>
                  <a:cubicBezTo>
                    <a:pt x="132" y="3204"/>
                    <a:pt x="167" y="3275"/>
                    <a:pt x="203" y="3370"/>
                  </a:cubicBezTo>
                  <a:cubicBezTo>
                    <a:pt x="251" y="3454"/>
                    <a:pt x="310" y="3549"/>
                    <a:pt x="382" y="3620"/>
                  </a:cubicBezTo>
                  <a:cubicBezTo>
                    <a:pt x="441" y="3680"/>
                    <a:pt x="501" y="3739"/>
                    <a:pt x="584" y="3787"/>
                  </a:cubicBezTo>
                  <a:cubicBezTo>
                    <a:pt x="644" y="3823"/>
                    <a:pt x="703" y="3870"/>
                    <a:pt x="775" y="3906"/>
                  </a:cubicBezTo>
                  <a:cubicBezTo>
                    <a:pt x="846" y="3930"/>
                    <a:pt x="917" y="3966"/>
                    <a:pt x="1013" y="3978"/>
                  </a:cubicBezTo>
                  <a:lnTo>
                    <a:pt x="1334" y="3978"/>
                  </a:lnTo>
                  <a:cubicBezTo>
                    <a:pt x="1429" y="3954"/>
                    <a:pt x="1501" y="3942"/>
                    <a:pt x="1596" y="3918"/>
                  </a:cubicBezTo>
                  <a:cubicBezTo>
                    <a:pt x="1751" y="3859"/>
                    <a:pt x="1906" y="3739"/>
                    <a:pt x="2025" y="3620"/>
                  </a:cubicBezTo>
                  <a:cubicBezTo>
                    <a:pt x="2156" y="3466"/>
                    <a:pt x="2251" y="3311"/>
                    <a:pt x="2322" y="3132"/>
                  </a:cubicBezTo>
                  <a:cubicBezTo>
                    <a:pt x="2382" y="2977"/>
                    <a:pt x="2429" y="2835"/>
                    <a:pt x="2441" y="2680"/>
                  </a:cubicBezTo>
                  <a:cubicBezTo>
                    <a:pt x="2453" y="2608"/>
                    <a:pt x="2465" y="2513"/>
                    <a:pt x="2465" y="2442"/>
                  </a:cubicBezTo>
                  <a:cubicBezTo>
                    <a:pt x="2465" y="2382"/>
                    <a:pt x="2489" y="2311"/>
                    <a:pt x="2489" y="2251"/>
                  </a:cubicBezTo>
                  <a:cubicBezTo>
                    <a:pt x="2489" y="2096"/>
                    <a:pt x="2489" y="1954"/>
                    <a:pt x="2465" y="1799"/>
                  </a:cubicBezTo>
                  <a:cubicBezTo>
                    <a:pt x="2453" y="1727"/>
                    <a:pt x="2453" y="1656"/>
                    <a:pt x="2441" y="1573"/>
                  </a:cubicBezTo>
                  <a:cubicBezTo>
                    <a:pt x="2429" y="1501"/>
                    <a:pt x="2406" y="1442"/>
                    <a:pt x="2394" y="1370"/>
                  </a:cubicBezTo>
                  <a:cubicBezTo>
                    <a:pt x="2370" y="1239"/>
                    <a:pt x="2322" y="1120"/>
                    <a:pt x="2263" y="977"/>
                  </a:cubicBezTo>
                  <a:cubicBezTo>
                    <a:pt x="2156" y="715"/>
                    <a:pt x="2025" y="465"/>
                    <a:pt x="1870" y="203"/>
                  </a:cubicBezTo>
                  <a:cubicBezTo>
                    <a:pt x="1829" y="145"/>
                    <a:pt x="1770" y="111"/>
                    <a:pt x="1706" y="111"/>
                  </a:cubicBezTo>
                  <a:cubicBezTo>
                    <a:pt x="1678" y="111"/>
                    <a:pt x="1649" y="117"/>
                    <a:pt x="1620" y="132"/>
                  </a:cubicBezTo>
                  <a:lnTo>
                    <a:pt x="1572" y="84"/>
                  </a:lnTo>
                  <a:cubicBezTo>
                    <a:pt x="1513" y="37"/>
                    <a:pt x="1441" y="1"/>
                    <a:pt x="1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2"/>
            <p:cNvSpPr/>
            <p:nvPr/>
          </p:nvSpPr>
          <p:spPr>
            <a:xfrm>
              <a:off x="2914050" y="1680925"/>
              <a:ext cx="60750" cy="96825"/>
            </a:xfrm>
            <a:custGeom>
              <a:rect b="b" l="l" r="r" t="t"/>
              <a:pathLst>
                <a:path extrusionOk="0" h="3873" w="2430">
                  <a:moveTo>
                    <a:pt x="488" y="2206"/>
                  </a:moveTo>
                  <a:cubicBezTo>
                    <a:pt x="488" y="2218"/>
                    <a:pt x="476" y="2218"/>
                    <a:pt x="488" y="2218"/>
                  </a:cubicBezTo>
                  <a:lnTo>
                    <a:pt x="488" y="2206"/>
                  </a:lnTo>
                  <a:close/>
                  <a:moveTo>
                    <a:pt x="1346" y="420"/>
                  </a:moveTo>
                  <a:cubicBezTo>
                    <a:pt x="1441" y="563"/>
                    <a:pt x="1536" y="718"/>
                    <a:pt x="1619" y="872"/>
                  </a:cubicBezTo>
                  <a:cubicBezTo>
                    <a:pt x="1703" y="1027"/>
                    <a:pt x="1774" y="1170"/>
                    <a:pt x="1846" y="1337"/>
                  </a:cubicBezTo>
                  <a:cubicBezTo>
                    <a:pt x="1893" y="1456"/>
                    <a:pt x="1941" y="1575"/>
                    <a:pt x="1965" y="1694"/>
                  </a:cubicBezTo>
                  <a:cubicBezTo>
                    <a:pt x="1977" y="1765"/>
                    <a:pt x="2012" y="1849"/>
                    <a:pt x="2024" y="1920"/>
                  </a:cubicBezTo>
                  <a:cubicBezTo>
                    <a:pt x="2036" y="1980"/>
                    <a:pt x="2060" y="2039"/>
                    <a:pt x="2060" y="2099"/>
                  </a:cubicBezTo>
                  <a:cubicBezTo>
                    <a:pt x="2060" y="2158"/>
                    <a:pt x="2072" y="2194"/>
                    <a:pt x="2072" y="2253"/>
                  </a:cubicBezTo>
                  <a:cubicBezTo>
                    <a:pt x="2072" y="2396"/>
                    <a:pt x="2072" y="2515"/>
                    <a:pt x="2060" y="2634"/>
                  </a:cubicBezTo>
                  <a:cubicBezTo>
                    <a:pt x="2036" y="2730"/>
                    <a:pt x="2012" y="2837"/>
                    <a:pt x="1977" y="2932"/>
                  </a:cubicBezTo>
                  <a:cubicBezTo>
                    <a:pt x="1941" y="3015"/>
                    <a:pt x="1893" y="3111"/>
                    <a:pt x="1834" y="3182"/>
                  </a:cubicBezTo>
                  <a:cubicBezTo>
                    <a:pt x="1786" y="3242"/>
                    <a:pt x="1739" y="3289"/>
                    <a:pt x="1679" y="3325"/>
                  </a:cubicBezTo>
                  <a:cubicBezTo>
                    <a:pt x="1619" y="3373"/>
                    <a:pt x="1584" y="3408"/>
                    <a:pt x="1524" y="3420"/>
                  </a:cubicBezTo>
                  <a:cubicBezTo>
                    <a:pt x="1465" y="3432"/>
                    <a:pt x="1417" y="3444"/>
                    <a:pt x="1358" y="3468"/>
                  </a:cubicBezTo>
                  <a:cubicBezTo>
                    <a:pt x="1286" y="3456"/>
                    <a:pt x="1227" y="3456"/>
                    <a:pt x="1167" y="3456"/>
                  </a:cubicBezTo>
                  <a:lnTo>
                    <a:pt x="988" y="3408"/>
                  </a:lnTo>
                  <a:cubicBezTo>
                    <a:pt x="929" y="3373"/>
                    <a:pt x="881" y="3349"/>
                    <a:pt x="822" y="3313"/>
                  </a:cubicBezTo>
                  <a:cubicBezTo>
                    <a:pt x="762" y="3254"/>
                    <a:pt x="703" y="3218"/>
                    <a:pt x="643" y="3134"/>
                  </a:cubicBezTo>
                  <a:cubicBezTo>
                    <a:pt x="596" y="3063"/>
                    <a:pt x="548" y="3004"/>
                    <a:pt x="524" y="2932"/>
                  </a:cubicBezTo>
                  <a:cubicBezTo>
                    <a:pt x="488" y="2861"/>
                    <a:pt x="476" y="2765"/>
                    <a:pt x="465" y="2694"/>
                  </a:cubicBezTo>
                  <a:cubicBezTo>
                    <a:pt x="453" y="2539"/>
                    <a:pt x="465" y="2408"/>
                    <a:pt x="476" y="2265"/>
                  </a:cubicBezTo>
                  <a:cubicBezTo>
                    <a:pt x="488" y="2146"/>
                    <a:pt x="524" y="2027"/>
                    <a:pt x="548" y="1920"/>
                  </a:cubicBezTo>
                  <a:cubicBezTo>
                    <a:pt x="584" y="1813"/>
                    <a:pt x="607" y="1706"/>
                    <a:pt x="655" y="1610"/>
                  </a:cubicBezTo>
                  <a:cubicBezTo>
                    <a:pt x="691" y="1551"/>
                    <a:pt x="703" y="1491"/>
                    <a:pt x="726" y="1432"/>
                  </a:cubicBezTo>
                  <a:cubicBezTo>
                    <a:pt x="774" y="1337"/>
                    <a:pt x="822" y="1229"/>
                    <a:pt x="869" y="1146"/>
                  </a:cubicBezTo>
                  <a:cubicBezTo>
                    <a:pt x="893" y="1099"/>
                    <a:pt x="929" y="1039"/>
                    <a:pt x="953" y="991"/>
                  </a:cubicBezTo>
                  <a:cubicBezTo>
                    <a:pt x="988" y="932"/>
                    <a:pt x="1024" y="896"/>
                    <a:pt x="1060" y="837"/>
                  </a:cubicBezTo>
                  <a:cubicBezTo>
                    <a:pt x="1143" y="682"/>
                    <a:pt x="1250" y="551"/>
                    <a:pt x="1346" y="420"/>
                  </a:cubicBezTo>
                  <a:close/>
                  <a:moveTo>
                    <a:pt x="1265" y="0"/>
                  </a:moveTo>
                  <a:cubicBezTo>
                    <a:pt x="1195" y="0"/>
                    <a:pt x="1128" y="41"/>
                    <a:pt x="1096" y="98"/>
                  </a:cubicBezTo>
                  <a:cubicBezTo>
                    <a:pt x="1000" y="277"/>
                    <a:pt x="857" y="444"/>
                    <a:pt x="750" y="610"/>
                  </a:cubicBezTo>
                  <a:cubicBezTo>
                    <a:pt x="691" y="682"/>
                    <a:pt x="643" y="753"/>
                    <a:pt x="584" y="837"/>
                  </a:cubicBezTo>
                  <a:cubicBezTo>
                    <a:pt x="548" y="896"/>
                    <a:pt x="500" y="956"/>
                    <a:pt x="476" y="1015"/>
                  </a:cubicBezTo>
                  <a:cubicBezTo>
                    <a:pt x="441" y="1051"/>
                    <a:pt x="429" y="1087"/>
                    <a:pt x="417" y="1134"/>
                  </a:cubicBezTo>
                  <a:cubicBezTo>
                    <a:pt x="226" y="1491"/>
                    <a:pt x="84" y="1872"/>
                    <a:pt x="48" y="2277"/>
                  </a:cubicBezTo>
                  <a:cubicBezTo>
                    <a:pt x="0" y="2587"/>
                    <a:pt x="24" y="2896"/>
                    <a:pt x="167" y="3182"/>
                  </a:cubicBezTo>
                  <a:cubicBezTo>
                    <a:pt x="298" y="3456"/>
                    <a:pt x="500" y="3670"/>
                    <a:pt x="786" y="3789"/>
                  </a:cubicBezTo>
                  <a:cubicBezTo>
                    <a:pt x="857" y="3825"/>
                    <a:pt x="953" y="3849"/>
                    <a:pt x="1024" y="3873"/>
                  </a:cubicBezTo>
                  <a:cubicBezTo>
                    <a:pt x="1046" y="3851"/>
                    <a:pt x="1076" y="3847"/>
                    <a:pt x="1109" y="3847"/>
                  </a:cubicBezTo>
                  <a:cubicBezTo>
                    <a:pt x="1131" y="3847"/>
                    <a:pt x="1155" y="3849"/>
                    <a:pt x="1179" y="3849"/>
                  </a:cubicBezTo>
                  <a:lnTo>
                    <a:pt x="1227" y="3849"/>
                  </a:lnTo>
                  <a:cubicBezTo>
                    <a:pt x="1369" y="3837"/>
                    <a:pt x="1536" y="3813"/>
                    <a:pt x="1667" y="3730"/>
                  </a:cubicBezTo>
                  <a:cubicBezTo>
                    <a:pt x="1941" y="3587"/>
                    <a:pt x="2143" y="3349"/>
                    <a:pt x="2262" y="3063"/>
                  </a:cubicBezTo>
                  <a:cubicBezTo>
                    <a:pt x="2322" y="2932"/>
                    <a:pt x="2370" y="2777"/>
                    <a:pt x="2393" y="2634"/>
                  </a:cubicBezTo>
                  <a:cubicBezTo>
                    <a:pt x="2417" y="2527"/>
                    <a:pt x="2429" y="2420"/>
                    <a:pt x="2429" y="2325"/>
                  </a:cubicBezTo>
                  <a:lnTo>
                    <a:pt x="2429" y="2003"/>
                  </a:lnTo>
                  <a:cubicBezTo>
                    <a:pt x="2417" y="1884"/>
                    <a:pt x="2393" y="1765"/>
                    <a:pt x="2370" y="1646"/>
                  </a:cubicBezTo>
                  <a:lnTo>
                    <a:pt x="2274" y="1337"/>
                  </a:lnTo>
                  <a:cubicBezTo>
                    <a:pt x="2143" y="932"/>
                    <a:pt x="1905" y="575"/>
                    <a:pt x="1667" y="217"/>
                  </a:cubicBezTo>
                  <a:cubicBezTo>
                    <a:pt x="1643" y="170"/>
                    <a:pt x="1608" y="146"/>
                    <a:pt x="1548" y="134"/>
                  </a:cubicBezTo>
                  <a:cubicBezTo>
                    <a:pt x="1536" y="128"/>
                    <a:pt x="1518" y="125"/>
                    <a:pt x="1499" y="125"/>
                  </a:cubicBezTo>
                  <a:cubicBezTo>
                    <a:pt x="1480" y="125"/>
                    <a:pt x="1459" y="128"/>
                    <a:pt x="1441" y="134"/>
                  </a:cubicBezTo>
                  <a:cubicBezTo>
                    <a:pt x="1429" y="86"/>
                    <a:pt x="1405" y="63"/>
                    <a:pt x="1358" y="27"/>
                  </a:cubicBezTo>
                  <a:cubicBezTo>
                    <a:pt x="1328" y="9"/>
                    <a:pt x="1296" y="0"/>
                    <a:pt x="12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22"/>
          <p:cNvGrpSpPr/>
          <p:nvPr/>
        </p:nvGrpSpPr>
        <p:grpSpPr>
          <a:xfrm flipH="1" rot="-4068486">
            <a:off x="-655014" y="-712243"/>
            <a:ext cx="2288426" cy="1834154"/>
            <a:chOff x="-440953" y="-271101"/>
            <a:chExt cx="2288486" cy="1834202"/>
          </a:xfrm>
        </p:grpSpPr>
        <p:sp>
          <p:nvSpPr>
            <p:cNvPr id="381" name="Google Shape;381;p22"/>
            <p:cNvSpPr/>
            <p:nvPr/>
          </p:nvSpPr>
          <p:spPr>
            <a:xfrm>
              <a:off x="-440953" y="-127009"/>
              <a:ext cx="1022255" cy="1669917"/>
            </a:xfrm>
            <a:custGeom>
              <a:rect b="b" l="l" r="r" t="t"/>
              <a:pathLst>
                <a:path extrusionOk="0" h="19801" w="12121">
                  <a:moveTo>
                    <a:pt x="2108" y="0"/>
                  </a:moveTo>
                  <a:cubicBezTo>
                    <a:pt x="2000" y="24"/>
                    <a:pt x="1917" y="84"/>
                    <a:pt x="1869" y="155"/>
                  </a:cubicBezTo>
                  <a:cubicBezTo>
                    <a:pt x="1834" y="215"/>
                    <a:pt x="1810" y="286"/>
                    <a:pt x="1810" y="369"/>
                  </a:cubicBezTo>
                  <a:cubicBezTo>
                    <a:pt x="1798" y="393"/>
                    <a:pt x="1798" y="441"/>
                    <a:pt x="1798" y="488"/>
                  </a:cubicBezTo>
                  <a:lnTo>
                    <a:pt x="1798" y="572"/>
                  </a:lnTo>
                  <a:cubicBezTo>
                    <a:pt x="1798" y="679"/>
                    <a:pt x="1774" y="798"/>
                    <a:pt x="1762" y="893"/>
                  </a:cubicBezTo>
                  <a:lnTo>
                    <a:pt x="1750" y="1000"/>
                  </a:lnTo>
                  <a:cubicBezTo>
                    <a:pt x="1738" y="1120"/>
                    <a:pt x="1727" y="1262"/>
                    <a:pt x="1703" y="1381"/>
                  </a:cubicBezTo>
                  <a:lnTo>
                    <a:pt x="1667" y="1822"/>
                  </a:lnTo>
                  <a:cubicBezTo>
                    <a:pt x="1619" y="2060"/>
                    <a:pt x="1572" y="2334"/>
                    <a:pt x="1512" y="2596"/>
                  </a:cubicBezTo>
                  <a:cubicBezTo>
                    <a:pt x="1441" y="2905"/>
                    <a:pt x="1346" y="3203"/>
                    <a:pt x="1262" y="3501"/>
                  </a:cubicBezTo>
                  <a:cubicBezTo>
                    <a:pt x="1226" y="3620"/>
                    <a:pt x="1191" y="3739"/>
                    <a:pt x="1155" y="3858"/>
                  </a:cubicBezTo>
                  <a:cubicBezTo>
                    <a:pt x="1096" y="4013"/>
                    <a:pt x="1048" y="4179"/>
                    <a:pt x="1012" y="4322"/>
                  </a:cubicBezTo>
                  <a:cubicBezTo>
                    <a:pt x="869" y="4739"/>
                    <a:pt x="750" y="5191"/>
                    <a:pt x="631" y="5596"/>
                  </a:cubicBezTo>
                  <a:cubicBezTo>
                    <a:pt x="584" y="5751"/>
                    <a:pt x="548" y="5918"/>
                    <a:pt x="500" y="6061"/>
                  </a:cubicBezTo>
                  <a:cubicBezTo>
                    <a:pt x="417" y="6346"/>
                    <a:pt x="334" y="6632"/>
                    <a:pt x="262" y="6930"/>
                  </a:cubicBezTo>
                  <a:cubicBezTo>
                    <a:pt x="167" y="7251"/>
                    <a:pt x="119" y="7549"/>
                    <a:pt x="83" y="7847"/>
                  </a:cubicBezTo>
                  <a:cubicBezTo>
                    <a:pt x="48" y="8192"/>
                    <a:pt x="24" y="8537"/>
                    <a:pt x="12" y="8799"/>
                  </a:cubicBezTo>
                  <a:cubicBezTo>
                    <a:pt x="0" y="8906"/>
                    <a:pt x="0" y="9013"/>
                    <a:pt x="0" y="9109"/>
                  </a:cubicBezTo>
                  <a:lnTo>
                    <a:pt x="0" y="9251"/>
                  </a:lnTo>
                  <a:cubicBezTo>
                    <a:pt x="0" y="9371"/>
                    <a:pt x="12" y="9490"/>
                    <a:pt x="12" y="9609"/>
                  </a:cubicBezTo>
                  <a:lnTo>
                    <a:pt x="12" y="9668"/>
                  </a:lnTo>
                  <a:cubicBezTo>
                    <a:pt x="24" y="9978"/>
                    <a:pt x="48" y="10287"/>
                    <a:pt x="119" y="10633"/>
                  </a:cubicBezTo>
                  <a:cubicBezTo>
                    <a:pt x="131" y="10764"/>
                    <a:pt x="155" y="10918"/>
                    <a:pt x="191" y="11061"/>
                  </a:cubicBezTo>
                  <a:lnTo>
                    <a:pt x="191" y="11097"/>
                  </a:lnTo>
                  <a:cubicBezTo>
                    <a:pt x="203" y="11228"/>
                    <a:pt x="238" y="11359"/>
                    <a:pt x="274" y="11490"/>
                  </a:cubicBezTo>
                  <a:lnTo>
                    <a:pt x="310" y="11621"/>
                  </a:lnTo>
                  <a:lnTo>
                    <a:pt x="345" y="11776"/>
                  </a:lnTo>
                  <a:cubicBezTo>
                    <a:pt x="405" y="11978"/>
                    <a:pt x="488" y="12145"/>
                    <a:pt x="548" y="12299"/>
                  </a:cubicBezTo>
                  <a:cubicBezTo>
                    <a:pt x="619" y="12490"/>
                    <a:pt x="726" y="12669"/>
                    <a:pt x="834" y="12847"/>
                  </a:cubicBezTo>
                  <a:cubicBezTo>
                    <a:pt x="857" y="12895"/>
                    <a:pt x="905" y="12954"/>
                    <a:pt x="929" y="13002"/>
                  </a:cubicBezTo>
                  <a:lnTo>
                    <a:pt x="965" y="13038"/>
                  </a:lnTo>
                  <a:cubicBezTo>
                    <a:pt x="1143" y="13311"/>
                    <a:pt x="1334" y="13573"/>
                    <a:pt x="1560" y="13812"/>
                  </a:cubicBezTo>
                  <a:cubicBezTo>
                    <a:pt x="1679" y="13954"/>
                    <a:pt x="1822" y="14097"/>
                    <a:pt x="1988" y="14228"/>
                  </a:cubicBezTo>
                  <a:lnTo>
                    <a:pt x="2084" y="14312"/>
                  </a:lnTo>
                  <a:lnTo>
                    <a:pt x="2167" y="14383"/>
                  </a:lnTo>
                  <a:lnTo>
                    <a:pt x="2215" y="14431"/>
                  </a:lnTo>
                  <a:lnTo>
                    <a:pt x="2393" y="14562"/>
                  </a:lnTo>
                  <a:lnTo>
                    <a:pt x="2631" y="14728"/>
                  </a:lnTo>
                  <a:cubicBezTo>
                    <a:pt x="2655" y="14752"/>
                    <a:pt x="2703" y="14776"/>
                    <a:pt x="2750" y="14800"/>
                  </a:cubicBezTo>
                  <a:lnTo>
                    <a:pt x="2774" y="14812"/>
                  </a:lnTo>
                  <a:cubicBezTo>
                    <a:pt x="2798" y="14835"/>
                    <a:pt x="2822" y="14847"/>
                    <a:pt x="2834" y="14859"/>
                  </a:cubicBezTo>
                  <a:cubicBezTo>
                    <a:pt x="2881" y="14895"/>
                    <a:pt x="2929" y="14907"/>
                    <a:pt x="2977" y="14931"/>
                  </a:cubicBezTo>
                  <a:cubicBezTo>
                    <a:pt x="3001" y="14955"/>
                    <a:pt x="3048" y="14978"/>
                    <a:pt x="3072" y="14990"/>
                  </a:cubicBezTo>
                  <a:lnTo>
                    <a:pt x="3346" y="15133"/>
                  </a:lnTo>
                  <a:lnTo>
                    <a:pt x="3405" y="15157"/>
                  </a:lnTo>
                  <a:cubicBezTo>
                    <a:pt x="3536" y="15228"/>
                    <a:pt x="3703" y="15288"/>
                    <a:pt x="3846" y="15347"/>
                  </a:cubicBezTo>
                  <a:cubicBezTo>
                    <a:pt x="4060" y="15431"/>
                    <a:pt x="4286" y="15502"/>
                    <a:pt x="4489" y="15574"/>
                  </a:cubicBezTo>
                  <a:cubicBezTo>
                    <a:pt x="4584" y="15609"/>
                    <a:pt x="4655" y="15633"/>
                    <a:pt x="4739" y="15669"/>
                  </a:cubicBezTo>
                  <a:cubicBezTo>
                    <a:pt x="5013" y="15752"/>
                    <a:pt x="5275" y="15859"/>
                    <a:pt x="5537" y="15967"/>
                  </a:cubicBezTo>
                  <a:cubicBezTo>
                    <a:pt x="5620" y="15990"/>
                    <a:pt x="5715" y="16038"/>
                    <a:pt x="5798" y="16062"/>
                  </a:cubicBezTo>
                  <a:cubicBezTo>
                    <a:pt x="5846" y="16086"/>
                    <a:pt x="5870" y="16098"/>
                    <a:pt x="5918" y="16109"/>
                  </a:cubicBezTo>
                  <a:cubicBezTo>
                    <a:pt x="5989" y="16145"/>
                    <a:pt x="6084" y="16169"/>
                    <a:pt x="6168" y="16217"/>
                  </a:cubicBezTo>
                  <a:cubicBezTo>
                    <a:pt x="6215" y="16229"/>
                    <a:pt x="6263" y="16264"/>
                    <a:pt x="6310" y="16276"/>
                  </a:cubicBezTo>
                  <a:cubicBezTo>
                    <a:pt x="6382" y="16300"/>
                    <a:pt x="6465" y="16336"/>
                    <a:pt x="6549" y="16383"/>
                  </a:cubicBezTo>
                  <a:cubicBezTo>
                    <a:pt x="6846" y="16526"/>
                    <a:pt x="7120" y="16705"/>
                    <a:pt x="7394" y="16895"/>
                  </a:cubicBezTo>
                  <a:cubicBezTo>
                    <a:pt x="7739" y="17169"/>
                    <a:pt x="8037" y="17467"/>
                    <a:pt x="8287" y="17788"/>
                  </a:cubicBezTo>
                  <a:cubicBezTo>
                    <a:pt x="8489" y="18086"/>
                    <a:pt x="8680" y="18419"/>
                    <a:pt x="8823" y="18741"/>
                  </a:cubicBezTo>
                  <a:cubicBezTo>
                    <a:pt x="8930" y="19026"/>
                    <a:pt x="9001" y="19253"/>
                    <a:pt x="9025" y="19479"/>
                  </a:cubicBezTo>
                  <a:lnTo>
                    <a:pt x="9025" y="19503"/>
                  </a:lnTo>
                  <a:cubicBezTo>
                    <a:pt x="9025" y="19598"/>
                    <a:pt x="9061" y="19658"/>
                    <a:pt x="9120" y="19717"/>
                  </a:cubicBezTo>
                  <a:cubicBezTo>
                    <a:pt x="9168" y="19777"/>
                    <a:pt x="9251" y="19800"/>
                    <a:pt x="9323" y="19800"/>
                  </a:cubicBezTo>
                  <a:cubicBezTo>
                    <a:pt x="9406" y="19800"/>
                    <a:pt x="9478" y="19777"/>
                    <a:pt x="9597" y="19777"/>
                  </a:cubicBezTo>
                  <a:cubicBezTo>
                    <a:pt x="9644" y="19729"/>
                    <a:pt x="9680" y="19634"/>
                    <a:pt x="9680" y="19562"/>
                  </a:cubicBezTo>
                  <a:cubicBezTo>
                    <a:pt x="9680" y="19491"/>
                    <a:pt x="9668" y="19396"/>
                    <a:pt x="9656" y="19312"/>
                  </a:cubicBezTo>
                  <a:cubicBezTo>
                    <a:pt x="9656" y="19277"/>
                    <a:pt x="9668" y="19265"/>
                    <a:pt x="9668" y="19241"/>
                  </a:cubicBezTo>
                  <a:cubicBezTo>
                    <a:pt x="9680" y="19146"/>
                    <a:pt x="9680" y="19074"/>
                    <a:pt x="9680" y="19003"/>
                  </a:cubicBezTo>
                  <a:cubicBezTo>
                    <a:pt x="9680" y="18943"/>
                    <a:pt x="9704" y="18860"/>
                    <a:pt x="9704" y="18800"/>
                  </a:cubicBezTo>
                  <a:cubicBezTo>
                    <a:pt x="9716" y="18669"/>
                    <a:pt x="9716" y="18526"/>
                    <a:pt x="9728" y="18384"/>
                  </a:cubicBezTo>
                  <a:cubicBezTo>
                    <a:pt x="9739" y="18122"/>
                    <a:pt x="9775" y="17848"/>
                    <a:pt x="9799" y="17598"/>
                  </a:cubicBezTo>
                  <a:lnTo>
                    <a:pt x="9799" y="17574"/>
                  </a:lnTo>
                  <a:cubicBezTo>
                    <a:pt x="9835" y="17395"/>
                    <a:pt x="9859" y="17241"/>
                    <a:pt x="9894" y="17110"/>
                  </a:cubicBezTo>
                  <a:cubicBezTo>
                    <a:pt x="9918" y="16931"/>
                    <a:pt x="9966" y="16764"/>
                    <a:pt x="10013" y="16598"/>
                  </a:cubicBezTo>
                  <a:cubicBezTo>
                    <a:pt x="10085" y="16300"/>
                    <a:pt x="10204" y="16038"/>
                    <a:pt x="10323" y="15728"/>
                  </a:cubicBezTo>
                  <a:cubicBezTo>
                    <a:pt x="10382" y="15586"/>
                    <a:pt x="10442" y="15443"/>
                    <a:pt x="10513" y="15312"/>
                  </a:cubicBezTo>
                  <a:lnTo>
                    <a:pt x="10561" y="15228"/>
                  </a:lnTo>
                  <a:lnTo>
                    <a:pt x="10740" y="14871"/>
                  </a:lnTo>
                  <a:cubicBezTo>
                    <a:pt x="10906" y="14526"/>
                    <a:pt x="11037" y="14169"/>
                    <a:pt x="11168" y="13847"/>
                  </a:cubicBezTo>
                  <a:cubicBezTo>
                    <a:pt x="11383" y="13335"/>
                    <a:pt x="11561" y="12788"/>
                    <a:pt x="11740" y="12168"/>
                  </a:cubicBezTo>
                  <a:cubicBezTo>
                    <a:pt x="11811" y="11895"/>
                    <a:pt x="11871" y="11633"/>
                    <a:pt x="11942" y="11287"/>
                  </a:cubicBezTo>
                  <a:cubicBezTo>
                    <a:pt x="11978" y="11168"/>
                    <a:pt x="12002" y="11025"/>
                    <a:pt x="12025" y="10883"/>
                  </a:cubicBezTo>
                  <a:cubicBezTo>
                    <a:pt x="12025" y="10823"/>
                    <a:pt x="12037" y="10787"/>
                    <a:pt x="12037" y="10740"/>
                  </a:cubicBezTo>
                  <a:cubicBezTo>
                    <a:pt x="12049" y="10621"/>
                    <a:pt x="12061" y="10490"/>
                    <a:pt x="12085" y="10359"/>
                  </a:cubicBezTo>
                  <a:cubicBezTo>
                    <a:pt x="12097" y="10085"/>
                    <a:pt x="12121" y="9763"/>
                    <a:pt x="12121" y="9454"/>
                  </a:cubicBezTo>
                  <a:cubicBezTo>
                    <a:pt x="12109" y="9192"/>
                    <a:pt x="12097" y="8894"/>
                    <a:pt x="12085" y="8513"/>
                  </a:cubicBezTo>
                  <a:cubicBezTo>
                    <a:pt x="12049" y="7858"/>
                    <a:pt x="11978" y="7239"/>
                    <a:pt x="11859" y="6656"/>
                  </a:cubicBezTo>
                  <a:cubicBezTo>
                    <a:pt x="11799" y="6346"/>
                    <a:pt x="11704" y="6049"/>
                    <a:pt x="11633" y="5775"/>
                  </a:cubicBezTo>
                  <a:cubicBezTo>
                    <a:pt x="11609" y="5656"/>
                    <a:pt x="11561" y="5561"/>
                    <a:pt x="11525" y="5441"/>
                  </a:cubicBezTo>
                  <a:lnTo>
                    <a:pt x="11502" y="5346"/>
                  </a:lnTo>
                  <a:cubicBezTo>
                    <a:pt x="11454" y="5215"/>
                    <a:pt x="11406" y="5084"/>
                    <a:pt x="11371" y="4977"/>
                  </a:cubicBezTo>
                  <a:lnTo>
                    <a:pt x="11347" y="4930"/>
                  </a:lnTo>
                  <a:cubicBezTo>
                    <a:pt x="11228" y="4656"/>
                    <a:pt x="11109" y="4358"/>
                    <a:pt x="10978" y="4072"/>
                  </a:cubicBezTo>
                  <a:cubicBezTo>
                    <a:pt x="10966" y="4048"/>
                    <a:pt x="10966" y="4037"/>
                    <a:pt x="10954" y="4013"/>
                  </a:cubicBezTo>
                  <a:cubicBezTo>
                    <a:pt x="10918" y="3965"/>
                    <a:pt x="10906" y="3917"/>
                    <a:pt x="10871" y="3870"/>
                  </a:cubicBezTo>
                  <a:lnTo>
                    <a:pt x="10740" y="3656"/>
                  </a:lnTo>
                  <a:cubicBezTo>
                    <a:pt x="10656" y="3513"/>
                    <a:pt x="10561" y="3370"/>
                    <a:pt x="10442" y="3215"/>
                  </a:cubicBezTo>
                  <a:lnTo>
                    <a:pt x="10430" y="3203"/>
                  </a:lnTo>
                  <a:cubicBezTo>
                    <a:pt x="10359" y="3096"/>
                    <a:pt x="10263" y="2977"/>
                    <a:pt x="10180" y="2882"/>
                  </a:cubicBezTo>
                  <a:cubicBezTo>
                    <a:pt x="10085" y="2774"/>
                    <a:pt x="10001" y="2655"/>
                    <a:pt x="9894" y="2560"/>
                  </a:cubicBezTo>
                  <a:cubicBezTo>
                    <a:pt x="9787" y="2477"/>
                    <a:pt x="9668" y="2358"/>
                    <a:pt x="9537" y="2251"/>
                  </a:cubicBezTo>
                  <a:cubicBezTo>
                    <a:pt x="9466" y="2191"/>
                    <a:pt x="9382" y="2132"/>
                    <a:pt x="9299" y="2072"/>
                  </a:cubicBezTo>
                  <a:cubicBezTo>
                    <a:pt x="9287" y="2060"/>
                    <a:pt x="9251" y="2048"/>
                    <a:pt x="9239" y="2024"/>
                  </a:cubicBezTo>
                  <a:cubicBezTo>
                    <a:pt x="9204" y="2001"/>
                    <a:pt x="9168" y="1977"/>
                    <a:pt x="9120" y="1941"/>
                  </a:cubicBezTo>
                  <a:lnTo>
                    <a:pt x="8894" y="1810"/>
                  </a:lnTo>
                  <a:cubicBezTo>
                    <a:pt x="8846" y="1774"/>
                    <a:pt x="8823" y="1751"/>
                    <a:pt x="8775" y="1727"/>
                  </a:cubicBezTo>
                  <a:cubicBezTo>
                    <a:pt x="8763" y="1715"/>
                    <a:pt x="8727" y="1715"/>
                    <a:pt x="8716" y="1703"/>
                  </a:cubicBezTo>
                  <a:lnTo>
                    <a:pt x="8358" y="1524"/>
                  </a:lnTo>
                  <a:cubicBezTo>
                    <a:pt x="8037" y="1370"/>
                    <a:pt x="7739" y="1250"/>
                    <a:pt x="7442" y="1167"/>
                  </a:cubicBezTo>
                  <a:cubicBezTo>
                    <a:pt x="7156" y="1060"/>
                    <a:pt x="6870" y="1000"/>
                    <a:pt x="6572" y="929"/>
                  </a:cubicBezTo>
                  <a:cubicBezTo>
                    <a:pt x="6263" y="858"/>
                    <a:pt x="5977" y="798"/>
                    <a:pt x="5727" y="750"/>
                  </a:cubicBezTo>
                  <a:cubicBezTo>
                    <a:pt x="5417" y="691"/>
                    <a:pt x="5132" y="643"/>
                    <a:pt x="4858" y="596"/>
                  </a:cubicBezTo>
                  <a:lnTo>
                    <a:pt x="4596" y="560"/>
                  </a:lnTo>
                  <a:cubicBezTo>
                    <a:pt x="4405" y="524"/>
                    <a:pt x="4179" y="477"/>
                    <a:pt x="3965" y="453"/>
                  </a:cubicBezTo>
                  <a:lnTo>
                    <a:pt x="3905" y="441"/>
                  </a:lnTo>
                  <a:cubicBezTo>
                    <a:pt x="3655" y="405"/>
                    <a:pt x="3393" y="358"/>
                    <a:pt x="3131" y="286"/>
                  </a:cubicBezTo>
                  <a:lnTo>
                    <a:pt x="3108" y="274"/>
                  </a:lnTo>
                  <a:cubicBezTo>
                    <a:pt x="2965" y="227"/>
                    <a:pt x="2834" y="203"/>
                    <a:pt x="2703" y="155"/>
                  </a:cubicBezTo>
                  <a:cubicBezTo>
                    <a:pt x="2631" y="119"/>
                    <a:pt x="2548" y="107"/>
                    <a:pt x="2477" y="84"/>
                  </a:cubicBezTo>
                  <a:lnTo>
                    <a:pt x="2453" y="72"/>
                  </a:lnTo>
                  <a:cubicBezTo>
                    <a:pt x="2346" y="36"/>
                    <a:pt x="2250" y="0"/>
                    <a:pt x="2155" y="0"/>
                  </a:cubicBezTo>
                  <a:close/>
                </a:path>
              </a:pathLst>
            </a:custGeom>
            <a:solidFill>
              <a:srgbClr val="FFC7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2"/>
            <p:cNvSpPr/>
            <p:nvPr/>
          </p:nvSpPr>
          <p:spPr>
            <a:xfrm>
              <a:off x="656518" y="-175249"/>
              <a:ext cx="1191014" cy="998189"/>
            </a:xfrm>
            <a:custGeom>
              <a:rect b="b" l="l" r="r" t="t"/>
              <a:pathLst>
                <a:path extrusionOk="0" h="11836" w="14122">
                  <a:moveTo>
                    <a:pt x="7966" y="1"/>
                  </a:moveTo>
                  <a:cubicBezTo>
                    <a:pt x="7764" y="1"/>
                    <a:pt x="7549" y="1"/>
                    <a:pt x="7359" y="13"/>
                  </a:cubicBezTo>
                  <a:cubicBezTo>
                    <a:pt x="6835" y="60"/>
                    <a:pt x="6132" y="120"/>
                    <a:pt x="5466" y="263"/>
                  </a:cubicBezTo>
                  <a:cubicBezTo>
                    <a:pt x="4894" y="382"/>
                    <a:pt x="4358" y="549"/>
                    <a:pt x="3727" y="739"/>
                  </a:cubicBezTo>
                  <a:lnTo>
                    <a:pt x="2965" y="965"/>
                  </a:lnTo>
                  <a:cubicBezTo>
                    <a:pt x="2668" y="1060"/>
                    <a:pt x="2358" y="1156"/>
                    <a:pt x="2060" y="1251"/>
                  </a:cubicBezTo>
                  <a:cubicBezTo>
                    <a:pt x="1775" y="1322"/>
                    <a:pt x="1489" y="1394"/>
                    <a:pt x="1227" y="1477"/>
                  </a:cubicBezTo>
                  <a:cubicBezTo>
                    <a:pt x="1132" y="1501"/>
                    <a:pt x="1060" y="1513"/>
                    <a:pt x="977" y="1549"/>
                  </a:cubicBezTo>
                  <a:cubicBezTo>
                    <a:pt x="929" y="1561"/>
                    <a:pt x="870" y="1572"/>
                    <a:pt x="822" y="1596"/>
                  </a:cubicBezTo>
                  <a:cubicBezTo>
                    <a:pt x="763" y="1608"/>
                    <a:pt x="691" y="1620"/>
                    <a:pt x="620" y="1632"/>
                  </a:cubicBezTo>
                  <a:cubicBezTo>
                    <a:pt x="584" y="1632"/>
                    <a:pt x="572" y="1656"/>
                    <a:pt x="536" y="1656"/>
                  </a:cubicBezTo>
                  <a:cubicBezTo>
                    <a:pt x="501" y="1656"/>
                    <a:pt x="453" y="1656"/>
                    <a:pt x="417" y="1668"/>
                  </a:cubicBezTo>
                  <a:cubicBezTo>
                    <a:pt x="394" y="1668"/>
                    <a:pt x="346" y="1680"/>
                    <a:pt x="322" y="1715"/>
                  </a:cubicBezTo>
                  <a:lnTo>
                    <a:pt x="251" y="1715"/>
                  </a:lnTo>
                  <a:cubicBezTo>
                    <a:pt x="191" y="1715"/>
                    <a:pt x="120" y="1739"/>
                    <a:pt x="72" y="1787"/>
                  </a:cubicBezTo>
                  <a:cubicBezTo>
                    <a:pt x="36" y="1846"/>
                    <a:pt x="1" y="1918"/>
                    <a:pt x="1" y="1989"/>
                  </a:cubicBezTo>
                  <a:cubicBezTo>
                    <a:pt x="1" y="2049"/>
                    <a:pt x="36" y="2108"/>
                    <a:pt x="72" y="2156"/>
                  </a:cubicBezTo>
                  <a:cubicBezTo>
                    <a:pt x="191" y="2263"/>
                    <a:pt x="310" y="2382"/>
                    <a:pt x="417" y="2513"/>
                  </a:cubicBezTo>
                  <a:cubicBezTo>
                    <a:pt x="525" y="2632"/>
                    <a:pt x="596" y="2787"/>
                    <a:pt x="667" y="2942"/>
                  </a:cubicBezTo>
                  <a:cubicBezTo>
                    <a:pt x="822" y="3323"/>
                    <a:pt x="894" y="3739"/>
                    <a:pt x="953" y="4097"/>
                  </a:cubicBezTo>
                  <a:cubicBezTo>
                    <a:pt x="989" y="4370"/>
                    <a:pt x="1013" y="4668"/>
                    <a:pt x="1048" y="4954"/>
                  </a:cubicBezTo>
                  <a:lnTo>
                    <a:pt x="1048" y="5001"/>
                  </a:lnTo>
                  <a:cubicBezTo>
                    <a:pt x="1072" y="5359"/>
                    <a:pt x="1108" y="5668"/>
                    <a:pt x="1144" y="5966"/>
                  </a:cubicBezTo>
                  <a:cubicBezTo>
                    <a:pt x="1167" y="6097"/>
                    <a:pt x="1191" y="6264"/>
                    <a:pt x="1227" y="6442"/>
                  </a:cubicBezTo>
                  <a:cubicBezTo>
                    <a:pt x="1251" y="6597"/>
                    <a:pt x="1298" y="6752"/>
                    <a:pt x="1322" y="6895"/>
                  </a:cubicBezTo>
                  <a:cubicBezTo>
                    <a:pt x="1465" y="7454"/>
                    <a:pt x="1703" y="8002"/>
                    <a:pt x="2072" y="8621"/>
                  </a:cubicBezTo>
                  <a:cubicBezTo>
                    <a:pt x="2144" y="8752"/>
                    <a:pt x="2239" y="8871"/>
                    <a:pt x="2322" y="9002"/>
                  </a:cubicBezTo>
                  <a:lnTo>
                    <a:pt x="2465" y="9181"/>
                  </a:lnTo>
                  <a:cubicBezTo>
                    <a:pt x="2477" y="9216"/>
                    <a:pt x="2501" y="9228"/>
                    <a:pt x="2525" y="9252"/>
                  </a:cubicBezTo>
                  <a:cubicBezTo>
                    <a:pt x="2525" y="9276"/>
                    <a:pt x="2537" y="9288"/>
                    <a:pt x="2549" y="9300"/>
                  </a:cubicBezTo>
                  <a:cubicBezTo>
                    <a:pt x="2584" y="9335"/>
                    <a:pt x="2608" y="9371"/>
                    <a:pt x="2644" y="9407"/>
                  </a:cubicBezTo>
                  <a:lnTo>
                    <a:pt x="2668" y="9454"/>
                  </a:lnTo>
                  <a:cubicBezTo>
                    <a:pt x="2739" y="9550"/>
                    <a:pt x="2834" y="9657"/>
                    <a:pt x="2918" y="9752"/>
                  </a:cubicBezTo>
                  <a:lnTo>
                    <a:pt x="3263" y="10085"/>
                  </a:lnTo>
                  <a:cubicBezTo>
                    <a:pt x="3311" y="10133"/>
                    <a:pt x="3334" y="10181"/>
                    <a:pt x="3394" y="10228"/>
                  </a:cubicBezTo>
                  <a:lnTo>
                    <a:pt x="3442" y="10264"/>
                  </a:lnTo>
                  <a:cubicBezTo>
                    <a:pt x="3477" y="10300"/>
                    <a:pt x="3501" y="10324"/>
                    <a:pt x="3549" y="10359"/>
                  </a:cubicBezTo>
                  <a:cubicBezTo>
                    <a:pt x="3573" y="10383"/>
                    <a:pt x="3620" y="10419"/>
                    <a:pt x="3656" y="10443"/>
                  </a:cubicBezTo>
                  <a:cubicBezTo>
                    <a:pt x="3775" y="10538"/>
                    <a:pt x="3870" y="10621"/>
                    <a:pt x="3989" y="10705"/>
                  </a:cubicBezTo>
                  <a:cubicBezTo>
                    <a:pt x="4025" y="10716"/>
                    <a:pt x="4037" y="10728"/>
                    <a:pt x="4073" y="10740"/>
                  </a:cubicBezTo>
                  <a:cubicBezTo>
                    <a:pt x="4108" y="10776"/>
                    <a:pt x="4168" y="10800"/>
                    <a:pt x="4215" y="10835"/>
                  </a:cubicBezTo>
                  <a:lnTo>
                    <a:pt x="4335" y="10907"/>
                  </a:lnTo>
                  <a:lnTo>
                    <a:pt x="4430" y="10955"/>
                  </a:lnTo>
                  <a:cubicBezTo>
                    <a:pt x="4525" y="11014"/>
                    <a:pt x="4632" y="11074"/>
                    <a:pt x="4739" y="11121"/>
                  </a:cubicBezTo>
                  <a:lnTo>
                    <a:pt x="4811" y="11157"/>
                  </a:lnTo>
                  <a:cubicBezTo>
                    <a:pt x="4858" y="11193"/>
                    <a:pt x="4906" y="11205"/>
                    <a:pt x="4942" y="11216"/>
                  </a:cubicBezTo>
                  <a:cubicBezTo>
                    <a:pt x="4966" y="11240"/>
                    <a:pt x="4989" y="11240"/>
                    <a:pt x="5001" y="11252"/>
                  </a:cubicBezTo>
                  <a:cubicBezTo>
                    <a:pt x="5037" y="11264"/>
                    <a:pt x="5049" y="11264"/>
                    <a:pt x="5085" y="11276"/>
                  </a:cubicBezTo>
                  <a:cubicBezTo>
                    <a:pt x="5144" y="11312"/>
                    <a:pt x="5216" y="11324"/>
                    <a:pt x="5275" y="11359"/>
                  </a:cubicBezTo>
                  <a:lnTo>
                    <a:pt x="5347" y="11383"/>
                  </a:lnTo>
                  <a:cubicBezTo>
                    <a:pt x="5466" y="11431"/>
                    <a:pt x="5573" y="11478"/>
                    <a:pt x="5692" y="11502"/>
                  </a:cubicBezTo>
                  <a:cubicBezTo>
                    <a:pt x="5716" y="11514"/>
                    <a:pt x="5739" y="11514"/>
                    <a:pt x="5763" y="11538"/>
                  </a:cubicBezTo>
                  <a:cubicBezTo>
                    <a:pt x="5823" y="11550"/>
                    <a:pt x="5870" y="11562"/>
                    <a:pt x="5930" y="11574"/>
                  </a:cubicBezTo>
                  <a:lnTo>
                    <a:pt x="6073" y="11609"/>
                  </a:lnTo>
                  <a:lnTo>
                    <a:pt x="6132" y="11621"/>
                  </a:lnTo>
                  <a:cubicBezTo>
                    <a:pt x="6251" y="11657"/>
                    <a:pt x="6371" y="11681"/>
                    <a:pt x="6490" y="11693"/>
                  </a:cubicBezTo>
                  <a:lnTo>
                    <a:pt x="6573" y="11717"/>
                  </a:lnTo>
                  <a:cubicBezTo>
                    <a:pt x="6644" y="11728"/>
                    <a:pt x="6716" y="11728"/>
                    <a:pt x="6787" y="11740"/>
                  </a:cubicBezTo>
                  <a:cubicBezTo>
                    <a:pt x="6823" y="11740"/>
                    <a:pt x="6871" y="11752"/>
                    <a:pt x="6894" y="11752"/>
                  </a:cubicBezTo>
                  <a:cubicBezTo>
                    <a:pt x="6954" y="11752"/>
                    <a:pt x="7002" y="11776"/>
                    <a:pt x="7061" y="11776"/>
                  </a:cubicBezTo>
                  <a:cubicBezTo>
                    <a:pt x="7263" y="11788"/>
                    <a:pt x="7418" y="11800"/>
                    <a:pt x="7549" y="11800"/>
                  </a:cubicBezTo>
                  <a:cubicBezTo>
                    <a:pt x="7668" y="11812"/>
                    <a:pt x="7799" y="11812"/>
                    <a:pt x="7918" y="11812"/>
                  </a:cubicBezTo>
                  <a:cubicBezTo>
                    <a:pt x="8073" y="11812"/>
                    <a:pt x="8216" y="11812"/>
                    <a:pt x="8442" y="11836"/>
                  </a:cubicBezTo>
                  <a:cubicBezTo>
                    <a:pt x="8740" y="11800"/>
                    <a:pt x="9049" y="11776"/>
                    <a:pt x="9347" y="11740"/>
                  </a:cubicBezTo>
                  <a:cubicBezTo>
                    <a:pt x="9680" y="11693"/>
                    <a:pt x="10002" y="11633"/>
                    <a:pt x="10288" y="11574"/>
                  </a:cubicBezTo>
                  <a:cubicBezTo>
                    <a:pt x="10395" y="11550"/>
                    <a:pt x="10490" y="11538"/>
                    <a:pt x="10597" y="11502"/>
                  </a:cubicBezTo>
                  <a:cubicBezTo>
                    <a:pt x="10776" y="11478"/>
                    <a:pt x="10954" y="11431"/>
                    <a:pt x="11133" y="11395"/>
                  </a:cubicBezTo>
                  <a:cubicBezTo>
                    <a:pt x="11419" y="11336"/>
                    <a:pt x="11681" y="11300"/>
                    <a:pt x="11919" y="11264"/>
                  </a:cubicBezTo>
                  <a:cubicBezTo>
                    <a:pt x="12002" y="11252"/>
                    <a:pt x="12086" y="11240"/>
                    <a:pt x="12181" y="11240"/>
                  </a:cubicBezTo>
                  <a:cubicBezTo>
                    <a:pt x="12276" y="11216"/>
                    <a:pt x="12383" y="11216"/>
                    <a:pt x="12478" y="11216"/>
                  </a:cubicBezTo>
                  <a:lnTo>
                    <a:pt x="12514" y="11216"/>
                  </a:lnTo>
                  <a:cubicBezTo>
                    <a:pt x="12681" y="11216"/>
                    <a:pt x="12848" y="11240"/>
                    <a:pt x="13014" y="11252"/>
                  </a:cubicBezTo>
                  <a:lnTo>
                    <a:pt x="13026" y="11252"/>
                  </a:lnTo>
                  <a:cubicBezTo>
                    <a:pt x="13169" y="11276"/>
                    <a:pt x="13336" y="11312"/>
                    <a:pt x="13526" y="11336"/>
                  </a:cubicBezTo>
                  <a:lnTo>
                    <a:pt x="13562" y="11336"/>
                  </a:lnTo>
                  <a:cubicBezTo>
                    <a:pt x="13586" y="11336"/>
                    <a:pt x="13633" y="11336"/>
                    <a:pt x="13669" y="11359"/>
                  </a:cubicBezTo>
                  <a:cubicBezTo>
                    <a:pt x="13681" y="11371"/>
                    <a:pt x="13693" y="11371"/>
                    <a:pt x="13705" y="11371"/>
                  </a:cubicBezTo>
                  <a:cubicBezTo>
                    <a:pt x="13752" y="11383"/>
                    <a:pt x="13812" y="11395"/>
                    <a:pt x="13860" y="11395"/>
                  </a:cubicBezTo>
                  <a:cubicBezTo>
                    <a:pt x="13871" y="11395"/>
                    <a:pt x="13907" y="11383"/>
                    <a:pt x="13919" y="11383"/>
                  </a:cubicBezTo>
                  <a:cubicBezTo>
                    <a:pt x="13991" y="11359"/>
                    <a:pt x="14038" y="11324"/>
                    <a:pt x="14086" y="11264"/>
                  </a:cubicBezTo>
                  <a:cubicBezTo>
                    <a:pt x="14110" y="11216"/>
                    <a:pt x="14121" y="11157"/>
                    <a:pt x="14121" y="11097"/>
                  </a:cubicBezTo>
                  <a:cubicBezTo>
                    <a:pt x="14121" y="11002"/>
                    <a:pt x="14098" y="10907"/>
                    <a:pt x="14086" y="10800"/>
                  </a:cubicBezTo>
                  <a:lnTo>
                    <a:pt x="14062" y="10764"/>
                  </a:lnTo>
                  <a:lnTo>
                    <a:pt x="14038" y="10645"/>
                  </a:lnTo>
                  <a:cubicBezTo>
                    <a:pt x="14002" y="10502"/>
                    <a:pt x="13991" y="10371"/>
                    <a:pt x="13967" y="10228"/>
                  </a:cubicBezTo>
                  <a:cubicBezTo>
                    <a:pt x="13931" y="10050"/>
                    <a:pt x="13907" y="9847"/>
                    <a:pt x="13871" y="9645"/>
                  </a:cubicBezTo>
                  <a:lnTo>
                    <a:pt x="13860" y="9573"/>
                  </a:lnTo>
                  <a:lnTo>
                    <a:pt x="13848" y="9490"/>
                  </a:lnTo>
                  <a:cubicBezTo>
                    <a:pt x="13788" y="8978"/>
                    <a:pt x="13764" y="8419"/>
                    <a:pt x="13764" y="7740"/>
                  </a:cubicBezTo>
                  <a:lnTo>
                    <a:pt x="13764" y="7025"/>
                  </a:lnTo>
                  <a:lnTo>
                    <a:pt x="13764" y="5942"/>
                  </a:lnTo>
                  <a:cubicBezTo>
                    <a:pt x="13764" y="5347"/>
                    <a:pt x="13752" y="4716"/>
                    <a:pt x="13669" y="4120"/>
                  </a:cubicBezTo>
                  <a:cubicBezTo>
                    <a:pt x="13669" y="4097"/>
                    <a:pt x="13645" y="4061"/>
                    <a:pt x="13645" y="4037"/>
                  </a:cubicBezTo>
                  <a:cubicBezTo>
                    <a:pt x="13633" y="3989"/>
                    <a:pt x="13633" y="3930"/>
                    <a:pt x="13621" y="3870"/>
                  </a:cubicBezTo>
                  <a:cubicBezTo>
                    <a:pt x="13574" y="3680"/>
                    <a:pt x="13526" y="3501"/>
                    <a:pt x="13467" y="3335"/>
                  </a:cubicBezTo>
                  <a:cubicBezTo>
                    <a:pt x="13312" y="2858"/>
                    <a:pt x="13133" y="2513"/>
                    <a:pt x="12919" y="2215"/>
                  </a:cubicBezTo>
                  <a:cubicBezTo>
                    <a:pt x="12800" y="2073"/>
                    <a:pt x="12657" y="1858"/>
                    <a:pt x="12478" y="1680"/>
                  </a:cubicBezTo>
                  <a:lnTo>
                    <a:pt x="12336" y="1549"/>
                  </a:lnTo>
                  <a:lnTo>
                    <a:pt x="12300" y="1501"/>
                  </a:lnTo>
                  <a:cubicBezTo>
                    <a:pt x="12216" y="1418"/>
                    <a:pt x="12121" y="1334"/>
                    <a:pt x="12026" y="1263"/>
                  </a:cubicBezTo>
                  <a:lnTo>
                    <a:pt x="11978" y="1215"/>
                  </a:lnTo>
                  <a:cubicBezTo>
                    <a:pt x="11907" y="1144"/>
                    <a:pt x="11835" y="1096"/>
                    <a:pt x="11764" y="1037"/>
                  </a:cubicBezTo>
                  <a:cubicBezTo>
                    <a:pt x="11728" y="1025"/>
                    <a:pt x="11705" y="1001"/>
                    <a:pt x="11669" y="977"/>
                  </a:cubicBezTo>
                  <a:cubicBezTo>
                    <a:pt x="11562" y="906"/>
                    <a:pt x="11466" y="846"/>
                    <a:pt x="11371" y="787"/>
                  </a:cubicBezTo>
                  <a:cubicBezTo>
                    <a:pt x="11181" y="668"/>
                    <a:pt x="10990" y="584"/>
                    <a:pt x="10776" y="489"/>
                  </a:cubicBezTo>
                  <a:lnTo>
                    <a:pt x="10764" y="489"/>
                  </a:lnTo>
                  <a:cubicBezTo>
                    <a:pt x="10573" y="406"/>
                    <a:pt x="10347" y="310"/>
                    <a:pt x="10133" y="263"/>
                  </a:cubicBezTo>
                  <a:cubicBezTo>
                    <a:pt x="10109" y="251"/>
                    <a:pt x="10061" y="251"/>
                    <a:pt x="10038" y="239"/>
                  </a:cubicBezTo>
                  <a:cubicBezTo>
                    <a:pt x="9930" y="203"/>
                    <a:pt x="9823" y="179"/>
                    <a:pt x="9716" y="168"/>
                  </a:cubicBezTo>
                  <a:cubicBezTo>
                    <a:pt x="9526" y="132"/>
                    <a:pt x="9323" y="108"/>
                    <a:pt x="9109" y="72"/>
                  </a:cubicBezTo>
                  <a:cubicBezTo>
                    <a:pt x="8728" y="25"/>
                    <a:pt x="8335" y="1"/>
                    <a:pt x="7966" y="1"/>
                  </a:cubicBezTo>
                  <a:close/>
                </a:path>
              </a:pathLst>
            </a:custGeom>
            <a:solidFill>
              <a:srgbClr val="FFC7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2"/>
            <p:cNvSpPr/>
            <p:nvPr/>
          </p:nvSpPr>
          <p:spPr>
            <a:xfrm>
              <a:off x="-396955" y="-271101"/>
              <a:ext cx="747146" cy="1834202"/>
            </a:xfrm>
            <a:custGeom>
              <a:rect b="b" l="l" r="r" t="t"/>
              <a:pathLst>
                <a:path extrusionOk="0" h="21749" w="8859">
                  <a:moveTo>
                    <a:pt x="2310" y="3115"/>
                  </a:moveTo>
                  <a:cubicBezTo>
                    <a:pt x="2323" y="3129"/>
                    <a:pt x="2335" y="3143"/>
                    <a:pt x="2347" y="3157"/>
                  </a:cubicBezTo>
                  <a:lnTo>
                    <a:pt x="2347" y="3157"/>
                  </a:lnTo>
                  <a:cubicBezTo>
                    <a:pt x="2337" y="3143"/>
                    <a:pt x="2325" y="3129"/>
                    <a:pt x="2310" y="3115"/>
                  </a:cubicBezTo>
                  <a:close/>
                  <a:moveTo>
                    <a:pt x="2583" y="3471"/>
                  </a:moveTo>
                  <a:lnTo>
                    <a:pt x="2583" y="3471"/>
                  </a:lnTo>
                  <a:cubicBezTo>
                    <a:pt x="2591" y="3481"/>
                    <a:pt x="2598" y="3492"/>
                    <a:pt x="2606" y="3502"/>
                  </a:cubicBezTo>
                  <a:lnTo>
                    <a:pt x="2606" y="3502"/>
                  </a:lnTo>
                  <a:cubicBezTo>
                    <a:pt x="2600" y="3490"/>
                    <a:pt x="2592" y="3480"/>
                    <a:pt x="2583" y="3471"/>
                  </a:cubicBezTo>
                  <a:close/>
                  <a:moveTo>
                    <a:pt x="216" y="1"/>
                  </a:moveTo>
                  <a:cubicBezTo>
                    <a:pt x="200" y="1"/>
                    <a:pt x="183" y="3"/>
                    <a:pt x="167" y="8"/>
                  </a:cubicBezTo>
                  <a:cubicBezTo>
                    <a:pt x="96" y="19"/>
                    <a:pt x="36" y="79"/>
                    <a:pt x="24" y="150"/>
                  </a:cubicBezTo>
                  <a:cubicBezTo>
                    <a:pt x="1" y="198"/>
                    <a:pt x="24" y="246"/>
                    <a:pt x="24" y="270"/>
                  </a:cubicBezTo>
                  <a:lnTo>
                    <a:pt x="24" y="258"/>
                  </a:lnTo>
                  <a:cubicBezTo>
                    <a:pt x="48" y="424"/>
                    <a:pt x="108" y="567"/>
                    <a:pt x="155" y="734"/>
                  </a:cubicBezTo>
                  <a:cubicBezTo>
                    <a:pt x="179" y="853"/>
                    <a:pt x="227" y="984"/>
                    <a:pt x="263" y="1103"/>
                  </a:cubicBezTo>
                  <a:cubicBezTo>
                    <a:pt x="298" y="1258"/>
                    <a:pt x="346" y="1401"/>
                    <a:pt x="405" y="1555"/>
                  </a:cubicBezTo>
                  <a:lnTo>
                    <a:pt x="501" y="1782"/>
                  </a:lnTo>
                  <a:cubicBezTo>
                    <a:pt x="524" y="1853"/>
                    <a:pt x="560" y="1924"/>
                    <a:pt x="584" y="1984"/>
                  </a:cubicBezTo>
                  <a:cubicBezTo>
                    <a:pt x="644" y="2115"/>
                    <a:pt x="703" y="2258"/>
                    <a:pt x="774" y="2389"/>
                  </a:cubicBezTo>
                  <a:cubicBezTo>
                    <a:pt x="858" y="2520"/>
                    <a:pt x="917" y="2651"/>
                    <a:pt x="989" y="2794"/>
                  </a:cubicBezTo>
                  <a:cubicBezTo>
                    <a:pt x="1132" y="3056"/>
                    <a:pt x="1286" y="3306"/>
                    <a:pt x="1453" y="3568"/>
                  </a:cubicBezTo>
                  <a:cubicBezTo>
                    <a:pt x="1787" y="4103"/>
                    <a:pt x="2179" y="4591"/>
                    <a:pt x="2560" y="5080"/>
                  </a:cubicBezTo>
                  <a:cubicBezTo>
                    <a:pt x="2906" y="5532"/>
                    <a:pt x="3263" y="5949"/>
                    <a:pt x="3608" y="6389"/>
                  </a:cubicBezTo>
                  <a:cubicBezTo>
                    <a:pt x="4156" y="7139"/>
                    <a:pt x="4644" y="7913"/>
                    <a:pt x="5120" y="8699"/>
                  </a:cubicBezTo>
                  <a:cubicBezTo>
                    <a:pt x="5275" y="8937"/>
                    <a:pt x="5406" y="9187"/>
                    <a:pt x="5561" y="9437"/>
                  </a:cubicBezTo>
                  <a:cubicBezTo>
                    <a:pt x="5704" y="9711"/>
                    <a:pt x="5858" y="9973"/>
                    <a:pt x="5989" y="10247"/>
                  </a:cubicBezTo>
                  <a:cubicBezTo>
                    <a:pt x="6120" y="10509"/>
                    <a:pt x="6239" y="10771"/>
                    <a:pt x="6370" y="11033"/>
                  </a:cubicBezTo>
                  <a:cubicBezTo>
                    <a:pt x="6489" y="11283"/>
                    <a:pt x="6597" y="11545"/>
                    <a:pt x="6704" y="11795"/>
                  </a:cubicBezTo>
                  <a:cubicBezTo>
                    <a:pt x="6823" y="12104"/>
                    <a:pt x="6942" y="12414"/>
                    <a:pt x="7061" y="12712"/>
                  </a:cubicBezTo>
                  <a:cubicBezTo>
                    <a:pt x="7168" y="13009"/>
                    <a:pt x="7263" y="13295"/>
                    <a:pt x="7359" y="13593"/>
                  </a:cubicBezTo>
                  <a:cubicBezTo>
                    <a:pt x="7442" y="13890"/>
                    <a:pt x="7537" y="14188"/>
                    <a:pt x="7609" y="14486"/>
                  </a:cubicBezTo>
                  <a:cubicBezTo>
                    <a:pt x="7680" y="14771"/>
                    <a:pt x="7740" y="15057"/>
                    <a:pt x="7799" y="15331"/>
                  </a:cubicBezTo>
                  <a:cubicBezTo>
                    <a:pt x="7942" y="15914"/>
                    <a:pt x="8025" y="16498"/>
                    <a:pt x="8121" y="17081"/>
                  </a:cubicBezTo>
                  <a:lnTo>
                    <a:pt x="8156" y="17391"/>
                  </a:lnTo>
                  <a:cubicBezTo>
                    <a:pt x="8240" y="17974"/>
                    <a:pt x="8299" y="18569"/>
                    <a:pt x="8359" y="19141"/>
                  </a:cubicBezTo>
                  <a:cubicBezTo>
                    <a:pt x="8383" y="19462"/>
                    <a:pt x="8418" y="19772"/>
                    <a:pt x="8442" y="20093"/>
                  </a:cubicBezTo>
                  <a:cubicBezTo>
                    <a:pt x="8478" y="20379"/>
                    <a:pt x="8514" y="20665"/>
                    <a:pt x="8549" y="20963"/>
                  </a:cubicBezTo>
                  <a:cubicBezTo>
                    <a:pt x="8573" y="21165"/>
                    <a:pt x="8597" y="21391"/>
                    <a:pt x="8609" y="21605"/>
                  </a:cubicBezTo>
                  <a:cubicBezTo>
                    <a:pt x="8597" y="21689"/>
                    <a:pt x="8656" y="21748"/>
                    <a:pt x="8728" y="21748"/>
                  </a:cubicBezTo>
                  <a:cubicBezTo>
                    <a:pt x="8799" y="21748"/>
                    <a:pt x="8859" y="21689"/>
                    <a:pt x="8859" y="21617"/>
                  </a:cubicBezTo>
                  <a:cubicBezTo>
                    <a:pt x="8847" y="21320"/>
                    <a:pt x="8835" y="21022"/>
                    <a:pt x="8835" y="20713"/>
                  </a:cubicBezTo>
                  <a:cubicBezTo>
                    <a:pt x="8835" y="20415"/>
                    <a:pt x="8811" y="20117"/>
                    <a:pt x="8799" y="19820"/>
                  </a:cubicBezTo>
                  <a:cubicBezTo>
                    <a:pt x="8775" y="19236"/>
                    <a:pt x="8740" y="18653"/>
                    <a:pt x="8692" y="18069"/>
                  </a:cubicBezTo>
                  <a:cubicBezTo>
                    <a:pt x="8633" y="17462"/>
                    <a:pt x="8573" y="16867"/>
                    <a:pt x="8478" y="16260"/>
                  </a:cubicBezTo>
                  <a:cubicBezTo>
                    <a:pt x="8371" y="15652"/>
                    <a:pt x="8240" y="15057"/>
                    <a:pt x="8097" y="14462"/>
                  </a:cubicBezTo>
                  <a:cubicBezTo>
                    <a:pt x="7966" y="13890"/>
                    <a:pt x="7799" y="13343"/>
                    <a:pt x="7621" y="12807"/>
                  </a:cubicBezTo>
                  <a:cubicBezTo>
                    <a:pt x="7430" y="12235"/>
                    <a:pt x="7240" y="11676"/>
                    <a:pt x="7013" y="11128"/>
                  </a:cubicBezTo>
                  <a:cubicBezTo>
                    <a:pt x="6775" y="10568"/>
                    <a:pt x="6525" y="10021"/>
                    <a:pt x="6239" y="9485"/>
                  </a:cubicBezTo>
                  <a:cubicBezTo>
                    <a:pt x="5978" y="8961"/>
                    <a:pt x="5680" y="8449"/>
                    <a:pt x="5382" y="7925"/>
                  </a:cubicBezTo>
                  <a:cubicBezTo>
                    <a:pt x="5085" y="7437"/>
                    <a:pt x="4787" y="6925"/>
                    <a:pt x="4489" y="6437"/>
                  </a:cubicBezTo>
                  <a:cubicBezTo>
                    <a:pt x="4168" y="5925"/>
                    <a:pt x="3858" y="5425"/>
                    <a:pt x="3549" y="4901"/>
                  </a:cubicBezTo>
                  <a:cubicBezTo>
                    <a:pt x="3394" y="4663"/>
                    <a:pt x="3251" y="4425"/>
                    <a:pt x="3084" y="4187"/>
                  </a:cubicBezTo>
                  <a:cubicBezTo>
                    <a:pt x="2925" y="3963"/>
                    <a:pt x="2765" y="3721"/>
                    <a:pt x="2606" y="3502"/>
                  </a:cubicBezTo>
                  <a:lnTo>
                    <a:pt x="2606" y="3502"/>
                  </a:lnTo>
                  <a:cubicBezTo>
                    <a:pt x="2607" y="3504"/>
                    <a:pt x="2607" y="3506"/>
                    <a:pt x="2608" y="3508"/>
                  </a:cubicBezTo>
                  <a:cubicBezTo>
                    <a:pt x="2596" y="3493"/>
                    <a:pt x="2585" y="3477"/>
                    <a:pt x="2574" y="3462"/>
                  </a:cubicBezTo>
                  <a:lnTo>
                    <a:pt x="2574" y="3462"/>
                  </a:lnTo>
                  <a:cubicBezTo>
                    <a:pt x="2577" y="3465"/>
                    <a:pt x="2580" y="3468"/>
                    <a:pt x="2583" y="3471"/>
                  </a:cubicBezTo>
                  <a:lnTo>
                    <a:pt x="2583" y="3471"/>
                  </a:lnTo>
                  <a:cubicBezTo>
                    <a:pt x="2572" y="3455"/>
                    <a:pt x="2560" y="3440"/>
                    <a:pt x="2549" y="3425"/>
                  </a:cubicBezTo>
                  <a:lnTo>
                    <a:pt x="2549" y="3425"/>
                  </a:lnTo>
                  <a:cubicBezTo>
                    <a:pt x="2549" y="3426"/>
                    <a:pt x="2550" y="3428"/>
                    <a:pt x="2550" y="3429"/>
                  </a:cubicBezTo>
                  <a:lnTo>
                    <a:pt x="2550" y="3429"/>
                  </a:lnTo>
                  <a:cubicBezTo>
                    <a:pt x="2481" y="3333"/>
                    <a:pt x="2418" y="3242"/>
                    <a:pt x="2347" y="3157"/>
                  </a:cubicBezTo>
                  <a:lnTo>
                    <a:pt x="2347" y="3157"/>
                  </a:lnTo>
                  <a:cubicBezTo>
                    <a:pt x="2363" y="3179"/>
                    <a:pt x="2375" y="3201"/>
                    <a:pt x="2382" y="3222"/>
                  </a:cubicBezTo>
                  <a:cubicBezTo>
                    <a:pt x="2203" y="2996"/>
                    <a:pt x="2048" y="2770"/>
                    <a:pt x="1870" y="2556"/>
                  </a:cubicBezTo>
                  <a:cubicBezTo>
                    <a:pt x="1608" y="2210"/>
                    <a:pt x="1358" y="1877"/>
                    <a:pt x="1132" y="1520"/>
                  </a:cubicBezTo>
                  <a:cubicBezTo>
                    <a:pt x="1013" y="1329"/>
                    <a:pt x="894" y="1139"/>
                    <a:pt x="774" y="924"/>
                  </a:cubicBezTo>
                  <a:lnTo>
                    <a:pt x="513" y="389"/>
                  </a:lnTo>
                  <a:cubicBezTo>
                    <a:pt x="477" y="329"/>
                    <a:pt x="465" y="258"/>
                    <a:pt x="441" y="198"/>
                  </a:cubicBezTo>
                  <a:cubicBezTo>
                    <a:pt x="441" y="95"/>
                    <a:pt x="325" y="1"/>
                    <a:pt x="2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2"/>
            <p:cNvSpPr/>
            <p:nvPr/>
          </p:nvSpPr>
          <p:spPr>
            <a:xfrm>
              <a:off x="519783" y="-28550"/>
              <a:ext cx="1289436" cy="879698"/>
            </a:xfrm>
            <a:custGeom>
              <a:rect b="b" l="l" r="r" t="t"/>
              <a:pathLst>
                <a:path extrusionOk="0" h="10431" w="15289">
                  <a:moveTo>
                    <a:pt x="203" y="1"/>
                  </a:moveTo>
                  <a:cubicBezTo>
                    <a:pt x="144" y="1"/>
                    <a:pt x="108" y="37"/>
                    <a:pt x="72" y="61"/>
                  </a:cubicBezTo>
                  <a:cubicBezTo>
                    <a:pt x="13" y="120"/>
                    <a:pt x="1" y="215"/>
                    <a:pt x="49" y="287"/>
                  </a:cubicBezTo>
                  <a:cubicBezTo>
                    <a:pt x="61" y="299"/>
                    <a:pt x="72" y="334"/>
                    <a:pt x="84" y="346"/>
                  </a:cubicBezTo>
                  <a:cubicBezTo>
                    <a:pt x="120" y="406"/>
                    <a:pt x="168" y="453"/>
                    <a:pt x="191" y="489"/>
                  </a:cubicBezTo>
                  <a:cubicBezTo>
                    <a:pt x="549" y="942"/>
                    <a:pt x="942" y="1358"/>
                    <a:pt x="1323" y="1775"/>
                  </a:cubicBezTo>
                  <a:cubicBezTo>
                    <a:pt x="1513" y="2001"/>
                    <a:pt x="1692" y="2204"/>
                    <a:pt x="1906" y="2394"/>
                  </a:cubicBezTo>
                  <a:cubicBezTo>
                    <a:pt x="2013" y="2501"/>
                    <a:pt x="2108" y="2608"/>
                    <a:pt x="2227" y="2692"/>
                  </a:cubicBezTo>
                  <a:cubicBezTo>
                    <a:pt x="2382" y="2811"/>
                    <a:pt x="2549" y="2918"/>
                    <a:pt x="2704" y="3025"/>
                  </a:cubicBezTo>
                  <a:cubicBezTo>
                    <a:pt x="2966" y="3168"/>
                    <a:pt x="3228" y="3287"/>
                    <a:pt x="3501" y="3406"/>
                  </a:cubicBezTo>
                  <a:cubicBezTo>
                    <a:pt x="3811" y="3549"/>
                    <a:pt x="4121" y="3668"/>
                    <a:pt x="4430" y="3787"/>
                  </a:cubicBezTo>
                  <a:cubicBezTo>
                    <a:pt x="4990" y="3990"/>
                    <a:pt x="5549" y="4144"/>
                    <a:pt x="6121" y="4263"/>
                  </a:cubicBezTo>
                  <a:cubicBezTo>
                    <a:pt x="6383" y="4299"/>
                    <a:pt x="6668" y="4347"/>
                    <a:pt x="6930" y="4418"/>
                  </a:cubicBezTo>
                  <a:cubicBezTo>
                    <a:pt x="7216" y="4502"/>
                    <a:pt x="7490" y="4585"/>
                    <a:pt x="7752" y="4692"/>
                  </a:cubicBezTo>
                  <a:lnTo>
                    <a:pt x="8562" y="5002"/>
                  </a:lnTo>
                  <a:cubicBezTo>
                    <a:pt x="8812" y="5097"/>
                    <a:pt x="9062" y="5180"/>
                    <a:pt x="9300" y="5287"/>
                  </a:cubicBezTo>
                  <a:cubicBezTo>
                    <a:pt x="9788" y="5490"/>
                    <a:pt x="10288" y="5704"/>
                    <a:pt x="10764" y="5954"/>
                  </a:cubicBezTo>
                  <a:cubicBezTo>
                    <a:pt x="11002" y="6073"/>
                    <a:pt x="11252" y="6204"/>
                    <a:pt x="11491" y="6347"/>
                  </a:cubicBezTo>
                  <a:cubicBezTo>
                    <a:pt x="11729" y="6466"/>
                    <a:pt x="11955" y="6597"/>
                    <a:pt x="12157" y="6740"/>
                  </a:cubicBezTo>
                  <a:cubicBezTo>
                    <a:pt x="12372" y="6907"/>
                    <a:pt x="12562" y="7097"/>
                    <a:pt x="12741" y="7299"/>
                  </a:cubicBezTo>
                  <a:cubicBezTo>
                    <a:pt x="12919" y="7490"/>
                    <a:pt x="13110" y="7680"/>
                    <a:pt x="13276" y="7895"/>
                  </a:cubicBezTo>
                  <a:cubicBezTo>
                    <a:pt x="13419" y="8097"/>
                    <a:pt x="13562" y="8323"/>
                    <a:pt x="13693" y="8526"/>
                  </a:cubicBezTo>
                  <a:cubicBezTo>
                    <a:pt x="13812" y="8740"/>
                    <a:pt x="13955" y="8931"/>
                    <a:pt x="14098" y="9121"/>
                  </a:cubicBezTo>
                  <a:cubicBezTo>
                    <a:pt x="14169" y="9228"/>
                    <a:pt x="14253" y="9347"/>
                    <a:pt x="14336" y="9455"/>
                  </a:cubicBezTo>
                  <a:cubicBezTo>
                    <a:pt x="14408" y="9550"/>
                    <a:pt x="14479" y="9645"/>
                    <a:pt x="14550" y="9752"/>
                  </a:cubicBezTo>
                  <a:cubicBezTo>
                    <a:pt x="14717" y="9978"/>
                    <a:pt x="14884" y="10193"/>
                    <a:pt x="15050" y="10407"/>
                  </a:cubicBezTo>
                  <a:cubicBezTo>
                    <a:pt x="15062" y="10431"/>
                    <a:pt x="15110" y="10431"/>
                    <a:pt x="15122" y="10431"/>
                  </a:cubicBezTo>
                  <a:cubicBezTo>
                    <a:pt x="15170" y="10431"/>
                    <a:pt x="15193" y="10419"/>
                    <a:pt x="15229" y="10383"/>
                  </a:cubicBezTo>
                  <a:cubicBezTo>
                    <a:pt x="15289" y="10347"/>
                    <a:pt x="15265" y="10264"/>
                    <a:pt x="15229" y="10205"/>
                  </a:cubicBezTo>
                  <a:cubicBezTo>
                    <a:pt x="15146" y="10133"/>
                    <a:pt x="15086" y="10050"/>
                    <a:pt x="15027" y="9966"/>
                  </a:cubicBezTo>
                  <a:cubicBezTo>
                    <a:pt x="14908" y="9812"/>
                    <a:pt x="14789" y="9645"/>
                    <a:pt x="14693" y="9466"/>
                  </a:cubicBezTo>
                  <a:cubicBezTo>
                    <a:pt x="14586" y="9288"/>
                    <a:pt x="14491" y="9121"/>
                    <a:pt x="14396" y="8943"/>
                  </a:cubicBezTo>
                  <a:cubicBezTo>
                    <a:pt x="14193" y="8597"/>
                    <a:pt x="14038" y="8264"/>
                    <a:pt x="13836" y="7919"/>
                  </a:cubicBezTo>
                  <a:cubicBezTo>
                    <a:pt x="13705" y="7692"/>
                    <a:pt x="13562" y="7466"/>
                    <a:pt x="13396" y="7264"/>
                  </a:cubicBezTo>
                  <a:cubicBezTo>
                    <a:pt x="13217" y="7026"/>
                    <a:pt x="13026" y="6799"/>
                    <a:pt x="12824" y="6597"/>
                  </a:cubicBezTo>
                  <a:cubicBezTo>
                    <a:pt x="12443" y="6180"/>
                    <a:pt x="11967" y="5859"/>
                    <a:pt x="11491" y="5549"/>
                  </a:cubicBezTo>
                  <a:cubicBezTo>
                    <a:pt x="11264" y="5406"/>
                    <a:pt x="11038" y="5252"/>
                    <a:pt x="10800" y="5121"/>
                  </a:cubicBezTo>
                  <a:cubicBezTo>
                    <a:pt x="10562" y="4990"/>
                    <a:pt x="10312" y="4847"/>
                    <a:pt x="10062" y="4716"/>
                  </a:cubicBezTo>
                  <a:cubicBezTo>
                    <a:pt x="9550" y="4454"/>
                    <a:pt x="9038" y="4228"/>
                    <a:pt x="8526" y="3978"/>
                  </a:cubicBezTo>
                  <a:cubicBezTo>
                    <a:pt x="8240" y="3835"/>
                    <a:pt x="7966" y="3704"/>
                    <a:pt x="7669" y="3585"/>
                  </a:cubicBezTo>
                  <a:cubicBezTo>
                    <a:pt x="7395" y="3478"/>
                    <a:pt x="7133" y="3406"/>
                    <a:pt x="6859" y="3323"/>
                  </a:cubicBezTo>
                  <a:cubicBezTo>
                    <a:pt x="6573" y="3228"/>
                    <a:pt x="6276" y="3156"/>
                    <a:pt x="6002" y="3049"/>
                  </a:cubicBezTo>
                  <a:cubicBezTo>
                    <a:pt x="5740" y="2978"/>
                    <a:pt x="5502" y="2870"/>
                    <a:pt x="5264" y="2787"/>
                  </a:cubicBezTo>
                  <a:cubicBezTo>
                    <a:pt x="5140" y="2720"/>
                    <a:pt x="5000" y="2669"/>
                    <a:pt x="4864" y="2614"/>
                  </a:cubicBezTo>
                  <a:lnTo>
                    <a:pt x="4864" y="2614"/>
                  </a:lnTo>
                  <a:cubicBezTo>
                    <a:pt x="4880" y="2622"/>
                    <a:pt x="4895" y="2628"/>
                    <a:pt x="4906" y="2632"/>
                  </a:cubicBezTo>
                  <a:cubicBezTo>
                    <a:pt x="4868" y="2619"/>
                    <a:pt x="4832" y="2603"/>
                    <a:pt x="4797" y="2587"/>
                  </a:cubicBezTo>
                  <a:lnTo>
                    <a:pt x="4797" y="2587"/>
                  </a:lnTo>
                  <a:cubicBezTo>
                    <a:pt x="4819" y="2596"/>
                    <a:pt x="4842" y="2605"/>
                    <a:pt x="4864" y="2614"/>
                  </a:cubicBezTo>
                  <a:lnTo>
                    <a:pt x="4864" y="2614"/>
                  </a:lnTo>
                  <a:cubicBezTo>
                    <a:pt x="4834" y="2600"/>
                    <a:pt x="4799" y="2582"/>
                    <a:pt x="4768" y="2574"/>
                  </a:cubicBezTo>
                  <a:lnTo>
                    <a:pt x="4768" y="2574"/>
                  </a:lnTo>
                  <a:cubicBezTo>
                    <a:pt x="4778" y="2578"/>
                    <a:pt x="4787" y="2582"/>
                    <a:pt x="4797" y="2587"/>
                  </a:cubicBezTo>
                  <a:lnTo>
                    <a:pt x="4797" y="2587"/>
                  </a:lnTo>
                  <a:cubicBezTo>
                    <a:pt x="4786" y="2582"/>
                    <a:pt x="4775" y="2577"/>
                    <a:pt x="4763" y="2573"/>
                  </a:cubicBezTo>
                  <a:lnTo>
                    <a:pt x="4763" y="2573"/>
                  </a:lnTo>
                  <a:cubicBezTo>
                    <a:pt x="4765" y="2573"/>
                    <a:pt x="4766" y="2573"/>
                    <a:pt x="4768" y="2574"/>
                  </a:cubicBezTo>
                  <a:lnTo>
                    <a:pt x="4768" y="2574"/>
                  </a:lnTo>
                  <a:cubicBezTo>
                    <a:pt x="4747" y="2565"/>
                    <a:pt x="4726" y="2556"/>
                    <a:pt x="4704" y="2549"/>
                  </a:cubicBezTo>
                  <a:cubicBezTo>
                    <a:pt x="4656" y="2525"/>
                    <a:pt x="4633" y="2513"/>
                    <a:pt x="4597" y="2501"/>
                  </a:cubicBezTo>
                  <a:cubicBezTo>
                    <a:pt x="4347" y="2394"/>
                    <a:pt x="4073" y="2287"/>
                    <a:pt x="3823" y="2192"/>
                  </a:cubicBezTo>
                  <a:cubicBezTo>
                    <a:pt x="3537" y="2085"/>
                    <a:pt x="3275" y="1966"/>
                    <a:pt x="3001" y="1811"/>
                  </a:cubicBezTo>
                  <a:cubicBezTo>
                    <a:pt x="2751" y="1680"/>
                    <a:pt x="2525" y="1513"/>
                    <a:pt x="2287" y="1358"/>
                  </a:cubicBezTo>
                  <a:cubicBezTo>
                    <a:pt x="2049" y="1192"/>
                    <a:pt x="1835" y="1025"/>
                    <a:pt x="1596" y="846"/>
                  </a:cubicBezTo>
                  <a:cubicBezTo>
                    <a:pt x="1370" y="680"/>
                    <a:pt x="1132" y="537"/>
                    <a:pt x="894" y="382"/>
                  </a:cubicBezTo>
                  <a:cubicBezTo>
                    <a:pt x="787" y="334"/>
                    <a:pt x="668" y="251"/>
                    <a:pt x="561" y="191"/>
                  </a:cubicBezTo>
                  <a:cubicBezTo>
                    <a:pt x="525" y="168"/>
                    <a:pt x="465" y="120"/>
                    <a:pt x="406" y="84"/>
                  </a:cubicBezTo>
                  <a:cubicBezTo>
                    <a:pt x="370" y="72"/>
                    <a:pt x="358" y="61"/>
                    <a:pt x="322" y="49"/>
                  </a:cubicBezTo>
                  <a:cubicBezTo>
                    <a:pt x="299" y="13"/>
                    <a:pt x="251" y="1"/>
                    <a:pt x="2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 name="Google Shape;385;p22"/>
          <p:cNvSpPr/>
          <p:nvPr/>
        </p:nvSpPr>
        <p:spPr>
          <a:xfrm rot="-1902646">
            <a:off x="5505609" y="5120159"/>
            <a:ext cx="2678122" cy="474586"/>
          </a:xfrm>
          <a:custGeom>
            <a:rect b="b" l="l" r="r" t="t"/>
            <a:pathLst>
              <a:path extrusionOk="0" h="5085" w="28695">
                <a:moveTo>
                  <a:pt x="4644" y="560"/>
                </a:moveTo>
                <a:cubicBezTo>
                  <a:pt x="4668" y="560"/>
                  <a:pt x="4692" y="572"/>
                  <a:pt x="4716" y="584"/>
                </a:cubicBezTo>
                <a:cubicBezTo>
                  <a:pt x="4775" y="620"/>
                  <a:pt x="4823" y="643"/>
                  <a:pt x="4882" y="691"/>
                </a:cubicBezTo>
                <a:cubicBezTo>
                  <a:pt x="4954" y="751"/>
                  <a:pt x="5013" y="822"/>
                  <a:pt x="5073" y="894"/>
                </a:cubicBezTo>
                <a:cubicBezTo>
                  <a:pt x="5097" y="941"/>
                  <a:pt x="5132" y="989"/>
                  <a:pt x="5144" y="1024"/>
                </a:cubicBezTo>
                <a:cubicBezTo>
                  <a:pt x="5156" y="1072"/>
                  <a:pt x="5180" y="1132"/>
                  <a:pt x="5180" y="1191"/>
                </a:cubicBezTo>
                <a:cubicBezTo>
                  <a:pt x="5180" y="1286"/>
                  <a:pt x="5180" y="1370"/>
                  <a:pt x="5168" y="1465"/>
                </a:cubicBezTo>
                <a:cubicBezTo>
                  <a:pt x="5132" y="1584"/>
                  <a:pt x="5097" y="1691"/>
                  <a:pt x="5061" y="1810"/>
                </a:cubicBezTo>
                <a:cubicBezTo>
                  <a:pt x="4990" y="1965"/>
                  <a:pt x="4882" y="2120"/>
                  <a:pt x="4775" y="2263"/>
                </a:cubicBezTo>
                <a:cubicBezTo>
                  <a:pt x="4644" y="2429"/>
                  <a:pt x="4478" y="2560"/>
                  <a:pt x="4299" y="2703"/>
                </a:cubicBezTo>
                <a:cubicBezTo>
                  <a:pt x="4239" y="2727"/>
                  <a:pt x="4180" y="2775"/>
                  <a:pt x="4120" y="2799"/>
                </a:cubicBezTo>
                <a:cubicBezTo>
                  <a:pt x="4061" y="2679"/>
                  <a:pt x="4001" y="2584"/>
                  <a:pt x="3954" y="2453"/>
                </a:cubicBezTo>
                <a:cubicBezTo>
                  <a:pt x="3906" y="2310"/>
                  <a:pt x="3882" y="2156"/>
                  <a:pt x="3870" y="2013"/>
                </a:cubicBezTo>
                <a:cubicBezTo>
                  <a:pt x="3858" y="1810"/>
                  <a:pt x="3870" y="1596"/>
                  <a:pt x="3882" y="1394"/>
                </a:cubicBezTo>
                <a:cubicBezTo>
                  <a:pt x="3906" y="1263"/>
                  <a:pt x="3942" y="1144"/>
                  <a:pt x="3989" y="1048"/>
                </a:cubicBezTo>
                <a:cubicBezTo>
                  <a:pt x="4025" y="953"/>
                  <a:pt x="4073" y="882"/>
                  <a:pt x="4132" y="810"/>
                </a:cubicBezTo>
                <a:cubicBezTo>
                  <a:pt x="4180" y="751"/>
                  <a:pt x="4239" y="703"/>
                  <a:pt x="4299" y="655"/>
                </a:cubicBezTo>
                <a:cubicBezTo>
                  <a:pt x="4347" y="632"/>
                  <a:pt x="4382" y="608"/>
                  <a:pt x="4418" y="596"/>
                </a:cubicBezTo>
                <a:cubicBezTo>
                  <a:pt x="4466" y="584"/>
                  <a:pt x="4489" y="584"/>
                  <a:pt x="4537" y="572"/>
                </a:cubicBezTo>
                <a:cubicBezTo>
                  <a:pt x="4585" y="560"/>
                  <a:pt x="4609" y="560"/>
                  <a:pt x="4644" y="560"/>
                </a:cubicBezTo>
                <a:close/>
                <a:moveTo>
                  <a:pt x="14811" y="891"/>
                </a:moveTo>
                <a:cubicBezTo>
                  <a:pt x="14839" y="891"/>
                  <a:pt x="14866" y="894"/>
                  <a:pt x="14896" y="894"/>
                </a:cubicBezTo>
                <a:cubicBezTo>
                  <a:pt x="14955" y="917"/>
                  <a:pt x="15015" y="929"/>
                  <a:pt x="15074" y="953"/>
                </a:cubicBezTo>
                <a:cubicBezTo>
                  <a:pt x="15122" y="977"/>
                  <a:pt x="15146" y="1001"/>
                  <a:pt x="15193" y="1036"/>
                </a:cubicBezTo>
                <a:cubicBezTo>
                  <a:pt x="15229" y="1060"/>
                  <a:pt x="15253" y="1096"/>
                  <a:pt x="15288" y="1132"/>
                </a:cubicBezTo>
                <a:cubicBezTo>
                  <a:pt x="15312" y="1179"/>
                  <a:pt x="15348" y="1227"/>
                  <a:pt x="15360" y="1286"/>
                </a:cubicBezTo>
                <a:cubicBezTo>
                  <a:pt x="15372" y="1358"/>
                  <a:pt x="15384" y="1417"/>
                  <a:pt x="15407" y="1489"/>
                </a:cubicBezTo>
                <a:cubicBezTo>
                  <a:pt x="15407" y="1584"/>
                  <a:pt x="15407" y="1667"/>
                  <a:pt x="15384" y="1775"/>
                </a:cubicBezTo>
                <a:cubicBezTo>
                  <a:pt x="15348" y="1965"/>
                  <a:pt x="15288" y="2156"/>
                  <a:pt x="15193" y="2382"/>
                </a:cubicBezTo>
                <a:cubicBezTo>
                  <a:pt x="15110" y="2584"/>
                  <a:pt x="15003" y="2751"/>
                  <a:pt x="14872" y="2929"/>
                </a:cubicBezTo>
                <a:lnTo>
                  <a:pt x="14824" y="2906"/>
                </a:lnTo>
                <a:cubicBezTo>
                  <a:pt x="14669" y="2775"/>
                  <a:pt x="14538" y="2632"/>
                  <a:pt x="14419" y="2489"/>
                </a:cubicBezTo>
                <a:cubicBezTo>
                  <a:pt x="14336" y="2370"/>
                  <a:pt x="14276" y="2239"/>
                  <a:pt x="14217" y="2096"/>
                </a:cubicBezTo>
                <a:cubicBezTo>
                  <a:pt x="14169" y="1977"/>
                  <a:pt x="14145" y="1882"/>
                  <a:pt x="14134" y="1763"/>
                </a:cubicBezTo>
                <a:cubicBezTo>
                  <a:pt x="14134" y="1667"/>
                  <a:pt x="14134" y="1596"/>
                  <a:pt x="14145" y="1525"/>
                </a:cubicBezTo>
                <a:cubicBezTo>
                  <a:pt x="14169" y="1441"/>
                  <a:pt x="14181" y="1382"/>
                  <a:pt x="14217" y="1322"/>
                </a:cubicBezTo>
                <a:cubicBezTo>
                  <a:pt x="14241" y="1251"/>
                  <a:pt x="14288" y="1191"/>
                  <a:pt x="14324" y="1132"/>
                </a:cubicBezTo>
                <a:lnTo>
                  <a:pt x="14467" y="1001"/>
                </a:lnTo>
                <a:cubicBezTo>
                  <a:pt x="14491" y="989"/>
                  <a:pt x="14538" y="953"/>
                  <a:pt x="14574" y="941"/>
                </a:cubicBezTo>
                <a:cubicBezTo>
                  <a:pt x="14610" y="929"/>
                  <a:pt x="14657" y="929"/>
                  <a:pt x="14705" y="905"/>
                </a:cubicBezTo>
                <a:lnTo>
                  <a:pt x="14717" y="905"/>
                </a:lnTo>
                <a:cubicBezTo>
                  <a:pt x="14753" y="894"/>
                  <a:pt x="14782" y="891"/>
                  <a:pt x="14811" y="891"/>
                </a:cubicBezTo>
                <a:close/>
                <a:moveTo>
                  <a:pt x="19670" y="536"/>
                </a:moveTo>
                <a:cubicBezTo>
                  <a:pt x="19706" y="560"/>
                  <a:pt x="19729" y="560"/>
                  <a:pt x="19765" y="560"/>
                </a:cubicBezTo>
                <a:cubicBezTo>
                  <a:pt x="19837" y="572"/>
                  <a:pt x="19896" y="596"/>
                  <a:pt x="19968" y="620"/>
                </a:cubicBezTo>
                <a:cubicBezTo>
                  <a:pt x="20075" y="667"/>
                  <a:pt x="20194" y="739"/>
                  <a:pt x="20301" y="810"/>
                </a:cubicBezTo>
                <a:cubicBezTo>
                  <a:pt x="20349" y="858"/>
                  <a:pt x="20384" y="894"/>
                  <a:pt x="20420" y="941"/>
                </a:cubicBezTo>
                <a:cubicBezTo>
                  <a:pt x="20444" y="989"/>
                  <a:pt x="20480" y="1036"/>
                  <a:pt x="20491" y="1096"/>
                </a:cubicBezTo>
                <a:lnTo>
                  <a:pt x="20539" y="1263"/>
                </a:lnTo>
                <a:cubicBezTo>
                  <a:pt x="20539" y="1346"/>
                  <a:pt x="20539" y="1405"/>
                  <a:pt x="20527" y="1477"/>
                </a:cubicBezTo>
                <a:cubicBezTo>
                  <a:pt x="20468" y="1763"/>
                  <a:pt x="20360" y="2013"/>
                  <a:pt x="20253" y="2263"/>
                </a:cubicBezTo>
                <a:cubicBezTo>
                  <a:pt x="20206" y="2370"/>
                  <a:pt x="20170" y="2453"/>
                  <a:pt x="20122" y="2537"/>
                </a:cubicBezTo>
                <a:cubicBezTo>
                  <a:pt x="20075" y="2608"/>
                  <a:pt x="20027" y="2679"/>
                  <a:pt x="19968" y="2739"/>
                </a:cubicBezTo>
                <a:cubicBezTo>
                  <a:pt x="19896" y="2834"/>
                  <a:pt x="19813" y="2929"/>
                  <a:pt x="19706" y="3013"/>
                </a:cubicBezTo>
                <a:cubicBezTo>
                  <a:pt x="19551" y="3108"/>
                  <a:pt x="19408" y="3203"/>
                  <a:pt x="19229" y="3275"/>
                </a:cubicBezTo>
                <a:cubicBezTo>
                  <a:pt x="19194" y="3251"/>
                  <a:pt x="19182" y="3215"/>
                  <a:pt x="19158" y="3191"/>
                </a:cubicBezTo>
                <a:cubicBezTo>
                  <a:pt x="19122" y="3144"/>
                  <a:pt x="19098" y="3084"/>
                  <a:pt x="19063" y="3037"/>
                </a:cubicBezTo>
                <a:cubicBezTo>
                  <a:pt x="19039" y="2977"/>
                  <a:pt x="19003" y="2906"/>
                  <a:pt x="18979" y="2846"/>
                </a:cubicBezTo>
                <a:cubicBezTo>
                  <a:pt x="18944" y="2751"/>
                  <a:pt x="18920" y="2668"/>
                  <a:pt x="18896" y="2608"/>
                </a:cubicBezTo>
                <a:cubicBezTo>
                  <a:pt x="18884" y="2537"/>
                  <a:pt x="18872" y="2453"/>
                  <a:pt x="18860" y="2358"/>
                </a:cubicBezTo>
                <a:lnTo>
                  <a:pt x="18860" y="2025"/>
                </a:lnTo>
                <a:cubicBezTo>
                  <a:pt x="18860" y="1917"/>
                  <a:pt x="18872" y="1834"/>
                  <a:pt x="18884" y="1739"/>
                </a:cubicBezTo>
                <a:cubicBezTo>
                  <a:pt x="18932" y="1489"/>
                  <a:pt x="18991" y="1239"/>
                  <a:pt x="19075" y="1001"/>
                </a:cubicBezTo>
                <a:cubicBezTo>
                  <a:pt x="19122" y="894"/>
                  <a:pt x="19182" y="798"/>
                  <a:pt x="19253" y="703"/>
                </a:cubicBezTo>
                <a:lnTo>
                  <a:pt x="19337" y="632"/>
                </a:lnTo>
                <a:lnTo>
                  <a:pt x="19420" y="584"/>
                </a:lnTo>
                <a:cubicBezTo>
                  <a:pt x="19479" y="572"/>
                  <a:pt x="19551" y="548"/>
                  <a:pt x="19634" y="536"/>
                </a:cubicBezTo>
                <a:close/>
                <a:moveTo>
                  <a:pt x="9335" y="1251"/>
                </a:moveTo>
                <a:cubicBezTo>
                  <a:pt x="9347" y="1251"/>
                  <a:pt x="9359" y="1251"/>
                  <a:pt x="9359" y="1275"/>
                </a:cubicBezTo>
                <a:cubicBezTo>
                  <a:pt x="9395" y="1286"/>
                  <a:pt x="9419" y="1298"/>
                  <a:pt x="9431" y="1334"/>
                </a:cubicBezTo>
                <a:cubicBezTo>
                  <a:pt x="9490" y="1394"/>
                  <a:pt x="9550" y="1453"/>
                  <a:pt x="9609" y="1525"/>
                </a:cubicBezTo>
                <a:cubicBezTo>
                  <a:pt x="9657" y="1584"/>
                  <a:pt x="9692" y="1656"/>
                  <a:pt x="9716" y="1727"/>
                </a:cubicBezTo>
                <a:cubicBezTo>
                  <a:pt x="9752" y="1822"/>
                  <a:pt x="9764" y="1906"/>
                  <a:pt x="9776" y="2013"/>
                </a:cubicBezTo>
                <a:cubicBezTo>
                  <a:pt x="9776" y="2132"/>
                  <a:pt x="9776" y="2263"/>
                  <a:pt x="9764" y="2406"/>
                </a:cubicBezTo>
                <a:cubicBezTo>
                  <a:pt x="9728" y="2548"/>
                  <a:pt x="9692" y="2715"/>
                  <a:pt x="9609" y="2858"/>
                </a:cubicBezTo>
                <a:cubicBezTo>
                  <a:pt x="9526" y="3060"/>
                  <a:pt x="9395" y="3263"/>
                  <a:pt x="9240" y="3453"/>
                </a:cubicBezTo>
                <a:cubicBezTo>
                  <a:pt x="9133" y="3370"/>
                  <a:pt x="9050" y="3263"/>
                  <a:pt x="8954" y="3144"/>
                </a:cubicBezTo>
                <a:cubicBezTo>
                  <a:pt x="8883" y="3025"/>
                  <a:pt x="8823" y="2918"/>
                  <a:pt x="8776" y="2787"/>
                </a:cubicBezTo>
                <a:cubicBezTo>
                  <a:pt x="8752" y="2679"/>
                  <a:pt x="8716" y="2560"/>
                  <a:pt x="8704" y="2465"/>
                </a:cubicBezTo>
                <a:cubicBezTo>
                  <a:pt x="8704" y="2346"/>
                  <a:pt x="8704" y="2227"/>
                  <a:pt x="8716" y="2084"/>
                </a:cubicBezTo>
                <a:cubicBezTo>
                  <a:pt x="8752" y="1953"/>
                  <a:pt x="8776" y="1834"/>
                  <a:pt x="8823" y="1715"/>
                </a:cubicBezTo>
                <a:cubicBezTo>
                  <a:pt x="8871" y="1632"/>
                  <a:pt x="8919" y="1548"/>
                  <a:pt x="8978" y="1477"/>
                </a:cubicBezTo>
                <a:lnTo>
                  <a:pt x="9109" y="1346"/>
                </a:lnTo>
                <a:cubicBezTo>
                  <a:pt x="9133" y="1334"/>
                  <a:pt x="9181" y="1298"/>
                  <a:pt x="9216" y="1286"/>
                </a:cubicBezTo>
                <a:cubicBezTo>
                  <a:pt x="9240" y="1286"/>
                  <a:pt x="9252" y="1275"/>
                  <a:pt x="9288" y="1275"/>
                </a:cubicBezTo>
                <a:cubicBezTo>
                  <a:pt x="9311" y="1251"/>
                  <a:pt x="9335" y="1251"/>
                  <a:pt x="9335" y="1251"/>
                </a:cubicBezTo>
                <a:close/>
                <a:moveTo>
                  <a:pt x="23825" y="989"/>
                </a:moveTo>
                <a:cubicBezTo>
                  <a:pt x="23885" y="1013"/>
                  <a:pt x="23932" y="1013"/>
                  <a:pt x="23980" y="1036"/>
                </a:cubicBezTo>
                <a:cubicBezTo>
                  <a:pt x="24040" y="1048"/>
                  <a:pt x="24075" y="1060"/>
                  <a:pt x="24123" y="1072"/>
                </a:cubicBezTo>
                <a:cubicBezTo>
                  <a:pt x="24159" y="1096"/>
                  <a:pt x="24182" y="1108"/>
                  <a:pt x="24218" y="1132"/>
                </a:cubicBezTo>
                <a:cubicBezTo>
                  <a:pt x="24278" y="1179"/>
                  <a:pt x="24313" y="1239"/>
                  <a:pt x="24361" y="1298"/>
                </a:cubicBezTo>
                <a:lnTo>
                  <a:pt x="24409" y="1394"/>
                </a:lnTo>
                <a:cubicBezTo>
                  <a:pt x="24421" y="1429"/>
                  <a:pt x="24432" y="1489"/>
                  <a:pt x="24432" y="1536"/>
                </a:cubicBezTo>
                <a:cubicBezTo>
                  <a:pt x="24444" y="1715"/>
                  <a:pt x="24421" y="1906"/>
                  <a:pt x="24397" y="2060"/>
                </a:cubicBezTo>
                <a:lnTo>
                  <a:pt x="24373" y="2108"/>
                </a:lnTo>
                <a:cubicBezTo>
                  <a:pt x="24361" y="2203"/>
                  <a:pt x="24337" y="2310"/>
                  <a:pt x="24301" y="2418"/>
                </a:cubicBezTo>
                <a:cubicBezTo>
                  <a:pt x="24278" y="2525"/>
                  <a:pt x="24230" y="2620"/>
                  <a:pt x="24182" y="2739"/>
                </a:cubicBezTo>
                <a:cubicBezTo>
                  <a:pt x="24159" y="2822"/>
                  <a:pt x="24111" y="2906"/>
                  <a:pt x="24051" y="2977"/>
                </a:cubicBezTo>
                <a:cubicBezTo>
                  <a:pt x="24004" y="3060"/>
                  <a:pt x="23944" y="3120"/>
                  <a:pt x="23885" y="3203"/>
                </a:cubicBezTo>
                <a:cubicBezTo>
                  <a:pt x="23766" y="3334"/>
                  <a:pt x="23635" y="3489"/>
                  <a:pt x="23468" y="3620"/>
                </a:cubicBezTo>
                <a:cubicBezTo>
                  <a:pt x="23444" y="3608"/>
                  <a:pt x="23408" y="3572"/>
                  <a:pt x="23385" y="3549"/>
                </a:cubicBezTo>
                <a:cubicBezTo>
                  <a:pt x="23278" y="3453"/>
                  <a:pt x="23206" y="3370"/>
                  <a:pt x="23123" y="3263"/>
                </a:cubicBezTo>
                <a:cubicBezTo>
                  <a:pt x="23051" y="3156"/>
                  <a:pt x="23004" y="3060"/>
                  <a:pt x="22944" y="2918"/>
                </a:cubicBezTo>
                <a:cubicBezTo>
                  <a:pt x="22908" y="2799"/>
                  <a:pt x="22873" y="2668"/>
                  <a:pt x="22861" y="2537"/>
                </a:cubicBezTo>
                <a:cubicBezTo>
                  <a:pt x="22849" y="2406"/>
                  <a:pt x="22861" y="2251"/>
                  <a:pt x="22873" y="2120"/>
                </a:cubicBezTo>
                <a:cubicBezTo>
                  <a:pt x="22908" y="1965"/>
                  <a:pt x="22944" y="1822"/>
                  <a:pt x="23004" y="1667"/>
                </a:cubicBezTo>
                <a:cubicBezTo>
                  <a:pt x="23063" y="1536"/>
                  <a:pt x="23147" y="1417"/>
                  <a:pt x="23230" y="1298"/>
                </a:cubicBezTo>
                <a:cubicBezTo>
                  <a:pt x="23289" y="1227"/>
                  <a:pt x="23349" y="1167"/>
                  <a:pt x="23420" y="1120"/>
                </a:cubicBezTo>
                <a:lnTo>
                  <a:pt x="23599" y="1036"/>
                </a:lnTo>
                <a:cubicBezTo>
                  <a:pt x="23659" y="1013"/>
                  <a:pt x="23742" y="1001"/>
                  <a:pt x="23801" y="989"/>
                </a:cubicBezTo>
                <a:close/>
                <a:moveTo>
                  <a:pt x="4466" y="1"/>
                </a:moveTo>
                <a:cubicBezTo>
                  <a:pt x="4406" y="1"/>
                  <a:pt x="4358" y="12"/>
                  <a:pt x="4299" y="12"/>
                </a:cubicBezTo>
                <a:cubicBezTo>
                  <a:pt x="4239" y="36"/>
                  <a:pt x="4192" y="48"/>
                  <a:pt x="4144" y="60"/>
                </a:cubicBezTo>
                <a:cubicBezTo>
                  <a:pt x="4061" y="96"/>
                  <a:pt x="3989" y="132"/>
                  <a:pt x="3882" y="215"/>
                </a:cubicBezTo>
                <a:cubicBezTo>
                  <a:pt x="3811" y="274"/>
                  <a:pt x="3727" y="334"/>
                  <a:pt x="3668" y="405"/>
                </a:cubicBezTo>
                <a:cubicBezTo>
                  <a:pt x="3585" y="513"/>
                  <a:pt x="3525" y="596"/>
                  <a:pt x="3466" y="691"/>
                </a:cubicBezTo>
                <a:cubicBezTo>
                  <a:pt x="3346" y="894"/>
                  <a:pt x="3275" y="1108"/>
                  <a:pt x="3239" y="1346"/>
                </a:cubicBezTo>
                <a:cubicBezTo>
                  <a:pt x="3192" y="1596"/>
                  <a:pt x="3180" y="1822"/>
                  <a:pt x="3192" y="2025"/>
                </a:cubicBezTo>
                <a:lnTo>
                  <a:pt x="3192" y="2037"/>
                </a:lnTo>
                <a:cubicBezTo>
                  <a:pt x="3215" y="2179"/>
                  <a:pt x="3215" y="2310"/>
                  <a:pt x="3239" y="2429"/>
                </a:cubicBezTo>
                <a:cubicBezTo>
                  <a:pt x="3275" y="2548"/>
                  <a:pt x="3299" y="2656"/>
                  <a:pt x="3346" y="2775"/>
                </a:cubicBezTo>
                <a:cubicBezTo>
                  <a:pt x="3394" y="2894"/>
                  <a:pt x="3454" y="3013"/>
                  <a:pt x="3513" y="3132"/>
                </a:cubicBezTo>
                <a:cubicBezTo>
                  <a:pt x="3287" y="3203"/>
                  <a:pt x="3061" y="3251"/>
                  <a:pt x="2858" y="3275"/>
                </a:cubicBezTo>
                <a:lnTo>
                  <a:pt x="2692" y="3275"/>
                </a:lnTo>
                <a:cubicBezTo>
                  <a:pt x="2584" y="3275"/>
                  <a:pt x="2477" y="3275"/>
                  <a:pt x="2382" y="3263"/>
                </a:cubicBezTo>
                <a:cubicBezTo>
                  <a:pt x="2239" y="3227"/>
                  <a:pt x="2108" y="3191"/>
                  <a:pt x="1977" y="3144"/>
                </a:cubicBezTo>
                <a:cubicBezTo>
                  <a:pt x="1787" y="3037"/>
                  <a:pt x="1584" y="2918"/>
                  <a:pt x="1394" y="2775"/>
                </a:cubicBezTo>
                <a:cubicBezTo>
                  <a:pt x="1108" y="2513"/>
                  <a:pt x="894" y="2298"/>
                  <a:pt x="715" y="2060"/>
                </a:cubicBezTo>
                <a:cubicBezTo>
                  <a:pt x="620" y="1906"/>
                  <a:pt x="548" y="1775"/>
                  <a:pt x="489" y="1644"/>
                </a:cubicBezTo>
                <a:cubicBezTo>
                  <a:pt x="453" y="1536"/>
                  <a:pt x="441" y="1465"/>
                  <a:pt x="429" y="1382"/>
                </a:cubicBezTo>
                <a:lnTo>
                  <a:pt x="429" y="1322"/>
                </a:lnTo>
                <a:cubicBezTo>
                  <a:pt x="429" y="1298"/>
                  <a:pt x="429" y="1251"/>
                  <a:pt x="418" y="1227"/>
                </a:cubicBezTo>
                <a:cubicBezTo>
                  <a:pt x="394" y="1167"/>
                  <a:pt x="370" y="1120"/>
                  <a:pt x="322" y="1096"/>
                </a:cubicBezTo>
                <a:cubicBezTo>
                  <a:pt x="298" y="1072"/>
                  <a:pt x="251" y="1060"/>
                  <a:pt x="215" y="1060"/>
                </a:cubicBezTo>
                <a:lnTo>
                  <a:pt x="179" y="1060"/>
                </a:lnTo>
                <a:cubicBezTo>
                  <a:pt x="132" y="1072"/>
                  <a:pt x="84" y="1108"/>
                  <a:pt x="60" y="1155"/>
                </a:cubicBezTo>
                <a:cubicBezTo>
                  <a:pt x="37" y="1179"/>
                  <a:pt x="25" y="1227"/>
                  <a:pt x="25" y="1251"/>
                </a:cubicBezTo>
                <a:cubicBezTo>
                  <a:pt x="25" y="1298"/>
                  <a:pt x="13" y="1334"/>
                  <a:pt x="13" y="1358"/>
                </a:cubicBezTo>
                <a:cubicBezTo>
                  <a:pt x="1" y="1548"/>
                  <a:pt x="25" y="1763"/>
                  <a:pt x="96" y="1989"/>
                </a:cubicBezTo>
                <a:cubicBezTo>
                  <a:pt x="179" y="2179"/>
                  <a:pt x="263" y="2370"/>
                  <a:pt x="370" y="2537"/>
                </a:cubicBezTo>
                <a:cubicBezTo>
                  <a:pt x="620" y="2929"/>
                  <a:pt x="918" y="3251"/>
                  <a:pt x="1227" y="3489"/>
                </a:cubicBezTo>
                <a:cubicBezTo>
                  <a:pt x="1322" y="3561"/>
                  <a:pt x="1406" y="3620"/>
                  <a:pt x="1513" y="3680"/>
                </a:cubicBezTo>
                <a:cubicBezTo>
                  <a:pt x="1620" y="3739"/>
                  <a:pt x="1727" y="3787"/>
                  <a:pt x="1822" y="3822"/>
                </a:cubicBezTo>
                <a:cubicBezTo>
                  <a:pt x="2025" y="3906"/>
                  <a:pt x="2227" y="3965"/>
                  <a:pt x="2453" y="3977"/>
                </a:cubicBezTo>
                <a:cubicBezTo>
                  <a:pt x="2525" y="3977"/>
                  <a:pt x="2596" y="3989"/>
                  <a:pt x="2656" y="3989"/>
                </a:cubicBezTo>
                <a:lnTo>
                  <a:pt x="2823" y="3989"/>
                </a:lnTo>
                <a:cubicBezTo>
                  <a:pt x="2930" y="3977"/>
                  <a:pt x="3037" y="3977"/>
                  <a:pt x="3132" y="3965"/>
                </a:cubicBezTo>
                <a:cubicBezTo>
                  <a:pt x="3346" y="3918"/>
                  <a:pt x="3549" y="3858"/>
                  <a:pt x="3763" y="3787"/>
                </a:cubicBezTo>
                <a:cubicBezTo>
                  <a:pt x="3823" y="3775"/>
                  <a:pt x="3870" y="3739"/>
                  <a:pt x="3930" y="3715"/>
                </a:cubicBezTo>
                <a:cubicBezTo>
                  <a:pt x="3989" y="3775"/>
                  <a:pt x="4025" y="3834"/>
                  <a:pt x="4085" y="3894"/>
                </a:cubicBezTo>
                <a:cubicBezTo>
                  <a:pt x="4239" y="4049"/>
                  <a:pt x="4406" y="4192"/>
                  <a:pt x="4561" y="4311"/>
                </a:cubicBezTo>
                <a:cubicBezTo>
                  <a:pt x="4906" y="4561"/>
                  <a:pt x="5275" y="4763"/>
                  <a:pt x="5668" y="4906"/>
                </a:cubicBezTo>
                <a:cubicBezTo>
                  <a:pt x="5871" y="4977"/>
                  <a:pt x="6109" y="5037"/>
                  <a:pt x="6371" y="5084"/>
                </a:cubicBezTo>
                <a:cubicBezTo>
                  <a:pt x="6438" y="5073"/>
                  <a:pt x="6507" y="5069"/>
                  <a:pt x="6576" y="5069"/>
                </a:cubicBezTo>
                <a:cubicBezTo>
                  <a:pt x="6713" y="5069"/>
                  <a:pt x="6851" y="5084"/>
                  <a:pt x="6978" y="5084"/>
                </a:cubicBezTo>
                <a:cubicBezTo>
                  <a:pt x="7454" y="5084"/>
                  <a:pt x="7907" y="4989"/>
                  <a:pt x="8299" y="4811"/>
                </a:cubicBezTo>
                <a:cubicBezTo>
                  <a:pt x="8514" y="4715"/>
                  <a:pt x="8704" y="4620"/>
                  <a:pt x="8895" y="4465"/>
                </a:cubicBezTo>
                <a:cubicBezTo>
                  <a:pt x="9002" y="4394"/>
                  <a:pt x="9109" y="4299"/>
                  <a:pt x="9192" y="4227"/>
                </a:cubicBezTo>
                <a:lnTo>
                  <a:pt x="9419" y="4358"/>
                </a:lnTo>
                <a:cubicBezTo>
                  <a:pt x="9812" y="4573"/>
                  <a:pt x="10228" y="4739"/>
                  <a:pt x="10657" y="4834"/>
                </a:cubicBezTo>
                <a:cubicBezTo>
                  <a:pt x="11133" y="4954"/>
                  <a:pt x="11562" y="5013"/>
                  <a:pt x="11955" y="5013"/>
                </a:cubicBezTo>
                <a:lnTo>
                  <a:pt x="11978" y="5013"/>
                </a:lnTo>
                <a:cubicBezTo>
                  <a:pt x="12431" y="5013"/>
                  <a:pt x="12860" y="4954"/>
                  <a:pt x="13264" y="4834"/>
                </a:cubicBezTo>
                <a:cubicBezTo>
                  <a:pt x="13538" y="4763"/>
                  <a:pt x="13753" y="4680"/>
                  <a:pt x="13931" y="4584"/>
                </a:cubicBezTo>
                <a:cubicBezTo>
                  <a:pt x="14110" y="4501"/>
                  <a:pt x="14288" y="4382"/>
                  <a:pt x="14467" y="4239"/>
                </a:cubicBezTo>
                <a:cubicBezTo>
                  <a:pt x="14657" y="4096"/>
                  <a:pt x="14824" y="3941"/>
                  <a:pt x="14967" y="3799"/>
                </a:cubicBezTo>
                <a:cubicBezTo>
                  <a:pt x="15003" y="3811"/>
                  <a:pt x="15050" y="3846"/>
                  <a:pt x="15074" y="3858"/>
                </a:cubicBezTo>
                <a:lnTo>
                  <a:pt x="15086" y="3870"/>
                </a:lnTo>
                <a:lnTo>
                  <a:pt x="15134" y="3882"/>
                </a:lnTo>
                <a:lnTo>
                  <a:pt x="15169" y="3906"/>
                </a:lnTo>
                <a:cubicBezTo>
                  <a:pt x="15288" y="3965"/>
                  <a:pt x="15384" y="4025"/>
                  <a:pt x="15503" y="4084"/>
                </a:cubicBezTo>
                <a:lnTo>
                  <a:pt x="15598" y="4120"/>
                </a:lnTo>
                <a:cubicBezTo>
                  <a:pt x="15658" y="4156"/>
                  <a:pt x="15729" y="4180"/>
                  <a:pt x="15788" y="4215"/>
                </a:cubicBezTo>
                <a:lnTo>
                  <a:pt x="15848" y="4227"/>
                </a:lnTo>
                <a:cubicBezTo>
                  <a:pt x="15955" y="4275"/>
                  <a:pt x="16039" y="4311"/>
                  <a:pt x="16146" y="4334"/>
                </a:cubicBezTo>
                <a:cubicBezTo>
                  <a:pt x="16324" y="4382"/>
                  <a:pt x="16503" y="4406"/>
                  <a:pt x="16729" y="4442"/>
                </a:cubicBezTo>
                <a:cubicBezTo>
                  <a:pt x="16931" y="4465"/>
                  <a:pt x="17134" y="4489"/>
                  <a:pt x="17312" y="4489"/>
                </a:cubicBezTo>
                <a:cubicBezTo>
                  <a:pt x="17408" y="4489"/>
                  <a:pt x="17515" y="4489"/>
                  <a:pt x="17622" y="4465"/>
                </a:cubicBezTo>
                <a:cubicBezTo>
                  <a:pt x="17789" y="4453"/>
                  <a:pt x="17944" y="4442"/>
                  <a:pt x="18086" y="4406"/>
                </a:cubicBezTo>
                <a:cubicBezTo>
                  <a:pt x="18182" y="4394"/>
                  <a:pt x="18301" y="4370"/>
                  <a:pt x="18455" y="4322"/>
                </a:cubicBezTo>
                <a:cubicBezTo>
                  <a:pt x="18682" y="4263"/>
                  <a:pt x="18872" y="4192"/>
                  <a:pt x="19051" y="4108"/>
                </a:cubicBezTo>
                <a:cubicBezTo>
                  <a:pt x="19075" y="4144"/>
                  <a:pt x="19110" y="4168"/>
                  <a:pt x="19134" y="4192"/>
                </a:cubicBezTo>
                <a:lnTo>
                  <a:pt x="19170" y="4215"/>
                </a:lnTo>
                <a:cubicBezTo>
                  <a:pt x="19229" y="4263"/>
                  <a:pt x="19289" y="4322"/>
                  <a:pt x="19348" y="4346"/>
                </a:cubicBezTo>
                <a:cubicBezTo>
                  <a:pt x="19468" y="4442"/>
                  <a:pt x="19598" y="4513"/>
                  <a:pt x="19753" y="4573"/>
                </a:cubicBezTo>
                <a:cubicBezTo>
                  <a:pt x="19908" y="4644"/>
                  <a:pt x="20063" y="4703"/>
                  <a:pt x="20206" y="4751"/>
                </a:cubicBezTo>
                <a:cubicBezTo>
                  <a:pt x="20515" y="4858"/>
                  <a:pt x="20849" y="4918"/>
                  <a:pt x="21146" y="4942"/>
                </a:cubicBezTo>
                <a:lnTo>
                  <a:pt x="21158" y="4942"/>
                </a:lnTo>
                <a:cubicBezTo>
                  <a:pt x="21277" y="4965"/>
                  <a:pt x="21432" y="4977"/>
                  <a:pt x="21563" y="4977"/>
                </a:cubicBezTo>
                <a:lnTo>
                  <a:pt x="21801" y="4977"/>
                </a:lnTo>
                <a:cubicBezTo>
                  <a:pt x="21873" y="4977"/>
                  <a:pt x="21968" y="4954"/>
                  <a:pt x="22039" y="4954"/>
                </a:cubicBezTo>
                <a:lnTo>
                  <a:pt x="22063" y="4954"/>
                </a:lnTo>
                <a:cubicBezTo>
                  <a:pt x="22361" y="4930"/>
                  <a:pt x="22682" y="4834"/>
                  <a:pt x="22944" y="4703"/>
                </a:cubicBezTo>
                <a:cubicBezTo>
                  <a:pt x="23111" y="4620"/>
                  <a:pt x="23278" y="4525"/>
                  <a:pt x="23420" y="4418"/>
                </a:cubicBezTo>
                <a:cubicBezTo>
                  <a:pt x="23789" y="4632"/>
                  <a:pt x="24206" y="4763"/>
                  <a:pt x="24682" y="4811"/>
                </a:cubicBezTo>
                <a:cubicBezTo>
                  <a:pt x="24849" y="4823"/>
                  <a:pt x="25004" y="4834"/>
                  <a:pt x="25135" y="4834"/>
                </a:cubicBezTo>
                <a:cubicBezTo>
                  <a:pt x="25206" y="4834"/>
                  <a:pt x="25302" y="4834"/>
                  <a:pt x="25373" y="4823"/>
                </a:cubicBezTo>
                <a:cubicBezTo>
                  <a:pt x="25575" y="4811"/>
                  <a:pt x="25814" y="4775"/>
                  <a:pt x="26040" y="4715"/>
                </a:cubicBezTo>
                <a:cubicBezTo>
                  <a:pt x="26290" y="4668"/>
                  <a:pt x="26504" y="4573"/>
                  <a:pt x="26683" y="4477"/>
                </a:cubicBezTo>
                <a:cubicBezTo>
                  <a:pt x="26873" y="4394"/>
                  <a:pt x="27052" y="4275"/>
                  <a:pt x="27230" y="4144"/>
                </a:cubicBezTo>
                <a:cubicBezTo>
                  <a:pt x="27409" y="4001"/>
                  <a:pt x="27564" y="3858"/>
                  <a:pt x="27707" y="3703"/>
                </a:cubicBezTo>
                <a:cubicBezTo>
                  <a:pt x="27778" y="3620"/>
                  <a:pt x="27873" y="3513"/>
                  <a:pt x="27957" y="3394"/>
                </a:cubicBezTo>
                <a:cubicBezTo>
                  <a:pt x="28052" y="3275"/>
                  <a:pt x="28135" y="3144"/>
                  <a:pt x="28219" y="3037"/>
                </a:cubicBezTo>
                <a:cubicBezTo>
                  <a:pt x="28350" y="2834"/>
                  <a:pt x="28516" y="2572"/>
                  <a:pt x="28647" y="2310"/>
                </a:cubicBezTo>
                <a:cubicBezTo>
                  <a:pt x="28683" y="2251"/>
                  <a:pt x="28695" y="2191"/>
                  <a:pt x="28683" y="2132"/>
                </a:cubicBezTo>
                <a:cubicBezTo>
                  <a:pt x="28659" y="2072"/>
                  <a:pt x="28612" y="2013"/>
                  <a:pt x="28576" y="1989"/>
                </a:cubicBezTo>
                <a:cubicBezTo>
                  <a:pt x="28528" y="1953"/>
                  <a:pt x="28504" y="1953"/>
                  <a:pt x="28433" y="1953"/>
                </a:cubicBezTo>
                <a:cubicBezTo>
                  <a:pt x="28350" y="1953"/>
                  <a:pt x="28278" y="2001"/>
                  <a:pt x="28231" y="2072"/>
                </a:cubicBezTo>
                <a:cubicBezTo>
                  <a:pt x="28195" y="2132"/>
                  <a:pt x="28159" y="2191"/>
                  <a:pt x="28123" y="2227"/>
                </a:cubicBezTo>
                <a:cubicBezTo>
                  <a:pt x="27957" y="2418"/>
                  <a:pt x="27802" y="2584"/>
                  <a:pt x="27647" y="2739"/>
                </a:cubicBezTo>
                <a:lnTo>
                  <a:pt x="27385" y="3013"/>
                </a:lnTo>
                <a:cubicBezTo>
                  <a:pt x="27183" y="3203"/>
                  <a:pt x="26992" y="3370"/>
                  <a:pt x="26802" y="3513"/>
                </a:cubicBezTo>
                <a:cubicBezTo>
                  <a:pt x="26587" y="3644"/>
                  <a:pt x="26373" y="3775"/>
                  <a:pt x="26147" y="3858"/>
                </a:cubicBezTo>
                <a:cubicBezTo>
                  <a:pt x="25897" y="3953"/>
                  <a:pt x="25623" y="3989"/>
                  <a:pt x="25361" y="4025"/>
                </a:cubicBezTo>
                <a:cubicBezTo>
                  <a:pt x="25254" y="4037"/>
                  <a:pt x="25135" y="4037"/>
                  <a:pt x="25028" y="4037"/>
                </a:cubicBezTo>
                <a:cubicBezTo>
                  <a:pt x="24825" y="4037"/>
                  <a:pt x="24611" y="4025"/>
                  <a:pt x="24421" y="3989"/>
                </a:cubicBezTo>
                <a:cubicBezTo>
                  <a:pt x="24290" y="3965"/>
                  <a:pt x="24147" y="3930"/>
                  <a:pt x="24028" y="3906"/>
                </a:cubicBezTo>
                <a:cubicBezTo>
                  <a:pt x="24135" y="3787"/>
                  <a:pt x="24254" y="3668"/>
                  <a:pt x="24349" y="3537"/>
                </a:cubicBezTo>
                <a:lnTo>
                  <a:pt x="24480" y="3358"/>
                </a:lnTo>
                <a:lnTo>
                  <a:pt x="24504" y="3310"/>
                </a:lnTo>
                <a:cubicBezTo>
                  <a:pt x="24540" y="3263"/>
                  <a:pt x="24563" y="3239"/>
                  <a:pt x="24587" y="3191"/>
                </a:cubicBezTo>
                <a:cubicBezTo>
                  <a:pt x="24659" y="3060"/>
                  <a:pt x="24730" y="2906"/>
                  <a:pt x="24802" y="2727"/>
                </a:cubicBezTo>
                <a:cubicBezTo>
                  <a:pt x="24909" y="2477"/>
                  <a:pt x="24968" y="2179"/>
                  <a:pt x="25004" y="1834"/>
                </a:cubicBezTo>
                <a:cubicBezTo>
                  <a:pt x="25004" y="1763"/>
                  <a:pt x="25016" y="1691"/>
                  <a:pt x="25016" y="1608"/>
                </a:cubicBezTo>
                <a:cubicBezTo>
                  <a:pt x="25016" y="1489"/>
                  <a:pt x="25004" y="1370"/>
                  <a:pt x="24968" y="1251"/>
                </a:cubicBezTo>
                <a:cubicBezTo>
                  <a:pt x="24956" y="1179"/>
                  <a:pt x="24921" y="1072"/>
                  <a:pt x="24861" y="1001"/>
                </a:cubicBezTo>
                <a:cubicBezTo>
                  <a:pt x="24825" y="941"/>
                  <a:pt x="24790" y="882"/>
                  <a:pt x="24742" y="834"/>
                </a:cubicBezTo>
                <a:cubicBezTo>
                  <a:pt x="24706" y="774"/>
                  <a:pt x="24659" y="751"/>
                  <a:pt x="24611" y="703"/>
                </a:cubicBezTo>
                <a:cubicBezTo>
                  <a:pt x="24540" y="643"/>
                  <a:pt x="24468" y="584"/>
                  <a:pt x="24373" y="560"/>
                </a:cubicBezTo>
                <a:cubicBezTo>
                  <a:pt x="24301" y="524"/>
                  <a:pt x="24230" y="501"/>
                  <a:pt x="24147" y="477"/>
                </a:cubicBezTo>
                <a:lnTo>
                  <a:pt x="24123" y="477"/>
                </a:lnTo>
                <a:cubicBezTo>
                  <a:pt x="24028" y="465"/>
                  <a:pt x="23956" y="453"/>
                  <a:pt x="23873" y="453"/>
                </a:cubicBezTo>
                <a:lnTo>
                  <a:pt x="23825" y="453"/>
                </a:lnTo>
                <a:cubicBezTo>
                  <a:pt x="23706" y="465"/>
                  <a:pt x="23599" y="465"/>
                  <a:pt x="23492" y="513"/>
                </a:cubicBezTo>
                <a:lnTo>
                  <a:pt x="23480" y="513"/>
                </a:lnTo>
                <a:cubicBezTo>
                  <a:pt x="23397" y="536"/>
                  <a:pt x="23301" y="572"/>
                  <a:pt x="23230" y="632"/>
                </a:cubicBezTo>
                <a:cubicBezTo>
                  <a:pt x="23158" y="679"/>
                  <a:pt x="23063" y="739"/>
                  <a:pt x="22992" y="810"/>
                </a:cubicBezTo>
                <a:cubicBezTo>
                  <a:pt x="22920" y="882"/>
                  <a:pt x="22837" y="953"/>
                  <a:pt x="22766" y="1048"/>
                </a:cubicBezTo>
                <a:cubicBezTo>
                  <a:pt x="22516" y="1370"/>
                  <a:pt x="22337" y="1775"/>
                  <a:pt x="22289" y="2191"/>
                </a:cubicBezTo>
                <a:cubicBezTo>
                  <a:pt x="22277" y="2346"/>
                  <a:pt x="22265" y="2465"/>
                  <a:pt x="22277" y="2584"/>
                </a:cubicBezTo>
                <a:cubicBezTo>
                  <a:pt x="22277" y="2679"/>
                  <a:pt x="22289" y="2799"/>
                  <a:pt x="22325" y="2918"/>
                </a:cubicBezTo>
                <a:cubicBezTo>
                  <a:pt x="22361" y="3144"/>
                  <a:pt x="22444" y="3334"/>
                  <a:pt x="22516" y="3501"/>
                </a:cubicBezTo>
                <a:cubicBezTo>
                  <a:pt x="22575" y="3608"/>
                  <a:pt x="22635" y="3715"/>
                  <a:pt x="22706" y="3811"/>
                </a:cubicBezTo>
                <a:cubicBezTo>
                  <a:pt x="22754" y="3894"/>
                  <a:pt x="22825" y="3965"/>
                  <a:pt x="22897" y="4037"/>
                </a:cubicBezTo>
                <a:lnTo>
                  <a:pt x="22920" y="4049"/>
                </a:lnTo>
                <a:lnTo>
                  <a:pt x="22897" y="4072"/>
                </a:lnTo>
                <a:cubicBezTo>
                  <a:pt x="22813" y="4108"/>
                  <a:pt x="22718" y="4156"/>
                  <a:pt x="22623" y="4203"/>
                </a:cubicBezTo>
                <a:cubicBezTo>
                  <a:pt x="22504" y="4251"/>
                  <a:pt x="22385" y="4263"/>
                  <a:pt x="22265" y="4275"/>
                </a:cubicBezTo>
                <a:lnTo>
                  <a:pt x="22087" y="4275"/>
                </a:lnTo>
                <a:cubicBezTo>
                  <a:pt x="21932" y="4275"/>
                  <a:pt x="21765" y="4263"/>
                  <a:pt x="21587" y="4251"/>
                </a:cubicBezTo>
                <a:lnTo>
                  <a:pt x="21515" y="4227"/>
                </a:lnTo>
                <a:cubicBezTo>
                  <a:pt x="21289" y="4203"/>
                  <a:pt x="21099" y="4192"/>
                  <a:pt x="20896" y="4156"/>
                </a:cubicBezTo>
                <a:lnTo>
                  <a:pt x="20837" y="4156"/>
                </a:lnTo>
                <a:cubicBezTo>
                  <a:pt x="20694" y="4132"/>
                  <a:pt x="20551" y="4108"/>
                  <a:pt x="20420" y="4072"/>
                </a:cubicBezTo>
                <a:cubicBezTo>
                  <a:pt x="20265" y="4025"/>
                  <a:pt x="20134" y="3977"/>
                  <a:pt x="19979" y="3930"/>
                </a:cubicBezTo>
                <a:cubicBezTo>
                  <a:pt x="19908" y="3894"/>
                  <a:pt x="19837" y="3858"/>
                  <a:pt x="19777" y="3811"/>
                </a:cubicBezTo>
                <a:lnTo>
                  <a:pt x="19765" y="3799"/>
                </a:lnTo>
                <a:lnTo>
                  <a:pt x="19729" y="3787"/>
                </a:lnTo>
                <a:lnTo>
                  <a:pt x="19765" y="3775"/>
                </a:lnTo>
                <a:cubicBezTo>
                  <a:pt x="19908" y="3680"/>
                  <a:pt x="20063" y="3572"/>
                  <a:pt x="20182" y="3453"/>
                </a:cubicBezTo>
                <a:cubicBezTo>
                  <a:pt x="20253" y="3382"/>
                  <a:pt x="20325" y="3287"/>
                  <a:pt x="20396" y="3191"/>
                </a:cubicBezTo>
                <a:lnTo>
                  <a:pt x="20420" y="3156"/>
                </a:lnTo>
                <a:cubicBezTo>
                  <a:pt x="20456" y="3108"/>
                  <a:pt x="20491" y="3049"/>
                  <a:pt x="20515" y="3013"/>
                </a:cubicBezTo>
                <a:cubicBezTo>
                  <a:pt x="20599" y="2882"/>
                  <a:pt x="20670" y="2739"/>
                  <a:pt x="20730" y="2608"/>
                </a:cubicBezTo>
                <a:cubicBezTo>
                  <a:pt x="20861" y="2322"/>
                  <a:pt x="20956" y="2025"/>
                  <a:pt x="21027" y="1727"/>
                </a:cubicBezTo>
                <a:cubicBezTo>
                  <a:pt x="21075" y="1536"/>
                  <a:pt x="21075" y="1346"/>
                  <a:pt x="21039" y="1167"/>
                </a:cubicBezTo>
                <a:cubicBezTo>
                  <a:pt x="21015" y="989"/>
                  <a:pt x="20932" y="822"/>
                  <a:pt x="20837" y="691"/>
                </a:cubicBezTo>
                <a:cubicBezTo>
                  <a:pt x="20730" y="560"/>
                  <a:pt x="20575" y="417"/>
                  <a:pt x="20432" y="346"/>
                </a:cubicBezTo>
                <a:cubicBezTo>
                  <a:pt x="20337" y="298"/>
                  <a:pt x="20253" y="251"/>
                  <a:pt x="20158" y="227"/>
                </a:cubicBezTo>
                <a:cubicBezTo>
                  <a:pt x="20027" y="167"/>
                  <a:pt x="19884" y="132"/>
                  <a:pt x="19729" y="132"/>
                </a:cubicBezTo>
                <a:cubicBezTo>
                  <a:pt x="19682" y="132"/>
                  <a:pt x="19646" y="132"/>
                  <a:pt x="19610" y="155"/>
                </a:cubicBezTo>
                <a:cubicBezTo>
                  <a:pt x="19408" y="179"/>
                  <a:pt x="19241" y="239"/>
                  <a:pt x="19087" y="334"/>
                </a:cubicBezTo>
                <a:cubicBezTo>
                  <a:pt x="18967" y="405"/>
                  <a:pt x="18884" y="524"/>
                  <a:pt x="18789" y="643"/>
                </a:cubicBezTo>
                <a:cubicBezTo>
                  <a:pt x="18753" y="703"/>
                  <a:pt x="18694" y="774"/>
                  <a:pt x="18646" y="870"/>
                </a:cubicBezTo>
                <a:cubicBezTo>
                  <a:pt x="18610" y="929"/>
                  <a:pt x="18586" y="1001"/>
                  <a:pt x="18551" y="1048"/>
                </a:cubicBezTo>
                <a:cubicBezTo>
                  <a:pt x="18491" y="1179"/>
                  <a:pt x="18432" y="1322"/>
                  <a:pt x="18408" y="1465"/>
                </a:cubicBezTo>
                <a:cubicBezTo>
                  <a:pt x="18360" y="1608"/>
                  <a:pt x="18313" y="1775"/>
                  <a:pt x="18301" y="1941"/>
                </a:cubicBezTo>
                <a:cubicBezTo>
                  <a:pt x="18289" y="2084"/>
                  <a:pt x="18277" y="2239"/>
                  <a:pt x="18277" y="2406"/>
                </a:cubicBezTo>
                <a:cubicBezTo>
                  <a:pt x="18277" y="2548"/>
                  <a:pt x="18289" y="2703"/>
                  <a:pt x="18336" y="2894"/>
                </a:cubicBezTo>
                <a:cubicBezTo>
                  <a:pt x="18360" y="3037"/>
                  <a:pt x="18408" y="3203"/>
                  <a:pt x="18467" y="3334"/>
                </a:cubicBezTo>
                <a:cubicBezTo>
                  <a:pt x="18515" y="3453"/>
                  <a:pt x="18551" y="3549"/>
                  <a:pt x="18610" y="3620"/>
                </a:cubicBezTo>
                <a:lnTo>
                  <a:pt x="18575" y="3620"/>
                </a:lnTo>
                <a:lnTo>
                  <a:pt x="18122" y="3751"/>
                </a:lnTo>
                <a:cubicBezTo>
                  <a:pt x="18039" y="3775"/>
                  <a:pt x="17955" y="3787"/>
                  <a:pt x="17872" y="3799"/>
                </a:cubicBezTo>
                <a:cubicBezTo>
                  <a:pt x="17813" y="3811"/>
                  <a:pt x="17753" y="3811"/>
                  <a:pt x="17705" y="3811"/>
                </a:cubicBezTo>
                <a:cubicBezTo>
                  <a:pt x="17598" y="3811"/>
                  <a:pt x="17515" y="3834"/>
                  <a:pt x="17408" y="3834"/>
                </a:cubicBezTo>
                <a:cubicBezTo>
                  <a:pt x="17122" y="3834"/>
                  <a:pt x="16848" y="3811"/>
                  <a:pt x="16562" y="3775"/>
                </a:cubicBezTo>
                <a:cubicBezTo>
                  <a:pt x="16515" y="3751"/>
                  <a:pt x="16467" y="3751"/>
                  <a:pt x="16408" y="3739"/>
                </a:cubicBezTo>
                <a:cubicBezTo>
                  <a:pt x="16312" y="3715"/>
                  <a:pt x="16205" y="3680"/>
                  <a:pt x="16098" y="3632"/>
                </a:cubicBezTo>
                <a:cubicBezTo>
                  <a:pt x="15991" y="3608"/>
                  <a:pt x="15908" y="3561"/>
                  <a:pt x="15812" y="3513"/>
                </a:cubicBezTo>
                <a:cubicBezTo>
                  <a:pt x="15681" y="3453"/>
                  <a:pt x="15550" y="3382"/>
                  <a:pt x="15419" y="3322"/>
                </a:cubicBezTo>
                <a:cubicBezTo>
                  <a:pt x="15538" y="3144"/>
                  <a:pt x="15634" y="2953"/>
                  <a:pt x="15729" y="2739"/>
                </a:cubicBezTo>
                <a:cubicBezTo>
                  <a:pt x="15812" y="2537"/>
                  <a:pt x="15872" y="2358"/>
                  <a:pt x="15919" y="2179"/>
                </a:cubicBezTo>
                <a:cubicBezTo>
                  <a:pt x="15955" y="2025"/>
                  <a:pt x="15979" y="1929"/>
                  <a:pt x="15979" y="1822"/>
                </a:cubicBezTo>
                <a:cubicBezTo>
                  <a:pt x="15991" y="1715"/>
                  <a:pt x="15991" y="1608"/>
                  <a:pt x="15979" y="1489"/>
                </a:cubicBezTo>
                <a:cubicBezTo>
                  <a:pt x="15979" y="1417"/>
                  <a:pt x="15967" y="1310"/>
                  <a:pt x="15931" y="1227"/>
                </a:cubicBezTo>
                <a:lnTo>
                  <a:pt x="15931" y="1215"/>
                </a:lnTo>
                <a:cubicBezTo>
                  <a:pt x="15908" y="1120"/>
                  <a:pt x="15872" y="1013"/>
                  <a:pt x="15812" y="929"/>
                </a:cubicBezTo>
                <a:cubicBezTo>
                  <a:pt x="15741" y="810"/>
                  <a:pt x="15669" y="715"/>
                  <a:pt x="15574" y="643"/>
                </a:cubicBezTo>
                <a:cubicBezTo>
                  <a:pt x="15491" y="572"/>
                  <a:pt x="15396" y="513"/>
                  <a:pt x="15312" y="465"/>
                </a:cubicBezTo>
                <a:cubicBezTo>
                  <a:pt x="15134" y="382"/>
                  <a:pt x="14955" y="346"/>
                  <a:pt x="14765" y="346"/>
                </a:cubicBezTo>
                <a:lnTo>
                  <a:pt x="14717" y="346"/>
                </a:lnTo>
                <a:cubicBezTo>
                  <a:pt x="14491" y="358"/>
                  <a:pt x="14264" y="441"/>
                  <a:pt x="14074" y="584"/>
                </a:cubicBezTo>
                <a:cubicBezTo>
                  <a:pt x="14003" y="643"/>
                  <a:pt x="13943" y="703"/>
                  <a:pt x="13895" y="763"/>
                </a:cubicBezTo>
                <a:cubicBezTo>
                  <a:pt x="13836" y="834"/>
                  <a:pt x="13764" y="929"/>
                  <a:pt x="13717" y="1013"/>
                </a:cubicBezTo>
                <a:cubicBezTo>
                  <a:pt x="13598" y="1239"/>
                  <a:pt x="13538" y="1477"/>
                  <a:pt x="13538" y="1691"/>
                </a:cubicBezTo>
                <a:cubicBezTo>
                  <a:pt x="13538" y="1929"/>
                  <a:pt x="13574" y="2132"/>
                  <a:pt x="13633" y="2310"/>
                </a:cubicBezTo>
                <a:cubicBezTo>
                  <a:pt x="13669" y="2441"/>
                  <a:pt x="13717" y="2560"/>
                  <a:pt x="13776" y="2668"/>
                </a:cubicBezTo>
                <a:cubicBezTo>
                  <a:pt x="13824" y="2763"/>
                  <a:pt x="13883" y="2846"/>
                  <a:pt x="13955" y="2953"/>
                </a:cubicBezTo>
                <a:cubicBezTo>
                  <a:pt x="14074" y="3120"/>
                  <a:pt x="14193" y="3263"/>
                  <a:pt x="14348" y="3382"/>
                </a:cubicBezTo>
                <a:cubicBezTo>
                  <a:pt x="14372" y="3418"/>
                  <a:pt x="14407" y="3441"/>
                  <a:pt x="14431" y="3453"/>
                </a:cubicBezTo>
                <a:cubicBezTo>
                  <a:pt x="14312" y="3572"/>
                  <a:pt x="14181" y="3680"/>
                  <a:pt x="14050" y="3787"/>
                </a:cubicBezTo>
                <a:cubicBezTo>
                  <a:pt x="13836" y="3930"/>
                  <a:pt x="13598" y="4049"/>
                  <a:pt x="13360" y="4144"/>
                </a:cubicBezTo>
                <a:cubicBezTo>
                  <a:pt x="13050" y="4239"/>
                  <a:pt x="12693" y="4322"/>
                  <a:pt x="12336" y="4370"/>
                </a:cubicBezTo>
                <a:cubicBezTo>
                  <a:pt x="12229" y="4382"/>
                  <a:pt x="12121" y="4382"/>
                  <a:pt x="12026" y="4382"/>
                </a:cubicBezTo>
                <a:cubicBezTo>
                  <a:pt x="11764" y="4382"/>
                  <a:pt x="11502" y="4370"/>
                  <a:pt x="11216" y="4322"/>
                </a:cubicBezTo>
                <a:cubicBezTo>
                  <a:pt x="10788" y="4251"/>
                  <a:pt x="10371" y="4132"/>
                  <a:pt x="10002" y="3965"/>
                </a:cubicBezTo>
                <a:lnTo>
                  <a:pt x="9645" y="3787"/>
                </a:lnTo>
                <a:cubicBezTo>
                  <a:pt x="9800" y="3561"/>
                  <a:pt x="9943" y="3334"/>
                  <a:pt x="10026" y="3096"/>
                </a:cubicBezTo>
                <a:cubicBezTo>
                  <a:pt x="10204" y="2679"/>
                  <a:pt x="10276" y="2263"/>
                  <a:pt x="10240" y="1894"/>
                </a:cubicBezTo>
                <a:cubicBezTo>
                  <a:pt x="10204" y="1667"/>
                  <a:pt x="10145" y="1465"/>
                  <a:pt x="10038" y="1298"/>
                </a:cubicBezTo>
                <a:cubicBezTo>
                  <a:pt x="9978" y="1215"/>
                  <a:pt x="9943" y="1120"/>
                  <a:pt x="9859" y="1048"/>
                </a:cubicBezTo>
                <a:lnTo>
                  <a:pt x="9776" y="953"/>
                </a:lnTo>
                <a:lnTo>
                  <a:pt x="9740" y="929"/>
                </a:lnTo>
                <a:cubicBezTo>
                  <a:pt x="9716" y="894"/>
                  <a:pt x="9681" y="882"/>
                  <a:pt x="9657" y="858"/>
                </a:cubicBezTo>
                <a:cubicBezTo>
                  <a:pt x="9538" y="774"/>
                  <a:pt x="9431" y="751"/>
                  <a:pt x="9323" y="739"/>
                </a:cubicBezTo>
                <a:lnTo>
                  <a:pt x="9288" y="739"/>
                </a:lnTo>
                <a:cubicBezTo>
                  <a:pt x="9192" y="739"/>
                  <a:pt x="9109" y="751"/>
                  <a:pt x="9014" y="774"/>
                </a:cubicBezTo>
                <a:cubicBezTo>
                  <a:pt x="8907" y="810"/>
                  <a:pt x="8835" y="858"/>
                  <a:pt x="8764" y="917"/>
                </a:cubicBezTo>
                <a:cubicBezTo>
                  <a:pt x="8692" y="965"/>
                  <a:pt x="8597" y="1036"/>
                  <a:pt x="8526" y="1120"/>
                </a:cubicBezTo>
                <a:cubicBezTo>
                  <a:pt x="8454" y="1215"/>
                  <a:pt x="8371" y="1298"/>
                  <a:pt x="8335" y="1405"/>
                </a:cubicBezTo>
                <a:cubicBezTo>
                  <a:pt x="8288" y="1477"/>
                  <a:pt x="8240" y="1584"/>
                  <a:pt x="8192" y="1703"/>
                </a:cubicBezTo>
                <a:cubicBezTo>
                  <a:pt x="8157" y="1822"/>
                  <a:pt x="8121" y="1906"/>
                  <a:pt x="8109" y="2001"/>
                </a:cubicBezTo>
                <a:lnTo>
                  <a:pt x="8109" y="2025"/>
                </a:lnTo>
                <a:cubicBezTo>
                  <a:pt x="8097" y="2120"/>
                  <a:pt x="8073" y="2203"/>
                  <a:pt x="8073" y="2310"/>
                </a:cubicBezTo>
                <a:cubicBezTo>
                  <a:pt x="8073" y="2572"/>
                  <a:pt x="8109" y="2799"/>
                  <a:pt x="8168" y="3013"/>
                </a:cubicBezTo>
                <a:lnTo>
                  <a:pt x="8180" y="3037"/>
                </a:lnTo>
                <a:cubicBezTo>
                  <a:pt x="8216" y="3132"/>
                  <a:pt x="8240" y="3215"/>
                  <a:pt x="8299" y="3310"/>
                </a:cubicBezTo>
                <a:cubicBezTo>
                  <a:pt x="8347" y="3394"/>
                  <a:pt x="8407" y="3489"/>
                  <a:pt x="8478" y="3584"/>
                </a:cubicBezTo>
                <a:cubicBezTo>
                  <a:pt x="8573" y="3727"/>
                  <a:pt x="8669" y="3846"/>
                  <a:pt x="8788" y="3941"/>
                </a:cubicBezTo>
                <a:cubicBezTo>
                  <a:pt x="8752" y="3977"/>
                  <a:pt x="8716" y="4001"/>
                  <a:pt x="8669" y="4037"/>
                </a:cubicBezTo>
                <a:cubicBezTo>
                  <a:pt x="8478" y="4156"/>
                  <a:pt x="8288" y="4263"/>
                  <a:pt x="8073" y="4346"/>
                </a:cubicBezTo>
                <a:cubicBezTo>
                  <a:pt x="7859" y="4418"/>
                  <a:pt x="7633" y="4465"/>
                  <a:pt x="7395" y="4501"/>
                </a:cubicBezTo>
                <a:cubicBezTo>
                  <a:pt x="7323" y="4501"/>
                  <a:pt x="7228" y="4513"/>
                  <a:pt x="7145" y="4513"/>
                </a:cubicBezTo>
                <a:cubicBezTo>
                  <a:pt x="6942" y="4513"/>
                  <a:pt x="6740" y="4501"/>
                  <a:pt x="6525" y="4465"/>
                </a:cubicBezTo>
                <a:cubicBezTo>
                  <a:pt x="6216" y="4406"/>
                  <a:pt x="5930" y="4322"/>
                  <a:pt x="5656" y="4203"/>
                </a:cubicBezTo>
                <a:cubicBezTo>
                  <a:pt x="5371" y="4061"/>
                  <a:pt x="5120" y="3906"/>
                  <a:pt x="4882" y="3727"/>
                </a:cubicBezTo>
                <a:cubicBezTo>
                  <a:pt x="4739" y="3608"/>
                  <a:pt x="4620" y="3489"/>
                  <a:pt x="4501" y="3346"/>
                </a:cubicBezTo>
                <a:cubicBezTo>
                  <a:pt x="4644" y="3263"/>
                  <a:pt x="4739" y="3168"/>
                  <a:pt x="4835" y="3084"/>
                </a:cubicBezTo>
                <a:cubicBezTo>
                  <a:pt x="5013" y="2906"/>
                  <a:pt x="5144" y="2739"/>
                  <a:pt x="5251" y="2560"/>
                </a:cubicBezTo>
                <a:cubicBezTo>
                  <a:pt x="5371" y="2370"/>
                  <a:pt x="5454" y="2191"/>
                  <a:pt x="5513" y="2013"/>
                </a:cubicBezTo>
                <a:cubicBezTo>
                  <a:pt x="5692" y="1501"/>
                  <a:pt x="5692" y="1084"/>
                  <a:pt x="5537" y="751"/>
                </a:cubicBezTo>
                <a:cubicBezTo>
                  <a:pt x="5442" y="548"/>
                  <a:pt x="5311" y="393"/>
                  <a:pt x="5132" y="239"/>
                </a:cubicBezTo>
                <a:cubicBezTo>
                  <a:pt x="5025" y="155"/>
                  <a:pt x="4918" y="96"/>
                  <a:pt x="4835" y="60"/>
                </a:cubicBezTo>
                <a:cubicBezTo>
                  <a:pt x="4775" y="48"/>
                  <a:pt x="4728" y="36"/>
                  <a:pt x="4656" y="12"/>
                </a:cubicBezTo>
                <a:cubicBezTo>
                  <a:pt x="4609" y="12"/>
                  <a:pt x="4561" y="1"/>
                  <a:pt x="45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20">
    <p:spTree>
      <p:nvGrpSpPr>
        <p:cNvPr id="386" name="Shape 386"/>
        <p:cNvGrpSpPr/>
        <p:nvPr/>
      </p:nvGrpSpPr>
      <p:grpSpPr>
        <a:xfrm>
          <a:off x="0" y="0"/>
          <a:ext cx="0" cy="0"/>
          <a:chOff x="0" y="0"/>
          <a:chExt cx="0" cy="0"/>
        </a:xfrm>
      </p:grpSpPr>
      <p:sp>
        <p:nvSpPr>
          <p:cNvPr id="387" name="Google Shape;387;p23"/>
          <p:cNvSpPr txBox="1"/>
          <p:nvPr>
            <p:ph type="title"/>
          </p:nvPr>
        </p:nvSpPr>
        <p:spPr>
          <a:xfrm>
            <a:off x="720000" y="445025"/>
            <a:ext cx="7704000" cy="688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None/>
              <a:defRPr sz="4000"/>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388" name="Google Shape;388;p23"/>
          <p:cNvSpPr txBox="1"/>
          <p:nvPr>
            <p:ph idx="1" type="subTitle"/>
          </p:nvPr>
        </p:nvSpPr>
        <p:spPr>
          <a:xfrm>
            <a:off x="720030" y="1520650"/>
            <a:ext cx="5245200" cy="5055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2700">
                <a:latin typeface="Fredoka One"/>
                <a:ea typeface="Fredoka One"/>
                <a:cs typeface="Fredoka One"/>
                <a:sym typeface="Fredoka One"/>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389" name="Google Shape;389;p23"/>
          <p:cNvSpPr txBox="1"/>
          <p:nvPr>
            <p:ph idx="2" type="subTitle"/>
          </p:nvPr>
        </p:nvSpPr>
        <p:spPr>
          <a:xfrm>
            <a:off x="720000" y="1878500"/>
            <a:ext cx="5245200" cy="898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500"/>
              <a:buNone/>
              <a:defRPr sz="1500"/>
            </a:lvl1pPr>
            <a:lvl2pPr lvl="1" rtl="0" algn="ctr">
              <a:spcBef>
                <a:spcPts val="0"/>
              </a:spcBef>
              <a:spcAft>
                <a:spcPts val="0"/>
              </a:spcAft>
              <a:buSzPts val="1500"/>
              <a:buNone/>
              <a:defRPr sz="1500"/>
            </a:lvl2pPr>
            <a:lvl3pPr lvl="2" rtl="0" algn="ctr">
              <a:spcBef>
                <a:spcPts val="0"/>
              </a:spcBef>
              <a:spcAft>
                <a:spcPts val="0"/>
              </a:spcAft>
              <a:buSzPts val="1500"/>
              <a:buNone/>
              <a:defRPr sz="1500"/>
            </a:lvl3pPr>
            <a:lvl4pPr lvl="3" rtl="0" algn="ctr">
              <a:spcBef>
                <a:spcPts val="0"/>
              </a:spcBef>
              <a:spcAft>
                <a:spcPts val="0"/>
              </a:spcAft>
              <a:buSzPts val="1500"/>
              <a:buNone/>
              <a:defRPr sz="1500"/>
            </a:lvl4pPr>
            <a:lvl5pPr lvl="4" rtl="0" algn="ctr">
              <a:spcBef>
                <a:spcPts val="0"/>
              </a:spcBef>
              <a:spcAft>
                <a:spcPts val="0"/>
              </a:spcAft>
              <a:buSzPts val="1500"/>
              <a:buNone/>
              <a:defRPr sz="1500"/>
            </a:lvl5pPr>
            <a:lvl6pPr lvl="5" rtl="0" algn="ctr">
              <a:spcBef>
                <a:spcPts val="0"/>
              </a:spcBef>
              <a:spcAft>
                <a:spcPts val="0"/>
              </a:spcAft>
              <a:buSzPts val="1500"/>
              <a:buNone/>
              <a:defRPr sz="1500"/>
            </a:lvl6pPr>
            <a:lvl7pPr lvl="6" rtl="0" algn="ctr">
              <a:spcBef>
                <a:spcPts val="0"/>
              </a:spcBef>
              <a:spcAft>
                <a:spcPts val="0"/>
              </a:spcAft>
              <a:buSzPts val="1500"/>
              <a:buNone/>
              <a:defRPr sz="1500"/>
            </a:lvl7pPr>
            <a:lvl8pPr lvl="7" rtl="0" algn="ctr">
              <a:spcBef>
                <a:spcPts val="0"/>
              </a:spcBef>
              <a:spcAft>
                <a:spcPts val="0"/>
              </a:spcAft>
              <a:buSzPts val="1500"/>
              <a:buNone/>
              <a:defRPr sz="1500"/>
            </a:lvl8pPr>
            <a:lvl9pPr lvl="8" rtl="0" algn="ctr">
              <a:spcBef>
                <a:spcPts val="0"/>
              </a:spcBef>
              <a:spcAft>
                <a:spcPts val="0"/>
              </a:spcAft>
              <a:buSzPts val="1500"/>
              <a:buNone/>
              <a:defRPr sz="1500"/>
            </a:lvl9pPr>
          </a:lstStyle>
          <a:p/>
        </p:txBody>
      </p:sp>
      <p:sp>
        <p:nvSpPr>
          <p:cNvPr id="390" name="Google Shape;390;p23"/>
          <p:cNvSpPr txBox="1"/>
          <p:nvPr>
            <p:ph idx="3" type="subTitle"/>
          </p:nvPr>
        </p:nvSpPr>
        <p:spPr>
          <a:xfrm>
            <a:off x="720030" y="3146000"/>
            <a:ext cx="5245200" cy="5055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2700">
                <a:latin typeface="Fredoka One"/>
                <a:ea typeface="Fredoka One"/>
                <a:cs typeface="Fredoka One"/>
                <a:sym typeface="Fredoka One"/>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391" name="Google Shape;391;p23"/>
          <p:cNvSpPr txBox="1"/>
          <p:nvPr>
            <p:ph idx="4" type="subTitle"/>
          </p:nvPr>
        </p:nvSpPr>
        <p:spPr>
          <a:xfrm>
            <a:off x="720000" y="3503850"/>
            <a:ext cx="5245200" cy="898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500"/>
              <a:buNone/>
              <a:defRPr sz="1500"/>
            </a:lvl1pPr>
            <a:lvl2pPr lvl="1" rtl="0" algn="ctr">
              <a:spcBef>
                <a:spcPts val="0"/>
              </a:spcBef>
              <a:spcAft>
                <a:spcPts val="0"/>
              </a:spcAft>
              <a:buSzPts val="1500"/>
              <a:buNone/>
              <a:defRPr sz="1500"/>
            </a:lvl2pPr>
            <a:lvl3pPr lvl="2" rtl="0" algn="ctr">
              <a:spcBef>
                <a:spcPts val="0"/>
              </a:spcBef>
              <a:spcAft>
                <a:spcPts val="0"/>
              </a:spcAft>
              <a:buSzPts val="1500"/>
              <a:buNone/>
              <a:defRPr sz="1500"/>
            </a:lvl3pPr>
            <a:lvl4pPr lvl="3" rtl="0" algn="ctr">
              <a:spcBef>
                <a:spcPts val="0"/>
              </a:spcBef>
              <a:spcAft>
                <a:spcPts val="0"/>
              </a:spcAft>
              <a:buSzPts val="1500"/>
              <a:buNone/>
              <a:defRPr sz="1500"/>
            </a:lvl4pPr>
            <a:lvl5pPr lvl="4" rtl="0" algn="ctr">
              <a:spcBef>
                <a:spcPts val="0"/>
              </a:spcBef>
              <a:spcAft>
                <a:spcPts val="0"/>
              </a:spcAft>
              <a:buSzPts val="1500"/>
              <a:buNone/>
              <a:defRPr sz="1500"/>
            </a:lvl5pPr>
            <a:lvl6pPr lvl="5" rtl="0" algn="ctr">
              <a:spcBef>
                <a:spcPts val="0"/>
              </a:spcBef>
              <a:spcAft>
                <a:spcPts val="0"/>
              </a:spcAft>
              <a:buSzPts val="1500"/>
              <a:buNone/>
              <a:defRPr sz="1500"/>
            </a:lvl6pPr>
            <a:lvl7pPr lvl="6" rtl="0" algn="ctr">
              <a:spcBef>
                <a:spcPts val="0"/>
              </a:spcBef>
              <a:spcAft>
                <a:spcPts val="0"/>
              </a:spcAft>
              <a:buSzPts val="1500"/>
              <a:buNone/>
              <a:defRPr sz="1500"/>
            </a:lvl7pPr>
            <a:lvl8pPr lvl="7" rtl="0" algn="ctr">
              <a:spcBef>
                <a:spcPts val="0"/>
              </a:spcBef>
              <a:spcAft>
                <a:spcPts val="0"/>
              </a:spcAft>
              <a:buSzPts val="1500"/>
              <a:buNone/>
              <a:defRPr sz="1500"/>
            </a:lvl8pPr>
            <a:lvl9pPr lvl="8" rtl="0" algn="ctr">
              <a:spcBef>
                <a:spcPts val="0"/>
              </a:spcBef>
              <a:spcAft>
                <a:spcPts val="0"/>
              </a:spcAft>
              <a:buSzPts val="1500"/>
              <a:buNone/>
              <a:defRPr sz="1500"/>
            </a:lvl9pPr>
          </a:lstStyle>
          <a:p/>
        </p:txBody>
      </p:sp>
      <p:grpSp>
        <p:nvGrpSpPr>
          <p:cNvPr id="392" name="Google Shape;392;p23"/>
          <p:cNvGrpSpPr/>
          <p:nvPr/>
        </p:nvGrpSpPr>
        <p:grpSpPr>
          <a:xfrm flipH="1" rot="-3116561">
            <a:off x="8051578" y="1418081"/>
            <a:ext cx="1882834" cy="2778853"/>
            <a:chOff x="5765984" y="1914543"/>
            <a:chExt cx="1248975" cy="1843347"/>
          </a:xfrm>
        </p:grpSpPr>
        <p:sp>
          <p:nvSpPr>
            <p:cNvPr id="393" name="Google Shape;393;p23"/>
            <p:cNvSpPr/>
            <p:nvPr/>
          </p:nvSpPr>
          <p:spPr>
            <a:xfrm rot="10105750">
              <a:off x="5926196" y="1990477"/>
              <a:ext cx="928550" cy="1691478"/>
            </a:xfrm>
            <a:custGeom>
              <a:rect b="b" l="l" r="r" t="t"/>
              <a:pathLst>
                <a:path extrusionOk="0" h="39672" w="21777">
                  <a:moveTo>
                    <a:pt x="8978" y="17931"/>
                  </a:moveTo>
                  <a:cubicBezTo>
                    <a:pt x="9001" y="17979"/>
                    <a:pt x="9013" y="18003"/>
                    <a:pt x="9025" y="18038"/>
                  </a:cubicBezTo>
                  <a:lnTo>
                    <a:pt x="9097" y="18193"/>
                  </a:lnTo>
                  <a:lnTo>
                    <a:pt x="9180" y="18360"/>
                  </a:lnTo>
                  <a:cubicBezTo>
                    <a:pt x="9192" y="18384"/>
                    <a:pt x="9192" y="18407"/>
                    <a:pt x="9204" y="18419"/>
                  </a:cubicBezTo>
                  <a:lnTo>
                    <a:pt x="9204" y="18431"/>
                  </a:lnTo>
                  <a:cubicBezTo>
                    <a:pt x="9216" y="18479"/>
                    <a:pt x="9240" y="18526"/>
                    <a:pt x="9252" y="18550"/>
                  </a:cubicBezTo>
                  <a:lnTo>
                    <a:pt x="9406" y="18907"/>
                  </a:lnTo>
                  <a:lnTo>
                    <a:pt x="9502" y="19086"/>
                  </a:lnTo>
                  <a:cubicBezTo>
                    <a:pt x="9525" y="19146"/>
                    <a:pt x="9573" y="19229"/>
                    <a:pt x="9609" y="19288"/>
                  </a:cubicBezTo>
                  <a:lnTo>
                    <a:pt x="9633" y="19348"/>
                  </a:lnTo>
                  <a:lnTo>
                    <a:pt x="9752" y="19550"/>
                  </a:lnTo>
                  <a:lnTo>
                    <a:pt x="9799" y="19646"/>
                  </a:lnTo>
                  <a:cubicBezTo>
                    <a:pt x="9859" y="19765"/>
                    <a:pt x="9942" y="19884"/>
                    <a:pt x="10002" y="19967"/>
                  </a:cubicBezTo>
                  <a:lnTo>
                    <a:pt x="10025" y="20003"/>
                  </a:lnTo>
                  <a:lnTo>
                    <a:pt x="10085" y="20086"/>
                  </a:lnTo>
                  <a:cubicBezTo>
                    <a:pt x="10144" y="20181"/>
                    <a:pt x="10204" y="20265"/>
                    <a:pt x="10287" y="20372"/>
                  </a:cubicBezTo>
                  <a:cubicBezTo>
                    <a:pt x="10275" y="20443"/>
                    <a:pt x="10264" y="20503"/>
                    <a:pt x="10264" y="20562"/>
                  </a:cubicBezTo>
                  <a:lnTo>
                    <a:pt x="10240" y="20610"/>
                  </a:lnTo>
                  <a:lnTo>
                    <a:pt x="10240" y="20622"/>
                  </a:lnTo>
                  <a:cubicBezTo>
                    <a:pt x="10228" y="20693"/>
                    <a:pt x="10216" y="20777"/>
                    <a:pt x="10204" y="20860"/>
                  </a:cubicBezTo>
                  <a:cubicBezTo>
                    <a:pt x="10204" y="20896"/>
                    <a:pt x="10180" y="20920"/>
                    <a:pt x="10180" y="20955"/>
                  </a:cubicBezTo>
                  <a:lnTo>
                    <a:pt x="10180" y="20967"/>
                  </a:lnTo>
                  <a:cubicBezTo>
                    <a:pt x="10180" y="21015"/>
                    <a:pt x="10168" y="21086"/>
                    <a:pt x="10168" y="21146"/>
                  </a:cubicBezTo>
                  <a:lnTo>
                    <a:pt x="10168" y="21253"/>
                  </a:lnTo>
                  <a:lnTo>
                    <a:pt x="10168" y="21551"/>
                  </a:lnTo>
                  <a:lnTo>
                    <a:pt x="10168" y="21705"/>
                  </a:lnTo>
                  <a:cubicBezTo>
                    <a:pt x="10180" y="21967"/>
                    <a:pt x="10204" y="22205"/>
                    <a:pt x="10216" y="22444"/>
                  </a:cubicBezTo>
                  <a:cubicBezTo>
                    <a:pt x="10240" y="22836"/>
                    <a:pt x="10299" y="23241"/>
                    <a:pt x="10347" y="23539"/>
                  </a:cubicBezTo>
                  <a:cubicBezTo>
                    <a:pt x="10383" y="23729"/>
                    <a:pt x="10418" y="23932"/>
                    <a:pt x="10478" y="24110"/>
                  </a:cubicBezTo>
                  <a:cubicBezTo>
                    <a:pt x="10287" y="24027"/>
                    <a:pt x="10097" y="23956"/>
                    <a:pt x="9847" y="23872"/>
                  </a:cubicBezTo>
                  <a:cubicBezTo>
                    <a:pt x="9823" y="23848"/>
                    <a:pt x="9811" y="23848"/>
                    <a:pt x="9799" y="23848"/>
                  </a:cubicBezTo>
                  <a:cubicBezTo>
                    <a:pt x="9752" y="23670"/>
                    <a:pt x="9704" y="23515"/>
                    <a:pt x="9680" y="23337"/>
                  </a:cubicBezTo>
                  <a:cubicBezTo>
                    <a:pt x="9633" y="23075"/>
                    <a:pt x="9549" y="22694"/>
                    <a:pt x="9490" y="22324"/>
                  </a:cubicBezTo>
                  <a:cubicBezTo>
                    <a:pt x="9406" y="21932"/>
                    <a:pt x="9359" y="21551"/>
                    <a:pt x="9299" y="21134"/>
                  </a:cubicBezTo>
                  <a:cubicBezTo>
                    <a:pt x="9192" y="20431"/>
                    <a:pt x="9109" y="19741"/>
                    <a:pt x="9037" y="18931"/>
                  </a:cubicBezTo>
                  <a:cubicBezTo>
                    <a:pt x="9025" y="18812"/>
                    <a:pt x="9013" y="18693"/>
                    <a:pt x="9013" y="18574"/>
                  </a:cubicBezTo>
                  <a:cubicBezTo>
                    <a:pt x="9001" y="18514"/>
                    <a:pt x="9001" y="18467"/>
                    <a:pt x="9001" y="18407"/>
                  </a:cubicBezTo>
                  <a:cubicBezTo>
                    <a:pt x="9001" y="18253"/>
                    <a:pt x="8978" y="18098"/>
                    <a:pt x="8978" y="17931"/>
                  </a:cubicBezTo>
                  <a:close/>
                  <a:moveTo>
                    <a:pt x="12919" y="0"/>
                  </a:moveTo>
                  <a:cubicBezTo>
                    <a:pt x="12859" y="0"/>
                    <a:pt x="12788" y="12"/>
                    <a:pt x="12740" y="60"/>
                  </a:cubicBezTo>
                  <a:cubicBezTo>
                    <a:pt x="12728" y="84"/>
                    <a:pt x="12704" y="96"/>
                    <a:pt x="12669" y="119"/>
                  </a:cubicBezTo>
                  <a:lnTo>
                    <a:pt x="12657" y="119"/>
                  </a:lnTo>
                  <a:cubicBezTo>
                    <a:pt x="12645" y="119"/>
                    <a:pt x="12621" y="131"/>
                    <a:pt x="12609" y="143"/>
                  </a:cubicBezTo>
                  <a:cubicBezTo>
                    <a:pt x="12550" y="203"/>
                    <a:pt x="12490" y="250"/>
                    <a:pt x="12442" y="298"/>
                  </a:cubicBezTo>
                  <a:lnTo>
                    <a:pt x="12240" y="500"/>
                  </a:lnTo>
                  <a:lnTo>
                    <a:pt x="12121" y="631"/>
                  </a:lnTo>
                  <a:lnTo>
                    <a:pt x="12002" y="774"/>
                  </a:lnTo>
                  <a:cubicBezTo>
                    <a:pt x="11835" y="953"/>
                    <a:pt x="11704" y="1143"/>
                    <a:pt x="11585" y="1310"/>
                  </a:cubicBezTo>
                  <a:cubicBezTo>
                    <a:pt x="11418" y="1548"/>
                    <a:pt x="11276" y="1798"/>
                    <a:pt x="11133" y="2024"/>
                  </a:cubicBezTo>
                  <a:lnTo>
                    <a:pt x="11073" y="2120"/>
                  </a:lnTo>
                  <a:cubicBezTo>
                    <a:pt x="11014" y="2227"/>
                    <a:pt x="10942" y="2358"/>
                    <a:pt x="10871" y="2501"/>
                  </a:cubicBezTo>
                  <a:lnTo>
                    <a:pt x="10704" y="2810"/>
                  </a:lnTo>
                  <a:lnTo>
                    <a:pt x="10537" y="3120"/>
                  </a:lnTo>
                  <a:cubicBezTo>
                    <a:pt x="10478" y="3215"/>
                    <a:pt x="10442" y="3310"/>
                    <a:pt x="10395" y="3405"/>
                  </a:cubicBezTo>
                  <a:lnTo>
                    <a:pt x="10395" y="3417"/>
                  </a:lnTo>
                  <a:lnTo>
                    <a:pt x="10347" y="3525"/>
                  </a:lnTo>
                  <a:lnTo>
                    <a:pt x="10299" y="3608"/>
                  </a:lnTo>
                  <a:lnTo>
                    <a:pt x="10287" y="3644"/>
                  </a:lnTo>
                  <a:lnTo>
                    <a:pt x="10275" y="3667"/>
                  </a:lnTo>
                  <a:cubicBezTo>
                    <a:pt x="10228" y="3775"/>
                    <a:pt x="10168" y="3894"/>
                    <a:pt x="10121" y="4001"/>
                  </a:cubicBezTo>
                  <a:cubicBezTo>
                    <a:pt x="10097" y="4084"/>
                    <a:pt x="10049" y="4191"/>
                    <a:pt x="10002" y="4287"/>
                  </a:cubicBezTo>
                  <a:cubicBezTo>
                    <a:pt x="9918" y="4489"/>
                    <a:pt x="9799" y="4727"/>
                    <a:pt x="9704" y="4965"/>
                  </a:cubicBezTo>
                  <a:cubicBezTo>
                    <a:pt x="9668" y="5037"/>
                    <a:pt x="9633" y="5132"/>
                    <a:pt x="9609" y="5203"/>
                  </a:cubicBezTo>
                  <a:cubicBezTo>
                    <a:pt x="9561" y="5299"/>
                    <a:pt x="9525" y="5394"/>
                    <a:pt x="9490" y="5489"/>
                  </a:cubicBezTo>
                  <a:cubicBezTo>
                    <a:pt x="9382" y="5572"/>
                    <a:pt x="9263" y="5680"/>
                    <a:pt x="9144" y="5787"/>
                  </a:cubicBezTo>
                  <a:lnTo>
                    <a:pt x="9132" y="5799"/>
                  </a:lnTo>
                  <a:lnTo>
                    <a:pt x="9109" y="5811"/>
                  </a:lnTo>
                  <a:lnTo>
                    <a:pt x="9097" y="5834"/>
                  </a:lnTo>
                  <a:cubicBezTo>
                    <a:pt x="9025" y="5906"/>
                    <a:pt x="8954" y="5965"/>
                    <a:pt x="8871" y="6025"/>
                  </a:cubicBezTo>
                  <a:lnTo>
                    <a:pt x="8859" y="6037"/>
                  </a:lnTo>
                  <a:lnTo>
                    <a:pt x="8751" y="6108"/>
                  </a:lnTo>
                  <a:cubicBezTo>
                    <a:pt x="8656" y="6192"/>
                    <a:pt x="8561" y="6263"/>
                    <a:pt x="8454" y="6334"/>
                  </a:cubicBezTo>
                  <a:cubicBezTo>
                    <a:pt x="8394" y="6394"/>
                    <a:pt x="8323" y="6442"/>
                    <a:pt x="8263" y="6489"/>
                  </a:cubicBezTo>
                  <a:lnTo>
                    <a:pt x="8251" y="6501"/>
                  </a:lnTo>
                  <a:cubicBezTo>
                    <a:pt x="8216" y="6513"/>
                    <a:pt x="8180" y="6549"/>
                    <a:pt x="8144" y="6573"/>
                  </a:cubicBezTo>
                  <a:lnTo>
                    <a:pt x="8132" y="6584"/>
                  </a:lnTo>
                  <a:lnTo>
                    <a:pt x="8120" y="6584"/>
                  </a:lnTo>
                  <a:lnTo>
                    <a:pt x="8120" y="6573"/>
                  </a:lnTo>
                  <a:lnTo>
                    <a:pt x="8120" y="6561"/>
                  </a:lnTo>
                  <a:cubicBezTo>
                    <a:pt x="8097" y="6501"/>
                    <a:pt x="8061" y="6406"/>
                    <a:pt x="8013" y="6334"/>
                  </a:cubicBezTo>
                  <a:cubicBezTo>
                    <a:pt x="7942" y="6227"/>
                    <a:pt x="7882" y="6156"/>
                    <a:pt x="7823" y="6096"/>
                  </a:cubicBezTo>
                  <a:lnTo>
                    <a:pt x="7799" y="6084"/>
                  </a:lnTo>
                  <a:lnTo>
                    <a:pt x="7787" y="6072"/>
                  </a:lnTo>
                  <a:cubicBezTo>
                    <a:pt x="7739" y="6025"/>
                    <a:pt x="7704" y="5989"/>
                    <a:pt x="7656" y="5953"/>
                  </a:cubicBezTo>
                  <a:cubicBezTo>
                    <a:pt x="7501" y="5811"/>
                    <a:pt x="7358" y="5715"/>
                    <a:pt x="7227" y="5620"/>
                  </a:cubicBezTo>
                  <a:cubicBezTo>
                    <a:pt x="7085" y="5537"/>
                    <a:pt x="6942" y="5453"/>
                    <a:pt x="6787" y="5382"/>
                  </a:cubicBezTo>
                  <a:cubicBezTo>
                    <a:pt x="6608" y="5310"/>
                    <a:pt x="6370" y="5203"/>
                    <a:pt x="6108" y="5180"/>
                  </a:cubicBezTo>
                  <a:cubicBezTo>
                    <a:pt x="6073" y="5156"/>
                    <a:pt x="6061" y="5156"/>
                    <a:pt x="6037" y="5156"/>
                  </a:cubicBezTo>
                  <a:lnTo>
                    <a:pt x="6013" y="5156"/>
                  </a:lnTo>
                  <a:cubicBezTo>
                    <a:pt x="5953" y="5156"/>
                    <a:pt x="5894" y="5144"/>
                    <a:pt x="5823" y="5144"/>
                  </a:cubicBezTo>
                  <a:lnTo>
                    <a:pt x="5453" y="5144"/>
                  </a:lnTo>
                  <a:cubicBezTo>
                    <a:pt x="5168" y="5156"/>
                    <a:pt x="4941" y="5203"/>
                    <a:pt x="4751" y="5275"/>
                  </a:cubicBezTo>
                  <a:cubicBezTo>
                    <a:pt x="4560" y="5358"/>
                    <a:pt x="4394" y="5430"/>
                    <a:pt x="4251" y="5513"/>
                  </a:cubicBezTo>
                  <a:lnTo>
                    <a:pt x="4191" y="5549"/>
                  </a:lnTo>
                  <a:cubicBezTo>
                    <a:pt x="4132" y="5572"/>
                    <a:pt x="4084" y="5608"/>
                    <a:pt x="4037" y="5632"/>
                  </a:cubicBezTo>
                  <a:lnTo>
                    <a:pt x="3965" y="5691"/>
                  </a:lnTo>
                  <a:cubicBezTo>
                    <a:pt x="3894" y="5751"/>
                    <a:pt x="3798" y="5811"/>
                    <a:pt x="3727" y="5870"/>
                  </a:cubicBezTo>
                  <a:lnTo>
                    <a:pt x="3513" y="6049"/>
                  </a:lnTo>
                  <a:cubicBezTo>
                    <a:pt x="3453" y="6096"/>
                    <a:pt x="3417" y="6144"/>
                    <a:pt x="3358" y="6203"/>
                  </a:cubicBezTo>
                  <a:lnTo>
                    <a:pt x="3334" y="6215"/>
                  </a:lnTo>
                  <a:lnTo>
                    <a:pt x="3310" y="6251"/>
                  </a:lnTo>
                  <a:cubicBezTo>
                    <a:pt x="3275" y="6287"/>
                    <a:pt x="3239" y="6334"/>
                    <a:pt x="3191" y="6382"/>
                  </a:cubicBezTo>
                  <a:cubicBezTo>
                    <a:pt x="3179" y="6406"/>
                    <a:pt x="3156" y="6430"/>
                    <a:pt x="3144" y="6442"/>
                  </a:cubicBezTo>
                  <a:lnTo>
                    <a:pt x="3132" y="6453"/>
                  </a:lnTo>
                  <a:lnTo>
                    <a:pt x="3120" y="6465"/>
                  </a:lnTo>
                  <a:cubicBezTo>
                    <a:pt x="3084" y="6513"/>
                    <a:pt x="3048" y="6561"/>
                    <a:pt x="3013" y="6608"/>
                  </a:cubicBezTo>
                  <a:lnTo>
                    <a:pt x="2834" y="6846"/>
                  </a:lnTo>
                  <a:cubicBezTo>
                    <a:pt x="2786" y="6918"/>
                    <a:pt x="2727" y="6989"/>
                    <a:pt x="2679" y="7049"/>
                  </a:cubicBezTo>
                  <a:lnTo>
                    <a:pt x="2679" y="7061"/>
                  </a:lnTo>
                  <a:lnTo>
                    <a:pt x="2667" y="7085"/>
                  </a:lnTo>
                  <a:lnTo>
                    <a:pt x="2655" y="7108"/>
                  </a:lnTo>
                  <a:lnTo>
                    <a:pt x="2632" y="7156"/>
                  </a:lnTo>
                  <a:cubicBezTo>
                    <a:pt x="2584" y="7204"/>
                    <a:pt x="2536" y="7239"/>
                    <a:pt x="2513" y="7299"/>
                  </a:cubicBezTo>
                  <a:cubicBezTo>
                    <a:pt x="2334" y="7561"/>
                    <a:pt x="2132" y="7858"/>
                    <a:pt x="1917" y="8192"/>
                  </a:cubicBezTo>
                  <a:cubicBezTo>
                    <a:pt x="1596" y="8692"/>
                    <a:pt x="1298" y="9192"/>
                    <a:pt x="1000" y="9668"/>
                  </a:cubicBezTo>
                  <a:lnTo>
                    <a:pt x="1000" y="9680"/>
                  </a:lnTo>
                  <a:lnTo>
                    <a:pt x="870" y="9906"/>
                  </a:lnTo>
                  <a:cubicBezTo>
                    <a:pt x="762" y="10085"/>
                    <a:pt x="667" y="10252"/>
                    <a:pt x="548" y="10442"/>
                  </a:cubicBezTo>
                  <a:lnTo>
                    <a:pt x="524" y="10454"/>
                  </a:lnTo>
                  <a:lnTo>
                    <a:pt x="346" y="10728"/>
                  </a:lnTo>
                  <a:cubicBezTo>
                    <a:pt x="322" y="10752"/>
                    <a:pt x="298" y="10787"/>
                    <a:pt x="286" y="10811"/>
                  </a:cubicBezTo>
                  <a:lnTo>
                    <a:pt x="155" y="11037"/>
                  </a:lnTo>
                  <a:lnTo>
                    <a:pt x="143" y="11073"/>
                  </a:lnTo>
                  <a:cubicBezTo>
                    <a:pt x="96" y="11145"/>
                    <a:pt x="48" y="11240"/>
                    <a:pt x="48" y="11323"/>
                  </a:cubicBezTo>
                  <a:cubicBezTo>
                    <a:pt x="54" y="11342"/>
                    <a:pt x="60" y="11362"/>
                    <a:pt x="64" y="11379"/>
                  </a:cubicBezTo>
                  <a:lnTo>
                    <a:pt x="64" y="11379"/>
                  </a:lnTo>
                  <a:cubicBezTo>
                    <a:pt x="43" y="11373"/>
                    <a:pt x="23" y="11364"/>
                    <a:pt x="0" y="11347"/>
                  </a:cubicBezTo>
                  <a:lnTo>
                    <a:pt x="0" y="11347"/>
                  </a:lnTo>
                  <a:cubicBezTo>
                    <a:pt x="36" y="11401"/>
                    <a:pt x="55" y="11421"/>
                    <a:pt x="64" y="11421"/>
                  </a:cubicBezTo>
                  <a:cubicBezTo>
                    <a:pt x="72" y="11421"/>
                    <a:pt x="70" y="11403"/>
                    <a:pt x="64" y="11379"/>
                  </a:cubicBezTo>
                  <a:lnTo>
                    <a:pt x="64" y="11379"/>
                  </a:lnTo>
                  <a:cubicBezTo>
                    <a:pt x="88" y="11385"/>
                    <a:pt x="112" y="11388"/>
                    <a:pt x="143" y="11395"/>
                  </a:cubicBezTo>
                  <a:lnTo>
                    <a:pt x="358" y="11395"/>
                  </a:lnTo>
                  <a:cubicBezTo>
                    <a:pt x="453" y="11395"/>
                    <a:pt x="524" y="11406"/>
                    <a:pt x="596" y="11406"/>
                  </a:cubicBezTo>
                  <a:cubicBezTo>
                    <a:pt x="977" y="11442"/>
                    <a:pt x="1298" y="11466"/>
                    <a:pt x="1632" y="11490"/>
                  </a:cubicBezTo>
                  <a:lnTo>
                    <a:pt x="1751" y="11490"/>
                  </a:lnTo>
                  <a:cubicBezTo>
                    <a:pt x="2024" y="11502"/>
                    <a:pt x="2322" y="11514"/>
                    <a:pt x="2620" y="11526"/>
                  </a:cubicBezTo>
                  <a:cubicBezTo>
                    <a:pt x="2679" y="11526"/>
                    <a:pt x="2727" y="11549"/>
                    <a:pt x="2786" y="11549"/>
                  </a:cubicBezTo>
                  <a:lnTo>
                    <a:pt x="2798" y="11549"/>
                  </a:lnTo>
                  <a:cubicBezTo>
                    <a:pt x="2905" y="11549"/>
                    <a:pt x="3001" y="11561"/>
                    <a:pt x="3096" y="11561"/>
                  </a:cubicBezTo>
                  <a:cubicBezTo>
                    <a:pt x="3203" y="11561"/>
                    <a:pt x="3310" y="11573"/>
                    <a:pt x="3417" y="11573"/>
                  </a:cubicBezTo>
                  <a:lnTo>
                    <a:pt x="3667" y="11573"/>
                  </a:lnTo>
                  <a:cubicBezTo>
                    <a:pt x="3858" y="11561"/>
                    <a:pt x="4025" y="11561"/>
                    <a:pt x="4191" y="11526"/>
                  </a:cubicBezTo>
                  <a:cubicBezTo>
                    <a:pt x="4406" y="11502"/>
                    <a:pt x="4644" y="11454"/>
                    <a:pt x="4870" y="11383"/>
                  </a:cubicBezTo>
                  <a:cubicBezTo>
                    <a:pt x="5144" y="11287"/>
                    <a:pt x="5382" y="11192"/>
                    <a:pt x="5584" y="11073"/>
                  </a:cubicBezTo>
                  <a:cubicBezTo>
                    <a:pt x="5775" y="10966"/>
                    <a:pt x="5953" y="10835"/>
                    <a:pt x="6156" y="10680"/>
                  </a:cubicBezTo>
                  <a:cubicBezTo>
                    <a:pt x="6513" y="10394"/>
                    <a:pt x="6823" y="10037"/>
                    <a:pt x="7085" y="9644"/>
                  </a:cubicBezTo>
                  <a:cubicBezTo>
                    <a:pt x="7263" y="9382"/>
                    <a:pt x="7418" y="9073"/>
                    <a:pt x="7585" y="8692"/>
                  </a:cubicBezTo>
                  <a:cubicBezTo>
                    <a:pt x="7716" y="8358"/>
                    <a:pt x="7835" y="8037"/>
                    <a:pt x="7942" y="7716"/>
                  </a:cubicBezTo>
                  <a:cubicBezTo>
                    <a:pt x="7978" y="7644"/>
                    <a:pt x="8013" y="7573"/>
                    <a:pt x="8037" y="7501"/>
                  </a:cubicBezTo>
                  <a:cubicBezTo>
                    <a:pt x="8073" y="7454"/>
                    <a:pt x="8085" y="7394"/>
                    <a:pt x="8120" y="7346"/>
                  </a:cubicBezTo>
                  <a:lnTo>
                    <a:pt x="8120" y="7335"/>
                  </a:lnTo>
                  <a:lnTo>
                    <a:pt x="8144" y="7275"/>
                  </a:lnTo>
                  <a:cubicBezTo>
                    <a:pt x="8156" y="7239"/>
                    <a:pt x="8180" y="7227"/>
                    <a:pt x="8192" y="7204"/>
                  </a:cubicBezTo>
                  <a:cubicBezTo>
                    <a:pt x="8216" y="7168"/>
                    <a:pt x="8251" y="7156"/>
                    <a:pt x="8275" y="7120"/>
                  </a:cubicBezTo>
                  <a:lnTo>
                    <a:pt x="8359" y="7061"/>
                  </a:lnTo>
                  <a:cubicBezTo>
                    <a:pt x="8442" y="6989"/>
                    <a:pt x="8549" y="6906"/>
                    <a:pt x="8632" y="6823"/>
                  </a:cubicBezTo>
                  <a:lnTo>
                    <a:pt x="8656" y="6823"/>
                  </a:lnTo>
                  <a:lnTo>
                    <a:pt x="8716" y="6763"/>
                  </a:lnTo>
                  <a:cubicBezTo>
                    <a:pt x="8787" y="6704"/>
                    <a:pt x="8847" y="6632"/>
                    <a:pt x="8930" y="6561"/>
                  </a:cubicBezTo>
                  <a:lnTo>
                    <a:pt x="9013" y="6501"/>
                  </a:lnTo>
                  <a:lnTo>
                    <a:pt x="9017" y="6497"/>
                  </a:lnTo>
                  <a:lnTo>
                    <a:pt x="9013" y="6513"/>
                  </a:lnTo>
                  <a:lnTo>
                    <a:pt x="8990" y="6573"/>
                  </a:lnTo>
                  <a:cubicBezTo>
                    <a:pt x="8954" y="6680"/>
                    <a:pt x="8918" y="6787"/>
                    <a:pt x="8894" y="6882"/>
                  </a:cubicBezTo>
                  <a:lnTo>
                    <a:pt x="8871" y="6942"/>
                  </a:lnTo>
                  <a:lnTo>
                    <a:pt x="8871" y="6965"/>
                  </a:lnTo>
                  <a:lnTo>
                    <a:pt x="8799" y="7204"/>
                  </a:lnTo>
                  <a:lnTo>
                    <a:pt x="8680" y="7596"/>
                  </a:lnTo>
                  <a:cubicBezTo>
                    <a:pt x="8632" y="7739"/>
                    <a:pt x="8609" y="7870"/>
                    <a:pt x="8573" y="8001"/>
                  </a:cubicBezTo>
                  <a:lnTo>
                    <a:pt x="8573" y="8013"/>
                  </a:lnTo>
                  <a:lnTo>
                    <a:pt x="8573" y="8037"/>
                  </a:lnTo>
                  <a:lnTo>
                    <a:pt x="8561" y="8120"/>
                  </a:lnTo>
                  <a:lnTo>
                    <a:pt x="8549" y="8168"/>
                  </a:lnTo>
                  <a:lnTo>
                    <a:pt x="8501" y="8358"/>
                  </a:lnTo>
                  <a:lnTo>
                    <a:pt x="8454" y="8549"/>
                  </a:lnTo>
                  <a:lnTo>
                    <a:pt x="8454" y="8585"/>
                  </a:lnTo>
                  <a:lnTo>
                    <a:pt x="8454" y="8609"/>
                  </a:lnTo>
                  <a:lnTo>
                    <a:pt x="8454" y="8632"/>
                  </a:lnTo>
                  <a:cubicBezTo>
                    <a:pt x="8454" y="8656"/>
                    <a:pt x="8442" y="8692"/>
                    <a:pt x="8442" y="8716"/>
                  </a:cubicBezTo>
                  <a:lnTo>
                    <a:pt x="8394" y="8990"/>
                  </a:lnTo>
                  <a:lnTo>
                    <a:pt x="8335" y="9311"/>
                  </a:lnTo>
                  <a:cubicBezTo>
                    <a:pt x="8216" y="10049"/>
                    <a:pt x="8132" y="10787"/>
                    <a:pt x="8037" y="11502"/>
                  </a:cubicBezTo>
                  <a:lnTo>
                    <a:pt x="8037" y="11514"/>
                  </a:lnTo>
                  <a:lnTo>
                    <a:pt x="8037" y="11537"/>
                  </a:lnTo>
                  <a:cubicBezTo>
                    <a:pt x="8025" y="11633"/>
                    <a:pt x="8025" y="11752"/>
                    <a:pt x="8013" y="11871"/>
                  </a:cubicBezTo>
                  <a:lnTo>
                    <a:pt x="8013" y="11883"/>
                  </a:lnTo>
                  <a:cubicBezTo>
                    <a:pt x="8013" y="11930"/>
                    <a:pt x="8001" y="11990"/>
                    <a:pt x="8001" y="12038"/>
                  </a:cubicBezTo>
                  <a:cubicBezTo>
                    <a:pt x="8001" y="12085"/>
                    <a:pt x="7978" y="12133"/>
                    <a:pt x="7978" y="12168"/>
                  </a:cubicBezTo>
                  <a:lnTo>
                    <a:pt x="7978" y="12204"/>
                  </a:lnTo>
                  <a:lnTo>
                    <a:pt x="7978" y="12216"/>
                  </a:lnTo>
                  <a:lnTo>
                    <a:pt x="7978" y="12228"/>
                  </a:lnTo>
                  <a:cubicBezTo>
                    <a:pt x="7966" y="12323"/>
                    <a:pt x="7954" y="12407"/>
                    <a:pt x="7954" y="12502"/>
                  </a:cubicBezTo>
                  <a:lnTo>
                    <a:pt x="7942" y="12776"/>
                  </a:lnTo>
                  <a:lnTo>
                    <a:pt x="7942" y="12835"/>
                  </a:lnTo>
                  <a:lnTo>
                    <a:pt x="7894" y="12942"/>
                  </a:lnTo>
                  <a:lnTo>
                    <a:pt x="7882" y="12990"/>
                  </a:lnTo>
                  <a:cubicBezTo>
                    <a:pt x="7835" y="13050"/>
                    <a:pt x="7799" y="13121"/>
                    <a:pt x="7775" y="13181"/>
                  </a:cubicBezTo>
                  <a:cubicBezTo>
                    <a:pt x="7620" y="13478"/>
                    <a:pt x="7466" y="13812"/>
                    <a:pt x="7299" y="14145"/>
                  </a:cubicBezTo>
                  <a:cubicBezTo>
                    <a:pt x="7049" y="14669"/>
                    <a:pt x="6775" y="15216"/>
                    <a:pt x="6537" y="15788"/>
                  </a:cubicBezTo>
                  <a:cubicBezTo>
                    <a:pt x="6287" y="16383"/>
                    <a:pt x="6037" y="16990"/>
                    <a:pt x="5799" y="17645"/>
                  </a:cubicBezTo>
                  <a:lnTo>
                    <a:pt x="5739" y="17824"/>
                  </a:lnTo>
                  <a:cubicBezTo>
                    <a:pt x="5715" y="17764"/>
                    <a:pt x="5692" y="17729"/>
                    <a:pt x="5644" y="17705"/>
                  </a:cubicBezTo>
                  <a:cubicBezTo>
                    <a:pt x="5394" y="17586"/>
                    <a:pt x="5108" y="17574"/>
                    <a:pt x="4858" y="17562"/>
                  </a:cubicBezTo>
                  <a:cubicBezTo>
                    <a:pt x="4793" y="17550"/>
                    <a:pt x="4730" y="17544"/>
                    <a:pt x="4666" y="17544"/>
                  </a:cubicBezTo>
                  <a:cubicBezTo>
                    <a:pt x="4602" y="17544"/>
                    <a:pt x="4537" y="17550"/>
                    <a:pt x="4465" y="17562"/>
                  </a:cubicBezTo>
                  <a:cubicBezTo>
                    <a:pt x="4322" y="17574"/>
                    <a:pt x="4191" y="17598"/>
                    <a:pt x="4048" y="17633"/>
                  </a:cubicBezTo>
                  <a:cubicBezTo>
                    <a:pt x="3751" y="17693"/>
                    <a:pt x="3489" y="17824"/>
                    <a:pt x="3251" y="17931"/>
                  </a:cubicBezTo>
                  <a:cubicBezTo>
                    <a:pt x="3013" y="18050"/>
                    <a:pt x="2775" y="18217"/>
                    <a:pt x="2584" y="18336"/>
                  </a:cubicBezTo>
                  <a:cubicBezTo>
                    <a:pt x="2441" y="18443"/>
                    <a:pt x="2298" y="18538"/>
                    <a:pt x="2179" y="18645"/>
                  </a:cubicBezTo>
                  <a:lnTo>
                    <a:pt x="2167" y="18657"/>
                  </a:lnTo>
                  <a:cubicBezTo>
                    <a:pt x="2084" y="18705"/>
                    <a:pt x="2048" y="18765"/>
                    <a:pt x="1989" y="18812"/>
                  </a:cubicBezTo>
                  <a:cubicBezTo>
                    <a:pt x="1965" y="18824"/>
                    <a:pt x="1953" y="18860"/>
                    <a:pt x="1929" y="18872"/>
                  </a:cubicBezTo>
                  <a:lnTo>
                    <a:pt x="1822" y="18979"/>
                  </a:lnTo>
                  <a:cubicBezTo>
                    <a:pt x="1751" y="19050"/>
                    <a:pt x="1691" y="19122"/>
                    <a:pt x="1608" y="19193"/>
                  </a:cubicBezTo>
                  <a:cubicBezTo>
                    <a:pt x="1548" y="19253"/>
                    <a:pt x="1512" y="19312"/>
                    <a:pt x="1477" y="19360"/>
                  </a:cubicBezTo>
                  <a:lnTo>
                    <a:pt x="1477" y="19372"/>
                  </a:lnTo>
                  <a:cubicBezTo>
                    <a:pt x="1405" y="19479"/>
                    <a:pt x="1334" y="19574"/>
                    <a:pt x="1274" y="19669"/>
                  </a:cubicBezTo>
                  <a:cubicBezTo>
                    <a:pt x="1131" y="19896"/>
                    <a:pt x="1012" y="20086"/>
                    <a:pt x="941" y="20265"/>
                  </a:cubicBezTo>
                  <a:cubicBezTo>
                    <a:pt x="822" y="20550"/>
                    <a:pt x="750" y="20765"/>
                    <a:pt x="703" y="20967"/>
                  </a:cubicBezTo>
                  <a:cubicBezTo>
                    <a:pt x="655" y="21122"/>
                    <a:pt x="631" y="21265"/>
                    <a:pt x="619" y="21420"/>
                  </a:cubicBezTo>
                  <a:cubicBezTo>
                    <a:pt x="596" y="21443"/>
                    <a:pt x="596" y="21455"/>
                    <a:pt x="596" y="21491"/>
                  </a:cubicBezTo>
                  <a:lnTo>
                    <a:pt x="596" y="21515"/>
                  </a:lnTo>
                  <a:lnTo>
                    <a:pt x="596" y="21539"/>
                  </a:lnTo>
                  <a:cubicBezTo>
                    <a:pt x="584" y="21610"/>
                    <a:pt x="572" y="21682"/>
                    <a:pt x="572" y="21753"/>
                  </a:cubicBezTo>
                  <a:lnTo>
                    <a:pt x="572" y="21836"/>
                  </a:lnTo>
                  <a:lnTo>
                    <a:pt x="572" y="21848"/>
                  </a:lnTo>
                  <a:lnTo>
                    <a:pt x="572" y="21860"/>
                  </a:lnTo>
                  <a:lnTo>
                    <a:pt x="572" y="21872"/>
                  </a:lnTo>
                  <a:cubicBezTo>
                    <a:pt x="572" y="22015"/>
                    <a:pt x="560" y="22134"/>
                    <a:pt x="560" y="22253"/>
                  </a:cubicBezTo>
                  <a:lnTo>
                    <a:pt x="560" y="22551"/>
                  </a:lnTo>
                  <a:cubicBezTo>
                    <a:pt x="560" y="22801"/>
                    <a:pt x="572" y="23051"/>
                    <a:pt x="572" y="23277"/>
                  </a:cubicBezTo>
                  <a:cubicBezTo>
                    <a:pt x="584" y="23563"/>
                    <a:pt x="619" y="23860"/>
                    <a:pt x="631" y="24099"/>
                  </a:cubicBezTo>
                  <a:lnTo>
                    <a:pt x="631" y="24110"/>
                  </a:lnTo>
                  <a:lnTo>
                    <a:pt x="643" y="24229"/>
                  </a:lnTo>
                  <a:cubicBezTo>
                    <a:pt x="679" y="24551"/>
                    <a:pt x="703" y="24884"/>
                    <a:pt x="715" y="25242"/>
                  </a:cubicBezTo>
                  <a:cubicBezTo>
                    <a:pt x="739" y="25527"/>
                    <a:pt x="739" y="25825"/>
                    <a:pt x="739" y="26039"/>
                  </a:cubicBezTo>
                  <a:lnTo>
                    <a:pt x="739" y="26182"/>
                  </a:lnTo>
                  <a:cubicBezTo>
                    <a:pt x="715" y="26480"/>
                    <a:pt x="715" y="26813"/>
                    <a:pt x="703" y="27170"/>
                  </a:cubicBezTo>
                  <a:cubicBezTo>
                    <a:pt x="691" y="27337"/>
                    <a:pt x="691" y="27516"/>
                    <a:pt x="679" y="27682"/>
                  </a:cubicBezTo>
                  <a:lnTo>
                    <a:pt x="679" y="27754"/>
                  </a:lnTo>
                  <a:lnTo>
                    <a:pt x="679" y="27861"/>
                  </a:lnTo>
                  <a:cubicBezTo>
                    <a:pt x="679" y="27980"/>
                    <a:pt x="655" y="28087"/>
                    <a:pt x="655" y="28182"/>
                  </a:cubicBezTo>
                  <a:cubicBezTo>
                    <a:pt x="655" y="28337"/>
                    <a:pt x="655" y="28480"/>
                    <a:pt x="643" y="28635"/>
                  </a:cubicBezTo>
                  <a:lnTo>
                    <a:pt x="643" y="28647"/>
                  </a:lnTo>
                  <a:lnTo>
                    <a:pt x="643" y="28659"/>
                  </a:lnTo>
                  <a:lnTo>
                    <a:pt x="643" y="28682"/>
                  </a:lnTo>
                  <a:cubicBezTo>
                    <a:pt x="643" y="28778"/>
                    <a:pt x="631" y="28873"/>
                    <a:pt x="631" y="28956"/>
                  </a:cubicBezTo>
                  <a:lnTo>
                    <a:pt x="631" y="29004"/>
                  </a:lnTo>
                  <a:lnTo>
                    <a:pt x="631" y="29040"/>
                  </a:lnTo>
                  <a:cubicBezTo>
                    <a:pt x="619" y="29111"/>
                    <a:pt x="619" y="29218"/>
                    <a:pt x="619" y="29302"/>
                  </a:cubicBezTo>
                  <a:lnTo>
                    <a:pt x="619" y="29468"/>
                  </a:lnTo>
                  <a:cubicBezTo>
                    <a:pt x="619" y="29492"/>
                    <a:pt x="631" y="29528"/>
                    <a:pt x="631" y="29575"/>
                  </a:cubicBezTo>
                  <a:cubicBezTo>
                    <a:pt x="631" y="29611"/>
                    <a:pt x="643" y="29647"/>
                    <a:pt x="655" y="29671"/>
                  </a:cubicBezTo>
                  <a:cubicBezTo>
                    <a:pt x="679" y="29718"/>
                    <a:pt x="691" y="29730"/>
                    <a:pt x="715" y="29766"/>
                  </a:cubicBezTo>
                  <a:lnTo>
                    <a:pt x="739" y="29790"/>
                  </a:lnTo>
                  <a:cubicBezTo>
                    <a:pt x="762" y="29814"/>
                    <a:pt x="774" y="29837"/>
                    <a:pt x="810" y="29849"/>
                  </a:cubicBezTo>
                  <a:lnTo>
                    <a:pt x="822" y="29873"/>
                  </a:lnTo>
                  <a:lnTo>
                    <a:pt x="858" y="29885"/>
                  </a:lnTo>
                  <a:cubicBezTo>
                    <a:pt x="879" y="29899"/>
                    <a:pt x="904" y="29905"/>
                    <a:pt x="933" y="29905"/>
                  </a:cubicBezTo>
                  <a:cubicBezTo>
                    <a:pt x="953" y="29905"/>
                    <a:pt x="976" y="29902"/>
                    <a:pt x="1000" y="29897"/>
                  </a:cubicBezTo>
                  <a:cubicBezTo>
                    <a:pt x="1096" y="29885"/>
                    <a:pt x="1179" y="29825"/>
                    <a:pt x="1239" y="29778"/>
                  </a:cubicBezTo>
                  <a:lnTo>
                    <a:pt x="1274" y="29766"/>
                  </a:lnTo>
                  <a:lnTo>
                    <a:pt x="1298" y="29754"/>
                  </a:lnTo>
                  <a:cubicBezTo>
                    <a:pt x="1310" y="29730"/>
                    <a:pt x="1346" y="29718"/>
                    <a:pt x="1358" y="29706"/>
                  </a:cubicBezTo>
                  <a:cubicBezTo>
                    <a:pt x="1489" y="29599"/>
                    <a:pt x="1608" y="29516"/>
                    <a:pt x="1727" y="29421"/>
                  </a:cubicBezTo>
                  <a:cubicBezTo>
                    <a:pt x="1941" y="29254"/>
                    <a:pt x="2167" y="29075"/>
                    <a:pt x="2358" y="28932"/>
                  </a:cubicBezTo>
                  <a:lnTo>
                    <a:pt x="2536" y="28801"/>
                  </a:lnTo>
                  <a:lnTo>
                    <a:pt x="2679" y="28682"/>
                  </a:lnTo>
                  <a:lnTo>
                    <a:pt x="2834" y="28563"/>
                  </a:lnTo>
                  <a:cubicBezTo>
                    <a:pt x="2977" y="28444"/>
                    <a:pt x="3132" y="28337"/>
                    <a:pt x="3275" y="28218"/>
                  </a:cubicBezTo>
                  <a:lnTo>
                    <a:pt x="3298" y="28218"/>
                  </a:lnTo>
                  <a:lnTo>
                    <a:pt x="3310" y="28206"/>
                  </a:lnTo>
                  <a:lnTo>
                    <a:pt x="3334" y="28170"/>
                  </a:lnTo>
                  <a:lnTo>
                    <a:pt x="3417" y="28111"/>
                  </a:lnTo>
                  <a:lnTo>
                    <a:pt x="3429" y="28099"/>
                  </a:lnTo>
                  <a:lnTo>
                    <a:pt x="3608" y="27968"/>
                  </a:lnTo>
                  <a:cubicBezTo>
                    <a:pt x="3858" y="27766"/>
                    <a:pt x="4108" y="27563"/>
                    <a:pt x="4406" y="27325"/>
                  </a:cubicBezTo>
                  <a:lnTo>
                    <a:pt x="4429" y="27313"/>
                  </a:lnTo>
                  <a:cubicBezTo>
                    <a:pt x="4525" y="27230"/>
                    <a:pt x="4644" y="27135"/>
                    <a:pt x="4751" y="27039"/>
                  </a:cubicBezTo>
                  <a:cubicBezTo>
                    <a:pt x="4787" y="27016"/>
                    <a:pt x="4810" y="26992"/>
                    <a:pt x="4846" y="26968"/>
                  </a:cubicBezTo>
                  <a:lnTo>
                    <a:pt x="4870" y="26932"/>
                  </a:lnTo>
                  <a:lnTo>
                    <a:pt x="4882" y="26920"/>
                  </a:lnTo>
                  <a:cubicBezTo>
                    <a:pt x="4965" y="26861"/>
                    <a:pt x="5049" y="26789"/>
                    <a:pt x="5120" y="26718"/>
                  </a:cubicBezTo>
                  <a:cubicBezTo>
                    <a:pt x="5227" y="26611"/>
                    <a:pt x="5334" y="26515"/>
                    <a:pt x="5442" y="26420"/>
                  </a:cubicBezTo>
                  <a:lnTo>
                    <a:pt x="5537" y="26313"/>
                  </a:lnTo>
                  <a:cubicBezTo>
                    <a:pt x="5572" y="26301"/>
                    <a:pt x="5584" y="26265"/>
                    <a:pt x="5620" y="26242"/>
                  </a:cubicBezTo>
                  <a:lnTo>
                    <a:pt x="5644" y="26206"/>
                  </a:lnTo>
                  <a:lnTo>
                    <a:pt x="5870" y="25968"/>
                  </a:lnTo>
                  <a:cubicBezTo>
                    <a:pt x="6096" y="25730"/>
                    <a:pt x="6311" y="25444"/>
                    <a:pt x="6513" y="25170"/>
                  </a:cubicBezTo>
                  <a:cubicBezTo>
                    <a:pt x="6787" y="24753"/>
                    <a:pt x="7001" y="24337"/>
                    <a:pt x="7132" y="23884"/>
                  </a:cubicBezTo>
                  <a:cubicBezTo>
                    <a:pt x="7263" y="23456"/>
                    <a:pt x="7347" y="22979"/>
                    <a:pt x="7358" y="22467"/>
                  </a:cubicBezTo>
                  <a:lnTo>
                    <a:pt x="7358" y="22289"/>
                  </a:lnTo>
                  <a:cubicBezTo>
                    <a:pt x="7358" y="21860"/>
                    <a:pt x="7311" y="21455"/>
                    <a:pt x="7227" y="21074"/>
                  </a:cubicBezTo>
                  <a:cubicBezTo>
                    <a:pt x="7192" y="20955"/>
                    <a:pt x="7168" y="20824"/>
                    <a:pt x="7120" y="20681"/>
                  </a:cubicBezTo>
                  <a:lnTo>
                    <a:pt x="7108" y="20622"/>
                  </a:lnTo>
                  <a:lnTo>
                    <a:pt x="7013" y="20360"/>
                  </a:lnTo>
                  <a:lnTo>
                    <a:pt x="7001" y="20312"/>
                  </a:lnTo>
                  <a:lnTo>
                    <a:pt x="6942" y="20134"/>
                  </a:lnTo>
                  <a:cubicBezTo>
                    <a:pt x="6882" y="19991"/>
                    <a:pt x="6823" y="19836"/>
                    <a:pt x="6751" y="19669"/>
                  </a:cubicBezTo>
                  <a:cubicBezTo>
                    <a:pt x="6656" y="19479"/>
                    <a:pt x="6573" y="19276"/>
                    <a:pt x="6489" y="19098"/>
                  </a:cubicBezTo>
                  <a:lnTo>
                    <a:pt x="6477" y="19062"/>
                  </a:lnTo>
                  <a:lnTo>
                    <a:pt x="6358" y="18812"/>
                  </a:lnTo>
                  <a:cubicBezTo>
                    <a:pt x="6299" y="18657"/>
                    <a:pt x="6275" y="18538"/>
                    <a:pt x="6239" y="18443"/>
                  </a:cubicBezTo>
                  <a:lnTo>
                    <a:pt x="6275" y="18360"/>
                  </a:lnTo>
                  <a:lnTo>
                    <a:pt x="6299" y="18288"/>
                  </a:lnTo>
                  <a:lnTo>
                    <a:pt x="6311" y="18264"/>
                  </a:lnTo>
                  <a:lnTo>
                    <a:pt x="6346" y="18205"/>
                  </a:lnTo>
                  <a:cubicBezTo>
                    <a:pt x="6573" y="17729"/>
                    <a:pt x="6823" y="17169"/>
                    <a:pt x="7061" y="16621"/>
                  </a:cubicBezTo>
                  <a:lnTo>
                    <a:pt x="7132" y="16443"/>
                  </a:lnTo>
                  <a:cubicBezTo>
                    <a:pt x="7358" y="15955"/>
                    <a:pt x="7597" y="15407"/>
                    <a:pt x="7823" y="14871"/>
                  </a:cubicBezTo>
                  <a:cubicBezTo>
                    <a:pt x="7835" y="14847"/>
                    <a:pt x="7835" y="14835"/>
                    <a:pt x="7835" y="14824"/>
                  </a:cubicBezTo>
                  <a:lnTo>
                    <a:pt x="7835" y="14883"/>
                  </a:lnTo>
                  <a:lnTo>
                    <a:pt x="7835" y="14943"/>
                  </a:lnTo>
                  <a:lnTo>
                    <a:pt x="7835" y="15062"/>
                  </a:lnTo>
                  <a:cubicBezTo>
                    <a:pt x="7835" y="15431"/>
                    <a:pt x="7835" y="15776"/>
                    <a:pt x="7847" y="16086"/>
                  </a:cubicBezTo>
                  <a:lnTo>
                    <a:pt x="7847" y="16193"/>
                  </a:lnTo>
                  <a:lnTo>
                    <a:pt x="7847" y="16240"/>
                  </a:lnTo>
                  <a:lnTo>
                    <a:pt x="7847" y="16276"/>
                  </a:lnTo>
                  <a:cubicBezTo>
                    <a:pt x="7858" y="16550"/>
                    <a:pt x="7882" y="16860"/>
                    <a:pt x="7894" y="17157"/>
                  </a:cubicBezTo>
                  <a:lnTo>
                    <a:pt x="7894" y="17252"/>
                  </a:lnTo>
                  <a:lnTo>
                    <a:pt x="7894" y="17276"/>
                  </a:lnTo>
                  <a:cubicBezTo>
                    <a:pt x="7906" y="17395"/>
                    <a:pt x="7906" y="17526"/>
                    <a:pt x="7918" y="17645"/>
                  </a:cubicBezTo>
                  <a:cubicBezTo>
                    <a:pt x="7918" y="17705"/>
                    <a:pt x="7942" y="17764"/>
                    <a:pt x="7942" y="17824"/>
                  </a:cubicBezTo>
                  <a:lnTo>
                    <a:pt x="7942" y="17860"/>
                  </a:lnTo>
                  <a:cubicBezTo>
                    <a:pt x="7954" y="17979"/>
                    <a:pt x="7954" y="18098"/>
                    <a:pt x="7966" y="18217"/>
                  </a:cubicBezTo>
                  <a:cubicBezTo>
                    <a:pt x="8001" y="18574"/>
                    <a:pt x="8037" y="18979"/>
                    <a:pt x="8097" y="19372"/>
                  </a:cubicBezTo>
                  <a:lnTo>
                    <a:pt x="8120" y="19538"/>
                  </a:lnTo>
                  <a:cubicBezTo>
                    <a:pt x="8144" y="19824"/>
                    <a:pt x="8192" y="20122"/>
                    <a:pt x="8239" y="20408"/>
                  </a:cubicBezTo>
                  <a:cubicBezTo>
                    <a:pt x="8370" y="21205"/>
                    <a:pt x="8478" y="21860"/>
                    <a:pt x="8632" y="22527"/>
                  </a:cubicBezTo>
                  <a:cubicBezTo>
                    <a:pt x="8728" y="22920"/>
                    <a:pt x="8835" y="23301"/>
                    <a:pt x="8918" y="23682"/>
                  </a:cubicBezTo>
                  <a:cubicBezTo>
                    <a:pt x="8954" y="23813"/>
                    <a:pt x="8990" y="23944"/>
                    <a:pt x="9025" y="24075"/>
                  </a:cubicBezTo>
                  <a:lnTo>
                    <a:pt x="8990" y="24110"/>
                  </a:lnTo>
                  <a:lnTo>
                    <a:pt x="8966" y="24134"/>
                  </a:lnTo>
                  <a:cubicBezTo>
                    <a:pt x="8906" y="24194"/>
                    <a:pt x="8859" y="24277"/>
                    <a:pt x="8799" y="24337"/>
                  </a:cubicBezTo>
                  <a:lnTo>
                    <a:pt x="8787" y="24349"/>
                  </a:lnTo>
                  <a:cubicBezTo>
                    <a:pt x="8751" y="24372"/>
                    <a:pt x="8740" y="24408"/>
                    <a:pt x="8716" y="24432"/>
                  </a:cubicBezTo>
                  <a:cubicBezTo>
                    <a:pt x="8632" y="24527"/>
                    <a:pt x="8573" y="24634"/>
                    <a:pt x="8501" y="24718"/>
                  </a:cubicBezTo>
                  <a:lnTo>
                    <a:pt x="8490" y="24753"/>
                  </a:lnTo>
                  <a:lnTo>
                    <a:pt x="8478" y="24777"/>
                  </a:lnTo>
                  <a:lnTo>
                    <a:pt x="8442" y="24813"/>
                  </a:lnTo>
                  <a:lnTo>
                    <a:pt x="8263" y="25075"/>
                  </a:lnTo>
                  <a:lnTo>
                    <a:pt x="8239" y="25122"/>
                  </a:lnTo>
                  <a:lnTo>
                    <a:pt x="8216" y="25134"/>
                  </a:lnTo>
                  <a:cubicBezTo>
                    <a:pt x="8156" y="25206"/>
                    <a:pt x="8097" y="25313"/>
                    <a:pt x="8037" y="25420"/>
                  </a:cubicBezTo>
                  <a:cubicBezTo>
                    <a:pt x="8025" y="25444"/>
                    <a:pt x="8001" y="25492"/>
                    <a:pt x="7978" y="25527"/>
                  </a:cubicBezTo>
                  <a:lnTo>
                    <a:pt x="7978" y="25539"/>
                  </a:lnTo>
                  <a:cubicBezTo>
                    <a:pt x="7942" y="25611"/>
                    <a:pt x="7906" y="25682"/>
                    <a:pt x="7858" y="25765"/>
                  </a:cubicBezTo>
                  <a:lnTo>
                    <a:pt x="7787" y="25896"/>
                  </a:lnTo>
                  <a:lnTo>
                    <a:pt x="7656" y="26182"/>
                  </a:lnTo>
                  <a:cubicBezTo>
                    <a:pt x="7608" y="26265"/>
                    <a:pt x="7561" y="26373"/>
                    <a:pt x="7525" y="26456"/>
                  </a:cubicBezTo>
                  <a:lnTo>
                    <a:pt x="7525" y="26480"/>
                  </a:lnTo>
                  <a:lnTo>
                    <a:pt x="7466" y="26599"/>
                  </a:lnTo>
                  <a:cubicBezTo>
                    <a:pt x="7406" y="26718"/>
                    <a:pt x="7358" y="26849"/>
                    <a:pt x="7311" y="26956"/>
                  </a:cubicBezTo>
                  <a:lnTo>
                    <a:pt x="7311" y="26968"/>
                  </a:lnTo>
                  <a:lnTo>
                    <a:pt x="7287" y="27051"/>
                  </a:lnTo>
                  <a:cubicBezTo>
                    <a:pt x="7227" y="27218"/>
                    <a:pt x="7180" y="27349"/>
                    <a:pt x="7132" y="27468"/>
                  </a:cubicBezTo>
                  <a:cubicBezTo>
                    <a:pt x="7013" y="27789"/>
                    <a:pt x="6906" y="28123"/>
                    <a:pt x="6846" y="28480"/>
                  </a:cubicBezTo>
                  <a:cubicBezTo>
                    <a:pt x="6787" y="28837"/>
                    <a:pt x="6763" y="29171"/>
                    <a:pt x="6763" y="29468"/>
                  </a:cubicBezTo>
                  <a:lnTo>
                    <a:pt x="6763" y="29480"/>
                  </a:lnTo>
                  <a:cubicBezTo>
                    <a:pt x="6763" y="29825"/>
                    <a:pt x="6787" y="30171"/>
                    <a:pt x="6870" y="30492"/>
                  </a:cubicBezTo>
                  <a:cubicBezTo>
                    <a:pt x="6942" y="30826"/>
                    <a:pt x="7013" y="31135"/>
                    <a:pt x="7120" y="31445"/>
                  </a:cubicBezTo>
                  <a:cubicBezTo>
                    <a:pt x="7227" y="31790"/>
                    <a:pt x="7370" y="32135"/>
                    <a:pt x="7501" y="32445"/>
                  </a:cubicBezTo>
                  <a:cubicBezTo>
                    <a:pt x="7728" y="32969"/>
                    <a:pt x="8013" y="33516"/>
                    <a:pt x="8370" y="34135"/>
                  </a:cubicBezTo>
                  <a:cubicBezTo>
                    <a:pt x="8692" y="34731"/>
                    <a:pt x="9073" y="35350"/>
                    <a:pt x="9371" y="35826"/>
                  </a:cubicBezTo>
                  <a:lnTo>
                    <a:pt x="9382" y="35838"/>
                  </a:lnTo>
                  <a:cubicBezTo>
                    <a:pt x="9763" y="36445"/>
                    <a:pt x="10109" y="36993"/>
                    <a:pt x="10454" y="37493"/>
                  </a:cubicBezTo>
                  <a:lnTo>
                    <a:pt x="10466" y="37505"/>
                  </a:lnTo>
                  <a:lnTo>
                    <a:pt x="10478" y="37529"/>
                  </a:lnTo>
                  <a:lnTo>
                    <a:pt x="10561" y="37636"/>
                  </a:lnTo>
                  <a:lnTo>
                    <a:pt x="10621" y="37707"/>
                  </a:lnTo>
                  <a:lnTo>
                    <a:pt x="10633" y="37731"/>
                  </a:lnTo>
                  <a:cubicBezTo>
                    <a:pt x="10740" y="37862"/>
                    <a:pt x="10823" y="38005"/>
                    <a:pt x="10918" y="38148"/>
                  </a:cubicBezTo>
                  <a:cubicBezTo>
                    <a:pt x="11180" y="38541"/>
                    <a:pt x="11466" y="38981"/>
                    <a:pt x="11776" y="39374"/>
                  </a:cubicBezTo>
                  <a:lnTo>
                    <a:pt x="11788" y="39410"/>
                  </a:lnTo>
                  <a:cubicBezTo>
                    <a:pt x="11823" y="39458"/>
                    <a:pt x="11847" y="39493"/>
                    <a:pt x="11895" y="39541"/>
                  </a:cubicBezTo>
                  <a:cubicBezTo>
                    <a:pt x="11954" y="39600"/>
                    <a:pt x="12026" y="39672"/>
                    <a:pt x="12121" y="39672"/>
                  </a:cubicBezTo>
                  <a:cubicBezTo>
                    <a:pt x="12228" y="39672"/>
                    <a:pt x="12311" y="39636"/>
                    <a:pt x="12371" y="39553"/>
                  </a:cubicBezTo>
                  <a:cubicBezTo>
                    <a:pt x="12430" y="39493"/>
                    <a:pt x="12442" y="39410"/>
                    <a:pt x="12466" y="39338"/>
                  </a:cubicBezTo>
                  <a:cubicBezTo>
                    <a:pt x="12490" y="39172"/>
                    <a:pt x="12526" y="38993"/>
                    <a:pt x="12550" y="38815"/>
                  </a:cubicBezTo>
                  <a:lnTo>
                    <a:pt x="12561" y="38696"/>
                  </a:lnTo>
                  <a:cubicBezTo>
                    <a:pt x="12621" y="38326"/>
                    <a:pt x="12681" y="38029"/>
                    <a:pt x="12728" y="37743"/>
                  </a:cubicBezTo>
                  <a:cubicBezTo>
                    <a:pt x="12776" y="37529"/>
                    <a:pt x="12823" y="37350"/>
                    <a:pt x="12859" y="37160"/>
                  </a:cubicBezTo>
                  <a:lnTo>
                    <a:pt x="13002" y="36719"/>
                  </a:lnTo>
                  <a:lnTo>
                    <a:pt x="13002" y="36695"/>
                  </a:lnTo>
                  <a:lnTo>
                    <a:pt x="13002" y="36683"/>
                  </a:lnTo>
                  <a:lnTo>
                    <a:pt x="13026" y="36612"/>
                  </a:lnTo>
                  <a:cubicBezTo>
                    <a:pt x="13133" y="36243"/>
                    <a:pt x="13216" y="35945"/>
                    <a:pt x="13300" y="35659"/>
                  </a:cubicBezTo>
                  <a:cubicBezTo>
                    <a:pt x="13323" y="35505"/>
                    <a:pt x="13371" y="35374"/>
                    <a:pt x="13395" y="35231"/>
                  </a:cubicBezTo>
                  <a:cubicBezTo>
                    <a:pt x="13431" y="35064"/>
                    <a:pt x="13478" y="34897"/>
                    <a:pt x="13514" y="34731"/>
                  </a:cubicBezTo>
                  <a:cubicBezTo>
                    <a:pt x="13621" y="34362"/>
                    <a:pt x="13752" y="34004"/>
                    <a:pt x="13871" y="33647"/>
                  </a:cubicBezTo>
                  <a:lnTo>
                    <a:pt x="13871" y="33635"/>
                  </a:lnTo>
                  <a:lnTo>
                    <a:pt x="13895" y="33623"/>
                  </a:lnTo>
                  <a:cubicBezTo>
                    <a:pt x="13966" y="33397"/>
                    <a:pt x="14050" y="33159"/>
                    <a:pt x="14133" y="32921"/>
                  </a:cubicBezTo>
                  <a:cubicBezTo>
                    <a:pt x="14193" y="32731"/>
                    <a:pt x="14228" y="32576"/>
                    <a:pt x="14264" y="32445"/>
                  </a:cubicBezTo>
                  <a:cubicBezTo>
                    <a:pt x="14288" y="32326"/>
                    <a:pt x="14312" y="32207"/>
                    <a:pt x="14335" y="32099"/>
                  </a:cubicBezTo>
                  <a:lnTo>
                    <a:pt x="14347" y="32016"/>
                  </a:lnTo>
                  <a:lnTo>
                    <a:pt x="14347" y="31980"/>
                  </a:lnTo>
                  <a:lnTo>
                    <a:pt x="14347" y="31969"/>
                  </a:lnTo>
                  <a:cubicBezTo>
                    <a:pt x="14431" y="31671"/>
                    <a:pt x="14490" y="31373"/>
                    <a:pt x="14526" y="31064"/>
                  </a:cubicBezTo>
                  <a:cubicBezTo>
                    <a:pt x="14574" y="30766"/>
                    <a:pt x="14586" y="30468"/>
                    <a:pt x="14609" y="30195"/>
                  </a:cubicBezTo>
                  <a:cubicBezTo>
                    <a:pt x="14621" y="30004"/>
                    <a:pt x="14621" y="29849"/>
                    <a:pt x="14621" y="29730"/>
                  </a:cubicBezTo>
                  <a:cubicBezTo>
                    <a:pt x="14621" y="29552"/>
                    <a:pt x="14609" y="29397"/>
                    <a:pt x="14586" y="29230"/>
                  </a:cubicBezTo>
                  <a:cubicBezTo>
                    <a:pt x="14562" y="28980"/>
                    <a:pt x="14502" y="28694"/>
                    <a:pt x="14407" y="28349"/>
                  </a:cubicBezTo>
                  <a:cubicBezTo>
                    <a:pt x="14383" y="28266"/>
                    <a:pt x="14371" y="28182"/>
                    <a:pt x="14335" y="28123"/>
                  </a:cubicBezTo>
                  <a:lnTo>
                    <a:pt x="14371" y="28123"/>
                  </a:lnTo>
                  <a:cubicBezTo>
                    <a:pt x="14633" y="28242"/>
                    <a:pt x="14931" y="28361"/>
                    <a:pt x="15300" y="28516"/>
                  </a:cubicBezTo>
                  <a:cubicBezTo>
                    <a:pt x="15990" y="28778"/>
                    <a:pt x="16729" y="29063"/>
                    <a:pt x="17205" y="29242"/>
                  </a:cubicBezTo>
                  <a:lnTo>
                    <a:pt x="17372" y="29302"/>
                  </a:lnTo>
                  <a:cubicBezTo>
                    <a:pt x="17657" y="29409"/>
                    <a:pt x="17967" y="29528"/>
                    <a:pt x="18360" y="29647"/>
                  </a:cubicBezTo>
                  <a:cubicBezTo>
                    <a:pt x="18741" y="29778"/>
                    <a:pt x="19086" y="29885"/>
                    <a:pt x="19396" y="30004"/>
                  </a:cubicBezTo>
                  <a:cubicBezTo>
                    <a:pt x="19550" y="30064"/>
                    <a:pt x="19705" y="30123"/>
                    <a:pt x="19860" y="30183"/>
                  </a:cubicBezTo>
                  <a:cubicBezTo>
                    <a:pt x="20003" y="30242"/>
                    <a:pt x="20205" y="30314"/>
                    <a:pt x="20384" y="30373"/>
                  </a:cubicBezTo>
                  <a:cubicBezTo>
                    <a:pt x="20515" y="30433"/>
                    <a:pt x="20705" y="30492"/>
                    <a:pt x="20884" y="30552"/>
                  </a:cubicBezTo>
                  <a:cubicBezTo>
                    <a:pt x="20955" y="30587"/>
                    <a:pt x="21051" y="30599"/>
                    <a:pt x="21134" y="30623"/>
                  </a:cubicBezTo>
                  <a:cubicBezTo>
                    <a:pt x="21182" y="30623"/>
                    <a:pt x="21229" y="30647"/>
                    <a:pt x="21277" y="30659"/>
                  </a:cubicBezTo>
                  <a:lnTo>
                    <a:pt x="21301" y="30671"/>
                  </a:lnTo>
                  <a:cubicBezTo>
                    <a:pt x="21360" y="30683"/>
                    <a:pt x="21432" y="30706"/>
                    <a:pt x="21491" y="30706"/>
                  </a:cubicBezTo>
                  <a:cubicBezTo>
                    <a:pt x="21539" y="30706"/>
                    <a:pt x="21586" y="30706"/>
                    <a:pt x="21634" y="30671"/>
                  </a:cubicBezTo>
                  <a:cubicBezTo>
                    <a:pt x="21670" y="30659"/>
                    <a:pt x="21705" y="30623"/>
                    <a:pt x="21729" y="30587"/>
                  </a:cubicBezTo>
                  <a:cubicBezTo>
                    <a:pt x="21765" y="30540"/>
                    <a:pt x="21777" y="30480"/>
                    <a:pt x="21777" y="30433"/>
                  </a:cubicBezTo>
                  <a:lnTo>
                    <a:pt x="21777" y="30373"/>
                  </a:lnTo>
                  <a:cubicBezTo>
                    <a:pt x="21765" y="30302"/>
                    <a:pt x="21729" y="30242"/>
                    <a:pt x="21705" y="30195"/>
                  </a:cubicBezTo>
                  <a:lnTo>
                    <a:pt x="21670" y="30147"/>
                  </a:lnTo>
                  <a:lnTo>
                    <a:pt x="21634" y="30075"/>
                  </a:lnTo>
                  <a:lnTo>
                    <a:pt x="21586" y="30004"/>
                  </a:lnTo>
                  <a:cubicBezTo>
                    <a:pt x="21527" y="29933"/>
                    <a:pt x="21479" y="29849"/>
                    <a:pt x="21432" y="29778"/>
                  </a:cubicBezTo>
                  <a:lnTo>
                    <a:pt x="21432" y="29766"/>
                  </a:lnTo>
                  <a:lnTo>
                    <a:pt x="21432" y="29754"/>
                  </a:lnTo>
                  <a:cubicBezTo>
                    <a:pt x="21348" y="29635"/>
                    <a:pt x="21277" y="29516"/>
                    <a:pt x="21193" y="29373"/>
                  </a:cubicBezTo>
                  <a:lnTo>
                    <a:pt x="21193" y="29361"/>
                  </a:lnTo>
                  <a:lnTo>
                    <a:pt x="21193" y="29349"/>
                  </a:lnTo>
                  <a:cubicBezTo>
                    <a:pt x="21122" y="29218"/>
                    <a:pt x="21039" y="29040"/>
                    <a:pt x="20943" y="28873"/>
                  </a:cubicBezTo>
                  <a:lnTo>
                    <a:pt x="20717" y="28385"/>
                  </a:lnTo>
                  <a:cubicBezTo>
                    <a:pt x="20586" y="28063"/>
                    <a:pt x="20455" y="27742"/>
                    <a:pt x="20348" y="27468"/>
                  </a:cubicBezTo>
                  <a:lnTo>
                    <a:pt x="20348" y="27456"/>
                  </a:lnTo>
                  <a:lnTo>
                    <a:pt x="20301" y="27337"/>
                  </a:lnTo>
                  <a:cubicBezTo>
                    <a:pt x="20217" y="27099"/>
                    <a:pt x="20110" y="26873"/>
                    <a:pt x="20027" y="26658"/>
                  </a:cubicBezTo>
                  <a:lnTo>
                    <a:pt x="19920" y="26420"/>
                  </a:lnTo>
                  <a:lnTo>
                    <a:pt x="19872" y="26301"/>
                  </a:lnTo>
                  <a:lnTo>
                    <a:pt x="19872" y="26277"/>
                  </a:lnTo>
                  <a:cubicBezTo>
                    <a:pt x="19622" y="25670"/>
                    <a:pt x="19348" y="25051"/>
                    <a:pt x="19110" y="24408"/>
                  </a:cubicBezTo>
                  <a:cubicBezTo>
                    <a:pt x="18872" y="23765"/>
                    <a:pt x="18610" y="23039"/>
                    <a:pt x="18253" y="22372"/>
                  </a:cubicBezTo>
                  <a:cubicBezTo>
                    <a:pt x="18086" y="22051"/>
                    <a:pt x="17895" y="21729"/>
                    <a:pt x="17645" y="21384"/>
                  </a:cubicBezTo>
                  <a:lnTo>
                    <a:pt x="17610" y="21336"/>
                  </a:lnTo>
                  <a:cubicBezTo>
                    <a:pt x="17586" y="21277"/>
                    <a:pt x="17538" y="21241"/>
                    <a:pt x="17491" y="21181"/>
                  </a:cubicBezTo>
                  <a:cubicBezTo>
                    <a:pt x="17479" y="21158"/>
                    <a:pt x="17467" y="21134"/>
                    <a:pt x="17431" y="21098"/>
                  </a:cubicBezTo>
                  <a:cubicBezTo>
                    <a:pt x="17383" y="21039"/>
                    <a:pt x="17360" y="21003"/>
                    <a:pt x="17312" y="20955"/>
                  </a:cubicBezTo>
                  <a:cubicBezTo>
                    <a:pt x="17193" y="20824"/>
                    <a:pt x="17074" y="20681"/>
                    <a:pt x="16943" y="20550"/>
                  </a:cubicBezTo>
                  <a:cubicBezTo>
                    <a:pt x="16895" y="20527"/>
                    <a:pt x="16836" y="20443"/>
                    <a:pt x="16764" y="20384"/>
                  </a:cubicBezTo>
                  <a:cubicBezTo>
                    <a:pt x="16729" y="20372"/>
                    <a:pt x="16717" y="20360"/>
                    <a:pt x="16693" y="20324"/>
                  </a:cubicBezTo>
                  <a:lnTo>
                    <a:pt x="16669" y="20312"/>
                  </a:lnTo>
                  <a:cubicBezTo>
                    <a:pt x="16610" y="20265"/>
                    <a:pt x="16550" y="20205"/>
                    <a:pt x="16491" y="20169"/>
                  </a:cubicBezTo>
                  <a:lnTo>
                    <a:pt x="16276" y="19991"/>
                  </a:lnTo>
                  <a:lnTo>
                    <a:pt x="16240" y="19955"/>
                  </a:lnTo>
                  <a:cubicBezTo>
                    <a:pt x="16193" y="19908"/>
                    <a:pt x="16157" y="19884"/>
                    <a:pt x="16110" y="19848"/>
                  </a:cubicBezTo>
                  <a:cubicBezTo>
                    <a:pt x="16074" y="19836"/>
                    <a:pt x="16050" y="19824"/>
                    <a:pt x="16038" y="19812"/>
                  </a:cubicBezTo>
                  <a:cubicBezTo>
                    <a:pt x="15752" y="19610"/>
                    <a:pt x="15443" y="19431"/>
                    <a:pt x="15002" y="19241"/>
                  </a:cubicBezTo>
                  <a:lnTo>
                    <a:pt x="14990" y="19241"/>
                  </a:lnTo>
                  <a:lnTo>
                    <a:pt x="14764" y="19157"/>
                  </a:lnTo>
                  <a:cubicBezTo>
                    <a:pt x="14740" y="19134"/>
                    <a:pt x="14728" y="19134"/>
                    <a:pt x="14693" y="19122"/>
                  </a:cubicBezTo>
                  <a:lnTo>
                    <a:pt x="14681" y="19110"/>
                  </a:lnTo>
                  <a:lnTo>
                    <a:pt x="14645" y="19110"/>
                  </a:lnTo>
                  <a:cubicBezTo>
                    <a:pt x="14609" y="19098"/>
                    <a:pt x="14550" y="19062"/>
                    <a:pt x="14502" y="19050"/>
                  </a:cubicBezTo>
                  <a:lnTo>
                    <a:pt x="14407" y="19015"/>
                  </a:lnTo>
                  <a:lnTo>
                    <a:pt x="14205" y="18943"/>
                  </a:lnTo>
                  <a:cubicBezTo>
                    <a:pt x="14109" y="18919"/>
                    <a:pt x="14014" y="18884"/>
                    <a:pt x="13907" y="18872"/>
                  </a:cubicBezTo>
                  <a:lnTo>
                    <a:pt x="13895" y="18872"/>
                  </a:lnTo>
                  <a:lnTo>
                    <a:pt x="13847" y="18860"/>
                  </a:lnTo>
                  <a:cubicBezTo>
                    <a:pt x="13740" y="18836"/>
                    <a:pt x="13621" y="18824"/>
                    <a:pt x="13502" y="18812"/>
                  </a:cubicBezTo>
                  <a:cubicBezTo>
                    <a:pt x="13270" y="18794"/>
                    <a:pt x="13070" y="18785"/>
                    <a:pt x="12886" y="18785"/>
                  </a:cubicBezTo>
                  <a:cubicBezTo>
                    <a:pt x="12701" y="18785"/>
                    <a:pt x="12532" y="18794"/>
                    <a:pt x="12359" y="18812"/>
                  </a:cubicBezTo>
                  <a:cubicBezTo>
                    <a:pt x="12192" y="18824"/>
                    <a:pt x="12002" y="18836"/>
                    <a:pt x="11811" y="18872"/>
                  </a:cubicBezTo>
                  <a:cubicBezTo>
                    <a:pt x="11716" y="18884"/>
                    <a:pt x="11645" y="18919"/>
                    <a:pt x="11573" y="18931"/>
                  </a:cubicBezTo>
                  <a:lnTo>
                    <a:pt x="11526" y="18943"/>
                  </a:lnTo>
                  <a:cubicBezTo>
                    <a:pt x="11430" y="18979"/>
                    <a:pt x="11335" y="19003"/>
                    <a:pt x="11240" y="19050"/>
                  </a:cubicBezTo>
                  <a:cubicBezTo>
                    <a:pt x="11073" y="19122"/>
                    <a:pt x="10930" y="19217"/>
                    <a:pt x="10776" y="19312"/>
                  </a:cubicBezTo>
                  <a:lnTo>
                    <a:pt x="10752" y="19348"/>
                  </a:lnTo>
                  <a:lnTo>
                    <a:pt x="10740" y="19360"/>
                  </a:lnTo>
                  <a:cubicBezTo>
                    <a:pt x="10680" y="19276"/>
                    <a:pt x="10597" y="19169"/>
                    <a:pt x="10525" y="19074"/>
                  </a:cubicBezTo>
                  <a:cubicBezTo>
                    <a:pt x="10466" y="19003"/>
                    <a:pt x="10406" y="18919"/>
                    <a:pt x="10347" y="18824"/>
                  </a:cubicBezTo>
                  <a:lnTo>
                    <a:pt x="10347" y="18812"/>
                  </a:lnTo>
                  <a:cubicBezTo>
                    <a:pt x="10335" y="18765"/>
                    <a:pt x="10299" y="18741"/>
                    <a:pt x="10275" y="18693"/>
                  </a:cubicBezTo>
                  <a:cubicBezTo>
                    <a:pt x="10204" y="18598"/>
                    <a:pt x="10144" y="18503"/>
                    <a:pt x="10085" y="18395"/>
                  </a:cubicBezTo>
                  <a:lnTo>
                    <a:pt x="10049" y="18348"/>
                  </a:lnTo>
                  <a:lnTo>
                    <a:pt x="10025" y="18300"/>
                  </a:lnTo>
                  <a:lnTo>
                    <a:pt x="10002" y="18288"/>
                  </a:lnTo>
                  <a:cubicBezTo>
                    <a:pt x="9966" y="18217"/>
                    <a:pt x="9906" y="18110"/>
                    <a:pt x="9847" y="18003"/>
                  </a:cubicBezTo>
                  <a:lnTo>
                    <a:pt x="9644" y="17669"/>
                  </a:lnTo>
                  <a:lnTo>
                    <a:pt x="9633" y="17645"/>
                  </a:lnTo>
                  <a:lnTo>
                    <a:pt x="9549" y="17467"/>
                  </a:lnTo>
                  <a:lnTo>
                    <a:pt x="9525" y="17455"/>
                  </a:lnTo>
                  <a:cubicBezTo>
                    <a:pt x="9466" y="17336"/>
                    <a:pt x="9406" y="17205"/>
                    <a:pt x="9347" y="17074"/>
                  </a:cubicBezTo>
                  <a:lnTo>
                    <a:pt x="9263" y="16860"/>
                  </a:lnTo>
                  <a:lnTo>
                    <a:pt x="9168" y="16657"/>
                  </a:lnTo>
                  <a:cubicBezTo>
                    <a:pt x="9144" y="16574"/>
                    <a:pt x="9109" y="16514"/>
                    <a:pt x="9085" y="16443"/>
                  </a:cubicBezTo>
                  <a:cubicBezTo>
                    <a:pt x="9085" y="16419"/>
                    <a:pt x="9073" y="16383"/>
                    <a:pt x="9049" y="16359"/>
                  </a:cubicBezTo>
                  <a:cubicBezTo>
                    <a:pt x="9013" y="16252"/>
                    <a:pt x="8978" y="16145"/>
                    <a:pt x="8930" y="16038"/>
                  </a:cubicBezTo>
                  <a:lnTo>
                    <a:pt x="8930" y="15705"/>
                  </a:lnTo>
                  <a:cubicBezTo>
                    <a:pt x="8930" y="15312"/>
                    <a:pt x="8954" y="14931"/>
                    <a:pt x="8966" y="14526"/>
                  </a:cubicBezTo>
                  <a:cubicBezTo>
                    <a:pt x="8966" y="14407"/>
                    <a:pt x="8966" y="14300"/>
                    <a:pt x="8978" y="14193"/>
                  </a:cubicBezTo>
                  <a:lnTo>
                    <a:pt x="8978" y="14181"/>
                  </a:lnTo>
                  <a:lnTo>
                    <a:pt x="8990" y="14062"/>
                  </a:lnTo>
                  <a:lnTo>
                    <a:pt x="9013" y="13895"/>
                  </a:lnTo>
                  <a:lnTo>
                    <a:pt x="9013" y="13883"/>
                  </a:lnTo>
                  <a:cubicBezTo>
                    <a:pt x="9025" y="13776"/>
                    <a:pt x="9025" y="13657"/>
                    <a:pt x="9037" y="13562"/>
                  </a:cubicBezTo>
                  <a:lnTo>
                    <a:pt x="9049" y="13335"/>
                  </a:lnTo>
                  <a:lnTo>
                    <a:pt x="9049" y="13323"/>
                  </a:lnTo>
                  <a:cubicBezTo>
                    <a:pt x="9073" y="13061"/>
                    <a:pt x="9109" y="12764"/>
                    <a:pt x="9144" y="12466"/>
                  </a:cubicBezTo>
                  <a:cubicBezTo>
                    <a:pt x="9252" y="11692"/>
                    <a:pt x="9347" y="10906"/>
                    <a:pt x="9466" y="10121"/>
                  </a:cubicBezTo>
                  <a:cubicBezTo>
                    <a:pt x="9513" y="9871"/>
                    <a:pt x="9561" y="9597"/>
                    <a:pt x="9609" y="9347"/>
                  </a:cubicBezTo>
                  <a:lnTo>
                    <a:pt x="9609" y="9335"/>
                  </a:lnTo>
                  <a:lnTo>
                    <a:pt x="9609" y="9311"/>
                  </a:lnTo>
                  <a:lnTo>
                    <a:pt x="9633" y="9168"/>
                  </a:lnTo>
                  <a:lnTo>
                    <a:pt x="9668" y="9037"/>
                  </a:lnTo>
                  <a:cubicBezTo>
                    <a:pt x="9680" y="8930"/>
                    <a:pt x="9704" y="8823"/>
                    <a:pt x="9728" y="8739"/>
                  </a:cubicBezTo>
                  <a:lnTo>
                    <a:pt x="9728" y="8716"/>
                  </a:lnTo>
                  <a:lnTo>
                    <a:pt x="9740" y="8620"/>
                  </a:lnTo>
                  <a:lnTo>
                    <a:pt x="9740" y="8597"/>
                  </a:lnTo>
                  <a:lnTo>
                    <a:pt x="9752" y="8513"/>
                  </a:lnTo>
                  <a:cubicBezTo>
                    <a:pt x="9787" y="8358"/>
                    <a:pt x="9823" y="8204"/>
                    <a:pt x="9859" y="8049"/>
                  </a:cubicBezTo>
                  <a:lnTo>
                    <a:pt x="9906" y="7882"/>
                  </a:lnTo>
                  <a:lnTo>
                    <a:pt x="9918" y="7858"/>
                  </a:lnTo>
                  <a:lnTo>
                    <a:pt x="9918" y="7835"/>
                  </a:lnTo>
                  <a:lnTo>
                    <a:pt x="9918" y="7823"/>
                  </a:lnTo>
                  <a:cubicBezTo>
                    <a:pt x="9966" y="7620"/>
                    <a:pt x="10025" y="7382"/>
                    <a:pt x="10097" y="7156"/>
                  </a:cubicBezTo>
                  <a:cubicBezTo>
                    <a:pt x="10121" y="7061"/>
                    <a:pt x="10156" y="6965"/>
                    <a:pt x="10180" y="6870"/>
                  </a:cubicBezTo>
                  <a:lnTo>
                    <a:pt x="10204" y="6823"/>
                  </a:lnTo>
                  <a:cubicBezTo>
                    <a:pt x="10275" y="6584"/>
                    <a:pt x="10347" y="6311"/>
                    <a:pt x="10442" y="6049"/>
                  </a:cubicBezTo>
                  <a:lnTo>
                    <a:pt x="10466" y="5953"/>
                  </a:lnTo>
                  <a:lnTo>
                    <a:pt x="10466" y="5930"/>
                  </a:lnTo>
                  <a:lnTo>
                    <a:pt x="10478" y="5906"/>
                  </a:lnTo>
                  <a:lnTo>
                    <a:pt x="10799" y="4965"/>
                  </a:lnTo>
                  <a:lnTo>
                    <a:pt x="10895" y="4668"/>
                  </a:lnTo>
                  <a:lnTo>
                    <a:pt x="11002" y="4370"/>
                  </a:lnTo>
                  <a:cubicBezTo>
                    <a:pt x="11037" y="4287"/>
                    <a:pt x="11073" y="4179"/>
                    <a:pt x="11109" y="4084"/>
                  </a:cubicBezTo>
                  <a:lnTo>
                    <a:pt x="11121" y="4048"/>
                  </a:lnTo>
                  <a:lnTo>
                    <a:pt x="11121" y="4025"/>
                  </a:lnTo>
                  <a:lnTo>
                    <a:pt x="11133" y="4001"/>
                  </a:lnTo>
                  <a:cubicBezTo>
                    <a:pt x="11168" y="3953"/>
                    <a:pt x="11180" y="3906"/>
                    <a:pt x="11192" y="3870"/>
                  </a:cubicBezTo>
                  <a:cubicBezTo>
                    <a:pt x="11335" y="3536"/>
                    <a:pt x="11466" y="3191"/>
                    <a:pt x="11597" y="2870"/>
                  </a:cubicBezTo>
                  <a:lnTo>
                    <a:pt x="11609" y="2834"/>
                  </a:lnTo>
                  <a:lnTo>
                    <a:pt x="11609" y="2822"/>
                  </a:lnTo>
                  <a:lnTo>
                    <a:pt x="11609" y="2810"/>
                  </a:lnTo>
                  <a:lnTo>
                    <a:pt x="11633" y="2774"/>
                  </a:lnTo>
                  <a:lnTo>
                    <a:pt x="11764" y="2465"/>
                  </a:lnTo>
                  <a:lnTo>
                    <a:pt x="11764" y="2453"/>
                  </a:lnTo>
                  <a:cubicBezTo>
                    <a:pt x="11776" y="2417"/>
                    <a:pt x="11811" y="2382"/>
                    <a:pt x="11823" y="2334"/>
                  </a:cubicBezTo>
                  <a:cubicBezTo>
                    <a:pt x="11930" y="2108"/>
                    <a:pt x="12049" y="1858"/>
                    <a:pt x="12192" y="1584"/>
                  </a:cubicBezTo>
                  <a:cubicBezTo>
                    <a:pt x="12311" y="1370"/>
                    <a:pt x="12442" y="1191"/>
                    <a:pt x="12561" y="1012"/>
                  </a:cubicBezTo>
                  <a:cubicBezTo>
                    <a:pt x="12669" y="846"/>
                    <a:pt x="12788" y="691"/>
                    <a:pt x="12919" y="548"/>
                  </a:cubicBezTo>
                  <a:lnTo>
                    <a:pt x="13014" y="453"/>
                  </a:lnTo>
                  <a:cubicBezTo>
                    <a:pt x="13085" y="417"/>
                    <a:pt x="13145" y="322"/>
                    <a:pt x="13145" y="238"/>
                  </a:cubicBezTo>
                  <a:cubicBezTo>
                    <a:pt x="13145" y="191"/>
                    <a:pt x="13121" y="131"/>
                    <a:pt x="13085" y="84"/>
                  </a:cubicBezTo>
                  <a:cubicBezTo>
                    <a:pt x="13062" y="36"/>
                    <a:pt x="12978" y="12"/>
                    <a:pt x="12919" y="0"/>
                  </a:cubicBezTo>
                  <a:close/>
                </a:path>
              </a:pathLst>
            </a:custGeom>
            <a:solidFill>
              <a:srgbClr val="FFC7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3"/>
            <p:cNvSpPr/>
            <p:nvPr/>
          </p:nvSpPr>
          <p:spPr>
            <a:xfrm rot="10105750">
              <a:off x="6549500" y="3251083"/>
              <a:ext cx="212769" cy="133111"/>
            </a:xfrm>
            <a:custGeom>
              <a:rect b="b" l="l" r="r" t="t"/>
              <a:pathLst>
                <a:path extrusionOk="0" h="3122" w="4990">
                  <a:moveTo>
                    <a:pt x="3156" y="1191"/>
                  </a:moveTo>
                  <a:cubicBezTo>
                    <a:pt x="3144" y="1191"/>
                    <a:pt x="3144" y="1203"/>
                    <a:pt x="3132" y="1203"/>
                  </a:cubicBezTo>
                  <a:cubicBezTo>
                    <a:pt x="3144" y="1203"/>
                    <a:pt x="3156" y="1203"/>
                    <a:pt x="3156" y="1191"/>
                  </a:cubicBezTo>
                  <a:close/>
                  <a:moveTo>
                    <a:pt x="3334" y="1489"/>
                  </a:moveTo>
                  <a:lnTo>
                    <a:pt x="3334" y="1489"/>
                  </a:lnTo>
                  <a:cubicBezTo>
                    <a:pt x="3334" y="1489"/>
                    <a:pt x="3333" y="1489"/>
                    <a:pt x="3330" y="1489"/>
                  </a:cubicBezTo>
                  <a:lnTo>
                    <a:pt x="3330" y="1489"/>
                  </a:lnTo>
                  <a:cubicBezTo>
                    <a:pt x="3331" y="1489"/>
                    <a:pt x="3333" y="1489"/>
                    <a:pt x="3334" y="1489"/>
                  </a:cubicBezTo>
                  <a:close/>
                  <a:moveTo>
                    <a:pt x="4763" y="0"/>
                  </a:moveTo>
                  <a:cubicBezTo>
                    <a:pt x="4703" y="0"/>
                    <a:pt x="4656" y="48"/>
                    <a:pt x="4644" y="96"/>
                  </a:cubicBezTo>
                  <a:cubicBezTo>
                    <a:pt x="4632" y="119"/>
                    <a:pt x="4596" y="155"/>
                    <a:pt x="4572" y="179"/>
                  </a:cubicBezTo>
                  <a:cubicBezTo>
                    <a:pt x="4453" y="298"/>
                    <a:pt x="4322" y="417"/>
                    <a:pt x="4180" y="524"/>
                  </a:cubicBezTo>
                  <a:cubicBezTo>
                    <a:pt x="4084" y="608"/>
                    <a:pt x="3977" y="691"/>
                    <a:pt x="3870" y="762"/>
                  </a:cubicBezTo>
                  <a:cubicBezTo>
                    <a:pt x="3644" y="905"/>
                    <a:pt x="3406" y="1060"/>
                    <a:pt x="3191" y="1191"/>
                  </a:cubicBezTo>
                  <a:cubicBezTo>
                    <a:pt x="2989" y="1310"/>
                    <a:pt x="2798" y="1429"/>
                    <a:pt x="2608" y="1536"/>
                  </a:cubicBezTo>
                  <a:cubicBezTo>
                    <a:pt x="2417" y="1643"/>
                    <a:pt x="2239" y="1739"/>
                    <a:pt x="2036" y="1846"/>
                  </a:cubicBezTo>
                  <a:lnTo>
                    <a:pt x="1060" y="2334"/>
                  </a:lnTo>
                  <a:cubicBezTo>
                    <a:pt x="751" y="2489"/>
                    <a:pt x="417" y="2632"/>
                    <a:pt x="108" y="2786"/>
                  </a:cubicBezTo>
                  <a:cubicBezTo>
                    <a:pt x="48" y="2798"/>
                    <a:pt x="0" y="2858"/>
                    <a:pt x="24" y="2977"/>
                  </a:cubicBezTo>
                  <a:cubicBezTo>
                    <a:pt x="24" y="2989"/>
                    <a:pt x="24" y="3025"/>
                    <a:pt x="48" y="3036"/>
                  </a:cubicBezTo>
                  <a:cubicBezTo>
                    <a:pt x="66" y="3089"/>
                    <a:pt x="128" y="3122"/>
                    <a:pt x="188" y="3122"/>
                  </a:cubicBezTo>
                  <a:cubicBezTo>
                    <a:pt x="210" y="3122"/>
                    <a:pt x="231" y="3117"/>
                    <a:pt x="250" y="3108"/>
                  </a:cubicBezTo>
                  <a:cubicBezTo>
                    <a:pt x="584" y="2965"/>
                    <a:pt x="905" y="2810"/>
                    <a:pt x="1239" y="2655"/>
                  </a:cubicBezTo>
                  <a:cubicBezTo>
                    <a:pt x="1560" y="2489"/>
                    <a:pt x="1870" y="2322"/>
                    <a:pt x="2203" y="2155"/>
                  </a:cubicBezTo>
                  <a:cubicBezTo>
                    <a:pt x="2525" y="2001"/>
                    <a:pt x="2858" y="1834"/>
                    <a:pt x="3168" y="1643"/>
                  </a:cubicBezTo>
                  <a:cubicBezTo>
                    <a:pt x="3168" y="1620"/>
                    <a:pt x="3179" y="1620"/>
                    <a:pt x="3179" y="1620"/>
                  </a:cubicBezTo>
                  <a:lnTo>
                    <a:pt x="3215" y="1620"/>
                  </a:lnTo>
                  <a:cubicBezTo>
                    <a:pt x="3227" y="1620"/>
                    <a:pt x="3227" y="1608"/>
                    <a:pt x="3239" y="1608"/>
                  </a:cubicBezTo>
                  <a:lnTo>
                    <a:pt x="3227" y="1608"/>
                  </a:lnTo>
                  <a:cubicBezTo>
                    <a:pt x="3239" y="1596"/>
                    <a:pt x="3275" y="1584"/>
                    <a:pt x="3287" y="1560"/>
                  </a:cubicBezTo>
                  <a:cubicBezTo>
                    <a:pt x="3287" y="1548"/>
                    <a:pt x="3298" y="1548"/>
                    <a:pt x="3298" y="1548"/>
                  </a:cubicBezTo>
                  <a:lnTo>
                    <a:pt x="3322" y="1536"/>
                  </a:lnTo>
                  <a:lnTo>
                    <a:pt x="3334" y="1524"/>
                  </a:lnTo>
                  <a:lnTo>
                    <a:pt x="3322" y="1524"/>
                  </a:lnTo>
                  <a:cubicBezTo>
                    <a:pt x="3584" y="1358"/>
                    <a:pt x="3834" y="1167"/>
                    <a:pt x="4096" y="989"/>
                  </a:cubicBezTo>
                  <a:cubicBezTo>
                    <a:pt x="4215" y="893"/>
                    <a:pt x="4334" y="786"/>
                    <a:pt x="4453" y="703"/>
                  </a:cubicBezTo>
                  <a:cubicBezTo>
                    <a:pt x="4513" y="655"/>
                    <a:pt x="4572" y="596"/>
                    <a:pt x="4632" y="548"/>
                  </a:cubicBezTo>
                  <a:cubicBezTo>
                    <a:pt x="4668" y="524"/>
                    <a:pt x="4715" y="477"/>
                    <a:pt x="4763" y="429"/>
                  </a:cubicBezTo>
                  <a:cubicBezTo>
                    <a:pt x="4834" y="358"/>
                    <a:pt x="4894" y="298"/>
                    <a:pt x="4942" y="215"/>
                  </a:cubicBezTo>
                  <a:cubicBezTo>
                    <a:pt x="4989" y="119"/>
                    <a:pt x="4906" y="0"/>
                    <a:pt x="48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3"/>
            <p:cNvSpPr/>
            <p:nvPr/>
          </p:nvSpPr>
          <p:spPr>
            <a:xfrm rot="10105750">
              <a:off x="6568925" y="2628243"/>
              <a:ext cx="118323" cy="262215"/>
            </a:xfrm>
            <a:custGeom>
              <a:rect b="b" l="l" r="r" t="t"/>
              <a:pathLst>
                <a:path extrusionOk="0" h="6150" w="2775">
                  <a:moveTo>
                    <a:pt x="2578" y="0"/>
                  </a:moveTo>
                  <a:cubicBezTo>
                    <a:pt x="2551" y="0"/>
                    <a:pt x="2525" y="3"/>
                    <a:pt x="2501" y="9"/>
                  </a:cubicBezTo>
                  <a:cubicBezTo>
                    <a:pt x="2453" y="33"/>
                    <a:pt x="2417" y="81"/>
                    <a:pt x="2394" y="116"/>
                  </a:cubicBezTo>
                  <a:cubicBezTo>
                    <a:pt x="2274" y="569"/>
                    <a:pt x="2155" y="1009"/>
                    <a:pt x="2013" y="1462"/>
                  </a:cubicBezTo>
                  <a:cubicBezTo>
                    <a:pt x="1941" y="1700"/>
                    <a:pt x="1858" y="1914"/>
                    <a:pt x="1774" y="2140"/>
                  </a:cubicBezTo>
                  <a:cubicBezTo>
                    <a:pt x="1691" y="2378"/>
                    <a:pt x="1596" y="2605"/>
                    <a:pt x="1512" y="2843"/>
                  </a:cubicBezTo>
                  <a:cubicBezTo>
                    <a:pt x="1334" y="3307"/>
                    <a:pt x="1131" y="3748"/>
                    <a:pt x="941" y="4200"/>
                  </a:cubicBezTo>
                  <a:cubicBezTo>
                    <a:pt x="834" y="4438"/>
                    <a:pt x="739" y="4664"/>
                    <a:pt x="631" y="4879"/>
                  </a:cubicBezTo>
                  <a:cubicBezTo>
                    <a:pt x="524" y="5093"/>
                    <a:pt x="405" y="5284"/>
                    <a:pt x="298" y="5498"/>
                  </a:cubicBezTo>
                  <a:cubicBezTo>
                    <a:pt x="215" y="5641"/>
                    <a:pt x="119" y="5772"/>
                    <a:pt x="36" y="5927"/>
                  </a:cubicBezTo>
                  <a:cubicBezTo>
                    <a:pt x="24" y="5974"/>
                    <a:pt x="0" y="5998"/>
                    <a:pt x="12" y="5998"/>
                  </a:cubicBezTo>
                  <a:lnTo>
                    <a:pt x="12" y="6010"/>
                  </a:lnTo>
                  <a:cubicBezTo>
                    <a:pt x="12" y="6057"/>
                    <a:pt x="48" y="6081"/>
                    <a:pt x="72" y="6117"/>
                  </a:cubicBezTo>
                  <a:cubicBezTo>
                    <a:pt x="97" y="6138"/>
                    <a:pt x="134" y="6149"/>
                    <a:pt x="171" y="6149"/>
                  </a:cubicBezTo>
                  <a:cubicBezTo>
                    <a:pt x="221" y="6149"/>
                    <a:pt x="271" y="6129"/>
                    <a:pt x="298" y="6081"/>
                  </a:cubicBezTo>
                  <a:cubicBezTo>
                    <a:pt x="358" y="5986"/>
                    <a:pt x="429" y="5867"/>
                    <a:pt x="489" y="5760"/>
                  </a:cubicBezTo>
                  <a:cubicBezTo>
                    <a:pt x="631" y="5546"/>
                    <a:pt x="774" y="5343"/>
                    <a:pt x="905" y="5153"/>
                  </a:cubicBezTo>
                  <a:cubicBezTo>
                    <a:pt x="965" y="5057"/>
                    <a:pt x="1048" y="4950"/>
                    <a:pt x="1108" y="4867"/>
                  </a:cubicBezTo>
                  <a:cubicBezTo>
                    <a:pt x="1179" y="4760"/>
                    <a:pt x="1239" y="4641"/>
                    <a:pt x="1310" y="4533"/>
                  </a:cubicBezTo>
                  <a:cubicBezTo>
                    <a:pt x="1382" y="4414"/>
                    <a:pt x="1441" y="4319"/>
                    <a:pt x="1501" y="4200"/>
                  </a:cubicBezTo>
                  <a:cubicBezTo>
                    <a:pt x="1560" y="4081"/>
                    <a:pt x="1620" y="3974"/>
                    <a:pt x="1679" y="3855"/>
                  </a:cubicBezTo>
                  <a:lnTo>
                    <a:pt x="1858" y="3498"/>
                  </a:lnTo>
                  <a:cubicBezTo>
                    <a:pt x="1917" y="3390"/>
                    <a:pt x="1977" y="3271"/>
                    <a:pt x="2024" y="3152"/>
                  </a:cubicBezTo>
                  <a:cubicBezTo>
                    <a:pt x="2072" y="3045"/>
                    <a:pt x="2120" y="2926"/>
                    <a:pt x="2155" y="2807"/>
                  </a:cubicBezTo>
                  <a:cubicBezTo>
                    <a:pt x="2203" y="2688"/>
                    <a:pt x="2239" y="2569"/>
                    <a:pt x="2274" y="2450"/>
                  </a:cubicBezTo>
                  <a:cubicBezTo>
                    <a:pt x="2370" y="2212"/>
                    <a:pt x="2429" y="1962"/>
                    <a:pt x="2489" y="1712"/>
                  </a:cubicBezTo>
                  <a:cubicBezTo>
                    <a:pt x="2548" y="1474"/>
                    <a:pt x="2596" y="1224"/>
                    <a:pt x="2632" y="962"/>
                  </a:cubicBezTo>
                  <a:cubicBezTo>
                    <a:pt x="2679" y="712"/>
                    <a:pt x="2715" y="474"/>
                    <a:pt x="2775" y="223"/>
                  </a:cubicBezTo>
                  <a:lnTo>
                    <a:pt x="2775" y="223"/>
                  </a:lnTo>
                  <a:cubicBezTo>
                    <a:pt x="2775" y="227"/>
                    <a:pt x="2775" y="231"/>
                    <a:pt x="2775" y="235"/>
                  </a:cubicBezTo>
                  <a:lnTo>
                    <a:pt x="2775" y="223"/>
                  </a:lnTo>
                  <a:cubicBezTo>
                    <a:pt x="2775" y="223"/>
                    <a:pt x="2775" y="223"/>
                    <a:pt x="2775" y="223"/>
                  </a:cubicBezTo>
                  <a:lnTo>
                    <a:pt x="2775" y="223"/>
                  </a:lnTo>
                  <a:cubicBezTo>
                    <a:pt x="2774" y="183"/>
                    <a:pt x="2772" y="160"/>
                    <a:pt x="2751" y="116"/>
                  </a:cubicBezTo>
                  <a:cubicBezTo>
                    <a:pt x="2739" y="69"/>
                    <a:pt x="2691" y="33"/>
                    <a:pt x="2655" y="9"/>
                  </a:cubicBezTo>
                  <a:cubicBezTo>
                    <a:pt x="2632" y="3"/>
                    <a:pt x="2605" y="0"/>
                    <a:pt x="25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3"/>
            <p:cNvSpPr/>
            <p:nvPr/>
          </p:nvSpPr>
          <p:spPr>
            <a:xfrm rot="10105750">
              <a:off x="6328565" y="2375439"/>
              <a:ext cx="67029" cy="292871"/>
            </a:xfrm>
            <a:custGeom>
              <a:rect b="b" l="l" r="r" t="t"/>
              <a:pathLst>
                <a:path extrusionOk="0" h="6869" w="1572">
                  <a:moveTo>
                    <a:pt x="200" y="1"/>
                  </a:moveTo>
                  <a:cubicBezTo>
                    <a:pt x="128" y="1"/>
                    <a:pt x="56" y="53"/>
                    <a:pt x="36" y="113"/>
                  </a:cubicBezTo>
                  <a:cubicBezTo>
                    <a:pt x="36" y="137"/>
                    <a:pt x="36" y="161"/>
                    <a:pt x="0" y="173"/>
                  </a:cubicBezTo>
                  <a:lnTo>
                    <a:pt x="0" y="185"/>
                  </a:lnTo>
                  <a:cubicBezTo>
                    <a:pt x="24" y="268"/>
                    <a:pt x="24" y="363"/>
                    <a:pt x="24" y="447"/>
                  </a:cubicBezTo>
                  <a:cubicBezTo>
                    <a:pt x="24" y="542"/>
                    <a:pt x="36" y="613"/>
                    <a:pt x="36" y="709"/>
                  </a:cubicBezTo>
                  <a:cubicBezTo>
                    <a:pt x="36" y="816"/>
                    <a:pt x="48" y="911"/>
                    <a:pt x="48" y="1018"/>
                  </a:cubicBezTo>
                  <a:lnTo>
                    <a:pt x="48" y="1304"/>
                  </a:lnTo>
                  <a:cubicBezTo>
                    <a:pt x="48" y="1530"/>
                    <a:pt x="48" y="1733"/>
                    <a:pt x="60" y="1935"/>
                  </a:cubicBezTo>
                  <a:cubicBezTo>
                    <a:pt x="72" y="2078"/>
                    <a:pt x="72" y="2209"/>
                    <a:pt x="96" y="2340"/>
                  </a:cubicBezTo>
                  <a:cubicBezTo>
                    <a:pt x="96" y="2495"/>
                    <a:pt x="107" y="2626"/>
                    <a:pt x="119" y="2780"/>
                  </a:cubicBezTo>
                  <a:lnTo>
                    <a:pt x="215" y="3399"/>
                  </a:lnTo>
                  <a:cubicBezTo>
                    <a:pt x="227" y="3518"/>
                    <a:pt x="250" y="3626"/>
                    <a:pt x="274" y="3745"/>
                  </a:cubicBezTo>
                  <a:cubicBezTo>
                    <a:pt x="298" y="3864"/>
                    <a:pt x="310" y="3983"/>
                    <a:pt x="346" y="4102"/>
                  </a:cubicBezTo>
                  <a:cubicBezTo>
                    <a:pt x="465" y="4578"/>
                    <a:pt x="584" y="5031"/>
                    <a:pt x="750" y="5495"/>
                  </a:cubicBezTo>
                  <a:cubicBezTo>
                    <a:pt x="834" y="5709"/>
                    <a:pt x="905" y="5924"/>
                    <a:pt x="1012" y="6138"/>
                  </a:cubicBezTo>
                  <a:cubicBezTo>
                    <a:pt x="1024" y="6185"/>
                    <a:pt x="1060" y="6245"/>
                    <a:pt x="1084" y="6305"/>
                  </a:cubicBezTo>
                  <a:cubicBezTo>
                    <a:pt x="1108" y="6364"/>
                    <a:pt x="1131" y="6400"/>
                    <a:pt x="1143" y="6459"/>
                  </a:cubicBezTo>
                  <a:cubicBezTo>
                    <a:pt x="1191" y="6566"/>
                    <a:pt x="1227" y="6674"/>
                    <a:pt x="1262" y="6781"/>
                  </a:cubicBezTo>
                  <a:cubicBezTo>
                    <a:pt x="1287" y="6839"/>
                    <a:pt x="1347" y="6868"/>
                    <a:pt x="1406" y="6868"/>
                  </a:cubicBezTo>
                  <a:cubicBezTo>
                    <a:pt x="1431" y="6868"/>
                    <a:pt x="1455" y="6863"/>
                    <a:pt x="1477" y="6852"/>
                  </a:cubicBezTo>
                  <a:cubicBezTo>
                    <a:pt x="1512" y="6840"/>
                    <a:pt x="1536" y="6805"/>
                    <a:pt x="1548" y="6757"/>
                  </a:cubicBezTo>
                  <a:cubicBezTo>
                    <a:pt x="1572" y="6721"/>
                    <a:pt x="1548" y="6686"/>
                    <a:pt x="1536" y="6650"/>
                  </a:cubicBezTo>
                  <a:cubicBezTo>
                    <a:pt x="1489" y="6507"/>
                    <a:pt x="1441" y="6388"/>
                    <a:pt x="1405" y="6257"/>
                  </a:cubicBezTo>
                  <a:cubicBezTo>
                    <a:pt x="1381" y="6209"/>
                    <a:pt x="1381" y="6185"/>
                    <a:pt x="1370" y="6150"/>
                  </a:cubicBezTo>
                  <a:cubicBezTo>
                    <a:pt x="1262" y="5709"/>
                    <a:pt x="1143" y="5257"/>
                    <a:pt x="1048" y="4816"/>
                  </a:cubicBezTo>
                  <a:cubicBezTo>
                    <a:pt x="941" y="4364"/>
                    <a:pt x="846" y="3923"/>
                    <a:pt x="762" y="3471"/>
                  </a:cubicBezTo>
                  <a:cubicBezTo>
                    <a:pt x="667" y="2995"/>
                    <a:pt x="584" y="2518"/>
                    <a:pt x="512" y="2042"/>
                  </a:cubicBezTo>
                  <a:lnTo>
                    <a:pt x="417" y="1375"/>
                  </a:lnTo>
                  <a:cubicBezTo>
                    <a:pt x="405" y="1256"/>
                    <a:pt x="393" y="1125"/>
                    <a:pt x="369" y="982"/>
                  </a:cubicBezTo>
                  <a:cubicBezTo>
                    <a:pt x="358" y="899"/>
                    <a:pt x="358" y="792"/>
                    <a:pt x="358" y="709"/>
                  </a:cubicBezTo>
                  <a:cubicBezTo>
                    <a:pt x="358" y="590"/>
                    <a:pt x="346" y="482"/>
                    <a:pt x="346" y="363"/>
                  </a:cubicBezTo>
                  <a:lnTo>
                    <a:pt x="346" y="209"/>
                  </a:lnTo>
                  <a:cubicBezTo>
                    <a:pt x="346" y="173"/>
                    <a:pt x="346" y="125"/>
                    <a:pt x="334" y="78"/>
                  </a:cubicBezTo>
                  <a:cubicBezTo>
                    <a:pt x="322" y="54"/>
                    <a:pt x="286" y="18"/>
                    <a:pt x="238" y="6"/>
                  </a:cubicBezTo>
                  <a:cubicBezTo>
                    <a:pt x="226" y="3"/>
                    <a:pt x="213" y="1"/>
                    <a:pt x="20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3"/>
            <p:cNvSpPr/>
            <p:nvPr/>
          </p:nvSpPr>
          <p:spPr>
            <a:xfrm rot="10105750">
              <a:off x="6192919" y="2695568"/>
              <a:ext cx="204113" cy="171442"/>
            </a:xfrm>
            <a:custGeom>
              <a:rect b="b" l="l" r="r" t="t"/>
              <a:pathLst>
                <a:path extrusionOk="0" h="4021" w="4787">
                  <a:moveTo>
                    <a:pt x="191" y="0"/>
                  </a:moveTo>
                  <a:cubicBezTo>
                    <a:pt x="143" y="0"/>
                    <a:pt x="84" y="12"/>
                    <a:pt x="36" y="60"/>
                  </a:cubicBezTo>
                  <a:cubicBezTo>
                    <a:pt x="12" y="84"/>
                    <a:pt x="0" y="131"/>
                    <a:pt x="36" y="155"/>
                  </a:cubicBezTo>
                  <a:cubicBezTo>
                    <a:pt x="36" y="179"/>
                    <a:pt x="60" y="215"/>
                    <a:pt x="72" y="239"/>
                  </a:cubicBezTo>
                  <a:cubicBezTo>
                    <a:pt x="84" y="239"/>
                    <a:pt x="84" y="250"/>
                    <a:pt x="84" y="250"/>
                  </a:cubicBezTo>
                  <a:cubicBezTo>
                    <a:pt x="119" y="286"/>
                    <a:pt x="131" y="334"/>
                    <a:pt x="155" y="370"/>
                  </a:cubicBezTo>
                  <a:cubicBezTo>
                    <a:pt x="167" y="405"/>
                    <a:pt x="203" y="453"/>
                    <a:pt x="238" y="489"/>
                  </a:cubicBezTo>
                  <a:cubicBezTo>
                    <a:pt x="286" y="572"/>
                    <a:pt x="334" y="643"/>
                    <a:pt x="393" y="715"/>
                  </a:cubicBezTo>
                  <a:cubicBezTo>
                    <a:pt x="453" y="810"/>
                    <a:pt x="512" y="893"/>
                    <a:pt x="572" y="965"/>
                  </a:cubicBezTo>
                  <a:cubicBezTo>
                    <a:pt x="655" y="1048"/>
                    <a:pt x="715" y="1132"/>
                    <a:pt x="786" y="1227"/>
                  </a:cubicBezTo>
                  <a:lnTo>
                    <a:pt x="1012" y="1489"/>
                  </a:lnTo>
                  <a:lnTo>
                    <a:pt x="1262" y="1739"/>
                  </a:lnTo>
                  <a:cubicBezTo>
                    <a:pt x="1322" y="1798"/>
                    <a:pt x="1381" y="1882"/>
                    <a:pt x="1453" y="1941"/>
                  </a:cubicBezTo>
                  <a:cubicBezTo>
                    <a:pt x="1524" y="2001"/>
                    <a:pt x="1608" y="2072"/>
                    <a:pt x="1679" y="2132"/>
                  </a:cubicBezTo>
                  <a:cubicBezTo>
                    <a:pt x="1905" y="2310"/>
                    <a:pt x="2108" y="2501"/>
                    <a:pt x="2346" y="2667"/>
                  </a:cubicBezTo>
                  <a:cubicBezTo>
                    <a:pt x="2465" y="2751"/>
                    <a:pt x="2596" y="2846"/>
                    <a:pt x="2715" y="2929"/>
                  </a:cubicBezTo>
                  <a:cubicBezTo>
                    <a:pt x="2834" y="3025"/>
                    <a:pt x="2953" y="3096"/>
                    <a:pt x="3072" y="3167"/>
                  </a:cubicBezTo>
                  <a:cubicBezTo>
                    <a:pt x="3191" y="3251"/>
                    <a:pt x="3334" y="3322"/>
                    <a:pt x="3465" y="3394"/>
                  </a:cubicBezTo>
                  <a:cubicBezTo>
                    <a:pt x="3572" y="3465"/>
                    <a:pt x="3691" y="3525"/>
                    <a:pt x="3810" y="3584"/>
                  </a:cubicBezTo>
                  <a:cubicBezTo>
                    <a:pt x="4060" y="3727"/>
                    <a:pt x="4298" y="3858"/>
                    <a:pt x="4537" y="4001"/>
                  </a:cubicBezTo>
                  <a:cubicBezTo>
                    <a:pt x="4556" y="4014"/>
                    <a:pt x="4579" y="4020"/>
                    <a:pt x="4603" y="4020"/>
                  </a:cubicBezTo>
                  <a:cubicBezTo>
                    <a:pt x="4663" y="4020"/>
                    <a:pt x="4728" y="3981"/>
                    <a:pt x="4763" y="3929"/>
                  </a:cubicBezTo>
                  <a:cubicBezTo>
                    <a:pt x="4787" y="3870"/>
                    <a:pt x="4775" y="3763"/>
                    <a:pt x="4715" y="3727"/>
                  </a:cubicBezTo>
                  <a:cubicBezTo>
                    <a:pt x="4382" y="3501"/>
                    <a:pt x="4060" y="3263"/>
                    <a:pt x="3751" y="3013"/>
                  </a:cubicBezTo>
                  <a:cubicBezTo>
                    <a:pt x="3584" y="2894"/>
                    <a:pt x="3417" y="2739"/>
                    <a:pt x="3251" y="2608"/>
                  </a:cubicBezTo>
                  <a:cubicBezTo>
                    <a:pt x="3108" y="2489"/>
                    <a:pt x="2953" y="2358"/>
                    <a:pt x="2810" y="2215"/>
                  </a:cubicBezTo>
                  <a:cubicBezTo>
                    <a:pt x="2381" y="1846"/>
                    <a:pt x="1917" y="1501"/>
                    <a:pt x="1465" y="1143"/>
                  </a:cubicBezTo>
                  <a:cubicBezTo>
                    <a:pt x="1369" y="1072"/>
                    <a:pt x="1262" y="989"/>
                    <a:pt x="1155" y="893"/>
                  </a:cubicBezTo>
                  <a:cubicBezTo>
                    <a:pt x="1048" y="810"/>
                    <a:pt x="965" y="727"/>
                    <a:pt x="869" y="643"/>
                  </a:cubicBezTo>
                  <a:cubicBezTo>
                    <a:pt x="667" y="465"/>
                    <a:pt x="476" y="274"/>
                    <a:pt x="298" y="72"/>
                  </a:cubicBezTo>
                  <a:cubicBezTo>
                    <a:pt x="274" y="36"/>
                    <a:pt x="238" y="12"/>
                    <a:pt x="1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 name="Google Shape;398;p23"/>
          <p:cNvGrpSpPr/>
          <p:nvPr/>
        </p:nvGrpSpPr>
        <p:grpSpPr>
          <a:xfrm rot="-954504">
            <a:off x="-541539" y="-559432"/>
            <a:ext cx="2288483" cy="1834200"/>
            <a:chOff x="-440953" y="-271101"/>
            <a:chExt cx="2288486" cy="1834202"/>
          </a:xfrm>
        </p:grpSpPr>
        <p:sp>
          <p:nvSpPr>
            <p:cNvPr id="399" name="Google Shape;399;p23"/>
            <p:cNvSpPr/>
            <p:nvPr/>
          </p:nvSpPr>
          <p:spPr>
            <a:xfrm>
              <a:off x="-440953" y="-127009"/>
              <a:ext cx="1022255" cy="1669917"/>
            </a:xfrm>
            <a:custGeom>
              <a:rect b="b" l="l" r="r" t="t"/>
              <a:pathLst>
                <a:path extrusionOk="0" h="19801" w="12121">
                  <a:moveTo>
                    <a:pt x="2108" y="0"/>
                  </a:moveTo>
                  <a:cubicBezTo>
                    <a:pt x="2000" y="24"/>
                    <a:pt x="1917" y="84"/>
                    <a:pt x="1869" y="155"/>
                  </a:cubicBezTo>
                  <a:cubicBezTo>
                    <a:pt x="1834" y="215"/>
                    <a:pt x="1810" y="286"/>
                    <a:pt x="1810" y="369"/>
                  </a:cubicBezTo>
                  <a:cubicBezTo>
                    <a:pt x="1798" y="393"/>
                    <a:pt x="1798" y="441"/>
                    <a:pt x="1798" y="488"/>
                  </a:cubicBezTo>
                  <a:lnTo>
                    <a:pt x="1798" y="572"/>
                  </a:lnTo>
                  <a:cubicBezTo>
                    <a:pt x="1798" y="679"/>
                    <a:pt x="1774" y="798"/>
                    <a:pt x="1762" y="893"/>
                  </a:cubicBezTo>
                  <a:lnTo>
                    <a:pt x="1750" y="1000"/>
                  </a:lnTo>
                  <a:cubicBezTo>
                    <a:pt x="1738" y="1120"/>
                    <a:pt x="1727" y="1262"/>
                    <a:pt x="1703" y="1381"/>
                  </a:cubicBezTo>
                  <a:lnTo>
                    <a:pt x="1667" y="1822"/>
                  </a:lnTo>
                  <a:cubicBezTo>
                    <a:pt x="1619" y="2060"/>
                    <a:pt x="1572" y="2334"/>
                    <a:pt x="1512" y="2596"/>
                  </a:cubicBezTo>
                  <a:cubicBezTo>
                    <a:pt x="1441" y="2905"/>
                    <a:pt x="1346" y="3203"/>
                    <a:pt x="1262" y="3501"/>
                  </a:cubicBezTo>
                  <a:cubicBezTo>
                    <a:pt x="1226" y="3620"/>
                    <a:pt x="1191" y="3739"/>
                    <a:pt x="1155" y="3858"/>
                  </a:cubicBezTo>
                  <a:cubicBezTo>
                    <a:pt x="1096" y="4013"/>
                    <a:pt x="1048" y="4179"/>
                    <a:pt x="1012" y="4322"/>
                  </a:cubicBezTo>
                  <a:cubicBezTo>
                    <a:pt x="869" y="4739"/>
                    <a:pt x="750" y="5191"/>
                    <a:pt x="631" y="5596"/>
                  </a:cubicBezTo>
                  <a:cubicBezTo>
                    <a:pt x="584" y="5751"/>
                    <a:pt x="548" y="5918"/>
                    <a:pt x="500" y="6061"/>
                  </a:cubicBezTo>
                  <a:cubicBezTo>
                    <a:pt x="417" y="6346"/>
                    <a:pt x="334" y="6632"/>
                    <a:pt x="262" y="6930"/>
                  </a:cubicBezTo>
                  <a:cubicBezTo>
                    <a:pt x="167" y="7251"/>
                    <a:pt x="119" y="7549"/>
                    <a:pt x="83" y="7847"/>
                  </a:cubicBezTo>
                  <a:cubicBezTo>
                    <a:pt x="48" y="8192"/>
                    <a:pt x="24" y="8537"/>
                    <a:pt x="12" y="8799"/>
                  </a:cubicBezTo>
                  <a:cubicBezTo>
                    <a:pt x="0" y="8906"/>
                    <a:pt x="0" y="9013"/>
                    <a:pt x="0" y="9109"/>
                  </a:cubicBezTo>
                  <a:lnTo>
                    <a:pt x="0" y="9251"/>
                  </a:lnTo>
                  <a:cubicBezTo>
                    <a:pt x="0" y="9371"/>
                    <a:pt x="12" y="9490"/>
                    <a:pt x="12" y="9609"/>
                  </a:cubicBezTo>
                  <a:lnTo>
                    <a:pt x="12" y="9668"/>
                  </a:lnTo>
                  <a:cubicBezTo>
                    <a:pt x="24" y="9978"/>
                    <a:pt x="48" y="10287"/>
                    <a:pt x="119" y="10633"/>
                  </a:cubicBezTo>
                  <a:cubicBezTo>
                    <a:pt x="131" y="10764"/>
                    <a:pt x="155" y="10918"/>
                    <a:pt x="191" y="11061"/>
                  </a:cubicBezTo>
                  <a:lnTo>
                    <a:pt x="191" y="11097"/>
                  </a:lnTo>
                  <a:cubicBezTo>
                    <a:pt x="203" y="11228"/>
                    <a:pt x="238" y="11359"/>
                    <a:pt x="274" y="11490"/>
                  </a:cubicBezTo>
                  <a:lnTo>
                    <a:pt x="310" y="11621"/>
                  </a:lnTo>
                  <a:lnTo>
                    <a:pt x="345" y="11776"/>
                  </a:lnTo>
                  <a:cubicBezTo>
                    <a:pt x="405" y="11978"/>
                    <a:pt x="488" y="12145"/>
                    <a:pt x="548" y="12299"/>
                  </a:cubicBezTo>
                  <a:cubicBezTo>
                    <a:pt x="619" y="12490"/>
                    <a:pt x="726" y="12669"/>
                    <a:pt x="834" y="12847"/>
                  </a:cubicBezTo>
                  <a:cubicBezTo>
                    <a:pt x="857" y="12895"/>
                    <a:pt x="905" y="12954"/>
                    <a:pt x="929" y="13002"/>
                  </a:cubicBezTo>
                  <a:lnTo>
                    <a:pt x="965" y="13038"/>
                  </a:lnTo>
                  <a:cubicBezTo>
                    <a:pt x="1143" y="13311"/>
                    <a:pt x="1334" y="13573"/>
                    <a:pt x="1560" y="13812"/>
                  </a:cubicBezTo>
                  <a:cubicBezTo>
                    <a:pt x="1679" y="13954"/>
                    <a:pt x="1822" y="14097"/>
                    <a:pt x="1988" y="14228"/>
                  </a:cubicBezTo>
                  <a:lnTo>
                    <a:pt x="2084" y="14312"/>
                  </a:lnTo>
                  <a:lnTo>
                    <a:pt x="2167" y="14383"/>
                  </a:lnTo>
                  <a:lnTo>
                    <a:pt x="2215" y="14431"/>
                  </a:lnTo>
                  <a:lnTo>
                    <a:pt x="2393" y="14562"/>
                  </a:lnTo>
                  <a:lnTo>
                    <a:pt x="2631" y="14728"/>
                  </a:lnTo>
                  <a:cubicBezTo>
                    <a:pt x="2655" y="14752"/>
                    <a:pt x="2703" y="14776"/>
                    <a:pt x="2750" y="14800"/>
                  </a:cubicBezTo>
                  <a:lnTo>
                    <a:pt x="2774" y="14812"/>
                  </a:lnTo>
                  <a:cubicBezTo>
                    <a:pt x="2798" y="14835"/>
                    <a:pt x="2822" y="14847"/>
                    <a:pt x="2834" y="14859"/>
                  </a:cubicBezTo>
                  <a:cubicBezTo>
                    <a:pt x="2881" y="14895"/>
                    <a:pt x="2929" y="14907"/>
                    <a:pt x="2977" y="14931"/>
                  </a:cubicBezTo>
                  <a:cubicBezTo>
                    <a:pt x="3001" y="14955"/>
                    <a:pt x="3048" y="14978"/>
                    <a:pt x="3072" y="14990"/>
                  </a:cubicBezTo>
                  <a:lnTo>
                    <a:pt x="3346" y="15133"/>
                  </a:lnTo>
                  <a:lnTo>
                    <a:pt x="3405" y="15157"/>
                  </a:lnTo>
                  <a:cubicBezTo>
                    <a:pt x="3536" y="15228"/>
                    <a:pt x="3703" y="15288"/>
                    <a:pt x="3846" y="15347"/>
                  </a:cubicBezTo>
                  <a:cubicBezTo>
                    <a:pt x="4060" y="15431"/>
                    <a:pt x="4286" y="15502"/>
                    <a:pt x="4489" y="15574"/>
                  </a:cubicBezTo>
                  <a:cubicBezTo>
                    <a:pt x="4584" y="15609"/>
                    <a:pt x="4655" y="15633"/>
                    <a:pt x="4739" y="15669"/>
                  </a:cubicBezTo>
                  <a:cubicBezTo>
                    <a:pt x="5013" y="15752"/>
                    <a:pt x="5275" y="15859"/>
                    <a:pt x="5537" y="15967"/>
                  </a:cubicBezTo>
                  <a:cubicBezTo>
                    <a:pt x="5620" y="15990"/>
                    <a:pt x="5715" y="16038"/>
                    <a:pt x="5798" y="16062"/>
                  </a:cubicBezTo>
                  <a:cubicBezTo>
                    <a:pt x="5846" y="16086"/>
                    <a:pt x="5870" y="16098"/>
                    <a:pt x="5918" y="16109"/>
                  </a:cubicBezTo>
                  <a:cubicBezTo>
                    <a:pt x="5989" y="16145"/>
                    <a:pt x="6084" y="16169"/>
                    <a:pt x="6168" y="16217"/>
                  </a:cubicBezTo>
                  <a:cubicBezTo>
                    <a:pt x="6215" y="16229"/>
                    <a:pt x="6263" y="16264"/>
                    <a:pt x="6310" y="16276"/>
                  </a:cubicBezTo>
                  <a:cubicBezTo>
                    <a:pt x="6382" y="16300"/>
                    <a:pt x="6465" y="16336"/>
                    <a:pt x="6549" y="16383"/>
                  </a:cubicBezTo>
                  <a:cubicBezTo>
                    <a:pt x="6846" y="16526"/>
                    <a:pt x="7120" y="16705"/>
                    <a:pt x="7394" y="16895"/>
                  </a:cubicBezTo>
                  <a:cubicBezTo>
                    <a:pt x="7739" y="17169"/>
                    <a:pt x="8037" y="17467"/>
                    <a:pt x="8287" y="17788"/>
                  </a:cubicBezTo>
                  <a:cubicBezTo>
                    <a:pt x="8489" y="18086"/>
                    <a:pt x="8680" y="18419"/>
                    <a:pt x="8823" y="18741"/>
                  </a:cubicBezTo>
                  <a:cubicBezTo>
                    <a:pt x="8930" y="19026"/>
                    <a:pt x="9001" y="19253"/>
                    <a:pt x="9025" y="19479"/>
                  </a:cubicBezTo>
                  <a:lnTo>
                    <a:pt x="9025" y="19503"/>
                  </a:lnTo>
                  <a:cubicBezTo>
                    <a:pt x="9025" y="19598"/>
                    <a:pt x="9061" y="19658"/>
                    <a:pt x="9120" y="19717"/>
                  </a:cubicBezTo>
                  <a:cubicBezTo>
                    <a:pt x="9168" y="19777"/>
                    <a:pt x="9251" y="19800"/>
                    <a:pt x="9323" y="19800"/>
                  </a:cubicBezTo>
                  <a:cubicBezTo>
                    <a:pt x="9406" y="19800"/>
                    <a:pt x="9478" y="19777"/>
                    <a:pt x="9597" y="19777"/>
                  </a:cubicBezTo>
                  <a:cubicBezTo>
                    <a:pt x="9644" y="19729"/>
                    <a:pt x="9680" y="19634"/>
                    <a:pt x="9680" y="19562"/>
                  </a:cubicBezTo>
                  <a:cubicBezTo>
                    <a:pt x="9680" y="19491"/>
                    <a:pt x="9668" y="19396"/>
                    <a:pt x="9656" y="19312"/>
                  </a:cubicBezTo>
                  <a:cubicBezTo>
                    <a:pt x="9656" y="19277"/>
                    <a:pt x="9668" y="19265"/>
                    <a:pt x="9668" y="19241"/>
                  </a:cubicBezTo>
                  <a:cubicBezTo>
                    <a:pt x="9680" y="19146"/>
                    <a:pt x="9680" y="19074"/>
                    <a:pt x="9680" y="19003"/>
                  </a:cubicBezTo>
                  <a:cubicBezTo>
                    <a:pt x="9680" y="18943"/>
                    <a:pt x="9704" y="18860"/>
                    <a:pt x="9704" y="18800"/>
                  </a:cubicBezTo>
                  <a:cubicBezTo>
                    <a:pt x="9716" y="18669"/>
                    <a:pt x="9716" y="18526"/>
                    <a:pt x="9728" y="18384"/>
                  </a:cubicBezTo>
                  <a:cubicBezTo>
                    <a:pt x="9739" y="18122"/>
                    <a:pt x="9775" y="17848"/>
                    <a:pt x="9799" y="17598"/>
                  </a:cubicBezTo>
                  <a:lnTo>
                    <a:pt x="9799" y="17574"/>
                  </a:lnTo>
                  <a:cubicBezTo>
                    <a:pt x="9835" y="17395"/>
                    <a:pt x="9859" y="17241"/>
                    <a:pt x="9894" y="17110"/>
                  </a:cubicBezTo>
                  <a:cubicBezTo>
                    <a:pt x="9918" y="16931"/>
                    <a:pt x="9966" y="16764"/>
                    <a:pt x="10013" y="16598"/>
                  </a:cubicBezTo>
                  <a:cubicBezTo>
                    <a:pt x="10085" y="16300"/>
                    <a:pt x="10204" y="16038"/>
                    <a:pt x="10323" y="15728"/>
                  </a:cubicBezTo>
                  <a:cubicBezTo>
                    <a:pt x="10382" y="15586"/>
                    <a:pt x="10442" y="15443"/>
                    <a:pt x="10513" y="15312"/>
                  </a:cubicBezTo>
                  <a:lnTo>
                    <a:pt x="10561" y="15228"/>
                  </a:lnTo>
                  <a:lnTo>
                    <a:pt x="10740" y="14871"/>
                  </a:lnTo>
                  <a:cubicBezTo>
                    <a:pt x="10906" y="14526"/>
                    <a:pt x="11037" y="14169"/>
                    <a:pt x="11168" y="13847"/>
                  </a:cubicBezTo>
                  <a:cubicBezTo>
                    <a:pt x="11383" y="13335"/>
                    <a:pt x="11561" y="12788"/>
                    <a:pt x="11740" y="12168"/>
                  </a:cubicBezTo>
                  <a:cubicBezTo>
                    <a:pt x="11811" y="11895"/>
                    <a:pt x="11871" y="11633"/>
                    <a:pt x="11942" y="11287"/>
                  </a:cubicBezTo>
                  <a:cubicBezTo>
                    <a:pt x="11978" y="11168"/>
                    <a:pt x="12002" y="11025"/>
                    <a:pt x="12025" y="10883"/>
                  </a:cubicBezTo>
                  <a:cubicBezTo>
                    <a:pt x="12025" y="10823"/>
                    <a:pt x="12037" y="10787"/>
                    <a:pt x="12037" y="10740"/>
                  </a:cubicBezTo>
                  <a:cubicBezTo>
                    <a:pt x="12049" y="10621"/>
                    <a:pt x="12061" y="10490"/>
                    <a:pt x="12085" y="10359"/>
                  </a:cubicBezTo>
                  <a:cubicBezTo>
                    <a:pt x="12097" y="10085"/>
                    <a:pt x="12121" y="9763"/>
                    <a:pt x="12121" y="9454"/>
                  </a:cubicBezTo>
                  <a:cubicBezTo>
                    <a:pt x="12109" y="9192"/>
                    <a:pt x="12097" y="8894"/>
                    <a:pt x="12085" y="8513"/>
                  </a:cubicBezTo>
                  <a:cubicBezTo>
                    <a:pt x="12049" y="7858"/>
                    <a:pt x="11978" y="7239"/>
                    <a:pt x="11859" y="6656"/>
                  </a:cubicBezTo>
                  <a:cubicBezTo>
                    <a:pt x="11799" y="6346"/>
                    <a:pt x="11704" y="6049"/>
                    <a:pt x="11633" y="5775"/>
                  </a:cubicBezTo>
                  <a:cubicBezTo>
                    <a:pt x="11609" y="5656"/>
                    <a:pt x="11561" y="5561"/>
                    <a:pt x="11525" y="5441"/>
                  </a:cubicBezTo>
                  <a:lnTo>
                    <a:pt x="11502" y="5346"/>
                  </a:lnTo>
                  <a:cubicBezTo>
                    <a:pt x="11454" y="5215"/>
                    <a:pt x="11406" y="5084"/>
                    <a:pt x="11371" y="4977"/>
                  </a:cubicBezTo>
                  <a:lnTo>
                    <a:pt x="11347" y="4930"/>
                  </a:lnTo>
                  <a:cubicBezTo>
                    <a:pt x="11228" y="4656"/>
                    <a:pt x="11109" y="4358"/>
                    <a:pt x="10978" y="4072"/>
                  </a:cubicBezTo>
                  <a:cubicBezTo>
                    <a:pt x="10966" y="4048"/>
                    <a:pt x="10966" y="4037"/>
                    <a:pt x="10954" y="4013"/>
                  </a:cubicBezTo>
                  <a:cubicBezTo>
                    <a:pt x="10918" y="3965"/>
                    <a:pt x="10906" y="3917"/>
                    <a:pt x="10871" y="3870"/>
                  </a:cubicBezTo>
                  <a:lnTo>
                    <a:pt x="10740" y="3656"/>
                  </a:lnTo>
                  <a:cubicBezTo>
                    <a:pt x="10656" y="3513"/>
                    <a:pt x="10561" y="3370"/>
                    <a:pt x="10442" y="3215"/>
                  </a:cubicBezTo>
                  <a:lnTo>
                    <a:pt x="10430" y="3203"/>
                  </a:lnTo>
                  <a:cubicBezTo>
                    <a:pt x="10359" y="3096"/>
                    <a:pt x="10263" y="2977"/>
                    <a:pt x="10180" y="2882"/>
                  </a:cubicBezTo>
                  <a:cubicBezTo>
                    <a:pt x="10085" y="2774"/>
                    <a:pt x="10001" y="2655"/>
                    <a:pt x="9894" y="2560"/>
                  </a:cubicBezTo>
                  <a:cubicBezTo>
                    <a:pt x="9787" y="2477"/>
                    <a:pt x="9668" y="2358"/>
                    <a:pt x="9537" y="2251"/>
                  </a:cubicBezTo>
                  <a:cubicBezTo>
                    <a:pt x="9466" y="2191"/>
                    <a:pt x="9382" y="2132"/>
                    <a:pt x="9299" y="2072"/>
                  </a:cubicBezTo>
                  <a:cubicBezTo>
                    <a:pt x="9287" y="2060"/>
                    <a:pt x="9251" y="2048"/>
                    <a:pt x="9239" y="2024"/>
                  </a:cubicBezTo>
                  <a:cubicBezTo>
                    <a:pt x="9204" y="2001"/>
                    <a:pt x="9168" y="1977"/>
                    <a:pt x="9120" y="1941"/>
                  </a:cubicBezTo>
                  <a:lnTo>
                    <a:pt x="8894" y="1810"/>
                  </a:lnTo>
                  <a:cubicBezTo>
                    <a:pt x="8846" y="1774"/>
                    <a:pt x="8823" y="1751"/>
                    <a:pt x="8775" y="1727"/>
                  </a:cubicBezTo>
                  <a:cubicBezTo>
                    <a:pt x="8763" y="1715"/>
                    <a:pt x="8727" y="1715"/>
                    <a:pt x="8716" y="1703"/>
                  </a:cubicBezTo>
                  <a:lnTo>
                    <a:pt x="8358" y="1524"/>
                  </a:lnTo>
                  <a:cubicBezTo>
                    <a:pt x="8037" y="1370"/>
                    <a:pt x="7739" y="1250"/>
                    <a:pt x="7442" y="1167"/>
                  </a:cubicBezTo>
                  <a:cubicBezTo>
                    <a:pt x="7156" y="1060"/>
                    <a:pt x="6870" y="1000"/>
                    <a:pt x="6572" y="929"/>
                  </a:cubicBezTo>
                  <a:cubicBezTo>
                    <a:pt x="6263" y="858"/>
                    <a:pt x="5977" y="798"/>
                    <a:pt x="5727" y="750"/>
                  </a:cubicBezTo>
                  <a:cubicBezTo>
                    <a:pt x="5417" y="691"/>
                    <a:pt x="5132" y="643"/>
                    <a:pt x="4858" y="596"/>
                  </a:cubicBezTo>
                  <a:lnTo>
                    <a:pt x="4596" y="560"/>
                  </a:lnTo>
                  <a:cubicBezTo>
                    <a:pt x="4405" y="524"/>
                    <a:pt x="4179" y="477"/>
                    <a:pt x="3965" y="453"/>
                  </a:cubicBezTo>
                  <a:lnTo>
                    <a:pt x="3905" y="441"/>
                  </a:lnTo>
                  <a:cubicBezTo>
                    <a:pt x="3655" y="405"/>
                    <a:pt x="3393" y="358"/>
                    <a:pt x="3131" y="286"/>
                  </a:cubicBezTo>
                  <a:lnTo>
                    <a:pt x="3108" y="274"/>
                  </a:lnTo>
                  <a:cubicBezTo>
                    <a:pt x="2965" y="227"/>
                    <a:pt x="2834" y="203"/>
                    <a:pt x="2703" y="155"/>
                  </a:cubicBezTo>
                  <a:cubicBezTo>
                    <a:pt x="2631" y="119"/>
                    <a:pt x="2548" y="107"/>
                    <a:pt x="2477" y="84"/>
                  </a:cubicBezTo>
                  <a:lnTo>
                    <a:pt x="2453" y="72"/>
                  </a:lnTo>
                  <a:cubicBezTo>
                    <a:pt x="2346" y="36"/>
                    <a:pt x="2250" y="0"/>
                    <a:pt x="2155" y="0"/>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3"/>
            <p:cNvSpPr/>
            <p:nvPr/>
          </p:nvSpPr>
          <p:spPr>
            <a:xfrm>
              <a:off x="656518" y="-175249"/>
              <a:ext cx="1191014" cy="998189"/>
            </a:xfrm>
            <a:custGeom>
              <a:rect b="b" l="l" r="r" t="t"/>
              <a:pathLst>
                <a:path extrusionOk="0" h="11836" w="14122">
                  <a:moveTo>
                    <a:pt x="7966" y="1"/>
                  </a:moveTo>
                  <a:cubicBezTo>
                    <a:pt x="7764" y="1"/>
                    <a:pt x="7549" y="1"/>
                    <a:pt x="7359" y="13"/>
                  </a:cubicBezTo>
                  <a:cubicBezTo>
                    <a:pt x="6835" y="60"/>
                    <a:pt x="6132" y="120"/>
                    <a:pt x="5466" y="263"/>
                  </a:cubicBezTo>
                  <a:cubicBezTo>
                    <a:pt x="4894" y="382"/>
                    <a:pt x="4358" y="549"/>
                    <a:pt x="3727" y="739"/>
                  </a:cubicBezTo>
                  <a:lnTo>
                    <a:pt x="2965" y="965"/>
                  </a:lnTo>
                  <a:cubicBezTo>
                    <a:pt x="2668" y="1060"/>
                    <a:pt x="2358" y="1156"/>
                    <a:pt x="2060" y="1251"/>
                  </a:cubicBezTo>
                  <a:cubicBezTo>
                    <a:pt x="1775" y="1322"/>
                    <a:pt x="1489" y="1394"/>
                    <a:pt x="1227" y="1477"/>
                  </a:cubicBezTo>
                  <a:cubicBezTo>
                    <a:pt x="1132" y="1501"/>
                    <a:pt x="1060" y="1513"/>
                    <a:pt x="977" y="1549"/>
                  </a:cubicBezTo>
                  <a:cubicBezTo>
                    <a:pt x="929" y="1561"/>
                    <a:pt x="870" y="1572"/>
                    <a:pt x="822" y="1596"/>
                  </a:cubicBezTo>
                  <a:cubicBezTo>
                    <a:pt x="763" y="1608"/>
                    <a:pt x="691" y="1620"/>
                    <a:pt x="620" y="1632"/>
                  </a:cubicBezTo>
                  <a:cubicBezTo>
                    <a:pt x="584" y="1632"/>
                    <a:pt x="572" y="1656"/>
                    <a:pt x="536" y="1656"/>
                  </a:cubicBezTo>
                  <a:cubicBezTo>
                    <a:pt x="501" y="1656"/>
                    <a:pt x="453" y="1656"/>
                    <a:pt x="417" y="1668"/>
                  </a:cubicBezTo>
                  <a:cubicBezTo>
                    <a:pt x="394" y="1668"/>
                    <a:pt x="346" y="1680"/>
                    <a:pt x="322" y="1715"/>
                  </a:cubicBezTo>
                  <a:lnTo>
                    <a:pt x="251" y="1715"/>
                  </a:lnTo>
                  <a:cubicBezTo>
                    <a:pt x="191" y="1715"/>
                    <a:pt x="120" y="1739"/>
                    <a:pt x="72" y="1787"/>
                  </a:cubicBezTo>
                  <a:cubicBezTo>
                    <a:pt x="36" y="1846"/>
                    <a:pt x="1" y="1918"/>
                    <a:pt x="1" y="1989"/>
                  </a:cubicBezTo>
                  <a:cubicBezTo>
                    <a:pt x="1" y="2049"/>
                    <a:pt x="36" y="2108"/>
                    <a:pt x="72" y="2156"/>
                  </a:cubicBezTo>
                  <a:cubicBezTo>
                    <a:pt x="191" y="2263"/>
                    <a:pt x="310" y="2382"/>
                    <a:pt x="417" y="2513"/>
                  </a:cubicBezTo>
                  <a:cubicBezTo>
                    <a:pt x="525" y="2632"/>
                    <a:pt x="596" y="2787"/>
                    <a:pt x="667" y="2942"/>
                  </a:cubicBezTo>
                  <a:cubicBezTo>
                    <a:pt x="822" y="3323"/>
                    <a:pt x="894" y="3739"/>
                    <a:pt x="953" y="4097"/>
                  </a:cubicBezTo>
                  <a:cubicBezTo>
                    <a:pt x="989" y="4370"/>
                    <a:pt x="1013" y="4668"/>
                    <a:pt x="1048" y="4954"/>
                  </a:cubicBezTo>
                  <a:lnTo>
                    <a:pt x="1048" y="5001"/>
                  </a:lnTo>
                  <a:cubicBezTo>
                    <a:pt x="1072" y="5359"/>
                    <a:pt x="1108" y="5668"/>
                    <a:pt x="1144" y="5966"/>
                  </a:cubicBezTo>
                  <a:cubicBezTo>
                    <a:pt x="1167" y="6097"/>
                    <a:pt x="1191" y="6264"/>
                    <a:pt x="1227" y="6442"/>
                  </a:cubicBezTo>
                  <a:cubicBezTo>
                    <a:pt x="1251" y="6597"/>
                    <a:pt x="1298" y="6752"/>
                    <a:pt x="1322" y="6895"/>
                  </a:cubicBezTo>
                  <a:cubicBezTo>
                    <a:pt x="1465" y="7454"/>
                    <a:pt x="1703" y="8002"/>
                    <a:pt x="2072" y="8621"/>
                  </a:cubicBezTo>
                  <a:cubicBezTo>
                    <a:pt x="2144" y="8752"/>
                    <a:pt x="2239" y="8871"/>
                    <a:pt x="2322" y="9002"/>
                  </a:cubicBezTo>
                  <a:lnTo>
                    <a:pt x="2465" y="9181"/>
                  </a:lnTo>
                  <a:cubicBezTo>
                    <a:pt x="2477" y="9216"/>
                    <a:pt x="2501" y="9228"/>
                    <a:pt x="2525" y="9252"/>
                  </a:cubicBezTo>
                  <a:cubicBezTo>
                    <a:pt x="2525" y="9276"/>
                    <a:pt x="2537" y="9288"/>
                    <a:pt x="2549" y="9300"/>
                  </a:cubicBezTo>
                  <a:cubicBezTo>
                    <a:pt x="2584" y="9335"/>
                    <a:pt x="2608" y="9371"/>
                    <a:pt x="2644" y="9407"/>
                  </a:cubicBezTo>
                  <a:lnTo>
                    <a:pt x="2668" y="9454"/>
                  </a:lnTo>
                  <a:cubicBezTo>
                    <a:pt x="2739" y="9550"/>
                    <a:pt x="2834" y="9657"/>
                    <a:pt x="2918" y="9752"/>
                  </a:cubicBezTo>
                  <a:lnTo>
                    <a:pt x="3263" y="10085"/>
                  </a:lnTo>
                  <a:cubicBezTo>
                    <a:pt x="3311" y="10133"/>
                    <a:pt x="3334" y="10181"/>
                    <a:pt x="3394" y="10228"/>
                  </a:cubicBezTo>
                  <a:lnTo>
                    <a:pt x="3442" y="10264"/>
                  </a:lnTo>
                  <a:cubicBezTo>
                    <a:pt x="3477" y="10300"/>
                    <a:pt x="3501" y="10324"/>
                    <a:pt x="3549" y="10359"/>
                  </a:cubicBezTo>
                  <a:cubicBezTo>
                    <a:pt x="3573" y="10383"/>
                    <a:pt x="3620" y="10419"/>
                    <a:pt x="3656" y="10443"/>
                  </a:cubicBezTo>
                  <a:cubicBezTo>
                    <a:pt x="3775" y="10538"/>
                    <a:pt x="3870" y="10621"/>
                    <a:pt x="3989" y="10705"/>
                  </a:cubicBezTo>
                  <a:cubicBezTo>
                    <a:pt x="4025" y="10716"/>
                    <a:pt x="4037" y="10728"/>
                    <a:pt x="4073" y="10740"/>
                  </a:cubicBezTo>
                  <a:cubicBezTo>
                    <a:pt x="4108" y="10776"/>
                    <a:pt x="4168" y="10800"/>
                    <a:pt x="4215" y="10835"/>
                  </a:cubicBezTo>
                  <a:lnTo>
                    <a:pt x="4335" y="10907"/>
                  </a:lnTo>
                  <a:lnTo>
                    <a:pt x="4430" y="10955"/>
                  </a:lnTo>
                  <a:cubicBezTo>
                    <a:pt x="4525" y="11014"/>
                    <a:pt x="4632" y="11074"/>
                    <a:pt x="4739" y="11121"/>
                  </a:cubicBezTo>
                  <a:lnTo>
                    <a:pt x="4811" y="11157"/>
                  </a:lnTo>
                  <a:cubicBezTo>
                    <a:pt x="4858" y="11193"/>
                    <a:pt x="4906" y="11205"/>
                    <a:pt x="4942" y="11216"/>
                  </a:cubicBezTo>
                  <a:cubicBezTo>
                    <a:pt x="4966" y="11240"/>
                    <a:pt x="4989" y="11240"/>
                    <a:pt x="5001" y="11252"/>
                  </a:cubicBezTo>
                  <a:cubicBezTo>
                    <a:pt x="5037" y="11264"/>
                    <a:pt x="5049" y="11264"/>
                    <a:pt x="5085" y="11276"/>
                  </a:cubicBezTo>
                  <a:cubicBezTo>
                    <a:pt x="5144" y="11312"/>
                    <a:pt x="5216" y="11324"/>
                    <a:pt x="5275" y="11359"/>
                  </a:cubicBezTo>
                  <a:lnTo>
                    <a:pt x="5347" y="11383"/>
                  </a:lnTo>
                  <a:cubicBezTo>
                    <a:pt x="5466" y="11431"/>
                    <a:pt x="5573" y="11478"/>
                    <a:pt x="5692" y="11502"/>
                  </a:cubicBezTo>
                  <a:cubicBezTo>
                    <a:pt x="5716" y="11514"/>
                    <a:pt x="5739" y="11514"/>
                    <a:pt x="5763" y="11538"/>
                  </a:cubicBezTo>
                  <a:cubicBezTo>
                    <a:pt x="5823" y="11550"/>
                    <a:pt x="5870" y="11562"/>
                    <a:pt x="5930" y="11574"/>
                  </a:cubicBezTo>
                  <a:lnTo>
                    <a:pt x="6073" y="11609"/>
                  </a:lnTo>
                  <a:lnTo>
                    <a:pt x="6132" y="11621"/>
                  </a:lnTo>
                  <a:cubicBezTo>
                    <a:pt x="6251" y="11657"/>
                    <a:pt x="6371" y="11681"/>
                    <a:pt x="6490" y="11693"/>
                  </a:cubicBezTo>
                  <a:lnTo>
                    <a:pt x="6573" y="11717"/>
                  </a:lnTo>
                  <a:cubicBezTo>
                    <a:pt x="6644" y="11728"/>
                    <a:pt x="6716" y="11728"/>
                    <a:pt x="6787" y="11740"/>
                  </a:cubicBezTo>
                  <a:cubicBezTo>
                    <a:pt x="6823" y="11740"/>
                    <a:pt x="6871" y="11752"/>
                    <a:pt x="6894" y="11752"/>
                  </a:cubicBezTo>
                  <a:cubicBezTo>
                    <a:pt x="6954" y="11752"/>
                    <a:pt x="7002" y="11776"/>
                    <a:pt x="7061" y="11776"/>
                  </a:cubicBezTo>
                  <a:cubicBezTo>
                    <a:pt x="7263" y="11788"/>
                    <a:pt x="7418" y="11800"/>
                    <a:pt x="7549" y="11800"/>
                  </a:cubicBezTo>
                  <a:cubicBezTo>
                    <a:pt x="7668" y="11812"/>
                    <a:pt x="7799" y="11812"/>
                    <a:pt x="7918" y="11812"/>
                  </a:cubicBezTo>
                  <a:cubicBezTo>
                    <a:pt x="8073" y="11812"/>
                    <a:pt x="8216" y="11812"/>
                    <a:pt x="8442" y="11836"/>
                  </a:cubicBezTo>
                  <a:cubicBezTo>
                    <a:pt x="8740" y="11800"/>
                    <a:pt x="9049" y="11776"/>
                    <a:pt x="9347" y="11740"/>
                  </a:cubicBezTo>
                  <a:cubicBezTo>
                    <a:pt x="9680" y="11693"/>
                    <a:pt x="10002" y="11633"/>
                    <a:pt x="10288" y="11574"/>
                  </a:cubicBezTo>
                  <a:cubicBezTo>
                    <a:pt x="10395" y="11550"/>
                    <a:pt x="10490" y="11538"/>
                    <a:pt x="10597" y="11502"/>
                  </a:cubicBezTo>
                  <a:cubicBezTo>
                    <a:pt x="10776" y="11478"/>
                    <a:pt x="10954" y="11431"/>
                    <a:pt x="11133" y="11395"/>
                  </a:cubicBezTo>
                  <a:cubicBezTo>
                    <a:pt x="11419" y="11336"/>
                    <a:pt x="11681" y="11300"/>
                    <a:pt x="11919" y="11264"/>
                  </a:cubicBezTo>
                  <a:cubicBezTo>
                    <a:pt x="12002" y="11252"/>
                    <a:pt x="12086" y="11240"/>
                    <a:pt x="12181" y="11240"/>
                  </a:cubicBezTo>
                  <a:cubicBezTo>
                    <a:pt x="12276" y="11216"/>
                    <a:pt x="12383" y="11216"/>
                    <a:pt x="12478" y="11216"/>
                  </a:cubicBezTo>
                  <a:lnTo>
                    <a:pt x="12514" y="11216"/>
                  </a:lnTo>
                  <a:cubicBezTo>
                    <a:pt x="12681" y="11216"/>
                    <a:pt x="12848" y="11240"/>
                    <a:pt x="13014" y="11252"/>
                  </a:cubicBezTo>
                  <a:lnTo>
                    <a:pt x="13026" y="11252"/>
                  </a:lnTo>
                  <a:cubicBezTo>
                    <a:pt x="13169" y="11276"/>
                    <a:pt x="13336" y="11312"/>
                    <a:pt x="13526" y="11336"/>
                  </a:cubicBezTo>
                  <a:lnTo>
                    <a:pt x="13562" y="11336"/>
                  </a:lnTo>
                  <a:cubicBezTo>
                    <a:pt x="13586" y="11336"/>
                    <a:pt x="13633" y="11336"/>
                    <a:pt x="13669" y="11359"/>
                  </a:cubicBezTo>
                  <a:cubicBezTo>
                    <a:pt x="13681" y="11371"/>
                    <a:pt x="13693" y="11371"/>
                    <a:pt x="13705" y="11371"/>
                  </a:cubicBezTo>
                  <a:cubicBezTo>
                    <a:pt x="13752" y="11383"/>
                    <a:pt x="13812" y="11395"/>
                    <a:pt x="13860" y="11395"/>
                  </a:cubicBezTo>
                  <a:cubicBezTo>
                    <a:pt x="13871" y="11395"/>
                    <a:pt x="13907" y="11383"/>
                    <a:pt x="13919" y="11383"/>
                  </a:cubicBezTo>
                  <a:cubicBezTo>
                    <a:pt x="13991" y="11359"/>
                    <a:pt x="14038" y="11324"/>
                    <a:pt x="14086" y="11264"/>
                  </a:cubicBezTo>
                  <a:cubicBezTo>
                    <a:pt x="14110" y="11216"/>
                    <a:pt x="14121" y="11157"/>
                    <a:pt x="14121" y="11097"/>
                  </a:cubicBezTo>
                  <a:cubicBezTo>
                    <a:pt x="14121" y="11002"/>
                    <a:pt x="14098" y="10907"/>
                    <a:pt x="14086" y="10800"/>
                  </a:cubicBezTo>
                  <a:lnTo>
                    <a:pt x="14062" y="10764"/>
                  </a:lnTo>
                  <a:lnTo>
                    <a:pt x="14038" y="10645"/>
                  </a:lnTo>
                  <a:cubicBezTo>
                    <a:pt x="14002" y="10502"/>
                    <a:pt x="13991" y="10371"/>
                    <a:pt x="13967" y="10228"/>
                  </a:cubicBezTo>
                  <a:cubicBezTo>
                    <a:pt x="13931" y="10050"/>
                    <a:pt x="13907" y="9847"/>
                    <a:pt x="13871" y="9645"/>
                  </a:cubicBezTo>
                  <a:lnTo>
                    <a:pt x="13860" y="9573"/>
                  </a:lnTo>
                  <a:lnTo>
                    <a:pt x="13848" y="9490"/>
                  </a:lnTo>
                  <a:cubicBezTo>
                    <a:pt x="13788" y="8978"/>
                    <a:pt x="13764" y="8419"/>
                    <a:pt x="13764" y="7740"/>
                  </a:cubicBezTo>
                  <a:lnTo>
                    <a:pt x="13764" y="7025"/>
                  </a:lnTo>
                  <a:lnTo>
                    <a:pt x="13764" y="5942"/>
                  </a:lnTo>
                  <a:cubicBezTo>
                    <a:pt x="13764" y="5347"/>
                    <a:pt x="13752" y="4716"/>
                    <a:pt x="13669" y="4120"/>
                  </a:cubicBezTo>
                  <a:cubicBezTo>
                    <a:pt x="13669" y="4097"/>
                    <a:pt x="13645" y="4061"/>
                    <a:pt x="13645" y="4037"/>
                  </a:cubicBezTo>
                  <a:cubicBezTo>
                    <a:pt x="13633" y="3989"/>
                    <a:pt x="13633" y="3930"/>
                    <a:pt x="13621" y="3870"/>
                  </a:cubicBezTo>
                  <a:cubicBezTo>
                    <a:pt x="13574" y="3680"/>
                    <a:pt x="13526" y="3501"/>
                    <a:pt x="13467" y="3335"/>
                  </a:cubicBezTo>
                  <a:cubicBezTo>
                    <a:pt x="13312" y="2858"/>
                    <a:pt x="13133" y="2513"/>
                    <a:pt x="12919" y="2215"/>
                  </a:cubicBezTo>
                  <a:cubicBezTo>
                    <a:pt x="12800" y="2073"/>
                    <a:pt x="12657" y="1858"/>
                    <a:pt x="12478" y="1680"/>
                  </a:cubicBezTo>
                  <a:lnTo>
                    <a:pt x="12336" y="1549"/>
                  </a:lnTo>
                  <a:lnTo>
                    <a:pt x="12300" y="1501"/>
                  </a:lnTo>
                  <a:cubicBezTo>
                    <a:pt x="12216" y="1418"/>
                    <a:pt x="12121" y="1334"/>
                    <a:pt x="12026" y="1263"/>
                  </a:cubicBezTo>
                  <a:lnTo>
                    <a:pt x="11978" y="1215"/>
                  </a:lnTo>
                  <a:cubicBezTo>
                    <a:pt x="11907" y="1144"/>
                    <a:pt x="11835" y="1096"/>
                    <a:pt x="11764" y="1037"/>
                  </a:cubicBezTo>
                  <a:cubicBezTo>
                    <a:pt x="11728" y="1025"/>
                    <a:pt x="11705" y="1001"/>
                    <a:pt x="11669" y="977"/>
                  </a:cubicBezTo>
                  <a:cubicBezTo>
                    <a:pt x="11562" y="906"/>
                    <a:pt x="11466" y="846"/>
                    <a:pt x="11371" y="787"/>
                  </a:cubicBezTo>
                  <a:cubicBezTo>
                    <a:pt x="11181" y="668"/>
                    <a:pt x="10990" y="584"/>
                    <a:pt x="10776" y="489"/>
                  </a:cubicBezTo>
                  <a:lnTo>
                    <a:pt x="10764" y="489"/>
                  </a:lnTo>
                  <a:cubicBezTo>
                    <a:pt x="10573" y="406"/>
                    <a:pt x="10347" y="310"/>
                    <a:pt x="10133" y="263"/>
                  </a:cubicBezTo>
                  <a:cubicBezTo>
                    <a:pt x="10109" y="251"/>
                    <a:pt x="10061" y="251"/>
                    <a:pt x="10038" y="239"/>
                  </a:cubicBezTo>
                  <a:cubicBezTo>
                    <a:pt x="9930" y="203"/>
                    <a:pt x="9823" y="179"/>
                    <a:pt x="9716" y="168"/>
                  </a:cubicBezTo>
                  <a:cubicBezTo>
                    <a:pt x="9526" y="132"/>
                    <a:pt x="9323" y="108"/>
                    <a:pt x="9109" y="72"/>
                  </a:cubicBezTo>
                  <a:cubicBezTo>
                    <a:pt x="8728" y="25"/>
                    <a:pt x="8335" y="1"/>
                    <a:pt x="7966" y="1"/>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3"/>
            <p:cNvSpPr/>
            <p:nvPr/>
          </p:nvSpPr>
          <p:spPr>
            <a:xfrm>
              <a:off x="-396955" y="-271101"/>
              <a:ext cx="747146" cy="1834202"/>
            </a:xfrm>
            <a:custGeom>
              <a:rect b="b" l="l" r="r" t="t"/>
              <a:pathLst>
                <a:path extrusionOk="0" h="21749" w="8859">
                  <a:moveTo>
                    <a:pt x="2310" y="3115"/>
                  </a:moveTo>
                  <a:cubicBezTo>
                    <a:pt x="2323" y="3129"/>
                    <a:pt x="2335" y="3143"/>
                    <a:pt x="2347" y="3157"/>
                  </a:cubicBezTo>
                  <a:lnTo>
                    <a:pt x="2347" y="3157"/>
                  </a:lnTo>
                  <a:cubicBezTo>
                    <a:pt x="2337" y="3143"/>
                    <a:pt x="2325" y="3129"/>
                    <a:pt x="2310" y="3115"/>
                  </a:cubicBezTo>
                  <a:close/>
                  <a:moveTo>
                    <a:pt x="2583" y="3471"/>
                  </a:moveTo>
                  <a:lnTo>
                    <a:pt x="2583" y="3471"/>
                  </a:lnTo>
                  <a:cubicBezTo>
                    <a:pt x="2591" y="3481"/>
                    <a:pt x="2598" y="3492"/>
                    <a:pt x="2606" y="3502"/>
                  </a:cubicBezTo>
                  <a:lnTo>
                    <a:pt x="2606" y="3502"/>
                  </a:lnTo>
                  <a:cubicBezTo>
                    <a:pt x="2600" y="3490"/>
                    <a:pt x="2592" y="3480"/>
                    <a:pt x="2583" y="3471"/>
                  </a:cubicBezTo>
                  <a:close/>
                  <a:moveTo>
                    <a:pt x="216" y="1"/>
                  </a:moveTo>
                  <a:cubicBezTo>
                    <a:pt x="200" y="1"/>
                    <a:pt x="183" y="3"/>
                    <a:pt x="167" y="8"/>
                  </a:cubicBezTo>
                  <a:cubicBezTo>
                    <a:pt x="96" y="19"/>
                    <a:pt x="36" y="79"/>
                    <a:pt x="24" y="150"/>
                  </a:cubicBezTo>
                  <a:cubicBezTo>
                    <a:pt x="1" y="198"/>
                    <a:pt x="24" y="246"/>
                    <a:pt x="24" y="270"/>
                  </a:cubicBezTo>
                  <a:lnTo>
                    <a:pt x="24" y="258"/>
                  </a:lnTo>
                  <a:cubicBezTo>
                    <a:pt x="48" y="424"/>
                    <a:pt x="108" y="567"/>
                    <a:pt x="155" y="734"/>
                  </a:cubicBezTo>
                  <a:cubicBezTo>
                    <a:pt x="179" y="853"/>
                    <a:pt x="227" y="984"/>
                    <a:pt x="263" y="1103"/>
                  </a:cubicBezTo>
                  <a:cubicBezTo>
                    <a:pt x="298" y="1258"/>
                    <a:pt x="346" y="1401"/>
                    <a:pt x="405" y="1555"/>
                  </a:cubicBezTo>
                  <a:lnTo>
                    <a:pt x="501" y="1782"/>
                  </a:lnTo>
                  <a:cubicBezTo>
                    <a:pt x="524" y="1853"/>
                    <a:pt x="560" y="1924"/>
                    <a:pt x="584" y="1984"/>
                  </a:cubicBezTo>
                  <a:cubicBezTo>
                    <a:pt x="644" y="2115"/>
                    <a:pt x="703" y="2258"/>
                    <a:pt x="774" y="2389"/>
                  </a:cubicBezTo>
                  <a:cubicBezTo>
                    <a:pt x="858" y="2520"/>
                    <a:pt x="917" y="2651"/>
                    <a:pt x="989" y="2794"/>
                  </a:cubicBezTo>
                  <a:cubicBezTo>
                    <a:pt x="1132" y="3056"/>
                    <a:pt x="1286" y="3306"/>
                    <a:pt x="1453" y="3568"/>
                  </a:cubicBezTo>
                  <a:cubicBezTo>
                    <a:pt x="1787" y="4103"/>
                    <a:pt x="2179" y="4591"/>
                    <a:pt x="2560" y="5080"/>
                  </a:cubicBezTo>
                  <a:cubicBezTo>
                    <a:pt x="2906" y="5532"/>
                    <a:pt x="3263" y="5949"/>
                    <a:pt x="3608" y="6389"/>
                  </a:cubicBezTo>
                  <a:cubicBezTo>
                    <a:pt x="4156" y="7139"/>
                    <a:pt x="4644" y="7913"/>
                    <a:pt x="5120" y="8699"/>
                  </a:cubicBezTo>
                  <a:cubicBezTo>
                    <a:pt x="5275" y="8937"/>
                    <a:pt x="5406" y="9187"/>
                    <a:pt x="5561" y="9437"/>
                  </a:cubicBezTo>
                  <a:cubicBezTo>
                    <a:pt x="5704" y="9711"/>
                    <a:pt x="5858" y="9973"/>
                    <a:pt x="5989" y="10247"/>
                  </a:cubicBezTo>
                  <a:cubicBezTo>
                    <a:pt x="6120" y="10509"/>
                    <a:pt x="6239" y="10771"/>
                    <a:pt x="6370" y="11033"/>
                  </a:cubicBezTo>
                  <a:cubicBezTo>
                    <a:pt x="6489" y="11283"/>
                    <a:pt x="6597" y="11545"/>
                    <a:pt x="6704" y="11795"/>
                  </a:cubicBezTo>
                  <a:cubicBezTo>
                    <a:pt x="6823" y="12104"/>
                    <a:pt x="6942" y="12414"/>
                    <a:pt x="7061" y="12712"/>
                  </a:cubicBezTo>
                  <a:cubicBezTo>
                    <a:pt x="7168" y="13009"/>
                    <a:pt x="7263" y="13295"/>
                    <a:pt x="7359" y="13593"/>
                  </a:cubicBezTo>
                  <a:cubicBezTo>
                    <a:pt x="7442" y="13890"/>
                    <a:pt x="7537" y="14188"/>
                    <a:pt x="7609" y="14486"/>
                  </a:cubicBezTo>
                  <a:cubicBezTo>
                    <a:pt x="7680" y="14771"/>
                    <a:pt x="7740" y="15057"/>
                    <a:pt x="7799" y="15331"/>
                  </a:cubicBezTo>
                  <a:cubicBezTo>
                    <a:pt x="7942" y="15914"/>
                    <a:pt x="8025" y="16498"/>
                    <a:pt x="8121" y="17081"/>
                  </a:cubicBezTo>
                  <a:lnTo>
                    <a:pt x="8156" y="17391"/>
                  </a:lnTo>
                  <a:cubicBezTo>
                    <a:pt x="8240" y="17974"/>
                    <a:pt x="8299" y="18569"/>
                    <a:pt x="8359" y="19141"/>
                  </a:cubicBezTo>
                  <a:cubicBezTo>
                    <a:pt x="8383" y="19462"/>
                    <a:pt x="8418" y="19772"/>
                    <a:pt x="8442" y="20093"/>
                  </a:cubicBezTo>
                  <a:cubicBezTo>
                    <a:pt x="8478" y="20379"/>
                    <a:pt x="8514" y="20665"/>
                    <a:pt x="8549" y="20963"/>
                  </a:cubicBezTo>
                  <a:cubicBezTo>
                    <a:pt x="8573" y="21165"/>
                    <a:pt x="8597" y="21391"/>
                    <a:pt x="8609" y="21605"/>
                  </a:cubicBezTo>
                  <a:cubicBezTo>
                    <a:pt x="8597" y="21689"/>
                    <a:pt x="8656" y="21748"/>
                    <a:pt x="8728" y="21748"/>
                  </a:cubicBezTo>
                  <a:cubicBezTo>
                    <a:pt x="8799" y="21748"/>
                    <a:pt x="8859" y="21689"/>
                    <a:pt x="8859" y="21617"/>
                  </a:cubicBezTo>
                  <a:cubicBezTo>
                    <a:pt x="8847" y="21320"/>
                    <a:pt x="8835" y="21022"/>
                    <a:pt x="8835" y="20713"/>
                  </a:cubicBezTo>
                  <a:cubicBezTo>
                    <a:pt x="8835" y="20415"/>
                    <a:pt x="8811" y="20117"/>
                    <a:pt x="8799" y="19820"/>
                  </a:cubicBezTo>
                  <a:cubicBezTo>
                    <a:pt x="8775" y="19236"/>
                    <a:pt x="8740" y="18653"/>
                    <a:pt x="8692" y="18069"/>
                  </a:cubicBezTo>
                  <a:cubicBezTo>
                    <a:pt x="8633" y="17462"/>
                    <a:pt x="8573" y="16867"/>
                    <a:pt x="8478" y="16260"/>
                  </a:cubicBezTo>
                  <a:cubicBezTo>
                    <a:pt x="8371" y="15652"/>
                    <a:pt x="8240" y="15057"/>
                    <a:pt x="8097" y="14462"/>
                  </a:cubicBezTo>
                  <a:cubicBezTo>
                    <a:pt x="7966" y="13890"/>
                    <a:pt x="7799" y="13343"/>
                    <a:pt x="7621" y="12807"/>
                  </a:cubicBezTo>
                  <a:cubicBezTo>
                    <a:pt x="7430" y="12235"/>
                    <a:pt x="7240" y="11676"/>
                    <a:pt x="7013" y="11128"/>
                  </a:cubicBezTo>
                  <a:cubicBezTo>
                    <a:pt x="6775" y="10568"/>
                    <a:pt x="6525" y="10021"/>
                    <a:pt x="6239" y="9485"/>
                  </a:cubicBezTo>
                  <a:cubicBezTo>
                    <a:pt x="5978" y="8961"/>
                    <a:pt x="5680" y="8449"/>
                    <a:pt x="5382" y="7925"/>
                  </a:cubicBezTo>
                  <a:cubicBezTo>
                    <a:pt x="5085" y="7437"/>
                    <a:pt x="4787" y="6925"/>
                    <a:pt x="4489" y="6437"/>
                  </a:cubicBezTo>
                  <a:cubicBezTo>
                    <a:pt x="4168" y="5925"/>
                    <a:pt x="3858" y="5425"/>
                    <a:pt x="3549" y="4901"/>
                  </a:cubicBezTo>
                  <a:cubicBezTo>
                    <a:pt x="3394" y="4663"/>
                    <a:pt x="3251" y="4425"/>
                    <a:pt x="3084" y="4187"/>
                  </a:cubicBezTo>
                  <a:cubicBezTo>
                    <a:pt x="2925" y="3963"/>
                    <a:pt x="2765" y="3721"/>
                    <a:pt x="2606" y="3502"/>
                  </a:cubicBezTo>
                  <a:lnTo>
                    <a:pt x="2606" y="3502"/>
                  </a:lnTo>
                  <a:cubicBezTo>
                    <a:pt x="2607" y="3504"/>
                    <a:pt x="2607" y="3506"/>
                    <a:pt x="2608" y="3508"/>
                  </a:cubicBezTo>
                  <a:cubicBezTo>
                    <a:pt x="2596" y="3493"/>
                    <a:pt x="2585" y="3477"/>
                    <a:pt x="2574" y="3462"/>
                  </a:cubicBezTo>
                  <a:lnTo>
                    <a:pt x="2574" y="3462"/>
                  </a:lnTo>
                  <a:cubicBezTo>
                    <a:pt x="2577" y="3465"/>
                    <a:pt x="2580" y="3468"/>
                    <a:pt x="2583" y="3471"/>
                  </a:cubicBezTo>
                  <a:lnTo>
                    <a:pt x="2583" y="3471"/>
                  </a:lnTo>
                  <a:cubicBezTo>
                    <a:pt x="2572" y="3455"/>
                    <a:pt x="2560" y="3440"/>
                    <a:pt x="2549" y="3425"/>
                  </a:cubicBezTo>
                  <a:lnTo>
                    <a:pt x="2549" y="3425"/>
                  </a:lnTo>
                  <a:cubicBezTo>
                    <a:pt x="2549" y="3426"/>
                    <a:pt x="2550" y="3428"/>
                    <a:pt x="2550" y="3429"/>
                  </a:cubicBezTo>
                  <a:lnTo>
                    <a:pt x="2550" y="3429"/>
                  </a:lnTo>
                  <a:cubicBezTo>
                    <a:pt x="2481" y="3333"/>
                    <a:pt x="2418" y="3242"/>
                    <a:pt x="2347" y="3157"/>
                  </a:cubicBezTo>
                  <a:lnTo>
                    <a:pt x="2347" y="3157"/>
                  </a:lnTo>
                  <a:cubicBezTo>
                    <a:pt x="2363" y="3179"/>
                    <a:pt x="2375" y="3201"/>
                    <a:pt x="2382" y="3222"/>
                  </a:cubicBezTo>
                  <a:cubicBezTo>
                    <a:pt x="2203" y="2996"/>
                    <a:pt x="2048" y="2770"/>
                    <a:pt x="1870" y="2556"/>
                  </a:cubicBezTo>
                  <a:cubicBezTo>
                    <a:pt x="1608" y="2210"/>
                    <a:pt x="1358" y="1877"/>
                    <a:pt x="1132" y="1520"/>
                  </a:cubicBezTo>
                  <a:cubicBezTo>
                    <a:pt x="1013" y="1329"/>
                    <a:pt x="894" y="1139"/>
                    <a:pt x="774" y="924"/>
                  </a:cubicBezTo>
                  <a:lnTo>
                    <a:pt x="513" y="389"/>
                  </a:lnTo>
                  <a:cubicBezTo>
                    <a:pt x="477" y="329"/>
                    <a:pt x="465" y="258"/>
                    <a:pt x="441" y="198"/>
                  </a:cubicBezTo>
                  <a:cubicBezTo>
                    <a:pt x="441" y="95"/>
                    <a:pt x="325" y="1"/>
                    <a:pt x="2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3"/>
            <p:cNvSpPr/>
            <p:nvPr/>
          </p:nvSpPr>
          <p:spPr>
            <a:xfrm>
              <a:off x="519783" y="-28550"/>
              <a:ext cx="1289436" cy="879698"/>
            </a:xfrm>
            <a:custGeom>
              <a:rect b="b" l="l" r="r" t="t"/>
              <a:pathLst>
                <a:path extrusionOk="0" h="10431" w="15289">
                  <a:moveTo>
                    <a:pt x="203" y="1"/>
                  </a:moveTo>
                  <a:cubicBezTo>
                    <a:pt x="144" y="1"/>
                    <a:pt x="108" y="37"/>
                    <a:pt x="72" y="61"/>
                  </a:cubicBezTo>
                  <a:cubicBezTo>
                    <a:pt x="13" y="120"/>
                    <a:pt x="1" y="215"/>
                    <a:pt x="49" y="287"/>
                  </a:cubicBezTo>
                  <a:cubicBezTo>
                    <a:pt x="61" y="299"/>
                    <a:pt x="72" y="334"/>
                    <a:pt x="84" y="346"/>
                  </a:cubicBezTo>
                  <a:cubicBezTo>
                    <a:pt x="120" y="406"/>
                    <a:pt x="168" y="453"/>
                    <a:pt x="191" y="489"/>
                  </a:cubicBezTo>
                  <a:cubicBezTo>
                    <a:pt x="549" y="942"/>
                    <a:pt x="942" y="1358"/>
                    <a:pt x="1323" y="1775"/>
                  </a:cubicBezTo>
                  <a:cubicBezTo>
                    <a:pt x="1513" y="2001"/>
                    <a:pt x="1692" y="2204"/>
                    <a:pt x="1906" y="2394"/>
                  </a:cubicBezTo>
                  <a:cubicBezTo>
                    <a:pt x="2013" y="2501"/>
                    <a:pt x="2108" y="2608"/>
                    <a:pt x="2227" y="2692"/>
                  </a:cubicBezTo>
                  <a:cubicBezTo>
                    <a:pt x="2382" y="2811"/>
                    <a:pt x="2549" y="2918"/>
                    <a:pt x="2704" y="3025"/>
                  </a:cubicBezTo>
                  <a:cubicBezTo>
                    <a:pt x="2966" y="3168"/>
                    <a:pt x="3228" y="3287"/>
                    <a:pt x="3501" y="3406"/>
                  </a:cubicBezTo>
                  <a:cubicBezTo>
                    <a:pt x="3811" y="3549"/>
                    <a:pt x="4121" y="3668"/>
                    <a:pt x="4430" y="3787"/>
                  </a:cubicBezTo>
                  <a:cubicBezTo>
                    <a:pt x="4990" y="3990"/>
                    <a:pt x="5549" y="4144"/>
                    <a:pt x="6121" y="4263"/>
                  </a:cubicBezTo>
                  <a:cubicBezTo>
                    <a:pt x="6383" y="4299"/>
                    <a:pt x="6668" y="4347"/>
                    <a:pt x="6930" y="4418"/>
                  </a:cubicBezTo>
                  <a:cubicBezTo>
                    <a:pt x="7216" y="4502"/>
                    <a:pt x="7490" y="4585"/>
                    <a:pt x="7752" y="4692"/>
                  </a:cubicBezTo>
                  <a:lnTo>
                    <a:pt x="8562" y="5002"/>
                  </a:lnTo>
                  <a:cubicBezTo>
                    <a:pt x="8812" y="5097"/>
                    <a:pt x="9062" y="5180"/>
                    <a:pt x="9300" y="5287"/>
                  </a:cubicBezTo>
                  <a:cubicBezTo>
                    <a:pt x="9788" y="5490"/>
                    <a:pt x="10288" y="5704"/>
                    <a:pt x="10764" y="5954"/>
                  </a:cubicBezTo>
                  <a:cubicBezTo>
                    <a:pt x="11002" y="6073"/>
                    <a:pt x="11252" y="6204"/>
                    <a:pt x="11491" y="6347"/>
                  </a:cubicBezTo>
                  <a:cubicBezTo>
                    <a:pt x="11729" y="6466"/>
                    <a:pt x="11955" y="6597"/>
                    <a:pt x="12157" y="6740"/>
                  </a:cubicBezTo>
                  <a:cubicBezTo>
                    <a:pt x="12372" y="6907"/>
                    <a:pt x="12562" y="7097"/>
                    <a:pt x="12741" y="7299"/>
                  </a:cubicBezTo>
                  <a:cubicBezTo>
                    <a:pt x="12919" y="7490"/>
                    <a:pt x="13110" y="7680"/>
                    <a:pt x="13276" y="7895"/>
                  </a:cubicBezTo>
                  <a:cubicBezTo>
                    <a:pt x="13419" y="8097"/>
                    <a:pt x="13562" y="8323"/>
                    <a:pt x="13693" y="8526"/>
                  </a:cubicBezTo>
                  <a:cubicBezTo>
                    <a:pt x="13812" y="8740"/>
                    <a:pt x="13955" y="8931"/>
                    <a:pt x="14098" y="9121"/>
                  </a:cubicBezTo>
                  <a:cubicBezTo>
                    <a:pt x="14169" y="9228"/>
                    <a:pt x="14253" y="9347"/>
                    <a:pt x="14336" y="9455"/>
                  </a:cubicBezTo>
                  <a:cubicBezTo>
                    <a:pt x="14408" y="9550"/>
                    <a:pt x="14479" y="9645"/>
                    <a:pt x="14550" y="9752"/>
                  </a:cubicBezTo>
                  <a:cubicBezTo>
                    <a:pt x="14717" y="9978"/>
                    <a:pt x="14884" y="10193"/>
                    <a:pt x="15050" y="10407"/>
                  </a:cubicBezTo>
                  <a:cubicBezTo>
                    <a:pt x="15062" y="10431"/>
                    <a:pt x="15110" y="10431"/>
                    <a:pt x="15122" y="10431"/>
                  </a:cubicBezTo>
                  <a:cubicBezTo>
                    <a:pt x="15170" y="10431"/>
                    <a:pt x="15193" y="10419"/>
                    <a:pt x="15229" y="10383"/>
                  </a:cubicBezTo>
                  <a:cubicBezTo>
                    <a:pt x="15289" y="10347"/>
                    <a:pt x="15265" y="10264"/>
                    <a:pt x="15229" y="10205"/>
                  </a:cubicBezTo>
                  <a:cubicBezTo>
                    <a:pt x="15146" y="10133"/>
                    <a:pt x="15086" y="10050"/>
                    <a:pt x="15027" y="9966"/>
                  </a:cubicBezTo>
                  <a:cubicBezTo>
                    <a:pt x="14908" y="9812"/>
                    <a:pt x="14789" y="9645"/>
                    <a:pt x="14693" y="9466"/>
                  </a:cubicBezTo>
                  <a:cubicBezTo>
                    <a:pt x="14586" y="9288"/>
                    <a:pt x="14491" y="9121"/>
                    <a:pt x="14396" y="8943"/>
                  </a:cubicBezTo>
                  <a:cubicBezTo>
                    <a:pt x="14193" y="8597"/>
                    <a:pt x="14038" y="8264"/>
                    <a:pt x="13836" y="7919"/>
                  </a:cubicBezTo>
                  <a:cubicBezTo>
                    <a:pt x="13705" y="7692"/>
                    <a:pt x="13562" y="7466"/>
                    <a:pt x="13396" y="7264"/>
                  </a:cubicBezTo>
                  <a:cubicBezTo>
                    <a:pt x="13217" y="7026"/>
                    <a:pt x="13026" y="6799"/>
                    <a:pt x="12824" y="6597"/>
                  </a:cubicBezTo>
                  <a:cubicBezTo>
                    <a:pt x="12443" y="6180"/>
                    <a:pt x="11967" y="5859"/>
                    <a:pt x="11491" y="5549"/>
                  </a:cubicBezTo>
                  <a:cubicBezTo>
                    <a:pt x="11264" y="5406"/>
                    <a:pt x="11038" y="5252"/>
                    <a:pt x="10800" y="5121"/>
                  </a:cubicBezTo>
                  <a:cubicBezTo>
                    <a:pt x="10562" y="4990"/>
                    <a:pt x="10312" y="4847"/>
                    <a:pt x="10062" y="4716"/>
                  </a:cubicBezTo>
                  <a:cubicBezTo>
                    <a:pt x="9550" y="4454"/>
                    <a:pt x="9038" y="4228"/>
                    <a:pt x="8526" y="3978"/>
                  </a:cubicBezTo>
                  <a:cubicBezTo>
                    <a:pt x="8240" y="3835"/>
                    <a:pt x="7966" y="3704"/>
                    <a:pt x="7669" y="3585"/>
                  </a:cubicBezTo>
                  <a:cubicBezTo>
                    <a:pt x="7395" y="3478"/>
                    <a:pt x="7133" y="3406"/>
                    <a:pt x="6859" y="3323"/>
                  </a:cubicBezTo>
                  <a:cubicBezTo>
                    <a:pt x="6573" y="3228"/>
                    <a:pt x="6276" y="3156"/>
                    <a:pt x="6002" y="3049"/>
                  </a:cubicBezTo>
                  <a:cubicBezTo>
                    <a:pt x="5740" y="2978"/>
                    <a:pt x="5502" y="2870"/>
                    <a:pt x="5264" y="2787"/>
                  </a:cubicBezTo>
                  <a:cubicBezTo>
                    <a:pt x="5140" y="2720"/>
                    <a:pt x="5000" y="2669"/>
                    <a:pt x="4864" y="2614"/>
                  </a:cubicBezTo>
                  <a:lnTo>
                    <a:pt x="4864" y="2614"/>
                  </a:lnTo>
                  <a:cubicBezTo>
                    <a:pt x="4880" y="2622"/>
                    <a:pt x="4895" y="2628"/>
                    <a:pt x="4906" y="2632"/>
                  </a:cubicBezTo>
                  <a:cubicBezTo>
                    <a:pt x="4868" y="2619"/>
                    <a:pt x="4832" y="2603"/>
                    <a:pt x="4797" y="2587"/>
                  </a:cubicBezTo>
                  <a:lnTo>
                    <a:pt x="4797" y="2587"/>
                  </a:lnTo>
                  <a:cubicBezTo>
                    <a:pt x="4819" y="2596"/>
                    <a:pt x="4842" y="2605"/>
                    <a:pt x="4864" y="2614"/>
                  </a:cubicBezTo>
                  <a:lnTo>
                    <a:pt x="4864" y="2614"/>
                  </a:lnTo>
                  <a:cubicBezTo>
                    <a:pt x="4834" y="2600"/>
                    <a:pt x="4799" y="2582"/>
                    <a:pt x="4768" y="2574"/>
                  </a:cubicBezTo>
                  <a:lnTo>
                    <a:pt x="4768" y="2574"/>
                  </a:lnTo>
                  <a:cubicBezTo>
                    <a:pt x="4778" y="2578"/>
                    <a:pt x="4787" y="2582"/>
                    <a:pt x="4797" y="2587"/>
                  </a:cubicBezTo>
                  <a:lnTo>
                    <a:pt x="4797" y="2587"/>
                  </a:lnTo>
                  <a:cubicBezTo>
                    <a:pt x="4786" y="2582"/>
                    <a:pt x="4775" y="2577"/>
                    <a:pt x="4763" y="2573"/>
                  </a:cubicBezTo>
                  <a:lnTo>
                    <a:pt x="4763" y="2573"/>
                  </a:lnTo>
                  <a:cubicBezTo>
                    <a:pt x="4765" y="2573"/>
                    <a:pt x="4766" y="2573"/>
                    <a:pt x="4768" y="2574"/>
                  </a:cubicBezTo>
                  <a:lnTo>
                    <a:pt x="4768" y="2574"/>
                  </a:lnTo>
                  <a:cubicBezTo>
                    <a:pt x="4747" y="2565"/>
                    <a:pt x="4726" y="2556"/>
                    <a:pt x="4704" y="2549"/>
                  </a:cubicBezTo>
                  <a:cubicBezTo>
                    <a:pt x="4656" y="2525"/>
                    <a:pt x="4633" y="2513"/>
                    <a:pt x="4597" y="2501"/>
                  </a:cubicBezTo>
                  <a:cubicBezTo>
                    <a:pt x="4347" y="2394"/>
                    <a:pt x="4073" y="2287"/>
                    <a:pt x="3823" y="2192"/>
                  </a:cubicBezTo>
                  <a:cubicBezTo>
                    <a:pt x="3537" y="2085"/>
                    <a:pt x="3275" y="1966"/>
                    <a:pt x="3001" y="1811"/>
                  </a:cubicBezTo>
                  <a:cubicBezTo>
                    <a:pt x="2751" y="1680"/>
                    <a:pt x="2525" y="1513"/>
                    <a:pt x="2287" y="1358"/>
                  </a:cubicBezTo>
                  <a:cubicBezTo>
                    <a:pt x="2049" y="1192"/>
                    <a:pt x="1835" y="1025"/>
                    <a:pt x="1596" y="846"/>
                  </a:cubicBezTo>
                  <a:cubicBezTo>
                    <a:pt x="1370" y="680"/>
                    <a:pt x="1132" y="537"/>
                    <a:pt x="894" y="382"/>
                  </a:cubicBezTo>
                  <a:cubicBezTo>
                    <a:pt x="787" y="334"/>
                    <a:pt x="668" y="251"/>
                    <a:pt x="561" y="191"/>
                  </a:cubicBezTo>
                  <a:cubicBezTo>
                    <a:pt x="525" y="168"/>
                    <a:pt x="465" y="120"/>
                    <a:pt x="406" y="84"/>
                  </a:cubicBezTo>
                  <a:cubicBezTo>
                    <a:pt x="370" y="72"/>
                    <a:pt x="358" y="61"/>
                    <a:pt x="322" y="49"/>
                  </a:cubicBezTo>
                  <a:cubicBezTo>
                    <a:pt x="299" y="13"/>
                    <a:pt x="251" y="1"/>
                    <a:pt x="2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 name="Google Shape;403;p23"/>
          <p:cNvGrpSpPr/>
          <p:nvPr/>
        </p:nvGrpSpPr>
        <p:grpSpPr>
          <a:xfrm>
            <a:off x="-273007" y="2971967"/>
            <a:ext cx="684562" cy="679525"/>
            <a:chOff x="1582325" y="3695000"/>
            <a:chExt cx="254825" cy="252950"/>
          </a:xfrm>
        </p:grpSpPr>
        <p:sp>
          <p:nvSpPr>
            <p:cNvPr id="404" name="Google Shape;404;p23"/>
            <p:cNvSpPr/>
            <p:nvPr/>
          </p:nvSpPr>
          <p:spPr>
            <a:xfrm>
              <a:off x="1759125" y="3786000"/>
              <a:ext cx="60450" cy="42600"/>
            </a:xfrm>
            <a:custGeom>
              <a:rect b="b" l="l" r="r" t="t"/>
              <a:pathLst>
                <a:path extrusionOk="0" h="1704" w="2418">
                  <a:moveTo>
                    <a:pt x="1168" y="1"/>
                  </a:moveTo>
                  <a:cubicBezTo>
                    <a:pt x="1049" y="1"/>
                    <a:pt x="930" y="1"/>
                    <a:pt x="811" y="13"/>
                  </a:cubicBezTo>
                  <a:cubicBezTo>
                    <a:pt x="751" y="37"/>
                    <a:pt x="668" y="37"/>
                    <a:pt x="608" y="49"/>
                  </a:cubicBezTo>
                  <a:cubicBezTo>
                    <a:pt x="287" y="96"/>
                    <a:pt x="37" y="370"/>
                    <a:pt x="1" y="692"/>
                  </a:cubicBezTo>
                  <a:lnTo>
                    <a:pt x="1" y="751"/>
                  </a:lnTo>
                  <a:cubicBezTo>
                    <a:pt x="1" y="1025"/>
                    <a:pt x="168" y="1299"/>
                    <a:pt x="418" y="1418"/>
                  </a:cubicBezTo>
                  <a:cubicBezTo>
                    <a:pt x="453" y="1442"/>
                    <a:pt x="477" y="1465"/>
                    <a:pt x="513" y="1489"/>
                  </a:cubicBezTo>
                  <a:cubicBezTo>
                    <a:pt x="668" y="1608"/>
                    <a:pt x="822" y="1644"/>
                    <a:pt x="1013" y="1680"/>
                  </a:cubicBezTo>
                  <a:cubicBezTo>
                    <a:pt x="1061" y="1704"/>
                    <a:pt x="1108" y="1704"/>
                    <a:pt x="1144" y="1704"/>
                  </a:cubicBezTo>
                  <a:cubicBezTo>
                    <a:pt x="1239" y="1704"/>
                    <a:pt x="1323" y="1704"/>
                    <a:pt x="1418" y="1680"/>
                  </a:cubicBezTo>
                  <a:cubicBezTo>
                    <a:pt x="1501" y="1668"/>
                    <a:pt x="1644" y="1644"/>
                    <a:pt x="1704" y="1608"/>
                  </a:cubicBezTo>
                  <a:cubicBezTo>
                    <a:pt x="1846" y="1537"/>
                    <a:pt x="1965" y="1465"/>
                    <a:pt x="2061" y="1323"/>
                  </a:cubicBezTo>
                  <a:cubicBezTo>
                    <a:pt x="2096" y="1263"/>
                    <a:pt x="2132" y="1227"/>
                    <a:pt x="2144" y="1168"/>
                  </a:cubicBezTo>
                  <a:cubicBezTo>
                    <a:pt x="2239" y="1120"/>
                    <a:pt x="2323" y="1049"/>
                    <a:pt x="2358" y="942"/>
                  </a:cubicBezTo>
                  <a:cubicBezTo>
                    <a:pt x="2418" y="751"/>
                    <a:pt x="2323" y="489"/>
                    <a:pt x="2120" y="430"/>
                  </a:cubicBezTo>
                  <a:cubicBezTo>
                    <a:pt x="2096" y="430"/>
                    <a:pt x="2073" y="418"/>
                    <a:pt x="2061" y="418"/>
                  </a:cubicBezTo>
                  <a:cubicBezTo>
                    <a:pt x="2013" y="346"/>
                    <a:pt x="1942" y="287"/>
                    <a:pt x="1858" y="227"/>
                  </a:cubicBezTo>
                  <a:cubicBezTo>
                    <a:pt x="1775" y="168"/>
                    <a:pt x="1668" y="108"/>
                    <a:pt x="1561" y="72"/>
                  </a:cubicBezTo>
                  <a:cubicBezTo>
                    <a:pt x="1549" y="72"/>
                    <a:pt x="1525" y="61"/>
                    <a:pt x="1489" y="61"/>
                  </a:cubicBezTo>
                  <a:cubicBezTo>
                    <a:pt x="1382" y="37"/>
                    <a:pt x="1263" y="1"/>
                    <a:pt x="1168" y="1"/>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3"/>
            <p:cNvSpPr/>
            <p:nvPr/>
          </p:nvSpPr>
          <p:spPr>
            <a:xfrm>
              <a:off x="1679075" y="3750800"/>
              <a:ext cx="58650" cy="43625"/>
            </a:xfrm>
            <a:custGeom>
              <a:rect b="b" l="l" r="r" t="t"/>
              <a:pathLst>
                <a:path extrusionOk="0" h="1745" w="2346">
                  <a:moveTo>
                    <a:pt x="972" y="0"/>
                  </a:moveTo>
                  <a:cubicBezTo>
                    <a:pt x="888" y="0"/>
                    <a:pt x="803" y="6"/>
                    <a:pt x="715" y="16"/>
                  </a:cubicBezTo>
                  <a:cubicBezTo>
                    <a:pt x="417" y="40"/>
                    <a:pt x="167" y="278"/>
                    <a:pt x="60" y="552"/>
                  </a:cubicBezTo>
                  <a:cubicBezTo>
                    <a:pt x="36" y="635"/>
                    <a:pt x="24" y="742"/>
                    <a:pt x="0" y="849"/>
                  </a:cubicBezTo>
                  <a:cubicBezTo>
                    <a:pt x="0" y="968"/>
                    <a:pt x="36" y="1088"/>
                    <a:pt x="84" y="1183"/>
                  </a:cubicBezTo>
                  <a:cubicBezTo>
                    <a:pt x="155" y="1338"/>
                    <a:pt x="238" y="1469"/>
                    <a:pt x="381" y="1564"/>
                  </a:cubicBezTo>
                  <a:cubicBezTo>
                    <a:pt x="465" y="1599"/>
                    <a:pt x="536" y="1647"/>
                    <a:pt x="631" y="1683"/>
                  </a:cubicBezTo>
                  <a:cubicBezTo>
                    <a:pt x="703" y="1707"/>
                    <a:pt x="857" y="1742"/>
                    <a:pt x="953" y="1742"/>
                  </a:cubicBezTo>
                  <a:cubicBezTo>
                    <a:pt x="991" y="1742"/>
                    <a:pt x="1031" y="1744"/>
                    <a:pt x="1070" y="1744"/>
                  </a:cubicBezTo>
                  <a:cubicBezTo>
                    <a:pt x="1130" y="1744"/>
                    <a:pt x="1188" y="1740"/>
                    <a:pt x="1238" y="1719"/>
                  </a:cubicBezTo>
                  <a:cubicBezTo>
                    <a:pt x="1334" y="1695"/>
                    <a:pt x="1417" y="1683"/>
                    <a:pt x="1512" y="1635"/>
                  </a:cubicBezTo>
                  <a:cubicBezTo>
                    <a:pt x="1572" y="1635"/>
                    <a:pt x="1631" y="1623"/>
                    <a:pt x="1691" y="1623"/>
                  </a:cubicBezTo>
                  <a:cubicBezTo>
                    <a:pt x="1953" y="1588"/>
                    <a:pt x="2179" y="1385"/>
                    <a:pt x="2262" y="1147"/>
                  </a:cubicBezTo>
                  <a:cubicBezTo>
                    <a:pt x="2346" y="968"/>
                    <a:pt x="2322" y="766"/>
                    <a:pt x="2250" y="587"/>
                  </a:cubicBezTo>
                  <a:cubicBezTo>
                    <a:pt x="2155" y="337"/>
                    <a:pt x="1941" y="195"/>
                    <a:pt x="1691" y="135"/>
                  </a:cubicBezTo>
                  <a:lnTo>
                    <a:pt x="1334" y="40"/>
                  </a:lnTo>
                  <a:cubicBezTo>
                    <a:pt x="1208" y="12"/>
                    <a:pt x="1091" y="0"/>
                    <a:pt x="972" y="0"/>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3"/>
            <p:cNvSpPr/>
            <p:nvPr/>
          </p:nvSpPr>
          <p:spPr>
            <a:xfrm>
              <a:off x="1582325" y="3745050"/>
              <a:ext cx="42300" cy="34725"/>
            </a:xfrm>
            <a:custGeom>
              <a:rect b="b" l="l" r="r" t="t"/>
              <a:pathLst>
                <a:path extrusionOk="0" h="1389" w="1692">
                  <a:moveTo>
                    <a:pt x="811" y="0"/>
                  </a:moveTo>
                  <a:cubicBezTo>
                    <a:pt x="715" y="0"/>
                    <a:pt x="629" y="30"/>
                    <a:pt x="536" y="67"/>
                  </a:cubicBezTo>
                  <a:cubicBezTo>
                    <a:pt x="477" y="103"/>
                    <a:pt x="441" y="139"/>
                    <a:pt x="382" y="163"/>
                  </a:cubicBezTo>
                  <a:cubicBezTo>
                    <a:pt x="358" y="163"/>
                    <a:pt x="358" y="186"/>
                    <a:pt x="346" y="186"/>
                  </a:cubicBezTo>
                  <a:cubicBezTo>
                    <a:pt x="286" y="198"/>
                    <a:pt x="227" y="222"/>
                    <a:pt x="179" y="270"/>
                  </a:cubicBezTo>
                  <a:cubicBezTo>
                    <a:pt x="84" y="341"/>
                    <a:pt x="24" y="484"/>
                    <a:pt x="1" y="615"/>
                  </a:cubicBezTo>
                  <a:cubicBezTo>
                    <a:pt x="1" y="627"/>
                    <a:pt x="1" y="639"/>
                    <a:pt x="24" y="675"/>
                  </a:cubicBezTo>
                  <a:cubicBezTo>
                    <a:pt x="24" y="746"/>
                    <a:pt x="36" y="806"/>
                    <a:pt x="60" y="877"/>
                  </a:cubicBezTo>
                  <a:cubicBezTo>
                    <a:pt x="96" y="925"/>
                    <a:pt x="108" y="960"/>
                    <a:pt x="144" y="996"/>
                  </a:cubicBezTo>
                  <a:cubicBezTo>
                    <a:pt x="167" y="1044"/>
                    <a:pt x="227" y="1091"/>
                    <a:pt x="274" y="1139"/>
                  </a:cubicBezTo>
                  <a:cubicBezTo>
                    <a:pt x="286" y="1139"/>
                    <a:pt x="298" y="1151"/>
                    <a:pt x="322" y="1163"/>
                  </a:cubicBezTo>
                  <a:cubicBezTo>
                    <a:pt x="417" y="1282"/>
                    <a:pt x="596" y="1389"/>
                    <a:pt x="763" y="1389"/>
                  </a:cubicBezTo>
                  <a:cubicBezTo>
                    <a:pt x="882" y="1389"/>
                    <a:pt x="989" y="1389"/>
                    <a:pt x="1108" y="1377"/>
                  </a:cubicBezTo>
                  <a:lnTo>
                    <a:pt x="1156" y="1377"/>
                  </a:lnTo>
                  <a:cubicBezTo>
                    <a:pt x="1215" y="1377"/>
                    <a:pt x="1251" y="1353"/>
                    <a:pt x="1310" y="1329"/>
                  </a:cubicBezTo>
                  <a:cubicBezTo>
                    <a:pt x="1358" y="1294"/>
                    <a:pt x="1417" y="1270"/>
                    <a:pt x="1465" y="1234"/>
                  </a:cubicBezTo>
                  <a:cubicBezTo>
                    <a:pt x="1548" y="1163"/>
                    <a:pt x="1608" y="1056"/>
                    <a:pt x="1656" y="960"/>
                  </a:cubicBezTo>
                  <a:cubicBezTo>
                    <a:pt x="1656" y="901"/>
                    <a:pt x="1668" y="853"/>
                    <a:pt x="1691" y="794"/>
                  </a:cubicBezTo>
                  <a:lnTo>
                    <a:pt x="1691" y="615"/>
                  </a:lnTo>
                  <a:cubicBezTo>
                    <a:pt x="1656" y="496"/>
                    <a:pt x="1608" y="389"/>
                    <a:pt x="1537" y="305"/>
                  </a:cubicBezTo>
                  <a:cubicBezTo>
                    <a:pt x="1429" y="186"/>
                    <a:pt x="1370" y="151"/>
                    <a:pt x="1227" y="79"/>
                  </a:cubicBezTo>
                  <a:cubicBezTo>
                    <a:pt x="1120" y="32"/>
                    <a:pt x="1001" y="8"/>
                    <a:pt x="894" y="8"/>
                  </a:cubicBezTo>
                  <a:cubicBezTo>
                    <a:pt x="865" y="3"/>
                    <a:pt x="837" y="0"/>
                    <a:pt x="811" y="0"/>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3"/>
            <p:cNvSpPr/>
            <p:nvPr/>
          </p:nvSpPr>
          <p:spPr>
            <a:xfrm>
              <a:off x="1618050" y="3822025"/>
              <a:ext cx="75925" cy="48850"/>
            </a:xfrm>
            <a:custGeom>
              <a:rect b="b" l="l" r="r" t="t"/>
              <a:pathLst>
                <a:path extrusionOk="0" h="1954" w="3037">
                  <a:moveTo>
                    <a:pt x="1405" y="1"/>
                  </a:moveTo>
                  <a:cubicBezTo>
                    <a:pt x="1286" y="1"/>
                    <a:pt x="1167" y="1"/>
                    <a:pt x="1048" y="24"/>
                  </a:cubicBezTo>
                  <a:cubicBezTo>
                    <a:pt x="977" y="36"/>
                    <a:pt x="881" y="48"/>
                    <a:pt x="810" y="84"/>
                  </a:cubicBezTo>
                  <a:cubicBezTo>
                    <a:pt x="703" y="96"/>
                    <a:pt x="620" y="132"/>
                    <a:pt x="524" y="167"/>
                  </a:cubicBezTo>
                  <a:cubicBezTo>
                    <a:pt x="239" y="286"/>
                    <a:pt x="36" y="572"/>
                    <a:pt x="0" y="894"/>
                  </a:cubicBezTo>
                  <a:lnTo>
                    <a:pt x="0" y="989"/>
                  </a:lnTo>
                  <a:cubicBezTo>
                    <a:pt x="0" y="1108"/>
                    <a:pt x="36" y="1227"/>
                    <a:pt x="119" y="1322"/>
                  </a:cubicBezTo>
                  <a:cubicBezTo>
                    <a:pt x="179" y="1477"/>
                    <a:pt x="286" y="1608"/>
                    <a:pt x="417" y="1703"/>
                  </a:cubicBezTo>
                  <a:cubicBezTo>
                    <a:pt x="524" y="1787"/>
                    <a:pt x="631" y="1846"/>
                    <a:pt x="750" y="1882"/>
                  </a:cubicBezTo>
                  <a:cubicBezTo>
                    <a:pt x="750" y="1882"/>
                    <a:pt x="989" y="1953"/>
                    <a:pt x="1072" y="1953"/>
                  </a:cubicBezTo>
                  <a:lnTo>
                    <a:pt x="1227" y="1953"/>
                  </a:lnTo>
                  <a:cubicBezTo>
                    <a:pt x="1465" y="1953"/>
                    <a:pt x="1667" y="1906"/>
                    <a:pt x="1882" y="1822"/>
                  </a:cubicBezTo>
                  <a:cubicBezTo>
                    <a:pt x="1953" y="1787"/>
                    <a:pt x="2024" y="1739"/>
                    <a:pt x="2084" y="1679"/>
                  </a:cubicBezTo>
                  <a:lnTo>
                    <a:pt x="2144" y="1679"/>
                  </a:lnTo>
                  <a:cubicBezTo>
                    <a:pt x="2174" y="1684"/>
                    <a:pt x="2205" y="1687"/>
                    <a:pt x="2235" y="1687"/>
                  </a:cubicBezTo>
                  <a:cubicBezTo>
                    <a:pt x="2347" y="1687"/>
                    <a:pt x="2457" y="1655"/>
                    <a:pt x="2560" y="1608"/>
                  </a:cubicBezTo>
                  <a:lnTo>
                    <a:pt x="2655" y="1548"/>
                  </a:lnTo>
                  <a:lnTo>
                    <a:pt x="2739" y="1489"/>
                  </a:lnTo>
                  <a:cubicBezTo>
                    <a:pt x="2906" y="1358"/>
                    <a:pt x="3025" y="1156"/>
                    <a:pt x="3036" y="929"/>
                  </a:cubicBezTo>
                  <a:lnTo>
                    <a:pt x="3036" y="858"/>
                  </a:lnTo>
                  <a:cubicBezTo>
                    <a:pt x="3036" y="417"/>
                    <a:pt x="2703" y="48"/>
                    <a:pt x="2286" y="24"/>
                  </a:cubicBezTo>
                  <a:lnTo>
                    <a:pt x="2179" y="24"/>
                  </a:lnTo>
                  <a:cubicBezTo>
                    <a:pt x="2060" y="24"/>
                    <a:pt x="1929" y="1"/>
                    <a:pt x="1810" y="1"/>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3"/>
            <p:cNvSpPr/>
            <p:nvPr/>
          </p:nvSpPr>
          <p:spPr>
            <a:xfrm>
              <a:off x="1749025" y="3695000"/>
              <a:ext cx="63425" cy="44650"/>
            </a:xfrm>
            <a:custGeom>
              <a:rect b="b" l="l" r="r" t="t"/>
              <a:pathLst>
                <a:path extrusionOk="0" h="1786" w="2537">
                  <a:moveTo>
                    <a:pt x="924" y="1"/>
                  </a:moveTo>
                  <a:cubicBezTo>
                    <a:pt x="860" y="1"/>
                    <a:pt x="792" y="4"/>
                    <a:pt x="715" y="10"/>
                  </a:cubicBezTo>
                  <a:cubicBezTo>
                    <a:pt x="584" y="21"/>
                    <a:pt x="405" y="117"/>
                    <a:pt x="322" y="188"/>
                  </a:cubicBezTo>
                  <a:cubicBezTo>
                    <a:pt x="262" y="236"/>
                    <a:pt x="214" y="295"/>
                    <a:pt x="155" y="355"/>
                  </a:cubicBezTo>
                  <a:lnTo>
                    <a:pt x="143" y="379"/>
                  </a:lnTo>
                  <a:cubicBezTo>
                    <a:pt x="48" y="486"/>
                    <a:pt x="0" y="641"/>
                    <a:pt x="0" y="819"/>
                  </a:cubicBezTo>
                  <a:cubicBezTo>
                    <a:pt x="0" y="855"/>
                    <a:pt x="0" y="891"/>
                    <a:pt x="36" y="950"/>
                  </a:cubicBezTo>
                  <a:cubicBezTo>
                    <a:pt x="48" y="1081"/>
                    <a:pt x="107" y="1200"/>
                    <a:pt x="203" y="1307"/>
                  </a:cubicBezTo>
                  <a:cubicBezTo>
                    <a:pt x="322" y="1474"/>
                    <a:pt x="500" y="1593"/>
                    <a:pt x="691" y="1665"/>
                  </a:cubicBezTo>
                  <a:cubicBezTo>
                    <a:pt x="750" y="1676"/>
                    <a:pt x="798" y="1688"/>
                    <a:pt x="857" y="1712"/>
                  </a:cubicBezTo>
                  <a:cubicBezTo>
                    <a:pt x="929" y="1736"/>
                    <a:pt x="1012" y="1748"/>
                    <a:pt x="1107" y="1772"/>
                  </a:cubicBezTo>
                  <a:cubicBezTo>
                    <a:pt x="1176" y="1779"/>
                    <a:pt x="1253" y="1785"/>
                    <a:pt x="1333" y="1785"/>
                  </a:cubicBezTo>
                  <a:cubicBezTo>
                    <a:pt x="1391" y="1785"/>
                    <a:pt x="1452" y="1782"/>
                    <a:pt x="1512" y="1772"/>
                  </a:cubicBezTo>
                  <a:cubicBezTo>
                    <a:pt x="1631" y="1748"/>
                    <a:pt x="1750" y="1700"/>
                    <a:pt x="1869" y="1665"/>
                  </a:cubicBezTo>
                  <a:cubicBezTo>
                    <a:pt x="1953" y="1629"/>
                    <a:pt x="2024" y="1569"/>
                    <a:pt x="2084" y="1510"/>
                  </a:cubicBezTo>
                  <a:cubicBezTo>
                    <a:pt x="2239" y="1462"/>
                    <a:pt x="2358" y="1391"/>
                    <a:pt x="2429" y="1272"/>
                  </a:cubicBezTo>
                  <a:cubicBezTo>
                    <a:pt x="2489" y="1188"/>
                    <a:pt x="2524" y="1081"/>
                    <a:pt x="2536" y="974"/>
                  </a:cubicBezTo>
                  <a:lnTo>
                    <a:pt x="2536" y="891"/>
                  </a:lnTo>
                  <a:cubicBezTo>
                    <a:pt x="2536" y="855"/>
                    <a:pt x="2524" y="831"/>
                    <a:pt x="2524" y="795"/>
                  </a:cubicBezTo>
                  <a:cubicBezTo>
                    <a:pt x="2500" y="676"/>
                    <a:pt x="2465" y="593"/>
                    <a:pt x="2381" y="498"/>
                  </a:cubicBezTo>
                  <a:cubicBezTo>
                    <a:pt x="2322" y="450"/>
                    <a:pt x="2286" y="414"/>
                    <a:pt x="2239" y="367"/>
                  </a:cubicBezTo>
                  <a:lnTo>
                    <a:pt x="2143" y="319"/>
                  </a:lnTo>
                  <a:lnTo>
                    <a:pt x="2084" y="295"/>
                  </a:lnTo>
                  <a:cubicBezTo>
                    <a:pt x="2024" y="260"/>
                    <a:pt x="1953" y="236"/>
                    <a:pt x="1893" y="212"/>
                  </a:cubicBezTo>
                  <a:cubicBezTo>
                    <a:pt x="1834" y="176"/>
                    <a:pt x="1774" y="141"/>
                    <a:pt x="1703" y="129"/>
                  </a:cubicBezTo>
                  <a:lnTo>
                    <a:pt x="1655" y="117"/>
                  </a:lnTo>
                  <a:lnTo>
                    <a:pt x="1429" y="69"/>
                  </a:lnTo>
                  <a:cubicBezTo>
                    <a:pt x="1310" y="45"/>
                    <a:pt x="1215" y="21"/>
                    <a:pt x="1107" y="10"/>
                  </a:cubicBezTo>
                  <a:cubicBezTo>
                    <a:pt x="1048" y="4"/>
                    <a:pt x="988" y="1"/>
                    <a:pt x="924" y="1"/>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3"/>
            <p:cNvSpPr/>
            <p:nvPr/>
          </p:nvSpPr>
          <p:spPr>
            <a:xfrm>
              <a:off x="1779675" y="3863325"/>
              <a:ext cx="57475" cy="44450"/>
            </a:xfrm>
            <a:custGeom>
              <a:rect b="b" l="l" r="r" t="t"/>
              <a:pathLst>
                <a:path extrusionOk="0" h="1778" w="2299">
                  <a:moveTo>
                    <a:pt x="1196" y="1"/>
                  </a:moveTo>
                  <a:cubicBezTo>
                    <a:pt x="1091" y="1"/>
                    <a:pt x="992" y="24"/>
                    <a:pt x="893" y="63"/>
                  </a:cubicBezTo>
                  <a:lnTo>
                    <a:pt x="858" y="75"/>
                  </a:lnTo>
                  <a:lnTo>
                    <a:pt x="834" y="99"/>
                  </a:lnTo>
                  <a:cubicBezTo>
                    <a:pt x="608" y="99"/>
                    <a:pt x="429" y="158"/>
                    <a:pt x="286" y="277"/>
                  </a:cubicBezTo>
                  <a:cubicBezTo>
                    <a:pt x="167" y="361"/>
                    <a:pt x="84" y="468"/>
                    <a:pt x="48" y="599"/>
                  </a:cubicBezTo>
                  <a:cubicBezTo>
                    <a:pt x="12" y="694"/>
                    <a:pt x="0" y="777"/>
                    <a:pt x="0" y="873"/>
                  </a:cubicBezTo>
                  <a:cubicBezTo>
                    <a:pt x="0" y="992"/>
                    <a:pt x="12" y="1087"/>
                    <a:pt x="84" y="1182"/>
                  </a:cubicBezTo>
                  <a:cubicBezTo>
                    <a:pt x="143" y="1301"/>
                    <a:pt x="215" y="1420"/>
                    <a:pt x="346" y="1492"/>
                  </a:cubicBezTo>
                  <a:cubicBezTo>
                    <a:pt x="548" y="1682"/>
                    <a:pt x="834" y="1742"/>
                    <a:pt x="1132" y="1778"/>
                  </a:cubicBezTo>
                  <a:lnTo>
                    <a:pt x="1191" y="1778"/>
                  </a:lnTo>
                  <a:cubicBezTo>
                    <a:pt x="1263" y="1766"/>
                    <a:pt x="1346" y="1766"/>
                    <a:pt x="1441" y="1766"/>
                  </a:cubicBezTo>
                  <a:cubicBezTo>
                    <a:pt x="1489" y="1742"/>
                    <a:pt x="1548" y="1742"/>
                    <a:pt x="1584" y="1730"/>
                  </a:cubicBezTo>
                  <a:cubicBezTo>
                    <a:pt x="1858" y="1659"/>
                    <a:pt x="2048" y="1551"/>
                    <a:pt x="2144" y="1385"/>
                  </a:cubicBezTo>
                  <a:cubicBezTo>
                    <a:pt x="2179" y="1313"/>
                    <a:pt x="2227" y="1242"/>
                    <a:pt x="2263" y="1147"/>
                  </a:cubicBezTo>
                  <a:cubicBezTo>
                    <a:pt x="2286" y="1063"/>
                    <a:pt x="2298" y="968"/>
                    <a:pt x="2298" y="885"/>
                  </a:cubicBezTo>
                  <a:cubicBezTo>
                    <a:pt x="2298" y="777"/>
                    <a:pt x="2286" y="670"/>
                    <a:pt x="2251" y="575"/>
                  </a:cubicBezTo>
                  <a:cubicBezTo>
                    <a:pt x="2203" y="456"/>
                    <a:pt x="2108" y="337"/>
                    <a:pt x="1989" y="254"/>
                  </a:cubicBezTo>
                  <a:cubicBezTo>
                    <a:pt x="1786" y="99"/>
                    <a:pt x="1513" y="4"/>
                    <a:pt x="1263" y="4"/>
                  </a:cubicBezTo>
                  <a:cubicBezTo>
                    <a:pt x="1240" y="2"/>
                    <a:pt x="1218" y="1"/>
                    <a:pt x="1196" y="1"/>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3"/>
            <p:cNvSpPr/>
            <p:nvPr/>
          </p:nvSpPr>
          <p:spPr>
            <a:xfrm>
              <a:off x="1719250" y="3912400"/>
              <a:ext cx="44375" cy="35550"/>
            </a:xfrm>
            <a:custGeom>
              <a:rect b="b" l="l" r="r" t="t"/>
              <a:pathLst>
                <a:path extrusionOk="0" h="1422" w="1775">
                  <a:moveTo>
                    <a:pt x="782" y="1"/>
                  </a:moveTo>
                  <a:cubicBezTo>
                    <a:pt x="700" y="1"/>
                    <a:pt x="618" y="16"/>
                    <a:pt x="536" y="53"/>
                  </a:cubicBezTo>
                  <a:lnTo>
                    <a:pt x="405" y="136"/>
                  </a:lnTo>
                  <a:cubicBezTo>
                    <a:pt x="286" y="172"/>
                    <a:pt x="179" y="243"/>
                    <a:pt x="108" y="350"/>
                  </a:cubicBezTo>
                  <a:cubicBezTo>
                    <a:pt x="48" y="422"/>
                    <a:pt x="24" y="517"/>
                    <a:pt x="1" y="612"/>
                  </a:cubicBezTo>
                  <a:lnTo>
                    <a:pt x="1" y="672"/>
                  </a:lnTo>
                  <a:cubicBezTo>
                    <a:pt x="1" y="755"/>
                    <a:pt x="24" y="827"/>
                    <a:pt x="60" y="898"/>
                  </a:cubicBezTo>
                  <a:lnTo>
                    <a:pt x="96" y="946"/>
                  </a:lnTo>
                  <a:cubicBezTo>
                    <a:pt x="120" y="993"/>
                    <a:pt x="155" y="1053"/>
                    <a:pt x="179" y="1089"/>
                  </a:cubicBezTo>
                  <a:cubicBezTo>
                    <a:pt x="262" y="1184"/>
                    <a:pt x="358" y="1243"/>
                    <a:pt x="465" y="1291"/>
                  </a:cubicBezTo>
                  <a:lnTo>
                    <a:pt x="477" y="1303"/>
                  </a:lnTo>
                  <a:cubicBezTo>
                    <a:pt x="524" y="1327"/>
                    <a:pt x="572" y="1351"/>
                    <a:pt x="632" y="1362"/>
                  </a:cubicBezTo>
                  <a:cubicBezTo>
                    <a:pt x="715" y="1386"/>
                    <a:pt x="822" y="1422"/>
                    <a:pt x="929" y="1422"/>
                  </a:cubicBezTo>
                  <a:cubicBezTo>
                    <a:pt x="1120" y="1422"/>
                    <a:pt x="1286" y="1386"/>
                    <a:pt x="1405" y="1315"/>
                  </a:cubicBezTo>
                  <a:cubicBezTo>
                    <a:pt x="1513" y="1267"/>
                    <a:pt x="1596" y="1196"/>
                    <a:pt x="1655" y="1112"/>
                  </a:cubicBezTo>
                  <a:cubicBezTo>
                    <a:pt x="1691" y="1065"/>
                    <a:pt x="1703" y="1017"/>
                    <a:pt x="1727" y="970"/>
                  </a:cubicBezTo>
                  <a:cubicBezTo>
                    <a:pt x="1763" y="910"/>
                    <a:pt x="1775" y="827"/>
                    <a:pt x="1775" y="755"/>
                  </a:cubicBezTo>
                  <a:cubicBezTo>
                    <a:pt x="1775" y="660"/>
                    <a:pt x="1763" y="577"/>
                    <a:pt x="1715" y="517"/>
                  </a:cubicBezTo>
                  <a:cubicBezTo>
                    <a:pt x="1644" y="398"/>
                    <a:pt x="1596" y="315"/>
                    <a:pt x="1477" y="231"/>
                  </a:cubicBezTo>
                  <a:cubicBezTo>
                    <a:pt x="1417" y="184"/>
                    <a:pt x="1346" y="136"/>
                    <a:pt x="1274" y="112"/>
                  </a:cubicBezTo>
                  <a:lnTo>
                    <a:pt x="1239" y="100"/>
                  </a:lnTo>
                  <a:cubicBezTo>
                    <a:pt x="1108" y="17"/>
                    <a:pt x="953" y="5"/>
                    <a:pt x="858" y="5"/>
                  </a:cubicBezTo>
                  <a:cubicBezTo>
                    <a:pt x="832" y="2"/>
                    <a:pt x="807" y="1"/>
                    <a:pt x="782" y="1"/>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 name="Google Shape;411;p23"/>
          <p:cNvGrpSpPr/>
          <p:nvPr/>
        </p:nvGrpSpPr>
        <p:grpSpPr>
          <a:xfrm flipH="1" rot="-5246968">
            <a:off x="4693037" y="4698397"/>
            <a:ext cx="1965398" cy="1731113"/>
            <a:chOff x="7708900" y="576075"/>
            <a:chExt cx="1965416" cy="1731129"/>
          </a:xfrm>
        </p:grpSpPr>
        <p:sp>
          <p:nvSpPr>
            <p:cNvPr id="412" name="Google Shape;412;p23"/>
            <p:cNvSpPr/>
            <p:nvPr/>
          </p:nvSpPr>
          <p:spPr>
            <a:xfrm>
              <a:off x="7708900" y="576075"/>
              <a:ext cx="1965416" cy="1731129"/>
            </a:xfrm>
            <a:custGeom>
              <a:rect b="b" l="l" r="r" t="t"/>
              <a:pathLst>
                <a:path extrusionOk="0" h="36915" w="41911">
                  <a:moveTo>
                    <a:pt x="18931" y="5653"/>
                  </a:moveTo>
                  <a:cubicBezTo>
                    <a:pt x="18979" y="5653"/>
                    <a:pt x="19015" y="5664"/>
                    <a:pt x="19062" y="5688"/>
                  </a:cubicBezTo>
                  <a:cubicBezTo>
                    <a:pt x="19157" y="5712"/>
                    <a:pt x="19229" y="5772"/>
                    <a:pt x="19300" y="5831"/>
                  </a:cubicBezTo>
                  <a:cubicBezTo>
                    <a:pt x="19348" y="5879"/>
                    <a:pt x="19407" y="5903"/>
                    <a:pt x="19455" y="5950"/>
                  </a:cubicBezTo>
                  <a:cubicBezTo>
                    <a:pt x="19586" y="6045"/>
                    <a:pt x="19705" y="6165"/>
                    <a:pt x="19812" y="6295"/>
                  </a:cubicBezTo>
                  <a:cubicBezTo>
                    <a:pt x="19872" y="6355"/>
                    <a:pt x="19908" y="6426"/>
                    <a:pt x="19943" y="6510"/>
                  </a:cubicBezTo>
                  <a:lnTo>
                    <a:pt x="19991" y="6641"/>
                  </a:lnTo>
                  <a:cubicBezTo>
                    <a:pt x="20015" y="6700"/>
                    <a:pt x="20050" y="6760"/>
                    <a:pt x="20074" y="6831"/>
                  </a:cubicBezTo>
                  <a:cubicBezTo>
                    <a:pt x="20074" y="6867"/>
                    <a:pt x="20086" y="6903"/>
                    <a:pt x="20122" y="6962"/>
                  </a:cubicBezTo>
                  <a:lnTo>
                    <a:pt x="20122" y="6974"/>
                  </a:lnTo>
                  <a:lnTo>
                    <a:pt x="20122" y="7057"/>
                  </a:lnTo>
                  <a:cubicBezTo>
                    <a:pt x="20122" y="7081"/>
                    <a:pt x="20110" y="7117"/>
                    <a:pt x="20086" y="7141"/>
                  </a:cubicBezTo>
                  <a:cubicBezTo>
                    <a:pt x="20062" y="7177"/>
                    <a:pt x="20015" y="7236"/>
                    <a:pt x="19967" y="7260"/>
                  </a:cubicBezTo>
                  <a:cubicBezTo>
                    <a:pt x="19931" y="7296"/>
                    <a:pt x="19884" y="7319"/>
                    <a:pt x="19824" y="7319"/>
                  </a:cubicBezTo>
                  <a:cubicBezTo>
                    <a:pt x="19777" y="7319"/>
                    <a:pt x="19729" y="7319"/>
                    <a:pt x="19693" y="7308"/>
                  </a:cubicBezTo>
                  <a:cubicBezTo>
                    <a:pt x="19646" y="7296"/>
                    <a:pt x="19610" y="7272"/>
                    <a:pt x="19586" y="7260"/>
                  </a:cubicBezTo>
                  <a:cubicBezTo>
                    <a:pt x="19550" y="7248"/>
                    <a:pt x="19527" y="7212"/>
                    <a:pt x="19491" y="7200"/>
                  </a:cubicBezTo>
                  <a:cubicBezTo>
                    <a:pt x="19396" y="7129"/>
                    <a:pt x="19288" y="7022"/>
                    <a:pt x="19181" y="6915"/>
                  </a:cubicBezTo>
                  <a:cubicBezTo>
                    <a:pt x="19122" y="6879"/>
                    <a:pt x="19062" y="6819"/>
                    <a:pt x="19015" y="6760"/>
                  </a:cubicBezTo>
                  <a:cubicBezTo>
                    <a:pt x="18979" y="6724"/>
                    <a:pt x="18931" y="6676"/>
                    <a:pt x="18896" y="6641"/>
                  </a:cubicBezTo>
                  <a:cubicBezTo>
                    <a:pt x="18812" y="6534"/>
                    <a:pt x="18717" y="6415"/>
                    <a:pt x="18681" y="6284"/>
                  </a:cubicBezTo>
                  <a:cubicBezTo>
                    <a:pt x="18681" y="6260"/>
                    <a:pt x="18657" y="6248"/>
                    <a:pt x="18657" y="6236"/>
                  </a:cubicBezTo>
                  <a:cubicBezTo>
                    <a:pt x="18634" y="6176"/>
                    <a:pt x="18598" y="6105"/>
                    <a:pt x="18598" y="6022"/>
                  </a:cubicBezTo>
                  <a:lnTo>
                    <a:pt x="18598" y="6010"/>
                  </a:lnTo>
                  <a:cubicBezTo>
                    <a:pt x="18622" y="5962"/>
                    <a:pt x="18622" y="5891"/>
                    <a:pt x="18645" y="5843"/>
                  </a:cubicBezTo>
                  <a:cubicBezTo>
                    <a:pt x="18645" y="5831"/>
                    <a:pt x="18657" y="5831"/>
                    <a:pt x="18657" y="5819"/>
                  </a:cubicBezTo>
                  <a:cubicBezTo>
                    <a:pt x="18681" y="5772"/>
                    <a:pt x="18705" y="5748"/>
                    <a:pt x="18753" y="5712"/>
                  </a:cubicBezTo>
                  <a:cubicBezTo>
                    <a:pt x="18800" y="5688"/>
                    <a:pt x="18836" y="5653"/>
                    <a:pt x="18896" y="5653"/>
                  </a:cubicBezTo>
                  <a:close/>
                  <a:moveTo>
                    <a:pt x="15931" y="6400"/>
                  </a:moveTo>
                  <a:cubicBezTo>
                    <a:pt x="15978" y="6400"/>
                    <a:pt x="16026" y="6403"/>
                    <a:pt x="16074" y="6403"/>
                  </a:cubicBezTo>
                  <a:cubicBezTo>
                    <a:pt x="16121" y="6403"/>
                    <a:pt x="16157" y="6415"/>
                    <a:pt x="16193" y="6426"/>
                  </a:cubicBezTo>
                  <a:cubicBezTo>
                    <a:pt x="16252" y="6450"/>
                    <a:pt x="16324" y="6462"/>
                    <a:pt x="16383" y="6486"/>
                  </a:cubicBezTo>
                  <a:cubicBezTo>
                    <a:pt x="16538" y="6546"/>
                    <a:pt x="16681" y="6605"/>
                    <a:pt x="16836" y="6688"/>
                  </a:cubicBezTo>
                  <a:cubicBezTo>
                    <a:pt x="16895" y="6724"/>
                    <a:pt x="16967" y="6760"/>
                    <a:pt x="17026" y="6807"/>
                  </a:cubicBezTo>
                  <a:cubicBezTo>
                    <a:pt x="17098" y="6843"/>
                    <a:pt x="17169" y="6903"/>
                    <a:pt x="17252" y="6962"/>
                  </a:cubicBezTo>
                  <a:cubicBezTo>
                    <a:pt x="17324" y="7046"/>
                    <a:pt x="17395" y="7141"/>
                    <a:pt x="17431" y="7260"/>
                  </a:cubicBezTo>
                  <a:cubicBezTo>
                    <a:pt x="17455" y="7308"/>
                    <a:pt x="17467" y="7355"/>
                    <a:pt x="17467" y="7403"/>
                  </a:cubicBezTo>
                  <a:cubicBezTo>
                    <a:pt x="17467" y="7403"/>
                    <a:pt x="17467" y="7415"/>
                    <a:pt x="17455" y="7415"/>
                  </a:cubicBezTo>
                  <a:cubicBezTo>
                    <a:pt x="17455" y="7474"/>
                    <a:pt x="17443" y="7534"/>
                    <a:pt x="17395" y="7581"/>
                  </a:cubicBezTo>
                  <a:cubicBezTo>
                    <a:pt x="17383" y="7629"/>
                    <a:pt x="17348" y="7700"/>
                    <a:pt x="17288" y="7724"/>
                  </a:cubicBezTo>
                  <a:cubicBezTo>
                    <a:pt x="17276" y="7736"/>
                    <a:pt x="17252" y="7760"/>
                    <a:pt x="17217" y="7772"/>
                  </a:cubicBezTo>
                  <a:cubicBezTo>
                    <a:pt x="17193" y="7772"/>
                    <a:pt x="17157" y="7784"/>
                    <a:pt x="17133" y="7784"/>
                  </a:cubicBezTo>
                  <a:lnTo>
                    <a:pt x="17086" y="7784"/>
                  </a:lnTo>
                  <a:cubicBezTo>
                    <a:pt x="17050" y="7784"/>
                    <a:pt x="17014" y="7796"/>
                    <a:pt x="16979" y="7796"/>
                  </a:cubicBezTo>
                  <a:cubicBezTo>
                    <a:pt x="16936" y="7804"/>
                    <a:pt x="16893" y="7808"/>
                    <a:pt x="16851" y="7808"/>
                  </a:cubicBezTo>
                  <a:cubicBezTo>
                    <a:pt x="16715" y="7808"/>
                    <a:pt x="16582" y="7770"/>
                    <a:pt x="16455" y="7724"/>
                  </a:cubicBezTo>
                  <a:cubicBezTo>
                    <a:pt x="16395" y="7712"/>
                    <a:pt x="16336" y="7677"/>
                    <a:pt x="16276" y="7653"/>
                  </a:cubicBezTo>
                  <a:lnTo>
                    <a:pt x="16145" y="7605"/>
                  </a:lnTo>
                  <a:cubicBezTo>
                    <a:pt x="15967" y="7534"/>
                    <a:pt x="15776" y="7427"/>
                    <a:pt x="15657" y="7284"/>
                  </a:cubicBezTo>
                  <a:cubicBezTo>
                    <a:pt x="15609" y="7224"/>
                    <a:pt x="15562" y="7165"/>
                    <a:pt x="15550" y="7081"/>
                  </a:cubicBezTo>
                  <a:cubicBezTo>
                    <a:pt x="15538" y="7046"/>
                    <a:pt x="15502" y="6998"/>
                    <a:pt x="15490" y="6950"/>
                  </a:cubicBezTo>
                  <a:cubicBezTo>
                    <a:pt x="15478" y="6927"/>
                    <a:pt x="15478" y="6879"/>
                    <a:pt x="15478" y="6843"/>
                  </a:cubicBezTo>
                  <a:lnTo>
                    <a:pt x="15478" y="6784"/>
                  </a:lnTo>
                  <a:cubicBezTo>
                    <a:pt x="15490" y="6748"/>
                    <a:pt x="15526" y="6700"/>
                    <a:pt x="15550" y="6653"/>
                  </a:cubicBezTo>
                  <a:cubicBezTo>
                    <a:pt x="15550" y="6641"/>
                    <a:pt x="15562" y="6629"/>
                    <a:pt x="15562" y="6605"/>
                  </a:cubicBezTo>
                  <a:cubicBezTo>
                    <a:pt x="15597" y="6546"/>
                    <a:pt x="15645" y="6522"/>
                    <a:pt x="15681" y="6474"/>
                  </a:cubicBezTo>
                  <a:cubicBezTo>
                    <a:pt x="15717" y="6450"/>
                    <a:pt x="15740" y="6426"/>
                    <a:pt x="15788" y="6415"/>
                  </a:cubicBezTo>
                  <a:cubicBezTo>
                    <a:pt x="15836" y="6403"/>
                    <a:pt x="15883" y="6400"/>
                    <a:pt x="15931" y="6400"/>
                  </a:cubicBezTo>
                  <a:close/>
                  <a:moveTo>
                    <a:pt x="28712" y="6075"/>
                  </a:moveTo>
                  <a:cubicBezTo>
                    <a:pt x="28736" y="6075"/>
                    <a:pt x="28760" y="6081"/>
                    <a:pt x="28790" y="6093"/>
                  </a:cubicBezTo>
                  <a:cubicBezTo>
                    <a:pt x="28873" y="6117"/>
                    <a:pt x="28956" y="6176"/>
                    <a:pt x="29016" y="6224"/>
                  </a:cubicBezTo>
                  <a:cubicBezTo>
                    <a:pt x="29063" y="6248"/>
                    <a:pt x="29087" y="6272"/>
                    <a:pt x="29123" y="6295"/>
                  </a:cubicBezTo>
                  <a:cubicBezTo>
                    <a:pt x="29206" y="6367"/>
                    <a:pt x="29313" y="6450"/>
                    <a:pt x="29409" y="6534"/>
                  </a:cubicBezTo>
                  <a:lnTo>
                    <a:pt x="29421" y="6546"/>
                  </a:lnTo>
                  <a:cubicBezTo>
                    <a:pt x="29433" y="6546"/>
                    <a:pt x="29433" y="6569"/>
                    <a:pt x="29444" y="6569"/>
                  </a:cubicBezTo>
                  <a:cubicBezTo>
                    <a:pt x="29528" y="6605"/>
                    <a:pt x="29599" y="6688"/>
                    <a:pt x="29659" y="6748"/>
                  </a:cubicBezTo>
                  <a:cubicBezTo>
                    <a:pt x="29718" y="6784"/>
                    <a:pt x="29766" y="6867"/>
                    <a:pt x="29825" y="6927"/>
                  </a:cubicBezTo>
                  <a:cubicBezTo>
                    <a:pt x="29873" y="6962"/>
                    <a:pt x="29897" y="7022"/>
                    <a:pt x="29933" y="7069"/>
                  </a:cubicBezTo>
                  <a:cubicBezTo>
                    <a:pt x="29968" y="7141"/>
                    <a:pt x="30004" y="7236"/>
                    <a:pt x="30016" y="7308"/>
                  </a:cubicBezTo>
                  <a:cubicBezTo>
                    <a:pt x="30016" y="7327"/>
                    <a:pt x="30016" y="7346"/>
                    <a:pt x="30003" y="7346"/>
                  </a:cubicBezTo>
                  <a:cubicBezTo>
                    <a:pt x="30000" y="7346"/>
                    <a:pt x="29997" y="7345"/>
                    <a:pt x="29992" y="7343"/>
                  </a:cubicBezTo>
                  <a:cubicBezTo>
                    <a:pt x="29992" y="7379"/>
                    <a:pt x="29992" y="7427"/>
                    <a:pt x="29968" y="7474"/>
                  </a:cubicBezTo>
                  <a:cubicBezTo>
                    <a:pt x="29956" y="7498"/>
                    <a:pt x="29956" y="7522"/>
                    <a:pt x="29945" y="7546"/>
                  </a:cubicBezTo>
                  <a:cubicBezTo>
                    <a:pt x="29945" y="7558"/>
                    <a:pt x="29933" y="7558"/>
                    <a:pt x="29933" y="7581"/>
                  </a:cubicBezTo>
                  <a:cubicBezTo>
                    <a:pt x="29909" y="7605"/>
                    <a:pt x="29897" y="7617"/>
                    <a:pt x="29885" y="7653"/>
                  </a:cubicBezTo>
                  <a:cubicBezTo>
                    <a:pt x="29873" y="7677"/>
                    <a:pt x="29837" y="7700"/>
                    <a:pt x="29825" y="7712"/>
                  </a:cubicBezTo>
                  <a:cubicBezTo>
                    <a:pt x="29790" y="7724"/>
                    <a:pt x="29778" y="7724"/>
                    <a:pt x="29754" y="7736"/>
                  </a:cubicBezTo>
                  <a:lnTo>
                    <a:pt x="29730" y="7736"/>
                  </a:lnTo>
                  <a:cubicBezTo>
                    <a:pt x="29718" y="7760"/>
                    <a:pt x="29706" y="7772"/>
                    <a:pt x="29694" y="7772"/>
                  </a:cubicBezTo>
                  <a:cubicBezTo>
                    <a:pt x="29694" y="7784"/>
                    <a:pt x="29671" y="7796"/>
                    <a:pt x="29659" y="7819"/>
                  </a:cubicBezTo>
                  <a:cubicBezTo>
                    <a:pt x="29611" y="7855"/>
                    <a:pt x="29540" y="7903"/>
                    <a:pt x="29480" y="7903"/>
                  </a:cubicBezTo>
                  <a:lnTo>
                    <a:pt x="29349" y="7903"/>
                  </a:lnTo>
                  <a:cubicBezTo>
                    <a:pt x="29302" y="7891"/>
                    <a:pt x="29266" y="7879"/>
                    <a:pt x="29230" y="7855"/>
                  </a:cubicBezTo>
                  <a:cubicBezTo>
                    <a:pt x="29183" y="7843"/>
                    <a:pt x="29147" y="7819"/>
                    <a:pt x="29123" y="7784"/>
                  </a:cubicBezTo>
                  <a:cubicBezTo>
                    <a:pt x="29087" y="7772"/>
                    <a:pt x="29075" y="7736"/>
                    <a:pt x="29052" y="7724"/>
                  </a:cubicBezTo>
                  <a:cubicBezTo>
                    <a:pt x="28968" y="7665"/>
                    <a:pt x="28932" y="7593"/>
                    <a:pt x="28873" y="7534"/>
                  </a:cubicBezTo>
                  <a:cubicBezTo>
                    <a:pt x="28813" y="7462"/>
                    <a:pt x="28766" y="7379"/>
                    <a:pt x="28706" y="7308"/>
                  </a:cubicBezTo>
                  <a:cubicBezTo>
                    <a:pt x="28611" y="7177"/>
                    <a:pt x="28540" y="7046"/>
                    <a:pt x="28468" y="6891"/>
                  </a:cubicBezTo>
                  <a:cubicBezTo>
                    <a:pt x="28432" y="6831"/>
                    <a:pt x="28409" y="6760"/>
                    <a:pt x="28397" y="6688"/>
                  </a:cubicBezTo>
                  <a:cubicBezTo>
                    <a:pt x="28373" y="6605"/>
                    <a:pt x="28361" y="6546"/>
                    <a:pt x="28361" y="6474"/>
                  </a:cubicBezTo>
                  <a:cubicBezTo>
                    <a:pt x="28361" y="6450"/>
                    <a:pt x="28373" y="6415"/>
                    <a:pt x="28373" y="6391"/>
                  </a:cubicBezTo>
                  <a:cubicBezTo>
                    <a:pt x="28397" y="6343"/>
                    <a:pt x="28409" y="6307"/>
                    <a:pt x="28421" y="6272"/>
                  </a:cubicBezTo>
                  <a:cubicBezTo>
                    <a:pt x="28432" y="6224"/>
                    <a:pt x="28480" y="6176"/>
                    <a:pt x="28528" y="6153"/>
                  </a:cubicBezTo>
                  <a:cubicBezTo>
                    <a:pt x="28551" y="6117"/>
                    <a:pt x="28599" y="6105"/>
                    <a:pt x="28635" y="6093"/>
                  </a:cubicBezTo>
                  <a:cubicBezTo>
                    <a:pt x="28665" y="6081"/>
                    <a:pt x="28688" y="6075"/>
                    <a:pt x="28712" y="6075"/>
                  </a:cubicBezTo>
                  <a:close/>
                  <a:moveTo>
                    <a:pt x="20466" y="1"/>
                  </a:moveTo>
                  <a:cubicBezTo>
                    <a:pt x="20176" y="1"/>
                    <a:pt x="19906" y="19"/>
                    <a:pt x="19646" y="57"/>
                  </a:cubicBezTo>
                  <a:cubicBezTo>
                    <a:pt x="19241" y="116"/>
                    <a:pt x="18836" y="223"/>
                    <a:pt x="18407" y="330"/>
                  </a:cubicBezTo>
                  <a:cubicBezTo>
                    <a:pt x="18229" y="378"/>
                    <a:pt x="18050" y="438"/>
                    <a:pt x="17824" y="521"/>
                  </a:cubicBezTo>
                  <a:cubicBezTo>
                    <a:pt x="17562" y="628"/>
                    <a:pt x="17324" y="735"/>
                    <a:pt x="17098" y="831"/>
                  </a:cubicBezTo>
                  <a:cubicBezTo>
                    <a:pt x="16752" y="997"/>
                    <a:pt x="16395" y="1188"/>
                    <a:pt x="15967" y="1450"/>
                  </a:cubicBezTo>
                  <a:lnTo>
                    <a:pt x="15895" y="1485"/>
                  </a:lnTo>
                  <a:cubicBezTo>
                    <a:pt x="15728" y="1581"/>
                    <a:pt x="15562" y="1688"/>
                    <a:pt x="15407" y="1783"/>
                  </a:cubicBezTo>
                  <a:lnTo>
                    <a:pt x="15347" y="1819"/>
                  </a:lnTo>
                  <a:cubicBezTo>
                    <a:pt x="15288" y="1866"/>
                    <a:pt x="15205" y="1926"/>
                    <a:pt x="15133" y="1962"/>
                  </a:cubicBezTo>
                  <a:lnTo>
                    <a:pt x="15002" y="2057"/>
                  </a:lnTo>
                  <a:cubicBezTo>
                    <a:pt x="14907" y="2116"/>
                    <a:pt x="14824" y="2188"/>
                    <a:pt x="14728" y="2259"/>
                  </a:cubicBezTo>
                  <a:cubicBezTo>
                    <a:pt x="14419" y="2533"/>
                    <a:pt x="14073" y="2831"/>
                    <a:pt x="13764" y="3140"/>
                  </a:cubicBezTo>
                  <a:lnTo>
                    <a:pt x="13752" y="3152"/>
                  </a:lnTo>
                  <a:cubicBezTo>
                    <a:pt x="13454" y="3450"/>
                    <a:pt x="13145" y="3771"/>
                    <a:pt x="12859" y="4093"/>
                  </a:cubicBezTo>
                  <a:cubicBezTo>
                    <a:pt x="12549" y="4462"/>
                    <a:pt x="12228" y="4867"/>
                    <a:pt x="11930" y="5272"/>
                  </a:cubicBezTo>
                  <a:lnTo>
                    <a:pt x="11859" y="5379"/>
                  </a:lnTo>
                  <a:cubicBezTo>
                    <a:pt x="11657" y="5676"/>
                    <a:pt x="11430" y="5986"/>
                    <a:pt x="11240" y="6307"/>
                  </a:cubicBezTo>
                  <a:cubicBezTo>
                    <a:pt x="11204" y="6367"/>
                    <a:pt x="11156" y="6426"/>
                    <a:pt x="11133" y="6486"/>
                  </a:cubicBezTo>
                  <a:cubicBezTo>
                    <a:pt x="10930" y="6819"/>
                    <a:pt x="10740" y="7141"/>
                    <a:pt x="10597" y="7486"/>
                  </a:cubicBezTo>
                  <a:lnTo>
                    <a:pt x="10585" y="7522"/>
                  </a:lnTo>
                  <a:cubicBezTo>
                    <a:pt x="10454" y="7772"/>
                    <a:pt x="10359" y="8022"/>
                    <a:pt x="10263" y="8272"/>
                  </a:cubicBezTo>
                  <a:cubicBezTo>
                    <a:pt x="10204" y="8474"/>
                    <a:pt x="10144" y="8665"/>
                    <a:pt x="10073" y="8927"/>
                  </a:cubicBezTo>
                  <a:cubicBezTo>
                    <a:pt x="9966" y="9332"/>
                    <a:pt x="9835" y="9784"/>
                    <a:pt x="9716" y="10213"/>
                  </a:cubicBezTo>
                  <a:cubicBezTo>
                    <a:pt x="9656" y="10451"/>
                    <a:pt x="9585" y="10689"/>
                    <a:pt x="9525" y="10939"/>
                  </a:cubicBezTo>
                  <a:cubicBezTo>
                    <a:pt x="9418" y="10796"/>
                    <a:pt x="9335" y="10677"/>
                    <a:pt x="9228" y="10570"/>
                  </a:cubicBezTo>
                  <a:cubicBezTo>
                    <a:pt x="9097" y="10415"/>
                    <a:pt x="8942" y="10272"/>
                    <a:pt x="8763" y="10141"/>
                  </a:cubicBezTo>
                  <a:cubicBezTo>
                    <a:pt x="8454" y="9879"/>
                    <a:pt x="8120" y="9701"/>
                    <a:pt x="7799" y="9617"/>
                  </a:cubicBezTo>
                  <a:cubicBezTo>
                    <a:pt x="7560" y="9556"/>
                    <a:pt x="7325" y="9526"/>
                    <a:pt x="7101" y="9526"/>
                  </a:cubicBezTo>
                  <a:cubicBezTo>
                    <a:pt x="6846" y="9526"/>
                    <a:pt x="6604" y="9565"/>
                    <a:pt x="6382" y="9641"/>
                  </a:cubicBezTo>
                  <a:cubicBezTo>
                    <a:pt x="6132" y="9748"/>
                    <a:pt x="5906" y="9867"/>
                    <a:pt x="5715" y="9998"/>
                  </a:cubicBezTo>
                  <a:cubicBezTo>
                    <a:pt x="5608" y="10082"/>
                    <a:pt x="5489" y="10165"/>
                    <a:pt x="5358" y="10284"/>
                  </a:cubicBezTo>
                  <a:cubicBezTo>
                    <a:pt x="5227" y="10403"/>
                    <a:pt x="5072" y="10558"/>
                    <a:pt x="4941" y="10737"/>
                  </a:cubicBezTo>
                  <a:lnTo>
                    <a:pt x="4906" y="10772"/>
                  </a:lnTo>
                  <a:lnTo>
                    <a:pt x="4644" y="11129"/>
                  </a:lnTo>
                  <a:cubicBezTo>
                    <a:pt x="4584" y="11201"/>
                    <a:pt x="4525" y="11296"/>
                    <a:pt x="4477" y="11368"/>
                  </a:cubicBezTo>
                  <a:lnTo>
                    <a:pt x="4453" y="11415"/>
                  </a:lnTo>
                  <a:cubicBezTo>
                    <a:pt x="4346" y="11570"/>
                    <a:pt x="4239" y="11725"/>
                    <a:pt x="4120" y="11939"/>
                  </a:cubicBezTo>
                  <a:lnTo>
                    <a:pt x="4072" y="12010"/>
                  </a:lnTo>
                  <a:cubicBezTo>
                    <a:pt x="3989" y="12177"/>
                    <a:pt x="3882" y="12320"/>
                    <a:pt x="3810" y="12487"/>
                  </a:cubicBezTo>
                  <a:cubicBezTo>
                    <a:pt x="3703" y="12701"/>
                    <a:pt x="3620" y="12903"/>
                    <a:pt x="3513" y="13130"/>
                  </a:cubicBezTo>
                  <a:cubicBezTo>
                    <a:pt x="3275" y="13654"/>
                    <a:pt x="3120" y="14058"/>
                    <a:pt x="3001" y="14451"/>
                  </a:cubicBezTo>
                  <a:cubicBezTo>
                    <a:pt x="2917" y="14797"/>
                    <a:pt x="2810" y="15142"/>
                    <a:pt x="2727" y="15463"/>
                  </a:cubicBezTo>
                  <a:lnTo>
                    <a:pt x="2667" y="15654"/>
                  </a:lnTo>
                  <a:cubicBezTo>
                    <a:pt x="2632" y="15773"/>
                    <a:pt x="2584" y="15892"/>
                    <a:pt x="2560" y="16011"/>
                  </a:cubicBezTo>
                  <a:cubicBezTo>
                    <a:pt x="2465" y="16261"/>
                    <a:pt x="2393" y="16547"/>
                    <a:pt x="2334" y="16821"/>
                  </a:cubicBezTo>
                  <a:cubicBezTo>
                    <a:pt x="2322" y="16904"/>
                    <a:pt x="2286" y="16999"/>
                    <a:pt x="2274" y="17083"/>
                  </a:cubicBezTo>
                  <a:cubicBezTo>
                    <a:pt x="2262" y="17202"/>
                    <a:pt x="2227" y="17333"/>
                    <a:pt x="2203" y="17452"/>
                  </a:cubicBezTo>
                  <a:cubicBezTo>
                    <a:pt x="2155" y="17666"/>
                    <a:pt x="2096" y="17880"/>
                    <a:pt x="2036" y="18059"/>
                  </a:cubicBezTo>
                  <a:cubicBezTo>
                    <a:pt x="1965" y="18249"/>
                    <a:pt x="1905" y="18452"/>
                    <a:pt x="1834" y="18666"/>
                  </a:cubicBezTo>
                  <a:cubicBezTo>
                    <a:pt x="1751" y="18845"/>
                    <a:pt x="1691" y="19035"/>
                    <a:pt x="1631" y="19226"/>
                  </a:cubicBezTo>
                  <a:cubicBezTo>
                    <a:pt x="1441" y="19857"/>
                    <a:pt x="1262" y="20464"/>
                    <a:pt x="1084" y="21071"/>
                  </a:cubicBezTo>
                  <a:cubicBezTo>
                    <a:pt x="1024" y="21285"/>
                    <a:pt x="965" y="21476"/>
                    <a:pt x="905" y="21666"/>
                  </a:cubicBezTo>
                  <a:cubicBezTo>
                    <a:pt x="679" y="22405"/>
                    <a:pt x="488" y="23167"/>
                    <a:pt x="286" y="24191"/>
                  </a:cubicBezTo>
                  <a:cubicBezTo>
                    <a:pt x="167" y="24738"/>
                    <a:pt x="84" y="25203"/>
                    <a:pt x="48" y="25643"/>
                  </a:cubicBezTo>
                  <a:cubicBezTo>
                    <a:pt x="24" y="25774"/>
                    <a:pt x="12" y="25941"/>
                    <a:pt x="0" y="26179"/>
                  </a:cubicBezTo>
                  <a:lnTo>
                    <a:pt x="0" y="26357"/>
                  </a:lnTo>
                  <a:cubicBezTo>
                    <a:pt x="0" y="26762"/>
                    <a:pt x="84" y="27131"/>
                    <a:pt x="179" y="27560"/>
                  </a:cubicBezTo>
                  <a:cubicBezTo>
                    <a:pt x="191" y="27643"/>
                    <a:pt x="203" y="27715"/>
                    <a:pt x="238" y="27786"/>
                  </a:cubicBezTo>
                  <a:cubicBezTo>
                    <a:pt x="250" y="27822"/>
                    <a:pt x="250" y="27858"/>
                    <a:pt x="262" y="27893"/>
                  </a:cubicBezTo>
                  <a:cubicBezTo>
                    <a:pt x="298" y="27953"/>
                    <a:pt x="310" y="28024"/>
                    <a:pt x="346" y="28084"/>
                  </a:cubicBezTo>
                  <a:cubicBezTo>
                    <a:pt x="346" y="28120"/>
                    <a:pt x="357" y="28143"/>
                    <a:pt x="369" y="28179"/>
                  </a:cubicBezTo>
                  <a:cubicBezTo>
                    <a:pt x="465" y="28393"/>
                    <a:pt x="548" y="28620"/>
                    <a:pt x="667" y="28858"/>
                  </a:cubicBezTo>
                  <a:cubicBezTo>
                    <a:pt x="762" y="29024"/>
                    <a:pt x="846" y="29215"/>
                    <a:pt x="965" y="29394"/>
                  </a:cubicBezTo>
                  <a:cubicBezTo>
                    <a:pt x="1143" y="29667"/>
                    <a:pt x="1298" y="29870"/>
                    <a:pt x="1453" y="30048"/>
                  </a:cubicBezTo>
                  <a:cubicBezTo>
                    <a:pt x="1608" y="30215"/>
                    <a:pt x="1774" y="30382"/>
                    <a:pt x="1953" y="30560"/>
                  </a:cubicBezTo>
                  <a:cubicBezTo>
                    <a:pt x="2084" y="30691"/>
                    <a:pt x="2227" y="30810"/>
                    <a:pt x="2370" y="30929"/>
                  </a:cubicBezTo>
                  <a:lnTo>
                    <a:pt x="2441" y="30989"/>
                  </a:lnTo>
                  <a:cubicBezTo>
                    <a:pt x="2632" y="31156"/>
                    <a:pt x="2822" y="31299"/>
                    <a:pt x="3048" y="31465"/>
                  </a:cubicBezTo>
                  <a:cubicBezTo>
                    <a:pt x="3298" y="31644"/>
                    <a:pt x="3572" y="31822"/>
                    <a:pt x="3822" y="32001"/>
                  </a:cubicBezTo>
                  <a:cubicBezTo>
                    <a:pt x="3917" y="32061"/>
                    <a:pt x="4013" y="32132"/>
                    <a:pt x="4108" y="32192"/>
                  </a:cubicBezTo>
                  <a:lnTo>
                    <a:pt x="4596" y="32501"/>
                  </a:lnTo>
                  <a:lnTo>
                    <a:pt x="4691" y="32561"/>
                  </a:lnTo>
                  <a:cubicBezTo>
                    <a:pt x="4822" y="32644"/>
                    <a:pt x="4953" y="32727"/>
                    <a:pt x="5072" y="32823"/>
                  </a:cubicBezTo>
                  <a:lnTo>
                    <a:pt x="5203" y="32906"/>
                  </a:lnTo>
                  <a:lnTo>
                    <a:pt x="5239" y="32918"/>
                  </a:lnTo>
                  <a:cubicBezTo>
                    <a:pt x="5584" y="33156"/>
                    <a:pt x="5953" y="33418"/>
                    <a:pt x="6334" y="33596"/>
                  </a:cubicBezTo>
                  <a:cubicBezTo>
                    <a:pt x="6477" y="33668"/>
                    <a:pt x="6620" y="33727"/>
                    <a:pt x="6751" y="33787"/>
                  </a:cubicBezTo>
                  <a:cubicBezTo>
                    <a:pt x="7013" y="33894"/>
                    <a:pt x="7275" y="34013"/>
                    <a:pt x="7525" y="34144"/>
                  </a:cubicBezTo>
                  <a:cubicBezTo>
                    <a:pt x="7966" y="34370"/>
                    <a:pt x="8382" y="34585"/>
                    <a:pt x="8692" y="34763"/>
                  </a:cubicBezTo>
                  <a:cubicBezTo>
                    <a:pt x="9132" y="35001"/>
                    <a:pt x="9525" y="35216"/>
                    <a:pt x="9871" y="35418"/>
                  </a:cubicBezTo>
                  <a:lnTo>
                    <a:pt x="9966" y="35478"/>
                  </a:lnTo>
                  <a:cubicBezTo>
                    <a:pt x="10311" y="35680"/>
                    <a:pt x="10668" y="35882"/>
                    <a:pt x="11025" y="36073"/>
                  </a:cubicBezTo>
                  <a:cubicBezTo>
                    <a:pt x="11490" y="36311"/>
                    <a:pt x="11966" y="36513"/>
                    <a:pt x="12383" y="36656"/>
                  </a:cubicBezTo>
                  <a:cubicBezTo>
                    <a:pt x="12633" y="36764"/>
                    <a:pt x="12919" y="36823"/>
                    <a:pt x="13228" y="36871"/>
                  </a:cubicBezTo>
                  <a:lnTo>
                    <a:pt x="13300" y="36883"/>
                  </a:lnTo>
                  <a:cubicBezTo>
                    <a:pt x="13426" y="36892"/>
                    <a:pt x="13546" y="36914"/>
                    <a:pt x="13664" y="36914"/>
                  </a:cubicBezTo>
                  <a:cubicBezTo>
                    <a:pt x="13701" y="36914"/>
                    <a:pt x="13739" y="36912"/>
                    <a:pt x="13776" y="36906"/>
                  </a:cubicBezTo>
                  <a:cubicBezTo>
                    <a:pt x="13943" y="36894"/>
                    <a:pt x="14121" y="36883"/>
                    <a:pt x="14300" y="36835"/>
                  </a:cubicBezTo>
                  <a:cubicBezTo>
                    <a:pt x="14609" y="36764"/>
                    <a:pt x="14943" y="36633"/>
                    <a:pt x="15252" y="36430"/>
                  </a:cubicBezTo>
                  <a:cubicBezTo>
                    <a:pt x="15371" y="36371"/>
                    <a:pt x="15478" y="36299"/>
                    <a:pt x="15586" y="36228"/>
                  </a:cubicBezTo>
                  <a:lnTo>
                    <a:pt x="15621" y="36192"/>
                  </a:lnTo>
                  <a:cubicBezTo>
                    <a:pt x="15728" y="36121"/>
                    <a:pt x="15836" y="36049"/>
                    <a:pt x="15919" y="35978"/>
                  </a:cubicBezTo>
                  <a:cubicBezTo>
                    <a:pt x="15955" y="35942"/>
                    <a:pt x="16002" y="35918"/>
                    <a:pt x="16026" y="35882"/>
                  </a:cubicBezTo>
                  <a:cubicBezTo>
                    <a:pt x="16264" y="35704"/>
                    <a:pt x="16455" y="35454"/>
                    <a:pt x="16633" y="35216"/>
                  </a:cubicBezTo>
                  <a:cubicBezTo>
                    <a:pt x="16860" y="34918"/>
                    <a:pt x="17026" y="34608"/>
                    <a:pt x="17145" y="34275"/>
                  </a:cubicBezTo>
                  <a:cubicBezTo>
                    <a:pt x="17205" y="34108"/>
                    <a:pt x="17252" y="33977"/>
                    <a:pt x="17264" y="33858"/>
                  </a:cubicBezTo>
                  <a:cubicBezTo>
                    <a:pt x="17276" y="33692"/>
                    <a:pt x="17324" y="33501"/>
                    <a:pt x="17324" y="33311"/>
                  </a:cubicBezTo>
                  <a:lnTo>
                    <a:pt x="17324" y="33204"/>
                  </a:lnTo>
                  <a:cubicBezTo>
                    <a:pt x="17324" y="33061"/>
                    <a:pt x="17312" y="32918"/>
                    <a:pt x="17288" y="32775"/>
                  </a:cubicBezTo>
                  <a:lnTo>
                    <a:pt x="17288" y="32775"/>
                  </a:lnTo>
                  <a:cubicBezTo>
                    <a:pt x="17562" y="32954"/>
                    <a:pt x="17860" y="33120"/>
                    <a:pt x="18145" y="33275"/>
                  </a:cubicBezTo>
                  <a:cubicBezTo>
                    <a:pt x="18443" y="33454"/>
                    <a:pt x="18824" y="33668"/>
                    <a:pt x="19229" y="33870"/>
                  </a:cubicBezTo>
                  <a:cubicBezTo>
                    <a:pt x="19419" y="33966"/>
                    <a:pt x="19658" y="34085"/>
                    <a:pt x="19884" y="34192"/>
                  </a:cubicBezTo>
                  <a:cubicBezTo>
                    <a:pt x="20086" y="34287"/>
                    <a:pt x="20312" y="34382"/>
                    <a:pt x="20527" y="34466"/>
                  </a:cubicBezTo>
                  <a:cubicBezTo>
                    <a:pt x="21015" y="34680"/>
                    <a:pt x="21503" y="34847"/>
                    <a:pt x="21872" y="34978"/>
                  </a:cubicBezTo>
                  <a:cubicBezTo>
                    <a:pt x="22622" y="35228"/>
                    <a:pt x="23456" y="35442"/>
                    <a:pt x="24372" y="35597"/>
                  </a:cubicBezTo>
                  <a:cubicBezTo>
                    <a:pt x="25349" y="35775"/>
                    <a:pt x="26277" y="35930"/>
                    <a:pt x="27230" y="35978"/>
                  </a:cubicBezTo>
                  <a:cubicBezTo>
                    <a:pt x="27284" y="35981"/>
                    <a:pt x="27337" y="35982"/>
                    <a:pt x="27390" y="35982"/>
                  </a:cubicBezTo>
                  <a:cubicBezTo>
                    <a:pt x="27535" y="35982"/>
                    <a:pt x="27677" y="35971"/>
                    <a:pt x="27825" y="35954"/>
                  </a:cubicBezTo>
                  <a:cubicBezTo>
                    <a:pt x="28349" y="35918"/>
                    <a:pt x="28813" y="35859"/>
                    <a:pt x="29278" y="35716"/>
                  </a:cubicBezTo>
                  <a:cubicBezTo>
                    <a:pt x="29671" y="35597"/>
                    <a:pt x="30004" y="35466"/>
                    <a:pt x="30290" y="35299"/>
                  </a:cubicBezTo>
                  <a:cubicBezTo>
                    <a:pt x="30552" y="35144"/>
                    <a:pt x="30837" y="34942"/>
                    <a:pt x="31099" y="34728"/>
                  </a:cubicBezTo>
                  <a:cubicBezTo>
                    <a:pt x="31385" y="34501"/>
                    <a:pt x="31599" y="34287"/>
                    <a:pt x="31754" y="34073"/>
                  </a:cubicBezTo>
                  <a:cubicBezTo>
                    <a:pt x="31980" y="33775"/>
                    <a:pt x="32159" y="33537"/>
                    <a:pt x="32290" y="33251"/>
                  </a:cubicBezTo>
                  <a:cubicBezTo>
                    <a:pt x="32469" y="32858"/>
                    <a:pt x="32588" y="32549"/>
                    <a:pt x="32647" y="32251"/>
                  </a:cubicBezTo>
                  <a:cubicBezTo>
                    <a:pt x="32707" y="31941"/>
                    <a:pt x="32742" y="31668"/>
                    <a:pt x="32754" y="31418"/>
                  </a:cubicBezTo>
                  <a:lnTo>
                    <a:pt x="32754" y="31346"/>
                  </a:lnTo>
                  <a:cubicBezTo>
                    <a:pt x="32766" y="31239"/>
                    <a:pt x="32766" y="31120"/>
                    <a:pt x="32766" y="31013"/>
                  </a:cubicBezTo>
                  <a:cubicBezTo>
                    <a:pt x="32766" y="30929"/>
                    <a:pt x="32754" y="30834"/>
                    <a:pt x="32754" y="30763"/>
                  </a:cubicBezTo>
                  <a:cubicBezTo>
                    <a:pt x="32742" y="30501"/>
                    <a:pt x="32707" y="30263"/>
                    <a:pt x="32671" y="30036"/>
                  </a:cubicBezTo>
                  <a:lnTo>
                    <a:pt x="32671" y="30036"/>
                  </a:lnTo>
                  <a:cubicBezTo>
                    <a:pt x="32802" y="30084"/>
                    <a:pt x="32945" y="30108"/>
                    <a:pt x="33088" y="30156"/>
                  </a:cubicBezTo>
                  <a:cubicBezTo>
                    <a:pt x="33207" y="30179"/>
                    <a:pt x="33302" y="30215"/>
                    <a:pt x="33421" y="30239"/>
                  </a:cubicBezTo>
                  <a:cubicBezTo>
                    <a:pt x="33469" y="30263"/>
                    <a:pt x="33528" y="30275"/>
                    <a:pt x="33576" y="30287"/>
                  </a:cubicBezTo>
                  <a:lnTo>
                    <a:pt x="33885" y="30382"/>
                  </a:lnTo>
                  <a:lnTo>
                    <a:pt x="33981" y="30394"/>
                  </a:lnTo>
                  <a:lnTo>
                    <a:pt x="34433" y="30501"/>
                  </a:lnTo>
                  <a:cubicBezTo>
                    <a:pt x="34576" y="30525"/>
                    <a:pt x="34719" y="30560"/>
                    <a:pt x="34898" y="30584"/>
                  </a:cubicBezTo>
                  <a:cubicBezTo>
                    <a:pt x="35124" y="30632"/>
                    <a:pt x="35386" y="30656"/>
                    <a:pt x="35648" y="30679"/>
                  </a:cubicBezTo>
                  <a:cubicBezTo>
                    <a:pt x="35767" y="30685"/>
                    <a:pt x="35880" y="30688"/>
                    <a:pt x="35991" y="30688"/>
                  </a:cubicBezTo>
                  <a:cubicBezTo>
                    <a:pt x="36103" y="30688"/>
                    <a:pt x="36213" y="30685"/>
                    <a:pt x="36326" y="30679"/>
                  </a:cubicBezTo>
                  <a:cubicBezTo>
                    <a:pt x="36541" y="30656"/>
                    <a:pt x="36791" y="30632"/>
                    <a:pt x="37041" y="30584"/>
                  </a:cubicBezTo>
                  <a:cubicBezTo>
                    <a:pt x="37207" y="30560"/>
                    <a:pt x="37386" y="30525"/>
                    <a:pt x="37553" y="30501"/>
                  </a:cubicBezTo>
                  <a:lnTo>
                    <a:pt x="37565" y="30501"/>
                  </a:lnTo>
                  <a:cubicBezTo>
                    <a:pt x="37684" y="30477"/>
                    <a:pt x="37791" y="30453"/>
                    <a:pt x="37886" y="30417"/>
                  </a:cubicBezTo>
                  <a:cubicBezTo>
                    <a:pt x="37934" y="30406"/>
                    <a:pt x="37993" y="30394"/>
                    <a:pt x="38041" y="30382"/>
                  </a:cubicBezTo>
                  <a:cubicBezTo>
                    <a:pt x="38112" y="30358"/>
                    <a:pt x="38172" y="30334"/>
                    <a:pt x="38243" y="30322"/>
                  </a:cubicBezTo>
                  <a:cubicBezTo>
                    <a:pt x="38279" y="30298"/>
                    <a:pt x="38303" y="30298"/>
                    <a:pt x="38338" y="30287"/>
                  </a:cubicBezTo>
                  <a:cubicBezTo>
                    <a:pt x="38481" y="30239"/>
                    <a:pt x="38648" y="30203"/>
                    <a:pt x="38803" y="30144"/>
                  </a:cubicBezTo>
                  <a:cubicBezTo>
                    <a:pt x="39124" y="30001"/>
                    <a:pt x="39458" y="29870"/>
                    <a:pt x="39755" y="29644"/>
                  </a:cubicBezTo>
                  <a:lnTo>
                    <a:pt x="39791" y="29620"/>
                  </a:lnTo>
                  <a:cubicBezTo>
                    <a:pt x="39910" y="29525"/>
                    <a:pt x="40053" y="29429"/>
                    <a:pt x="40148" y="29322"/>
                  </a:cubicBezTo>
                  <a:cubicBezTo>
                    <a:pt x="40291" y="29191"/>
                    <a:pt x="40386" y="29072"/>
                    <a:pt x="40493" y="28917"/>
                  </a:cubicBezTo>
                  <a:cubicBezTo>
                    <a:pt x="40684" y="28667"/>
                    <a:pt x="40839" y="28370"/>
                    <a:pt x="40982" y="27965"/>
                  </a:cubicBezTo>
                  <a:cubicBezTo>
                    <a:pt x="41089" y="27679"/>
                    <a:pt x="41148" y="27381"/>
                    <a:pt x="41196" y="27084"/>
                  </a:cubicBezTo>
                  <a:cubicBezTo>
                    <a:pt x="41220" y="26881"/>
                    <a:pt x="41255" y="26655"/>
                    <a:pt x="41255" y="26453"/>
                  </a:cubicBezTo>
                  <a:lnTo>
                    <a:pt x="41255" y="26369"/>
                  </a:lnTo>
                  <a:cubicBezTo>
                    <a:pt x="41255" y="26238"/>
                    <a:pt x="41255" y="26107"/>
                    <a:pt x="41244" y="25988"/>
                  </a:cubicBezTo>
                  <a:cubicBezTo>
                    <a:pt x="41220" y="25810"/>
                    <a:pt x="41208" y="25631"/>
                    <a:pt x="41184" y="25453"/>
                  </a:cubicBezTo>
                  <a:lnTo>
                    <a:pt x="41160" y="25381"/>
                  </a:lnTo>
                  <a:cubicBezTo>
                    <a:pt x="41148" y="25345"/>
                    <a:pt x="41148" y="25322"/>
                    <a:pt x="41148" y="25286"/>
                  </a:cubicBezTo>
                  <a:cubicBezTo>
                    <a:pt x="41148" y="25226"/>
                    <a:pt x="41136" y="25155"/>
                    <a:pt x="41113" y="25084"/>
                  </a:cubicBezTo>
                  <a:lnTo>
                    <a:pt x="41077" y="24881"/>
                  </a:lnTo>
                  <a:lnTo>
                    <a:pt x="41029" y="24691"/>
                  </a:lnTo>
                  <a:cubicBezTo>
                    <a:pt x="41017" y="24619"/>
                    <a:pt x="40982" y="24548"/>
                    <a:pt x="40970" y="24464"/>
                  </a:cubicBezTo>
                  <a:lnTo>
                    <a:pt x="40958" y="24405"/>
                  </a:lnTo>
                  <a:cubicBezTo>
                    <a:pt x="40958" y="24381"/>
                    <a:pt x="40946" y="24369"/>
                    <a:pt x="40946" y="24333"/>
                  </a:cubicBezTo>
                  <a:cubicBezTo>
                    <a:pt x="40922" y="24274"/>
                    <a:pt x="40898" y="24214"/>
                    <a:pt x="40886" y="24143"/>
                  </a:cubicBezTo>
                  <a:cubicBezTo>
                    <a:pt x="40803" y="23929"/>
                    <a:pt x="40743" y="23714"/>
                    <a:pt x="40660" y="23500"/>
                  </a:cubicBezTo>
                  <a:cubicBezTo>
                    <a:pt x="40648" y="23452"/>
                    <a:pt x="40613" y="23393"/>
                    <a:pt x="40601" y="23357"/>
                  </a:cubicBezTo>
                  <a:cubicBezTo>
                    <a:pt x="40553" y="23214"/>
                    <a:pt x="40505" y="23095"/>
                    <a:pt x="40446" y="22976"/>
                  </a:cubicBezTo>
                  <a:lnTo>
                    <a:pt x="40327" y="22714"/>
                  </a:lnTo>
                  <a:lnTo>
                    <a:pt x="40291" y="22619"/>
                  </a:lnTo>
                  <a:cubicBezTo>
                    <a:pt x="40208" y="22464"/>
                    <a:pt x="40136" y="22297"/>
                    <a:pt x="40053" y="22143"/>
                  </a:cubicBezTo>
                  <a:lnTo>
                    <a:pt x="39993" y="22024"/>
                  </a:lnTo>
                  <a:cubicBezTo>
                    <a:pt x="39946" y="21964"/>
                    <a:pt x="39910" y="21893"/>
                    <a:pt x="39874" y="21833"/>
                  </a:cubicBezTo>
                  <a:lnTo>
                    <a:pt x="39827" y="21750"/>
                  </a:lnTo>
                  <a:lnTo>
                    <a:pt x="39815" y="21714"/>
                  </a:lnTo>
                  <a:cubicBezTo>
                    <a:pt x="39779" y="21655"/>
                    <a:pt x="39755" y="21595"/>
                    <a:pt x="39708" y="21535"/>
                  </a:cubicBezTo>
                  <a:lnTo>
                    <a:pt x="39648" y="21452"/>
                  </a:lnTo>
                  <a:cubicBezTo>
                    <a:pt x="39589" y="21369"/>
                    <a:pt x="39541" y="21285"/>
                    <a:pt x="39481" y="21214"/>
                  </a:cubicBezTo>
                  <a:lnTo>
                    <a:pt x="39350" y="21035"/>
                  </a:lnTo>
                  <a:cubicBezTo>
                    <a:pt x="39339" y="21000"/>
                    <a:pt x="39303" y="20976"/>
                    <a:pt x="39291" y="20940"/>
                  </a:cubicBezTo>
                  <a:lnTo>
                    <a:pt x="39243" y="20881"/>
                  </a:lnTo>
                  <a:cubicBezTo>
                    <a:pt x="39100" y="20690"/>
                    <a:pt x="38946" y="20476"/>
                    <a:pt x="38767" y="20297"/>
                  </a:cubicBezTo>
                  <a:cubicBezTo>
                    <a:pt x="38481" y="19988"/>
                    <a:pt x="38184" y="19678"/>
                    <a:pt x="37850" y="19392"/>
                  </a:cubicBezTo>
                  <a:cubicBezTo>
                    <a:pt x="37695" y="19273"/>
                    <a:pt x="37553" y="19142"/>
                    <a:pt x="37386" y="19023"/>
                  </a:cubicBezTo>
                  <a:cubicBezTo>
                    <a:pt x="37457" y="18988"/>
                    <a:pt x="37553" y="18964"/>
                    <a:pt x="37624" y="18928"/>
                  </a:cubicBezTo>
                  <a:cubicBezTo>
                    <a:pt x="37803" y="18857"/>
                    <a:pt x="37969" y="18797"/>
                    <a:pt x="38124" y="18737"/>
                  </a:cubicBezTo>
                  <a:cubicBezTo>
                    <a:pt x="38386" y="18654"/>
                    <a:pt x="38636" y="18547"/>
                    <a:pt x="38886" y="18428"/>
                  </a:cubicBezTo>
                  <a:cubicBezTo>
                    <a:pt x="39053" y="18356"/>
                    <a:pt x="39231" y="18261"/>
                    <a:pt x="39398" y="18178"/>
                  </a:cubicBezTo>
                  <a:lnTo>
                    <a:pt x="39410" y="18154"/>
                  </a:lnTo>
                  <a:cubicBezTo>
                    <a:pt x="39589" y="18059"/>
                    <a:pt x="39767" y="17952"/>
                    <a:pt x="39946" y="17833"/>
                  </a:cubicBezTo>
                  <a:cubicBezTo>
                    <a:pt x="40184" y="17666"/>
                    <a:pt x="40410" y="17499"/>
                    <a:pt x="40613" y="17344"/>
                  </a:cubicBezTo>
                  <a:cubicBezTo>
                    <a:pt x="40779" y="17202"/>
                    <a:pt x="40946" y="17071"/>
                    <a:pt x="41101" y="16892"/>
                  </a:cubicBezTo>
                  <a:lnTo>
                    <a:pt x="41124" y="16880"/>
                  </a:lnTo>
                  <a:cubicBezTo>
                    <a:pt x="41303" y="16702"/>
                    <a:pt x="41494" y="16511"/>
                    <a:pt x="41625" y="16297"/>
                  </a:cubicBezTo>
                  <a:cubicBezTo>
                    <a:pt x="41672" y="16213"/>
                    <a:pt x="41732" y="16118"/>
                    <a:pt x="41779" y="15999"/>
                  </a:cubicBezTo>
                  <a:cubicBezTo>
                    <a:pt x="41815" y="15892"/>
                    <a:pt x="41863" y="15797"/>
                    <a:pt x="41875" y="15689"/>
                  </a:cubicBezTo>
                  <a:cubicBezTo>
                    <a:pt x="41898" y="15570"/>
                    <a:pt x="41910" y="15451"/>
                    <a:pt x="41910" y="15344"/>
                  </a:cubicBezTo>
                  <a:cubicBezTo>
                    <a:pt x="41910" y="15225"/>
                    <a:pt x="41875" y="15106"/>
                    <a:pt x="41851" y="14999"/>
                  </a:cubicBezTo>
                  <a:cubicBezTo>
                    <a:pt x="41779" y="14797"/>
                    <a:pt x="41660" y="14606"/>
                    <a:pt x="41505" y="14427"/>
                  </a:cubicBezTo>
                  <a:cubicBezTo>
                    <a:pt x="41375" y="14261"/>
                    <a:pt x="41184" y="14154"/>
                    <a:pt x="41029" y="14082"/>
                  </a:cubicBezTo>
                  <a:cubicBezTo>
                    <a:pt x="40839" y="13987"/>
                    <a:pt x="40672" y="13927"/>
                    <a:pt x="40493" y="13904"/>
                  </a:cubicBezTo>
                  <a:cubicBezTo>
                    <a:pt x="40374" y="13892"/>
                    <a:pt x="40243" y="13856"/>
                    <a:pt x="40077" y="13844"/>
                  </a:cubicBezTo>
                  <a:cubicBezTo>
                    <a:pt x="39978" y="13836"/>
                    <a:pt x="39868" y="13822"/>
                    <a:pt x="39759" y="13822"/>
                  </a:cubicBezTo>
                  <a:cubicBezTo>
                    <a:pt x="39710" y="13822"/>
                    <a:pt x="39660" y="13825"/>
                    <a:pt x="39612" y="13832"/>
                  </a:cubicBezTo>
                  <a:cubicBezTo>
                    <a:pt x="39458" y="13844"/>
                    <a:pt x="39291" y="13868"/>
                    <a:pt x="39124" y="13880"/>
                  </a:cubicBezTo>
                  <a:lnTo>
                    <a:pt x="39053" y="13904"/>
                  </a:lnTo>
                  <a:cubicBezTo>
                    <a:pt x="38565" y="13963"/>
                    <a:pt x="38148" y="14035"/>
                    <a:pt x="37755" y="14130"/>
                  </a:cubicBezTo>
                  <a:cubicBezTo>
                    <a:pt x="37350" y="14213"/>
                    <a:pt x="36969" y="14368"/>
                    <a:pt x="36600" y="14499"/>
                  </a:cubicBezTo>
                  <a:lnTo>
                    <a:pt x="36564" y="14511"/>
                  </a:lnTo>
                  <a:cubicBezTo>
                    <a:pt x="36422" y="14570"/>
                    <a:pt x="36279" y="14618"/>
                    <a:pt x="36136" y="14677"/>
                  </a:cubicBezTo>
                  <a:lnTo>
                    <a:pt x="36148" y="14666"/>
                  </a:lnTo>
                  <a:lnTo>
                    <a:pt x="36160" y="14642"/>
                  </a:lnTo>
                  <a:cubicBezTo>
                    <a:pt x="36326" y="14463"/>
                    <a:pt x="36493" y="14273"/>
                    <a:pt x="36612" y="14106"/>
                  </a:cubicBezTo>
                  <a:lnTo>
                    <a:pt x="36624" y="14094"/>
                  </a:lnTo>
                  <a:lnTo>
                    <a:pt x="36636" y="14082"/>
                  </a:lnTo>
                  <a:lnTo>
                    <a:pt x="36636" y="14094"/>
                  </a:lnTo>
                  <a:cubicBezTo>
                    <a:pt x="36803" y="13880"/>
                    <a:pt x="36981" y="13665"/>
                    <a:pt x="37136" y="13404"/>
                  </a:cubicBezTo>
                  <a:cubicBezTo>
                    <a:pt x="37279" y="13153"/>
                    <a:pt x="37398" y="12951"/>
                    <a:pt x="37493" y="12749"/>
                  </a:cubicBezTo>
                  <a:cubicBezTo>
                    <a:pt x="37684" y="12344"/>
                    <a:pt x="37922" y="11784"/>
                    <a:pt x="38053" y="11201"/>
                  </a:cubicBezTo>
                  <a:cubicBezTo>
                    <a:pt x="38148" y="10796"/>
                    <a:pt x="38267" y="10296"/>
                    <a:pt x="38327" y="9808"/>
                  </a:cubicBezTo>
                  <a:cubicBezTo>
                    <a:pt x="38362" y="9451"/>
                    <a:pt x="38410" y="9082"/>
                    <a:pt x="38410" y="8712"/>
                  </a:cubicBezTo>
                  <a:lnTo>
                    <a:pt x="38410" y="8546"/>
                  </a:lnTo>
                  <a:cubicBezTo>
                    <a:pt x="38386" y="8022"/>
                    <a:pt x="38291" y="7546"/>
                    <a:pt x="38124" y="7129"/>
                  </a:cubicBezTo>
                  <a:cubicBezTo>
                    <a:pt x="38041" y="6891"/>
                    <a:pt x="37946" y="6653"/>
                    <a:pt x="37826" y="6415"/>
                  </a:cubicBezTo>
                  <a:cubicBezTo>
                    <a:pt x="37743" y="6224"/>
                    <a:pt x="37636" y="6045"/>
                    <a:pt x="37553" y="5855"/>
                  </a:cubicBezTo>
                  <a:cubicBezTo>
                    <a:pt x="37076" y="4914"/>
                    <a:pt x="36600" y="4224"/>
                    <a:pt x="36029" y="3676"/>
                  </a:cubicBezTo>
                  <a:cubicBezTo>
                    <a:pt x="35802" y="3474"/>
                    <a:pt x="35600" y="3295"/>
                    <a:pt x="35409" y="3152"/>
                  </a:cubicBezTo>
                  <a:cubicBezTo>
                    <a:pt x="35231" y="3021"/>
                    <a:pt x="35052" y="2902"/>
                    <a:pt x="34874" y="2783"/>
                  </a:cubicBezTo>
                  <a:cubicBezTo>
                    <a:pt x="34421" y="2497"/>
                    <a:pt x="33993" y="2295"/>
                    <a:pt x="33576" y="2164"/>
                  </a:cubicBezTo>
                  <a:cubicBezTo>
                    <a:pt x="33385" y="2081"/>
                    <a:pt x="33159" y="2057"/>
                    <a:pt x="32945" y="2021"/>
                  </a:cubicBezTo>
                  <a:cubicBezTo>
                    <a:pt x="32707" y="1997"/>
                    <a:pt x="32469" y="1962"/>
                    <a:pt x="32231" y="1950"/>
                  </a:cubicBezTo>
                  <a:cubicBezTo>
                    <a:pt x="32111" y="1938"/>
                    <a:pt x="31992" y="1938"/>
                    <a:pt x="31861" y="1938"/>
                  </a:cubicBezTo>
                  <a:cubicBezTo>
                    <a:pt x="31778" y="1938"/>
                    <a:pt x="31671" y="1938"/>
                    <a:pt x="31576" y="1950"/>
                  </a:cubicBezTo>
                  <a:cubicBezTo>
                    <a:pt x="31540" y="1950"/>
                    <a:pt x="31480" y="1962"/>
                    <a:pt x="31433" y="1962"/>
                  </a:cubicBezTo>
                  <a:cubicBezTo>
                    <a:pt x="31218" y="1997"/>
                    <a:pt x="30980" y="2021"/>
                    <a:pt x="30778" y="2069"/>
                  </a:cubicBezTo>
                  <a:lnTo>
                    <a:pt x="30683" y="2081"/>
                  </a:lnTo>
                  <a:cubicBezTo>
                    <a:pt x="30504" y="2128"/>
                    <a:pt x="30326" y="2176"/>
                    <a:pt x="30171" y="2235"/>
                  </a:cubicBezTo>
                  <a:cubicBezTo>
                    <a:pt x="29956" y="2295"/>
                    <a:pt x="29730" y="2378"/>
                    <a:pt x="29516" y="2474"/>
                  </a:cubicBezTo>
                  <a:cubicBezTo>
                    <a:pt x="29111" y="2616"/>
                    <a:pt x="28682" y="2819"/>
                    <a:pt x="28182" y="3057"/>
                  </a:cubicBezTo>
                  <a:cubicBezTo>
                    <a:pt x="27730" y="3295"/>
                    <a:pt x="27349" y="3498"/>
                    <a:pt x="27039" y="3724"/>
                  </a:cubicBezTo>
                  <a:cubicBezTo>
                    <a:pt x="26682" y="3974"/>
                    <a:pt x="26337" y="4283"/>
                    <a:pt x="25980" y="4676"/>
                  </a:cubicBezTo>
                  <a:cubicBezTo>
                    <a:pt x="25920" y="4736"/>
                    <a:pt x="25849" y="4807"/>
                    <a:pt x="25789" y="4879"/>
                  </a:cubicBezTo>
                  <a:lnTo>
                    <a:pt x="25789" y="4795"/>
                  </a:lnTo>
                  <a:cubicBezTo>
                    <a:pt x="25789" y="4557"/>
                    <a:pt x="25765" y="4319"/>
                    <a:pt x="25730" y="4129"/>
                  </a:cubicBezTo>
                  <a:cubicBezTo>
                    <a:pt x="25658" y="3652"/>
                    <a:pt x="25539" y="3236"/>
                    <a:pt x="25349" y="2855"/>
                  </a:cubicBezTo>
                  <a:cubicBezTo>
                    <a:pt x="25170" y="2485"/>
                    <a:pt x="24908" y="2116"/>
                    <a:pt x="24599" y="1759"/>
                  </a:cubicBezTo>
                  <a:cubicBezTo>
                    <a:pt x="24289" y="1402"/>
                    <a:pt x="23956" y="1104"/>
                    <a:pt x="23598" y="854"/>
                  </a:cubicBezTo>
                  <a:cubicBezTo>
                    <a:pt x="23408" y="711"/>
                    <a:pt x="23229" y="616"/>
                    <a:pt x="23051" y="521"/>
                  </a:cubicBezTo>
                  <a:cubicBezTo>
                    <a:pt x="22836" y="414"/>
                    <a:pt x="22622" y="330"/>
                    <a:pt x="22348" y="235"/>
                  </a:cubicBezTo>
                  <a:cubicBezTo>
                    <a:pt x="22158" y="176"/>
                    <a:pt x="21944" y="140"/>
                    <a:pt x="21753" y="104"/>
                  </a:cubicBezTo>
                  <a:cubicBezTo>
                    <a:pt x="21551" y="57"/>
                    <a:pt x="21301" y="33"/>
                    <a:pt x="21015" y="21"/>
                  </a:cubicBezTo>
                  <a:cubicBezTo>
                    <a:pt x="20823" y="8"/>
                    <a:pt x="20641" y="1"/>
                    <a:pt x="20466" y="1"/>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3"/>
            <p:cNvSpPr/>
            <p:nvPr/>
          </p:nvSpPr>
          <p:spPr>
            <a:xfrm>
              <a:off x="7775350" y="1377087"/>
              <a:ext cx="1613657" cy="532399"/>
            </a:xfrm>
            <a:custGeom>
              <a:rect b="b" l="l" r="r" t="t"/>
              <a:pathLst>
                <a:path extrusionOk="0" h="11353" w="34410">
                  <a:moveTo>
                    <a:pt x="34200" y="1"/>
                  </a:moveTo>
                  <a:cubicBezTo>
                    <a:pt x="34194" y="1"/>
                    <a:pt x="34189" y="1"/>
                    <a:pt x="34183" y="2"/>
                  </a:cubicBezTo>
                  <a:cubicBezTo>
                    <a:pt x="34052" y="13"/>
                    <a:pt x="33909" y="37"/>
                    <a:pt x="33790" y="61"/>
                  </a:cubicBezTo>
                  <a:cubicBezTo>
                    <a:pt x="33016" y="240"/>
                    <a:pt x="32242" y="430"/>
                    <a:pt x="31468" y="633"/>
                  </a:cubicBezTo>
                  <a:cubicBezTo>
                    <a:pt x="30754" y="811"/>
                    <a:pt x="30028" y="990"/>
                    <a:pt x="29313" y="1145"/>
                  </a:cubicBezTo>
                  <a:cubicBezTo>
                    <a:pt x="28647" y="1311"/>
                    <a:pt x="27956" y="1466"/>
                    <a:pt x="27289" y="1597"/>
                  </a:cubicBezTo>
                  <a:cubicBezTo>
                    <a:pt x="26563" y="1740"/>
                    <a:pt x="25813" y="1883"/>
                    <a:pt x="25087" y="2037"/>
                  </a:cubicBezTo>
                  <a:cubicBezTo>
                    <a:pt x="24670" y="2133"/>
                    <a:pt x="24265" y="2216"/>
                    <a:pt x="23848" y="2311"/>
                  </a:cubicBezTo>
                  <a:cubicBezTo>
                    <a:pt x="23467" y="2383"/>
                    <a:pt x="23098" y="2478"/>
                    <a:pt x="22717" y="2561"/>
                  </a:cubicBezTo>
                  <a:cubicBezTo>
                    <a:pt x="21991" y="2728"/>
                    <a:pt x="21277" y="2907"/>
                    <a:pt x="20562" y="3097"/>
                  </a:cubicBezTo>
                  <a:cubicBezTo>
                    <a:pt x="19181" y="3454"/>
                    <a:pt x="17800" y="3859"/>
                    <a:pt x="16407" y="4264"/>
                  </a:cubicBezTo>
                  <a:cubicBezTo>
                    <a:pt x="15002" y="4669"/>
                    <a:pt x="13597" y="5074"/>
                    <a:pt x="12204" y="5538"/>
                  </a:cubicBezTo>
                  <a:cubicBezTo>
                    <a:pt x="10751" y="6014"/>
                    <a:pt x="9347" y="6526"/>
                    <a:pt x="7918" y="7050"/>
                  </a:cubicBezTo>
                  <a:cubicBezTo>
                    <a:pt x="7215" y="7300"/>
                    <a:pt x="6513" y="7562"/>
                    <a:pt x="5834" y="7860"/>
                  </a:cubicBezTo>
                  <a:cubicBezTo>
                    <a:pt x="5156" y="8157"/>
                    <a:pt x="4489" y="8455"/>
                    <a:pt x="3834" y="8776"/>
                  </a:cubicBezTo>
                  <a:cubicBezTo>
                    <a:pt x="3512" y="8931"/>
                    <a:pt x="3191" y="9098"/>
                    <a:pt x="2870" y="9265"/>
                  </a:cubicBezTo>
                  <a:cubicBezTo>
                    <a:pt x="2536" y="9443"/>
                    <a:pt x="2215" y="9586"/>
                    <a:pt x="1881" y="9765"/>
                  </a:cubicBezTo>
                  <a:cubicBezTo>
                    <a:pt x="1572" y="9919"/>
                    <a:pt x="1286" y="10110"/>
                    <a:pt x="988" y="10289"/>
                  </a:cubicBezTo>
                  <a:cubicBezTo>
                    <a:pt x="715" y="10467"/>
                    <a:pt x="429" y="10658"/>
                    <a:pt x="143" y="10836"/>
                  </a:cubicBezTo>
                  <a:cubicBezTo>
                    <a:pt x="60" y="10896"/>
                    <a:pt x="0" y="10991"/>
                    <a:pt x="12" y="11074"/>
                  </a:cubicBezTo>
                  <a:cubicBezTo>
                    <a:pt x="12" y="11122"/>
                    <a:pt x="12" y="11170"/>
                    <a:pt x="36" y="11205"/>
                  </a:cubicBezTo>
                  <a:cubicBezTo>
                    <a:pt x="83" y="11265"/>
                    <a:pt x="143" y="11324"/>
                    <a:pt x="214" y="11348"/>
                  </a:cubicBezTo>
                  <a:cubicBezTo>
                    <a:pt x="232" y="11351"/>
                    <a:pt x="249" y="11353"/>
                    <a:pt x="266" y="11353"/>
                  </a:cubicBezTo>
                  <a:cubicBezTo>
                    <a:pt x="317" y="11353"/>
                    <a:pt x="366" y="11339"/>
                    <a:pt x="429" y="11312"/>
                  </a:cubicBezTo>
                  <a:cubicBezTo>
                    <a:pt x="750" y="11170"/>
                    <a:pt x="1084" y="10991"/>
                    <a:pt x="1405" y="10836"/>
                  </a:cubicBezTo>
                  <a:cubicBezTo>
                    <a:pt x="1750" y="10693"/>
                    <a:pt x="2072" y="10539"/>
                    <a:pt x="2417" y="10408"/>
                  </a:cubicBezTo>
                  <a:cubicBezTo>
                    <a:pt x="2715" y="10289"/>
                    <a:pt x="3001" y="10169"/>
                    <a:pt x="3298" y="10050"/>
                  </a:cubicBezTo>
                  <a:cubicBezTo>
                    <a:pt x="3548" y="9943"/>
                    <a:pt x="3798" y="9824"/>
                    <a:pt x="4060" y="9717"/>
                  </a:cubicBezTo>
                  <a:cubicBezTo>
                    <a:pt x="4203" y="9657"/>
                    <a:pt x="4370" y="9598"/>
                    <a:pt x="4513" y="9538"/>
                  </a:cubicBezTo>
                  <a:cubicBezTo>
                    <a:pt x="5191" y="9288"/>
                    <a:pt x="5858" y="9026"/>
                    <a:pt x="6525" y="8800"/>
                  </a:cubicBezTo>
                  <a:cubicBezTo>
                    <a:pt x="7239" y="8562"/>
                    <a:pt x="7954" y="8336"/>
                    <a:pt x="8668" y="8098"/>
                  </a:cubicBezTo>
                  <a:cubicBezTo>
                    <a:pt x="9370" y="7872"/>
                    <a:pt x="10049" y="7669"/>
                    <a:pt x="10751" y="7443"/>
                  </a:cubicBezTo>
                  <a:cubicBezTo>
                    <a:pt x="11442" y="7241"/>
                    <a:pt x="12109" y="7002"/>
                    <a:pt x="12787" y="6788"/>
                  </a:cubicBezTo>
                  <a:cubicBezTo>
                    <a:pt x="14228" y="6348"/>
                    <a:pt x="15669" y="5907"/>
                    <a:pt x="17109" y="5478"/>
                  </a:cubicBezTo>
                  <a:cubicBezTo>
                    <a:pt x="18538" y="5050"/>
                    <a:pt x="19967" y="4645"/>
                    <a:pt x="21396" y="4216"/>
                  </a:cubicBezTo>
                  <a:cubicBezTo>
                    <a:pt x="22765" y="3800"/>
                    <a:pt x="24134" y="3407"/>
                    <a:pt x="25515" y="3026"/>
                  </a:cubicBezTo>
                  <a:cubicBezTo>
                    <a:pt x="26301" y="2799"/>
                    <a:pt x="27111" y="2573"/>
                    <a:pt x="27896" y="2359"/>
                  </a:cubicBezTo>
                  <a:cubicBezTo>
                    <a:pt x="28611" y="2157"/>
                    <a:pt x="29313" y="1954"/>
                    <a:pt x="30016" y="1728"/>
                  </a:cubicBezTo>
                  <a:cubicBezTo>
                    <a:pt x="30718" y="1526"/>
                    <a:pt x="31409" y="1287"/>
                    <a:pt x="32111" y="1061"/>
                  </a:cubicBezTo>
                  <a:cubicBezTo>
                    <a:pt x="32480" y="942"/>
                    <a:pt x="32838" y="823"/>
                    <a:pt x="33219" y="704"/>
                  </a:cubicBezTo>
                  <a:cubicBezTo>
                    <a:pt x="33373" y="656"/>
                    <a:pt x="33528" y="609"/>
                    <a:pt x="33695" y="573"/>
                  </a:cubicBezTo>
                  <a:cubicBezTo>
                    <a:pt x="33778" y="537"/>
                    <a:pt x="33873" y="513"/>
                    <a:pt x="33957" y="490"/>
                  </a:cubicBezTo>
                  <a:cubicBezTo>
                    <a:pt x="34052" y="466"/>
                    <a:pt x="34123" y="454"/>
                    <a:pt x="34207" y="430"/>
                  </a:cubicBezTo>
                  <a:lnTo>
                    <a:pt x="34195" y="430"/>
                  </a:lnTo>
                  <a:cubicBezTo>
                    <a:pt x="34254" y="430"/>
                    <a:pt x="34302" y="418"/>
                    <a:pt x="34350" y="371"/>
                  </a:cubicBezTo>
                  <a:cubicBezTo>
                    <a:pt x="34373" y="347"/>
                    <a:pt x="34409" y="287"/>
                    <a:pt x="34409" y="228"/>
                  </a:cubicBezTo>
                  <a:cubicBezTo>
                    <a:pt x="34409" y="114"/>
                    <a:pt x="34312" y="1"/>
                    <a:pt x="34200"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3"/>
            <p:cNvSpPr/>
            <p:nvPr/>
          </p:nvSpPr>
          <p:spPr>
            <a:xfrm>
              <a:off x="7868576" y="1363440"/>
              <a:ext cx="563397" cy="282402"/>
            </a:xfrm>
            <a:custGeom>
              <a:rect b="b" l="l" r="r" t="t"/>
              <a:pathLst>
                <a:path extrusionOk="0" h="6022" w="12014">
                  <a:moveTo>
                    <a:pt x="3775" y="1174"/>
                  </a:moveTo>
                  <a:lnTo>
                    <a:pt x="3775" y="1174"/>
                  </a:lnTo>
                  <a:cubicBezTo>
                    <a:pt x="3800" y="1184"/>
                    <a:pt x="3825" y="1194"/>
                    <a:pt x="3851" y="1204"/>
                  </a:cubicBezTo>
                  <a:lnTo>
                    <a:pt x="3851" y="1204"/>
                  </a:lnTo>
                  <a:cubicBezTo>
                    <a:pt x="3830" y="1193"/>
                    <a:pt x="3805" y="1181"/>
                    <a:pt x="3775" y="1174"/>
                  </a:cubicBezTo>
                  <a:close/>
                  <a:moveTo>
                    <a:pt x="210" y="1"/>
                  </a:moveTo>
                  <a:cubicBezTo>
                    <a:pt x="191" y="1"/>
                    <a:pt x="173" y="7"/>
                    <a:pt x="155" y="19"/>
                  </a:cubicBezTo>
                  <a:cubicBezTo>
                    <a:pt x="72" y="31"/>
                    <a:pt x="12" y="90"/>
                    <a:pt x="0" y="162"/>
                  </a:cubicBezTo>
                  <a:cubicBezTo>
                    <a:pt x="0" y="173"/>
                    <a:pt x="0" y="197"/>
                    <a:pt x="12" y="233"/>
                  </a:cubicBezTo>
                  <a:cubicBezTo>
                    <a:pt x="12" y="328"/>
                    <a:pt x="84" y="435"/>
                    <a:pt x="179" y="447"/>
                  </a:cubicBezTo>
                  <a:cubicBezTo>
                    <a:pt x="786" y="709"/>
                    <a:pt x="1417" y="983"/>
                    <a:pt x="2025" y="1269"/>
                  </a:cubicBezTo>
                  <a:cubicBezTo>
                    <a:pt x="2667" y="1543"/>
                    <a:pt x="3275" y="1828"/>
                    <a:pt x="3894" y="2126"/>
                  </a:cubicBezTo>
                  <a:cubicBezTo>
                    <a:pt x="4572" y="2459"/>
                    <a:pt x="5227" y="2769"/>
                    <a:pt x="5894" y="3090"/>
                  </a:cubicBezTo>
                  <a:cubicBezTo>
                    <a:pt x="6549" y="3412"/>
                    <a:pt x="7204" y="3722"/>
                    <a:pt x="7859" y="4043"/>
                  </a:cubicBezTo>
                  <a:cubicBezTo>
                    <a:pt x="8168" y="4198"/>
                    <a:pt x="8466" y="4364"/>
                    <a:pt x="8775" y="4507"/>
                  </a:cubicBezTo>
                  <a:cubicBezTo>
                    <a:pt x="9097" y="4674"/>
                    <a:pt x="9418" y="4841"/>
                    <a:pt x="9752" y="4995"/>
                  </a:cubicBezTo>
                  <a:cubicBezTo>
                    <a:pt x="10073" y="5162"/>
                    <a:pt x="10407" y="5341"/>
                    <a:pt x="10728" y="5507"/>
                  </a:cubicBezTo>
                  <a:cubicBezTo>
                    <a:pt x="11026" y="5674"/>
                    <a:pt x="11323" y="5817"/>
                    <a:pt x="11621" y="5996"/>
                  </a:cubicBezTo>
                  <a:cubicBezTo>
                    <a:pt x="11657" y="6014"/>
                    <a:pt x="11696" y="6022"/>
                    <a:pt x="11736" y="6022"/>
                  </a:cubicBezTo>
                  <a:cubicBezTo>
                    <a:pt x="11825" y="6022"/>
                    <a:pt x="11913" y="5979"/>
                    <a:pt x="11954" y="5912"/>
                  </a:cubicBezTo>
                  <a:cubicBezTo>
                    <a:pt x="12014" y="5793"/>
                    <a:pt x="11966" y="5650"/>
                    <a:pt x="11859" y="5579"/>
                  </a:cubicBezTo>
                  <a:cubicBezTo>
                    <a:pt x="11740" y="5507"/>
                    <a:pt x="11633" y="5436"/>
                    <a:pt x="11514" y="5353"/>
                  </a:cubicBezTo>
                  <a:cubicBezTo>
                    <a:pt x="11240" y="5162"/>
                    <a:pt x="10966" y="4972"/>
                    <a:pt x="10680" y="4793"/>
                  </a:cubicBezTo>
                  <a:cubicBezTo>
                    <a:pt x="10371" y="4603"/>
                    <a:pt x="10061" y="4400"/>
                    <a:pt x="9752" y="4198"/>
                  </a:cubicBezTo>
                  <a:cubicBezTo>
                    <a:pt x="9430" y="3983"/>
                    <a:pt x="9109" y="3793"/>
                    <a:pt x="8799" y="3602"/>
                  </a:cubicBezTo>
                  <a:cubicBezTo>
                    <a:pt x="8502" y="3424"/>
                    <a:pt x="8204" y="3245"/>
                    <a:pt x="7906" y="3079"/>
                  </a:cubicBezTo>
                  <a:cubicBezTo>
                    <a:pt x="7585" y="2912"/>
                    <a:pt x="7263" y="2733"/>
                    <a:pt x="6930" y="2579"/>
                  </a:cubicBezTo>
                  <a:cubicBezTo>
                    <a:pt x="6573" y="2400"/>
                    <a:pt x="6216" y="2221"/>
                    <a:pt x="5858" y="2055"/>
                  </a:cubicBezTo>
                  <a:cubicBezTo>
                    <a:pt x="5549" y="1900"/>
                    <a:pt x="5227" y="1769"/>
                    <a:pt x="4906" y="1638"/>
                  </a:cubicBezTo>
                  <a:cubicBezTo>
                    <a:pt x="4550" y="1482"/>
                    <a:pt x="4205" y="1347"/>
                    <a:pt x="3851" y="1204"/>
                  </a:cubicBezTo>
                  <a:lnTo>
                    <a:pt x="3851" y="1204"/>
                  </a:lnTo>
                  <a:cubicBezTo>
                    <a:pt x="3863" y="1211"/>
                    <a:pt x="3873" y="1217"/>
                    <a:pt x="3882" y="1221"/>
                  </a:cubicBezTo>
                  <a:cubicBezTo>
                    <a:pt x="3263" y="971"/>
                    <a:pt x="2620" y="745"/>
                    <a:pt x="1977" y="519"/>
                  </a:cubicBezTo>
                  <a:lnTo>
                    <a:pt x="1132" y="257"/>
                  </a:lnTo>
                  <a:cubicBezTo>
                    <a:pt x="965" y="197"/>
                    <a:pt x="810" y="150"/>
                    <a:pt x="643" y="102"/>
                  </a:cubicBezTo>
                  <a:cubicBezTo>
                    <a:pt x="512" y="66"/>
                    <a:pt x="381" y="31"/>
                    <a:pt x="274" y="19"/>
                  </a:cubicBezTo>
                  <a:cubicBezTo>
                    <a:pt x="251" y="7"/>
                    <a:pt x="230" y="1"/>
                    <a:pt x="210"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3"/>
            <p:cNvSpPr/>
            <p:nvPr/>
          </p:nvSpPr>
          <p:spPr>
            <a:xfrm>
              <a:off x="8234307" y="932148"/>
              <a:ext cx="724762" cy="552470"/>
            </a:xfrm>
            <a:custGeom>
              <a:rect b="b" l="l" r="r" t="t"/>
              <a:pathLst>
                <a:path extrusionOk="0" h="11781" w="15455">
                  <a:moveTo>
                    <a:pt x="274" y="0"/>
                  </a:moveTo>
                  <a:cubicBezTo>
                    <a:pt x="274" y="7"/>
                    <a:pt x="278" y="10"/>
                    <a:pt x="281" y="11"/>
                  </a:cubicBezTo>
                  <a:lnTo>
                    <a:pt x="281" y="11"/>
                  </a:lnTo>
                  <a:cubicBezTo>
                    <a:pt x="258" y="7"/>
                    <a:pt x="235" y="4"/>
                    <a:pt x="212" y="4"/>
                  </a:cubicBezTo>
                  <a:cubicBezTo>
                    <a:pt x="177" y="4"/>
                    <a:pt x="142" y="10"/>
                    <a:pt x="107" y="24"/>
                  </a:cubicBezTo>
                  <a:cubicBezTo>
                    <a:pt x="36" y="72"/>
                    <a:pt x="0" y="143"/>
                    <a:pt x="60" y="215"/>
                  </a:cubicBezTo>
                  <a:cubicBezTo>
                    <a:pt x="60" y="298"/>
                    <a:pt x="107" y="357"/>
                    <a:pt x="167" y="393"/>
                  </a:cubicBezTo>
                  <a:cubicBezTo>
                    <a:pt x="191" y="417"/>
                    <a:pt x="214" y="429"/>
                    <a:pt x="238" y="429"/>
                  </a:cubicBezTo>
                  <a:cubicBezTo>
                    <a:pt x="310" y="441"/>
                    <a:pt x="369" y="477"/>
                    <a:pt x="453" y="500"/>
                  </a:cubicBezTo>
                  <a:cubicBezTo>
                    <a:pt x="714" y="619"/>
                    <a:pt x="988" y="750"/>
                    <a:pt x="1250" y="893"/>
                  </a:cubicBezTo>
                  <a:cubicBezTo>
                    <a:pt x="1417" y="977"/>
                    <a:pt x="1584" y="1048"/>
                    <a:pt x="1726" y="1143"/>
                  </a:cubicBezTo>
                  <a:cubicBezTo>
                    <a:pt x="1917" y="1250"/>
                    <a:pt x="2119" y="1369"/>
                    <a:pt x="2310" y="1465"/>
                  </a:cubicBezTo>
                  <a:cubicBezTo>
                    <a:pt x="2477" y="1560"/>
                    <a:pt x="2619" y="1667"/>
                    <a:pt x="2774" y="1750"/>
                  </a:cubicBezTo>
                  <a:cubicBezTo>
                    <a:pt x="2893" y="1822"/>
                    <a:pt x="3024" y="1905"/>
                    <a:pt x="3143" y="1989"/>
                  </a:cubicBezTo>
                  <a:cubicBezTo>
                    <a:pt x="3310" y="2096"/>
                    <a:pt x="3465" y="2203"/>
                    <a:pt x="3620" y="2298"/>
                  </a:cubicBezTo>
                  <a:cubicBezTo>
                    <a:pt x="3798" y="2417"/>
                    <a:pt x="3977" y="2560"/>
                    <a:pt x="4155" y="2679"/>
                  </a:cubicBezTo>
                  <a:cubicBezTo>
                    <a:pt x="4263" y="2763"/>
                    <a:pt x="4382" y="2834"/>
                    <a:pt x="4501" y="2929"/>
                  </a:cubicBezTo>
                  <a:cubicBezTo>
                    <a:pt x="4644" y="3048"/>
                    <a:pt x="4810" y="3155"/>
                    <a:pt x="4953" y="3274"/>
                  </a:cubicBezTo>
                  <a:cubicBezTo>
                    <a:pt x="4929" y="3239"/>
                    <a:pt x="4894" y="3227"/>
                    <a:pt x="4870" y="3191"/>
                  </a:cubicBezTo>
                  <a:lnTo>
                    <a:pt x="4870" y="3191"/>
                  </a:lnTo>
                  <a:cubicBezTo>
                    <a:pt x="4894" y="3215"/>
                    <a:pt x="4941" y="3239"/>
                    <a:pt x="4977" y="3274"/>
                  </a:cubicBezTo>
                  <a:cubicBezTo>
                    <a:pt x="5298" y="3513"/>
                    <a:pt x="5608" y="3763"/>
                    <a:pt x="5941" y="4013"/>
                  </a:cubicBezTo>
                  <a:cubicBezTo>
                    <a:pt x="6251" y="4251"/>
                    <a:pt x="6549" y="4489"/>
                    <a:pt x="6858" y="4739"/>
                  </a:cubicBezTo>
                  <a:cubicBezTo>
                    <a:pt x="7418" y="5179"/>
                    <a:pt x="7953" y="5620"/>
                    <a:pt x="8489" y="6049"/>
                  </a:cubicBezTo>
                  <a:cubicBezTo>
                    <a:pt x="9049" y="6513"/>
                    <a:pt x="9620" y="6977"/>
                    <a:pt x="10180" y="7454"/>
                  </a:cubicBezTo>
                  <a:cubicBezTo>
                    <a:pt x="10728" y="7930"/>
                    <a:pt x="11287" y="8406"/>
                    <a:pt x="11823" y="8882"/>
                  </a:cubicBezTo>
                  <a:cubicBezTo>
                    <a:pt x="12371" y="9370"/>
                    <a:pt x="12906" y="9859"/>
                    <a:pt x="13454" y="10359"/>
                  </a:cubicBezTo>
                  <a:lnTo>
                    <a:pt x="14264" y="11073"/>
                  </a:lnTo>
                  <a:cubicBezTo>
                    <a:pt x="14407" y="11168"/>
                    <a:pt x="14538" y="11287"/>
                    <a:pt x="14692" y="11406"/>
                  </a:cubicBezTo>
                  <a:cubicBezTo>
                    <a:pt x="14823" y="11525"/>
                    <a:pt x="14990" y="11633"/>
                    <a:pt x="15133" y="11752"/>
                  </a:cubicBezTo>
                  <a:cubicBezTo>
                    <a:pt x="15153" y="11771"/>
                    <a:pt x="15183" y="11780"/>
                    <a:pt x="15214" y="11780"/>
                  </a:cubicBezTo>
                  <a:cubicBezTo>
                    <a:pt x="15240" y="11780"/>
                    <a:pt x="15266" y="11774"/>
                    <a:pt x="15288" y="11764"/>
                  </a:cubicBezTo>
                  <a:cubicBezTo>
                    <a:pt x="15347" y="11752"/>
                    <a:pt x="15395" y="11704"/>
                    <a:pt x="15419" y="11668"/>
                  </a:cubicBezTo>
                  <a:cubicBezTo>
                    <a:pt x="15431" y="11621"/>
                    <a:pt x="15454" y="11561"/>
                    <a:pt x="15431" y="11514"/>
                  </a:cubicBezTo>
                  <a:cubicBezTo>
                    <a:pt x="15419" y="11490"/>
                    <a:pt x="15407" y="11454"/>
                    <a:pt x="15371" y="11430"/>
                  </a:cubicBezTo>
                  <a:cubicBezTo>
                    <a:pt x="15347" y="11395"/>
                    <a:pt x="15335" y="11383"/>
                    <a:pt x="15312" y="11347"/>
                  </a:cubicBezTo>
                  <a:cubicBezTo>
                    <a:pt x="15014" y="10978"/>
                    <a:pt x="14704" y="10621"/>
                    <a:pt x="14383" y="10263"/>
                  </a:cubicBezTo>
                  <a:cubicBezTo>
                    <a:pt x="13883" y="9740"/>
                    <a:pt x="13395" y="9228"/>
                    <a:pt x="12895" y="8716"/>
                  </a:cubicBezTo>
                  <a:cubicBezTo>
                    <a:pt x="12371" y="8192"/>
                    <a:pt x="11835" y="7680"/>
                    <a:pt x="11299" y="7168"/>
                  </a:cubicBezTo>
                  <a:cubicBezTo>
                    <a:pt x="10239" y="6156"/>
                    <a:pt x="9096" y="5251"/>
                    <a:pt x="7930" y="4358"/>
                  </a:cubicBezTo>
                  <a:cubicBezTo>
                    <a:pt x="7608" y="4084"/>
                    <a:pt x="7263" y="3834"/>
                    <a:pt x="6918" y="3584"/>
                  </a:cubicBezTo>
                  <a:cubicBezTo>
                    <a:pt x="6799" y="3513"/>
                    <a:pt x="6703" y="3417"/>
                    <a:pt x="6584" y="3346"/>
                  </a:cubicBezTo>
                  <a:lnTo>
                    <a:pt x="6084" y="2989"/>
                  </a:lnTo>
                  <a:cubicBezTo>
                    <a:pt x="5810" y="2798"/>
                    <a:pt x="5536" y="2596"/>
                    <a:pt x="5251" y="2417"/>
                  </a:cubicBezTo>
                  <a:cubicBezTo>
                    <a:pt x="5048" y="2298"/>
                    <a:pt x="4858" y="2167"/>
                    <a:pt x="4655" y="2048"/>
                  </a:cubicBezTo>
                  <a:cubicBezTo>
                    <a:pt x="4524" y="1965"/>
                    <a:pt x="4382" y="1893"/>
                    <a:pt x="4239" y="1798"/>
                  </a:cubicBezTo>
                  <a:cubicBezTo>
                    <a:pt x="3631" y="1429"/>
                    <a:pt x="3012" y="1084"/>
                    <a:pt x="2358" y="786"/>
                  </a:cubicBezTo>
                  <a:cubicBezTo>
                    <a:pt x="2203" y="715"/>
                    <a:pt x="2036" y="631"/>
                    <a:pt x="1881" y="560"/>
                  </a:cubicBezTo>
                  <a:cubicBezTo>
                    <a:pt x="1762" y="512"/>
                    <a:pt x="1643" y="465"/>
                    <a:pt x="1524" y="417"/>
                  </a:cubicBezTo>
                  <a:cubicBezTo>
                    <a:pt x="1429" y="381"/>
                    <a:pt x="1357" y="334"/>
                    <a:pt x="1262" y="310"/>
                  </a:cubicBezTo>
                  <a:cubicBezTo>
                    <a:pt x="941" y="179"/>
                    <a:pt x="607" y="60"/>
                    <a:pt x="274"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3"/>
            <p:cNvSpPr/>
            <p:nvPr/>
          </p:nvSpPr>
          <p:spPr>
            <a:xfrm>
              <a:off x="8496776" y="652607"/>
              <a:ext cx="821835" cy="741785"/>
            </a:xfrm>
            <a:custGeom>
              <a:rect b="b" l="l" r="r" t="t"/>
              <a:pathLst>
                <a:path extrusionOk="0" h="15818" w="17525">
                  <a:moveTo>
                    <a:pt x="197" y="1"/>
                  </a:moveTo>
                  <a:cubicBezTo>
                    <a:pt x="95" y="1"/>
                    <a:pt x="1" y="87"/>
                    <a:pt x="11" y="199"/>
                  </a:cubicBezTo>
                  <a:cubicBezTo>
                    <a:pt x="11" y="270"/>
                    <a:pt x="59" y="353"/>
                    <a:pt x="118" y="377"/>
                  </a:cubicBezTo>
                  <a:cubicBezTo>
                    <a:pt x="142" y="413"/>
                    <a:pt x="190" y="413"/>
                    <a:pt x="225" y="413"/>
                  </a:cubicBezTo>
                  <a:cubicBezTo>
                    <a:pt x="320" y="437"/>
                    <a:pt x="416" y="472"/>
                    <a:pt x="523" y="508"/>
                  </a:cubicBezTo>
                  <a:cubicBezTo>
                    <a:pt x="821" y="651"/>
                    <a:pt x="1094" y="770"/>
                    <a:pt x="1380" y="925"/>
                  </a:cubicBezTo>
                  <a:lnTo>
                    <a:pt x="1690" y="1104"/>
                  </a:lnTo>
                  <a:cubicBezTo>
                    <a:pt x="1749" y="1139"/>
                    <a:pt x="1833" y="1163"/>
                    <a:pt x="1892" y="1211"/>
                  </a:cubicBezTo>
                  <a:cubicBezTo>
                    <a:pt x="2047" y="1318"/>
                    <a:pt x="2202" y="1401"/>
                    <a:pt x="2368" y="1508"/>
                  </a:cubicBezTo>
                  <a:cubicBezTo>
                    <a:pt x="2940" y="1866"/>
                    <a:pt x="3476" y="2270"/>
                    <a:pt x="4035" y="2675"/>
                  </a:cubicBezTo>
                  <a:cubicBezTo>
                    <a:pt x="4226" y="2818"/>
                    <a:pt x="4404" y="2949"/>
                    <a:pt x="4595" y="3104"/>
                  </a:cubicBezTo>
                  <a:cubicBezTo>
                    <a:pt x="4773" y="3247"/>
                    <a:pt x="4964" y="3401"/>
                    <a:pt x="5143" y="3544"/>
                  </a:cubicBezTo>
                  <a:cubicBezTo>
                    <a:pt x="5702" y="4009"/>
                    <a:pt x="6238" y="4473"/>
                    <a:pt x="6774" y="4949"/>
                  </a:cubicBezTo>
                  <a:cubicBezTo>
                    <a:pt x="7321" y="5437"/>
                    <a:pt x="7869" y="5949"/>
                    <a:pt x="8405" y="6438"/>
                  </a:cubicBezTo>
                  <a:cubicBezTo>
                    <a:pt x="9488" y="7414"/>
                    <a:pt x="10500" y="8450"/>
                    <a:pt x="11536" y="9486"/>
                  </a:cubicBezTo>
                  <a:cubicBezTo>
                    <a:pt x="12036" y="10009"/>
                    <a:pt x="12548" y="10509"/>
                    <a:pt x="13048" y="11033"/>
                  </a:cubicBezTo>
                  <a:cubicBezTo>
                    <a:pt x="13536" y="11557"/>
                    <a:pt x="14048" y="12057"/>
                    <a:pt x="14525" y="12593"/>
                  </a:cubicBezTo>
                  <a:cubicBezTo>
                    <a:pt x="15013" y="13129"/>
                    <a:pt x="15465" y="13688"/>
                    <a:pt x="15941" y="14224"/>
                  </a:cubicBezTo>
                  <a:cubicBezTo>
                    <a:pt x="16156" y="14474"/>
                    <a:pt x="16394" y="14736"/>
                    <a:pt x="16608" y="15022"/>
                  </a:cubicBezTo>
                  <a:cubicBezTo>
                    <a:pt x="16692" y="15141"/>
                    <a:pt x="16799" y="15272"/>
                    <a:pt x="16906" y="15415"/>
                  </a:cubicBezTo>
                  <a:cubicBezTo>
                    <a:pt x="16954" y="15474"/>
                    <a:pt x="17013" y="15534"/>
                    <a:pt x="17073" y="15593"/>
                  </a:cubicBezTo>
                  <a:cubicBezTo>
                    <a:pt x="17132" y="15653"/>
                    <a:pt x="17204" y="15712"/>
                    <a:pt x="17251" y="15772"/>
                  </a:cubicBezTo>
                  <a:cubicBezTo>
                    <a:pt x="17278" y="15804"/>
                    <a:pt x="17312" y="15817"/>
                    <a:pt x="17347" y="15817"/>
                  </a:cubicBezTo>
                  <a:cubicBezTo>
                    <a:pt x="17389" y="15817"/>
                    <a:pt x="17433" y="15798"/>
                    <a:pt x="17465" y="15772"/>
                  </a:cubicBezTo>
                  <a:cubicBezTo>
                    <a:pt x="17525" y="15701"/>
                    <a:pt x="17525" y="15629"/>
                    <a:pt x="17501" y="15570"/>
                  </a:cubicBezTo>
                  <a:cubicBezTo>
                    <a:pt x="17501" y="15558"/>
                    <a:pt x="17489" y="15558"/>
                    <a:pt x="17489" y="15546"/>
                  </a:cubicBezTo>
                  <a:cubicBezTo>
                    <a:pt x="17442" y="15427"/>
                    <a:pt x="17406" y="15320"/>
                    <a:pt x="17346" y="15212"/>
                  </a:cubicBezTo>
                  <a:cubicBezTo>
                    <a:pt x="17287" y="15117"/>
                    <a:pt x="17215" y="14998"/>
                    <a:pt x="17156" y="14891"/>
                  </a:cubicBezTo>
                  <a:cubicBezTo>
                    <a:pt x="17025" y="14677"/>
                    <a:pt x="16906" y="14462"/>
                    <a:pt x="16775" y="14248"/>
                  </a:cubicBezTo>
                  <a:cubicBezTo>
                    <a:pt x="16025" y="12998"/>
                    <a:pt x="15060" y="11914"/>
                    <a:pt x="14132" y="10783"/>
                  </a:cubicBezTo>
                  <a:cubicBezTo>
                    <a:pt x="13655" y="10200"/>
                    <a:pt x="13179" y="9616"/>
                    <a:pt x="12679" y="9069"/>
                  </a:cubicBezTo>
                  <a:cubicBezTo>
                    <a:pt x="12167" y="8509"/>
                    <a:pt x="11655" y="7950"/>
                    <a:pt x="11131" y="7414"/>
                  </a:cubicBezTo>
                  <a:cubicBezTo>
                    <a:pt x="10119" y="6378"/>
                    <a:pt x="9048" y="5414"/>
                    <a:pt x="7964" y="4437"/>
                  </a:cubicBezTo>
                  <a:cubicBezTo>
                    <a:pt x="7702" y="4235"/>
                    <a:pt x="7476" y="4009"/>
                    <a:pt x="7214" y="3806"/>
                  </a:cubicBezTo>
                  <a:cubicBezTo>
                    <a:pt x="7036" y="3651"/>
                    <a:pt x="6881" y="3520"/>
                    <a:pt x="6690" y="3366"/>
                  </a:cubicBezTo>
                  <a:cubicBezTo>
                    <a:pt x="6559" y="3270"/>
                    <a:pt x="6416" y="3163"/>
                    <a:pt x="6286" y="3056"/>
                  </a:cubicBezTo>
                  <a:cubicBezTo>
                    <a:pt x="6131" y="2937"/>
                    <a:pt x="5988" y="2818"/>
                    <a:pt x="5833" y="2711"/>
                  </a:cubicBezTo>
                  <a:cubicBezTo>
                    <a:pt x="5643" y="2592"/>
                    <a:pt x="5464" y="2461"/>
                    <a:pt x="5273" y="2330"/>
                  </a:cubicBezTo>
                  <a:cubicBezTo>
                    <a:pt x="5131" y="2235"/>
                    <a:pt x="4988" y="2151"/>
                    <a:pt x="4857" y="2056"/>
                  </a:cubicBezTo>
                  <a:cubicBezTo>
                    <a:pt x="4714" y="1973"/>
                    <a:pt x="4595" y="1877"/>
                    <a:pt x="4464" y="1806"/>
                  </a:cubicBezTo>
                  <a:cubicBezTo>
                    <a:pt x="4142" y="1627"/>
                    <a:pt x="3821" y="1437"/>
                    <a:pt x="3499" y="1258"/>
                  </a:cubicBezTo>
                  <a:cubicBezTo>
                    <a:pt x="3321" y="1151"/>
                    <a:pt x="3130" y="1068"/>
                    <a:pt x="2952" y="961"/>
                  </a:cubicBezTo>
                  <a:cubicBezTo>
                    <a:pt x="2892" y="925"/>
                    <a:pt x="2809" y="901"/>
                    <a:pt x="2749" y="865"/>
                  </a:cubicBezTo>
                  <a:cubicBezTo>
                    <a:pt x="2654" y="806"/>
                    <a:pt x="2535" y="770"/>
                    <a:pt x="2416" y="711"/>
                  </a:cubicBezTo>
                  <a:cubicBezTo>
                    <a:pt x="2249" y="627"/>
                    <a:pt x="2095" y="556"/>
                    <a:pt x="1940" y="496"/>
                  </a:cubicBezTo>
                  <a:cubicBezTo>
                    <a:pt x="1773" y="425"/>
                    <a:pt x="1606" y="365"/>
                    <a:pt x="1440" y="306"/>
                  </a:cubicBezTo>
                  <a:cubicBezTo>
                    <a:pt x="1059" y="187"/>
                    <a:pt x="666" y="32"/>
                    <a:pt x="249" y="8"/>
                  </a:cubicBezTo>
                  <a:cubicBezTo>
                    <a:pt x="232" y="3"/>
                    <a:pt x="215" y="1"/>
                    <a:pt x="197"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3"/>
            <p:cNvSpPr/>
            <p:nvPr/>
          </p:nvSpPr>
          <p:spPr>
            <a:xfrm>
              <a:off x="8932756" y="1432985"/>
              <a:ext cx="308288" cy="814144"/>
            </a:xfrm>
            <a:custGeom>
              <a:rect b="b" l="l" r="r" t="t"/>
              <a:pathLst>
                <a:path extrusionOk="0" h="17361" w="6574">
                  <a:moveTo>
                    <a:pt x="6406" y="0"/>
                  </a:moveTo>
                  <a:cubicBezTo>
                    <a:pt x="6335" y="0"/>
                    <a:pt x="6252" y="48"/>
                    <a:pt x="6240" y="119"/>
                  </a:cubicBezTo>
                  <a:cubicBezTo>
                    <a:pt x="6228" y="167"/>
                    <a:pt x="6216" y="226"/>
                    <a:pt x="6216" y="274"/>
                  </a:cubicBezTo>
                  <a:cubicBezTo>
                    <a:pt x="6180" y="393"/>
                    <a:pt x="6168" y="512"/>
                    <a:pt x="6133" y="619"/>
                  </a:cubicBezTo>
                  <a:cubicBezTo>
                    <a:pt x="6061" y="893"/>
                    <a:pt x="6002" y="1179"/>
                    <a:pt x="5942" y="1465"/>
                  </a:cubicBezTo>
                  <a:cubicBezTo>
                    <a:pt x="5871" y="1774"/>
                    <a:pt x="5799" y="2072"/>
                    <a:pt x="5716" y="2381"/>
                  </a:cubicBezTo>
                  <a:cubicBezTo>
                    <a:pt x="5692" y="2536"/>
                    <a:pt x="5644" y="2667"/>
                    <a:pt x="5597" y="2822"/>
                  </a:cubicBezTo>
                  <a:cubicBezTo>
                    <a:pt x="5561" y="2977"/>
                    <a:pt x="5501" y="3143"/>
                    <a:pt x="5454" y="3310"/>
                  </a:cubicBezTo>
                  <a:cubicBezTo>
                    <a:pt x="5359" y="3608"/>
                    <a:pt x="5275" y="3917"/>
                    <a:pt x="5168" y="4215"/>
                  </a:cubicBezTo>
                  <a:cubicBezTo>
                    <a:pt x="4966" y="4822"/>
                    <a:pt x="4787" y="5453"/>
                    <a:pt x="4585" y="6060"/>
                  </a:cubicBezTo>
                  <a:cubicBezTo>
                    <a:pt x="4406" y="6656"/>
                    <a:pt x="4204" y="7251"/>
                    <a:pt x="3989" y="7834"/>
                  </a:cubicBezTo>
                  <a:cubicBezTo>
                    <a:pt x="3775" y="8454"/>
                    <a:pt x="3549" y="9073"/>
                    <a:pt x="3323" y="9692"/>
                  </a:cubicBezTo>
                  <a:cubicBezTo>
                    <a:pt x="3096" y="10275"/>
                    <a:pt x="2894" y="10859"/>
                    <a:pt x="2668" y="11430"/>
                  </a:cubicBezTo>
                  <a:cubicBezTo>
                    <a:pt x="2430" y="12073"/>
                    <a:pt x="2180" y="12716"/>
                    <a:pt x="1906" y="13335"/>
                  </a:cubicBezTo>
                  <a:cubicBezTo>
                    <a:pt x="1668" y="13907"/>
                    <a:pt x="1418" y="14490"/>
                    <a:pt x="1168" y="15050"/>
                  </a:cubicBezTo>
                  <a:lnTo>
                    <a:pt x="941" y="15538"/>
                  </a:lnTo>
                  <a:cubicBezTo>
                    <a:pt x="870" y="15704"/>
                    <a:pt x="775" y="15859"/>
                    <a:pt x="703" y="16014"/>
                  </a:cubicBezTo>
                  <a:cubicBezTo>
                    <a:pt x="632" y="16169"/>
                    <a:pt x="537" y="16335"/>
                    <a:pt x="453" y="16478"/>
                  </a:cubicBezTo>
                  <a:cubicBezTo>
                    <a:pt x="346" y="16657"/>
                    <a:pt x="227" y="16836"/>
                    <a:pt x="108" y="17002"/>
                  </a:cubicBezTo>
                  <a:cubicBezTo>
                    <a:pt x="37" y="17050"/>
                    <a:pt x="1" y="17121"/>
                    <a:pt x="48" y="17145"/>
                  </a:cubicBezTo>
                  <a:lnTo>
                    <a:pt x="48" y="17193"/>
                  </a:lnTo>
                  <a:cubicBezTo>
                    <a:pt x="72" y="17302"/>
                    <a:pt x="162" y="17360"/>
                    <a:pt x="255" y="17360"/>
                  </a:cubicBezTo>
                  <a:cubicBezTo>
                    <a:pt x="304" y="17360"/>
                    <a:pt x="353" y="17344"/>
                    <a:pt x="394" y="17312"/>
                  </a:cubicBezTo>
                  <a:cubicBezTo>
                    <a:pt x="513" y="17252"/>
                    <a:pt x="596" y="17133"/>
                    <a:pt x="691" y="17026"/>
                  </a:cubicBezTo>
                  <a:cubicBezTo>
                    <a:pt x="715" y="16967"/>
                    <a:pt x="763" y="16931"/>
                    <a:pt x="810" y="16871"/>
                  </a:cubicBezTo>
                  <a:cubicBezTo>
                    <a:pt x="870" y="16788"/>
                    <a:pt x="929" y="16705"/>
                    <a:pt x="989" y="16609"/>
                  </a:cubicBezTo>
                  <a:lnTo>
                    <a:pt x="1168" y="16347"/>
                  </a:lnTo>
                  <a:cubicBezTo>
                    <a:pt x="1239" y="16216"/>
                    <a:pt x="1334" y="16097"/>
                    <a:pt x="1406" y="15954"/>
                  </a:cubicBezTo>
                  <a:cubicBezTo>
                    <a:pt x="1525" y="15752"/>
                    <a:pt x="1632" y="15538"/>
                    <a:pt x="1751" y="15335"/>
                  </a:cubicBezTo>
                  <a:cubicBezTo>
                    <a:pt x="1870" y="15109"/>
                    <a:pt x="1965" y="14907"/>
                    <a:pt x="2084" y="14681"/>
                  </a:cubicBezTo>
                  <a:cubicBezTo>
                    <a:pt x="2239" y="14407"/>
                    <a:pt x="2370" y="14133"/>
                    <a:pt x="2501" y="13859"/>
                  </a:cubicBezTo>
                  <a:cubicBezTo>
                    <a:pt x="2561" y="13728"/>
                    <a:pt x="2644" y="13573"/>
                    <a:pt x="2704" y="13442"/>
                  </a:cubicBezTo>
                  <a:cubicBezTo>
                    <a:pt x="2775" y="13299"/>
                    <a:pt x="2846" y="13145"/>
                    <a:pt x="2906" y="13002"/>
                  </a:cubicBezTo>
                  <a:cubicBezTo>
                    <a:pt x="3037" y="12704"/>
                    <a:pt x="3180" y="12406"/>
                    <a:pt x="3299" y="12109"/>
                  </a:cubicBezTo>
                  <a:cubicBezTo>
                    <a:pt x="3430" y="11763"/>
                    <a:pt x="3561" y="11430"/>
                    <a:pt x="3692" y="11109"/>
                  </a:cubicBezTo>
                  <a:cubicBezTo>
                    <a:pt x="4168" y="9906"/>
                    <a:pt x="4609" y="8680"/>
                    <a:pt x="5001" y="7465"/>
                  </a:cubicBezTo>
                  <a:cubicBezTo>
                    <a:pt x="5204" y="6882"/>
                    <a:pt x="5382" y="6275"/>
                    <a:pt x="5537" y="5679"/>
                  </a:cubicBezTo>
                  <a:cubicBezTo>
                    <a:pt x="5716" y="5060"/>
                    <a:pt x="5882" y="4441"/>
                    <a:pt x="6037" y="3810"/>
                  </a:cubicBezTo>
                  <a:cubicBezTo>
                    <a:pt x="6097" y="3501"/>
                    <a:pt x="6168" y="3191"/>
                    <a:pt x="6228" y="2881"/>
                  </a:cubicBezTo>
                  <a:cubicBezTo>
                    <a:pt x="6275" y="2560"/>
                    <a:pt x="6335" y="2239"/>
                    <a:pt x="6371" y="1905"/>
                  </a:cubicBezTo>
                  <a:cubicBezTo>
                    <a:pt x="6418" y="1607"/>
                    <a:pt x="6466" y="1310"/>
                    <a:pt x="6490" y="1012"/>
                  </a:cubicBezTo>
                  <a:cubicBezTo>
                    <a:pt x="6525" y="881"/>
                    <a:pt x="6525" y="738"/>
                    <a:pt x="6537" y="595"/>
                  </a:cubicBezTo>
                  <a:cubicBezTo>
                    <a:pt x="6549" y="524"/>
                    <a:pt x="6549" y="453"/>
                    <a:pt x="6549" y="381"/>
                  </a:cubicBezTo>
                  <a:cubicBezTo>
                    <a:pt x="6549" y="298"/>
                    <a:pt x="6573" y="238"/>
                    <a:pt x="6573" y="167"/>
                  </a:cubicBezTo>
                  <a:cubicBezTo>
                    <a:pt x="6573" y="83"/>
                    <a:pt x="6490" y="0"/>
                    <a:pt x="6406"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3"/>
            <p:cNvSpPr/>
            <p:nvPr/>
          </p:nvSpPr>
          <p:spPr>
            <a:xfrm>
              <a:off x="8691577" y="1502202"/>
              <a:ext cx="257969" cy="664033"/>
            </a:xfrm>
            <a:custGeom>
              <a:rect b="b" l="l" r="r" t="t"/>
              <a:pathLst>
                <a:path extrusionOk="0" h="14160" w="5501">
                  <a:moveTo>
                    <a:pt x="5227" y="1"/>
                  </a:moveTo>
                  <a:cubicBezTo>
                    <a:pt x="5108" y="1"/>
                    <a:pt x="5001" y="72"/>
                    <a:pt x="4953" y="191"/>
                  </a:cubicBezTo>
                  <a:cubicBezTo>
                    <a:pt x="4906" y="310"/>
                    <a:pt x="4882" y="429"/>
                    <a:pt x="4834" y="548"/>
                  </a:cubicBezTo>
                  <a:cubicBezTo>
                    <a:pt x="4787" y="691"/>
                    <a:pt x="4751" y="810"/>
                    <a:pt x="4703" y="941"/>
                  </a:cubicBezTo>
                  <a:cubicBezTo>
                    <a:pt x="4608" y="1179"/>
                    <a:pt x="4537" y="1417"/>
                    <a:pt x="4465" y="1667"/>
                  </a:cubicBezTo>
                  <a:cubicBezTo>
                    <a:pt x="4251" y="2358"/>
                    <a:pt x="4072" y="3049"/>
                    <a:pt x="3834" y="3727"/>
                  </a:cubicBezTo>
                  <a:cubicBezTo>
                    <a:pt x="3584" y="4394"/>
                    <a:pt x="3346" y="5061"/>
                    <a:pt x="3096" y="5727"/>
                  </a:cubicBezTo>
                  <a:cubicBezTo>
                    <a:pt x="2846" y="6406"/>
                    <a:pt x="2572" y="7073"/>
                    <a:pt x="2322" y="7740"/>
                  </a:cubicBezTo>
                  <a:cubicBezTo>
                    <a:pt x="2048" y="8430"/>
                    <a:pt x="1798" y="9097"/>
                    <a:pt x="1548" y="9776"/>
                  </a:cubicBezTo>
                  <a:cubicBezTo>
                    <a:pt x="1274" y="10478"/>
                    <a:pt x="1000" y="11180"/>
                    <a:pt x="738" y="11895"/>
                  </a:cubicBezTo>
                  <a:cubicBezTo>
                    <a:pt x="619" y="12216"/>
                    <a:pt x="524" y="12562"/>
                    <a:pt x="405" y="12895"/>
                  </a:cubicBezTo>
                  <a:lnTo>
                    <a:pt x="227" y="13431"/>
                  </a:lnTo>
                  <a:cubicBezTo>
                    <a:pt x="179" y="13562"/>
                    <a:pt x="119" y="13681"/>
                    <a:pt x="72" y="13800"/>
                  </a:cubicBezTo>
                  <a:cubicBezTo>
                    <a:pt x="48" y="13824"/>
                    <a:pt x="24" y="13859"/>
                    <a:pt x="24" y="13883"/>
                  </a:cubicBezTo>
                  <a:cubicBezTo>
                    <a:pt x="12" y="13907"/>
                    <a:pt x="12" y="13907"/>
                    <a:pt x="12" y="13919"/>
                  </a:cubicBezTo>
                  <a:cubicBezTo>
                    <a:pt x="0" y="13931"/>
                    <a:pt x="0" y="13943"/>
                    <a:pt x="24" y="14002"/>
                  </a:cubicBezTo>
                  <a:cubicBezTo>
                    <a:pt x="24" y="14062"/>
                    <a:pt x="84" y="14145"/>
                    <a:pt x="143" y="14157"/>
                  </a:cubicBezTo>
                  <a:cubicBezTo>
                    <a:pt x="153" y="14159"/>
                    <a:pt x="164" y="14160"/>
                    <a:pt x="175" y="14160"/>
                  </a:cubicBezTo>
                  <a:cubicBezTo>
                    <a:pt x="232" y="14160"/>
                    <a:pt x="302" y="14135"/>
                    <a:pt x="322" y="14086"/>
                  </a:cubicBezTo>
                  <a:cubicBezTo>
                    <a:pt x="322" y="14062"/>
                    <a:pt x="346" y="14050"/>
                    <a:pt x="346" y="14038"/>
                  </a:cubicBezTo>
                  <a:cubicBezTo>
                    <a:pt x="357" y="13990"/>
                    <a:pt x="381" y="13943"/>
                    <a:pt x="393" y="13907"/>
                  </a:cubicBezTo>
                  <a:cubicBezTo>
                    <a:pt x="441" y="13800"/>
                    <a:pt x="488" y="13693"/>
                    <a:pt x="548" y="13609"/>
                  </a:cubicBezTo>
                  <a:cubicBezTo>
                    <a:pt x="608" y="13514"/>
                    <a:pt x="667" y="13407"/>
                    <a:pt x="727" y="13312"/>
                  </a:cubicBezTo>
                  <a:cubicBezTo>
                    <a:pt x="846" y="13050"/>
                    <a:pt x="977" y="12812"/>
                    <a:pt x="1119" y="12573"/>
                  </a:cubicBezTo>
                  <a:cubicBezTo>
                    <a:pt x="1453" y="11942"/>
                    <a:pt x="1810" y="11300"/>
                    <a:pt x="2143" y="10645"/>
                  </a:cubicBezTo>
                  <a:cubicBezTo>
                    <a:pt x="2477" y="9978"/>
                    <a:pt x="2774" y="9275"/>
                    <a:pt x="3096" y="8585"/>
                  </a:cubicBezTo>
                  <a:cubicBezTo>
                    <a:pt x="3227" y="8252"/>
                    <a:pt x="3370" y="7918"/>
                    <a:pt x="3513" y="7573"/>
                  </a:cubicBezTo>
                  <a:cubicBezTo>
                    <a:pt x="3632" y="7263"/>
                    <a:pt x="3763" y="6954"/>
                    <a:pt x="3882" y="6644"/>
                  </a:cubicBezTo>
                  <a:cubicBezTo>
                    <a:pt x="3953" y="6442"/>
                    <a:pt x="4025" y="6239"/>
                    <a:pt x="4108" y="6049"/>
                  </a:cubicBezTo>
                  <a:cubicBezTo>
                    <a:pt x="4179" y="5870"/>
                    <a:pt x="4239" y="5692"/>
                    <a:pt x="4298" y="5513"/>
                  </a:cubicBezTo>
                  <a:cubicBezTo>
                    <a:pt x="4418" y="5168"/>
                    <a:pt x="4525" y="4823"/>
                    <a:pt x="4620" y="4477"/>
                  </a:cubicBezTo>
                  <a:cubicBezTo>
                    <a:pt x="4727" y="4168"/>
                    <a:pt x="4810" y="3846"/>
                    <a:pt x="4882" y="3513"/>
                  </a:cubicBezTo>
                  <a:cubicBezTo>
                    <a:pt x="4965" y="3144"/>
                    <a:pt x="5060" y="2775"/>
                    <a:pt x="5132" y="2394"/>
                  </a:cubicBezTo>
                  <a:cubicBezTo>
                    <a:pt x="5227" y="2025"/>
                    <a:pt x="5287" y="1644"/>
                    <a:pt x="5346" y="1263"/>
                  </a:cubicBezTo>
                  <a:cubicBezTo>
                    <a:pt x="5370" y="1108"/>
                    <a:pt x="5382" y="941"/>
                    <a:pt x="5418" y="774"/>
                  </a:cubicBezTo>
                  <a:cubicBezTo>
                    <a:pt x="5441" y="608"/>
                    <a:pt x="5477" y="453"/>
                    <a:pt x="5489" y="286"/>
                  </a:cubicBezTo>
                  <a:cubicBezTo>
                    <a:pt x="5501" y="131"/>
                    <a:pt x="5358" y="1"/>
                    <a:pt x="5227"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3"/>
            <p:cNvSpPr/>
            <p:nvPr/>
          </p:nvSpPr>
          <p:spPr>
            <a:xfrm>
              <a:off x="8205233" y="1645701"/>
              <a:ext cx="221157" cy="581826"/>
            </a:xfrm>
            <a:custGeom>
              <a:rect b="b" l="l" r="r" t="t"/>
              <a:pathLst>
                <a:path extrusionOk="0" h="12407" w="4716">
                  <a:moveTo>
                    <a:pt x="4490" y="0"/>
                  </a:moveTo>
                  <a:cubicBezTo>
                    <a:pt x="4382" y="0"/>
                    <a:pt x="4299" y="84"/>
                    <a:pt x="4263" y="167"/>
                  </a:cubicBezTo>
                  <a:cubicBezTo>
                    <a:pt x="4204" y="310"/>
                    <a:pt x="4180" y="453"/>
                    <a:pt x="4132" y="584"/>
                  </a:cubicBezTo>
                  <a:cubicBezTo>
                    <a:pt x="4085" y="703"/>
                    <a:pt x="4061" y="822"/>
                    <a:pt x="4025" y="941"/>
                  </a:cubicBezTo>
                  <a:cubicBezTo>
                    <a:pt x="3942" y="1239"/>
                    <a:pt x="3847" y="1548"/>
                    <a:pt x="3751" y="1846"/>
                  </a:cubicBezTo>
                  <a:cubicBezTo>
                    <a:pt x="3656" y="2167"/>
                    <a:pt x="3525" y="2465"/>
                    <a:pt x="3418" y="2763"/>
                  </a:cubicBezTo>
                  <a:cubicBezTo>
                    <a:pt x="3180" y="3370"/>
                    <a:pt x="2954" y="4001"/>
                    <a:pt x="2751" y="4620"/>
                  </a:cubicBezTo>
                  <a:cubicBezTo>
                    <a:pt x="2299" y="5930"/>
                    <a:pt x="1882" y="7251"/>
                    <a:pt x="1454" y="8561"/>
                  </a:cubicBezTo>
                  <a:cubicBezTo>
                    <a:pt x="1370" y="8847"/>
                    <a:pt x="1263" y="9132"/>
                    <a:pt x="1156" y="9418"/>
                  </a:cubicBezTo>
                  <a:cubicBezTo>
                    <a:pt x="1096" y="9573"/>
                    <a:pt x="1037" y="9728"/>
                    <a:pt x="977" y="9871"/>
                  </a:cubicBezTo>
                  <a:cubicBezTo>
                    <a:pt x="918" y="10049"/>
                    <a:pt x="846" y="10216"/>
                    <a:pt x="775" y="10395"/>
                  </a:cubicBezTo>
                  <a:cubicBezTo>
                    <a:pt x="656" y="10704"/>
                    <a:pt x="501" y="11026"/>
                    <a:pt x="370" y="11335"/>
                  </a:cubicBezTo>
                  <a:cubicBezTo>
                    <a:pt x="311" y="11466"/>
                    <a:pt x="251" y="11621"/>
                    <a:pt x="191" y="11752"/>
                  </a:cubicBezTo>
                  <a:cubicBezTo>
                    <a:pt x="156" y="11835"/>
                    <a:pt x="120" y="11919"/>
                    <a:pt x="84" y="12002"/>
                  </a:cubicBezTo>
                  <a:lnTo>
                    <a:pt x="37" y="12097"/>
                  </a:lnTo>
                  <a:cubicBezTo>
                    <a:pt x="25" y="12133"/>
                    <a:pt x="13" y="12169"/>
                    <a:pt x="1" y="12216"/>
                  </a:cubicBezTo>
                  <a:lnTo>
                    <a:pt x="1" y="12240"/>
                  </a:lnTo>
                  <a:cubicBezTo>
                    <a:pt x="1" y="12246"/>
                    <a:pt x="1" y="12249"/>
                    <a:pt x="5" y="12249"/>
                  </a:cubicBezTo>
                  <a:cubicBezTo>
                    <a:pt x="10" y="12249"/>
                    <a:pt x="19" y="12246"/>
                    <a:pt x="37" y="12240"/>
                  </a:cubicBezTo>
                  <a:cubicBezTo>
                    <a:pt x="37" y="12276"/>
                    <a:pt x="37" y="12300"/>
                    <a:pt x="60" y="12311"/>
                  </a:cubicBezTo>
                  <a:cubicBezTo>
                    <a:pt x="72" y="12347"/>
                    <a:pt x="84" y="12359"/>
                    <a:pt x="120" y="12371"/>
                  </a:cubicBezTo>
                  <a:cubicBezTo>
                    <a:pt x="138" y="12395"/>
                    <a:pt x="171" y="12407"/>
                    <a:pt x="205" y="12407"/>
                  </a:cubicBezTo>
                  <a:cubicBezTo>
                    <a:pt x="239" y="12407"/>
                    <a:pt x="275" y="12395"/>
                    <a:pt x="299" y="12371"/>
                  </a:cubicBezTo>
                  <a:cubicBezTo>
                    <a:pt x="322" y="12347"/>
                    <a:pt x="334" y="12311"/>
                    <a:pt x="358" y="12288"/>
                  </a:cubicBezTo>
                  <a:lnTo>
                    <a:pt x="358" y="12276"/>
                  </a:lnTo>
                  <a:cubicBezTo>
                    <a:pt x="382" y="12192"/>
                    <a:pt x="430" y="12133"/>
                    <a:pt x="477" y="12073"/>
                  </a:cubicBezTo>
                  <a:cubicBezTo>
                    <a:pt x="513" y="12014"/>
                    <a:pt x="549" y="11942"/>
                    <a:pt x="596" y="11883"/>
                  </a:cubicBezTo>
                  <a:cubicBezTo>
                    <a:pt x="680" y="11740"/>
                    <a:pt x="751" y="11597"/>
                    <a:pt x="846" y="11466"/>
                  </a:cubicBezTo>
                  <a:cubicBezTo>
                    <a:pt x="918" y="11323"/>
                    <a:pt x="1013" y="11180"/>
                    <a:pt x="1096" y="11037"/>
                  </a:cubicBezTo>
                  <a:cubicBezTo>
                    <a:pt x="1168" y="10907"/>
                    <a:pt x="1275" y="10752"/>
                    <a:pt x="1346" y="10609"/>
                  </a:cubicBezTo>
                  <a:lnTo>
                    <a:pt x="1620" y="10109"/>
                  </a:lnTo>
                  <a:cubicBezTo>
                    <a:pt x="1692" y="9966"/>
                    <a:pt x="1763" y="9799"/>
                    <a:pt x="1846" y="9656"/>
                  </a:cubicBezTo>
                  <a:cubicBezTo>
                    <a:pt x="1918" y="9502"/>
                    <a:pt x="1977" y="9335"/>
                    <a:pt x="2049" y="9192"/>
                  </a:cubicBezTo>
                  <a:cubicBezTo>
                    <a:pt x="2108" y="9049"/>
                    <a:pt x="2168" y="8918"/>
                    <a:pt x="2227" y="8775"/>
                  </a:cubicBezTo>
                  <a:cubicBezTo>
                    <a:pt x="2287" y="8597"/>
                    <a:pt x="2358" y="8430"/>
                    <a:pt x="2442" y="8251"/>
                  </a:cubicBezTo>
                  <a:cubicBezTo>
                    <a:pt x="2513" y="8073"/>
                    <a:pt x="2573" y="7894"/>
                    <a:pt x="2644" y="7716"/>
                  </a:cubicBezTo>
                  <a:lnTo>
                    <a:pt x="2954" y="6870"/>
                  </a:lnTo>
                  <a:cubicBezTo>
                    <a:pt x="3192" y="6192"/>
                    <a:pt x="3418" y="5525"/>
                    <a:pt x="3644" y="4858"/>
                  </a:cubicBezTo>
                  <a:cubicBezTo>
                    <a:pt x="3847" y="4227"/>
                    <a:pt x="4049" y="3608"/>
                    <a:pt x="4228" y="2977"/>
                  </a:cubicBezTo>
                  <a:cubicBezTo>
                    <a:pt x="4311" y="2667"/>
                    <a:pt x="4371" y="2358"/>
                    <a:pt x="4430" y="2024"/>
                  </a:cubicBezTo>
                  <a:cubicBezTo>
                    <a:pt x="4490" y="1715"/>
                    <a:pt x="4549" y="1393"/>
                    <a:pt x="4597" y="1060"/>
                  </a:cubicBezTo>
                  <a:cubicBezTo>
                    <a:pt x="4644" y="798"/>
                    <a:pt x="4704" y="512"/>
                    <a:pt x="4716" y="239"/>
                  </a:cubicBezTo>
                  <a:cubicBezTo>
                    <a:pt x="4716" y="108"/>
                    <a:pt x="4609" y="0"/>
                    <a:pt x="4490"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3"/>
            <p:cNvSpPr/>
            <p:nvPr/>
          </p:nvSpPr>
          <p:spPr>
            <a:xfrm>
              <a:off x="8087996" y="1867936"/>
              <a:ext cx="277009" cy="285122"/>
            </a:xfrm>
            <a:custGeom>
              <a:rect b="b" l="l" r="r" t="t"/>
              <a:pathLst>
                <a:path extrusionOk="0" h="6080" w="5907">
                  <a:moveTo>
                    <a:pt x="5739" y="0"/>
                  </a:moveTo>
                  <a:cubicBezTo>
                    <a:pt x="5680" y="0"/>
                    <a:pt x="5632" y="36"/>
                    <a:pt x="5608" y="72"/>
                  </a:cubicBezTo>
                  <a:cubicBezTo>
                    <a:pt x="5561" y="119"/>
                    <a:pt x="5525" y="179"/>
                    <a:pt x="5489" y="238"/>
                  </a:cubicBezTo>
                  <a:cubicBezTo>
                    <a:pt x="5251" y="512"/>
                    <a:pt x="5001" y="762"/>
                    <a:pt x="4763" y="1012"/>
                  </a:cubicBezTo>
                  <a:cubicBezTo>
                    <a:pt x="4501" y="1298"/>
                    <a:pt x="4239" y="1548"/>
                    <a:pt x="3965" y="1822"/>
                  </a:cubicBezTo>
                  <a:cubicBezTo>
                    <a:pt x="3632" y="2143"/>
                    <a:pt x="3299" y="2453"/>
                    <a:pt x="2953" y="2786"/>
                  </a:cubicBezTo>
                  <a:cubicBezTo>
                    <a:pt x="2632" y="3084"/>
                    <a:pt x="2322" y="3393"/>
                    <a:pt x="1989" y="3703"/>
                  </a:cubicBezTo>
                  <a:cubicBezTo>
                    <a:pt x="1644" y="4036"/>
                    <a:pt x="1310" y="4346"/>
                    <a:pt x="977" y="4679"/>
                  </a:cubicBezTo>
                  <a:cubicBezTo>
                    <a:pt x="810" y="4834"/>
                    <a:pt x="655" y="5001"/>
                    <a:pt x="501" y="5167"/>
                  </a:cubicBezTo>
                  <a:cubicBezTo>
                    <a:pt x="334" y="5346"/>
                    <a:pt x="179" y="5525"/>
                    <a:pt x="24" y="5715"/>
                  </a:cubicBezTo>
                  <a:cubicBezTo>
                    <a:pt x="13" y="5751"/>
                    <a:pt x="1" y="5787"/>
                    <a:pt x="13" y="5834"/>
                  </a:cubicBezTo>
                  <a:lnTo>
                    <a:pt x="13" y="5894"/>
                  </a:lnTo>
                  <a:cubicBezTo>
                    <a:pt x="24" y="5953"/>
                    <a:pt x="72" y="6013"/>
                    <a:pt x="120" y="6048"/>
                  </a:cubicBezTo>
                  <a:cubicBezTo>
                    <a:pt x="154" y="6070"/>
                    <a:pt x="190" y="6079"/>
                    <a:pt x="225" y="6079"/>
                  </a:cubicBezTo>
                  <a:cubicBezTo>
                    <a:pt x="288" y="6079"/>
                    <a:pt x="348" y="6051"/>
                    <a:pt x="394" y="6013"/>
                  </a:cubicBezTo>
                  <a:cubicBezTo>
                    <a:pt x="548" y="5894"/>
                    <a:pt x="679" y="5763"/>
                    <a:pt x="810" y="5632"/>
                  </a:cubicBezTo>
                  <a:cubicBezTo>
                    <a:pt x="965" y="5489"/>
                    <a:pt x="1096" y="5346"/>
                    <a:pt x="1251" y="5191"/>
                  </a:cubicBezTo>
                  <a:cubicBezTo>
                    <a:pt x="1513" y="4929"/>
                    <a:pt x="1798" y="4655"/>
                    <a:pt x="2060" y="4393"/>
                  </a:cubicBezTo>
                  <a:cubicBezTo>
                    <a:pt x="2394" y="4060"/>
                    <a:pt x="2703" y="3739"/>
                    <a:pt x="3013" y="3405"/>
                  </a:cubicBezTo>
                  <a:cubicBezTo>
                    <a:pt x="3346" y="3072"/>
                    <a:pt x="3692" y="2727"/>
                    <a:pt x="4001" y="2369"/>
                  </a:cubicBezTo>
                  <a:cubicBezTo>
                    <a:pt x="4168" y="2179"/>
                    <a:pt x="4335" y="1977"/>
                    <a:pt x="4501" y="1786"/>
                  </a:cubicBezTo>
                  <a:cubicBezTo>
                    <a:pt x="4632" y="1619"/>
                    <a:pt x="4775" y="1465"/>
                    <a:pt x="4918" y="1310"/>
                  </a:cubicBezTo>
                  <a:cubicBezTo>
                    <a:pt x="5085" y="1143"/>
                    <a:pt x="5251" y="965"/>
                    <a:pt x="5406" y="786"/>
                  </a:cubicBezTo>
                  <a:cubicBezTo>
                    <a:pt x="5489" y="703"/>
                    <a:pt x="5573" y="607"/>
                    <a:pt x="5644" y="524"/>
                  </a:cubicBezTo>
                  <a:cubicBezTo>
                    <a:pt x="5692" y="476"/>
                    <a:pt x="5739" y="417"/>
                    <a:pt x="5787" y="357"/>
                  </a:cubicBezTo>
                  <a:cubicBezTo>
                    <a:pt x="5811" y="333"/>
                    <a:pt x="5823" y="286"/>
                    <a:pt x="5859" y="250"/>
                  </a:cubicBezTo>
                  <a:cubicBezTo>
                    <a:pt x="5882" y="226"/>
                    <a:pt x="5906" y="167"/>
                    <a:pt x="5882" y="119"/>
                  </a:cubicBezTo>
                  <a:cubicBezTo>
                    <a:pt x="5870" y="60"/>
                    <a:pt x="5811" y="0"/>
                    <a:pt x="5739"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421" name="Shape 421"/>
        <p:cNvGrpSpPr/>
        <p:nvPr/>
      </p:nvGrpSpPr>
      <p:grpSpPr>
        <a:xfrm>
          <a:off x="0" y="0"/>
          <a:ext cx="0" cy="0"/>
          <a:chOff x="0" y="0"/>
          <a:chExt cx="0" cy="0"/>
        </a:xfrm>
      </p:grpSpPr>
      <p:sp>
        <p:nvSpPr>
          <p:cNvPr id="422" name="Google Shape;422;p24"/>
          <p:cNvSpPr txBox="1"/>
          <p:nvPr>
            <p:ph type="title"/>
          </p:nvPr>
        </p:nvSpPr>
        <p:spPr>
          <a:xfrm>
            <a:off x="720000" y="445025"/>
            <a:ext cx="7704000" cy="13011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423" name="Google Shape;423;p24"/>
          <p:cNvSpPr txBox="1"/>
          <p:nvPr>
            <p:ph idx="1" type="subTitle"/>
          </p:nvPr>
        </p:nvSpPr>
        <p:spPr>
          <a:xfrm>
            <a:off x="1710384" y="1965038"/>
            <a:ext cx="5925000" cy="5055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2700">
                <a:latin typeface="Fredoka One"/>
                <a:ea typeface="Fredoka One"/>
                <a:cs typeface="Fredoka One"/>
                <a:sym typeface="Fredoka One"/>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424" name="Google Shape;424;p24"/>
          <p:cNvSpPr txBox="1"/>
          <p:nvPr>
            <p:ph hasCustomPrompt="1" idx="2" type="title"/>
          </p:nvPr>
        </p:nvSpPr>
        <p:spPr>
          <a:xfrm>
            <a:off x="720000" y="1973875"/>
            <a:ext cx="990300" cy="739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1800"/>
              <a:buNone/>
              <a:defRPr b="0" sz="4400">
                <a:solidFill>
                  <a:schemeClr val="accent2"/>
                </a:solidFill>
              </a:defRPr>
            </a:lvl1pPr>
            <a:lvl2pPr lvl="1" rtl="0" algn="ctr">
              <a:spcBef>
                <a:spcPts val="0"/>
              </a:spcBef>
              <a:spcAft>
                <a:spcPts val="0"/>
              </a:spcAft>
              <a:buClr>
                <a:schemeClr val="accent2"/>
              </a:buClr>
              <a:buSzPts val="1800"/>
              <a:buNone/>
              <a:defRPr sz="1800">
                <a:solidFill>
                  <a:schemeClr val="accent2"/>
                </a:solidFill>
              </a:defRPr>
            </a:lvl2pPr>
            <a:lvl3pPr lvl="2" rtl="0" algn="ctr">
              <a:spcBef>
                <a:spcPts val="0"/>
              </a:spcBef>
              <a:spcAft>
                <a:spcPts val="0"/>
              </a:spcAft>
              <a:buClr>
                <a:schemeClr val="accent2"/>
              </a:buClr>
              <a:buSzPts val="1800"/>
              <a:buNone/>
              <a:defRPr sz="1800">
                <a:solidFill>
                  <a:schemeClr val="accent2"/>
                </a:solidFill>
              </a:defRPr>
            </a:lvl3pPr>
            <a:lvl4pPr lvl="3" rtl="0" algn="ctr">
              <a:spcBef>
                <a:spcPts val="0"/>
              </a:spcBef>
              <a:spcAft>
                <a:spcPts val="0"/>
              </a:spcAft>
              <a:buClr>
                <a:schemeClr val="accent2"/>
              </a:buClr>
              <a:buSzPts val="1800"/>
              <a:buNone/>
              <a:defRPr sz="1800">
                <a:solidFill>
                  <a:schemeClr val="accent2"/>
                </a:solidFill>
              </a:defRPr>
            </a:lvl4pPr>
            <a:lvl5pPr lvl="4" rtl="0" algn="ctr">
              <a:spcBef>
                <a:spcPts val="0"/>
              </a:spcBef>
              <a:spcAft>
                <a:spcPts val="0"/>
              </a:spcAft>
              <a:buClr>
                <a:schemeClr val="accent2"/>
              </a:buClr>
              <a:buSzPts val="1800"/>
              <a:buNone/>
              <a:defRPr sz="1800">
                <a:solidFill>
                  <a:schemeClr val="accent2"/>
                </a:solidFill>
              </a:defRPr>
            </a:lvl5pPr>
            <a:lvl6pPr lvl="5" rtl="0" algn="ctr">
              <a:spcBef>
                <a:spcPts val="0"/>
              </a:spcBef>
              <a:spcAft>
                <a:spcPts val="0"/>
              </a:spcAft>
              <a:buClr>
                <a:schemeClr val="accent2"/>
              </a:buClr>
              <a:buSzPts val="1800"/>
              <a:buNone/>
              <a:defRPr sz="1800">
                <a:solidFill>
                  <a:schemeClr val="accent2"/>
                </a:solidFill>
              </a:defRPr>
            </a:lvl6pPr>
            <a:lvl7pPr lvl="6" rtl="0" algn="ctr">
              <a:spcBef>
                <a:spcPts val="0"/>
              </a:spcBef>
              <a:spcAft>
                <a:spcPts val="0"/>
              </a:spcAft>
              <a:buClr>
                <a:schemeClr val="accent2"/>
              </a:buClr>
              <a:buSzPts val="1800"/>
              <a:buNone/>
              <a:defRPr sz="1800">
                <a:solidFill>
                  <a:schemeClr val="accent2"/>
                </a:solidFill>
              </a:defRPr>
            </a:lvl7pPr>
            <a:lvl8pPr lvl="7" rtl="0" algn="ctr">
              <a:spcBef>
                <a:spcPts val="0"/>
              </a:spcBef>
              <a:spcAft>
                <a:spcPts val="0"/>
              </a:spcAft>
              <a:buClr>
                <a:schemeClr val="accent2"/>
              </a:buClr>
              <a:buSzPts val="1800"/>
              <a:buNone/>
              <a:defRPr sz="1800">
                <a:solidFill>
                  <a:schemeClr val="accent2"/>
                </a:solidFill>
              </a:defRPr>
            </a:lvl8pPr>
            <a:lvl9pPr lvl="8" rtl="0" algn="ctr">
              <a:spcBef>
                <a:spcPts val="0"/>
              </a:spcBef>
              <a:spcAft>
                <a:spcPts val="0"/>
              </a:spcAft>
              <a:buClr>
                <a:schemeClr val="accent2"/>
              </a:buClr>
              <a:buSzPts val="1800"/>
              <a:buNone/>
              <a:defRPr sz="1800">
                <a:solidFill>
                  <a:schemeClr val="accent2"/>
                </a:solidFill>
              </a:defRPr>
            </a:lvl9pPr>
          </a:lstStyle>
          <a:p>
            <a:r>
              <a:t>xx%</a:t>
            </a:r>
          </a:p>
        </p:txBody>
      </p:sp>
      <p:sp>
        <p:nvSpPr>
          <p:cNvPr id="425" name="Google Shape;425;p24"/>
          <p:cNvSpPr txBox="1"/>
          <p:nvPr>
            <p:ph idx="3" type="subTitle"/>
          </p:nvPr>
        </p:nvSpPr>
        <p:spPr>
          <a:xfrm>
            <a:off x="1710350" y="2333250"/>
            <a:ext cx="5925000" cy="381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500"/>
              <a:buNone/>
              <a:defRPr sz="1500"/>
            </a:lvl1pPr>
            <a:lvl2pPr lvl="1" rtl="0" algn="ctr">
              <a:spcBef>
                <a:spcPts val="0"/>
              </a:spcBef>
              <a:spcAft>
                <a:spcPts val="0"/>
              </a:spcAft>
              <a:buSzPts val="1500"/>
              <a:buNone/>
              <a:defRPr sz="1500"/>
            </a:lvl2pPr>
            <a:lvl3pPr lvl="2" rtl="0" algn="ctr">
              <a:spcBef>
                <a:spcPts val="0"/>
              </a:spcBef>
              <a:spcAft>
                <a:spcPts val="0"/>
              </a:spcAft>
              <a:buSzPts val="1500"/>
              <a:buNone/>
              <a:defRPr sz="1500"/>
            </a:lvl3pPr>
            <a:lvl4pPr lvl="3" rtl="0" algn="ctr">
              <a:spcBef>
                <a:spcPts val="0"/>
              </a:spcBef>
              <a:spcAft>
                <a:spcPts val="0"/>
              </a:spcAft>
              <a:buSzPts val="1500"/>
              <a:buNone/>
              <a:defRPr sz="1500"/>
            </a:lvl4pPr>
            <a:lvl5pPr lvl="4" rtl="0" algn="ctr">
              <a:spcBef>
                <a:spcPts val="0"/>
              </a:spcBef>
              <a:spcAft>
                <a:spcPts val="0"/>
              </a:spcAft>
              <a:buSzPts val="1500"/>
              <a:buNone/>
              <a:defRPr sz="1500"/>
            </a:lvl5pPr>
            <a:lvl6pPr lvl="5" rtl="0" algn="ctr">
              <a:spcBef>
                <a:spcPts val="0"/>
              </a:spcBef>
              <a:spcAft>
                <a:spcPts val="0"/>
              </a:spcAft>
              <a:buSzPts val="1500"/>
              <a:buNone/>
              <a:defRPr sz="1500"/>
            </a:lvl6pPr>
            <a:lvl7pPr lvl="6" rtl="0" algn="ctr">
              <a:spcBef>
                <a:spcPts val="0"/>
              </a:spcBef>
              <a:spcAft>
                <a:spcPts val="0"/>
              </a:spcAft>
              <a:buSzPts val="1500"/>
              <a:buNone/>
              <a:defRPr sz="1500"/>
            </a:lvl7pPr>
            <a:lvl8pPr lvl="7" rtl="0" algn="ctr">
              <a:spcBef>
                <a:spcPts val="0"/>
              </a:spcBef>
              <a:spcAft>
                <a:spcPts val="0"/>
              </a:spcAft>
              <a:buSzPts val="1500"/>
              <a:buNone/>
              <a:defRPr sz="1500"/>
            </a:lvl8pPr>
            <a:lvl9pPr lvl="8" rtl="0" algn="ctr">
              <a:spcBef>
                <a:spcPts val="0"/>
              </a:spcBef>
              <a:spcAft>
                <a:spcPts val="0"/>
              </a:spcAft>
              <a:buSzPts val="1500"/>
              <a:buNone/>
              <a:defRPr sz="1500"/>
            </a:lvl9pPr>
          </a:lstStyle>
          <a:p/>
        </p:txBody>
      </p:sp>
      <p:sp>
        <p:nvSpPr>
          <p:cNvPr id="426" name="Google Shape;426;p24"/>
          <p:cNvSpPr txBox="1"/>
          <p:nvPr>
            <p:ph idx="4" type="subTitle"/>
          </p:nvPr>
        </p:nvSpPr>
        <p:spPr>
          <a:xfrm>
            <a:off x="1710384" y="2944213"/>
            <a:ext cx="5925000" cy="5055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2700">
                <a:latin typeface="Fredoka One"/>
                <a:ea typeface="Fredoka One"/>
                <a:cs typeface="Fredoka One"/>
                <a:sym typeface="Fredoka One"/>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427" name="Google Shape;427;p24"/>
          <p:cNvSpPr txBox="1"/>
          <p:nvPr>
            <p:ph hasCustomPrompt="1" idx="5" type="title"/>
          </p:nvPr>
        </p:nvSpPr>
        <p:spPr>
          <a:xfrm>
            <a:off x="720000" y="2944213"/>
            <a:ext cx="990300" cy="739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1800"/>
              <a:buNone/>
              <a:defRPr b="0" sz="4400">
                <a:solidFill>
                  <a:schemeClr val="accent2"/>
                </a:solidFill>
              </a:defRPr>
            </a:lvl1pPr>
            <a:lvl2pPr lvl="1" rtl="0" algn="ctr">
              <a:spcBef>
                <a:spcPts val="0"/>
              </a:spcBef>
              <a:spcAft>
                <a:spcPts val="0"/>
              </a:spcAft>
              <a:buClr>
                <a:schemeClr val="accent2"/>
              </a:buClr>
              <a:buSzPts val="1800"/>
              <a:buNone/>
              <a:defRPr sz="1800">
                <a:solidFill>
                  <a:schemeClr val="accent2"/>
                </a:solidFill>
              </a:defRPr>
            </a:lvl2pPr>
            <a:lvl3pPr lvl="2" rtl="0" algn="ctr">
              <a:spcBef>
                <a:spcPts val="0"/>
              </a:spcBef>
              <a:spcAft>
                <a:spcPts val="0"/>
              </a:spcAft>
              <a:buClr>
                <a:schemeClr val="accent2"/>
              </a:buClr>
              <a:buSzPts val="1800"/>
              <a:buNone/>
              <a:defRPr sz="1800">
                <a:solidFill>
                  <a:schemeClr val="accent2"/>
                </a:solidFill>
              </a:defRPr>
            </a:lvl3pPr>
            <a:lvl4pPr lvl="3" rtl="0" algn="ctr">
              <a:spcBef>
                <a:spcPts val="0"/>
              </a:spcBef>
              <a:spcAft>
                <a:spcPts val="0"/>
              </a:spcAft>
              <a:buClr>
                <a:schemeClr val="accent2"/>
              </a:buClr>
              <a:buSzPts val="1800"/>
              <a:buNone/>
              <a:defRPr sz="1800">
                <a:solidFill>
                  <a:schemeClr val="accent2"/>
                </a:solidFill>
              </a:defRPr>
            </a:lvl4pPr>
            <a:lvl5pPr lvl="4" rtl="0" algn="ctr">
              <a:spcBef>
                <a:spcPts val="0"/>
              </a:spcBef>
              <a:spcAft>
                <a:spcPts val="0"/>
              </a:spcAft>
              <a:buClr>
                <a:schemeClr val="accent2"/>
              </a:buClr>
              <a:buSzPts val="1800"/>
              <a:buNone/>
              <a:defRPr sz="1800">
                <a:solidFill>
                  <a:schemeClr val="accent2"/>
                </a:solidFill>
              </a:defRPr>
            </a:lvl5pPr>
            <a:lvl6pPr lvl="5" rtl="0" algn="ctr">
              <a:spcBef>
                <a:spcPts val="0"/>
              </a:spcBef>
              <a:spcAft>
                <a:spcPts val="0"/>
              </a:spcAft>
              <a:buClr>
                <a:schemeClr val="accent2"/>
              </a:buClr>
              <a:buSzPts val="1800"/>
              <a:buNone/>
              <a:defRPr sz="1800">
                <a:solidFill>
                  <a:schemeClr val="accent2"/>
                </a:solidFill>
              </a:defRPr>
            </a:lvl6pPr>
            <a:lvl7pPr lvl="6" rtl="0" algn="ctr">
              <a:spcBef>
                <a:spcPts val="0"/>
              </a:spcBef>
              <a:spcAft>
                <a:spcPts val="0"/>
              </a:spcAft>
              <a:buClr>
                <a:schemeClr val="accent2"/>
              </a:buClr>
              <a:buSzPts val="1800"/>
              <a:buNone/>
              <a:defRPr sz="1800">
                <a:solidFill>
                  <a:schemeClr val="accent2"/>
                </a:solidFill>
              </a:defRPr>
            </a:lvl7pPr>
            <a:lvl8pPr lvl="7" rtl="0" algn="ctr">
              <a:spcBef>
                <a:spcPts val="0"/>
              </a:spcBef>
              <a:spcAft>
                <a:spcPts val="0"/>
              </a:spcAft>
              <a:buClr>
                <a:schemeClr val="accent2"/>
              </a:buClr>
              <a:buSzPts val="1800"/>
              <a:buNone/>
              <a:defRPr sz="1800">
                <a:solidFill>
                  <a:schemeClr val="accent2"/>
                </a:solidFill>
              </a:defRPr>
            </a:lvl8pPr>
            <a:lvl9pPr lvl="8" rtl="0" algn="ctr">
              <a:spcBef>
                <a:spcPts val="0"/>
              </a:spcBef>
              <a:spcAft>
                <a:spcPts val="0"/>
              </a:spcAft>
              <a:buClr>
                <a:schemeClr val="accent2"/>
              </a:buClr>
              <a:buSzPts val="1800"/>
              <a:buNone/>
              <a:defRPr sz="1800">
                <a:solidFill>
                  <a:schemeClr val="accent2"/>
                </a:solidFill>
              </a:defRPr>
            </a:lvl9pPr>
          </a:lstStyle>
          <a:p>
            <a:r>
              <a:t>xx%</a:t>
            </a:r>
          </a:p>
        </p:txBody>
      </p:sp>
      <p:sp>
        <p:nvSpPr>
          <p:cNvPr id="428" name="Google Shape;428;p24"/>
          <p:cNvSpPr txBox="1"/>
          <p:nvPr>
            <p:ph idx="6" type="subTitle"/>
          </p:nvPr>
        </p:nvSpPr>
        <p:spPr>
          <a:xfrm>
            <a:off x="1710350" y="3302062"/>
            <a:ext cx="5925000" cy="381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500"/>
              <a:buNone/>
              <a:defRPr sz="1500"/>
            </a:lvl1pPr>
            <a:lvl2pPr lvl="1" rtl="0" algn="ctr">
              <a:spcBef>
                <a:spcPts val="0"/>
              </a:spcBef>
              <a:spcAft>
                <a:spcPts val="0"/>
              </a:spcAft>
              <a:buSzPts val="1500"/>
              <a:buNone/>
              <a:defRPr sz="1500"/>
            </a:lvl2pPr>
            <a:lvl3pPr lvl="2" rtl="0" algn="ctr">
              <a:spcBef>
                <a:spcPts val="0"/>
              </a:spcBef>
              <a:spcAft>
                <a:spcPts val="0"/>
              </a:spcAft>
              <a:buSzPts val="1500"/>
              <a:buNone/>
              <a:defRPr sz="1500"/>
            </a:lvl3pPr>
            <a:lvl4pPr lvl="3" rtl="0" algn="ctr">
              <a:spcBef>
                <a:spcPts val="0"/>
              </a:spcBef>
              <a:spcAft>
                <a:spcPts val="0"/>
              </a:spcAft>
              <a:buSzPts val="1500"/>
              <a:buNone/>
              <a:defRPr sz="1500"/>
            </a:lvl4pPr>
            <a:lvl5pPr lvl="4" rtl="0" algn="ctr">
              <a:spcBef>
                <a:spcPts val="0"/>
              </a:spcBef>
              <a:spcAft>
                <a:spcPts val="0"/>
              </a:spcAft>
              <a:buSzPts val="1500"/>
              <a:buNone/>
              <a:defRPr sz="1500"/>
            </a:lvl5pPr>
            <a:lvl6pPr lvl="5" rtl="0" algn="ctr">
              <a:spcBef>
                <a:spcPts val="0"/>
              </a:spcBef>
              <a:spcAft>
                <a:spcPts val="0"/>
              </a:spcAft>
              <a:buSzPts val="1500"/>
              <a:buNone/>
              <a:defRPr sz="1500"/>
            </a:lvl6pPr>
            <a:lvl7pPr lvl="6" rtl="0" algn="ctr">
              <a:spcBef>
                <a:spcPts val="0"/>
              </a:spcBef>
              <a:spcAft>
                <a:spcPts val="0"/>
              </a:spcAft>
              <a:buSzPts val="1500"/>
              <a:buNone/>
              <a:defRPr sz="1500"/>
            </a:lvl7pPr>
            <a:lvl8pPr lvl="7" rtl="0" algn="ctr">
              <a:spcBef>
                <a:spcPts val="0"/>
              </a:spcBef>
              <a:spcAft>
                <a:spcPts val="0"/>
              </a:spcAft>
              <a:buSzPts val="1500"/>
              <a:buNone/>
              <a:defRPr sz="1500"/>
            </a:lvl8pPr>
            <a:lvl9pPr lvl="8" rtl="0" algn="ctr">
              <a:spcBef>
                <a:spcPts val="0"/>
              </a:spcBef>
              <a:spcAft>
                <a:spcPts val="0"/>
              </a:spcAft>
              <a:buSzPts val="1500"/>
              <a:buNone/>
              <a:defRPr sz="1500"/>
            </a:lvl9pPr>
          </a:lstStyle>
          <a:p/>
        </p:txBody>
      </p:sp>
      <p:sp>
        <p:nvSpPr>
          <p:cNvPr id="429" name="Google Shape;429;p24"/>
          <p:cNvSpPr txBox="1"/>
          <p:nvPr>
            <p:ph idx="7" type="subTitle"/>
          </p:nvPr>
        </p:nvSpPr>
        <p:spPr>
          <a:xfrm>
            <a:off x="1710384" y="3914575"/>
            <a:ext cx="5925000" cy="5055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2700">
                <a:latin typeface="Fredoka One"/>
                <a:ea typeface="Fredoka One"/>
                <a:cs typeface="Fredoka One"/>
                <a:sym typeface="Fredoka One"/>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430" name="Google Shape;430;p24"/>
          <p:cNvSpPr txBox="1"/>
          <p:nvPr>
            <p:ph hasCustomPrompt="1" idx="8" type="title"/>
          </p:nvPr>
        </p:nvSpPr>
        <p:spPr>
          <a:xfrm>
            <a:off x="720000" y="3914575"/>
            <a:ext cx="990300" cy="739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1800"/>
              <a:buNone/>
              <a:defRPr b="0" sz="4400">
                <a:solidFill>
                  <a:schemeClr val="accent2"/>
                </a:solidFill>
              </a:defRPr>
            </a:lvl1pPr>
            <a:lvl2pPr lvl="1" rtl="0" algn="ctr">
              <a:spcBef>
                <a:spcPts val="0"/>
              </a:spcBef>
              <a:spcAft>
                <a:spcPts val="0"/>
              </a:spcAft>
              <a:buClr>
                <a:schemeClr val="accent2"/>
              </a:buClr>
              <a:buSzPts val="1800"/>
              <a:buNone/>
              <a:defRPr sz="1800">
                <a:solidFill>
                  <a:schemeClr val="accent2"/>
                </a:solidFill>
              </a:defRPr>
            </a:lvl2pPr>
            <a:lvl3pPr lvl="2" rtl="0" algn="ctr">
              <a:spcBef>
                <a:spcPts val="0"/>
              </a:spcBef>
              <a:spcAft>
                <a:spcPts val="0"/>
              </a:spcAft>
              <a:buClr>
                <a:schemeClr val="accent2"/>
              </a:buClr>
              <a:buSzPts val="1800"/>
              <a:buNone/>
              <a:defRPr sz="1800">
                <a:solidFill>
                  <a:schemeClr val="accent2"/>
                </a:solidFill>
              </a:defRPr>
            </a:lvl3pPr>
            <a:lvl4pPr lvl="3" rtl="0" algn="ctr">
              <a:spcBef>
                <a:spcPts val="0"/>
              </a:spcBef>
              <a:spcAft>
                <a:spcPts val="0"/>
              </a:spcAft>
              <a:buClr>
                <a:schemeClr val="accent2"/>
              </a:buClr>
              <a:buSzPts val="1800"/>
              <a:buNone/>
              <a:defRPr sz="1800">
                <a:solidFill>
                  <a:schemeClr val="accent2"/>
                </a:solidFill>
              </a:defRPr>
            </a:lvl4pPr>
            <a:lvl5pPr lvl="4" rtl="0" algn="ctr">
              <a:spcBef>
                <a:spcPts val="0"/>
              </a:spcBef>
              <a:spcAft>
                <a:spcPts val="0"/>
              </a:spcAft>
              <a:buClr>
                <a:schemeClr val="accent2"/>
              </a:buClr>
              <a:buSzPts val="1800"/>
              <a:buNone/>
              <a:defRPr sz="1800">
                <a:solidFill>
                  <a:schemeClr val="accent2"/>
                </a:solidFill>
              </a:defRPr>
            </a:lvl5pPr>
            <a:lvl6pPr lvl="5" rtl="0" algn="ctr">
              <a:spcBef>
                <a:spcPts val="0"/>
              </a:spcBef>
              <a:spcAft>
                <a:spcPts val="0"/>
              </a:spcAft>
              <a:buClr>
                <a:schemeClr val="accent2"/>
              </a:buClr>
              <a:buSzPts val="1800"/>
              <a:buNone/>
              <a:defRPr sz="1800">
                <a:solidFill>
                  <a:schemeClr val="accent2"/>
                </a:solidFill>
              </a:defRPr>
            </a:lvl6pPr>
            <a:lvl7pPr lvl="6" rtl="0" algn="ctr">
              <a:spcBef>
                <a:spcPts val="0"/>
              </a:spcBef>
              <a:spcAft>
                <a:spcPts val="0"/>
              </a:spcAft>
              <a:buClr>
                <a:schemeClr val="accent2"/>
              </a:buClr>
              <a:buSzPts val="1800"/>
              <a:buNone/>
              <a:defRPr sz="1800">
                <a:solidFill>
                  <a:schemeClr val="accent2"/>
                </a:solidFill>
              </a:defRPr>
            </a:lvl7pPr>
            <a:lvl8pPr lvl="7" rtl="0" algn="ctr">
              <a:spcBef>
                <a:spcPts val="0"/>
              </a:spcBef>
              <a:spcAft>
                <a:spcPts val="0"/>
              </a:spcAft>
              <a:buClr>
                <a:schemeClr val="accent2"/>
              </a:buClr>
              <a:buSzPts val="1800"/>
              <a:buNone/>
              <a:defRPr sz="1800">
                <a:solidFill>
                  <a:schemeClr val="accent2"/>
                </a:solidFill>
              </a:defRPr>
            </a:lvl8pPr>
            <a:lvl9pPr lvl="8" rtl="0" algn="ctr">
              <a:spcBef>
                <a:spcPts val="0"/>
              </a:spcBef>
              <a:spcAft>
                <a:spcPts val="0"/>
              </a:spcAft>
              <a:buClr>
                <a:schemeClr val="accent2"/>
              </a:buClr>
              <a:buSzPts val="1800"/>
              <a:buNone/>
              <a:defRPr sz="1800">
                <a:solidFill>
                  <a:schemeClr val="accent2"/>
                </a:solidFill>
              </a:defRPr>
            </a:lvl9pPr>
          </a:lstStyle>
          <a:p>
            <a:r>
              <a:t>xx%</a:t>
            </a:r>
          </a:p>
        </p:txBody>
      </p:sp>
      <p:sp>
        <p:nvSpPr>
          <p:cNvPr id="431" name="Google Shape;431;p24"/>
          <p:cNvSpPr txBox="1"/>
          <p:nvPr>
            <p:ph idx="9" type="subTitle"/>
          </p:nvPr>
        </p:nvSpPr>
        <p:spPr>
          <a:xfrm>
            <a:off x="1710350" y="4272425"/>
            <a:ext cx="5925000" cy="381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500"/>
              <a:buNone/>
              <a:defRPr sz="1500"/>
            </a:lvl1pPr>
            <a:lvl2pPr lvl="1" rtl="0" algn="ctr">
              <a:spcBef>
                <a:spcPts val="0"/>
              </a:spcBef>
              <a:spcAft>
                <a:spcPts val="0"/>
              </a:spcAft>
              <a:buSzPts val="1500"/>
              <a:buNone/>
              <a:defRPr sz="1500"/>
            </a:lvl2pPr>
            <a:lvl3pPr lvl="2" rtl="0" algn="ctr">
              <a:spcBef>
                <a:spcPts val="0"/>
              </a:spcBef>
              <a:spcAft>
                <a:spcPts val="0"/>
              </a:spcAft>
              <a:buSzPts val="1500"/>
              <a:buNone/>
              <a:defRPr sz="1500"/>
            </a:lvl3pPr>
            <a:lvl4pPr lvl="3" rtl="0" algn="ctr">
              <a:spcBef>
                <a:spcPts val="0"/>
              </a:spcBef>
              <a:spcAft>
                <a:spcPts val="0"/>
              </a:spcAft>
              <a:buSzPts val="1500"/>
              <a:buNone/>
              <a:defRPr sz="1500"/>
            </a:lvl4pPr>
            <a:lvl5pPr lvl="4" rtl="0" algn="ctr">
              <a:spcBef>
                <a:spcPts val="0"/>
              </a:spcBef>
              <a:spcAft>
                <a:spcPts val="0"/>
              </a:spcAft>
              <a:buSzPts val="1500"/>
              <a:buNone/>
              <a:defRPr sz="1500"/>
            </a:lvl5pPr>
            <a:lvl6pPr lvl="5" rtl="0" algn="ctr">
              <a:spcBef>
                <a:spcPts val="0"/>
              </a:spcBef>
              <a:spcAft>
                <a:spcPts val="0"/>
              </a:spcAft>
              <a:buSzPts val="1500"/>
              <a:buNone/>
              <a:defRPr sz="1500"/>
            </a:lvl6pPr>
            <a:lvl7pPr lvl="6" rtl="0" algn="ctr">
              <a:spcBef>
                <a:spcPts val="0"/>
              </a:spcBef>
              <a:spcAft>
                <a:spcPts val="0"/>
              </a:spcAft>
              <a:buSzPts val="1500"/>
              <a:buNone/>
              <a:defRPr sz="1500"/>
            </a:lvl7pPr>
            <a:lvl8pPr lvl="7" rtl="0" algn="ctr">
              <a:spcBef>
                <a:spcPts val="0"/>
              </a:spcBef>
              <a:spcAft>
                <a:spcPts val="0"/>
              </a:spcAft>
              <a:buSzPts val="1500"/>
              <a:buNone/>
              <a:defRPr sz="1500"/>
            </a:lvl8pPr>
            <a:lvl9pPr lvl="8" rtl="0" algn="ctr">
              <a:spcBef>
                <a:spcPts val="0"/>
              </a:spcBef>
              <a:spcAft>
                <a:spcPts val="0"/>
              </a:spcAft>
              <a:buSzPts val="1500"/>
              <a:buNone/>
              <a:defRPr sz="15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1">
    <p:spTree>
      <p:nvGrpSpPr>
        <p:cNvPr id="432" name="Shape 432"/>
        <p:cNvGrpSpPr/>
        <p:nvPr/>
      </p:nvGrpSpPr>
      <p:grpSpPr>
        <a:xfrm>
          <a:off x="0" y="0"/>
          <a:ext cx="0" cy="0"/>
          <a:chOff x="0" y="0"/>
          <a:chExt cx="0" cy="0"/>
        </a:xfrm>
      </p:grpSpPr>
      <p:sp>
        <p:nvSpPr>
          <p:cNvPr id="433" name="Google Shape;433;p25"/>
          <p:cNvSpPr txBox="1"/>
          <p:nvPr>
            <p:ph type="title"/>
          </p:nvPr>
        </p:nvSpPr>
        <p:spPr>
          <a:xfrm>
            <a:off x="4244275" y="576075"/>
            <a:ext cx="4186500" cy="1204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4000"/>
              <a:buNone/>
              <a:defRPr sz="7200"/>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434" name="Google Shape;434;p25"/>
          <p:cNvSpPr txBox="1"/>
          <p:nvPr>
            <p:ph idx="1" type="subTitle"/>
          </p:nvPr>
        </p:nvSpPr>
        <p:spPr>
          <a:xfrm>
            <a:off x="5712175" y="1545675"/>
            <a:ext cx="2718600" cy="12516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SzPts val="1500"/>
              <a:buNone/>
              <a:defRPr sz="1500"/>
            </a:lvl1pPr>
            <a:lvl2pPr lvl="1" rtl="0" algn="ctr">
              <a:spcBef>
                <a:spcPts val="0"/>
              </a:spcBef>
              <a:spcAft>
                <a:spcPts val="0"/>
              </a:spcAft>
              <a:buSzPts val="1500"/>
              <a:buNone/>
              <a:defRPr sz="1500"/>
            </a:lvl2pPr>
            <a:lvl3pPr lvl="2" rtl="0" algn="ctr">
              <a:spcBef>
                <a:spcPts val="0"/>
              </a:spcBef>
              <a:spcAft>
                <a:spcPts val="0"/>
              </a:spcAft>
              <a:buSzPts val="1500"/>
              <a:buNone/>
              <a:defRPr sz="1500"/>
            </a:lvl3pPr>
            <a:lvl4pPr lvl="3" rtl="0" algn="ctr">
              <a:spcBef>
                <a:spcPts val="0"/>
              </a:spcBef>
              <a:spcAft>
                <a:spcPts val="0"/>
              </a:spcAft>
              <a:buSzPts val="1500"/>
              <a:buNone/>
              <a:defRPr sz="1500"/>
            </a:lvl4pPr>
            <a:lvl5pPr lvl="4" rtl="0" algn="ctr">
              <a:spcBef>
                <a:spcPts val="0"/>
              </a:spcBef>
              <a:spcAft>
                <a:spcPts val="0"/>
              </a:spcAft>
              <a:buSzPts val="1500"/>
              <a:buNone/>
              <a:defRPr sz="1500"/>
            </a:lvl5pPr>
            <a:lvl6pPr lvl="5" rtl="0" algn="ctr">
              <a:spcBef>
                <a:spcPts val="0"/>
              </a:spcBef>
              <a:spcAft>
                <a:spcPts val="0"/>
              </a:spcAft>
              <a:buSzPts val="1500"/>
              <a:buNone/>
              <a:defRPr sz="1500"/>
            </a:lvl6pPr>
            <a:lvl7pPr lvl="6" rtl="0" algn="ctr">
              <a:spcBef>
                <a:spcPts val="0"/>
              </a:spcBef>
              <a:spcAft>
                <a:spcPts val="0"/>
              </a:spcAft>
              <a:buSzPts val="1500"/>
              <a:buNone/>
              <a:defRPr sz="1500"/>
            </a:lvl7pPr>
            <a:lvl8pPr lvl="7" rtl="0" algn="ctr">
              <a:spcBef>
                <a:spcPts val="0"/>
              </a:spcBef>
              <a:spcAft>
                <a:spcPts val="0"/>
              </a:spcAft>
              <a:buSzPts val="1500"/>
              <a:buNone/>
              <a:defRPr sz="1500"/>
            </a:lvl8pPr>
            <a:lvl9pPr lvl="8" rtl="0" algn="ctr">
              <a:spcBef>
                <a:spcPts val="0"/>
              </a:spcBef>
              <a:spcAft>
                <a:spcPts val="0"/>
              </a:spcAft>
              <a:buSzPts val="1500"/>
              <a:buNone/>
              <a:defRPr sz="1500"/>
            </a:lvl9pPr>
          </a:lstStyle>
          <a:p/>
        </p:txBody>
      </p:sp>
      <p:sp>
        <p:nvSpPr>
          <p:cNvPr id="435" name="Google Shape;435;p25"/>
          <p:cNvSpPr txBox="1"/>
          <p:nvPr/>
        </p:nvSpPr>
        <p:spPr>
          <a:xfrm>
            <a:off x="4215775" y="3377900"/>
            <a:ext cx="4215000" cy="7863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b="1" lang="en" sz="1100">
                <a:solidFill>
                  <a:schemeClr val="dk1"/>
                </a:solidFill>
                <a:latin typeface="Didact Gothic"/>
                <a:ea typeface="Didact Gothic"/>
                <a:cs typeface="Didact Gothic"/>
                <a:sym typeface="Didact Gothic"/>
              </a:rPr>
              <a:t>CREDITS</a:t>
            </a:r>
            <a:r>
              <a:rPr lang="en" sz="1100">
                <a:solidFill>
                  <a:schemeClr val="dk1"/>
                </a:solidFill>
                <a:latin typeface="Didact Gothic"/>
                <a:ea typeface="Didact Gothic"/>
                <a:cs typeface="Didact Gothic"/>
                <a:sym typeface="Didact Gothic"/>
              </a:rPr>
              <a:t>: This template has been created by </a:t>
            </a:r>
            <a:r>
              <a:rPr b="1" lang="en" sz="1100">
                <a:solidFill>
                  <a:schemeClr val="dk1"/>
                </a:solidFill>
                <a:latin typeface="Didact Gothic"/>
                <a:ea typeface="Didact Gothic"/>
                <a:cs typeface="Didact Gothic"/>
                <a:sym typeface="Didact Gothic"/>
              </a:rPr>
              <a:t>Slidesgo</a:t>
            </a:r>
            <a:r>
              <a:rPr lang="en" sz="1100">
                <a:solidFill>
                  <a:schemeClr val="dk1"/>
                </a:solidFill>
                <a:latin typeface="Didact Gothic"/>
                <a:ea typeface="Didact Gothic"/>
                <a:cs typeface="Didact Gothic"/>
                <a:sym typeface="Didact Gothic"/>
              </a:rPr>
              <a:t>, and includes icons by </a:t>
            </a:r>
            <a:r>
              <a:rPr b="1" lang="en" sz="1100">
                <a:solidFill>
                  <a:schemeClr val="dk1"/>
                </a:solidFill>
                <a:latin typeface="Didact Gothic"/>
                <a:ea typeface="Didact Gothic"/>
                <a:cs typeface="Didact Gothic"/>
                <a:sym typeface="Didact Gothic"/>
              </a:rPr>
              <a:t>Flaticon</a:t>
            </a:r>
            <a:r>
              <a:rPr lang="en" sz="1100">
                <a:solidFill>
                  <a:schemeClr val="dk1"/>
                </a:solidFill>
                <a:latin typeface="Didact Gothic"/>
                <a:ea typeface="Didact Gothic"/>
                <a:cs typeface="Didact Gothic"/>
                <a:sym typeface="Didact Gothic"/>
              </a:rPr>
              <a:t>, infographics &amp; images by </a:t>
            </a:r>
            <a:r>
              <a:rPr b="1" lang="en" sz="1100">
                <a:solidFill>
                  <a:schemeClr val="dk1"/>
                </a:solidFill>
                <a:latin typeface="Didact Gothic"/>
                <a:ea typeface="Didact Gothic"/>
                <a:cs typeface="Didact Gothic"/>
                <a:sym typeface="Didact Gothic"/>
              </a:rPr>
              <a:t>Freepik</a:t>
            </a:r>
            <a:r>
              <a:rPr lang="en" sz="1100">
                <a:solidFill>
                  <a:schemeClr val="dk1"/>
                </a:solidFill>
                <a:latin typeface="Didact Gothic"/>
                <a:ea typeface="Didact Gothic"/>
                <a:cs typeface="Didact Gothic"/>
                <a:sym typeface="Didact Gothic"/>
              </a:rPr>
              <a:t> and content by Eliana Delacour</a:t>
            </a:r>
            <a:endParaRPr b="1" sz="1100">
              <a:solidFill>
                <a:schemeClr val="dk1"/>
              </a:solidFill>
              <a:latin typeface="Didact Gothic"/>
              <a:ea typeface="Didact Gothic"/>
              <a:cs typeface="Didact Gothic"/>
              <a:sym typeface="Didact Gothic"/>
            </a:endParaRPr>
          </a:p>
        </p:txBody>
      </p:sp>
      <p:grpSp>
        <p:nvGrpSpPr>
          <p:cNvPr id="436" name="Google Shape;436;p25"/>
          <p:cNvGrpSpPr/>
          <p:nvPr/>
        </p:nvGrpSpPr>
        <p:grpSpPr>
          <a:xfrm rot="9986871">
            <a:off x="-1334974" y="3446877"/>
            <a:ext cx="2565869" cy="2778953"/>
            <a:chOff x="2606275" y="1142525"/>
            <a:chExt cx="795950" cy="862050"/>
          </a:xfrm>
        </p:grpSpPr>
        <p:sp>
          <p:nvSpPr>
            <p:cNvPr id="437" name="Google Shape;437;p25"/>
            <p:cNvSpPr/>
            <p:nvPr/>
          </p:nvSpPr>
          <p:spPr>
            <a:xfrm>
              <a:off x="2606275" y="1142525"/>
              <a:ext cx="795950" cy="862050"/>
            </a:xfrm>
            <a:custGeom>
              <a:rect b="b" l="l" r="r" t="t"/>
              <a:pathLst>
                <a:path extrusionOk="0" h="34482" w="31838">
                  <a:moveTo>
                    <a:pt x="20276" y="739"/>
                  </a:moveTo>
                  <a:cubicBezTo>
                    <a:pt x="20646" y="751"/>
                    <a:pt x="21015" y="751"/>
                    <a:pt x="21396" y="775"/>
                  </a:cubicBezTo>
                  <a:cubicBezTo>
                    <a:pt x="21574" y="775"/>
                    <a:pt x="21729" y="787"/>
                    <a:pt x="21908" y="799"/>
                  </a:cubicBezTo>
                  <a:cubicBezTo>
                    <a:pt x="22051" y="810"/>
                    <a:pt x="22170" y="810"/>
                    <a:pt x="22301" y="834"/>
                  </a:cubicBezTo>
                  <a:cubicBezTo>
                    <a:pt x="22539" y="870"/>
                    <a:pt x="22777" y="918"/>
                    <a:pt x="23003" y="977"/>
                  </a:cubicBezTo>
                  <a:lnTo>
                    <a:pt x="23801" y="1203"/>
                  </a:lnTo>
                  <a:cubicBezTo>
                    <a:pt x="24265" y="1334"/>
                    <a:pt x="24706" y="1513"/>
                    <a:pt x="25170" y="1691"/>
                  </a:cubicBezTo>
                  <a:cubicBezTo>
                    <a:pt x="25289" y="1751"/>
                    <a:pt x="25408" y="1799"/>
                    <a:pt x="25527" y="1858"/>
                  </a:cubicBezTo>
                  <a:cubicBezTo>
                    <a:pt x="25599" y="1882"/>
                    <a:pt x="25694" y="1930"/>
                    <a:pt x="25765" y="1977"/>
                  </a:cubicBezTo>
                  <a:cubicBezTo>
                    <a:pt x="25896" y="2049"/>
                    <a:pt x="26051" y="2120"/>
                    <a:pt x="26182" y="2203"/>
                  </a:cubicBezTo>
                  <a:cubicBezTo>
                    <a:pt x="26277" y="2239"/>
                    <a:pt x="26349" y="2299"/>
                    <a:pt x="26432" y="2346"/>
                  </a:cubicBezTo>
                  <a:cubicBezTo>
                    <a:pt x="26539" y="2406"/>
                    <a:pt x="26634" y="2465"/>
                    <a:pt x="26730" y="2525"/>
                  </a:cubicBezTo>
                  <a:cubicBezTo>
                    <a:pt x="26849" y="2620"/>
                    <a:pt x="26992" y="2692"/>
                    <a:pt x="27111" y="2775"/>
                  </a:cubicBezTo>
                  <a:cubicBezTo>
                    <a:pt x="27254" y="2882"/>
                    <a:pt x="27408" y="3001"/>
                    <a:pt x="27563" y="3120"/>
                  </a:cubicBezTo>
                  <a:lnTo>
                    <a:pt x="27551" y="3108"/>
                  </a:lnTo>
                  <a:lnTo>
                    <a:pt x="27551" y="3108"/>
                  </a:lnTo>
                  <a:cubicBezTo>
                    <a:pt x="27623" y="3168"/>
                    <a:pt x="27706" y="3227"/>
                    <a:pt x="27777" y="3299"/>
                  </a:cubicBezTo>
                  <a:cubicBezTo>
                    <a:pt x="27837" y="3358"/>
                    <a:pt x="27908" y="3406"/>
                    <a:pt x="27968" y="3466"/>
                  </a:cubicBezTo>
                  <a:cubicBezTo>
                    <a:pt x="28027" y="3525"/>
                    <a:pt x="28099" y="3585"/>
                    <a:pt x="28158" y="3656"/>
                  </a:cubicBezTo>
                  <a:cubicBezTo>
                    <a:pt x="28218" y="3716"/>
                    <a:pt x="28301" y="3775"/>
                    <a:pt x="28361" y="3846"/>
                  </a:cubicBezTo>
                  <a:cubicBezTo>
                    <a:pt x="28420" y="3906"/>
                    <a:pt x="28480" y="3989"/>
                    <a:pt x="28539" y="4049"/>
                  </a:cubicBezTo>
                  <a:cubicBezTo>
                    <a:pt x="28599" y="4108"/>
                    <a:pt x="28658" y="4180"/>
                    <a:pt x="28718" y="4239"/>
                  </a:cubicBezTo>
                  <a:cubicBezTo>
                    <a:pt x="28813" y="4370"/>
                    <a:pt x="28920" y="4489"/>
                    <a:pt x="29028" y="4620"/>
                  </a:cubicBezTo>
                  <a:cubicBezTo>
                    <a:pt x="29159" y="4799"/>
                    <a:pt x="29290" y="5001"/>
                    <a:pt x="29432" y="5180"/>
                  </a:cubicBezTo>
                  <a:cubicBezTo>
                    <a:pt x="29504" y="5275"/>
                    <a:pt x="29563" y="5370"/>
                    <a:pt x="29635" y="5478"/>
                  </a:cubicBezTo>
                  <a:cubicBezTo>
                    <a:pt x="29706" y="5597"/>
                    <a:pt x="29801" y="5728"/>
                    <a:pt x="29873" y="5847"/>
                  </a:cubicBezTo>
                  <a:cubicBezTo>
                    <a:pt x="29944" y="5966"/>
                    <a:pt x="30004" y="6085"/>
                    <a:pt x="30087" y="6216"/>
                  </a:cubicBezTo>
                  <a:cubicBezTo>
                    <a:pt x="30147" y="6323"/>
                    <a:pt x="30182" y="6406"/>
                    <a:pt x="30242" y="6513"/>
                  </a:cubicBezTo>
                  <a:cubicBezTo>
                    <a:pt x="30302" y="6621"/>
                    <a:pt x="30349" y="6728"/>
                    <a:pt x="30397" y="6823"/>
                  </a:cubicBezTo>
                  <a:cubicBezTo>
                    <a:pt x="30444" y="6930"/>
                    <a:pt x="30504" y="7049"/>
                    <a:pt x="30540" y="7156"/>
                  </a:cubicBezTo>
                  <a:cubicBezTo>
                    <a:pt x="30575" y="7228"/>
                    <a:pt x="30587" y="7287"/>
                    <a:pt x="30623" y="7359"/>
                  </a:cubicBezTo>
                  <a:cubicBezTo>
                    <a:pt x="30647" y="7454"/>
                    <a:pt x="30694" y="7526"/>
                    <a:pt x="30706" y="7621"/>
                  </a:cubicBezTo>
                  <a:cubicBezTo>
                    <a:pt x="30742" y="7704"/>
                    <a:pt x="30754" y="7799"/>
                    <a:pt x="30778" y="7871"/>
                  </a:cubicBezTo>
                  <a:cubicBezTo>
                    <a:pt x="30814" y="7954"/>
                    <a:pt x="30837" y="8049"/>
                    <a:pt x="30861" y="8121"/>
                  </a:cubicBezTo>
                  <a:cubicBezTo>
                    <a:pt x="30873" y="8216"/>
                    <a:pt x="30897" y="8299"/>
                    <a:pt x="30921" y="8395"/>
                  </a:cubicBezTo>
                  <a:cubicBezTo>
                    <a:pt x="30933" y="8478"/>
                    <a:pt x="30956" y="8573"/>
                    <a:pt x="30980" y="8657"/>
                  </a:cubicBezTo>
                  <a:cubicBezTo>
                    <a:pt x="31004" y="8835"/>
                    <a:pt x="31040" y="9002"/>
                    <a:pt x="31064" y="9180"/>
                  </a:cubicBezTo>
                  <a:cubicBezTo>
                    <a:pt x="31075" y="9240"/>
                    <a:pt x="31075" y="9300"/>
                    <a:pt x="31099" y="9359"/>
                  </a:cubicBezTo>
                  <a:cubicBezTo>
                    <a:pt x="31111" y="9431"/>
                    <a:pt x="31123" y="9526"/>
                    <a:pt x="31123" y="9597"/>
                  </a:cubicBezTo>
                  <a:cubicBezTo>
                    <a:pt x="31135" y="9704"/>
                    <a:pt x="31135" y="9788"/>
                    <a:pt x="31135" y="9895"/>
                  </a:cubicBezTo>
                  <a:cubicBezTo>
                    <a:pt x="31135" y="9966"/>
                    <a:pt x="31159" y="10026"/>
                    <a:pt x="31159" y="10097"/>
                  </a:cubicBezTo>
                  <a:cubicBezTo>
                    <a:pt x="31171" y="10443"/>
                    <a:pt x="31171" y="10788"/>
                    <a:pt x="31159" y="11133"/>
                  </a:cubicBezTo>
                  <a:cubicBezTo>
                    <a:pt x="31135" y="11490"/>
                    <a:pt x="31135" y="11847"/>
                    <a:pt x="31111" y="12181"/>
                  </a:cubicBezTo>
                  <a:cubicBezTo>
                    <a:pt x="31099" y="12359"/>
                    <a:pt x="31075" y="12526"/>
                    <a:pt x="31064" y="12705"/>
                  </a:cubicBezTo>
                  <a:cubicBezTo>
                    <a:pt x="31052" y="12871"/>
                    <a:pt x="31040" y="13050"/>
                    <a:pt x="31004" y="13217"/>
                  </a:cubicBezTo>
                  <a:cubicBezTo>
                    <a:pt x="30933" y="13788"/>
                    <a:pt x="30837" y="14372"/>
                    <a:pt x="30718" y="14955"/>
                  </a:cubicBezTo>
                  <a:cubicBezTo>
                    <a:pt x="30694" y="15098"/>
                    <a:pt x="30659" y="15253"/>
                    <a:pt x="30623" y="15396"/>
                  </a:cubicBezTo>
                  <a:lnTo>
                    <a:pt x="30528" y="15717"/>
                  </a:lnTo>
                  <a:cubicBezTo>
                    <a:pt x="30516" y="15753"/>
                    <a:pt x="30504" y="15812"/>
                    <a:pt x="30480" y="15860"/>
                  </a:cubicBezTo>
                  <a:cubicBezTo>
                    <a:pt x="30456" y="15955"/>
                    <a:pt x="30421" y="16038"/>
                    <a:pt x="30397" y="16146"/>
                  </a:cubicBezTo>
                  <a:cubicBezTo>
                    <a:pt x="30385" y="16205"/>
                    <a:pt x="30361" y="16265"/>
                    <a:pt x="30337" y="16312"/>
                  </a:cubicBezTo>
                  <a:cubicBezTo>
                    <a:pt x="30290" y="16443"/>
                    <a:pt x="30230" y="16562"/>
                    <a:pt x="30182" y="16693"/>
                  </a:cubicBezTo>
                  <a:cubicBezTo>
                    <a:pt x="30111" y="16848"/>
                    <a:pt x="30052" y="17003"/>
                    <a:pt x="29980" y="17158"/>
                  </a:cubicBezTo>
                  <a:cubicBezTo>
                    <a:pt x="29909" y="17301"/>
                    <a:pt x="29825" y="17467"/>
                    <a:pt x="29754" y="17622"/>
                  </a:cubicBezTo>
                  <a:cubicBezTo>
                    <a:pt x="29682" y="17765"/>
                    <a:pt x="29611" y="17920"/>
                    <a:pt x="29516" y="18063"/>
                  </a:cubicBezTo>
                  <a:cubicBezTo>
                    <a:pt x="29444" y="18217"/>
                    <a:pt x="29349" y="18348"/>
                    <a:pt x="29278" y="18491"/>
                  </a:cubicBezTo>
                  <a:cubicBezTo>
                    <a:pt x="29111" y="18789"/>
                    <a:pt x="28932" y="19086"/>
                    <a:pt x="28754" y="19372"/>
                  </a:cubicBezTo>
                  <a:lnTo>
                    <a:pt x="28218" y="20218"/>
                  </a:lnTo>
                  <a:cubicBezTo>
                    <a:pt x="28039" y="20503"/>
                    <a:pt x="27849" y="20789"/>
                    <a:pt x="27670" y="21075"/>
                  </a:cubicBezTo>
                  <a:cubicBezTo>
                    <a:pt x="27468" y="21396"/>
                    <a:pt x="27265" y="21730"/>
                    <a:pt x="27051" y="22039"/>
                  </a:cubicBezTo>
                  <a:cubicBezTo>
                    <a:pt x="26646" y="22635"/>
                    <a:pt x="26230" y="23194"/>
                    <a:pt x="25801" y="23766"/>
                  </a:cubicBezTo>
                  <a:cubicBezTo>
                    <a:pt x="25658" y="23932"/>
                    <a:pt x="25539" y="24087"/>
                    <a:pt x="25408" y="24242"/>
                  </a:cubicBezTo>
                  <a:cubicBezTo>
                    <a:pt x="25265" y="24420"/>
                    <a:pt x="25099" y="24599"/>
                    <a:pt x="24932" y="24766"/>
                  </a:cubicBezTo>
                  <a:cubicBezTo>
                    <a:pt x="24610" y="25123"/>
                    <a:pt x="24265" y="25456"/>
                    <a:pt x="23932" y="25802"/>
                  </a:cubicBezTo>
                  <a:cubicBezTo>
                    <a:pt x="23682" y="26052"/>
                    <a:pt x="23432" y="26290"/>
                    <a:pt x="23182" y="26552"/>
                  </a:cubicBezTo>
                  <a:cubicBezTo>
                    <a:pt x="22920" y="26790"/>
                    <a:pt x="22658" y="27028"/>
                    <a:pt x="22384" y="27266"/>
                  </a:cubicBezTo>
                  <a:cubicBezTo>
                    <a:pt x="22110" y="27504"/>
                    <a:pt x="21836" y="27742"/>
                    <a:pt x="21539" y="27957"/>
                  </a:cubicBezTo>
                  <a:lnTo>
                    <a:pt x="20693" y="28635"/>
                  </a:lnTo>
                  <a:cubicBezTo>
                    <a:pt x="20062" y="29088"/>
                    <a:pt x="19443" y="29540"/>
                    <a:pt x="18812" y="29981"/>
                  </a:cubicBezTo>
                  <a:cubicBezTo>
                    <a:pt x="18252" y="30397"/>
                    <a:pt x="17669" y="30802"/>
                    <a:pt x="17074" y="31195"/>
                  </a:cubicBezTo>
                  <a:cubicBezTo>
                    <a:pt x="16764" y="31386"/>
                    <a:pt x="16455" y="31588"/>
                    <a:pt x="16121" y="31767"/>
                  </a:cubicBezTo>
                  <a:lnTo>
                    <a:pt x="15097" y="32302"/>
                  </a:lnTo>
                  <a:cubicBezTo>
                    <a:pt x="14788" y="32469"/>
                    <a:pt x="14490" y="32624"/>
                    <a:pt x="14169" y="32767"/>
                  </a:cubicBezTo>
                  <a:cubicBezTo>
                    <a:pt x="13990" y="32862"/>
                    <a:pt x="13811" y="32933"/>
                    <a:pt x="13633" y="33005"/>
                  </a:cubicBezTo>
                  <a:cubicBezTo>
                    <a:pt x="13490" y="33064"/>
                    <a:pt x="13323" y="33136"/>
                    <a:pt x="13180" y="33195"/>
                  </a:cubicBezTo>
                  <a:cubicBezTo>
                    <a:pt x="12978" y="33279"/>
                    <a:pt x="12799" y="33350"/>
                    <a:pt x="12609" y="33422"/>
                  </a:cubicBezTo>
                  <a:cubicBezTo>
                    <a:pt x="12418" y="33493"/>
                    <a:pt x="12228" y="33553"/>
                    <a:pt x="12025" y="33612"/>
                  </a:cubicBezTo>
                  <a:cubicBezTo>
                    <a:pt x="11835" y="33672"/>
                    <a:pt x="11644" y="33731"/>
                    <a:pt x="11430" y="33779"/>
                  </a:cubicBezTo>
                  <a:cubicBezTo>
                    <a:pt x="11335" y="33814"/>
                    <a:pt x="11228" y="33838"/>
                    <a:pt x="11109" y="33850"/>
                  </a:cubicBezTo>
                  <a:cubicBezTo>
                    <a:pt x="11013" y="33874"/>
                    <a:pt x="10930" y="33886"/>
                    <a:pt x="10823" y="33898"/>
                  </a:cubicBezTo>
                  <a:lnTo>
                    <a:pt x="10382" y="33945"/>
                  </a:lnTo>
                  <a:cubicBezTo>
                    <a:pt x="10216" y="33957"/>
                    <a:pt x="10049" y="33957"/>
                    <a:pt x="9882" y="33957"/>
                  </a:cubicBezTo>
                  <a:cubicBezTo>
                    <a:pt x="9728" y="33957"/>
                    <a:pt x="9561" y="33945"/>
                    <a:pt x="9394" y="33945"/>
                  </a:cubicBezTo>
                  <a:cubicBezTo>
                    <a:pt x="9288" y="33981"/>
                    <a:pt x="9199" y="33991"/>
                    <a:pt x="9117" y="33991"/>
                  </a:cubicBezTo>
                  <a:cubicBezTo>
                    <a:pt x="9061" y="33991"/>
                    <a:pt x="9007" y="33986"/>
                    <a:pt x="8954" y="33981"/>
                  </a:cubicBezTo>
                  <a:cubicBezTo>
                    <a:pt x="8727" y="33934"/>
                    <a:pt x="8501" y="33898"/>
                    <a:pt x="8275" y="33838"/>
                  </a:cubicBezTo>
                  <a:cubicBezTo>
                    <a:pt x="8156" y="33814"/>
                    <a:pt x="8037" y="33779"/>
                    <a:pt x="7918" y="33743"/>
                  </a:cubicBezTo>
                  <a:cubicBezTo>
                    <a:pt x="7823" y="33707"/>
                    <a:pt x="7727" y="33660"/>
                    <a:pt x="7620" y="33636"/>
                  </a:cubicBezTo>
                  <a:cubicBezTo>
                    <a:pt x="7537" y="33588"/>
                    <a:pt x="7442" y="33564"/>
                    <a:pt x="7358" y="33517"/>
                  </a:cubicBezTo>
                  <a:cubicBezTo>
                    <a:pt x="7251" y="33457"/>
                    <a:pt x="7132" y="33410"/>
                    <a:pt x="7025" y="33350"/>
                  </a:cubicBezTo>
                  <a:cubicBezTo>
                    <a:pt x="6930" y="33291"/>
                    <a:pt x="6822" y="33231"/>
                    <a:pt x="6727" y="33172"/>
                  </a:cubicBezTo>
                  <a:cubicBezTo>
                    <a:pt x="6656" y="33124"/>
                    <a:pt x="6584" y="33064"/>
                    <a:pt x="6513" y="33005"/>
                  </a:cubicBezTo>
                  <a:cubicBezTo>
                    <a:pt x="6418" y="32933"/>
                    <a:pt x="6310" y="32862"/>
                    <a:pt x="6239" y="32767"/>
                  </a:cubicBezTo>
                  <a:cubicBezTo>
                    <a:pt x="6156" y="32683"/>
                    <a:pt x="6072" y="32588"/>
                    <a:pt x="6001" y="32505"/>
                  </a:cubicBezTo>
                  <a:cubicBezTo>
                    <a:pt x="5822" y="32267"/>
                    <a:pt x="5691" y="32005"/>
                    <a:pt x="5572" y="31743"/>
                  </a:cubicBezTo>
                  <a:cubicBezTo>
                    <a:pt x="5501" y="31528"/>
                    <a:pt x="5441" y="31326"/>
                    <a:pt x="5406" y="31100"/>
                  </a:cubicBezTo>
                  <a:cubicBezTo>
                    <a:pt x="5394" y="30921"/>
                    <a:pt x="5382" y="30743"/>
                    <a:pt x="5394" y="30552"/>
                  </a:cubicBezTo>
                  <a:cubicBezTo>
                    <a:pt x="5394" y="30457"/>
                    <a:pt x="5406" y="30362"/>
                    <a:pt x="5406" y="30266"/>
                  </a:cubicBezTo>
                  <a:cubicBezTo>
                    <a:pt x="5406" y="30135"/>
                    <a:pt x="5441" y="30016"/>
                    <a:pt x="5453" y="29885"/>
                  </a:cubicBezTo>
                  <a:cubicBezTo>
                    <a:pt x="5477" y="29731"/>
                    <a:pt x="5501" y="29588"/>
                    <a:pt x="5525" y="29433"/>
                  </a:cubicBezTo>
                  <a:cubicBezTo>
                    <a:pt x="5537" y="29373"/>
                    <a:pt x="5560" y="29314"/>
                    <a:pt x="5572" y="29242"/>
                  </a:cubicBezTo>
                  <a:cubicBezTo>
                    <a:pt x="5572" y="29207"/>
                    <a:pt x="5584" y="29171"/>
                    <a:pt x="5584" y="29135"/>
                  </a:cubicBezTo>
                  <a:cubicBezTo>
                    <a:pt x="5620" y="29052"/>
                    <a:pt x="5644" y="28957"/>
                    <a:pt x="5656" y="28850"/>
                  </a:cubicBezTo>
                  <a:cubicBezTo>
                    <a:pt x="5691" y="28766"/>
                    <a:pt x="5715" y="28695"/>
                    <a:pt x="5751" y="28611"/>
                  </a:cubicBezTo>
                  <a:cubicBezTo>
                    <a:pt x="5775" y="28540"/>
                    <a:pt x="5810" y="28457"/>
                    <a:pt x="5834" y="28373"/>
                  </a:cubicBezTo>
                  <a:cubicBezTo>
                    <a:pt x="5894" y="28230"/>
                    <a:pt x="5941" y="28099"/>
                    <a:pt x="6001" y="27945"/>
                  </a:cubicBezTo>
                  <a:cubicBezTo>
                    <a:pt x="6215" y="27457"/>
                    <a:pt x="6418" y="26980"/>
                    <a:pt x="6644" y="26492"/>
                  </a:cubicBezTo>
                  <a:cubicBezTo>
                    <a:pt x="6763" y="26218"/>
                    <a:pt x="6846" y="25956"/>
                    <a:pt x="6941" y="25683"/>
                  </a:cubicBezTo>
                  <a:cubicBezTo>
                    <a:pt x="7049" y="25397"/>
                    <a:pt x="7108" y="25099"/>
                    <a:pt x="7132" y="24801"/>
                  </a:cubicBezTo>
                  <a:cubicBezTo>
                    <a:pt x="7180" y="24444"/>
                    <a:pt x="7144" y="24075"/>
                    <a:pt x="7072" y="23718"/>
                  </a:cubicBezTo>
                  <a:cubicBezTo>
                    <a:pt x="7013" y="23432"/>
                    <a:pt x="6930" y="23170"/>
                    <a:pt x="6811" y="22896"/>
                  </a:cubicBezTo>
                  <a:cubicBezTo>
                    <a:pt x="6715" y="22694"/>
                    <a:pt x="6596" y="22480"/>
                    <a:pt x="6465" y="22301"/>
                  </a:cubicBezTo>
                  <a:cubicBezTo>
                    <a:pt x="6346" y="22146"/>
                    <a:pt x="6227" y="21992"/>
                    <a:pt x="6096" y="21861"/>
                  </a:cubicBezTo>
                  <a:lnTo>
                    <a:pt x="5918" y="21682"/>
                  </a:lnTo>
                  <a:cubicBezTo>
                    <a:pt x="5834" y="21611"/>
                    <a:pt x="5763" y="21527"/>
                    <a:pt x="5691" y="21468"/>
                  </a:cubicBezTo>
                  <a:cubicBezTo>
                    <a:pt x="5620" y="21408"/>
                    <a:pt x="5537" y="21337"/>
                    <a:pt x="5465" y="21277"/>
                  </a:cubicBezTo>
                  <a:cubicBezTo>
                    <a:pt x="5334" y="21158"/>
                    <a:pt x="5203" y="21051"/>
                    <a:pt x="5048" y="20956"/>
                  </a:cubicBezTo>
                  <a:cubicBezTo>
                    <a:pt x="4751" y="20730"/>
                    <a:pt x="4453" y="20539"/>
                    <a:pt x="4155" y="20313"/>
                  </a:cubicBezTo>
                  <a:cubicBezTo>
                    <a:pt x="3858" y="20098"/>
                    <a:pt x="3560" y="19896"/>
                    <a:pt x="3274" y="19670"/>
                  </a:cubicBezTo>
                  <a:cubicBezTo>
                    <a:pt x="3179" y="19587"/>
                    <a:pt x="3060" y="19491"/>
                    <a:pt x="2953" y="19408"/>
                  </a:cubicBezTo>
                  <a:cubicBezTo>
                    <a:pt x="2846" y="19313"/>
                    <a:pt x="2727" y="19206"/>
                    <a:pt x="2620" y="19122"/>
                  </a:cubicBezTo>
                  <a:lnTo>
                    <a:pt x="2310" y="18813"/>
                  </a:lnTo>
                  <a:cubicBezTo>
                    <a:pt x="2191" y="18658"/>
                    <a:pt x="2060" y="18527"/>
                    <a:pt x="1941" y="18372"/>
                  </a:cubicBezTo>
                  <a:cubicBezTo>
                    <a:pt x="1822" y="18217"/>
                    <a:pt x="1703" y="18039"/>
                    <a:pt x="1596" y="17860"/>
                  </a:cubicBezTo>
                  <a:cubicBezTo>
                    <a:pt x="1536" y="17753"/>
                    <a:pt x="1488" y="17646"/>
                    <a:pt x="1429" y="17539"/>
                  </a:cubicBezTo>
                  <a:cubicBezTo>
                    <a:pt x="1357" y="17408"/>
                    <a:pt x="1298" y="17265"/>
                    <a:pt x="1238" y="17110"/>
                  </a:cubicBezTo>
                  <a:cubicBezTo>
                    <a:pt x="1226" y="17062"/>
                    <a:pt x="1215" y="17027"/>
                    <a:pt x="1179" y="16967"/>
                  </a:cubicBezTo>
                  <a:cubicBezTo>
                    <a:pt x="1155" y="16908"/>
                    <a:pt x="1119" y="16824"/>
                    <a:pt x="1107" y="16753"/>
                  </a:cubicBezTo>
                  <a:cubicBezTo>
                    <a:pt x="1072" y="16681"/>
                    <a:pt x="1060" y="16622"/>
                    <a:pt x="1048" y="16550"/>
                  </a:cubicBezTo>
                  <a:cubicBezTo>
                    <a:pt x="1036" y="16467"/>
                    <a:pt x="1000" y="16408"/>
                    <a:pt x="988" y="16336"/>
                  </a:cubicBezTo>
                  <a:cubicBezTo>
                    <a:pt x="976" y="16265"/>
                    <a:pt x="953" y="16193"/>
                    <a:pt x="929" y="16134"/>
                  </a:cubicBezTo>
                  <a:cubicBezTo>
                    <a:pt x="917" y="16050"/>
                    <a:pt x="881" y="15979"/>
                    <a:pt x="869" y="15919"/>
                  </a:cubicBezTo>
                  <a:cubicBezTo>
                    <a:pt x="834" y="15788"/>
                    <a:pt x="822" y="15657"/>
                    <a:pt x="798" y="15515"/>
                  </a:cubicBezTo>
                  <a:cubicBezTo>
                    <a:pt x="798" y="15455"/>
                    <a:pt x="774" y="15384"/>
                    <a:pt x="774" y="15324"/>
                  </a:cubicBezTo>
                  <a:cubicBezTo>
                    <a:pt x="774" y="15265"/>
                    <a:pt x="762" y="15193"/>
                    <a:pt x="762" y="15134"/>
                  </a:cubicBezTo>
                  <a:cubicBezTo>
                    <a:pt x="762" y="15038"/>
                    <a:pt x="762" y="14967"/>
                    <a:pt x="750" y="14884"/>
                  </a:cubicBezTo>
                  <a:cubicBezTo>
                    <a:pt x="750" y="14824"/>
                    <a:pt x="738" y="14741"/>
                    <a:pt x="750" y="14681"/>
                  </a:cubicBezTo>
                  <a:lnTo>
                    <a:pt x="750" y="14419"/>
                  </a:lnTo>
                  <a:lnTo>
                    <a:pt x="750" y="14241"/>
                  </a:lnTo>
                  <a:cubicBezTo>
                    <a:pt x="762" y="14086"/>
                    <a:pt x="774" y="13955"/>
                    <a:pt x="798" y="13812"/>
                  </a:cubicBezTo>
                  <a:cubicBezTo>
                    <a:pt x="822" y="13633"/>
                    <a:pt x="857" y="13431"/>
                    <a:pt x="881" y="13252"/>
                  </a:cubicBezTo>
                  <a:cubicBezTo>
                    <a:pt x="917" y="13133"/>
                    <a:pt x="929" y="13014"/>
                    <a:pt x="953" y="12895"/>
                  </a:cubicBezTo>
                  <a:cubicBezTo>
                    <a:pt x="988" y="12776"/>
                    <a:pt x="1012" y="12681"/>
                    <a:pt x="1048" y="12562"/>
                  </a:cubicBezTo>
                  <a:cubicBezTo>
                    <a:pt x="1060" y="12479"/>
                    <a:pt x="1096" y="12395"/>
                    <a:pt x="1119" y="12324"/>
                  </a:cubicBezTo>
                  <a:cubicBezTo>
                    <a:pt x="1167" y="12169"/>
                    <a:pt x="1215" y="12038"/>
                    <a:pt x="1250" y="11907"/>
                  </a:cubicBezTo>
                  <a:cubicBezTo>
                    <a:pt x="1286" y="11824"/>
                    <a:pt x="1310" y="11740"/>
                    <a:pt x="1346" y="11669"/>
                  </a:cubicBezTo>
                  <a:cubicBezTo>
                    <a:pt x="1369" y="11574"/>
                    <a:pt x="1417" y="11490"/>
                    <a:pt x="1453" y="11407"/>
                  </a:cubicBezTo>
                  <a:cubicBezTo>
                    <a:pt x="1488" y="11324"/>
                    <a:pt x="1536" y="11228"/>
                    <a:pt x="1572" y="11145"/>
                  </a:cubicBezTo>
                  <a:cubicBezTo>
                    <a:pt x="1607" y="11074"/>
                    <a:pt x="1643" y="10978"/>
                    <a:pt x="1691" y="10907"/>
                  </a:cubicBezTo>
                  <a:cubicBezTo>
                    <a:pt x="1750" y="10812"/>
                    <a:pt x="1786" y="10716"/>
                    <a:pt x="1846" y="10621"/>
                  </a:cubicBezTo>
                  <a:cubicBezTo>
                    <a:pt x="1881" y="10562"/>
                    <a:pt x="1929" y="10490"/>
                    <a:pt x="1965" y="10431"/>
                  </a:cubicBezTo>
                  <a:cubicBezTo>
                    <a:pt x="2024" y="10335"/>
                    <a:pt x="2084" y="10252"/>
                    <a:pt x="2131" y="10157"/>
                  </a:cubicBezTo>
                  <a:cubicBezTo>
                    <a:pt x="2179" y="10085"/>
                    <a:pt x="2227" y="10014"/>
                    <a:pt x="2262" y="9954"/>
                  </a:cubicBezTo>
                  <a:cubicBezTo>
                    <a:pt x="2369" y="9800"/>
                    <a:pt x="2477" y="9669"/>
                    <a:pt x="2584" y="9526"/>
                  </a:cubicBezTo>
                  <a:cubicBezTo>
                    <a:pt x="2679" y="9383"/>
                    <a:pt x="2798" y="9252"/>
                    <a:pt x="2905" y="9109"/>
                  </a:cubicBezTo>
                  <a:cubicBezTo>
                    <a:pt x="2953" y="9050"/>
                    <a:pt x="3012" y="9002"/>
                    <a:pt x="3060" y="8942"/>
                  </a:cubicBezTo>
                  <a:cubicBezTo>
                    <a:pt x="3131" y="8871"/>
                    <a:pt x="3203" y="8776"/>
                    <a:pt x="3274" y="8704"/>
                  </a:cubicBezTo>
                  <a:lnTo>
                    <a:pt x="3417" y="8573"/>
                  </a:lnTo>
                  <a:lnTo>
                    <a:pt x="3667" y="8311"/>
                  </a:lnTo>
                  <a:cubicBezTo>
                    <a:pt x="3798" y="8192"/>
                    <a:pt x="3917" y="8073"/>
                    <a:pt x="4048" y="7942"/>
                  </a:cubicBezTo>
                  <a:cubicBezTo>
                    <a:pt x="4310" y="7704"/>
                    <a:pt x="4560" y="7478"/>
                    <a:pt x="4810" y="7264"/>
                  </a:cubicBezTo>
                  <a:cubicBezTo>
                    <a:pt x="4929" y="7156"/>
                    <a:pt x="5048" y="7049"/>
                    <a:pt x="5179" y="6942"/>
                  </a:cubicBezTo>
                  <a:cubicBezTo>
                    <a:pt x="5334" y="6823"/>
                    <a:pt x="5477" y="6704"/>
                    <a:pt x="5620" y="6585"/>
                  </a:cubicBezTo>
                  <a:lnTo>
                    <a:pt x="5644" y="6561"/>
                  </a:lnTo>
                  <a:cubicBezTo>
                    <a:pt x="5751" y="6490"/>
                    <a:pt x="5870" y="6394"/>
                    <a:pt x="5977" y="6323"/>
                  </a:cubicBezTo>
                  <a:cubicBezTo>
                    <a:pt x="6037" y="6275"/>
                    <a:pt x="6072" y="6252"/>
                    <a:pt x="6132" y="6204"/>
                  </a:cubicBezTo>
                  <a:cubicBezTo>
                    <a:pt x="6310" y="6085"/>
                    <a:pt x="6489" y="5966"/>
                    <a:pt x="6656" y="5835"/>
                  </a:cubicBezTo>
                  <a:cubicBezTo>
                    <a:pt x="6787" y="5740"/>
                    <a:pt x="6941" y="5656"/>
                    <a:pt x="7072" y="5561"/>
                  </a:cubicBezTo>
                  <a:cubicBezTo>
                    <a:pt x="7203" y="5478"/>
                    <a:pt x="7346" y="5382"/>
                    <a:pt x="7477" y="5311"/>
                  </a:cubicBezTo>
                  <a:cubicBezTo>
                    <a:pt x="8001" y="5013"/>
                    <a:pt x="8501" y="4716"/>
                    <a:pt x="9037" y="4418"/>
                  </a:cubicBezTo>
                  <a:lnTo>
                    <a:pt x="9037" y="4418"/>
                  </a:lnTo>
                  <a:cubicBezTo>
                    <a:pt x="8966" y="4478"/>
                    <a:pt x="8894" y="4549"/>
                    <a:pt x="8811" y="4608"/>
                  </a:cubicBezTo>
                  <a:cubicBezTo>
                    <a:pt x="8680" y="4728"/>
                    <a:pt x="8561" y="4835"/>
                    <a:pt x="8442" y="4954"/>
                  </a:cubicBezTo>
                  <a:cubicBezTo>
                    <a:pt x="8132" y="5240"/>
                    <a:pt x="7834" y="5513"/>
                    <a:pt x="7525" y="5787"/>
                  </a:cubicBezTo>
                  <a:cubicBezTo>
                    <a:pt x="7406" y="5894"/>
                    <a:pt x="7418" y="6085"/>
                    <a:pt x="7525" y="6192"/>
                  </a:cubicBezTo>
                  <a:cubicBezTo>
                    <a:pt x="7584" y="6252"/>
                    <a:pt x="7656" y="6275"/>
                    <a:pt x="7727" y="6275"/>
                  </a:cubicBezTo>
                  <a:cubicBezTo>
                    <a:pt x="7799" y="6275"/>
                    <a:pt x="7882" y="6252"/>
                    <a:pt x="7942" y="6192"/>
                  </a:cubicBezTo>
                  <a:cubicBezTo>
                    <a:pt x="8251" y="5918"/>
                    <a:pt x="8573" y="5668"/>
                    <a:pt x="8894" y="5394"/>
                  </a:cubicBezTo>
                  <a:cubicBezTo>
                    <a:pt x="9132" y="5204"/>
                    <a:pt x="9382" y="5013"/>
                    <a:pt x="9620" y="4823"/>
                  </a:cubicBezTo>
                  <a:cubicBezTo>
                    <a:pt x="9763" y="4704"/>
                    <a:pt x="9930" y="4597"/>
                    <a:pt x="10085" y="4478"/>
                  </a:cubicBezTo>
                  <a:cubicBezTo>
                    <a:pt x="10228" y="4370"/>
                    <a:pt x="10382" y="4263"/>
                    <a:pt x="10537" y="4168"/>
                  </a:cubicBezTo>
                  <a:cubicBezTo>
                    <a:pt x="10656" y="4073"/>
                    <a:pt x="10799" y="4001"/>
                    <a:pt x="10918" y="3906"/>
                  </a:cubicBezTo>
                  <a:cubicBezTo>
                    <a:pt x="11013" y="3835"/>
                    <a:pt x="11132" y="3775"/>
                    <a:pt x="11240" y="3704"/>
                  </a:cubicBezTo>
                  <a:cubicBezTo>
                    <a:pt x="11287" y="3668"/>
                    <a:pt x="11347" y="3644"/>
                    <a:pt x="11394" y="3608"/>
                  </a:cubicBezTo>
                  <a:cubicBezTo>
                    <a:pt x="11704" y="3430"/>
                    <a:pt x="12014" y="3251"/>
                    <a:pt x="12323" y="3096"/>
                  </a:cubicBezTo>
                  <a:cubicBezTo>
                    <a:pt x="12526" y="2989"/>
                    <a:pt x="12728" y="2882"/>
                    <a:pt x="12918" y="2775"/>
                  </a:cubicBezTo>
                  <a:cubicBezTo>
                    <a:pt x="13073" y="2704"/>
                    <a:pt x="13216" y="2632"/>
                    <a:pt x="13383" y="2561"/>
                  </a:cubicBezTo>
                  <a:cubicBezTo>
                    <a:pt x="13514" y="2477"/>
                    <a:pt x="13669" y="2406"/>
                    <a:pt x="13799" y="2346"/>
                  </a:cubicBezTo>
                  <a:cubicBezTo>
                    <a:pt x="14026" y="2239"/>
                    <a:pt x="14228" y="2156"/>
                    <a:pt x="14454" y="2049"/>
                  </a:cubicBezTo>
                  <a:cubicBezTo>
                    <a:pt x="14752" y="1918"/>
                    <a:pt x="15050" y="1799"/>
                    <a:pt x="15347" y="1668"/>
                  </a:cubicBezTo>
                  <a:cubicBezTo>
                    <a:pt x="15597" y="1572"/>
                    <a:pt x="15859" y="1489"/>
                    <a:pt x="16097" y="1382"/>
                  </a:cubicBezTo>
                  <a:cubicBezTo>
                    <a:pt x="16193" y="1334"/>
                    <a:pt x="16312" y="1322"/>
                    <a:pt x="16419" y="1275"/>
                  </a:cubicBezTo>
                  <a:cubicBezTo>
                    <a:pt x="16574" y="1227"/>
                    <a:pt x="16705" y="1191"/>
                    <a:pt x="16847" y="1144"/>
                  </a:cubicBezTo>
                  <a:cubicBezTo>
                    <a:pt x="16955" y="1108"/>
                    <a:pt x="17062" y="1096"/>
                    <a:pt x="17181" y="1072"/>
                  </a:cubicBezTo>
                  <a:cubicBezTo>
                    <a:pt x="17324" y="1037"/>
                    <a:pt x="17467" y="1013"/>
                    <a:pt x="17609" y="965"/>
                  </a:cubicBezTo>
                  <a:cubicBezTo>
                    <a:pt x="17645" y="965"/>
                    <a:pt x="17669" y="953"/>
                    <a:pt x="17705" y="953"/>
                  </a:cubicBezTo>
                  <a:cubicBezTo>
                    <a:pt x="17788" y="929"/>
                    <a:pt x="17883" y="918"/>
                    <a:pt x="17955" y="906"/>
                  </a:cubicBezTo>
                  <a:cubicBezTo>
                    <a:pt x="18062" y="894"/>
                    <a:pt x="18181" y="870"/>
                    <a:pt x="18276" y="846"/>
                  </a:cubicBezTo>
                  <a:cubicBezTo>
                    <a:pt x="18455" y="834"/>
                    <a:pt x="18633" y="810"/>
                    <a:pt x="18812" y="787"/>
                  </a:cubicBezTo>
                  <a:cubicBezTo>
                    <a:pt x="18967" y="775"/>
                    <a:pt x="19098" y="775"/>
                    <a:pt x="19253" y="751"/>
                  </a:cubicBezTo>
                  <a:cubicBezTo>
                    <a:pt x="19407" y="751"/>
                    <a:pt x="19562" y="739"/>
                    <a:pt x="19729" y="739"/>
                  </a:cubicBezTo>
                  <a:close/>
                  <a:moveTo>
                    <a:pt x="19634" y="1"/>
                  </a:moveTo>
                  <a:cubicBezTo>
                    <a:pt x="19431" y="13"/>
                    <a:pt x="19229" y="13"/>
                    <a:pt x="19026" y="25"/>
                  </a:cubicBezTo>
                  <a:cubicBezTo>
                    <a:pt x="18848" y="48"/>
                    <a:pt x="18681" y="60"/>
                    <a:pt x="18502" y="72"/>
                  </a:cubicBezTo>
                  <a:cubicBezTo>
                    <a:pt x="18324" y="84"/>
                    <a:pt x="18145" y="120"/>
                    <a:pt x="17967" y="144"/>
                  </a:cubicBezTo>
                  <a:cubicBezTo>
                    <a:pt x="17836" y="167"/>
                    <a:pt x="17705" y="191"/>
                    <a:pt x="17562" y="203"/>
                  </a:cubicBezTo>
                  <a:cubicBezTo>
                    <a:pt x="17526" y="227"/>
                    <a:pt x="17467" y="227"/>
                    <a:pt x="17419" y="239"/>
                  </a:cubicBezTo>
                  <a:cubicBezTo>
                    <a:pt x="17193" y="287"/>
                    <a:pt x="16967" y="346"/>
                    <a:pt x="16752" y="382"/>
                  </a:cubicBezTo>
                  <a:cubicBezTo>
                    <a:pt x="16586" y="418"/>
                    <a:pt x="16431" y="477"/>
                    <a:pt x="16276" y="525"/>
                  </a:cubicBezTo>
                  <a:lnTo>
                    <a:pt x="15824" y="656"/>
                  </a:lnTo>
                  <a:cubicBezTo>
                    <a:pt x="15597" y="727"/>
                    <a:pt x="15383" y="822"/>
                    <a:pt x="15157" y="894"/>
                  </a:cubicBezTo>
                  <a:cubicBezTo>
                    <a:pt x="14978" y="965"/>
                    <a:pt x="14800" y="1037"/>
                    <a:pt x="14597" y="1120"/>
                  </a:cubicBezTo>
                  <a:lnTo>
                    <a:pt x="14157" y="1299"/>
                  </a:lnTo>
                  <a:lnTo>
                    <a:pt x="13490" y="1608"/>
                  </a:lnTo>
                  <a:cubicBezTo>
                    <a:pt x="13407" y="1632"/>
                    <a:pt x="13323" y="1668"/>
                    <a:pt x="13252" y="1680"/>
                  </a:cubicBezTo>
                  <a:cubicBezTo>
                    <a:pt x="12990" y="1775"/>
                    <a:pt x="12764" y="1858"/>
                    <a:pt x="12502" y="1953"/>
                  </a:cubicBezTo>
                  <a:cubicBezTo>
                    <a:pt x="12180" y="2072"/>
                    <a:pt x="11847" y="2203"/>
                    <a:pt x="11525" y="2334"/>
                  </a:cubicBezTo>
                  <a:cubicBezTo>
                    <a:pt x="11323" y="2406"/>
                    <a:pt x="11144" y="2501"/>
                    <a:pt x="10966" y="2573"/>
                  </a:cubicBezTo>
                  <a:cubicBezTo>
                    <a:pt x="10835" y="2632"/>
                    <a:pt x="10692" y="2692"/>
                    <a:pt x="10549" y="2763"/>
                  </a:cubicBezTo>
                  <a:cubicBezTo>
                    <a:pt x="10216" y="2930"/>
                    <a:pt x="9859" y="3108"/>
                    <a:pt x="9513" y="3287"/>
                  </a:cubicBezTo>
                  <a:cubicBezTo>
                    <a:pt x="9347" y="3382"/>
                    <a:pt x="9180" y="3454"/>
                    <a:pt x="9025" y="3537"/>
                  </a:cubicBezTo>
                  <a:lnTo>
                    <a:pt x="8442" y="3858"/>
                  </a:lnTo>
                  <a:lnTo>
                    <a:pt x="8037" y="4073"/>
                  </a:lnTo>
                  <a:cubicBezTo>
                    <a:pt x="7894" y="4168"/>
                    <a:pt x="7739" y="4239"/>
                    <a:pt x="7596" y="4335"/>
                  </a:cubicBezTo>
                  <a:cubicBezTo>
                    <a:pt x="7406" y="4454"/>
                    <a:pt x="7192" y="4573"/>
                    <a:pt x="7001" y="4692"/>
                  </a:cubicBezTo>
                  <a:cubicBezTo>
                    <a:pt x="6846" y="4775"/>
                    <a:pt x="6680" y="4882"/>
                    <a:pt x="6537" y="4989"/>
                  </a:cubicBezTo>
                  <a:cubicBezTo>
                    <a:pt x="6406" y="5073"/>
                    <a:pt x="6263" y="5168"/>
                    <a:pt x="6144" y="5251"/>
                  </a:cubicBezTo>
                  <a:cubicBezTo>
                    <a:pt x="6001" y="5359"/>
                    <a:pt x="5870" y="5442"/>
                    <a:pt x="5715" y="5549"/>
                  </a:cubicBezTo>
                  <a:cubicBezTo>
                    <a:pt x="5537" y="5680"/>
                    <a:pt x="5370" y="5823"/>
                    <a:pt x="5191" y="5954"/>
                  </a:cubicBezTo>
                  <a:cubicBezTo>
                    <a:pt x="5013" y="6085"/>
                    <a:pt x="4858" y="6216"/>
                    <a:pt x="4691" y="6371"/>
                  </a:cubicBezTo>
                  <a:cubicBezTo>
                    <a:pt x="4441" y="6573"/>
                    <a:pt x="4179" y="6811"/>
                    <a:pt x="3929" y="7037"/>
                  </a:cubicBezTo>
                  <a:cubicBezTo>
                    <a:pt x="3667" y="7287"/>
                    <a:pt x="3393" y="7549"/>
                    <a:pt x="3143" y="7799"/>
                  </a:cubicBezTo>
                  <a:cubicBezTo>
                    <a:pt x="3012" y="7930"/>
                    <a:pt x="2881" y="8061"/>
                    <a:pt x="2750" y="8204"/>
                  </a:cubicBezTo>
                  <a:cubicBezTo>
                    <a:pt x="2631" y="8335"/>
                    <a:pt x="2500" y="8466"/>
                    <a:pt x="2393" y="8621"/>
                  </a:cubicBezTo>
                  <a:cubicBezTo>
                    <a:pt x="2322" y="8716"/>
                    <a:pt x="2250" y="8811"/>
                    <a:pt x="2155" y="8919"/>
                  </a:cubicBezTo>
                  <a:cubicBezTo>
                    <a:pt x="2096" y="8990"/>
                    <a:pt x="2060" y="9050"/>
                    <a:pt x="2000" y="9121"/>
                  </a:cubicBezTo>
                  <a:cubicBezTo>
                    <a:pt x="1917" y="9216"/>
                    <a:pt x="1858" y="9311"/>
                    <a:pt x="1798" y="9407"/>
                  </a:cubicBezTo>
                  <a:cubicBezTo>
                    <a:pt x="1762" y="9466"/>
                    <a:pt x="1715" y="9526"/>
                    <a:pt x="1667" y="9597"/>
                  </a:cubicBezTo>
                  <a:cubicBezTo>
                    <a:pt x="1607" y="9692"/>
                    <a:pt x="1548" y="9776"/>
                    <a:pt x="1500" y="9871"/>
                  </a:cubicBezTo>
                  <a:cubicBezTo>
                    <a:pt x="1465" y="9942"/>
                    <a:pt x="1417" y="10002"/>
                    <a:pt x="1369" y="10073"/>
                  </a:cubicBezTo>
                  <a:cubicBezTo>
                    <a:pt x="1334" y="10169"/>
                    <a:pt x="1286" y="10252"/>
                    <a:pt x="1226" y="10323"/>
                  </a:cubicBezTo>
                  <a:lnTo>
                    <a:pt x="1084" y="10550"/>
                  </a:lnTo>
                  <a:lnTo>
                    <a:pt x="953" y="10824"/>
                  </a:lnTo>
                  <a:cubicBezTo>
                    <a:pt x="917" y="10895"/>
                    <a:pt x="881" y="10966"/>
                    <a:pt x="834" y="11062"/>
                  </a:cubicBezTo>
                  <a:cubicBezTo>
                    <a:pt x="762" y="11240"/>
                    <a:pt x="703" y="11395"/>
                    <a:pt x="631" y="11574"/>
                  </a:cubicBezTo>
                  <a:cubicBezTo>
                    <a:pt x="560" y="11776"/>
                    <a:pt x="476" y="11978"/>
                    <a:pt x="417" y="12193"/>
                  </a:cubicBezTo>
                  <a:cubicBezTo>
                    <a:pt x="393" y="12264"/>
                    <a:pt x="381" y="12348"/>
                    <a:pt x="345" y="12443"/>
                  </a:cubicBezTo>
                  <a:cubicBezTo>
                    <a:pt x="322" y="12526"/>
                    <a:pt x="298" y="12621"/>
                    <a:pt x="274" y="12729"/>
                  </a:cubicBezTo>
                  <a:cubicBezTo>
                    <a:pt x="238" y="12812"/>
                    <a:pt x="226" y="12907"/>
                    <a:pt x="214" y="12990"/>
                  </a:cubicBezTo>
                  <a:cubicBezTo>
                    <a:pt x="203" y="13062"/>
                    <a:pt x="167" y="13145"/>
                    <a:pt x="155" y="13229"/>
                  </a:cubicBezTo>
                  <a:cubicBezTo>
                    <a:pt x="119" y="13419"/>
                    <a:pt x="83" y="13622"/>
                    <a:pt x="60" y="13812"/>
                  </a:cubicBezTo>
                  <a:cubicBezTo>
                    <a:pt x="48" y="14003"/>
                    <a:pt x="24" y="14181"/>
                    <a:pt x="24" y="14372"/>
                  </a:cubicBezTo>
                  <a:cubicBezTo>
                    <a:pt x="24" y="14491"/>
                    <a:pt x="0" y="14598"/>
                    <a:pt x="0" y="14705"/>
                  </a:cubicBezTo>
                  <a:cubicBezTo>
                    <a:pt x="0" y="14788"/>
                    <a:pt x="0" y="14884"/>
                    <a:pt x="24" y="14955"/>
                  </a:cubicBezTo>
                  <a:cubicBezTo>
                    <a:pt x="24" y="15026"/>
                    <a:pt x="24" y="15122"/>
                    <a:pt x="36" y="15193"/>
                  </a:cubicBezTo>
                  <a:cubicBezTo>
                    <a:pt x="48" y="15312"/>
                    <a:pt x="60" y="15431"/>
                    <a:pt x="60" y="15538"/>
                  </a:cubicBezTo>
                  <a:cubicBezTo>
                    <a:pt x="83" y="15646"/>
                    <a:pt x="95" y="15729"/>
                    <a:pt x="107" y="15824"/>
                  </a:cubicBezTo>
                  <a:cubicBezTo>
                    <a:pt x="119" y="15884"/>
                    <a:pt x="119" y="15943"/>
                    <a:pt x="143" y="16015"/>
                  </a:cubicBezTo>
                  <a:cubicBezTo>
                    <a:pt x="143" y="16038"/>
                    <a:pt x="155" y="16074"/>
                    <a:pt x="155" y="16098"/>
                  </a:cubicBezTo>
                  <a:cubicBezTo>
                    <a:pt x="203" y="16265"/>
                    <a:pt x="226" y="16431"/>
                    <a:pt x="286" y="16598"/>
                  </a:cubicBezTo>
                  <a:cubicBezTo>
                    <a:pt x="334" y="16717"/>
                    <a:pt x="357" y="16812"/>
                    <a:pt x="405" y="16931"/>
                  </a:cubicBezTo>
                  <a:cubicBezTo>
                    <a:pt x="441" y="17027"/>
                    <a:pt x="476" y="17110"/>
                    <a:pt x="512" y="17205"/>
                  </a:cubicBezTo>
                  <a:cubicBezTo>
                    <a:pt x="536" y="17277"/>
                    <a:pt x="572" y="17372"/>
                    <a:pt x="619" y="17443"/>
                  </a:cubicBezTo>
                  <a:cubicBezTo>
                    <a:pt x="655" y="17551"/>
                    <a:pt x="703" y="17634"/>
                    <a:pt x="762" y="17741"/>
                  </a:cubicBezTo>
                  <a:cubicBezTo>
                    <a:pt x="834" y="17884"/>
                    <a:pt x="929" y="18039"/>
                    <a:pt x="1012" y="18182"/>
                  </a:cubicBezTo>
                  <a:cubicBezTo>
                    <a:pt x="1072" y="18289"/>
                    <a:pt x="1155" y="18396"/>
                    <a:pt x="1226" y="18503"/>
                  </a:cubicBezTo>
                  <a:cubicBezTo>
                    <a:pt x="1298" y="18598"/>
                    <a:pt x="1393" y="18705"/>
                    <a:pt x="1465" y="18813"/>
                  </a:cubicBezTo>
                  <a:cubicBezTo>
                    <a:pt x="1536" y="18896"/>
                    <a:pt x="1631" y="18991"/>
                    <a:pt x="1703" y="19075"/>
                  </a:cubicBezTo>
                  <a:cubicBezTo>
                    <a:pt x="1762" y="19134"/>
                    <a:pt x="1822" y="19217"/>
                    <a:pt x="1881" y="19277"/>
                  </a:cubicBezTo>
                  <a:cubicBezTo>
                    <a:pt x="1965" y="19348"/>
                    <a:pt x="2048" y="19420"/>
                    <a:pt x="2131" y="19515"/>
                  </a:cubicBezTo>
                  <a:cubicBezTo>
                    <a:pt x="2191" y="19575"/>
                    <a:pt x="2250" y="19610"/>
                    <a:pt x="2310" y="19658"/>
                  </a:cubicBezTo>
                  <a:cubicBezTo>
                    <a:pt x="2381" y="19717"/>
                    <a:pt x="2441" y="19777"/>
                    <a:pt x="2524" y="19825"/>
                  </a:cubicBezTo>
                  <a:cubicBezTo>
                    <a:pt x="2679" y="19944"/>
                    <a:pt x="2834" y="20063"/>
                    <a:pt x="3001" y="20182"/>
                  </a:cubicBezTo>
                  <a:lnTo>
                    <a:pt x="3893" y="20801"/>
                  </a:lnTo>
                  <a:cubicBezTo>
                    <a:pt x="4048" y="20908"/>
                    <a:pt x="4215" y="21027"/>
                    <a:pt x="4370" y="21134"/>
                  </a:cubicBezTo>
                  <a:cubicBezTo>
                    <a:pt x="4501" y="21218"/>
                    <a:pt x="4632" y="21325"/>
                    <a:pt x="4763" y="21432"/>
                  </a:cubicBezTo>
                  <a:cubicBezTo>
                    <a:pt x="4941" y="21563"/>
                    <a:pt x="5120" y="21718"/>
                    <a:pt x="5275" y="21861"/>
                  </a:cubicBezTo>
                  <a:cubicBezTo>
                    <a:pt x="5346" y="21932"/>
                    <a:pt x="5441" y="22015"/>
                    <a:pt x="5513" y="22099"/>
                  </a:cubicBezTo>
                  <a:cubicBezTo>
                    <a:pt x="5632" y="22230"/>
                    <a:pt x="5751" y="22349"/>
                    <a:pt x="5858" y="22492"/>
                  </a:cubicBezTo>
                  <a:cubicBezTo>
                    <a:pt x="6013" y="22706"/>
                    <a:pt x="6156" y="22968"/>
                    <a:pt x="6275" y="23218"/>
                  </a:cubicBezTo>
                  <a:cubicBezTo>
                    <a:pt x="6370" y="23480"/>
                    <a:pt x="6453" y="23754"/>
                    <a:pt x="6489" y="24039"/>
                  </a:cubicBezTo>
                  <a:cubicBezTo>
                    <a:pt x="6525" y="24254"/>
                    <a:pt x="6525" y="24492"/>
                    <a:pt x="6489" y="24718"/>
                  </a:cubicBezTo>
                  <a:cubicBezTo>
                    <a:pt x="6465" y="24968"/>
                    <a:pt x="6406" y="25230"/>
                    <a:pt x="6310" y="25468"/>
                  </a:cubicBezTo>
                  <a:cubicBezTo>
                    <a:pt x="6275" y="25563"/>
                    <a:pt x="6239" y="25671"/>
                    <a:pt x="6191" y="25790"/>
                  </a:cubicBezTo>
                  <a:cubicBezTo>
                    <a:pt x="6132" y="25921"/>
                    <a:pt x="6096" y="26040"/>
                    <a:pt x="6037" y="26183"/>
                  </a:cubicBezTo>
                  <a:cubicBezTo>
                    <a:pt x="5870" y="26540"/>
                    <a:pt x="5703" y="26897"/>
                    <a:pt x="5525" y="27254"/>
                  </a:cubicBezTo>
                  <a:cubicBezTo>
                    <a:pt x="5358" y="27588"/>
                    <a:pt x="5227" y="27945"/>
                    <a:pt x="5096" y="28290"/>
                  </a:cubicBezTo>
                  <a:cubicBezTo>
                    <a:pt x="5036" y="28457"/>
                    <a:pt x="4977" y="28623"/>
                    <a:pt x="4929" y="28802"/>
                  </a:cubicBezTo>
                  <a:cubicBezTo>
                    <a:pt x="4906" y="28873"/>
                    <a:pt x="4882" y="28957"/>
                    <a:pt x="4870" y="29040"/>
                  </a:cubicBezTo>
                  <a:cubicBezTo>
                    <a:pt x="4858" y="29135"/>
                    <a:pt x="4822" y="29242"/>
                    <a:pt x="4810" y="29350"/>
                  </a:cubicBezTo>
                  <a:cubicBezTo>
                    <a:pt x="4798" y="29433"/>
                    <a:pt x="4786" y="29540"/>
                    <a:pt x="4763" y="29647"/>
                  </a:cubicBezTo>
                  <a:cubicBezTo>
                    <a:pt x="4751" y="29731"/>
                    <a:pt x="4739" y="29826"/>
                    <a:pt x="4739" y="29909"/>
                  </a:cubicBezTo>
                  <a:cubicBezTo>
                    <a:pt x="4727" y="30016"/>
                    <a:pt x="4703" y="30124"/>
                    <a:pt x="4703" y="30207"/>
                  </a:cubicBezTo>
                  <a:cubicBezTo>
                    <a:pt x="4703" y="30314"/>
                    <a:pt x="4691" y="30421"/>
                    <a:pt x="4691" y="30528"/>
                  </a:cubicBezTo>
                  <a:cubicBezTo>
                    <a:pt x="4679" y="30743"/>
                    <a:pt x="4691" y="30981"/>
                    <a:pt x="4739" y="31207"/>
                  </a:cubicBezTo>
                  <a:cubicBezTo>
                    <a:pt x="4786" y="31445"/>
                    <a:pt x="4846" y="31683"/>
                    <a:pt x="4929" y="31909"/>
                  </a:cubicBezTo>
                  <a:cubicBezTo>
                    <a:pt x="5025" y="32136"/>
                    <a:pt x="5144" y="32350"/>
                    <a:pt x="5287" y="32552"/>
                  </a:cubicBezTo>
                  <a:cubicBezTo>
                    <a:pt x="5417" y="32743"/>
                    <a:pt x="5572" y="32933"/>
                    <a:pt x="5751" y="33100"/>
                  </a:cubicBezTo>
                  <a:cubicBezTo>
                    <a:pt x="5894" y="33231"/>
                    <a:pt x="6060" y="33362"/>
                    <a:pt x="6239" y="33481"/>
                  </a:cubicBezTo>
                  <a:lnTo>
                    <a:pt x="6465" y="33624"/>
                  </a:lnTo>
                  <a:cubicBezTo>
                    <a:pt x="6632" y="33707"/>
                    <a:pt x="6775" y="33803"/>
                    <a:pt x="6953" y="33874"/>
                  </a:cubicBezTo>
                  <a:cubicBezTo>
                    <a:pt x="7287" y="34005"/>
                    <a:pt x="7620" y="34160"/>
                    <a:pt x="7977" y="34243"/>
                  </a:cubicBezTo>
                  <a:cubicBezTo>
                    <a:pt x="8156" y="34291"/>
                    <a:pt x="8358" y="34338"/>
                    <a:pt x="8537" y="34362"/>
                  </a:cubicBezTo>
                  <a:cubicBezTo>
                    <a:pt x="8727" y="34398"/>
                    <a:pt x="8918" y="34422"/>
                    <a:pt x="9108" y="34434"/>
                  </a:cubicBezTo>
                  <a:cubicBezTo>
                    <a:pt x="9323" y="34469"/>
                    <a:pt x="9549" y="34481"/>
                    <a:pt x="9763" y="34481"/>
                  </a:cubicBezTo>
                  <a:cubicBezTo>
                    <a:pt x="9906" y="34481"/>
                    <a:pt x="10037" y="34481"/>
                    <a:pt x="10168" y="34469"/>
                  </a:cubicBezTo>
                  <a:lnTo>
                    <a:pt x="10704" y="34422"/>
                  </a:lnTo>
                  <a:cubicBezTo>
                    <a:pt x="10894" y="34386"/>
                    <a:pt x="11097" y="34362"/>
                    <a:pt x="11287" y="34315"/>
                  </a:cubicBezTo>
                  <a:cubicBezTo>
                    <a:pt x="11644" y="34243"/>
                    <a:pt x="12002" y="34136"/>
                    <a:pt x="12347" y="34041"/>
                  </a:cubicBezTo>
                  <a:cubicBezTo>
                    <a:pt x="12668" y="33945"/>
                    <a:pt x="13002" y="33826"/>
                    <a:pt x="13323" y="33707"/>
                  </a:cubicBezTo>
                  <a:cubicBezTo>
                    <a:pt x="13514" y="33636"/>
                    <a:pt x="13692" y="33576"/>
                    <a:pt x="13895" y="33505"/>
                  </a:cubicBezTo>
                  <a:cubicBezTo>
                    <a:pt x="14073" y="33422"/>
                    <a:pt x="14252" y="33362"/>
                    <a:pt x="14431" y="33291"/>
                  </a:cubicBezTo>
                  <a:cubicBezTo>
                    <a:pt x="14764" y="33148"/>
                    <a:pt x="15097" y="32993"/>
                    <a:pt x="15443" y="32826"/>
                  </a:cubicBezTo>
                  <a:cubicBezTo>
                    <a:pt x="15621" y="32755"/>
                    <a:pt x="15776" y="32671"/>
                    <a:pt x="15955" y="32588"/>
                  </a:cubicBezTo>
                  <a:cubicBezTo>
                    <a:pt x="16121" y="32517"/>
                    <a:pt x="16300" y="32421"/>
                    <a:pt x="16466" y="32338"/>
                  </a:cubicBezTo>
                  <a:cubicBezTo>
                    <a:pt x="16788" y="32171"/>
                    <a:pt x="17121" y="31981"/>
                    <a:pt x="17431" y="31790"/>
                  </a:cubicBezTo>
                  <a:cubicBezTo>
                    <a:pt x="17740" y="31612"/>
                    <a:pt x="18038" y="31421"/>
                    <a:pt x="18336" y="31219"/>
                  </a:cubicBezTo>
                  <a:cubicBezTo>
                    <a:pt x="18633" y="31028"/>
                    <a:pt x="18919" y="30838"/>
                    <a:pt x="19217" y="30647"/>
                  </a:cubicBezTo>
                  <a:cubicBezTo>
                    <a:pt x="19514" y="30433"/>
                    <a:pt x="19812" y="30243"/>
                    <a:pt x="20110" y="30028"/>
                  </a:cubicBezTo>
                  <a:cubicBezTo>
                    <a:pt x="20276" y="29933"/>
                    <a:pt x="20419" y="29814"/>
                    <a:pt x="20586" y="29707"/>
                  </a:cubicBezTo>
                  <a:cubicBezTo>
                    <a:pt x="20753" y="29588"/>
                    <a:pt x="20919" y="29481"/>
                    <a:pt x="21062" y="29362"/>
                  </a:cubicBezTo>
                  <a:cubicBezTo>
                    <a:pt x="21229" y="29242"/>
                    <a:pt x="21372" y="29123"/>
                    <a:pt x="21539" y="29004"/>
                  </a:cubicBezTo>
                  <a:cubicBezTo>
                    <a:pt x="21717" y="28873"/>
                    <a:pt x="21884" y="28742"/>
                    <a:pt x="22062" y="28588"/>
                  </a:cubicBezTo>
                  <a:cubicBezTo>
                    <a:pt x="22348" y="28361"/>
                    <a:pt x="22622" y="28123"/>
                    <a:pt x="22908" y="27885"/>
                  </a:cubicBezTo>
                  <a:cubicBezTo>
                    <a:pt x="23182" y="27671"/>
                    <a:pt x="23444" y="27409"/>
                    <a:pt x="23694" y="27171"/>
                  </a:cubicBezTo>
                  <a:cubicBezTo>
                    <a:pt x="23956" y="26933"/>
                    <a:pt x="24217" y="26683"/>
                    <a:pt x="24456" y="26433"/>
                  </a:cubicBezTo>
                  <a:cubicBezTo>
                    <a:pt x="24729" y="26159"/>
                    <a:pt x="24979" y="25897"/>
                    <a:pt x="25229" y="25623"/>
                  </a:cubicBezTo>
                  <a:cubicBezTo>
                    <a:pt x="25349" y="25492"/>
                    <a:pt x="25480" y="25361"/>
                    <a:pt x="25599" y="25230"/>
                  </a:cubicBezTo>
                  <a:cubicBezTo>
                    <a:pt x="25682" y="25135"/>
                    <a:pt x="25753" y="25051"/>
                    <a:pt x="25825" y="24968"/>
                  </a:cubicBezTo>
                  <a:cubicBezTo>
                    <a:pt x="25872" y="24909"/>
                    <a:pt x="25932" y="24873"/>
                    <a:pt x="25980" y="24813"/>
                  </a:cubicBezTo>
                  <a:cubicBezTo>
                    <a:pt x="26218" y="24492"/>
                    <a:pt x="26468" y="24182"/>
                    <a:pt x="26706" y="23861"/>
                  </a:cubicBezTo>
                  <a:cubicBezTo>
                    <a:pt x="26896" y="23575"/>
                    <a:pt x="27111" y="23277"/>
                    <a:pt x="27301" y="22980"/>
                  </a:cubicBezTo>
                  <a:cubicBezTo>
                    <a:pt x="27706" y="22337"/>
                    <a:pt x="28087" y="21682"/>
                    <a:pt x="28480" y="21039"/>
                  </a:cubicBezTo>
                  <a:cubicBezTo>
                    <a:pt x="28849" y="20420"/>
                    <a:pt x="29230" y="19813"/>
                    <a:pt x="29587" y="19182"/>
                  </a:cubicBezTo>
                  <a:cubicBezTo>
                    <a:pt x="29790" y="18860"/>
                    <a:pt x="29968" y="18515"/>
                    <a:pt x="30123" y="18182"/>
                  </a:cubicBezTo>
                  <a:cubicBezTo>
                    <a:pt x="30302" y="17848"/>
                    <a:pt x="30468" y="17503"/>
                    <a:pt x="30623" y="17146"/>
                  </a:cubicBezTo>
                  <a:cubicBezTo>
                    <a:pt x="30706" y="16967"/>
                    <a:pt x="30778" y="16777"/>
                    <a:pt x="30861" y="16574"/>
                  </a:cubicBezTo>
                  <a:cubicBezTo>
                    <a:pt x="30921" y="16419"/>
                    <a:pt x="30980" y="16253"/>
                    <a:pt x="31040" y="16074"/>
                  </a:cubicBezTo>
                  <a:cubicBezTo>
                    <a:pt x="31064" y="16003"/>
                    <a:pt x="31075" y="15908"/>
                    <a:pt x="31111" y="15836"/>
                  </a:cubicBezTo>
                  <a:cubicBezTo>
                    <a:pt x="31135" y="15741"/>
                    <a:pt x="31171" y="15657"/>
                    <a:pt x="31183" y="15586"/>
                  </a:cubicBezTo>
                  <a:lnTo>
                    <a:pt x="31314" y="15050"/>
                  </a:lnTo>
                  <a:cubicBezTo>
                    <a:pt x="31361" y="14848"/>
                    <a:pt x="31397" y="14669"/>
                    <a:pt x="31433" y="14479"/>
                  </a:cubicBezTo>
                  <a:cubicBezTo>
                    <a:pt x="31480" y="14300"/>
                    <a:pt x="31516" y="14110"/>
                    <a:pt x="31540" y="13931"/>
                  </a:cubicBezTo>
                  <a:cubicBezTo>
                    <a:pt x="31611" y="13574"/>
                    <a:pt x="31647" y="13229"/>
                    <a:pt x="31695" y="12871"/>
                  </a:cubicBezTo>
                  <a:cubicBezTo>
                    <a:pt x="31706" y="12752"/>
                    <a:pt x="31718" y="12645"/>
                    <a:pt x="31718" y="12526"/>
                  </a:cubicBezTo>
                  <a:cubicBezTo>
                    <a:pt x="31730" y="12443"/>
                    <a:pt x="31730" y="12348"/>
                    <a:pt x="31754" y="12264"/>
                  </a:cubicBezTo>
                  <a:lnTo>
                    <a:pt x="31790" y="11728"/>
                  </a:lnTo>
                  <a:cubicBezTo>
                    <a:pt x="31814" y="11550"/>
                    <a:pt x="31826" y="11371"/>
                    <a:pt x="31826" y="11193"/>
                  </a:cubicBezTo>
                  <a:cubicBezTo>
                    <a:pt x="31826" y="11014"/>
                    <a:pt x="31837" y="10835"/>
                    <a:pt x="31837" y="10657"/>
                  </a:cubicBezTo>
                  <a:lnTo>
                    <a:pt x="31837" y="10109"/>
                  </a:lnTo>
                  <a:cubicBezTo>
                    <a:pt x="31826" y="9931"/>
                    <a:pt x="31826" y="9728"/>
                    <a:pt x="31814" y="9550"/>
                  </a:cubicBezTo>
                  <a:cubicBezTo>
                    <a:pt x="31766" y="9157"/>
                    <a:pt x="31718" y="8764"/>
                    <a:pt x="31647" y="8359"/>
                  </a:cubicBezTo>
                  <a:cubicBezTo>
                    <a:pt x="31611" y="8240"/>
                    <a:pt x="31599" y="8121"/>
                    <a:pt x="31576" y="8026"/>
                  </a:cubicBezTo>
                  <a:cubicBezTo>
                    <a:pt x="31552" y="7942"/>
                    <a:pt x="31540" y="7883"/>
                    <a:pt x="31516" y="7811"/>
                  </a:cubicBezTo>
                  <a:cubicBezTo>
                    <a:pt x="31480" y="7704"/>
                    <a:pt x="31456" y="7585"/>
                    <a:pt x="31421" y="7490"/>
                  </a:cubicBezTo>
                  <a:cubicBezTo>
                    <a:pt x="31409" y="7406"/>
                    <a:pt x="31373" y="7335"/>
                    <a:pt x="31349" y="7264"/>
                  </a:cubicBezTo>
                  <a:cubicBezTo>
                    <a:pt x="31314" y="7168"/>
                    <a:pt x="31290" y="7073"/>
                    <a:pt x="31254" y="6978"/>
                  </a:cubicBezTo>
                  <a:cubicBezTo>
                    <a:pt x="31242" y="6930"/>
                    <a:pt x="31218" y="6871"/>
                    <a:pt x="31195" y="6835"/>
                  </a:cubicBezTo>
                  <a:cubicBezTo>
                    <a:pt x="31183" y="6775"/>
                    <a:pt x="31159" y="6728"/>
                    <a:pt x="31135" y="6668"/>
                  </a:cubicBezTo>
                  <a:cubicBezTo>
                    <a:pt x="31099" y="6573"/>
                    <a:pt x="31064" y="6490"/>
                    <a:pt x="31016" y="6394"/>
                  </a:cubicBezTo>
                  <a:cubicBezTo>
                    <a:pt x="30980" y="6311"/>
                    <a:pt x="30944" y="6240"/>
                    <a:pt x="30897" y="6144"/>
                  </a:cubicBezTo>
                  <a:cubicBezTo>
                    <a:pt x="30873" y="6073"/>
                    <a:pt x="30825" y="6002"/>
                    <a:pt x="30802" y="5918"/>
                  </a:cubicBezTo>
                  <a:cubicBezTo>
                    <a:pt x="30742" y="5835"/>
                    <a:pt x="30694" y="5728"/>
                    <a:pt x="30635" y="5644"/>
                  </a:cubicBezTo>
                  <a:cubicBezTo>
                    <a:pt x="30540" y="5478"/>
                    <a:pt x="30444" y="5311"/>
                    <a:pt x="30349" y="5168"/>
                  </a:cubicBezTo>
                  <a:cubicBezTo>
                    <a:pt x="30266" y="5001"/>
                    <a:pt x="30147" y="4847"/>
                    <a:pt x="30040" y="4704"/>
                  </a:cubicBezTo>
                  <a:cubicBezTo>
                    <a:pt x="29932" y="4549"/>
                    <a:pt x="29825" y="4406"/>
                    <a:pt x="29706" y="4251"/>
                  </a:cubicBezTo>
                  <a:cubicBezTo>
                    <a:pt x="29587" y="4073"/>
                    <a:pt x="29444" y="3918"/>
                    <a:pt x="29313" y="3751"/>
                  </a:cubicBezTo>
                  <a:lnTo>
                    <a:pt x="28956" y="3346"/>
                  </a:lnTo>
                  <a:cubicBezTo>
                    <a:pt x="28909" y="3287"/>
                    <a:pt x="28849" y="3239"/>
                    <a:pt x="28789" y="3180"/>
                  </a:cubicBezTo>
                  <a:cubicBezTo>
                    <a:pt x="28718" y="3108"/>
                    <a:pt x="28635" y="3037"/>
                    <a:pt x="28551" y="2965"/>
                  </a:cubicBezTo>
                  <a:cubicBezTo>
                    <a:pt x="28492" y="2906"/>
                    <a:pt x="28432" y="2858"/>
                    <a:pt x="28373" y="2811"/>
                  </a:cubicBezTo>
                  <a:cubicBezTo>
                    <a:pt x="28301" y="2739"/>
                    <a:pt x="28206" y="2680"/>
                    <a:pt x="28135" y="2608"/>
                  </a:cubicBezTo>
                  <a:cubicBezTo>
                    <a:pt x="28063" y="2525"/>
                    <a:pt x="27956" y="2465"/>
                    <a:pt x="27885" y="2406"/>
                  </a:cubicBezTo>
                  <a:cubicBezTo>
                    <a:pt x="27789" y="2334"/>
                    <a:pt x="27706" y="2275"/>
                    <a:pt x="27611" y="2203"/>
                  </a:cubicBezTo>
                  <a:cubicBezTo>
                    <a:pt x="27551" y="2156"/>
                    <a:pt x="27492" y="2132"/>
                    <a:pt x="27432" y="2084"/>
                  </a:cubicBezTo>
                  <a:cubicBezTo>
                    <a:pt x="27325" y="2025"/>
                    <a:pt x="27242" y="1953"/>
                    <a:pt x="27134" y="1894"/>
                  </a:cubicBezTo>
                  <a:cubicBezTo>
                    <a:pt x="27075" y="1858"/>
                    <a:pt x="27027" y="1811"/>
                    <a:pt x="26968" y="1787"/>
                  </a:cubicBezTo>
                  <a:cubicBezTo>
                    <a:pt x="26873" y="1727"/>
                    <a:pt x="26765" y="1668"/>
                    <a:pt x="26658" y="1596"/>
                  </a:cubicBezTo>
                  <a:cubicBezTo>
                    <a:pt x="26492" y="1489"/>
                    <a:pt x="26337" y="1418"/>
                    <a:pt x="26170" y="1322"/>
                  </a:cubicBezTo>
                  <a:cubicBezTo>
                    <a:pt x="26003" y="1239"/>
                    <a:pt x="25825" y="1180"/>
                    <a:pt x="25658" y="1084"/>
                  </a:cubicBezTo>
                  <a:cubicBezTo>
                    <a:pt x="25468" y="1001"/>
                    <a:pt x="25277" y="918"/>
                    <a:pt x="25087" y="846"/>
                  </a:cubicBezTo>
                  <a:cubicBezTo>
                    <a:pt x="24741" y="715"/>
                    <a:pt x="24384" y="596"/>
                    <a:pt x="24039" y="489"/>
                  </a:cubicBezTo>
                  <a:cubicBezTo>
                    <a:pt x="23694" y="382"/>
                    <a:pt x="23336" y="287"/>
                    <a:pt x="22979" y="203"/>
                  </a:cubicBezTo>
                  <a:cubicBezTo>
                    <a:pt x="22777" y="167"/>
                    <a:pt x="22562" y="120"/>
                    <a:pt x="22372" y="108"/>
                  </a:cubicBezTo>
                  <a:cubicBezTo>
                    <a:pt x="22193" y="84"/>
                    <a:pt x="22027" y="72"/>
                    <a:pt x="21848" y="60"/>
                  </a:cubicBezTo>
                  <a:cubicBezTo>
                    <a:pt x="21491" y="48"/>
                    <a:pt x="21134" y="13"/>
                    <a:pt x="20765" y="13"/>
                  </a:cubicBezTo>
                  <a:cubicBezTo>
                    <a:pt x="20586" y="13"/>
                    <a:pt x="20407" y="1"/>
                    <a:pt x="202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5"/>
            <p:cNvSpPr/>
            <p:nvPr/>
          </p:nvSpPr>
          <p:spPr>
            <a:xfrm>
              <a:off x="2634850" y="1155025"/>
              <a:ext cx="759925" cy="835850"/>
            </a:xfrm>
            <a:custGeom>
              <a:rect b="b" l="l" r="r" t="t"/>
              <a:pathLst>
                <a:path extrusionOk="0" h="33434" w="30397">
                  <a:moveTo>
                    <a:pt x="16109" y="1"/>
                  </a:moveTo>
                  <a:cubicBezTo>
                    <a:pt x="15419" y="1"/>
                    <a:pt x="14740" y="84"/>
                    <a:pt x="14085" y="179"/>
                  </a:cubicBezTo>
                  <a:cubicBezTo>
                    <a:pt x="13276" y="322"/>
                    <a:pt x="12597" y="477"/>
                    <a:pt x="11966" y="691"/>
                  </a:cubicBezTo>
                  <a:cubicBezTo>
                    <a:pt x="11609" y="810"/>
                    <a:pt x="11240" y="941"/>
                    <a:pt x="10978" y="1037"/>
                  </a:cubicBezTo>
                  <a:cubicBezTo>
                    <a:pt x="10692" y="1132"/>
                    <a:pt x="10347" y="1251"/>
                    <a:pt x="10025" y="1394"/>
                  </a:cubicBezTo>
                  <a:cubicBezTo>
                    <a:pt x="9227" y="1715"/>
                    <a:pt x="8608" y="2025"/>
                    <a:pt x="8061" y="2370"/>
                  </a:cubicBezTo>
                  <a:cubicBezTo>
                    <a:pt x="7358" y="2799"/>
                    <a:pt x="6715" y="3192"/>
                    <a:pt x="6072" y="3597"/>
                  </a:cubicBezTo>
                  <a:cubicBezTo>
                    <a:pt x="5977" y="3668"/>
                    <a:pt x="5894" y="3787"/>
                    <a:pt x="5882" y="3918"/>
                  </a:cubicBezTo>
                  <a:cubicBezTo>
                    <a:pt x="5691" y="4073"/>
                    <a:pt x="5477" y="4251"/>
                    <a:pt x="5287" y="4406"/>
                  </a:cubicBezTo>
                  <a:cubicBezTo>
                    <a:pt x="5001" y="4668"/>
                    <a:pt x="4727" y="4918"/>
                    <a:pt x="4429" y="5216"/>
                  </a:cubicBezTo>
                  <a:cubicBezTo>
                    <a:pt x="4155" y="5466"/>
                    <a:pt x="3929" y="5704"/>
                    <a:pt x="3739" y="5930"/>
                  </a:cubicBezTo>
                  <a:cubicBezTo>
                    <a:pt x="3274" y="6478"/>
                    <a:pt x="2834" y="7061"/>
                    <a:pt x="2429" y="7645"/>
                  </a:cubicBezTo>
                  <a:cubicBezTo>
                    <a:pt x="2310" y="7799"/>
                    <a:pt x="2203" y="7966"/>
                    <a:pt x="2108" y="8133"/>
                  </a:cubicBezTo>
                  <a:cubicBezTo>
                    <a:pt x="2072" y="8180"/>
                    <a:pt x="2060" y="8204"/>
                    <a:pt x="2024" y="8252"/>
                  </a:cubicBezTo>
                  <a:cubicBezTo>
                    <a:pt x="1965" y="8335"/>
                    <a:pt x="1905" y="8442"/>
                    <a:pt x="1846" y="8550"/>
                  </a:cubicBezTo>
                  <a:cubicBezTo>
                    <a:pt x="1691" y="8847"/>
                    <a:pt x="1512" y="9157"/>
                    <a:pt x="1357" y="9490"/>
                  </a:cubicBezTo>
                  <a:cubicBezTo>
                    <a:pt x="1226" y="9788"/>
                    <a:pt x="1060" y="10121"/>
                    <a:pt x="929" y="10466"/>
                  </a:cubicBezTo>
                  <a:cubicBezTo>
                    <a:pt x="857" y="10693"/>
                    <a:pt x="798" y="10859"/>
                    <a:pt x="738" y="11002"/>
                  </a:cubicBezTo>
                  <a:cubicBezTo>
                    <a:pt x="679" y="11181"/>
                    <a:pt x="619" y="11371"/>
                    <a:pt x="536" y="11633"/>
                  </a:cubicBezTo>
                  <a:cubicBezTo>
                    <a:pt x="441" y="11967"/>
                    <a:pt x="357" y="12300"/>
                    <a:pt x="286" y="12621"/>
                  </a:cubicBezTo>
                  <a:cubicBezTo>
                    <a:pt x="214" y="12979"/>
                    <a:pt x="119" y="13383"/>
                    <a:pt x="83" y="13812"/>
                  </a:cubicBezTo>
                  <a:cubicBezTo>
                    <a:pt x="0" y="14443"/>
                    <a:pt x="0" y="14943"/>
                    <a:pt x="83" y="15408"/>
                  </a:cubicBezTo>
                  <a:cubicBezTo>
                    <a:pt x="143" y="15717"/>
                    <a:pt x="203" y="16015"/>
                    <a:pt x="286" y="16289"/>
                  </a:cubicBezTo>
                  <a:cubicBezTo>
                    <a:pt x="334" y="16455"/>
                    <a:pt x="393" y="16610"/>
                    <a:pt x="464" y="16777"/>
                  </a:cubicBezTo>
                  <a:cubicBezTo>
                    <a:pt x="476" y="16824"/>
                    <a:pt x="512" y="16884"/>
                    <a:pt x="524" y="16932"/>
                  </a:cubicBezTo>
                  <a:cubicBezTo>
                    <a:pt x="572" y="17027"/>
                    <a:pt x="619" y="17146"/>
                    <a:pt x="679" y="17253"/>
                  </a:cubicBezTo>
                  <a:lnTo>
                    <a:pt x="762" y="17432"/>
                  </a:lnTo>
                  <a:cubicBezTo>
                    <a:pt x="822" y="17563"/>
                    <a:pt x="893" y="17705"/>
                    <a:pt x="976" y="17836"/>
                  </a:cubicBezTo>
                  <a:cubicBezTo>
                    <a:pt x="988" y="17884"/>
                    <a:pt x="1012" y="17920"/>
                    <a:pt x="1048" y="17967"/>
                  </a:cubicBezTo>
                  <a:cubicBezTo>
                    <a:pt x="1107" y="18074"/>
                    <a:pt x="1167" y="18182"/>
                    <a:pt x="1238" y="18277"/>
                  </a:cubicBezTo>
                  <a:cubicBezTo>
                    <a:pt x="1274" y="18313"/>
                    <a:pt x="1298" y="18360"/>
                    <a:pt x="1334" y="18396"/>
                  </a:cubicBezTo>
                  <a:lnTo>
                    <a:pt x="1548" y="18717"/>
                  </a:lnTo>
                  <a:lnTo>
                    <a:pt x="1596" y="18777"/>
                  </a:lnTo>
                  <a:cubicBezTo>
                    <a:pt x="1691" y="18896"/>
                    <a:pt x="1786" y="19027"/>
                    <a:pt x="1893" y="19146"/>
                  </a:cubicBezTo>
                  <a:cubicBezTo>
                    <a:pt x="2048" y="19313"/>
                    <a:pt x="2191" y="19468"/>
                    <a:pt x="2358" y="19634"/>
                  </a:cubicBezTo>
                  <a:cubicBezTo>
                    <a:pt x="2500" y="19789"/>
                    <a:pt x="2667" y="19932"/>
                    <a:pt x="2834" y="20087"/>
                  </a:cubicBezTo>
                  <a:cubicBezTo>
                    <a:pt x="2905" y="20158"/>
                    <a:pt x="3001" y="20230"/>
                    <a:pt x="3072" y="20301"/>
                  </a:cubicBezTo>
                  <a:cubicBezTo>
                    <a:pt x="3322" y="20539"/>
                    <a:pt x="3548" y="20765"/>
                    <a:pt x="3751" y="20992"/>
                  </a:cubicBezTo>
                  <a:cubicBezTo>
                    <a:pt x="3774" y="21015"/>
                    <a:pt x="3798" y="21039"/>
                    <a:pt x="3810" y="21063"/>
                  </a:cubicBezTo>
                  <a:cubicBezTo>
                    <a:pt x="3870" y="21134"/>
                    <a:pt x="3953" y="21218"/>
                    <a:pt x="4013" y="21301"/>
                  </a:cubicBezTo>
                  <a:lnTo>
                    <a:pt x="4096" y="21420"/>
                  </a:lnTo>
                  <a:lnTo>
                    <a:pt x="4191" y="21539"/>
                  </a:lnTo>
                  <a:cubicBezTo>
                    <a:pt x="4274" y="21658"/>
                    <a:pt x="4346" y="21789"/>
                    <a:pt x="4405" y="21896"/>
                  </a:cubicBezTo>
                  <a:cubicBezTo>
                    <a:pt x="4513" y="22123"/>
                    <a:pt x="4608" y="22325"/>
                    <a:pt x="4679" y="22539"/>
                  </a:cubicBezTo>
                  <a:cubicBezTo>
                    <a:pt x="4691" y="22551"/>
                    <a:pt x="4691" y="22587"/>
                    <a:pt x="4703" y="22611"/>
                  </a:cubicBezTo>
                  <a:cubicBezTo>
                    <a:pt x="4727" y="22670"/>
                    <a:pt x="4751" y="22742"/>
                    <a:pt x="4763" y="22801"/>
                  </a:cubicBezTo>
                  <a:lnTo>
                    <a:pt x="4798" y="22944"/>
                  </a:lnTo>
                  <a:lnTo>
                    <a:pt x="4822" y="23075"/>
                  </a:lnTo>
                  <a:lnTo>
                    <a:pt x="4846" y="23135"/>
                  </a:lnTo>
                  <a:cubicBezTo>
                    <a:pt x="4858" y="23206"/>
                    <a:pt x="4870" y="23301"/>
                    <a:pt x="4882" y="23373"/>
                  </a:cubicBezTo>
                  <a:cubicBezTo>
                    <a:pt x="4882" y="23420"/>
                    <a:pt x="4906" y="23444"/>
                    <a:pt x="4906" y="23492"/>
                  </a:cubicBezTo>
                  <a:cubicBezTo>
                    <a:pt x="4917" y="23563"/>
                    <a:pt x="4929" y="23659"/>
                    <a:pt x="4929" y="23730"/>
                  </a:cubicBezTo>
                  <a:cubicBezTo>
                    <a:pt x="4941" y="23778"/>
                    <a:pt x="4941" y="23801"/>
                    <a:pt x="4941" y="23849"/>
                  </a:cubicBezTo>
                  <a:cubicBezTo>
                    <a:pt x="4965" y="23932"/>
                    <a:pt x="4965" y="24016"/>
                    <a:pt x="4965" y="24099"/>
                  </a:cubicBezTo>
                  <a:lnTo>
                    <a:pt x="4965" y="24444"/>
                  </a:lnTo>
                  <a:cubicBezTo>
                    <a:pt x="4929" y="24968"/>
                    <a:pt x="4882" y="25456"/>
                    <a:pt x="4822" y="25933"/>
                  </a:cubicBezTo>
                  <a:cubicBezTo>
                    <a:pt x="4798" y="26123"/>
                    <a:pt x="4763" y="26337"/>
                    <a:pt x="4739" y="26528"/>
                  </a:cubicBezTo>
                  <a:cubicBezTo>
                    <a:pt x="4691" y="26837"/>
                    <a:pt x="4632" y="27183"/>
                    <a:pt x="4608" y="27504"/>
                  </a:cubicBezTo>
                  <a:lnTo>
                    <a:pt x="4608" y="27564"/>
                  </a:lnTo>
                  <a:cubicBezTo>
                    <a:pt x="4584" y="27719"/>
                    <a:pt x="4572" y="27885"/>
                    <a:pt x="4560" y="28040"/>
                  </a:cubicBezTo>
                  <a:cubicBezTo>
                    <a:pt x="4548" y="28278"/>
                    <a:pt x="4525" y="28504"/>
                    <a:pt x="4525" y="28695"/>
                  </a:cubicBezTo>
                  <a:cubicBezTo>
                    <a:pt x="4513" y="28873"/>
                    <a:pt x="4525" y="29088"/>
                    <a:pt x="4560" y="29278"/>
                  </a:cubicBezTo>
                  <a:cubicBezTo>
                    <a:pt x="4608" y="29576"/>
                    <a:pt x="4667" y="29814"/>
                    <a:pt x="4739" y="30040"/>
                  </a:cubicBezTo>
                  <a:cubicBezTo>
                    <a:pt x="4810" y="30266"/>
                    <a:pt x="4917" y="30481"/>
                    <a:pt x="5036" y="30719"/>
                  </a:cubicBezTo>
                  <a:cubicBezTo>
                    <a:pt x="5144" y="30933"/>
                    <a:pt x="5263" y="31159"/>
                    <a:pt x="5417" y="31362"/>
                  </a:cubicBezTo>
                  <a:cubicBezTo>
                    <a:pt x="5739" y="31779"/>
                    <a:pt x="6108" y="32124"/>
                    <a:pt x="6525" y="32386"/>
                  </a:cubicBezTo>
                  <a:cubicBezTo>
                    <a:pt x="6953" y="32672"/>
                    <a:pt x="7465" y="32898"/>
                    <a:pt x="8001" y="33041"/>
                  </a:cubicBezTo>
                  <a:cubicBezTo>
                    <a:pt x="8061" y="33064"/>
                    <a:pt x="8096" y="33076"/>
                    <a:pt x="8144" y="33088"/>
                  </a:cubicBezTo>
                  <a:cubicBezTo>
                    <a:pt x="8287" y="33124"/>
                    <a:pt x="8418" y="33160"/>
                    <a:pt x="8549" y="33195"/>
                  </a:cubicBezTo>
                  <a:cubicBezTo>
                    <a:pt x="9073" y="33314"/>
                    <a:pt x="9537" y="33374"/>
                    <a:pt x="9989" y="33374"/>
                  </a:cubicBezTo>
                  <a:cubicBezTo>
                    <a:pt x="10049" y="33374"/>
                    <a:pt x="10097" y="33374"/>
                    <a:pt x="10228" y="33434"/>
                  </a:cubicBezTo>
                  <a:cubicBezTo>
                    <a:pt x="10621" y="33422"/>
                    <a:pt x="11037" y="33362"/>
                    <a:pt x="11513" y="33255"/>
                  </a:cubicBezTo>
                  <a:lnTo>
                    <a:pt x="11549" y="33243"/>
                  </a:lnTo>
                  <a:cubicBezTo>
                    <a:pt x="11704" y="33195"/>
                    <a:pt x="11871" y="33160"/>
                    <a:pt x="12025" y="33112"/>
                  </a:cubicBezTo>
                  <a:cubicBezTo>
                    <a:pt x="12418" y="33017"/>
                    <a:pt x="12764" y="32910"/>
                    <a:pt x="13073" y="32791"/>
                  </a:cubicBezTo>
                  <a:cubicBezTo>
                    <a:pt x="13799" y="32517"/>
                    <a:pt x="14490" y="32171"/>
                    <a:pt x="15002" y="31898"/>
                  </a:cubicBezTo>
                  <a:lnTo>
                    <a:pt x="15062" y="31874"/>
                  </a:lnTo>
                  <a:cubicBezTo>
                    <a:pt x="15383" y="31707"/>
                    <a:pt x="15693" y="31540"/>
                    <a:pt x="16002" y="31362"/>
                  </a:cubicBezTo>
                  <a:cubicBezTo>
                    <a:pt x="16336" y="31183"/>
                    <a:pt x="16657" y="30993"/>
                    <a:pt x="17026" y="30767"/>
                  </a:cubicBezTo>
                  <a:cubicBezTo>
                    <a:pt x="17288" y="30624"/>
                    <a:pt x="17538" y="30457"/>
                    <a:pt x="17776" y="30302"/>
                  </a:cubicBezTo>
                  <a:lnTo>
                    <a:pt x="17860" y="30243"/>
                  </a:lnTo>
                  <a:lnTo>
                    <a:pt x="18074" y="30124"/>
                  </a:lnTo>
                  <a:cubicBezTo>
                    <a:pt x="18312" y="29981"/>
                    <a:pt x="18550" y="29826"/>
                    <a:pt x="18788" y="29671"/>
                  </a:cubicBezTo>
                  <a:cubicBezTo>
                    <a:pt x="19372" y="29278"/>
                    <a:pt x="19979" y="28873"/>
                    <a:pt x="20538" y="28433"/>
                  </a:cubicBezTo>
                  <a:cubicBezTo>
                    <a:pt x="21098" y="28004"/>
                    <a:pt x="21646" y="27564"/>
                    <a:pt x="22181" y="27111"/>
                  </a:cubicBezTo>
                  <a:cubicBezTo>
                    <a:pt x="22705" y="26659"/>
                    <a:pt x="23241" y="26183"/>
                    <a:pt x="23848" y="25623"/>
                  </a:cubicBezTo>
                  <a:cubicBezTo>
                    <a:pt x="24134" y="25337"/>
                    <a:pt x="24396" y="25087"/>
                    <a:pt x="24634" y="24849"/>
                  </a:cubicBezTo>
                  <a:lnTo>
                    <a:pt x="24646" y="24825"/>
                  </a:lnTo>
                  <a:cubicBezTo>
                    <a:pt x="24884" y="24611"/>
                    <a:pt x="25122" y="24349"/>
                    <a:pt x="25349" y="24099"/>
                  </a:cubicBezTo>
                  <a:cubicBezTo>
                    <a:pt x="25765" y="23623"/>
                    <a:pt x="26242" y="23075"/>
                    <a:pt x="26670" y="22480"/>
                  </a:cubicBezTo>
                  <a:cubicBezTo>
                    <a:pt x="26718" y="22432"/>
                    <a:pt x="26753" y="22385"/>
                    <a:pt x="26777" y="22349"/>
                  </a:cubicBezTo>
                  <a:cubicBezTo>
                    <a:pt x="26837" y="22242"/>
                    <a:pt x="26908" y="22146"/>
                    <a:pt x="26992" y="22051"/>
                  </a:cubicBezTo>
                  <a:lnTo>
                    <a:pt x="27349" y="21527"/>
                  </a:lnTo>
                  <a:cubicBezTo>
                    <a:pt x="27551" y="21194"/>
                    <a:pt x="27766" y="20872"/>
                    <a:pt x="27908" y="20622"/>
                  </a:cubicBezTo>
                  <a:cubicBezTo>
                    <a:pt x="27920" y="20575"/>
                    <a:pt x="27956" y="20527"/>
                    <a:pt x="27980" y="20480"/>
                  </a:cubicBezTo>
                  <a:lnTo>
                    <a:pt x="28158" y="20170"/>
                  </a:lnTo>
                  <a:lnTo>
                    <a:pt x="28266" y="19991"/>
                  </a:lnTo>
                  <a:cubicBezTo>
                    <a:pt x="28337" y="19884"/>
                    <a:pt x="28397" y="19765"/>
                    <a:pt x="28456" y="19646"/>
                  </a:cubicBezTo>
                  <a:cubicBezTo>
                    <a:pt x="28516" y="19551"/>
                    <a:pt x="28563" y="19432"/>
                    <a:pt x="28623" y="19313"/>
                  </a:cubicBezTo>
                  <a:cubicBezTo>
                    <a:pt x="28635" y="19253"/>
                    <a:pt x="28670" y="19206"/>
                    <a:pt x="28694" y="19146"/>
                  </a:cubicBezTo>
                  <a:cubicBezTo>
                    <a:pt x="28754" y="19039"/>
                    <a:pt x="28801" y="18920"/>
                    <a:pt x="28849" y="18801"/>
                  </a:cubicBezTo>
                  <a:cubicBezTo>
                    <a:pt x="28861" y="18753"/>
                    <a:pt x="28897" y="18717"/>
                    <a:pt x="28909" y="18670"/>
                  </a:cubicBezTo>
                  <a:cubicBezTo>
                    <a:pt x="29159" y="18039"/>
                    <a:pt x="29385" y="17384"/>
                    <a:pt x="29623" y="16670"/>
                  </a:cubicBezTo>
                  <a:cubicBezTo>
                    <a:pt x="29682" y="16479"/>
                    <a:pt x="29742" y="16289"/>
                    <a:pt x="29801" y="16110"/>
                  </a:cubicBezTo>
                  <a:cubicBezTo>
                    <a:pt x="29813" y="16062"/>
                    <a:pt x="29825" y="16003"/>
                    <a:pt x="29849" y="15955"/>
                  </a:cubicBezTo>
                  <a:cubicBezTo>
                    <a:pt x="29885" y="15836"/>
                    <a:pt x="29921" y="15741"/>
                    <a:pt x="29944" y="15622"/>
                  </a:cubicBezTo>
                  <a:lnTo>
                    <a:pt x="30111" y="14991"/>
                  </a:lnTo>
                  <a:cubicBezTo>
                    <a:pt x="30147" y="14872"/>
                    <a:pt x="30171" y="14753"/>
                    <a:pt x="30182" y="14634"/>
                  </a:cubicBezTo>
                  <a:cubicBezTo>
                    <a:pt x="30182" y="14574"/>
                    <a:pt x="30206" y="14515"/>
                    <a:pt x="30218" y="14455"/>
                  </a:cubicBezTo>
                  <a:cubicBezTo>
                    <a:pt x="30230" y="14312"/>
                    <a:pt x="30266" y="14169"/>
                    <a:pt x="30278" y="14038"/>
                  </a:cubicBezTo>
                  <a:lnTo>
                    <a:pt x="30290" y="13979"/>
                  </a:lnTo>
                  <a:cubicBezTo>
                    <a:pt x="30325" y="13812"/>
                    <a:pt x="30337" y="13669"/>
                    <a:pt x="30349" y="13503"/>
                  </a:cubicBezTo>
                  <a:lnTo>
                    <a:pt x="30361" y="13360"/>
                  </a:lnTo>
                  <a:cubicBezTo>
                    <a:pt x="30385" y="13157"/>
                    <a:pt x="30397" y="12967"/>
                    <a:pt x="30397" y="12776"/>
                  </a:cubicBezTo>
                  <a:lnTo>
                    <a:pt x="30397" y="12479"/>
                  </a:lnTo>
                  <a:lnTo>
                    <a:pt x="30397" y="12181"/>
                  </a:lnTo>
                  <a:cubicBezTo>
                    <a:pt x="30397" y="12062"/>
                    <a:pt x="30397" y="11943"/>
                    <a:pt x="30385" y="11824"/>
                  </a:cubicBezTo>
                  <a:lnTo>
                    <a:pt x="30385" y="11800"/>
                  </a:lnTo>
                  <a:cubicBezTo>
                    <a:pt x="30385" y="11705"/>
                    <a:pt x="30361" y="11574"/>
                    <a:pt x="30349" y="11431"/>
                  </a:cubicBezTo>
                  <a:cubicBezTo>
                    <a:pt x="30337" y="11252"/>
                    <a:pt x="30325" y="11062"/>
                    <a:pt x="30278" y="10883"/>
                  </a:cubicBezTo>
                  <a:cubicBezTo>
                    <a:pt x="30242" y="10693"/>
                    <a:pt x="30206" y="10478"/>
                    <a:pt x="30159" y="10288"/>
                  </a:cubicBezTo>
                  <a:cubicBezTo>
                    <a:pt x="30111" y="10085"/>
                    <a:pt x="30052" y="9871"/>
                    <a:pt x="29992" y="9669"/>
                  </a:cubicBezTo>
                  <a:lnTo>
                    <a:pt x="29968" y="9550"/>
                  </a:lnTo>
                  <a:cubicBezTo>
                    <a:pt x="29932" y="9419"/>
                    <a:pt x="29885" y="9312"/>
                    <a:pt x="29849" y="9192"/>
                  </a:cubicBezTo>
                  <a:cubicBezTo>
                    <a:pt x="29825" y="9145"/>
                    <a:pt x="29813" y="9109"/>
                    <a:pt x="29801" y="9061"/>
                  </a:cubicBezTo>
                  <a:cubicBezTo>
                    <a:pt x="29694" y="8752"/>
                    <a:pt x="29575" y="8442"/>
                    <a:pt x="29444" y="8157"/>
                  </a:cubicBezTo>
                  <a:cubicBezTo>
                    <a:pt x="29337" y="7930"/>
                    <a:pt x="29230" y="7716"/>
                    <a:pt x="29111" y="7490"/>
                  </a:cubicBezTo>
                  <a:lnTo>
                    <a:pt x="28932" y="7180"/>
                  </a:lnTo>
                  <a:cubicBezTo>
                    <a:pt x="28920" y="7168"/>
                    <a:pt x="28920" y="7133"/>
                    <a:pt x="28909" y="7121"/>
                  </a:cubicBezTo>
                  <a:cubicBezTo>
                    <a:pt x="28873" y="7073"/>
                    <a:pt x="28861" y="7026"/>
                    <a:pt x="28837" y="6978"/>
                  </a:cubicBezTo>
                  <a:lnTo>
                    <a:pt x="28682" y="6728"/>
                  </a:lnTo>
                  <a:lnTo>
                    <a:pt x="28539" y="6478"/>
                  </a:lnTo>
                  <a:cubicBezTo>
                    <a:pt x="28480" y="6371"/>
                    <a:pt x="28397" y="6287"/>
                    <a:pt x="28325" y="6180"/>
                  </a:cubicBezTo>
                  <a:lnTo>
                    <a:pt x="28242" y="6049"/>
                  </a:lnTo>
                  <a:cubicBezTo>
                    <a:pt x="28027" y="5763"/>
                    <a:pt x="27789" y="5490"/>
                    <a:pt x="27563" y="5228"/>
                  </a:cubicBezTo>
                  <a:cubicBezTo>
                    <a:pt x="27289" y="4894"/>
                    <a:pt x="26968" y="4597"/>
                    <a:pt x="26670" y="4299"/>
                  </a:cubicBezTo>
                  <a:lnTo>
                    <a:pt x="26658" y="4287"/>
                  </a:lnTo>
                  <a:cubicBezTo>
                    <a:pt x="26396" y="4037"/>
                    <a:pt x="26170" y="3811"/>
                    <a:pt x="25932" y="3620"/>
                  </a:cubicBezTo>
                  <a:cubicBezTo>
                    <a:pt x="25658" y="3382"/>
                    <a:pt x="25360" y="3156"/>
                    <a:pt x="25087" y="2942"/>
                  </a:cubicBezTo>
                  <a:cubicBezTo>
                    <a:pt x="24848" y="2763"/>
                    <a:pt x="24587" y="2596"/>
                    <a:pt x="24337" y="2430"/>
                  </a:cubicBezTo>
                  <a:lnTo>
                    <a:pt x="24253" y="2370"/>
                  </a:lnTo>
                  <a:lnTo>
                    <a:pt x="24110" y="2275"/>
                  </a:lnTo>
                  <a:cubicBezTo>
                    <a:pt x="23813" y="2084"/>
                    <a:pt x="23515" y="1894"/>
                    <a:pt x="23205" y="1715"/>
                  </a:cubicBezTo>
                  <a:cubicBezTo>
                    <a:pt x="22920" y="1549"/>
                    <a:pt x="22622" y="1406"/>
                    <a:pt x="22312" y="1251"/>
                  </a:cubicBezTo>
                  <a:cubicBezTo>
                    <a:pt x="22051" y="1120"/>
                    <a:pt x="21753" y="1001"/>
                    <a:pt x="21408" y="870"/>
                  </a:cubicBezTo>
                  <a:cubicBezTo>
                    <a:pt x="21015" y="715"/>
                    <a:pt x="20622" y="596"/>
                    <a:pt x="20300" y="513"/>
                  </a:cubicBezTo>
                  <a:cubicBezTo>
                    <a:pt x="20003" y="418"/>
                    <a:pt x="19693" y="358"/>
                    <a:pt x="19288" y="275"/>
                  </a:cubicBezTo>
                  <a:cubicBezTo>
                    <a:pt x="18955" y="203"/>
                    <a:pt x="18598" y="156"/>
                    <a:pt x="18264" y="120"/>
                  </a:cubicBezTo>
                  <a:cubicBezTo>
                    <a:pt x="17526" y="37"/>
                    <a:pt x="16907" y="1"/>
                    <a:pt x="16347" y="1"/>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5"/>
            <p:cNvSpPr/>
            <p:nvPr/>
          </p:nvSpPr>
          <p:spPr>
            <a:xfrm>
              <a:off x="3001850" y="1248600"/>
              <a:ext cx="62525" cy="117800"/>
            </a:xfrm>
            <a:custGeom>
              <a:rect b="b" l="l" r="r" t="t"/>
              <a:pathLst>
                <a:path extrusionOk="0" h="4712" w="2501">
                  <a:moveTo>
                    <a:pt x="1358" y="687"/>
                  </a:moveTo>
                  <a:cubicBezTo>
                    <a:pt x="1405" y="770"/>
                    <a:pt x="1465" y="866"/>
                    <a:pt x="1501" y="949"/>
                  </a:cubicBezTo>
                  <a:cubicBezTo>
                    <a:pt x="1608" y="1163"/>
                    <a:pt x="1715" y="1366"/>
                    <a:pt x="1798" y="1580"/>
                  </a:cubicBezTo>
                  <a:cubicBezTo>
                    <a:pt x="1906" y="1794"/>
                    <a:pt x="1977" y="2020"/>
                    <a:pt x="2060" y="2247"/>
                  </a:cubicBezTo>
                  <a:cubicBezTo>
                    <a:pt x="2084" y="2366"/>
                    <a:pt x="2120" y="2485"/>
                    <a:pt x="2132" y="2592"/>
                  </a:cubicBezTo>
                  <a:cubicBezTo>
                    <a:pt x="2156" y="2747"/>
                    <a:pt x="2179" y="2913"/>
                    <a:pt x="2179" y="3080"/>
                  </a:cubicBezTo>
                  <a:cubicBezTo>
                    <a:pt x="2179" y="3223"/>
                    <a:pt x="2144" y="3378"/>
                    <a:pt x="2120" y="3521"/>
                  </a:cubicBezTo>
                  <a:cubicBezTo>
                    <a:pt x="2084" y="3616"/>
                    <a:pt x="2060" y="3723"/>
                    <a:pt x="2001" y="3794"/>
                  </a:cubicBezTo>
                  <a:cubicBezTo>
                    <a:pt x="1953" y="3866"/>
                    <a:pt x="1894" y="3937"/>
                    <a:pt x="1834" y="3997"/>
                  </a:cubicBezTo>
                  <a:cubicBezTo>
                    <a:pt x="1775" y="4056"/>
                    <a:pt x="1715" y="4104"/>
                    <a:pt x="1644" y="4152"/>
                  </a:cubicBezTo>
                  <a:cubicBezTo>
                    <a:pt x="1596" y="4175"/>
                    <a:pt x="1536" y="4199"/>
                    <a:pt x="1489" y="4211"/>
                  </a:cubicBezTo>
                  <a:cubicBezTo>
                    <a:pt x="1441" y="4211"/>
                    <a:pt x="1417" y="4223"/>
                    <a:pt x="1370" y="4223"/>
                  </a:cubicBezTo>
                  <a:cubicBezTo>
                    <a:pt x="1351" y="4237"/>
                    <a:pt x="1334" y="4242"/>
                    <a:pt x="1318" y="4242"/>
                  </a:cubicBezTo>
                  <a:cubicBezTo>
                    <a:pt x="1292" y="4242"/>
                    <a:pt x="1268" y="4230"/>
                    <a:pt x="1239" y="4223"/>
                  </a:cubicBezTo>
                  <a:cubicBezTo>
                    <a:pt x="1191" y="4211"/>
                    <a:pt x="1144" y="4199"/>
                    <a:pt x="1108" y="4164"/>
                  </a:cubicBezTo>
                  <a:cubicBezTo>
                    <a:pt x="1048" y="4116"/>
                    <a:pt x="1001" y="4092"/>
                    <a:pt x="941" y="4033"/>
                  </a:cubicBezTo>
                  <a:cubicBezTo>
                    <a:pt x="870" y="3937"/>
                    <a:pt x="810" y="3854"/>
                    <a:pt x="751" y="3759"/>
                  </a:cubicBezTo>
                  <a:cubicBezTo>
                    <a:pt x="691" y="3664"/>
                    <a:pt x="655" y="3556"/>
                    <a:pt x="608" y="3437"/>
                  </a:cubicBezTo>
                  <a:cubicBezTo>
                    <a:pt x="596" y="3342"/>
                    <a:pt x="584" y="3259"/>
                    <a:pt x="584" y="3163"/>
                  </a:cubicBezTo>
                  <a:cubicBezTo>
                    <a:pt x="596" y="2878"/>
                    <a:pt x="655" y="2616"/>
                    <a:pt x="727" y="2342"/>
                  </a:cubicBezTo>
                  <a:lnTo>
                    <a:pt x="727" y="2342"/>
                  </a:lnTo>
                  <a:cubicBezTo>
                    <a:pt x="727" y="2366"/>
                    <a:pt x="715" y="2390"/>
                    <a:pt x="715" y="2401"/>
                  </a:cubicBezTo>
                  <a:cubicBezTo>
                    <a:pt x="763" y="2247"/>
                    <a:pt x="810" y="2080"/>
                    <a:pt x="870" y="1925"/>
                  </a:cubicBezTo>
                  <a:lnTo>
                    <a:pt x="1048" y="1437"/>
                  </a:lnTo>
                  <a:lnTo>
                    <a:pt x="1358" y="687"/>
                  </a:lnTo>
                  <a:close/>
                  <a:moveTo>
                    <a:pt x="1280" y="0"/>
                  </a:moveTo>
                  <a:cubicBezTo>
                    <a:pt x="1221" y="0"/>
                    <a:pt x="1160" y="19"/>
                    <a:pt x="1108" y="56"/>
                  </a:cubicBezTo>
                  <a:cubicBezTo>
                    <a:pt x="1048" y="104"/>
                    <a:pt x="1013" y="163"/>
                    <a:pt x="1001" y="235"/>
                  </a:cubicBezTo>
                  <a:cubicBezTo>
                    <a:pt x="941" y="365"/>
                    <a:pt x="858" y="520"/>
                    <a:pt x="786" y="651"/>
                  </a:cubicBezTo>
                  <a:cubicBezTo>
                    <a:pt x="727" y="770"/>
                    <a:pt x="667" y="877"/>
                    <a:pt x="608" y="997"/>
                  </a:cubicBezTo>
                  <a:cubicBezTo>
                    <a:pt x="489" y="1235"/>
                    <a:pt x="370" y="1473"/>
                    <a:pt x="286" y="1723"/>
                  </a:cubicBezTo>
                  <a:cubicBezTo>
                    <a:pt x="251" y="1794"/>
                    <a:pt x="227" y="1854"/>
                    <a:pt x="203" y="1925"/>
                  </a:cubicBezTo>
                  <a:cubicBezTo>
                    <a:pt x="191" y="2009"/>
                    <a:pt x="167" y="2080"/>
                    <a:pt x="143" y="2151"/>
                  </a:cubicBezTo>
                  <a:cubicBezTo>
                    <a:pt x="120" y="2223"/>
                    <a:pt x="108" y="2318"/>
                    <a:pt x="84" y="2390"/>
                  </a:cubicBezTo>
                  <a:cubicBezTo>
                    <a:pt x="72" y="2449"/>
                    <a:pt x="60" y="2497"/>
                    <a:pt x="60" y="2556"/>
                  </a:cubicBezTo>
                  <a:cubicBezTo>
                    <a:pt x="48" y="2628"/>
                    <a:pt x="24" y="2699"/>
                    <a:pt x="24" y="2782"/>
                  </a:cubicBezTo>
                  <a:cubicBezTo>
                    <a:pt x="12" y="2961"/>
                    <a:pt x="1" y="3152"/>
                    <a:pt x="48" y="3342"/>
                  </a:cubicBezTo>
                  <a:cubicBezTo>
                    <a:pt x="72" y="3533"/>
                    <a:pt x="132" y="3735"/>
                    <a:pt x="239" y="3914"/>
                  </a:cubicBezTo>
                  <a:cubicBezTo>
                    <a:pt x="310" y="4056"/>
                    <a:pt x="417" y="4187"/>
                    <a:pt x="524" y="4330"/>
                  </a:cubicBezTo>
                  <a:cubicBezTo>
                    <a:pt x="596" y="4402"/>
                    <a:pt x="667" y="4473"/>
                    <a:pt x="763" y="4533"/>
                  </a:cubicBezTo>
                  <a:cubicBezTo>
                    <a:pt x="834" y="4580"/>
                    <a:pt x="905" y="4628"/>
                    <a:pt x="1001" y="4652"/>
                  </a:cubicBezTo>
                  <a:cubicBezTo>
                    <a:pt x="1084" y="4687"/>
                    <a:pt x="1155" y="4699"/>
                    <a:pt x="1251" y="4711"/>
                  </a:cubicBezTo>
                  <a:cubicBezTo>
                    <a:pt x="1263" y="4699"/>
                    <a:pt x="1298" y="4699"/>
                    <a:pt x="1322" y="4699"/>
                  </a:cubicBezTo>
                  <a:cubicBezTo>
                    <a:pt x="1370" y="4699"/>
                    <a:pt x="1429" y="4699"/>
                    <a:pt x="1477" y="4687"/>
                  </a:cubicBezTo>
                  <a:cubicBezTo>
                    <a:pt x="1536" y="4676"/>
                    <a:pt x="1596" y="4652"/>
                    <a:pt x="1644" y="4640"/>
                  </a:cubicBezTo>
                  <a:cubicBezTo>
                    <a:pt x="1679" y="4628"/>
                    <a:pt x="1715" y="4616"/>
                    <a:pt x="1763" y="4580"/>
                  </a:cubicBezTo>
                  <a:cubicBezTo>
                    <a:pt x="1834" y="4533"/>
                    <a:pt x="1894" y="4485"/>
                    <a:pt x="1953" y="4449"/>
                  </a:cubicBezTo>
                  <a:lnTo>
                    <a:pt x="2132" y="4271"/>
                  </a:lnTo>
                  <a:cubicBezTo>
                    <a:pt x="2179" y="4211"/>
                    <a:pt x="2215" y="4128"/>
                    <a:pt x="2263" y="4056"/>
                  </a:cubicBezTo>
                  <a:cubicBezTo>
                    <a:pt x="2429" y="3759"/>
                    <a:pt x="2489" y="3390"/>
                    <a:pt x="2501" y="3044"/>
                  </a:cubicBezTo>
                  <a:cubicBezTo>
                    <a:pt x="2501" y="2878"/>
                    <a:pt x="2489" y="2735"/>
                    <a:pt x="2477" y="2568"/>
                  </a:cubicBezTo>
                  <a:cubicBezTo>
                    <a:pt x="2453" y="2437"/>
                    <a:pt x="2441" y="2318"/>
                    <a:pt x="2418" y="2199"/>
                  </a:cubicBezTo>
                  <a:cubicBezTo>
                    <a:pt x="2382" y="2080"/>
                    <a:pt x="2358" y="1949"/>
                    <a:pt x="2310" y="1830"/>
                  </a:cubicBezTo>
                  <a:cubicBezTo>
                    <a:pt x="2215" y="1592"/>
                    <a:pt x="2120" y="1354"/>
                    <a:pt x="2001" y="1127"/>
                  </a:cubicBezTo>
                  <a:cubicBezTo>
                    <a:pt x="1882" y="889"/>
                    <a:pt x="1727" y="663"/>
                    <a:pt x="1596" y="437"/>
                  </a:cubicBezTo>
                  <a:cubicBezTo>
                    <a:pt x="1572" y="413"/>
                    <a:pt x="1548" y="401"/>
                    <a:pt x="1536" y="377"/>
                  </a:cubicBezTo>
                  <a:cubicBezTo>
                    <a:pt x="1548" y="342"/>
                    <a:pt x="1548" y="294"/>
                    <a:pt x="1548" y="246"/>
                  </a:cubicBezTo>
                  <a:cubicBezTo>
                    <a:pt x="1536" y="139"/>
                    <a:pt x="1477" y="56"/>
                    <a:pt x="1382" y="20"/>
                  </a:cubicBezTo>
                  <a:cubicBezTo>
                    <a:pt x="1350" y="7"/>
                    <a:pt x="1316" y="0"/>
                    <a:pt x="12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5"/>
            <p:cNvSpPr/>
            <p:nvPr/>
          </p:nvSpPr>
          <p:spPr>
            <a:xfrm>
              <a:off x="2907800" y="1326025"/>
              <a:ext cx="60450" cy="110325"/>
            </a:xfrm>
            <a:custGeom>
              <a:rect b="b" l="l" r="r" t="t"/>
              <a:pathLst>
                <a:path extrusionOk="0" h="4413" w="2418">
                  <a:moveTo>
                    <a:pt x="1275" y="462"/>
                  </a:moveTo>
                  <a:lnTo>
                    <a:pt x="1275" y="462"/>
                  </a:lnTo>
                  <a:cubicBezTo>
                    <a:pt x="1275" y="463"/>
                    <a:pt x="1276" y="464"/>
                    <a:pt x="1276" y="465"/>
                  </a:cubicBezTo>
                  <a:lnTo>
                    <a:pt x="1276" y="465"/>
                  </a:lnTo>
                  <a:cubicBezTo>
                    <a:pt x="1276" y="464"/>
                    <a:pt x="1275" y="463"/>
                    <a:pt x="1275" y="462"/>
                  </a:cubicBezTo>
                  <a:close/>
                  <a:moveTo>
                    <a:pt x="1262" y="436"/>
                  </a:moveTo>
                  <a:cubicBezTo>
                    <a:pt x="1268" y="446"/>
                    <a:pt x="1271" y="455"/>
                    <a:pt x="1275" y="462"/>
                  </a:cubicBezTo>
                  <a:lnTo>
                    <a:pt x="1275" y="462"/>
                  </a:lnTo>
                  <a:cubicBezTo>
                    <a:pt x="1274" y="461"/>
                    <a:pt x="1274" y="460"/>
                    <a:pt x="1274" y="459"/>
                  </a:cubicBezTo>
                  <a:lnTo>
                    <a:pt x="1274" y="459"/>
                  </a:lnTo>
                  <a:cubicBezTo>
                    <a:pt x="1276" y="462"/>
                    <a:pt x="1277" y="464"/>
                    <a:pt x="1279" y="467"/>
                  </a:cubicBezTo>
                  <a:lnTo>
                    <a:pt x="1279" y="467"/>
                  </a:lnTo>
                  <a:cubicBezTo>
                    <a:pt x="1278" y="466"/>
                    <a:pt x="1277" y="466"/>
                    <a:pt x="1276" y="465"/>
                  </a:cubicBezTo>
                  <a:lnTo>
                    <a:pt x="1276" y="465"/>
                  </a:lnTo>
                  <a:cubicBezTo>
                    <a:pt x="1278" y="467"/>
                    <a:pt x="1279" y="469"/>
                    <a:pt x="1281" y="471"/>
                  </a:cubicBezTo>
                  <a:lnTo>
                    <a:pt x="1281" y="471"/>
                  </a:lnTo>
                  <a:cubicBezTo>
                    <a:pt x="1361" y="610"/>
                    <a:pt x="1431" y="749"/>
                    <a:pt x="1500" y="888"/>
                  </a:cubicBezTo>
                  <a:cubicBezTo>
                    <a:pt x="1596" y="1055"/>
                    <a:pt x="1667" y="1221"/>
                    <a:pt x="1738" y="1376"/>
                  </a:cubicBezTo>
                  <a:cubicBezTo>
                    <a:pt x="1810" y="1543"/>
                    <a:pt x="1869" y="1710"/>
                    <a:pt x="1953" y="1876"/>
                  </a:cubicBezTo>
                  <a:cubicBezTo>
                    <a:pt x="2012" y="2019"/>
                    <a:pt x="2048" y="2186"/>
                    <a:pt x="2096" y="2329"/>
                  </a:cubicBezTo>
                  <a:cubicBezTo>
                    <a:pt x="2108" y="2412"/>
                    <a:pt x="2131" y="2483"/>
                    <a:pt x="2143" y="2543"/>
                  </a:cubicBezTo>
                  <a:cubicBezTo>
                    <a:pt x="2143" y="2591"/>
                    <a:pt x="2155" y="2626"/>
                    <a:pt x="2155" y="2686"/>
                  </a:cubicBezTo>
                  <a:cubicBezTo>
                    <a:pt x="2167" y="2781"/>
                    <a:pt x="2167" y="2888"/>
                    <a:pt x="2167" y="2972"/>
                  </a:cubicBezTo>
                  <a:cubicBezTo>
                    <a:pt x="2167" y="3126"/>
                    <a:pt x="2143" y="3269"/>
                    <a:pt x="2108" y="3424"/>
                  </a:cubicBezTo>
                  <a:cubicBezTo>
                    <a:pt x="2084" y="3519"/>
                    <a:pt x="2036" y="3615"/>
                    <a:pt x="1989" y="3698"/>
                  </a:cubicBezTo>
                  <a:cubicBezTo>
                    <a:pt x="1953" y="3781"/>
                    <a:pt x="1893" y="3853"/>
                    <a:pt x="1834" y="3912"/>
                  </a:cubicBezTo>
                  <a:lnTo>
                    <a:pt x="1655" y="4043"/>
                  </a:lnTo>
                  <a:cubicBezTo>
                    <a:pt x="1596" y="4079"/>
                    <a:pt x="1536" y="4103"/>
                    <a:pt x="1477" y="4115"/>
                  </a:cubicBezTo>
                  <a:cubicBezTo>
                    <a:pt x="1429" y="4138"/>
                    <a:pt x="1381" y="4138"/>
                    <a:pt x="1334" y="4138"/>
                  </a:cubicBezTo>
                  <a:cubicBezTo>
                    <a:pt x="1262" y="4138"/>
                    <a:pt x="1215" y="4115"/>
                    <a:pt x="1155" y="4115"/>
                  </a:cubicBezTo>
                  <a:cubicBezTo>
                    <a:pt x="1096" y="4103"/>
                    <a:pt x="1036" y="4067"/>
                    <a:pt x="1000" y="4043"/>
                  </a:cubicBezTo>
                  <a:cubicBezTo>
                    <a:pt x="941" y="4019"/>
                    <a:pt x="893" y="3972"/>
                    <a:pt x="846" y="3924"/>
                  </a:cubicBezTo>
                  <a:cubicBezTo>
                    <a:pt x="798" y="3876"/>
                    <a:pt x="750" y="3817"/>
                    <a:pt x="726" y="3757"/>
                  </a:cubicBezTo>
                  <a:cubicBezTo>
                    <a:pt x="655" y="3615"/>
                    <a:pt x="595" y="3460"/>
                    <a:pt x="548" y="3305"/>
                  </a:cubicBezTo>
                  <a:cubicBezTo>
                    <a:pt x="512" y="3150"/>
                    <a:pt x="500" y="3019"/>
                    <a:pt x="500" y="2864"/>
                  </a:cubicBezTo>
                  <a:cubicBezTo>
                    <a:pt x="524" y="2579"/>
                    <a:pt x="584" y="2305"/>
                    <a:pt x="655" y="2019"/>
                  </a:cubicBezTo>
                  <a:cubicBezTo>
                    <a:pt x="667" y="1960"/>
                    <a:pt x="703" y="1888"/>
                    <a:pt x="715" y="1829"/>
                  </a:cubicBezTo>
                  <a:cubicBezTo>
                    <a:pt x="738" y="1757"/>
                    <a:pt x="774" y="1674"/>
                    <a:pt x="786" y="1590"/>
                  </a:cubicBezTo>
                  <a:cubicBezTo>
                    <a:pt x="834" y="1436"/>
                    <a:pt x="893" y="1305"/>
                    <a:pt x="953" y="1162"/>
                  </a:cubicBezTo>
                  <a:cubicBezTo>
                    <a:pt x="1012" y="1019"/>
                    <a:pt x="1072" y="876"/>
                    <a:pt x="1131" y="733"/>
                  </a:cubicBezTo>
                  <a:cubicBezTo>
                    <a:pt x="1179" y="638"/>
                    <a:pt x="1215" y="543"/>
                    <a:pt x="1262" y="436"/>
                  </a:cubicBezTo>
                  <a:close/>
                  <a:moveTo>
                    <a:pt x="1193" y="0"/>
                  </a:moveTo>
                  <a:cubicBezTo>
                    <a:pt x="1172" y="0"/>
                    <a:pt x="1151" y="3"/>
                    <a:pt x="1131" y="7"/>
                  </a:cubicBezTo>
                  <a:cubicBezTo>
                    <a:pt x="1072" y="31"/>
                    <a:pt x="1036" y="66"/>
                    <a:pt x="1024" y="126"/>
                  </a:cubicBezTo>
                  <a:cubicBezTo>
                    <a:pt x="965" y="221"/>
                    <a:pt x="905" y="328"/>
                    <a:pt x="857" y="412"/>
                  </a:cubicBezTo>
                  <a:cubicBezTo>
                    <a:pt x="810" y="507"/>
                    <a:pt x="750" y="590"/>
                    <a:pt x="715" y="686"/>
                  </a:cubicBezTo>
                  <a:cubicBezTo>
                    <a:pt x="619" y="840"/>
                    <a:pt x="536" y="1007"/>
                    <a:pt x="453" y="1174"/>
                  </a:cubicBezTo>
                  <a:cubicBezTo>
                    <a:pt x="441" y="1221"/>
                    <a:pt x="417" y="1257"/>
                    <a:pt x="393" y="1305"/>
                  </a:cubicBezTo>
                  <a:cubicBezTo>
                    <a:pt x="381" y="1340"/>
                    <a:pt x="369" y="1376"/>
                    <a:pt x="357" y="1412"/>
                  </a:cubicBezTo>
                  <a:cubicBezTo>
                    <a:pt x="322" y="1495"/>
                    <a:pt x="274" y="1579"/>
                    <a:pt x="250" y="1662"/>
                  </a:cubicBezTo>
                  <a:cubicBezTo>
                    <a:pt x="238" y="1721"/>
                    <a:pt x="203" y="1781"/>
                    <a:pt x="191" y="1840"/>
                  </a:cubicBezTo>
                  <a:cubicBezTo>
                    <a:pt x="179" y="1888"/>
                    <a:pt x="155" y="1948"/>
                    <a:pt x="143" y="1995"/>
                  </a:cubicBezTo>
                  <a:cubicBezTo>
                    <a:pt x="131" y="2055"/>
                    <a:pt x="119" y="2114"/>
                    <a:pt x="95" y="2150"/>
                  </a:cubicBezTo>
                  <a:cubicBezTo>
                    <a:pt x="84" y="2198"/>
                    <a:pt x="84" y="2245"/>
                    <a:pt x="72" y="2269"/>
                  </a:cubicBezTo>
                  <a:cubicBezTo>
                    <a:pt x="24" y="2495"/>
                    <a:pt x="0" y="2733"/>
                    <a:pt x="24" y="2972"/>
                  </a:cubicBezTo>
                  <a:cubicBezTo>
                    <a:pt x="60" y="3257"/>
                    <a:pt x="143" y="3555"/>
                    <a:pt x="298" y="3793"/>
                  </a:cubicBezTo>
                  <a:cubicBezTo>
                    <a:pt x="369" y="3912"/>
                    <a:pt x="441" y="4019"/>
                    <a:pt x="548" y="4115"/>
                  </a:cubicBezTo>
                  <a:cubicBezTo>
                    <a:pt x="631" y="4210"/>
                    <a:pt x="750" y="4281"/>
                    <a:pt x="857" y="4329"/>
                  </a:cubicBezTo>
                  <a:cubicBezTo>
                    <a:pt x="1000" y="4388"/>
                    <a:pt x="1131" y="4412"/>
                    <a:pt x="1262" y="4412"/>
                  </a:cubicBezTo>
                  <a:lnTo>
                    <a:pt x="1310" y="4412"/>
                  </a:lnTo>
                  <a:cubicBezTo>
                    <a:pt x="1441" y="4412"/>
                    <a:pt x="1572" y="4365"/>
                    <a:pt x="1679" y="4317"/>
                  </a:cubicBezTo>
                  <a:cubicBezTo>
                    <a:pt x="1738" y="4281"/>
                    <a:pt x="1810" y="4234"/>
                    <a:pt x="1869" y="4198"/>
                  </a:cubicBezTo>
                  <a:cubicBezTo>
                    <a:pt x="1917" y="4150"/>
                    <a:pt x="1977" y="4103"/>
                    <a:pt x="2024" y="4055"/>
                  </a:cubicBezTo>
                  <a:cubicBezTo>
                    <a:pt x="2108" y="3972"/>
                    <a:pt x="2191" y="3853"/>
                    <a:pt x="2239" y="3734"/>
                  </a:cubicBezTo>
                  <a:cubicBezTo>
                    <a:pt x="2298" y="3603"/>
                    <a:pt x="2346" y="3460"/>
                    <a:pt x="2381" y="3329"/>
                  </a:cubicBezTo>
                  <a:cubicBezTo>
                    <a:pt x="2405" y="3198"/>
                    <a:pt x="2417" y="3079"/>
                    <a:pt x="2417" y="2948"/>
                  </a:cubicBezTo>
                  <a:cubicBezTo>
                    <a:pt x="2417" y="2674"/>
                    <a:pt x="2393" y="2424"/>
                    <a:pt x="2334" y="2174"/>
                  </a:cubicBezTo>
                  <a:cubicBezTo>
                    <a:pt x="2286" y="1971"/>
                    <a:pt x="2227" y="1781"/>
                    <a:pt x="2167" y="1590"/>
                  </a:cubicBezTo>
                  <a:cubicBezTo>
                    <a:pt x="2108" y="1412"/>
                    <a:pt x="2036" y="1233"/>
                    <a:pt x="1941" y="1055"/>
                  </a:cubicBezTo>
                  <a:cubicBezTo>
                    <a:pt x="1858" y="876"/>
                    <a:pt x="1762" y="697"/>
                    <a:pt x="1667" y="519"/>
                  </a:cubicBezTo>
                  <a:cubicBezTo>
                    <a:pt x="1619" y="447"/>
                    <a:pt x="1560" y="352"/>
                    <a:pt x="1512" y="281"/>
                  </a:cubicBezTo>
                  <a:cubicBezTo>
                    <a:pt x="1488" y="245"/>
                    <a:pt x="1465" y="209"/>
                    <a:pt x="1441" y="174"/>
                  </a:cubicBezTo>
                  <a:cubicBezTo>
                    <a:pt x="1429" y="162"/>
                    <a:pt x="1429" y="150"/>
                    <a:pt x="1405" y="126"/>
                  </a:cubicBezTo>
                  <a:lnTo>
                    <a:pt x="1346" y="66"/>
                  </a:lnTo>
                  <a:cubicBezTo>
                    <a:pt x="1334" y="55"/>
                    <a:pt x="1334" y="55"/>
                    <a:pt x="1322" y="55"/>
                  </a:cubicBezTo>
                  <a:lnTo>
                    <a:pt x="1310" y="43"/>
                  </a:lnTo>
                  <a:cubicBezTo>
                    <a:pt x="1278" y="11"/>
                    <a:pt x="1236" y="0"/>
                    <a:pt x="11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5"/>
            <p:cNvSpPr/>
            <p:nvPr/>
          </p:nvSpPr>
          <p:spPr>
            <a:xfrm>
              <a:off x="3044725" y="1479250"/>
              <a:ext cx="57750" cy="91925"/>
            </a:xfrm>
            <a:custGeom>
              <a:rect b="b" l="l" r="r" t="t"/>
              <a:pathLst>
                <a:path extrusionOk="0" h="3677" w="2310">
                  <a:moveTo>
                    <a:pt x="1310" y="355"/>
                  </a:moveTo>
                  <a:lnTo>
                    <a:pt x="1441" y="581"/>
                  </a:lnTo>
                  <a:lnTo>
                    <a:pt x="1572" y="843"/>
                  </a:lnTo>
                  <a:cubicBezTo>
                    <a:pt x="1619" y="938"/>
                    <a:pt x="1667" y="1045"/>
                    <a:pt x="1691" y="1141"/>
                  </a:cubicBezTo>
                  <a:cubicBezTo>
                    <a:pt x="1762" y="1355"/>
                    <a:pt x="1846" y="1546"/>
                    <a:pt x="1905" y="1760"/>
                  </a:cubicBezTo>
                  <a:cubicBezTo>
                    <a:pt x="1917" y="1843"/>
                    <a:pt x="1941" y="1927"/>
                    <a:pt x="1941" y="2022"/>
                  </a:cubicBezTo>
                  <a:cubicBezTo>
                    <a:pt x="1965" y="2129"/>
                    <a:pt x="1965" y="2212"/>
                    <a:pt x="1965" y="2319"/>
                  </a:cubicBezTo>
                  <a:cubicBezTo>
                    <a:pt x="1965" y="2450"/>
                    <a:pt x="1941" y="2569"/>
                    <a:pt x="1917" y="2712"/>
                  </a:cubicBezTo>
                  <a:cubicBezTo>
                    <a:pt x="1881" y="2784"/>
                    <a:pt x="1857" y="2855"/>
                    <a:pt x="1822" y="2915"/>
                  </a:cubicBezTo>
                  <a:cubicBezTo>
                    <a:pt x="1786" y="2986"/>
                    <a:pt x="1726" y="3046"/>
                    <a:pt x="1667" y="3129"/>
                  </a:cubicBezTo>
                  <a:cubicBezTo>
                    <a:pt x="1619" y="3153"/>
                    <a:pt x="1572" y="3201"/>
                    <a:pt x="1524" y="3224"/>
                  </a:cubicBezTo>
                  <a:cubicBezTo>
                    <a:pt x="1488" y="3260"/>
                    <a:pt x="1429" y="3272"/>
                    <a:pt x="1381" y="3284"/>
                  </a:cubicBezTo>
                  <a:cubicBezTo>
                    <a:pt x="1322" y="3308"/>
                    <a:pt x="1274" y="3308"/>
                    <a:pt x="1214" y="3308"/>
                  </a:cubicBezTo>
                  <a:cubicBezTo>
                    <a:pt x="1155" y="3284"/>
                    <a:pt x="1131" y="3284"/>
                    <a:pt x="1095" y="3284"/>
                  </a:cubicBezTo>
                  <a:lnTo>
                    <a:pt x="1012" y="3248"/>
                  </a:lnTo>
                  <a:cubicBezTo>
                    <a:pt x="953" y="3201"/>
                    <a:pt x="893" y="3153"/>
                    <a:pt x="845" y="3105"/>
                  </a:cubicBezTo>
                  <a:cubicBezTo>
                    <a:pt x="774" y="3034"/>
                    <a:pt x="714" y="2950"/>
                    <a:pt x="667" y="2855"/>
                  </a:cubicBezTo>
                  <a:cubicBezTo>
                    <a:pt x="631" y="2784"/>
                    <a:pt x="595" y="2712"/>
                    <a:pt x="583" y="2629"/>
                  </a:cubicBezTo>
                  <a:cubicBezTo>
                    <a:pt x="560" y="2534"/>
                    <a:pt x="548" y="2439"/>
                    <a:pt x="548" y="2331"/>
                  </a:cubicBezTo>
                  <a:cubicBezTo>
                    <a:pt x="560" y="2141"/>
                    <a:pt x="595" y="1950"/>
                    <a:pt x="655" y="1760"/>
                  </a:cubicBezTo>
                  <a:cubicBezTo>
                    <a:pt x="691" y="1605"/>
                    <a:pt x="738" y="1474"/>
                    <a:pt x="798" y="1319"/>
                  </a:cubicBezTo>
                  <a:cubicBezTo>
                    <a:pt x="833" y="1248"/>
                    <a:pt x="881" y="1165"/>
                    <a:pt x="917" y="1081"/>
                  </a:cubicBezTo>
                  <a:lnTo>
                    <a:pt x="1048" y="819"/>
                  </a:lnTo>
                  <a:cubicBezTo>
                    <a:pt x="1131" y="664"/>
                    <a:pt x="1214" y="498"/>
                    <a:pt x="1310" y="355"/>
                  </a:cubicBezTo>
                  <a:close/>
                  <a:moveTo>
                    <a:pt x="1217" y="0"/>
                  </a:moveTo>
                  <a:cubicBezTo>
                    <a:pt x="1169" y="0"/>
                    <a:pt x="1122" y="18"/>
                    <a:pt x="1095" y="57"/>
                  </a:cubicBezTo>
                  <a:cubicBezTo>
                    <a:pt x="1036" y="141"/>
                    <a:pt x="976" y="224"/>
                    <a:pt x="917" y="295"/>
                  </a:cubicBezTo>
                  <a:cubicBezTo>
                    <a:pt x="845" y="379"/>
                    <a:pt x="786" y="486"/>
                    <a:pt x="714" y="581"/>
                  </a:cubicBezTo>
                  <a:cubicBezTo>
                    <a:pt x="524" y="831"/>
                    <a:pt x="345" y="1081"/>
                    <a:pt x="226" y="1379"/>
                  </a:cubicBezTo>
                  <a:cubicBezTo>
                    <a:pt x="167" y="1546"/>
                    <a:pt x="107" y="1712"/>
                    <a:pt x="60" y="1879"/>
                  </a:cubicBezTo>
                  <a:cubicBezTo>
                    <a:pt x="12" y="2034"/>
                    <a:pt x="0" y="2188"/>
                    <a:pt x="12" y="2355"/>
                  </a:cubicBezTo>
                  <a:cubicBezTo>
                    <a:pt x="12" y="2439"/>
                    <a:pt x="24" y="2522"/>
                    <a:pt x="48" y="2617"/>
                  </a:cubicBezTo>
                  <a:cubicBezTo>
                    <a:pt x="60" y="2689"/>
                    <a:pt x="71" y="2772"/>
                    <a:pt x="107" y="2843"/>
                  </a:cubicBezTo>
                  <a:cubicBezTo>
                    <a:pt x="167" y="2986"/>
                    <a:pt x="238" y="3129"/>
                    <a:pt x="345" y="3248"/>
                  </a:cubicBezTo>
                  <a:cubicBezTo>
                    <a:pt x="441" y="3379"/>
                    <a:pt x="583" y="3498"/>
                    <a:pt x="726" y="3582"/>
                  </a:cubicBezTo>
                  <a:cubicBezTo>
                    <a:pt x="786" y="3617"/>
                    <a:pt x="845" y="3641"/>
                    <a:pt x="917" y="3665"/>
                  </a:cubicBezTo>
                  <a:cubicBezTo>
                    <a:pt x="1012" y="3665"/>
                    <a:pt x="1084" y="3677"/>
                    <a:pt x="1179" y="3677"/>
                  </a:cubicBezTo>
                  <a:cubicBezTo>
                    <a:pt x="1262" y="3677"/>
                    <a:pt x="1334" y="3665"/>
                    <a:pt x="1417" y="3641"/>
                  </a:cubicBezTo>
                  <a:cubicBezTo>
                    <a:pt x="1488" y="3629"/>
                    <a:pt x="1548" y="3617"/>
                    <a:pt x="1607" y="3570"/>
                  </a:cubicBezTo>
                  <a:cubicBezTo>
                    <a:pt x="1667" y="3546"/>
                    <a:pt x="1738" y="3510"/>
                    <a:pt x="1786" y="3462"/>
                  </a:cubicBezTo>
                  <a:cubicBezTo>
                    <a:pt x="1846" y="3427"/>
                    <a:pt x="1905" y="3367"/>
                    <a:pt x="1953" y="3320"/>
                  </a:cubicBezTo>
                  <a:cubicBezTo>
                    <a:pt x="2048" y="3201"/>
                    <a:pt x="2143" y="3046"/>
                    <a:pt x="2203" y="2903"/>
                  </a:cubicBezTo>
                  <a:cubicBezTo>
                    <a:pt x="2250" y="2772"/>
                    <a:pt x="2274" y="2629"/>
                    <a:pt x="2286" y="2486"/>
                  </a:cubicBezTo>
                  <a:cubicBezTo>
                    <a:pt x="2310" y="2319"/>
                    <a:pt x="2310" y="2177"/>
                    <a:pt x="2286" y="2010"/>
                  </a:cubicBezTo>
                  <a:cubicBezTo>
                    <a:pt x="2274" y="1784"/>
                    <a:pt x="2215" y="1546"/>
                    <a:pt x="2143" y="1343"/>
                  </a:cubicBezTo>
                  <a:cubicBezTo>
                    <a:pt x="2107" y="1236"/>
                    <a:pt x="2072" y="1129"/>
                    <a:pt x="2036" y="1045"/>
                  </a:cubicBezTo>
                  <a:lnTo>
                    <a:pt x="1905" y="724"/>
                  </a:lnTo>
                  <a:cubicBezTo>
                    <a:pt x="1810" y="522"/>
                    <a:pt x="1715" y="331"/>
                    <a:pt x="1607" y="129"/>
                  </a:cubicBezTo>
                  <a:cubicBezTo>
                    <a:pt x="1572" y="93"/>
                    <a:pt x="1512" y="57"/>
                    <a:pt x="1476" y="57"/>
                  </a:cubicBezTo>
                  <a:cubicBezTo>
                    <a:pt x="1441" y="57"/>
                    <a:pt x="1393" y="57"/>
                    <a:pt x="1369" y="69"/>
                  </a:cubicBezTo>
                  <a:cubicBezTo>
                    <a:pt x="1357" y="57"/>
                    <a:pt x="1334" y="33"/>
                    <a:pt x="1322" y="33"/>
                  </a:cubicBezTo>
                  <a:cubicBezTo>
                    <a:pt x="1295" y="12"/>
                    <a:pt x="1256" y="0"/>
                    <a:pt x="1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5"/>
            <p:cNvSpPr/>
            <p:nvPr/>
          </p:nvSpPr>
          <p:spPr>
            <a:xfrm>
              <a:off x="3175675" y="1583125"/>
              <a:ext cx="52425" cy="99975"/>
            </a:xfrm>
            <a:custGeom>
              <a:rect b="b" l="l" r="r" t="t"/>
              <a:pathLst>
                <a:path extrusionOk="0" h="3999" w="2097">
                  <a:moveTo>
                    <a:pt x="1120" y="558"/>
                  </a:moveTo>
                  <a:cubicBezTo>
                    <a:pt x="1191" y="760"/>
                    <a:pt x="1263" y="950"/>
                    <a:pt x="1358" y="1141"/>
                  </a:cubicBezTo>
                  <a:cubicBezTo>
                    <a:pt x="1453" y="1391"/>
                    <a:pt x="1549" y="1629"/>
                    <a:pt x="1632" y="1903"/>
                  </a:cubicBezTo>
                  <a:cubicBezTo>
                    <a:pt x="1668" y="2022"/>
                    <a:pt x="1691" y="2129"/>
                    <a:pt x="1715" y="2248"/>
                  </a:cubicBezTo>
                  <a:cubicBezTo>
                    <a:pt x="1727" y="2308"/>
                    <a:pt x="1727" y="2367"/>
                    <a:pt x="1739" y="2427"/>
                  </a:cubicBezTo>
                  <a:cubicBezTo>
                    <a:pt x="1739" y="2486"/>
                    <a:pt x="1751" y="2546"/>
                    <a:pt x="1751" y="2594"/>
                  </a:cubicBezTo>
                  <a:cubicBezTo>
                    <a:pt x="1751" y="2748"/>
                    <a:pt x="1751" y="2915"/>
                    <a:pt x="1727" y="3058"/>
                  </a:cubicBezTo>
                  <a:cubicBezTo>
                    <a:pt x="1715" y="3153"/>
                    <a:pt x="1680" y="3225"/>
                    <a:pt x="1632" y="3308"/>
                  </a:cubicBezTo>
                  <a:cubicBezTo>
                    <a:pt x="1608" y="3356"/>
                    <a:pt x="1596" y="3403"/>
                    <a:pt x="1561" y="3427"/>
                  </a:cubicBezTo>
                  <a:lnTo>
                    <a:pt x="1501" y="3487"/>
                  </a:lnTo>
                  <a:cubicBezTo>
                    <a:pt x="1489" y="3510"/>
                    <a:pt x="1453" y="3510"/>
                    <a:pt x="1441" y="3522"/>
                  </a:cubicBezTo>
                  <a:cubicBezTo>
                    <a:pt x="1418" y="3522"/>
                    <a:pt x="1382" y="3534"/>
                    <a:pt x="1358" y="3534"/>
                  </a:cubicBezTo>
                  <a:cubicBezTo>
                    <a:pt x="1275" y="3558"/>
                    <a:pt x="1251" y="3558"/>
                    <a:pt x="1215" y="3558"/>
                  </a:cubicBezTo>
                  <a:cubicBezTo>
                    <a:pt x="1180" y="3534"/>
                    <a:pt x="1144" y="3522"/>
                    <a:pt x="1096" y="3510"/>
                  </a:cubicBezTo>
                  <a:cubicBezTo>
                    <a:pt x="1037" y="3475"/>
                    <a:pt x="1001" y="3439"/>
                    <a:pt x="941" y="3391"/>
                  </a:cubicBezTo>
                  <a:cubicBezTo>
                    <a:pt x="882" y="3332"/>
                    <a:pt x="822" y="3260"/>
                    <a:pt x="775" y="3177"/>
                  </a:cubicBezTo>
                  <a:cubicBezTo>
                    <a:pt x="715" y="3094"/>
                    <a:pt x="668" y="2986"/>
                    <a:pt x="644" y="2879"/>
                  </a:cubicBezTo>
                  <a:cubicBezTo>
                    <a:pt x="608" y="2748"/>
                    <a:pt x="584" y="2617"/>
                    <a:pt x="584" y="2486"/>
                  </a:cubicBezTo>
                  <a:cubicBezTo>
                    <a:pt x="584" y="2284"/>
                    <a:pt x="596" y="2082"/>
                    <a:pt x="620" y="1891"/>
                  </a:cubicBezTo>
                  <a:cubicBezTo>
                    <a:pt x="679" y="1665"/>
                    <a:pt x="763" y="1451"/>
                    <a:pt x="846" y="1248"/>
                  </a:cubicBezTo>
                  <a:cubicBezTo>
                    <a:pt x="894" y="1141"/>
                    <a:pt x="941" y="1034"/>
                    <a:pt x="977" y="915"/>
                  </a:cubicBezTo>
                  <a:lnTo>
                    <a:pt x="1120" y="558"/>
                  </a:lnTo>
                  <a:close/>
                  <a:moveTo>
                    <a:pt x="1041" y="1"/>
                  </a:moveTo>
                  <a:cubicBezTo>
                    <a:pt x="989" y="1"/>
                    <a:pt x="941" y="25"/>
                    <a:pt x="906" y="69"/>
                  </a:cubicBezTo>
                  <a:cubicBezTo>
                    <a:pt x="787" y="248"/>
                    <a:pt x="679" y="439"/>
                    <a:pt x="584" y="641"/>
                  </a:cubicBezTo>
                  <a:cubicBezTo>
                    <a:pt x="441" y="879"/>
                    <a:pt x="310" y="1129"/>
                    <a:pt x="203" y="1379"/>
                  </a:cubicBezTo>
                  <a:cubicBezTo>
                    <a:pt x="132" y="1534"/>
                    <a:pt x="84" y="1689"/>
                    <a:pt x="60" y="1855"/>
                  </a:cubicBezTo>
                  <a:cubicBezTo>
                    <a:pt x="25" y="2022"/>
                    <a:pt x="1" y="2189"/>
                    <a:pt x="1" y="2344"/>
                  </a:cubicBezTo>
                  <a:cubicBezTo>
                    <a:pt x="1" y="2522"/>
                    <a:pt x="13" y="2701"/>
                    <a:pt x="60" y="2879"/>
                  </a:cubicBezTo>
                  <a:cubicBezTo>
                    <a:pt x="84" y="2975"/>
                    <a:pt x="108" y="3058"/>
                    <a:pt x="144" y="3153"/>
                  </a:cubicBezTo>
                  <a:cubicBezTo>
                    <a:pt x="179" y="3225"/>
                    <a:pt x="227" y="3296"/>
                    <a:pt x="263" y="3356"/>
                  </a:cubicBezTo>
                  <a:cubicBezTo>
                    <a:pt x="358" y="3510"/>
                    <a:pt x="453" y="3641"/>
                    <a:pt x="596" y="3748"/>
                  </a:cubicBezTo>
                  <a:cubicBezTo>
                    <a:pt x="727" y="3856"/>
                    <a:pt x="882" y="3927"/>
                    <a:pt x="1025" y="3975"/>
                  </a:cubicBezTo>
                  <a:cubicBezTo>
                    <a:pt x="1072" y="3987"/>
                    <a:pt x="1120" y="3987"/>
                    <a:pt x="1156" y="3998"/>
                  </a:cubicBezTo>
                  <a:lnTo>
                    <a:pt x="1299" y="3998"/>
                  </a:lnTo>
                  <a:cubicBezTo>
                    <a:pt x="1370" y="3998"/>
                    <a:pt x="1441" y="3987"/>
                    <a:pt x="1513" y="3951"/>
                  </a:cubicBezTo>
                  <a:cubicBezTo>
                    <a:pt x="1656" y="3915"/>
                    <a:pt x="1775" y="3820"/>
                    <a:pt x="1846" y="3701"/>
                  </a:cubicBezTo>
                  <a:cubicBezTo>
                    <a:pt x="1930" y="3570"/>
                    <a:pt x="2013" y="3415"/>
                    <a:pt x="2037" y="3260"/>
                  </a:cubicBezTo>
                  <a:cubicBezTo>
                    <a:pt x="2072" y="3094"/>
                    <a:pt x="2096" y="2927"/>
                    <a:pt x="2096" y="2748"/>
                  </a:cubicBezTo>
                  <a:cubicBezTo>
                    <a:pt x="2096" y="2582"/>
                    <a:pt x="2096" y="2427"/>
                    <a:pt x="2072" y="2272"/>
                  </a:cubicBezTo>
                  <a:cubicBezTo>
                    <a:pt x="2049" y="2153"/>
                    <a:pt x="2037" y="2046"/>
                    <a:pt x="2013" y="1927"/>
                  </a:cubicBezTo>
                  <a:cubicBezTo>
                    <a:pt x="1977" y="1796"/>
                    <a:pt x="1930" y="1677"/>
                    <a:pt x="1894" y="1546"/>
                  </a:cubicBezTo>
                  <a:cubicBezTo>
                    <a:pt x="1811" y="1308"/>
                    <a:pt x="1727" y="1081"/>
                    <a:pt x="1620" y="855"/>
                  </a:cubicBezTo>
                  <a:cubicBezTo>
                    <a:pt x="1537" y="653"/>
                    <a:pt x="1430" y="427"/>
                    <a:pt x="1310" y="236"/>
                  </a:cubicBezTo>
                  <a:cubicBezTo>
                    <a:pt x="1275" y="189"/>
                    <a:pt x="1263" y="165"/>
                    <a:pt x="1215" y="141"/>
                  </a:cubicBezTo>
                  <a:lnTo>
                    <a:pt x="1203" y="141"/>
                  </a:lnTo>
                  <a:cubicBezTo>
                    <a:pt x="1203" y="129"/>
                    <a:pt x="1203" y="117"/>
                    <a:pt x="1191" y="105"/>
                  </a:cubicBezTo>
                  <a:cubicBezTo>
                    <a:pt x="1180" y="58"/>
                    <a:pt x="1132" y="22"/>
                    <a:pt x="1096" y="10"/>
                  </a:cubicBezTo>
                  <a:cubicBezTo>
                    <a:pt x="1078" y="4"/>
                    <a:pt x="1059" y="1"/>
                    <a:pt x="1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5"/>
            <p:cNvSpPr/>
            <p:nvPr/>
          </p:nvSpPr>
          <p:spPr>
            <a:xfrm>
              <a:off x="2833375" y="1799150"/>
              <a:ext cx="62225" cy="99450"/>
            </a:xfrm>
            <a:custGeom>
              <a:rect b="b" l="l" r="r" t="t"/>
              <a:pathLst>
                <a:path extrusionOk="0" h="3978" w="2489">
                  <a:moveTo>
                    <a:pt x="1596" y="477"/>
                  </a:moveTo>
                  <a:cubicBezTo>
                    <a:pt x="1727" y="703"/>
                    <a:pt x="1858" y="942"/>
                    <a:pt x="1965" y="1180"/>
                  </a:cubicBezTo>
                  <a:cubicBezTo>
                    <a:pt x="2013" y="1299"/>
                    <a:pt x="2048" y="1418"/>
                    <a:pt x="2084" y="1537"/>
                  </a:cubicBezTo>
                  <a:cubicBezTo>
                    <a:pt x="2108" y="1632"/>
                    <a:pt x="2132" y="1751"/>
                    <a:pt x="2144" y="1870"/>
                  </a:cubicBezTo>
                  <a:cubicBezTo>
                    <a:pt x="2144" y="1965"/>
                    <a:pt x="2156" y="2073"/>
                    <a:pt x="2156" y="2156"/>
                  </a:cubicBezTo>
                  <a:cubicBezTo>
                    <a:pt x="2156" y="2251"/>
                    <a:pt x="2144" y="2335"/>
                    <a:pt x="2144" y="2430"/>
                  </a:cubicBezTo>
                  <a:cubicBezTo>
                    <a:pt x="2132" y="2489"/>
                    <a:pt x="2132" y="2549"/>
                    <a:pt x="2108" y="2608"/>
                  </a:cubicBezTo>
                  <a:cubicBezTo>
                    <a:pt x="2096" y="2739"/>
                    <a:pt x="2048" y="2858"/>
                    <a:pt x="2001" y="2977"/>
                  </a:cubicBezTo>
                  <a:cubicBezTo>
                    <a:pt x="1965" y="3061"/>
                    <a:pt x="1918" y="3156"/>
                    <a:pt x="1858" y="3228"/>
                  </a:cubicBezTo>
                  <a:cubicBezTo>
                    <a:pt x="1810" y="3287"/>
                    <a:pt x="1751" y="3347"/>
                    <a:pt x="1691" y="3394"/>
                  </a:cubicBezTo>
                  <a:cubicBezTo>
                    <a:pt x="1644" y="3418"/>
                    <a:pt x="1584" y="3466"/>
                    <a:pt x="1525" y="3478"/>
                  </a:cubicBezTo>
                  <a:cubicBezTo>
                    <a:pt x="1501" y="3501"/>
                    <a:pt x="1453" y="3501"/>
                    <a:pt x="1429" y="3513"/>
                  </a:cubicBezTo>
                  <a:cubicBezTo>
                    <a:pt x="1370" y="3501"/>
                    <a:pt x="1322" y="3501"/>
                    <a:pt x="1263" y="3501"/>
                  </a:cubicBezTo>
                  <a:cubicBezTo>
                    <a:pt x="1203" y="3478"/>
                    <a:pt x="1156" y="3466"/>
                    <a:pt x="1120" y="3454"/>
                  </a:cubicBezTo>
                  <a:cubicBezTo>
                    <a:pt x="1072" y="3442"/>
                    <a:pt x="1025" y="3406"/>
                    <a:pt x="977" y="3382"/>
                  </a:cubicBezTo>
                  <a:cubicBezTo>
                    <a:pt x="941" y="3347"/>
                    <a:pt x="905" y="3311"/>
                    <a:pt x="858" y="3263"/>
                  </a:cubicBezTo>
                  <a:cubicBezTo>
                    <a:pt x="822" y="3204"/>
                    <a:pt x="786" y="3132"/>
                    <a:pt x="763" y="3061"/>
                  </a:cubicBezTo>
                  <a:cubicBezTo>
                    <a:pt x="727" y="2977"/>
                    <a:pt x="703" y="2882"/>
                    <a:pt x="679" y="2799"/>
                  </a:cubicBezTo>
                  <a:cubicBezTo>
                    <a:pt x="667" y="2680"/>
                    <a:pt x="667" y="2573"/>
                    <a:pt x="679" y="2454"/>
                  </a:cubicBezTo>
                  <a:cubicBezTo>
                    <a:pt x="715" y="2251"/>
                    <a:pt x="775" y="2049"/>
                    <a:pt x="834" y="1858"/>
                  </a:cubicBezTo>
                  <a:lnTo>
                    <a:pt x="917" y="1632"/>
                  </a:lnTo>
                  <a:cubicBezTo>
                    <a:pt x="1013" y="1430"/>
                    <a:pt x="1120" y="1215"/>
                    <a:pt x="1239" y="1025"/>
                  </a:cubicBezTo>
                  <a:cubicBezTo>
                    <a:pt x="1358" y="834"/>
                    <a:pt x="1477" y="656"/>
                    <a:pt x="1596" y="477"/>
                  </a:cubicBezTo>
                  <a:close/>
                  <a:moveTo>
                    <a:pt x="1370" y="1"/>
                  </a:moveTo>
                  <a:cubicBezTo>
                    <a:pt x="1298" y="1"/>
                    <a:pt x="1203" y="37"/>
                    <a:pt x="1156" y="84"/>
                  </a:cubicBezTo>
                  <a:cubicBezTo>
                    <a:pt x="1132" y="132"/>
                    <a:pt x="1084" y="180"/>
                    <a:pt x="1036" y="203"/>
                  </a:cubicBezTo>
                  <a:cubicBezTo>
                    <a:pt x="1013" y="251"/>
                    <a:pt x="965" y="287"/>
                    <a:pt x="941" y="334"/>
                  </a:cubicBezTo>
                  <a:cubicBezTo>
                    <a:pt x="846" y="430"/>
                    <a:pt x="775" y="525"/>
                    <a:pt x="679" y="632"/>
                  </a:cubicBezTo>
                  <a:cubicBezTo>
                    <a:pt x="608" y="727"/>
                    <a:pt x="524" y="834"/>
                    <a:pt x="465" y="953"/>
                  </a:cubicBezTo>
                  <a:cubicBezTo>
                    <a:pt x="429" y="1013"/>
                    <a:pt x="382" y="1061"/>
                    <a:pt x="370" y="1120"/>
                  </a:cubicBezTo>
                  <a:cubicBezTo>
                    <a:pt x="346" y="1180"/>
                    <a:pt x="310" y="1239"/>
                    <a:pt x="286" y="1311"/>
                  </a:cubicBezTo>
                  <a:lnTo>
                    <a:pt x="191" y="1537"/>
                  </a:lnTo>
                  <a:lnTo>
                    <a:pt x="143" y="1668"/>
                  </a:lnTo>
                  <a:cubicBezTo>
                    <a:pt x="132" y="1727"/>
                    <a:pt x="108" y="1799"/>
                    <a:pt x="84" y="1858"/>
                  </a:cubicBezTo>
                  <a:cubicBezTo>
                    <a:pt x="60" y="2025"/>
                    <a:pt x="24" y="2180"/>
                    <a:pt x="13" y="2335"/>
                  </a:cubicBezTo>
                  <a:cubicBezTo>
                    <a:pt x="1" y="2513"/>
                    <a:pt x="1" y="2692"/>
                    <a:pt x="48" y="2870"/>
                  </a:cubicBezTo>
                  <a:cubicBezTo>
                    <a:pt x="60" y="2966"/>
                    <a:pt x="72" y="3037"/>
                    <a:pt x="108" y="3108"/>
                  </a:cubicBezTo>
                  <a:cubicBezTo>
                    <a:pt x="132" y="3204"/>
                    <a:pt x="167" y="3275"/>
                    <a:pt x="203" y="3370"/>
                  </a:cubicBezTo>
                  <a:cubicBezTo>
                    <a:pt x="251" y="3454"/>
                    <a:pt x="310" y="3549"/>
                    <a:pt x="382" y="3620"/>
                  </a:cubicBezTo>
                  <a:cubicBezTo>
                    <a:pt x="441" y="3680"/>
                    <a:pt x="501" y="3739"/>
                    <a:pt x="584" y="3787"/>
                  </a:cubicBezTo>
                  <a:cubicBezTo>
                    <a:pt x="644" y="3823"/>
                    <a:pt x="703" y="3870"/>
                    <a:pt x="775" y="3906"/>
                  </a:cubicBezTo>
                  <a:cubicBezTo>
                    <a:pt x="846" y="3930"/>
                    <a:pt x="917" y="3966"/>
                    <a:pt x="1013" y="3978"/>
                  </a:cubicBezTo>
                  <a:lnTo>
                    <a:pt x="1334" y="3978"/>
                  </a:lnTo>
                  <a:cubicBezTo>
                    <a:pt x="1429" y="3954"/>
                    <a:pt x="1501" y="3942"/>
                    <a:pt x="1596" y="3918"/>
                  </a:cubicBezTo>
                  <a:cubicBezTo>
                    <a:pt x="1751" y="3859"/>
                    <a:pt x="1906" y="3739"/>
                    <a:pt x="2025" y="3620"/>
                  </a:cubicBezTo>
                  <a:cubicBezTo>
                    <a:pt x="2156" y="3466"/>
                    <a:pt x="2251" y="3311"/>
                    <a:pt x="2322" y="3132"/>
                  </a:cubicBezTo>
                  <a:cubicBezTo>
                    <a:pt x="2382" y="2977"/>
                    <a:pt x="2429" y="2835"/>
                    <a:pt x="2441" y="2680"/>
                  </a:cubicBezTo>
                  <a:cubicBezTo>
                    <a:pt x="2453" y="2608"/>
                    <a:pt x="2465" y="2513"/>
                    <a:pt x="2465" y="2442"/>
                  </a:cubicBezTo>
                  <a:cubicBezTo>
                    <a:pt x="2465" y="2382"/>
                    <a:pt x="2489" y="2311"/>
                    <a:pt x="2489" y="2251"/>
                  </a:cubicBezTo>
                  <a:cubicBezTo>
                    <a:pt x="2489" y="2096"/>
                    <a:pt x="2489" y="1954"/>
                    <a:pt x="2465" y="1799"/>
                  </a:cubicBezTo>
                  <a:cubicBezTo>
                    <a:pt x="2453" y="1727"/>
                    <a:pt x="2453" y="1656"/>
                    <a:pt x="2441" y="1573"/>
                  </a:cubicBezTo>
                  <a:cubicBezTo>
                    <a:pt x="2429" y="1501"/>
                    <a:pt x="2406" y="1442"/>
                    <a:pt x="2394" y="1370"/>
                  </a:cubicBezTo>
                  <a:cubicBezTo>
                    <a:pt x="2370" y="1239"/>
                    <a:pt x="2322" y="1120"/>
                    <a:pt x="2263" y="977"/>
                  </a:cubicBezTo>
                  <a:cubicBezTo>
                    <a:pt x="2156" y="715"/>
                    <a:pt x="2025" y="465"/>
                    <a:pt x="1870" y="203"/>
                  </a:cubicBezTo>
                  <a:cubicBezTo>
                    <a:pt x="1829" y="145"/>
                    <a:pt x="1770" y="111"/>
                    <a:pt x="1706" y="111"/>
                  </a:cubicBezTo>
                  <a:cubicBezTo>
                    <a:pt x="1678" y="111"/>
                    <a:pt x="1649" y="117"/>
                    <a:pt x="1620" y="132"/>
                  </a:cubicBezTo>
                  <a:lnTo>
                    <a:pt x="1572" y="84"/>
                  </a:lnTo>
                  <a:cubicBezTo>
                    <a:pt x="1513" y="37"/>
                    <a:pt x="1441" y="1"/>
                    <a:pt x="1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5"/>
            <p:cNvSpPr/>
            <p:nvPr/>
          </p:nvSpPr>
          <p:spPr>
            <a:xfrm>
              <a:off x="2914050" y="1680925"/>
              <a:ext cx="60750" cy="96825"/>
            </a:xfrm>
            <a:custGeom>
              <a:rect b="b" l="l" r="r" t="t"/>
              <a:pathLst>
                <a:path extrusionOk="0" h="3873" w="2430">
                  <a:moveTo>
                    <a:pt x="488" y="2206"/>
                  </a:moveTo>
                  <a:cubicBezTo>
                    <a:pt x="488" y="2218"/>
                    <a:pt x="476" y="2218"/>
                    <a:pt x="488" y="2218"/>
                  </a:cubicBezTo>
                  <a:lnTo>
                    <a:pt x="488" y="2206"/>
                  </a:lnTo>
                  <a:close/>
                  <a:moveTo>
                    <a:pt x="1346" y="420"/>
                  </a:moveTo>
                  <a:cubicBezTo>
                    <a:pt x="1441" y="563"/>
                    <a:pt x="1536" y="718"/>
                    <a:pt x="1619" y="872"/>
                  </a:cubicBezTo>
                  <a:cubicBezTo>
                    <a:pt x="1703" y="1027"/>
                    <a:pt x="1774" y="1170"/>
                    <a:pt x="1846" y="1337"/>
                  </a:cubicBezTo>
                  <a:cubicBezTo>
                    <a:pt x="1893" y="1456"/>
                    <a:pt x="1941" y="1575"/>
                    <a:pt x="1965" y="1694"/>
                  </a:cubicBezTo>
                  <a:cubicBezTo>
                    <a:pt x="1977" y="1765"/>
                    <a:pt x="2012" y="1849"/>
                    <a:pt x="2024" y="1920"/>
                  </a:cubicBezTo>
                  <a:cubicBezTo>
                    <a:pt x="2036" y="1980"/>
                    <a:pt x="2060" y="2039"/>
                    <a:pt x="2060" y="2099"/>
                  </a:cubicBezTo>
                  <a:cubicBezTo>
                    <a:pt x="2060" y="2158"/>
                    <a:pt x="2072" y="2194"/>
                    <a:pt x="2072" y="2253"/>
                  </a:cubicBezTo>
                  <a:cubicBezTo>
                    <a:pt x="2072" y="2396"/>
                    <a:pt x="2072" y="2515"/>
                    <a:pt x="2060" y="2634"/>
                  </a:cubicBezTo>
                  <a:cubicBezTo>
                    <a:pt x="2036" y="2730"/>
                    <a:pt x="2012" y="2837"/>
                    <a:pt x="1977" y="2932"/>
                  </a:cubicBezTo>
                  <a:cubicBezTo>
                    <a:pt x="1941" y="3015"/>
                    <a:pt x="1893" y="3111"/>
                    <a:pt x="1834" y="3182"/>
                  </a:cubicBezTo>
                  <a:cubicBezTo>
                    <a:pt x="1786" y="3242"/>
                    <a:pt x="1739" y="3289"/>
                    <a:pt x="1679" y="3325"/>
                  </a:cubicBezTo>
                  <a:cubicBezTo>
                    <a:pt x="1619" y="3373"/>
                    <a:pt x="1584" y="3408"/>
                    <a:pt x="1524" y="3420"/>
                  </a:cubicBezTo>
                  <a:cubicBezTo>
                    <a:pt x="1465" y="3432"/>
                    <a:pt x="1417" y="3444"/>
                    <a:pt x="1358" y="3468"/>
                  </a:cubicBezTo>
                  <a:cubicBezTo>
                    <a:pt x="1286" y="3456"/>
                    <a:pt x="1227" y="3456"/>
                    <a:pt x="1167" y="3456"/>
                  </a:cubicBezTo>
                  <a:lnTo>
                    <a:pt x="988" y="3408"/>
                  </a:lnTo>
                  <a:cubicBezTo>
                    <a:pt x="929" y="3373"/>
                    <a:pt x="881" y="3349"/>
                    <a:pt x="822" y="3313"/>
                  </a:cubicBezTo>
                  <a:cubicBezTo>
                    <a:pt x="762" y="3254"/>
                    <a:pt x="703" y="3218"/>
                    <a:pt x="643" y="3134"/>
                  </a:cubicBezTo>
                  <a:cubicBezTo>
                    <a:pt x="596" y="3063"/>
                    <a:pt x="548" y="3004"/>
                    <a:pt x="524" y="2932"/>
                  </a:cubicBezTo>
                  <a:cubicBezTo>
                    <a:pt x="488" y="2861"/>
                    <a:pt x="476" y="2765"/>
                    <a:pt x="465" y="2694"/>
                  </a:cubicBezTo>
                  <a:cubicBezTo>
                    <a:pt x="453" y="2539"/>
                    <a:pt x="465" y="2408"/>
                    <a:pt x="476" y="2265"/>
                  </a:cubicBezTo>
                  <a:cubicBezTo>
                    <a:pt x="488" y="2146"/>
                    <a:pt x="524" y="2027"/>
                    <a:pt x="548" y="1920"/>
                  </a:cubicBezTo>
                  <a:cubicBezTo>
                    <a:pt x="584" y="1813"/>
                    <a:pt x="607" y="1706"/>
                    <a:pt x="655" y="1610"/>
                  </a:cubicBezTo>
                  <a:cubicBezTo>
                    <a:pt x="691" y="1551"/>
                    <a:pt x="703" y="1491"/>
                    <a:pt x="726" y="1432"/>
                  </a:cubicBezTo>
                  <a:cubicBezTo>
                    <a:pt x="774" y="1337"/>
                    <a:pt x="822" y="1229"/>
                    <a:pt x="869" y="1146"/>
                  </a:cubicBezTo>
                  <a:cubicBezTo>
                    <a:pt x="893" y="1099"/>
                    <a:pt x="929" y="1039"/>
                    <a:pt x="953" y="991"/>
                  </a:cubicBezTo>
                  <a:cubicBezTo>
                    <a:pt x="988" y="932"/>
                    <a:pt x="1024" y="896"/>
                    <a:pt x="1060" y="837"/>
                  </a:cubicBezTo>
                  <a:cubicBezTo>
                    <a:pt x="1143" y="682"/>
                    <a:pt x="1250" y="551"/>
                    <a:pt x="1346" y="420"/>
                  </a:cubicBezTo>
                  <a:close/>
                  <a:moveTo>
                    <a:pt x="1265" y="0"/>
                  </a:moveTo>
                  <a:cubicBezTo>
                    <a:pt x="1195" y="0"/>
                    <a:pt x="1128" y="41"/>
                    <a:pt x="1096" y="98"/>
                  </a:cubicBezTo>
                  <a:cubicBezTo>
                    <a:pt x="1000" y="277"/>
                    <a:pt x="857" y="444"/>
                    <a:pt x="750" y="610"/>
                  </a:cubicBezTo>
                  <a:cubicBezTo>
                    <a:pt x="691" y="682"/>
                    <a:pt x="643" y="753"/>
                    <a:pt x="584" y="837"/>
                  </a:cubicBezTo>
                  <a:cubicBezTo>
                    <a:pt x="548" y="896"/>
                    <a:pt x="500" y="956"/>
                    <a:pt x="476" y="1015"/>
                  </a:cubicBezTo>
                  <a:cubicBezTo>
                    <a:pt x="441" y="1051"/>
                    <a:pt x="429" y="1087"/>
                    <a:pt x="417" y="1134"/>
                  </a:cubicBezTo>
                  <a:cubicBezTo>
                    <a:pt x="226" y="1491"/>
                    <a:pt x="84" y="1872"/>
                    <a:pt x="48" y="2277"/>
                  </a:cubicBezTo>
                  <a:cubicBezTo>
                    <a:pt x="0" y="2587"/>
                    <a:pt x="24" y="2896"/>
                    <a:pt x="167" y="3182"/>
                  </a:cubicBezTo>
                  <a:cubicBezTo>
                    <a:pt x="298" y="3456"/>
                    <a:pt x="500" y="3670"/>
                    <a:pt x="786" y="3789"/>
                  </a:cubicBezTo>
                  <a:cubicBezTo>
                    <a:pt x="857" y="3825"/>
                    <a:pt x="953" y="3849"/>
                    <a:pt x="1024" y="3873"/>
                  </a:cubicBezTo>
                  <a:cubicBezTo>
                    <a:pt x="1046" y="3851"/>
                    <a:pt x="1076" y="3847"/>
                    <a:pt x="1109" y="3847"/>
                  </a:cubicBezTo>
                  <a:cubicBezTo>
                    <a:pt x="1131" y="3847"/>
                    <a:pt x="1155" y="3849"/>
                    <a:pt x="1179" y="3849"/>
                  </a:cubicBezTo>
                  <a:lnTo>
                    <a:pt x="1227" y="3849"/>
                  </a:lnTo>
                  <a:cubicBezTo>
                    <a:pt x="1369" y="3837"/>
                    <a:pt x="1536" y="3813"/>
                    <a:pt x="1667" y="3730"/>
                  </a:cubicBezTo>
                  <a:cubicBezTo>
                    <a:pt x="1941" y="3587"/>
                    <a:pt x="2143" y="3349"/>
                    <a:pt x="2262" y="3063"/>
                  </a:cubicBezTo>
                  <a:cubicBezTo>
                    <a:pt x="2322" y="2932"/>
                    <a:pt x="2370" y="2777"/>
                    <a:pt x="2393" y="2634"/>
                  </a:cubicBezTo>
                  <a:cubicBezTo>
                    <a:pt x="2417" y="2527"/>
                    <a:pt x="2429" y="2420"/>
                    <a:pt x="2429" y="2325"/>
                  </a:cubicBezTo>
                  <a:lnTo>
                    <a:pt x="2429" y="2003"/>
                  </a:lnTo>
                  <a:cubicBezTo>
                    <a:pt x="2417" y="1884"/>
                    <a:pt x="2393" y="1765"/>
                    <a:pt x="2370" y="1646"/>
                  </a:cubicBezTo>
                  <a:lnTo>
                    <a:pt x="2274" y="1337"/>
                  </a:lnTo>
                  <a:cubicBezTo>
                    <a:pt x="2143" y="932"/>
                    <a:pt x="1905" y="575"/>
                    <a:pt x="1667" y="217"/>
                  </a:cubicBezTo>
                  <a:cubicBezTo>
                    <a:pt x="1643" y="170"/>
                    <a:pt x="1608" y="146"/>
                    <a:pt x="1548" y="134"/>
                  </a:cubicBezTo>
                  <a:cubicBezTo>
                    <a:pt x="1536" y="128"/>
                    <a:pt x="1518" y="125"/>
                    <a:pt x="1499" y="125"/>
                  </a:cubicBezTo>
                  <a:cubicBezTo>
                    <a:pt x="1480" y="125"/>
                    <a:pt x="1459" y="128"/>
                    <a:pt x="1441" y="134"/>
                  </a:cubicBezTo>
                  <a:cubicBezTo>
                    <a:pt x="1429" y="86"/>
                    <a:pt x="1405" y="63"/>
                    <a:pt x="1358" y="27"/>
                  </a:cubicBezTo>
                  <a:cubicBezTo>
                    <a:pt x="1328" y="9"/>
                    <a:pt x="1296" y="0"/>
                    <a:pt x="12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 name="Google Shape;445;p25"/>
          <p:cNvGrpSpPr/>
          <p:nvPr/>
        </p:nvGrpSpPr>
        <p:grpSpPr>
          <a:xfrm rot="3116561">
            <a:off x="-1018797" y="-302719"/>
            <a:ext cx="1882834" cy="2778853"/>
            <a:chOff x="5765984" y="1914543"/>
            <a:chExt cx="1248975" cy="1843347"/>
          </a:xfrm>
        </p:grpSpPr>
        <p:sp>
          <p:nvSpPr>
            <p:cNvPr id="446" name="Google Shape;446;p25"/>
            <p:cNvSpPr/>
            <p:nvPr/>
          </p:nvSpPr>
          <p:spPr>
            <a:xfrm rot="10105750">
              <a:off x="5926196" y="1990477"/>
              <a:ext cx="928550" cy="1691478"/>
            </a:xfrm>
            <a:custGeom>
              <a:rect b="b" l="l" r="r" t="t"/>
              <a:pathLst>
                <a:path extrusionOk="0" h="39672" w="21777">
                  <a:moveTo>
                    <a:pt x="8978" y="17931"/>
                  </a:moveTo>
                  <a:cubicBezTo>
                    <a:pt x="9001" y="17979"/>
                    <a:pt x="9013" y="18003"/>
                    <a:pt x="9025" y="18038"/>
                  </a:cubicBezTo>
                  <a:lnTo>
                    <a:pt x="9097" y="18193"/>
                  </a:lnTo>
                  <a:lnTo>
                    <a:pt x="9180" y="18360"/>
                  </a:lnTo>
                  <a:cubicBezTo>
                    <a:pt x="9192" y="18384"/>
                    <a:pt x="9192" y="18407"/>
                    <a:pt x="9204" y="18419"/>
                  </a:cubicBezTo>
                  <a:lnTo>
                    <a:pt x="9204" y="18431"/>
                  </a:lnTo>
                  <a:cubicBezTo>
                    <a:pt x="9216" y="18479"/>
                    <a:pt x="9240" y="18526"/>
                    <a:pt x="9252" y="18550"/>
                  </a:cubicBezTo>
                  <a:lnTo>
                    <a:pt x="9406" y="18907"/>
                  </a:lnTo>
                  <a:lnTo>
                    <a:pt x="9502" y="19086"/>
                  </a:lnTo>
                  <a:cubicBezTo>
                    <a:pt x="9525" y="19146"/>
                    <a:pt x="9573" y="19229"/>
                    <a:pt x="9609" y="19288"/>
                  </a:cubicBezTo>
                  <a:lnTo>
                    <a:pt x="9633" y="19348"/>
                  </a:lnTo>
                  <a:lnTo>
                    <a:pt x="9752" y="19550"/>
                  </a:lnTo>
                  <a:lnTo>
                    <a:pt x="9799" y="19646"/>
                  </a:lnTo>
                  <a:cubicBezTo>
                    <a:pt x="9859" y="19765"/>
                    <a:pt x="9942" y="19884"/>
                    <a:pt x="10002" y="19967"/>
                  </a:cubicBezTo>
                  <a:lnTo>
                    <a:pt x="10025" y="20003"/>
                  </a:lnTo>
                  <a:lnTo>
                    <a:pt x="10085" y="20086"/>
                  </a:lnTo>
                  <a:cubicBezTo>
                    <a:pt x="10144" y="20181"/>
                    <a:pt x="10204" y="20265"/>
                    <a:pt x="10287" y="20372"/>
                  </a:cubicBezTo>
                  <a:cubicBezTo>
                    <a:pt x="10275" y="20443"/>
                    <a:pt x="10264" y="20503"/>
                    <a:pt x="10264" y="20562"/>
                  </a:cubicBezTo>
                  <a:lnTo>
                    <a:pt x="10240" y="20610"/>
                  </a:lnTo>
                  <a:lnTo>
                    <a:pt x="10240" y="20622"/>
                  </a:lnTo>
                  <a:cubicBezTo>
                    <a:pt x="10228" y="20693"/>
                    <a:pt x="10216" y="20777"/>
                    <a:pt x="10204" y="20860"/>
                  </a:cubicBezTo>
                  <a:cubicBezTo>
                    <a:pt x="10204" y="20896"/>
                    <a:pt x="10180" y="20920"/>
                    <a:pt x="10180" y="20955"/>
                  </a:cubicBezTo>
                  <a:lnTo>
                    <a:pt x="10180" y="20967"/>
                  </a:lnTo>
                  <a:cubicBezTo>
                    <a:pt x="10180" y="21015"/>
                    <a:pt x="10168" y="21086"/>
                    <a:pt x="10168" y="21146"/>
                  </a:cubicBezTo>
                  <a:lnTo>
                    <a:pt x="10168" y="21253"/>
                  </a:lnTo>
                  <a:lnTo>
                    <a:pt x="10168" y="21551"/>
                  </a:lnTo>
                  <a:lnTo>
                    <a:pt x="10168" y="21705"/>
                  </a:lnTo>
                  <a:cubicBezTo>
                    <a:pt x="10180" y="21967"/>
                    <a:pt x="10204" y="22205"/>
                    <a:pt x="10216" y="22444"/>
                  </a:cubicBezTo>
                  <a:cubicBezTo>
                    <a:pt x="10240" y="22836"/>
                    <a:pt x="10299" y="23241"/>
                    <a:pt x="10347" y="23539"/>
                  </a:cubicBezTo>
                  <a:cubicBezTo>
                    <a:pt x="10383" y="23729"/>
                    <a:pt x="10418" y="23932"/>
                    <a:pt x="10478" y="24110"/>
                  </a:cubicBezTo>
                  <a:cubicBezTo>
                    <a:pt x="10287" y="24027"/>
                    <a:pt x="10097" y="23956"/>
                    <a:pt x="9847" y="23872"/>
                  </a:cubicBezTo>
                  <a:cubicBezTo>
                    <a:pt x="9823" y="23848"/>
                    <a:pt x="9811" y="23848"/>
                    <a:pt x="9799" y="23848"/>
                  </a:cubicBezTo>
                  <a:cubicBezTo>
                    <a:pt x="9752" y="23670"/>
                    <a:pt x="9704" y="23515"/>
                    <a:pt x="9680" y="23337"/>
                  </a:cubicBezTo>
                  <a:cubicBezTo>
                    <a:pt x="9633" y="23075"/>
                    <a:pt x="9549" y="22694"/>
                    <a:pt x="9490" y="22324"/>
                  </a:cubicBezTo>
                  <a:cubicBezTo>
                    <a:pt x="9406" y="21932"/>
                    <a:pt x="9359" y="21551"/>
                    <a:pt x="9299" y="21134"/>
                  </a:cubicBezTo>
                  <a:cubicBezTo>
                    <a:pt x="9192" y="20431"/>
                    <a:pt x="9109" y="19741"/>
                    <a:pt x="9037" y="18931"/>
                  </a:cubicBezTo>
                  <a:cubicBezTo>
                    <a:pt x="9025" y="18812"/>
                    <a:pt x="9013" y="18693"/>
                    <a:pt x="9013" y="18574"/>
                  </a:cubicBezTo>
                  <a:cubicBezTo>
                    <a:pt x="9001" y="18514"/>
                    <a:pt x="9001" y="18467"/>
                    <a:pt x="9001" y="18407"/>
                  </a:cubicBezTo>
                  <a:cubicBezTo>
                    <a:pt x="9001" y="18253"/>
                    <a:pt x="8978" y="18098"/>
                    <a:pt x="8978" y="17931"/>
                  </a:cubicBezTo>
                  <a:close/>
                  <a:moveTo>
                    <a:pt x="12919" y="0"/>
                  </a:moveTo>
                  <a:cubicBezTo>
                    <a:pt x="12859" y="0"/>
                    <a:pt x="12788" y="12"/>
                    <a:pt x="12740" y="60"/>
                  </a:cubicBezTo>
                  <a:cubicBezTo>
                    <a:pt x="12728" y="84"/>
                    <a:pt x="12704" y="96"/>
                    <a:pt x="12669" y="119"/>
                  </a:cubicBezTo>
                  <a:lnTo>
                    <a:pt x="12657" y="119"/>
                  </a:lnTo>
                  <a:cubicBezTo>
                    <a:pt x="12645" y="119"/>
                    <a:pt x="12621" y="131"/>
                    <a:pt x="12609" y="143"/>
                  </a:cubicBezTo>
                  <a:cubicBezTo>
                    <a:pt x="12550" y="203"/>
                    <a:pt x="12490" y="250"/>
                    <a:pt x="12442" y="298"/>
                  </a:cubicBezTo>
                  <a:lnTo>
                    <a:pt x="12240" y="500"/>
                  </a:lnTo>
                  <a:lnTo>
                    <a:pt x="12121" y="631"/>
                  </a:lnTo>
                  <a:lnTo>
                    <a:pt x="12002" y="774"/>
                  </a:lnTo>
                  <a:cubicBezTo>
                    <a:pt x="11835" y="953"/>
                    <a:pt x="11704" y="1143"/>
                    <a:pt x="11585" y="1310"/>
                  </a:cubicBezTo>
                  <a:cubicBezTo>
                    <a:pt x="11418" y="1548"/>
                    <a:pt x="11276" y="1798"/>
                    <a:pt x="11133" y="2024"/>
                  </a:cubicBezTo>
                  <a:lnTo>
                    <a:pt x="11073" y="2120"/>
                  </a:lnTo>
                  <a:cubicBezTo>
                    <a:pt x="11014" y="2227"/>
                    <a:pt x="10942" y="2358"/>
                    <a:pt x="10871" y="2501"/>
                  </a:cubicBezTo>
                  <a:lnTo>
                    <a:pt x="10704" y="2810"/>
                  </a:lnTo>
                  <a:lnTo>
                    <a:pt x="10537" y="3120"/>
                  </a:lnTo>
                  <a:cubicBezTo>
                    <a:pt x="10478" y="3215"/>
                    <a:pt x="10442" y="3310"/>
                    <a:pt x="10395" y="3405"/>
                  </a:cubicBezTo>
                  <a:lnTo>
                    <a:pt x="10395" y="3417"/>
                  </a:lnTo>
                  <a:lnTo>
                    <a:pt x="10347" y="3525"/>
                  </a:lnTo>
                  <a:lnTo>
                    <a:pt x="10299" y="3608"/>
                  </a:lnTo>
                  <a:lnTo>
                    <a:pt x="10287" y="3644"/>
                  </a:lnTo>
                  <a:lnTo>
                    <a:pt x="10275" y="3667"/>
                  </a:lnTo>
                  <a:cubicBezTo>
                    <a:pt x="10228" y="3775"/>
                    <a:pt x="10168" y="3894"/>
                    <a:pt x="10121" y="4001"/>
                  </a:cubicBezTo>
                  <a:cubicBezTo>
                    <a:pt x="10097" y="4084"/>
                    <a:pt x="10049" y="4191"/>
                    <a:pt x="10002" y="4287"/>
                  </a:cubicBezTo>
                  <a:cubicBezTo>
                    <a:pt x="9918" y="4489"/>
                    <a:pt x="9799" y="4727"/>
                    <a:pt x="9704" y="4965"/>
                  </a:cubicBezTo>
                  <a:cubicBezTo>
                    <a:pt x="9668" y="5037"/>
                    <a:pt x="9633" y="5132"/>
                    <a:pt x="9609" y="5203"/>
                  </a:cubicBezTo>
                  <a:cubicBezTo>
                    <a:pt x="9561" y="5299"/>
                    <a:pt x="9525" y="5394"/>
                    <a:pt x="9490" y="5489"/>
                  </a:cubicBezTo>
                  <a:cubicBezTo>
                    <a:pt x="9382" y="5572"/>
                    <a:pt x="9263" y="5680"/>
                    <a:pt x="9144" y="5787"/>
                  </a:cubicBezTo>
                  <a:lnTo>
                    <a:pt x="9132" y="5799"/>
                  </a:lnTo>
                  <a:lnTo>
                    <a:pt x="9109" y="5811"/>
                  </a:lnTo>
                  <a:lnTo>
                    <a:pt x="9097" y="5834"/>
                  </a:lnTo>
                  <a:cubicBezTo>
                    <a:pt x="9025" y="5906"/>
                    <a:pt x="8954" y="5965"/>
                    <a:pt x="8871" y="6025"/>
                  </a:cubicBezTo>
                  <a:lnTo>
                    <a:pt x="8859" y="6037"/>
                  </a:lnTo>
                  <a:lnTo>
                    <a:pt x="8751" y="6108"/>
                  </a:lnTo>
                  <a:cubicBezTo>
                    <a:pt x="8656" y="6192"/>
                    <a:pt x="8561" y="6263"/>
                    <a:pt x="8454" y="6334"/>
                  </a:cubicBezTo>
                  <a:cubicBezTo>
                    <a:pt x="8394" y="6394"/>
                    <a:pt x="8323" y="6442"/>
                    <a:pt x="8263" y="6489"/>
                  </a:cubicBezTo>
                  <a:lnTo>
                    <a:pt x="8251" y="6501"/>
                  </a:lnTo>
                  <a:cubicBezTo>
                    <a:pt x="8216" y="6513"/>
                    <a:pt x="8180" y="6549"/>
                    <a:pt x="8144" y="6573"/>
                  </a:cubicBezTo>
                  <a:lnTo>
                    <a:pt x="8132" y="6584"/>
                  </a:lnTo>
                  <a:lnTo>
                    <a:pt x="8120" y="6584"/>
                  </a:lnTo>
                  <a:lnTo>
                    <a:pt x="8120" y="6573"/>
                  </a:lnTo>
                  <a:lnTo>
                    <a:pt x="8120" y="6561"/>
                  </a:lnTo>
                  <a:cubicBezTo>
                    <a:pt x="8097" y="6501"/>
                    <a:pt x="8061" y="6406"/>
                    <a:pt x="8013" y="6334"/>
                  </a:cubicBezTo>
                  <a:cubicBezTo>
                    <a:pt x="7942" y="6227"/>
                    <a:pt x="7882" y="6156"/>
                    <a:pt x="7823" y="6096"/>
                  </a:cubicBezTo>
                  <a:lnTo>
                    <a:pt x="7799" y="6084"/>
                  </a:lnTo>
                  <a:lnTo>
                    <a:pt x="7787" y="6072"/>
                  </a:lnTo>
                  <a:cubicBezTo>
                    <a:pt x="7739" y="6025"/>
                    <a:pt x="7704" y="5989"/>
                    <a:pt x="7656" y="5953"/>
                  </a:cubicBezTo>
                  <a:cubicBezTo>
                    <a:pt x="7501" y="5811"/>
                    <a:pt x="7358" y="5715"/>
                    <a:pt x="7227" y="5620"/>
                  </a:cubicBezTo>
                  <a:cubicBezTo>
                    <a:pt x="7085" y="5537"/>
                    <a:pt x="6942" y="5453"/>
                    <a:pt x="6787" y="5382"/>
                  </a:cubicBezTo>
                  <a:cubicBezTo>
                    <a:pt x="6608" y="5310"/>
                    <a:pt x="6370" y="5203"/>
                    <a:pt x="6108" y="5180"/>
                  </a:cubicBezTo>
                  <a:cubicBezTo>
                    <a:pt x="6073" y="5156"/>
                    <a:pt x="6061" y="5156"/>
                    <a:pt x="6037" y="5156"/>
                  </a:cubicBezTo>
                  <a:lnTo>
                    <a:pt x="6013" y="5156"/>
                  </a:lnTo>
                  <a:cubicBezTo>
                    <a:pt x="5953" y="5156"/>
                    <a:pt x="5894" y="5144"/>
                    <a:pt x="5823" y="5144"/>
                  </a:cubicBezTo>
                  <a:lnTo>
                    <a:pt x="5453" y="5144"/>
                  </a:lnTo>
                  <a:cubicBezTo>
                    <a:pt x="5168" y="5156"/>
                    <a:pt x="4941" y="5203"/>
                    <a:pt x="4751" y="5275"/>
                  </a:cubicBezTo>
                  <a:cubicBezTo>
                    <a:pt x="4560" y="5358"/>
                    <a:pt x="4394" y="5430"/>
                    <a:pt x="4251" y="5513"/>
                  </a:cubicBezTo>
                  <a:lnTo>
                    <a:pt x="4191" y="5549"/>
                  </a:lnTo>
                  <a:cubicBezTo>
                    <a:pt x="4132" y="5572"/>
                    <a:pt x="4084" y="5608"/>
                    <a:pt x="4037" y="5632"/>
                  </a:cubicBezTo>
                  <a:lnTo>
                    <a:pt x="3965" y="5691"/>
                  </a:lnTo>
                  <a:cubicBezTo>
                    <a:pt x="3894" y="5751"/>
                    <a:pt x="3798" y="5811"/>
                    <a:pt x="3727" y="5870"/>
                  </a:cubicBezTo>
                  <a:lnTo>
                    <a:pt x="3513" y="6049"/>
                  </a:lnTo>
                  <a:cubicBezTo>
                    <a:pt x="3453" y="6096"/>
                    <a:pt x="3417" y="6144"/>
                    <a:pt x="3358" y="6203"/>
                  </a:cubicBezTo>
                  <a:lnTo>
                    <a:pt x="3334" y="6215"/>
                  </a:lnTo>
                  <a:lnTo>
                    <a:pt x="3310" y="6251"/>
                  </a:lnTo>
                  <a:cubicBezTo>
                    <a:pt x="3275" y="6287"/>
                    <a:pt x="3239" y="6334"/>
                    <a:pt x="3191" y="6382"/>
                  </a:cubicBezTo>
                  <a:cubicBezTo>
                    <a:pt x="3179" y="6406"/>
                    <a:pt x="3156" y="6430"/>
                    <a:pt x="3144" y="6442"/>
                  </a:cubicBezTo>
                  <a:lnTo>
                    <a:pt x="3132" y="6453"/>
                  </a:lnTo>
                  <a:lnTo>
                    <a:pt x="3120" y="6465"/>
                  </a:lnTo>
                  <a:cubicBezTo>
                    <a:pt x="3084" y="6513"/>
                    <a:pt x="3048" y="6561"/>
                    <a:pt x="3013" y="6608"/>
                  </a:cubicBezTo>
                  <a:lnTo>
                    <a:pt x="2834" y="6846"/>
                  </a:lnTo>
                  <a:cubicBezTo>
                    <a:pt x="2786" y="6918"/>
                    <a:pt x="2727" y="6989"/>
                    <a:pt x="2679" y="7049"/>
                  </a:cubicBezTo>
                  <a:lnTo>
                    <a:pt x="2679" y="7061"/>
                  </a:lnTo>
                  <a:lnTo>
                    <a:pt x="2667" y="7085"/>
                  </a:lnTo>
                  <a:lnTo>
                    <a:pt x="2655" y="7108"/>
                  </a:lnTo>
                  <a:lnTo>
                    <a:pt x="2632" y="7156"/>
                  </a:lnTo>
                  <a:cubicBezTo>
                    <a:pt x="2584" y="7204"/>
                    <a:pt x="2536" y="7239"/>
                    <a:pt x="2513" y="7299"/>
                  </a:cubicBezTo>
                  <a:cubicBezTo>
                    <a:pt x="2334" y="7561"/>
                    <a:pt x="2132" y="7858"/>
                    <a:pt x="1917" y="8192"/>
                  </a:cubicBezTo>
                  <a:cubicBezTo>
                    <a:pt x="1596" y="8692"/>
                    <a:pt x="1298" y="9192"/>
                    <a:pt x="1000" y="9668"/>
                  </a:cubicBezTo>
                  <a:lnTo>
                    <a:pt x="1000" y="9680"/>
                  </a:lnTo>
                  <a:lnTo>
                    <a:pt x="870" y="9906"/>
                  </a:lnTo>
                  <a:cubicBezTo>
                    <a:pt x="762" y="10085"/>
                    <a:pt x="667" y="10252"/>
                    <a:pt x="548" y="10442"/>
                  </a:cubicBezTo>
                  <a:lnTo>
                    <a:pt x="524" y="10454"/>
                  </a:lnTo>
                  <a:lnTo>
                    <a:pt x="346" y="10728"/>
                  </a:lnTo>
                  <a:cubicBezTo>
                    <a:pt x="322" y="10752"/>
                    <a:pt x="298" y="10787"/>
                    <a:pt x="286" y="10811"/>
                  </a:cubicBezTo>
                  <a:lnTo>
                    <a:pt x="155" y="11037"/>
                  </a:lnTo>
                  <a:lnTo>
                    <a:pt x="143" y="11073"/>
                  </a:lnTo>
                  <a:cubicBezTo>
                    <a:pt x="96" y="11145"/>
                    <a:pt x="48" y="11240"/>
                    <a:pt x="48" y="11323"/>
                  </a:cubicBezTo>
                  <a:cubicBezTo>
                    <a:pt x="54" y="11342"/>
                    <a:pt x="60" y="11362"/>
                    <a:pt x="64" y="11379"/>
                  </a:cubicBezTo>
                  <a:lnTo>
                    <a:pt x="64" y="11379"/>
                  </a:lnTo>
                  <a:cubicBezTo>
                    <a:pt x="43" y="11373"/>
                    <a:pt x="23" y="11364"/>
                    <a:pt x="0" y="11347"/>
                  </a:cubicBezTo>
                  <a:lnTo>
                    <a:pt x="0" y="11347"/>
                  </a:lnTo>
                  <a:cubicBezTo>
                    <a:pt x="36" y="11401"/>
                    <a:pt x="55" y="11421"/>
                    <a:pt x="64" y="11421"/>
                  </a:cubicBezTo>
                  <a:cubicBezTo>
                    <a:pt x="72" y="11421"/>
                    <a:pt x="70" y="11403"/>
                    <a:pt x="64" y="11379"/>
                  </a:cubicBezTo>
                  <a:lnTo>
                    <a:pt x="64" y="11379"/>
                  </a:lnTo>
                  <a:cubicBezTo>
                    <a:pt x="88" y="11385"/>
                    <a:pt x="112" y="11388"/>
                    <a:pt x="143" y="11395"/>
                  </a:cubicBezTo>
                  <a:lnTo>
                    <a:pt x="358" y="11395"/>
                  </a:lnTo>
                  <a:cubicBezTo>
                    <a:pt x="453" y="11395"/>
                    <a:pt x="524" y="11406"/>
                    <a:pt x="596" y="11406"/>
                  </a:cubicBezTo>
                  <a:cubicBezTo>
                    <a:pt x="977" y="11442"/>
                    <a:pt x="1298" y="11466"/>
                    <a:pt x="1632" y="11490"/>
                  </a:cubicBezTo>
                  <a:lnTo>
                    <a:pt x="1751" y="11490"/>
                  </a:lnTo>
                  <a:cubicBezTo>
                    <a:pt x="2024" y="11502"/>
                    <a:pt x="2322" y="11514"/>
                    <a:pt x="2620" y="11526"/>
                  </a:cubicBezTo>
                  <a:cubicBezTo>
                    <a:pt x="2679" y="11526"/>
                    <a:pt x="2727" y="11549"/>
                    <a:pt x="2786" y="11549"/>
                  </a:cubicBezTo>
                  <a:lnTo>
                    <a:pt x="2798" y="11549"/>
                  </a:lnTo>
                  <a:cubicBezTo>
                    <a:pt x="2905" y="11549"/>
                    <a:pt x="3001" y="11561"/>
                    <a:pt x="3096" y="11561"/>
                  </a:cubicBezTo>
                  <a:cubicBezTo>
                    <a:pt x="3203" y="11561"/>
                    <a:pt x="3310" y="11573"/>
                    <a:pt x="3417" y="11573"/>
                  </a:cubicBezTo>
                  <a:lnTo>
                    <a:pt x="3667" y="11573"/>
                  </a:lnTo>
                  <a:cubicBezTo>
                    <a:pt x="3858" y="11561"/>
                    <a:pt x="4025" y="11561"/>
                    <a:pt x="4191" y="11526"/>
                  </a:cubicBezTo>
                  <a:cubicBezTo>
                    <a:pt x="4406" y="11502"/>
                    <a:pt x="4644" y="11454"/>
                    <a:pt x="4870" y="11383"/>
                  </a:cubicBezTo>
                  <a:cubicBezTo>
                    <a:pt x="5144" y="11287"/>
                    <a:pt x="5382" y="11192"/>
                    <a:pt x="5584" y="11073"/>
                  </a:cubicBezTo>
                  <a:cubicBezTo>
                    <a:pt x="5775" y="10966"/>
                    <a:pt x="5953" y="10835"/>
                    <a:pt x="6156" y="10680"/>
                  </a:cubicBezTo>
                  <a:cubicBezTo>
                    <a:pt x="6513" y="10394"/>
                    <a:pt x="6823" y="10037"/>
                    <a:pt x="7085" y="9644"/>
                  </a:cubicBezTo>
                  <a:cubicBezTo>
                    <a:pt x="7263" y="9382"/>
                    <a:pt x="7418" y="9073"/>
                    <a:pt x="7585" y="8692"/>
                  </a:cubicBezTo>
                  <a:cubicBezTo>
                    <a:pt x="7716" y="8358"/>
                    <a:pt x="7835" y="8037"/>
                    <a:pt x="7942" y="7716"/>
                  </a:cubicBezTo>
                  <a:cubicBezTo>
                    <a:pt x="7978" y="7644"/>
                    <a:pt x="8013" y="7573"/>
                    <a:pt x="8037" y="7501"/>
                  </a:cubicBezTo>
                  <a:cubicBezTo>
                    <a:pt x="8073" y="7454"/>
                    <a:pt x="8085" y="7394"/>
                    <a:pt x="8120" y="7346"/>
                  </a:cubicBezTo>
                  <a:lnTo>
                    <a:pt x="8120" y="7335"/>
                  </a:lnTo>
                  <a:lnTo>
                    <a:pt x="8144" y="7275"/>
                  </a:lnTo>
                  <a:cubicBezTo>
                    <a:pt x="8156" y="7239"/>
                    <a:pt x="8180" y="7227"/>
                    <a:pt x="8192" y="7204"/>
                  </a:cubicBezTo>
                  <a:cubicBezTo>
                    <a:pt x="8216" y="7168"/>
                    <a:pt x="8251" y="7156"/>
                    <a:pt x="8275" y="7120"/>
                  </a:cubicBezTo>
                  <a:lnTo>
                    <a:pt x="8359" y="7061"/>
                  </a:lnTo>
                  <a:cubicBezTo>
                    <a:pt x="8442" y="6989"/>
                    <a:pt x="8549" y="6906"/>
                    <a:pt x="8632" y="6823"/>
                  </a:cubicBezTo>
                  <a:lnTo>
                    <a:pt x="8656" y="6823"/>
                  </a:lnTo>
                  <a:lnTo>
                    <a:pt x="8716" y="6763"/>
                  </a:lnTo>
                  <a:cubicBezTo>
                    <a:pt x="8787" y="6704"/>
                    <a:pt x="8847" y="6632"/>
                    <a:pt x="8930" y="6561"/>
                  </a:cubicBezTo>
                  <a:lnTo>
                    <a:pt x="9013" y="6501"/>
                  </a:lnTo>
                  <a:lnTo>
                    <a:pt x="9017" y="6497"/>
                  </a:lnTo>
                  <a:lnTo>
                    <a:pt x="9013" y="6513"/>
                  </a:lnTo>
                  <a:lnTo>
                    <a:pt x="8990" y="6573"/>
                  </a:lnTo>
                  <a:cubicBezTo>
                    <a:pt x="8954" y="6680"/>
                    <a:pt x="8918" y="6787"/>
                    <a:pt x="8894" y="6882"/>
                  </a:cubicBezTo>
                  <a:lnTo>
                    <a:pt x="8871" y="6942"/>
                  </a:lnTo>
                  <a:lnTo>
                    <a:pt x="8871" y="6965"/>
                  </a:lnTo>
                  <a:lnTo>
                    <a:pt x="8799" y="7204"/>
                  </a:lnTo>
                  <a:lnTo>
                    <a:pt x="8680" y="7596"/>
                  </a:lnTo>
                  <a:cubicBezTo>
                    <a:pt x="8632" y="7739"/>
                    <a:pt x="8609" y="7870"/>
                    <a:pt x="8573" y="8001"/>
                  </a:cubicBezTo>
                  <a:lnTo>
                    <a:pt x="8573" y="8013"/>
                  </a:lnTo>
                  <a:lnTo>
                    <a:pt x="8573" y="8037"/>
                  </a:lnTo>
                  <a:lnTo>
                    <a:pt x="8561" y="8120"/>
                  </a:lnTo>
                  <a:lnTo>
                    <a:pt x="8549" y="8168"/>
                  </a:lnTo>
                  <a:lnTo>
                    <a:pt x="8501" y="8358"/>
                  </a:lnTo>
                  <a:lnTo>
                    <a:pt x="8454" y="8549"/>
                  </a:lnTo>
                  <a:lnTo>
                    <a:pt x="8454" y="8585"/>
                  </a:lnTo>
                  <a:lnTo>
                    <a:pt x="8454" y="8609"/>
                  </a:lnTo>
                  <a:lnTo>
                    <a:pt x="8454" y="8632"/>
                  </a:lnTo>
                  <a:cubicBezTo>
                    <a:pt x="8454" y="8656"/>
                    <a:pt x="8442" y="8692"/>
                    <a:pt x="8442" y="8716"/>
                  </a:cubicBezTo>
                  <a:lnTo>
                    <a:pt x="8394" y="8990"/>
                  </a:lnTo>
                  <a:lnTo>
                    <a:pt x="8335" y="9311"/>
                  </a:lnTo>
                  <a:cubicBezTo>
                    <a:pt x="8216" y="10049"/>
                    <a:pt x="8132" y="10787"/>
                    <a:pt x="8037" y="11502"/>
                  </a:cubicBezTo>
                  <a:lnTo>
                    <a:pt x="8037" y="11514"/>
                  </a:lnTo>
                  <a:lnTo>
                    <a:pt x="8037" y="11537"/>
                  </a:lnTo>
                  <a:cubicBezTo>
                    <a:pt x="8025" y="11633"/>
                    <a:pt x="8025" y="11752"/>
                    <a:pt x="8013" y="11871"/>
                  </a:cubicBezTo>
                  <a:lnTo>
                    <a:pt x="8013" y="11883"/>
                  </a:lnTo>
                  <a:cubicBezTo>
                    <a:pt x="8013" y="11930"/>
                    <a:pt x="8001" y="11990"/>
                    <a:pt x="8001" y="12038"/>
                  </a:cubicBezTo>
                  <a:cubicBezTo>
                    <a:pt x="8001" y="12085"/>
                    <a:pt x="7978" y="12133"/>
                    <a:pt x="7978" y="12168"/>
                  </a:cubicBezTo>
                  <a:lnTo>
                    <a:pt x="7978" y="12204"/>
                  </a:lnTo>
                  <a:lnTo>
                    <a:pt x="7978" y="12216"/>
                  </a:lnTo>
                  <a:lnTo>
                    <a:pt x="7978" y="12228"/>
                  </a:lnTo>
                  <a:cubicBezTo>
                    <a:pt x="7966" y="12323"/>
                    <a:pt x="7954" y="12407"/>
                    <a:pt x="7954" y="12502"/>
                  </a:cubicBezTo>
                  <a:lnTo>
                    <a:pt x="7942" y="12776"/>
                  </a:lnTo>
                  <a:lnTo>
                    <a:pt x="7942" y="12835"/>
                  </a:lnTo>
                  <a:lnTo>
                    <a:pt x="7894" y="12942"/>
                  </a:lnTo>
                  <a:lnTo>
                    <a:pt x="7882" y="12990"/>
                  </a:lnTo>
                  <a:cubicBezTo>
                    <a:pt x="7835" y="13050"/>
                    <a:pt x="7799" y="13121"/>
                    <a:pt x="7775" y="13181"/>
                  </a:cubicBezTo>
                  <a:cubicBezTo>
                    <a:pt x="7620" y="13478"/>
                    <a:pt x="7466" y="13812"/>
                    <a:pt x="7299" y="14145"/>
                  </a:cubicBezTo>
                  <a:cubicBezTo>
                    <a:pt x="7049" y="14669"/>
                    <a:pt x="6775" y="15216"/>
                    <a:pt x="6537" y="15788"/>
                  </a:cubicBezTo>
                  <a:cubicBezTo>
                    <a:pt x="6287" y="16383"/>
                    <a:pt x="6037" y="16990"/>
                    <a:pt x="5799" y="17645"/>
                  </a:cubicBezTo>
                  <a:lnTo>
                    <a:pt x="5739" y="17824"/>
                  </a:lnTo>
                  <a:cubicBezTo>
                    <a:pt x="5715" y="17764"/>
                    <a:pt x="5692" y="17729"/>
                    <a:pt x="5644" y="17705"/>
                  </a:cubicBezTo>
                  <a:cubicBezTo>
                    <a:pt x="5394" y="17586"/>
                    <a:pt x="5108" y="17574"/>
                    <a:pt x="4858" y="17562"/>
                  </a:cubicBezTo>
                  <a:cubicBezTo>
                    <a:pt x="4793" y="17550"/>
                    <a:pt x="4730" y="17544"/>
                    <a:pt x="4666" y="17544"/>
                  </a:cubicBezTo>
                  <a:cubicBezTo>
                    <a:pt x="4602" y="17544"/>
                    <a:pt x="4537" y="17550"/>
                    <a:pt x="4465" y="17562"/>
                  </a:cubicBezTo>
                  <a:cubicBezTo>
                    <a:pt x="4322" y="17574"/>
                    <a:pt x="4191" y="17598"/>
                    <a:pt x="4048" y="17633"/>
                  </a:cubicBezTo>
                  <a:cubicBezTo>
                    <a:pt x="3751" y="17693"/>
                    <a:pt x="3489" y="17824"/>
                    <a:pt x="3251" y="17931"/>
                  </a:cubicBezTo>
                  <a:cubicBezTo>
                    <a:pt x="3013" y="18050"/>
                    <a:pt x="2775" y="18217"/>
                    <a:pt x="2584" y="18336"/>
                  </a:cubicBezTo>
                  <a:cubicBezTo>
                    <a:pt x="2441" y="18443"/>
                    <a:pt x="2298" y="18538"/>
                    <a:pt x="2179" y="18645"/>
                  </a:cubicBezTo>
                  <a:lnTo>
                    <a:pt x="2167" y="18657"/>
                  </a:lnTo>
                  <a:cubicBezTo>
                    <a:pt x="2084" y="18705"/>
                    <a:pt x="2048" y="18765"/>
                    <a:pt x="1989" y="18812"/>
                  </a:cubicBezTo>
                  <a:cubicBezTo>
                    <a:pt x="1965" y="18824"/>
                    <a:pt x="1953" y="18860"/>
                    <a:pt x="1929" y="18872"/>
                  </a:cubicBezTo>
                  <a:lnTo>
                    <a:pt x="1822" y="18979"/>
                  </a:lnTo>
                  <a:cubicBezTo>
                    <a:pt x="1751" y="19050"/>
                    <a:pt x="1691" y="19122"/>
                    <a:pt x="1608" y="19193"/>
                  </a:cubicBezTo>
                  <a:cubicBezTo>
                    <a:pt x="1548" y="19253"/>
                    <a:pt x="1512" y="19312"/>
                    <a:pt x="1477" y="19360"/>
                  </a:cubicBezTo>
                  <a:lnTo>
                    <a:pt x="1477" y="19372"/>
                  </a:lnTo>
                  <a:cubicBezTo>
                    <a:pt x="1405" y="19479"/>
                    <a:pt x="1334" y="19574"/>
                    <a:pt x="1274" y="19669"/>
                  </a:cubicBezTo>
                  <a:cubicBezTo>
                    <a:pt x="1131" y="19896"/>
                    <a:pt x="1012" y="20086"/>
                    <a:pt x="941" y="20265"/>
                  </a:cubicBezTo>
                  <a:cubicBezTo>
                    <a:pt x="822" y="20550"/>
                    <a:pt x="750" y="20765"/>
                    <a:pt x="703" y="20967"/>
                  </a:cubicBezTo>
                  <a:cubicBezTo>
                    <a:pt x="655" y="21122"/>
                    <a:pt x="631" y="21265"/>
                    <a:pt x="619" y="21420"/>
                  </a:cubicBezTo>
                  <a:cubicBezTo>
                    <a:pt x="596" y="21443"/>
                    <a:pt x="596" y="21455"/>
                    <a:pt x="596" y="21491"/>
                  </a:cubicBezTo>
                  <a:lnTo>
                    <a:pt x="596" y="21515"/>
                  </a:lnTo>
                  <a:lnTo>
                    <a:pt x="596" y="21539"/>
                  </a:lnTo>
                  <a:cubicBezTo>
                    <a:pt x="584" y="21610"/>
                    <a:pt x="572" y="21682"/>
                    <a:pt x="572" y="21753"/>
                  </a:cubicBezTo>
                  <a:lnTo>
                    <a:pt x="572" y="21836"/>
                  </a:lnTo>
                  <a:lnTo>
                    <a:pt x="572" y="21848"/>
                  </a:lnTo>
                  <a:lnTo>
                    <a:pt x="572" y="21860"/>
                  </a:lnTo>
                  <a:lnTo>
                    <a:pt x="572" y="21872"/>
                  </a:lnTo>
                  <a:cubicBezTo>
                    <a:pt x="572" y="22015"/>
                    <a:pt x="560" y="22134"/>
                    <a:pt x="560" y="22253"/>
                  </a:cubicBezTo>
                  <a:lnTo>
                    <a:pt x="560" y="22551"/>
                  </a:lnTo>
                  <a:cubicBezTo>
                    <a:pt x="560" y="22801"/>
                    <a:pt x="572" y="23051"/>
                    <a:pt x="572" y="23277"/>
                  </a:cubicBezTo>
                  <a:cubicBezTo>
                    <a:pt x="584" y="23563"/>
                    <a:pt x="619" y="23860"/>
                    <a:pt x="631" y="24099"/>
                  </a:cubicBezTo>
                  <a:lnTo>
                    <a:pt x="631" y="24110"/>
                  </a:lnTo>
                  <a:lnTo>
                    <a:pt x="643" y="24229"/>
                  </a:lnTo>
                  <a:cubicBezTo>
                    <a:pt x="679" y="24551"/>
                    <a:pt x="703" y="24884"/>
                    <a:pt x="715" y="25242"/>
                  </a:cubicBezTo>
                  <a:cubicBezTo>
                    <a:pt x="739" y="25527"/>
                    <a:pt x="739" y="25825"/>
                    <a:pt x="739" y="26039"/>
                  </a:cubicBezTo>
                  <a:lnTo>
                    <a:pt x="739" y="26182"/>
                  </a:lnTo>
                  <a:cubicBezTo>
                    <a:pt x="715" y="26480"/>
                    <a:pt x="715" y="26813"/>
                    <a:pt x="703" y="27170"/>
                  </a:cubicBezTo>
                  <a:cubicBezTo>
                    <a:pt x="691" y="27337"/>
                    <a:pt x="691" y="27516"/>
                    <a:pt x="679" y="27682"/>
                  </a:cubicBezTo>
                  <a:lnTo>
                    <a:pt x="679" y="27754"/>
                  </a:lnTo>
                  <a:lnTo>
                    <a:pt x="679" y="27861"/>
                  </a:lnTo>
                  <a:cubicBezTo>
                    <a:pt x="679" y="27980"/>
                    <a:pt x="655" y="28087"/>
                    <a:pt x="655" y="28182"/>
                  </a:cubicBezTo>
                  <a:cubicBezTo>
                    <a:pt x="655" y="28337"/>
                    <a:pt x="655" y="28480"/>
                    <a:pt x="643" y="28635"/>
                  </a:cubicBezTo>
                  <a:lnTo>
                    <a:pt x="643" y="28647"/>
                  </a:lnTo>
                  <a:lnTo>
                    <a:pt x="643" y="28659"/>
                  </a:lnTo>
                  <a:lnTo>
                    <a:pt x="643" y="28682"/>
                  </a:lnTo>
                  <a:cubicBezTo>
                    <a:pt x="643" y="28778"/>
                    <a:pt x="631" y="28873"/>
                    <a:pt x="631" y="28956"/>
                  </a:cubicBezTo>
                  <a:lnTo>
                    <a:pt x="631" y="29004"/>
                  </a:lnTo>
                  <a:lnTo>
                    <a:pt x="631" y="29040"/>
                  </a:lnTo>
                  <a:cubicBezTo>
                    <a:pt x="619" y="29111"/>
                    <a:pt x="619" y="29218"/>
                    <a:pt x="619" y="29302"/>
                  </a:cubicBezTo>
                  <a:lnTo>
                    <a:pt x="619" y="29468"/>
                  </a:lnTo>
                  <a:cubicBezTo>
                    <a:pt x="619" y="29492"/>
                    <a:pt x="631" y="29528"/>
                    <a:pt x="631" y="29575"/>
                  </a:cubicBezTo>
                  <a:cubicBezTo>
                    <a:pt x="631" y="29611"/>
                    <a:pt x="643" y="29647"/>
                    <a:pt x="655" y="29671"/>
                  </a:cubicBezTo>
                  <a:cubicBezTo>
                    <a:pt x="679" y="29718"/>
                    <a:pt x="691" y="29730"/>
                    <a:pt x="715" y="29766"/>
                  </a:cubicBezTo>
                  <a:lnTo>
                    <a:pt x="739" y="29790"/>
                  </a:lnTo>
                  <a:cubicBezTo>
                    <a:pt x="762" y="29814"/>
                    <a:pt x="774" y="29837"/>
                    <a:pt x="810" y="29849"/>
                  </a:cubicBezTo>
                  <a:lnTo>
                    <a:pt x="822" y="29873"/>
                  </a:lnTo>
                  <a:lnTo>
                    <a:pt x="858" y="29885"/>
                  </a:lnTo>
                  <a:cubicBezTo>
                    <a:pt x="879" y="29899"/>
                    <a:pt x="904" y="29905"/>
                    <a:pt x="933" y="29905"/>
                  </a:cubicBezTo>
                  <a:cubicBezTo>
                    <a:pt x="953" y="29905"/>
                    <a:pt x="976" y="29902"/>
                    <a:pt x="1000" y="29897"/>
                  </a:cubicBezTo>
                  <a:cubicBezTo>
                    <a:pt x="1096" y="29885"/>
                    <a:pt x="1179" y="29825"/>
                    <a:pt x="1239" y="29778"/>
                  </a:cubicBezTo>
                  <a:lnTo>
                    <a:pt x="1274" y="29766"/>
                  </a:lnTo>
                  <a:lnTo>
                    <a:pt x="1298" y="29754"/>
                  </a:lnTo>
                  <a:cubicBezTo>
                    <a:pt x="1310" y="29730"/>
                    <a:pt x="1346" y="29718"/>
                    <a:pt x="1358" y="29706"/>
                  </a:cubicBezTo>
                  <a:cubicBezTo>
                    <a:pt x="1489" y="29599"/>
                    <a:pt x="1608" y="29516"/>
                    <a:pt x="1727" y="29421"/>
                  </a:cubicBezTo>
                  <a:cubicBezTo>
                    <a:pt x="1941" y="29254"/>
                    <a:pt x="2167" y="29075"/>
                    <a:pt x="2358" y="28932"/>
                  </a:cubicBezTo>
                  <a:lnTo>
                    <a:pt x="2536" y="28801"/>
                  </a:lnTo>
                  <a:lnTo>
                    <a:pt x="2679" y="28682"/>
                  </a:lnTo>
                  <a:lnTo>
                    <a:pt x="2834" y="28563"/>
                  </a:lnTo>
                  <a:cubicBezTo>
                    <a:pt x="2977" y="28444"/>
                    <a:pt x="3132" y="28337"/>
                    <a:pt x="3275" y="28218"/>
                  </a:cubicBezTo>
                  <a:lnTo>
                    <a:pt x="3298" y="28218"/>
                  </a:lnTo>
                  <a:lnTo>
                    <a:pt x="3310" y="28206"/>
                  </a:lnTo>
                  <a:lnTo>
                    <a:pt x="3334" y="28170"/>
                  </a:lnTo>
                  <a:lnTo>
                    <a:pt x="3417" y="28111"/>
                  </a:lnTo>
                  <a:lnTo>
                    <a:pt x="3429" y="28099"/>
                  </a:lnTo>
                  <a:lnTo>
                    <a:pt x="3608" y="27968"/>
                  </a:lnTo>
                  <a:cubicBezTo>
                    <a:pt x="3858" y="27766"/>
                    <a:pt x="4108" y="27563"/>
                    <a:pt x="4406" y="27325"/>
                  </a:cubicBezTo>
                  <a:lnTo>
                    <a:pt x="4429" y="27313"/>
                  </a:lnTo>
                  <a:cubicBezTo>
                    <a:pt x="4525" y="27230"/>
                    <a:pt x="4644" y="27135"/>
                    <a:pt x="4751" y="27039"/>
                  </a:cubicBezTo>
                  <a:cubicBezTo>
                    <a:pt x="4787" y="27016"/>
                    <a:pt x="4810" y="26992"/>
                    <a:pt x="4846" y="26968"/>
                  </a:cubicBezTo>
                  <a:lnTo>
                    <a:pt x="4870" y="26932"/>
                  </a:lnTo>
                  <a:lnTo>
                    <a:pt x="4882" y="26920"/>
                  </a:lnTo>
                  <a:cubicBezTo>
                    <a:pt x="4965" y="26861"/>
                    <a:pt x="5049" y="26789"/>
                    <a:pt x="5120" y="26718"/>
                  </a:cubicBezTo>
                  <a:cubicBezTo>
                    <a:pt x="5227" y="26611"/>
                    <a:pt x="5334" y="26515"/>
                    <a:pt x="5442" y="26420"/>
                  </a:cubicBezTo>
                  <a:lnTo>
                    <a:pt x="5537" y="26313"/>
                  </a:lnTo>
                  <a:cubicBezTo>
                    <a:pt x="5572" y="26301"/>
                    <a:pt x="5584" y="26265"/>
                    <a:pt x="5620" y="26242"/>
                  </a:cubicBezTo>
                  <a:lnTo>
                    <a:pt x="5644" y="26206"/>
                  </a:lnTo>
                  <a:lnTo>
                    <a:pt x="5870" y="25968"/>
                  </a:lnTo>
                  <a:cubicBezTo>
                    <a:pt x="6096" y="25730"/>
                    <a:pt x="6311" y="25444"/>
                    <a:pt x="6513" y="25170"/>
                  </a:cubicBezTo>
                  <a:cubicBezTo>
                    <a:pt x="6787" y="24753"/>
                    <a:pt x="7001" y="24337"/>
                    <a:pt x="7132" y="23884"/>
                  </a:cubicBezTo>
                  <a:cubicBezTo>
                    <a:pt x="7263" y="23456"/>
                    <a:pt x="7347" y="22979"/>
                    <a:pt x="7358" y="22467"/>
                  </a:cubicBezTo>
                  <a:lnTo>
                    <a:pt x="7358" y="22289"/>
                  </a:lnTo>
                  <a:cubicBezTo>
                    <a:pt x="7358" y="21860"/>
                    <a:pt x="7311" y="21455"/>
                    <a:pt x="7227" y="21074"/>
                  </a:cubicBezTo>
                  <a:cubicBezTo>
                    <a:pt x="7192" y="20955"/>
                    <a:pt x="7168" y="20824"/>
                    <a:pt x="7120" y="20681"/>
                  </a:cubicBezTo>
                  <a:lnTo>
                    <a:pt x="7108" y="20622"/>
                  </a:lnTo>
                  <a:lnTo>
                    <a:pt x="7013" y="20360"/>
                  </a:lnTo>
                  <a:lnTo>
                    <a:pt x="7001" y="20312"/>
                  </a:lnTo>
                  <a:lnTo>
                    <a:pt x="6942" y="20134"/>
                  </a:lnTo>
                  <a:cubicBezTo>
                    <a:pt x="6882" y="19991"/>
                    <a:pt x="6823" y="19836"/>
                    <a:pt x="6751" y="19669"/>
                  </a:cubicBezTo>
                  <a:cubicBezTo>
                    <a:pt x="6656" y="19479"/>
                    <a:pt x="6573" y="19276"/>
                    <a:pt x="6489" y="19098"/>
                  </a:cubicBezTo>
                  <a:lnTo>
                    <a:pt x="6477" y="19062"/>
                  </a:lnTo>
                  <a:lnTo>
                    <a:pt x="6358" y="18812"/>
                  </a:lnTo>
                  <a:cubicBezTo>
                    <a:pt x="6299" y="18657"/>
                    <a:pt x="6275" y="18538"/>
                    <a:pt x="6239" y="18443"/>
                  </a:cubicBezTo>
                  <a:lnTo>
                    <a:pt x="6275" y="18360"/>
                  </a:lnTo>
                  <a:lnTo>
                    <a:pt x="6299" y="18288"/>
                  </a:lnTo>
                  <a:lnTo>
                    <a:pt x="6311" y="18264"/>
                  </a:lnTo>
                  <a:lnTo>
                    <a:pt x="6346" y="18205"/>
                  </a:lnTo>
                  <a:cubicBezTo>
                    <a:pt x="6573" y="17729"/>
                    <a:pt x="6823" y="17169"/>
                    <a:pt x="7061" y="16621"/>
                  </a:cubicBezTo>
                  <a:lnTo>
                    <a:pt x="7132" y="16443"/>
                  </a:lnTo>
                  <a:cubicBezTo>
                    <a:pt x="7358" y="15955"/>
                    <a:pt x="7597" y="15407"/>
                    <a:pt x="7823" y="14871"/>
                  </a:cubicBezTo>
                  <a:cubicBezTo>
                    <a:pt x="7835" y="14847"/>
                    <a:pt x="7835" y="14835"/>
                    <a:pt x="7835" y="14824"/>
                  </a:cubicBezTo>
                  <a:lnTo>
                    <a:pt x="7835" y="14883"/>
                  </a:lnTo>
                  <a:lnTo>
                    <a:pt x="7835" y="14943"/>
                  </a:lnTo>
                  <a:lnTo>
                    <a:pt x="7835" y="15062"/>
                  </a:lnTo>
                  <a:cubicBezTo>
                    <a:pt x="7835" y="15431"/>
                    <a:pt x="7835" y="15776"/>
                    <a:pt x="7847" y="16086"/>
                  </a:cubicBezTo>
                  <a:lnTo>
                    <a:pt x="7847" y="16193"/>
                  </a:lnTo>
                  <a:lnTo>
                    <a:pt x="7847" y="16240"/>
                  </a:lnTo>
                  <a:lnTo>
                    <a:pt x="7847" y="16276"/>
                  </a:lnTo>
                  <a:cubicBezTo>
                    <a:pt x="7858" y="16550"/>
                    <a:pt x="7882" y="16860"/>
                    <a:pt x="7894" y="17157"/>
                  </a:cubicBezTo>
                  <a:lnTo>
                    <a:pt x="7894" y="17252"/>
                  </a:lnTo>
                  <a:lnTo>
                    <a:pt x="7894" y="17276"/>
                  </a:lnTo>
                  <a:cubicBezTo>
                    <a:pt x="7906" y="17395"/>
                    <a:pt x="7906" y="17526"/>
                    <a:pt x="7918" y="17645"/>
                  </a:cubicBezTo>
                  <a:cubicBezTo>
                    <a:pt x="7918" y="17705"/>
                    <a:pt x="7942" y="17764"/>
                    <a:pt x="7942" y="17824"/>
                  </a:cubicBezTo>
                  <a:lnTo>
                    <a:pt x="7942" y="17860"/>
                  </a:lnTo>
                  <a:cubicBezTo>
                    <a:pt x="7954" y="17979"/>
                    <a:pt x="7954" y="18098"/>
                    <a:pt x="7966" y="18217"/>
                  </a:cubicBezTo>
                  <a:cubicBezTo>
                    <a:pt x="8001" y="18574"/>
                    <a:pt x="8037" y="18979"/>
                    <a:pt x="8097" y="19372"/>
                  </a:cubicBezTo>
                  <a:lnTo>
                    <a:pt x="8120" y="19538"/>
                  </a:lnTo>
                  <a:cubicBezTo>
                    <a:pt x="8144" y="19824"/>
                    <a:pt x="8192" y="20122"/>
                    <a:pt x="8239" y="20408"/>
                  </a:cubicBezTo>
                  <a:cubicBezTo>
                    <a:pt x="8370" y="21205"/>
                    <a:pt x="8478" y="21860"/>
                    <a:pt x="8632" y="22527"/>
                  </a:cubicBezTo>
                  <a:cubicBezTo>
                    <a:pt x="8728" y="22920"/>
                    <a:pt x="8835" y="23301"/>
                    <a:pt x="8918" y="23682"/>
                  </a:cubicBezTo>
                  <a:cubicBezTo>
                    <a:pt x="8954" y="23813"/>
                    <a:pt x="8990" y="23944"/>
                    <a:pt x="9025" y="24075"/>
                  </a:cubicBezTo>
                  <a:lnTo>
                    <a:pt x="8990" y="24110"/>
                  </a:lnTo>
                  <a:lnTo>
                    <a:pt x="8966" y="24134"/>
                  </a:lnTo>
                  <a:cubicBezTo>
                    <a:pt x="8906" y="24194"/>
                    <a:pt x="8859" y="24277"/>
                    <a:pt x="8799" y="24337"/>
                  </a:cubicBezTo>
                  <a:lnTo>
                    <a:pt x="8787" y="24349"/>
                  </a:lnTo>
                  <a:cubicBezTo>
                    <a:pt x="8751" y="24372"/>
                    <a:pt x="8740" y="24408"/>
                    <a:pt x="8716" y="24432"/>
                  </a:cubicBezTo>
                  <a:cubicBezTo>
                    <a:pt x="8632" y="24527"/>
                    <a:pt x="8573" y="24634"/>
                    <a:pt x="8501" y="24718"/>
                  </a:cubicBezTo>
                  <a:lnTo>
                    <a:pt x="8490" y="24753"/>
                  </a:lnTo>
                  <a:lnTo>
                    <a:pt x="8478" y="24777"/>
                  </a:lnTo>
                  <a:lnTo>
                    <a:pt x="8442" y="24813"/>
                  </a:lnTo>
                  <a:lnTo>
                    <a:pt x="8263" y="25075"/>
                  </a:lnTo>
                  <a:lnTo>
                    <a:pt x="8239" y="25122"/>
                  </a:lnTo>
                  <a:lnTo>
                    <a:pt x="8216" y="25134"/>
                  </a:lnTo>
                  <a:cubicBezTo>
                    <a:pt x="8156" y="25206"/>
                    <a:pt x="8097" y="25313"/>
                    <a:pt x="8037" y="25420"/>
                  </a:cubicBezTo>
                  <a:cubicBezTo>
                    <a:pt x="8025" y="25444"/>
                    <a:pt x="8001" y="25492"/>
                    <a:pt x="7978" y="25527"/>
                  </a:cubicBezTo>
                  <a:lnTo>
                    <a:pt x="7978" y="25539"/>
                  </a:lnTo>
                  <a:cubicBezTo>
                    <a:pt x="7942" y="25611"/>
                    <a:pt x="7906" y="25682"/>
                    <a:pt x="7858" y="25765"/>
                  </a:cubicBezTo>
                  <a:lnTo>
                    <a:pt x="7787" y="25896"/>
                  </a:lnTo>
                  <a:lnTo>
                    <a:pt x="7656" y="26182"/>
                  </a:lnTo>
                  <a:cubicBezTo>
                    <a:pt x="7608" y="26265"/>
                    <a:pt x="7561" y="26373"/>
                    <a:pt x="7525" y="26456"/>
                  </a:cubicBezTo>
                  <a:lnTo>
                    <a:pt x="7525" y="26480"/>
                  </a:lnTo>
                  <a:lnTo>
                    <a:pt x="7466" y="26599"/>
                  </a:lnTo>
                  <a:cubicBezTo>
                    <a:pt x="7406" y="26718"/>
                    <a:pt x="7358" y="26849"/>
                    <a:pt x="7311" y="26956"/>
                  </a:cubicBezTo>
                  <a:lnTo>
                    <a:pt x="7311" y="26968"/>
                  </a:lnTo>
                  <a:lnTo>
                    <a:pt x="7287" y="27051"/>
                  </a:lnTo>
                  <a:cubicBezTo>
                    <a:pt x="7227" y="27218"/>
                    <a:pt x="7180" y="27349"/>
                    <a:pt x="7132" y="27468"/>
                  </a:cubicBezTo>
                  <a:cubicBezTo>
                    <a:pt x="7013" y="27789"/>
                    <a:pt x="6906" y="28123"/>
                    <a:pt x="6846" y="28480"/>
                  </a:cubicBezTo>
                  <a:cubicBezTo>
                    <a:pt x="6787" y="28837"/>
                    <a:pt x="6763" y="29171"/>
                    <a:pt x="6763" y="29468"/>
                  </a:cubicBezTo>
                  <a:lnTo>
                    <a:pt x="6763" y="29480"/>
                  </a:lnTo>
                  <a:cubicBezTo>
                    <a:pt x="6763" y="29825"/>
                    <a:pt x="6787" y="30171"/>
                    <a:pt x="6870" y="30492"/>
                  </a:cubicBezTo>
                  <a:cubicBezTo>
                    <a:pt x="6942" y="30826"/>
                    <a:pt x="7013" y="31135"/>
                    <a:pt x="7120" y="31445"/>
                  </a:cubicBezTo>
                  <a:cubicBezTo>
                    <a:pt x="7227" y="31790"/>
                    <a:pt x="7370" y="32135"/>
                    <a:pt x="7501" y="32445"/>
                  </a:cubicBezTo>
                  <a:cubicBezTo>
                    <a:pt x="7728" y="32969"/>
                    <a:pt x="8013" y="33516"/>
                    <a:pt x="8370" y="34135"/>
                  </a:cubicBezTo>
                  <a:cubicBezTo>
                    <a:pt x="8692" y="34731"/>
                    <a:pt x="9073" y="35350"/>
                    <a:pt x="9371" y="35826"/>
                  </a:cubicBezTo>
                  <a:lnTo>
                    <a:pt x="9382" y="35838"/>
                  </a:lnTo>
                  <a:cubicBezTo>
                    <a:pt x="9763" y="36445"/>
                    <a:pt x="10109" y="36993"/>
                    <a:pt x="10454" y="37493"/>
                  </a:cubicBezTo>
                  <a:lnTo>
                    <a:pt x="10466" y="37505"/>
                  </a:lnTo>
                  <a:lnTo>
                    <a:pt x="10478" y="37529"/>
                  </a:lnTo>
                  <a:lnTo>
                    <a:pt x="10561" y="37636"/>
                  </a:lnTo>
                  <a:lnTo>
                    <a:pt x="10621" y="37707"/>
                  </a:lnTo>
                  <a:lnTo>
                    <a:pt x="10633" y="37731"/>
                  </a:lnTo>
                  <a:cubicBezTo>
                    <a:pt x="10740" y="37862"/>
                    <a:pt x="10823" y="38005"/>
                    <a:pt x="10918" y="38148"/>
                  </a:cubicBezTo>
                  <a:cubicBezTo>
                    <a:pt x="11180" y="38541"/>
                    <a:pt x="11466" y="38981"/>
                    <a:pt x="11776" y="39374"/>
                  </a:cubicBezTo>
                  <a:lnTo>
                    <a:pt x="11788" y="39410"/>
                  </a:lnTo>
                  <a:cubicBezTo>
                    <a:pt x="11823" y="39458"/>
                    <a:pt x="11847" y="39493"/>
                    <a:pt x="11895" y="39541"/>
                  </a:cubicBezTo>
                  <a:cubicBezTo>
                    <a:pt x="11954" y="39600"/>
                    <a:pt x="12026" y="39672"/>
                    <a:pt x="12121" y="39672"/>
                  </a:cubicBezTo>
                  <a:cubicBezTo>
                    <a:pt x="12228" y="39672"/>
                    <a:pt x="12311" y="39636"/>
                    <a:pt x="12371" y="39553"/>
                  </a:cubicBezTo>
                  <a:cubicBezTo>
                    <a:pt x="12430" y="39493"/>
                    <a:pt x="12442" y="39410"/>
                    <a:pt x="12466" y="39338"/>
                  </a:cubicBezTo>
                  <a:cubicBezTo>
                    <a:pt x="12490" y="39172"/>
                    <a:pt x="12526" y="38993"/>
                    <a:pt x="12550" y="38815"/>
                  </a:cubicBezTo>
                  <a:lnTo>
                    <a:pt x="12561" y="38696"/>
                  </a:lnTo>
                  <a:cubicBezTo>
                    <a:pt x="12621" y="38326"/>
                    <a:pt x="12681" y="38029"/>
                    <a:pt x="12728" y="37743"/>
                  </a:cubicBezTo>
                  <a:cubicBezTo>
                    <a:pt x="12776" y="37529"/>
                    <a:pt x="12823" y="37350"/>
                    <a:pt x="12859" y="37160"/>
                  </a:cubicBezTo>
                  <a:lnTo>
                    <a:pt x="13002" y="36719"/>
                  </a:lnTo>
                  <a:lnTo>
                    <a:pt x="13002" y="36695"/>
                  </a:lnTo>
                  <a:lnTo>
                    <a:pt x="13002" y="36683"/>
                  </a:lnTo>
                  <a:lnTo>
                    <a:pt x="13026" y="36612"/>
                  </a:lnTo>
                  <a:cubicBezTo>
                    <a:pt x="13133" y="36243"/>
                    <a:pt x="13216" y="35945"/>
                    <a:pt x="13300" y="35659"/>
                  </a:cubicBezTo>
                  <a:cubicBezTo>
                    <a:pt x="13323" y="35505"/>
                    <a:pt x="13371" y="35374"/>
                    <a:pt x="13395" y="35231"/>
                  </a:cubicBezTo>
                  <a:cubicBezTo>
                    <a:pt x="13431" y="35064"/>
                    <a:pt x="13478" y="34897"/>
                    <a:pt x="13514" y="34731"/>
                  </a:cubicBezTo>
                  <a:cubicBezTo>
                    <a:pt x="13621" y="34362"/>
                    <a:pt x="13752" y="34004"/>
                    <a:pt x="13871" y="33647"/>
                  </a:cubicBezTo>
                  <a:lnTo>
                    <a:pt x="13871" y="33635"/>
                  </a:lnTo>
                  <a:lnTo>
                    <a:pt x="13895" y="33623"/>
                  </a:lnTo>
                  <a:cubicBezTo>
                    <a:pt x="13966" y="33397"/>
                    <a:pt x="14050" y="33159"/>
                    <a:pt x="14133" y="32921"/>
                  </a:cubicBezTo>
                  <a:cubicBezTo>
                    <a:pt x="14193" y="32731"/>
                    <a:pt x="14228" y="32576"/>
                    <a:pt x="14264" y="32445"/>
                  </a:cubicBezTo>
                  <a:cubicBezTo>
                    <a:pt x="14288" y="32326"/>
                    <a:pt x="14312" y="32207"/>
                    <a:pt x="14335" y="32099"/>
                  </a:cubicBezTo>
                  <a:lnTo>
                    <a:pt x="14347" y="32016"/>
                  </a:lnTo>
                  <a:lnTo>
                    <a:pt x="14347" y="31980"/>
                  </a:lnTo>
                  <a:lnTo>
                    <a:pt x="14347" y="31969"/>
                  </a:lnTo>
                  <a:cubicBezTo>
                    <a:pt x="14431" y="31671"/>
                    <a:pt x="14490" y="31373"/>
                    <a:pt x="14526" y="31064"/>
                  </a:cubicBezTo>
                  <a:cubicBezTo>
                    <a:pt x="14574" y="30766"/>
                    <a:pt x="14586" y="30468"/>
                    <a:pt x="14609" y="30195"/>
                  </a:cubicBezTo>
                  <a:cubicBezTo>
                    <a:pt x="14621" y="30004"/>
                    <a:pt x="14621" y="29849"/>
                    <a:pt x="14621" y="29730"/>
                  </a:cubicBezTo>
                  <a:cubicBezTo>
                    <a:pt x="14621" y="29552"/>
                    <a:pt x="14609" y="29397"/>
                    <a:pt x="14586" y="29230"/>
                  </a:cubicBezTo>
                  <a:cubicBezTo>
                    <a:pt x="14562" y="28980"/>
                    <a:pt x="14502" y="28694"/>
                    <a:pt x="14407" y="28349"/>
                  </a:cubicBezTo>
                  <a:cubicBezTo>
                    <a:pt x="14383" y="28266"/>
                    <a:pt x="14371" y="28182"/>
                    <a:pt x="14335" y="28123"/>
                  </a:cubicBezTo>
                  <a:lnTo>
                    <a:pt x="14371" y="28123"/>
                  </a:lnTo>
                  <a:cubicBezTo>
                    <a:pt x="14633" y="28242"/>
                    <a:pt x="14931" y="28361"/>
                    <a:pt x="15300" y="28516"/>
                  </a:cubicBezTo>
                  <a:cubicBezTo>
                    <a:pt x="15990" y="28778"/>
                    <a:pt x="16729" y="29063"/>
                    <a:pt x="17205" y="29242"/>
                  </a:cubicBezTo>
                  <a:lnTo>
                    <a:pt x="17372" y="29302"/>
                  </a:lnTo>
                  <a:cubicBezTo>
                    <a:pt x="17657" y="29409"/>
                    <a:pt x="17967" y="29528"/>
                    <a:pt x="18360" y="29647"/>
                  </a:cubicBezTo>
                  <a:cubicBezTo>
                    <a:pt x="18741" y="29778"/>
                    <a:pt x="19086" y="29885"/>
                    <a:pt x="19396" y="30004"/>
                  </a:cubicBezTo>
                  <a:cubicBezTo>
                    <a:pt x="19550" y="30064"/>
                    <a:pt x="19705" y="30123"/>
                    <a:pt x="19860" y="30183"/>
                  </a:cubicBezTo>
                  <a:cubicBezTo>
                    <a:pt x="20003" y="30242"/>
                    <a:pt x="20205" y="30314"/>
                    <a:pt x="20384" y="30373"/>
                  </a:cubicBezTo>
                  <a:cubicBezTo>
                    <a:pt x="20515" y="30433"/>
                    <a:pt x="20705" y="30492"/>
                    <a:pt x="20884" y="30552"/>
                  </a:cubicBezTo>
                  <a:cubicBezTo>
                    <a:pt x="20955" y="30587"/>
                    <a:pt x="21051" y="30599"/>
                    <a:pt x="21134" y="30623"/>
                  </a:cubicBezTo>
                  <a:cubicBezTo>
                    <a:pt x="21182" y="30623"/>
                    <a:pt x="21229" y="30647"/>
                    <a:pt x="21277" y="30659"/>
                  </a:cubicBezTo>
                  <a:lnTo>
                    <a:pt x="21301" y="30671"/>
                  </a:lnTo>
                  <a:cubicBezTo>
                    <a:pt x="21360" y="30683"/>
                    <a:pt x="21432" y="30706"/>
                    <a:pt x="21491" y="30706"/>
                  </a:cubicBezTo>
                  <a:cubicBezTo>
                    <a:pt x="21539" y="30706"/>
                    <a:pt x="21586" y="30706"/>
                    <a:pt x="21634" y="30671"/>
                  </a:cubicBezTo>
                  <a:cubicBezTo>
                    <a:pt x="21670" y="30659"/>
                    <a:pt x="21705" y="30623"/>
                    <a:pt x="21729" y="30587"/>
                  </a:cubicBezTo>
                  <a:cubicBezTo>
                    <a:pt x="21765" y="30540"/>
                    <a:pt x="21777" y="30480"/>
                    <a:pt x="21777" y="30433"/>
                  </a:cubicBezTo>
                  <a:lnTo>
                    <a:pt x="21777" y="30373"/>
                  </a:lnTo>
                  <a:cubicBezTo>
                    <a:pt x="21765" y="30302"/>
                    <a:pt x="21729" y="30242"/>
                    <a:pt x="21705" y="30195"/>
                  </a:cubicBezTo>
                  <a:lnTo>
                    <a:pt x="21670" y="30147"/>
                  </a:lnTo>
                  <a:lnTo>
                    <a:pt x="21634" y="30075"/>
                  </a:lnTo>
                  <a:lnTo>
                    <a:pt x="21586" y="30004"/>
                  </a:lnTo>
                  <a:cubicBezTo>
                    <a:pt x="21527" y="29933"/>
                    <a:pt x="21479" y="29849"/>
                    <a:pt x="21432" y="29778"/>
                  </a:cubicBezTo>
                  <a:lnTo>
                    <a:pt x="21432" y="29766"/>
                  </a:lnTo>
                  <a:lnTo>
                    <a:pt x="21432" y="29754"/>
                  </a:lnTo>
                  <a:cubicBezTo>
                    <a:pt x="21348" y="29635"/>
                    <a:pt x="21277" y="29516"/>
                    <a:pt x="21193" y="29373"/>
                  </a:cubicBezTo>
                  <a:lnTo>
                    <a:pt x="21193" y="29361"/>
                  </a:lnTo>
                  <a:lnTo>
                    <a:pt x="21193" y="29349"/>
                  </a:lnTo>
                  <a:cubicBezTo>
                    <a:pt x="21122" y="29218"/>
                    <a:pt x="21039" y="29040"/>
                    <a:pt x="20943" y="28873"/>
                  </a:cubicBezTo>
                  <a:lnTo>
                    <a:pt x="20717" y="28385"/>
                  </a:lnTo>
                  <a:cubicBezTo>
                    <a:pt x="20586" y="28063"/>
                    <a:pt x="20455" y="27742"/>
                    <a:pt x="20348" y="27468"/>
                  </a:cubicBezTo>
                  <a:lnTo>
                    <a:pt x="20348" y="27456"/>
                  </a:lnTo>
                  <a:lnTo>
                    <a:pt x="20301" y="27337"/>
                  </a:lnTo>
                  <a:cubicBezTo>
                    <a:pt x="20217" y="27099"/>
                    <a:pt x="20110" y="26873"/>
                    <a:pt x="20027" y="26658"/>
                  </a:cubicBezTo>
                  <a:lnTo>
                    <a:pt x="19920" y="26420"/>
                  </a:lnTo>
                  <a:lnTo>
                    <a:pt x="19872" y="26301"/>
                  </a:lnTo>
                  <a:lnTo>
                    <a:pt x="19872" y="26277"/>
                  </a:lnTo>
                  <a:cubicBezTo>
                    <a:pt x="19622" y="25670"/>
                    <a:pt x="19348" y="25051"/>
                    <a:pt x="19110" y="24408"/>
                  </a:cubicBezTo>
                  <a:cubicBezTo>
                    <a:pt x="18872" y="23765"/>
                    <a:pt x="18610" y="23039"/>
                    <a:pt x="18253" y="22372"/>
                  </a:cubicBezTo>
                  <a:cubicBezTo>
                    <a:pt x="18086" y="22051"/>
                    <a:pt x="17895" y="21729"/>
                    <a:pt x="17645" y="21384"/>
                  </a:cubicBezTo>
                  <a:lnTo>
                    <a:pt x="17610" y="21336"/>
                  </a:lnTo>
                  <a:cubicBezTo>
                    <a:pt x="17586" y="21277"/>
                    <a:pt x="17538" y="21241"/>
                    <a:pt x="17491" y="21181"/>
                  </a:cubicBezTo>
                  <a:cubicBezTo>
                    <a:pt x="17479" y="21158"/>
                    <a:pt x="17467" y="21134"/>
                    <a:pt x="17431" y="21098"/>
                  </a:cubicBezTo>
                  <a:cubicBezTo>
                    <a:pt x="17383" y="21039"/>
                    <a:pt x="17360" y="21003"/>
                    <a:pt x="17312" y="20955"/>
                  </a:cubicBezTo>
                  <a:cubicBezTo>
                    <a:pt x="17193" y="20824"/>
                    <a:pt x="17074" y="20681"/>
                    <a:pt x="16943" y="20550"/>
                  </a:cubicBezTo>
                  <a:cubicBezTo>
                    <a:pt x="16895" y="20527"/>
                    <a:pt x="16836" y="20443"/>
                    <a:pt x="16764" y="20384"/>
                  </a:cubicBezTo>
                  <a:cubicBezTo>
                    <a:pt x="16729" y="20372"/>
                    <a:pt x="16717" y="20360"/>
                    <a:pt x="16693" y="20324"/>
                  </a:cubicBezTo>
                  <a:lnTo>
                    <a:pt x="16669" y="20312"/>
                  </a:lnTo>
                  <a:cubicBezTo>
                    <a:pt x="16610" y="20265"/>
                    <a:pt x="16550" y="20205"/>
                    <a:pt x="16491" y="20169"/>
                  </a:cubicBezTo>
                  <a:lnTo>
                    <a:pt x="16276" y="19991"/>
                  </a:lnTo>
                  <a:lnTo>
                    <a:pt x="16240" y="19955"/>
                  </a:lnTo>
                  <a:cubicBezTo>
                    <a:pt x="16193" y="19908"/>
                    <a:pt x="16157" y="19884"/>
                    <a:pt x="16110" y="19848"/>
                  </a:cubicBezTo>
                  <a:cubicBezTo>
                    <a:pt x="16074" y="19836"/>
                    <a:pt x="16050" y="19824"/>
                    <a:pt x="16038" y="19812"/>
                  </a:cubicBezTo>
                  <a:cubicBezTo>
                    <a:pt x="15752" y="19610"/>
                    <a:pt x="15443" y="19431"/>
                    <a:pt x="15002" y="19241"/>
                  </a:cubicBezTo>
                  <a:lnTo>
                    <a:pt x="14990" y="19241"/>
                  </a:lnTo>
                  <a:lnTo>
                    <a:pt x="14764" y="19157"/>
                  </a:lnTo>
                  <a:cubicBezTo>
                    <a:pt x="14740" y="19134"/>
                    <a:pt x="14728" y="19134"/>
                    <a:pt x="14693" y="19122"/>
                  </a:cubicBezTo>
                  <a:lnTo>
                    <a:pt x="14681" y="19110"/>
                  </a:lnTo>
                  <a:lnTo>
                    <a:pt x="14645" y="19110"/>
                  </a:lnTo>
                  <a:cubicBezTo>
                    <a:pt x="14609" y="19098"/>
                    <a:pt x="14550" y="19062"/>
                    <a:pt x="14502" y="19050"/>
                  </a:cubicBezTo>
                  <a:lnTo>
                    <a:pt x="14407" y="19015"/>
                  </a:lnTo>
                  <a:lnTo>
                    <a:pt x="14205" y="18943"/>
                  </a:lnTo>
                  <a:cubicBezTo>
                    <a:pt x="14109" y="18919"/>
                    <a:pt x="14014" y="18884"/>
                    <a:pt x="13907" y="18872"/>
                  </a:cubicBezTo>
                  <a:lnTo>
                    <a:pt x="13895" y="18872"/>
                  </a:lnTo>
                  <a:lnTo>
                    <a:pt x="13847" y="18860"/>
                  </a:lnTo>
                  <a:cubicBezTo>
                    <a:pt x="13740" y="18836"/>
                    <a:pt x="13621" y="18824"/>
                    <a:pt x="13502" y="18812"/>
                  </a:cubicBezTo>
                  <a:cubicBezTo>
                    <a:pt x="13270" y="18794"/>
                    <a:pt x="13070" y="18785"/>
                    <a:pt x="12886" y="18785"/>
                  </a:cubicBezTo>
                  <a:cubicBezTo>
                    <a:pt x="12701" y="18785"/>
                    <a:pt x="12532" y="18794"/>
                    <a:pt x="12359" y="18812"/>
                  </a:cubicBezTo>
                  <a:cubicBezTo>
                    <a:pt x="12192" y="18824"/>
                    <a:pt x="12002" y="18836"/>
                    <a:pt x="11811" y="18872"/>
                  </a:cubicBezTo>
                  <a:cubicBezTo>
                    <a:pt x="11716" y="18884"/>
                    <a:pt x="11645" y="18919"/>
                    <a:pt x="11573" y="18931"/>
                  </a:cubicBezTo>
                  <a:lnTo>
                    <a:pt x="11526" y="18943"/>
                  </a:lnTo>
                  <a:cubicBezTo>
                    <a:pt x="11430" y="18979"/>
                    <a:pt x="11335" y="19003"/>
                    <a:pt x="11240" y="19050"/>
                  </a:cubicBezTo>
                  <a:cubicBezTo>
                    <a:pt x="11073" y="19122"/>
                    <a:pt x="10930" y="19217"/>
                    <a:pt x="10776" y="19312"/>
                  </a:cubicBezTo>
                  <a:lnTo>
                    <a:pt x="10752" y="19348"/>
                  </a:lnTo>
                  <a:lnTo>
                    <a:pt x="10740" y="19360"/>
                  </a:lnTo>
                  <a:cubicBezTo>
                    <a:pt x="10680" y="19276"/>
                    <a:pt x="10597" y="19169"/>
                    <a:pt x="10525" y="19074"/>
                  </a:cubicBezTo>
                  <a:cubicBezTo>
                    <a:pt x="10466" y="19003"/>
                    <a:pt x="10406" y="18919"/>
                    <a:pt x="10347" y="18824"/>
                  </a:cubicBezTo>
                  <a:lnTo>
                    <a:pt x="10347" y="18812"/>
                  </a:lnTo>
                  <a:cubicBezTo>
                    <a:pt x="10335" y="18765"/>
                    <a:pt x="10299" y="18741"/>
                    <a:pt x="10275" y="18693"/>
                  </a:cubicBezTo>
                  <a:cubicBezTo>
                    <a:pt x="10204" y="18598"/>
                    <a:pt x="10144" y="18503"/>
                    <a:pt x="10085" y="18395"/>
                  </a:cubicBezTo>
                  <a:lnTo>
                    <a:pt x="10049" y="18348"/>
                  </a:lnTo>
                  <a:lnTo>
                    <a:pt x="10025" y="18300"/>
                  </a:lnTo>
                  <a:lnTo>
                    <a:pt x="10002" y="18288"/>
                  </a:lnTo>
                  <a:cubicBezTo>
                    <a:pt x="9966" y="18217"/>
                    <a:pt x="9906" y="18110"/>
                    <a:pt x="9847" y="18003"/>
                  </a:cubicBezTo>
                  <a:lnTo>
                    <a:pt x="9644" y="17669"/>
                  </a:lnTo>
                  <a:lnTo>
                    <a:pt x="9633" y="17645"/>
                  </a:lnTo>
                  <a:lnTo>
                    <a:pt x="9549" y="17467"/>
                  </a:lnTo>
                  <a:lnTo>
                    <a:pt x="9525" y="17455"/>
                  </a:lnTo>
                  <a:cubicBezTo>
                    <a:pt x="9466" y="17336"/>
                    <a:pt x="9406" y="17205"/>
                    <a:pt x="9347" y="17074"/>
                  </a:cubicBezTo>
                  <a:lnTo>
                    <a:pt x="9263" y="16860"/>
                  </a:lnTo>
                  <a:lnTo>
                    <a:pt x="9168" y="16657"/>
                  </a:lnTo>
                  <a:cubicBezTo>
                    <a:pt x="9144" y="16574"/>
                    <a:pt x="9109" y="16514"/>
                    <a:pt x="9085" y="16443"/>
                  </a:cubicBezTo>
                  <a:cubicBezTo>
                    <a:pt x="9085" y="16419"/>
                    <a:pt x="9073" y="16383"/>
                    <a:pt x="9049" y="16359"/>
                  </a:cubicBezTo>
                  <a:cubicBezTo>
                    <a:pt x="9013" y="16252"/>
                    <a:pt x="8978" y="16145"/>
                    <a:pt x="8930" y="16038"/>
                  </a:cubicBezTo>
                  <a:lnTo>
                    <a:pt x="8930" y="15705"/>
                  </a:lnTo>
                  <a:cubicBezTo>
                    <a:pt x="8930" y="15312"/>
                    <a:pt x="8954" y="14931"/>
                    <a:pt x="8966" y="14526"/>
                  </a:cubicBezTo>
                  <a:cubicBezTo>
                    <a:pt x="8966" y="14407"/>
                    <a:pt x="8966" y="14300"/>
                    <a:pt x="8978" y="14193"/>
                  </a:cubicBezTo>
                  <a:lnTo>
                    <a:pt x="8978" y="14181"/>
                  </a:lnTo>
                  <a:lnTo>
                    <a:pt x="8990" y="14062"/>
                  </a:lnTo>
                  <a:lnTo>
                    <a:pt x="9013" y="13895"/>
                  </a:lnTo>
                  <a:lnTo>
                    <a:pt x="9013" y="13883"/>
                  </a:lnTo>
                  <a:cubicBezTo>
                    <a:pt x="9025" y="13776"/>
                    <a:pt x="9025" y="13657"/>
                    <a:pt x="9037" y="13562"/>
                  </a:cubicBezTo>
                  <a:lnTo>
                    <a:pt x="9049" y="13335"/>
                  </a:lnTo>
                  <a:lnTo>
                    <a:pt x="9049" y="13323"/>
                  </a:lnTo>
                  <a:cubicBezTo>
                    <a:pt x="9073" y="13061"/>
                    <a:pt x="9109" y="12764"/>
                    <a:pt x="9144" y="12466"/>
                  </a:cubicBezTo>
                  <a:cubicBezTo>
                    <a:pt x="9252" y="11692"/>
                    <a:pt x="9347" y="10906"/>
                    <a:pt x="9466" y="10121"/>
                  </a:cubicBezTo>
                  <a:cubicBezTo>
                    <a:pt x="9513" y="9871"/>
                    <a:pt x="9561" y="9597"/>
                    <a:pt x="9609" y="9347"/>
                  </a:cubicBezTo>
                  <a:lnTo>
                    <a:pt x="9609" y="9335"/>
                  </a:lnTo>
                  <a:lnTo>
                    <a:pt x="9609" y="9311"/>
                  </a:lnTo>
                  <a:lnTo>
                    <a:pt x="9633" y="9168"/>
                  </a:lnTo>
                  <a:lnTo>
                    <a:pt x="9668" y="9037"/>
                  </a:lnTo>
                  <a:cubicBezTo>
                    <a:pt x="9680" y="8930"/>
                    <a:pt x="9704" y="8823"/>
                    <a:pt x="9728" y="8739"/>
                  </a:cubicBezTo>
                  <a:lnTo>
                    <a:pt x="9728" y="8716"/>
                  </a:lnTo>
                  <a:lnTo>
                    <a:pt x="9740" y="8620"/>
                  </a:lnTo>
                  <a:lnTo>
                    <a:pt x="9740" y="8597"/>
                  </a:lnTo>
                  <a:lnTo>
                    <a:pt x="9752" y="8513"/>
                  </a:lnTo>
                  <a:cubicBezTo>
                    <a:pt x="9787" y="8358"/>
                    <a:pt x="9823" y="8204"/>
                    <a:pt x="9859" y="8049"/>
                  </a:cubicBezTo>
                  <a:lnTo>
                    <a:pt x="9906" y="7882"/>
                  </a:lnTo>
                  <a:lnTo>
                    <a:pt x="9918" y="7858"/>
                  </a:lnTo>
                  <a:lnTo>
                    <a:pt x="9918" y="7835"/>
                  </a:lnTo>
                  <a:lnTo>
                    <a:pt x="9918" y="7823"/>
                  </a:lnTo>
                  <a:cubicBezTo>
                    <a:pt x="9966" y="7620"/>
                    <a:pt x="10025" y="7382"/>
                    <a:pt x="10097" y="7156"/>
                  </a:cubicBezTo>
                  <a:cubicBezTo>
                    <a:pt x="10121" y="7061"/>
                    <a:pt x="10156" y="6965"/>
                    <a:pt x="10180" y="6870"/>
                  </a:cubicBezTo>
                  <a:lnTo>
                    <a:pt x="10204" y="6823"/>
                  </a:lnTo>
                  <a:cubicBezTo>
                    <a:pt x="10275" y="6584"/>
                    <a:pt x="10347" y="6311"/>
                    <a:pt x="10442" y="6049"/>
                  </a:cubicBezTo>
                  <a:lnTo>
                    <a:pt x="10466" y="5953"/>
                  </a:lnTo>
                  <a:lnTo>
                    <a:pt x="10466" y="5930"/>
                  </a:lnTo>
                  <a:lnTo>
                    <a:pt x="10478" y="5906"/>
                  </a:lnTo>
                  <a:lnTo>
                    <a:pt x="10799" y="4965"/>
                  </a:lnTo>
                  <a:lnTo>
                    <a:pt x="10895" y="4668"/>
                  </a:lnTo>
                  <a:lnTo>
                    <a:pt x="11002" y="4370"/>
                  </a:lnTo>
                  <a:cubicBezTo>
                    <a:pt x="11037" y="4287"/>
                    <a:pt x="11073" y="4179"/>
                    <a:pt x="11109" y="4084"/>
                  </a:cubicBezTo>
                  <a:lnTo>
                    <a:pt x="11121" y="4048"/>
                  </a:lnTo>
                  <a:lnTo>
                    <a:pt x="11121" y="4025"/>
                  </a:lnTo>
                  <a:lnTo>
                    <a:pt x="11133" y="4001"/>
                  </a:lnTo>
                  <a:cubicBezTo>
                    <a:pt x="11168" y="3953"/>
                    <a:pt x="11180" y="3906"/>
                    <a:pt x="11192" y="3870"/>
                  </a:cubicBezTo>
                  <a:cubicBezTo>
                    <a:pt x="11335" y="3536"/>
                    <a:pt x="11466" y="3191"/>
                    <a:pt x="11597" y="2870"/>
                  </a:cubicBezTo>
                  <a:lnTo>
                    <a:pt x="11609" y="2834"/>
                  </a:lnTo>
                  <a:lnTo>
                    <a:pt x="11609" y="2822"/>
                  </a:lnTo>
                  <a:lnTo>
                    <a:pt x="11609" y="2810"/>
                  </a:lnTo>
                  <a:lnTo>
                    <a:pt x="11633" y="2774"/>
                  </a:lnTo>
                  <a:lnTo>
                    <a:pt x="11764" y="2465"/>
                  </a:lnTo>
                  <a:lnTo>
                    <a:pt x="11764" y="2453"/>
                  </a:lnTo>
                  <a:cubicBezTo>
                    <a:pt x="11776" y="2417"/>
                    <a:pt x="11811" y="2382"/>
                    <a:pt x="11823" y="2334"/>
                  </a:cubicBezTo>
                  <a:cubicBezTo>
                    <a:pt x="11930" y="2108"/>
                    <a:pt x="12049" y="1858"/>
                    <a:pt x="12192" y="1584"/>
                  </a:cubicBezTo>
                  <a:cubicBezTo>
                    <a:pt x="12311" y="1370"/>
                    <a:pt x="12442" y="1191"/>
                    <a:pt x="12561" y="1012"/>
                  </a:cubicBezTo>
                  <a:cubicBezTo>
                    <a:pt x="12669" y="846"/>
                    <a:pt x="12788" y="691"/>
                    <a:pt x="12919" y="548"/>
                  </a:cubicBezTo>
                  <a:lnTo>
                    <a:pt x="13014" y="453"/>
                  </a:lnTo>
                  <a:cubicBezTo>
                    <a:pt x="13085" y="417"/>
                    <a:pt x="13145" y="322"/>
                    <a:pt x="13145" y="238"/>
                  </a:cubicBezTo>
                  <a:cubicBezTo>
                    <a:pt x="13145" y="191"/>
                    <a:pt x="13121" y="131"/>
                    <a:pt x="13085" y="84"/>
                  </a:cubicBezTo>
                  <a:cubicBezTo>
                    <a:pt x="13062" y="36"/>
                    <a:pt x="12978" y="12"/>
                    <a:pt x="12919" y="0"/>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5"/>
            <p:cNvSpPr/>
            <p:nvPr/>
          </p:nvSpPr>
          <p:spPr>
            <a:xfrm rot="10105750">
              <a:off x="6549500" y="3251083"/>
              <a:ext cx="212769" cy="133111"/>
            </a:xfrm>
            <a:custGeom>
              <a:rect b="b" l="l" r="r" t="t"/>
              <a:pathLst>
                <a:path extrusionOk="0" h="3122" w="4990">
                  <a:moveTo>
                    <a:pt x="3156" y="1191"/>
                  </a:moveTo>
                  <a:cubicBezTo>
                    <a:pt x="3144" y="1191"/>
                    <a:pt x="3144" y="1203"/>
                    <a:pt x="3132" y="1203"/>
                  </a:cubicBezTo>
                  <a:cubicBezTo>
                    <a:pt x="3144" y="1203"/>
                    <a:pt x="3156" y="1203"/>
                    <a:pt x="3156" y="1191"/>
                  </a:cubicBezTo>
                  <a:close/>
                  <a:moveTo>
                    <a:pt x="3334" y="1489"/>
                  </a:moveTo>
                  <a:lnTo>
                    <a:pt x="3334" y="1489"/>
                  </a:lnTo>
                  <a:cubicBezTo>
                    <a:pt x="3334" y="1489"/>
                    <a:pt x="3333" y="1489"/>
                    <a:pt x="3330" y="1489"/>
                  </a:cubicBezTo>
                  <a:lnTo>
                    <a:pt x="3330" y="1489"/>
                  </a:lnTo>
                  <a:cubicBezTo>
                    <a:pt x="3331" y="1489"/>
                    <a:pt x="3333" y="1489"/>
                    <a:pt x="3334" y="1489"/>
                  </a:cubicBezTo>
                  <a:close/>
                  <a:moveTo>
                    <a:pt x="4763" y="0"/>
                  </a:moveTo>
                  <a:cubicBezTo>
                    <a:pt x="4703" y="0"/>
                    <a:pt x="4656" y="48"/>
                    <a:pt x="4644" y="96"/>
                  </a:cubicBezTo>
                  <a:cubicBezTo>
                    <a:pt x="4632" y="119"/>
                    <a:pt x="4596" y="155"/>
                    <a:pt x="4572" y="179"/>
                  </a:cubicBezTo>
                  <a:cubicBezTo>
                    <a:pt x="4453" y="298"/>
                    <a:pt x="4322" y="417"/>
                    <a:pt x="4180" y="524"/>
                  </a:cubicBezTo>
                  <a:cubicBezTo>
                    <a:pt x="4084" y="608"/>
                    <a:pt x="3977" y="691"/>
                    <a:pt x="3870" y="762"/>
                  </a:cubicBezTo>
                  <a:cubicBezTo>
                    <a:pt x="3644" y="905"/>
                    <a:pt x="3406" y="1060"/>
                    <a:pt x="3191" y="1191"/>
                  </a:cubicBezTo>
                  <a:cubicBezTo>
                    <a:pt x="2989" y="1310"/>
                    <a:pt x="2798" y="1429"/>
                    <a:pt x="2608" y="1536"/>
                  </a:cubicBezTo>
                  <a:cubicBezTo>
                    <a:pt x="2417" y="1643"/>
                    <a:pt x="2239" y="1739"/>
                    <a:pt x="2036" y="1846"/>
                  </a:cubicBezTo>
                  <a:lnTo>
                    <a:pt x="1060" y="2334"/>
                  </a:lnTo>
                  <a:cubicBezTo>
                    <a:pt x="751" y="2489"/>
                    <a:pt x="417" y="2632"/>
                    <a:pt x="108" y="2786"/>
                  </a:cubicBezTo>
                  <a:cubicBezTo>
                    <a:pt x="48" y="2798"/>
                    <a:pt x="0" y="2858"/>
                    <a:pt x="24" y="2977"/>
                  </a:cubicBezTo>
                  <a:cubicBezTo>
                    <a:pt x="24" y="2989"/>
                    <a:pt x="24" y="3025"/>
                    <a:pt x="48" y="3036"/>
                  </a:cubicBezTo>
                  <a:cubicBezTo>
                    <a:pt x="66" y="3089"/>
                    <a:pt x="128" y="3122"/>
                    <a:pt x="188" y="3122"/>
                  </a:cubicBezTo>
                  <a:cubicBezTo>
                    <a:pt x="210" y="3122"/>
                    <a:pt x="231" y="3117"/>
                    <a:pt x="250" y="3108"/>
                  </a:cubicBezTo>
                  <a:cubicBezTo>
                    <a:pt x="584" y="2965"/>
                    <a:pt x="905" y="2810"/>
                    <a:pt x="1239" y="2655"/>
                  </a:cubicBezTo>
                  <a:cubicBezTo>
                    <a:pt x="1560" y="2489"/>
                    <a:pt x="1870" y="2322"/>
                    <a:pt x="2203" y="2155"/>
                  </a:cubicBezTo>
                  <a:cubicBezTo>
                    <a:pt x="2525" y="2001"/>
                    <a:pt x="2858" y="1834"/>
                    <a:pt x="3168" y="1643"/>
                  </a:cubicBezTo>
                  <a:cubicBezTo>
                    <a:pt x="3168" y="1620"/>
                    <a:pt x="3179" y="1620"/>
                    <a:pt x="3179" y="1620"/>
                  </a:cubicBezTo>
                  <a:lnTo>
                    <a:pt x="3215" y="1620"/>
                  </a:lnTo>
                  <a:cubicBezTo>
                    <a:pt x="3227" y="1620"/>
                    <a:pt x="3227" y="1608"/>
                    <a:pt x="3239" y="1608"/>
                  </a:cubicBezTo>
                  <a:lnTo>
                    <a:pt x="3227" y="1608"/>
                  </a:lnTo>
                  <a:cubicBezTo>
                    <a:pt x="3239" y="1596"/>
                    <a:pt x="3275" y="1584"/>
                    <a:pt x="3287" y="1560"/>
                  </a:cubicBezTo>
                  <a:cubicBezTo>
                    <a:pt x="3287" y="1548"/>
                    <a:pt x="3298" y="1548"/>
                    <a:pt x="3298" y="1548"/>
                  </a:cubicBezTo>
                  <a:lnTo>
                    <a:pt x="3322" y="1536"/>
                  </a:lnTo>
                  <a:lnTo>
                    <a:pt x="3334" y="1524"/>
                  </a:lnTo>
                  <a:lnTo>
                    <a:pt x="3322" y="1524"/>
                  </a:lnTo>
                  <a:cubicBezTo>
                    <a:pt x="3584" y="1358"/>
                    <a:pt x="3834" y="1167"/>
                    <a:pt x="4096" y="989"/>
                  </a:cubicBezTo>
                  <a:cubicBezTo>
                    <a:pt x="4215" y="893"/>
                    <a:pt x="4334" y="786"/>
                    <a:pt x="4453" y="703"/>
                  </a:cubicBezTo>
                  <a:cubicBezTo>
                    <a:pt x="4513" y="655"/>
                    <a:pt x="4572" y="596"/>
                    <a:pt x="4632" y="548"/>
                  </a:cubicBezTo>
                  <a:cubicBezTo>
                    <a:pt x="4668" y="524"/>
                    <a:pt x="4715" y="477"/>
                    <a:pt x="4763" y="429"/>
                  </a:cubicBezTo>
                  <a:cubicBezTo>
                    <a:pt x="4834" y="358"/>
                    <a:pt x="4894" y="298"/>
                    <a:pt x="4942" y="215"/>
                  </a:cubicBezTo>
                  <a:cubicBezTo>
                    <a:pt x="4989" y="119"/>
                    <a:pt x="4906" y="0"/>
                    <a:pt x="48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5"/>
            <p:cNvSpPr/>
            <p:nvPr/>
          </p:nvSpPr>
          <p:spPr>
            <a:xfrm rot="10105750">
              <a:off x="6568925" y="2628243"/>
              <a:ext cx="118323" cy="262215"/>
            </a:xfrm>
            <a:custGeom>
              <a:rect b="b" l="l" r="r" t="t"/>
              <a:pathLst>
                <a:path extrusionOk="0" h="6150" w="2775">
                  <a:moveTo>
                    <a:pt x="2578" y="0"/>
                  </a:moveTo>
                  <a:cubicBezTo>
                    <a:pt x="2551" y="0"/>
                    <a:pt x="2525" y="3"/>
                    <a:pt x="2501" y="9"/>
                  </a:cubicBezTo>
                  <a:cubicBezTo>
                    <a:pt x="2453" y="33"/>
                    <a:pt x="2417" y="81"/>
                    <a:pt x="2394" y="116"/>
                  </a:cubicBezTo>
                  <a:cubicBezTo>
                    <a:pt x="2274" y="569"/>
                    <a:pt x="2155" y="1009"/>
                    <a:pt x="2013" y="1462"/>
                  </a:cubicBezTo>
                  <a:cubicBezTo>
                    <a:pt x="1941" y="1700"/>
                    <a:pt x="1858" y="1914"/>
                    <a:pt x="1774" y="2140"/>
                  </a:cubicBezTo>
                  <a:cubicBezTo>
                    <a:pt x="1691" y="2378"/>
                    <a:pt x="1596" y="2605"/>
                    <a:pt x="1512" y="2843"/>
                  </a:cubicBezTo>
                  <a:cubicBezTo>
                    <a:pt x="1334" y="3307"/>
                    <a:pt x="1131" y="3748"/>
                    <a:pt x="941" y="4200"/>
                  </a:cubicBezTo>
                  <a:cubicBezTo>
                    <a:pt x="834" y="4438"/>
                    <a:pt x="739" y="4664"/>
                    <a:pt x="631" y="4879"/>
                  </a:cubicBezTo>
                  <a:cubicBezTo>
                    <a:pt x="524" y="5093"/>
                    <a:pt x="405" y="5284"/>
                    <a:pt x="298" y="5498"/>
                  </a:cubicBezTo>
                  <a:cubicBezTo>
                    <a:pt x="215" y="5641"/>
                    <a:pt x="119" y="5772"/>
                    <a:pt x="36" y="5927"/>
                  </a:cubicBezTo>
                  <a:cubicBezTo>
                    <a:pt x="24" y="5974"/>
                    <a:pt x="0" y="5998"/>
                    <a:pt x="12" y="5998"/>
                  </a:cubicBezTo>
                  <a:lnTo>
                    <a:pt x="12" y="6010"/>
                  </a:lnTo>
                  <a:cubicBezTo>
                    <a:pt x="12" y="6057"/>
                    <a:pt x="48" y="6081"/>
                    <a:pt x="72" y="6117"/>
                  </a:cubicBezTo>
                  <a:cubicBezTo>
                    <a:pt x="97" y="6138"/>
                    <a:pt x="134" y="6149"/>
                    <a:pt x="171" y="6149"/>
                  </a:cubicBezTo>
                  <a:cubicBezTo>
                    <a:pt x="221" y="6149"/>
                    <a:pt x="271" y="6129"/>
                    <a:pt x="298" y="6081"/>
                  </a:cubicBezTo>
                  <a:cubicBezTo>
                    <a:pt x="358" y="5986"/>
                    <a:pt x="429" y="5867"/>
                    <a:pt x="489" y="5760"/>
                  </a:cubicBezTo>
                  <a:cubicBezTo>
                    <a:pt x="631" y="5546"/>
                    <a:pt x="774" y="5343"/>
                    <a:pt x="905" y="5153"/>
                  </a:cubicBezTo>
                  <a:cubicBezTo>
                    <a:pt x="965" y="5057"/>
                    <a:pt x="1048" y="4950"/>
                    <a:pt x="1108" y="4867"/>
                  </a:cubicBezTo>
                  <a:cubicBezTo>
                    <a:pt x="1179" y="4760"/>
                    <a:pt x="1239" y="4641"/>
                    <a:pt x="1310" y="4533"/>
                  </a:cubicBezTo>
                  <a:cubicBezTo>
                    <a:pt x="1382" y="4414"/>
                    <a:pt x="1441" y="4319"/>
                    <a:pt x="1501" y="4200"/>
                  </a:cubicBezTo>
                  <a:cubicBezTo>
                    <a:pt x="1560" y="4081"/>
                    <a:pt x="1620" y="3974"/>
                    <a:pt x="1679" y="3855"/>
                  </a:cubicBezTo>
                  <a:lnTo>
                    <a:pt x="1858" y="3498"/>
                  </a:lnTo>
                  <a:cubicBezTo>
                    <a:pt x="1917" y="3390"/>
                    <a:pt x="1977" y="3271"/>
                    <a:pt x="2024" y="3152"/>
                  </a:cubicBezTo>
                  <a:cubicBezTo>
                    <a:pt x="2072" y="3045"/>
                    <a:pt x="2120" y="2926"/>
                    <a:pt x="2155" y="2807"/>
                  </a:cubicBezTo>
                  <a:cubicBezTo>
                    <a:pt x="2203" y="2688"/>
                    <a:pt x="2239" y="2569"/>
                    <a:pt x="2274" y="2450"/>
                  </a:cubicBezTo>
                  <a:cubicBezTo>
                    <a:pt x="2370" y="2212"/>
                    <a:pt x="2429" y="1962"/>
                    <a:pt x="2489" y="1712"/>
                  </a:cubicBezTo>
                  <a:cubicBezTo>
                    <a:pt x="2548" y="1474"/>
                    <a:pt x="2596" y="1224"/>
                    <a:pt x="2632" y="962"/>
                  </a:cubicBezTo>
                  <a:cubicBezTo>
                    <a:pt x="2679" y="712"/>
                    <a:pt x="2715" y="474"/>
                    <a:pt x="2775" y="223"/>
                  </a:cubicBezTo>
                  <a:lnTo>
                    <a:pt x="2775" y="223"/>
                  </a:lnTo>
                  <a:cubicBezTo>
                    <a:pt x="2775" y="227"/>
                    <a:pt x="2775" y="231"/>
                    <a:pt x="2775" y="235"/>
                  </a:cubicBezTo>
                  <a:lnTo>
                    <a:pt x="2775" y="223"/>
                  </a:lnTo>
                  <a:cubicBezTo>
                    <a:pt x="2775" y="223"/>
                    <a:pt x="2775" y="223"/>
                    <a:pt x="2775" y="223"/>
                  </a:cubicBezTo>
                  <a:lnTo>
                    <a:pt x="2775" y="223"/>
                  </a:lnTo>
                  <a:cubicBezTo>
                    <a:pt x="2774" y="183"/>
                    <a:pt x="2772" y="160"/>
                    <a:pt x="2751" y="116"/>
                  </a:cubicBezTo>
                  <a:cubicBezTo>
                    <a:pt x="2739" y="69"/>
                    <a:pt x="2691" y="33"/>
                    <a:pt x="2655" y="9"/>
                  </a:cubicBezTo>
                  <a:cubicBezTo>
                    <a:pt x="2632" y="3"/>
                    <a:pt x="2605" y="0"/>
                    <a:pt x="25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5"/>
            <p:cNvSpPr/>
            <p:nvPr/>
          </p:nvSpPr>
          <p:spPr>
            <a:xfrm rot="10105750">
              <a:off x="6328565" y="2375439"/>
              <a:ext cx="67029" cy="292871"/>
            </a:xfrm>
            <a:custGeom>
              <a:rect b="b" l="l" r="r" t="t"/>
              <a:pathLst>
                <a:path extrusionOk="0" h="6869" w="1572">
                  <a:moveTo>
                    <a:pt x="200" y="1"/>
                  </a:moveTo>
                  <a:cubicBezTo>
                    <a:pt x="128" y="1"/>
                    <a:pt x="56" y="53"/>
                    <a:pt x="36" y="113"/>
                  </a:cubicBezTo>
                  <a:cubicBezTo>
                    <a:pt x="36" y="137"/>
                    <a:pt x="36" y="161"/>
                    <a:pt x="0" y="173"/>
                  </a:cubicBezTo>
                  <a:lnTo>
                    <a:pt x="0" y="185"/>
                  </a:lnTo>
                  <a:cubicBezTo>
                    <a:pt x="24" y="268"/>
                    <a:pt x="24" y="363"/>
                    <a:pt x="24" y="447"/>
                  </a:cubicBezTo>
                  <a:cubicBezTo>
                    <a:pt x="24" y="542"/>
                    <a:pt x="36" y="613"/>
                    <a:pt x="36" y="709"/>
                  </a:cubicBezTo>
                  <a:cubicBezTo>
                    <a:pt x="36" y="816"/>
                    <a:pt x="48" y="911"/>
                    <a:pt x="48" y="1018"/>
                  </a:cubicBezTo>
                  <a:lnTo>
                    <a:pt x="48" y="1304"/>
                  </a:lnTo>
                  <a:cubicBezTo>
                    <a:pt x="48" y="1530"/>
                    <a:pt x="48" y="1733"/>
                    <a:pt x="60" y="1935"/>
                  </a:cubicBezTo>
                  <a:cubicBezTo>
                    <a:pt x="72" y="2078"/>
                    <a:pt x="72" y="2209"/>
                    <a:pt x="96" y="2340"/>
                  </a:cubicBezTo>
                  <a:cubicBezTo>
                    <a:pt x="96" y="2495"/>
                    <a:pt x="107" y="2626"/>
                    <a:pt x="119" y="2780"/>
                  </a:cubicBezTo>
                  <a:lnTo>
                    <a:pt x="215" y="3399"/>
                  </a:lnTo>
                  <a:cubicBezTo>
                    <a:pt x="227" y="3518"/>
                    <a:pt x="250" y="3626"/>
                    <a:pt x="274" y="3745"/>
                  </a:cubicBezTo>
                  <a:cubicBezTo>
                    <a:pt x="298" y="3864"/>
                    <a:pt x="310" y="3983"/>
                    <a:pt x="346" y="4102"/>
                  </a:cubicBezTo>
                  <a:cubicBezTo>
                    <a:pt x="465" y="4578"/>
                    <a:pt x="584" y="5031"/>
                    <a:pt x="750" y="5495"/>
                  </a:cubicBezTo>
                  <a:cubicBezTo>
                    <a:pt x="834" y="5709"/>
                    <a:pt x="905" y="5924"/>
                    <a:pt x="1012" y="6138"/>
                  </a:cubicBezTo>
                  <a:cubicBezTo>
                    <a:pt x="1024" y="6185"/>
                    <a:pt x="1060" y="6245"/>
                    <a:pt x="1084" y="6305"/>
                  </a:cubicBezTo>
                  <a:cubicBezTo>
                    <a:pt x="1108" y="6364"/>
                    <a:pt x="1131" y="6400"/>
                    <a:pt x="1143" y="6459"/>
                  </a:cubicBezTo>
                  <a:cubicBezTo>
                    <a:pt x="1191" y="6566"/>
                    <a:pt x="1227" y="6674"/>
                    <a:pt x="1262" y="6781"/>
                  </a:cubicBezTo>
                  <a:cubicBezTo>
                    <a:pt x="1287" y="6839"/>
                    <a:pt x="1347" y="6868"/>
                    <a:pt x="1406" y="6868"/>
                  </a:cubicBezTo>
                  <a:cubicBezTo>
                    <a:pt x="1431" y="6868"/>
                    <a:pt x="1455" y="6863"/>
                    <a:pt x="1477" y="6852"/>
                  </a:cubicBezTo>
                  <a:cubicBezTo>
                    <a:pt x="1512" y="6840"/>
                    <a:pt x="1536" y="6805"/>
                    <a:pt x="1548" y="6757"/>
                  </a:cubicBezTo>
                  <a:cubicBezTo>
                    <a:pt x="1572" y="6721"/>
                    <a:pt x="1548" y="6686"/>
                    <a:pt x="1536" y="6650"/>
                  </a:cubicBezTo>
                  <a:cubicBezTo>
                    <a:pt x="1489" y="6507"/>
                    <a:pt x="1441" y="6388"/>
                    <a:pt x="1405" y="6257"/>
                  </a:cubicBezTo>
                  <a:cubicBezTo>
                    <a:pt x="1381" y="6209"/>
                    <a:pt x="1381" y="6185"/>
                    <a:pt x="1370" y="6150"/>
                  </a:cubicBezTo>
                  <a:cubicBezTo>
                    <a:pt x="1262" y="5709"/>
                    <a:pt x="1143" y="5257"/>
                    <a:pt x="1048" y="4816"/>
                  </a:cubicBezTo>
                  <a:cubicBezTo>
                    <a:pt x="941" y="4364"/>
                    <a:pt x="846" y="3923"/>
                    <a:pt x="762" y="3471"/>
                  </a:cubicBezTo>
                  <a:cubicBezTo>
                    <a:pt x="667" y="2995"/>
                    <a:pt x="584" y="2518"/>
                    <a:pt x="512" y="2042"/>
                  </a:cubicBezTo>
                  <a:lnTo>
                    <a:pt x="417" y="1375"/>
                  </a:lnTo>
                  <a:cubicBezTo>
                    <a:pt x="405" y="1256"/>
                    <a:pt x="393" y="1125"/>
                    <a:pt x="369" y="982"/>
                  </a:cubicBezTo>
                  <a:cubicBezTo>
                    <a:pt x="358" y="899"/>
                    <a:pt x="358" y="792"/>
                    <a:pt x="358" y="709"/>
                  </a:cubicBezTo>
                  <a:cubicBezTo>
                    <a:pt x="358" y="590"/>
                    <a:pt x="346" y="482"/>
                    <a:pt x="346" y="363"/>
                  </a:cubicBezTo>
                  <a:lnTo>
                    <a:pt x="346" y="209"/>
                  </a:lnTo>
                  <a:cubicBezTo>
                    <a:pt x="346" y="173"/>
                    <a:pt x="346" y="125"/>
                    <a:pt x="334" y="78"/>
                  </a:cubicBezTo>
                  <a:cubicBezTo>
                    <a:pt x="322" y="54"/>
                    <a:pt x="286" y="18"/>
                    <a:pt x="238" y="6"/>
                  </a:cubicBezTo>
                  <a:cubicBezTo>
                    <a:pt x="226" y="3"/>
                    <a:pt x="213" y="1"/>
                    <a:pt x="20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5"/>
            <p:cNvSpPr/>
            <p:nvPr/>
          </p:nvSpPr>
          <p:spPr>
            <a:xfrm rot="10105750">
              <a:off x="6192919" y="2695568"/>
              <a:ext cx="204113" cy="171442"/>
            </a:xfrm>
            <a:custGeom>
              <a:rect b="b" l="l" r="r" t="t"/>
              <a:pathLst>
                <a:path extrusionOk="0" h="4021" w="4787">
                  <a:moveTo>
                    <a:pt x="191" y="0"/>
                  </a:moveTo>
                  <a:cubicBezTo>
                    <a:pt x="143" y="0"/>
                    <a:pt x="84" y="12"/>
                    <a:pt x="36" y="60"/>
                  </a:cubicBezTo>
                  <a:cubicBezTo>
                    <a:pt x="12" y="84"/>
                    <a:pt x="0" y="131"/>
                    <a:pt x="36" y="155"/>
                  </a:cubicBezTo>
                  <a:cubicBezTo>
                    <a:pt x="36" y="179"/>
                    <a:pt x="60" y="215"/>
                    <a:pt x="72" y="239"/>
                  </a:cubicBezTo>
                  <a:cubicBezTo>
                    <a:pt x="84" y="239"/>
                    <a:pt x="84" y="250"/>
                    <a:pt x="84" y="250"/>
                  </a:cubicBezTo>
                  <a:cubicBezTo>
                    <a:pt x="119" y="286"/>
                    <a:pt x="131" y="334"/>
                    <a:pt x="155" y="370"/>
                  </a:cubicBezTo>
                  <a:cubicBezTo>
                    <a:pt x="167" y="405"/>
                    <a:pt x="203" y="453"/>
                    <a:pt x="238" y="489"/>
                  </a:cubicBezTo>
                  <a:cubicBezTo>
                    <a:pt x="286" y="572"/>
                    <a:pt x="334" y="643"/>
                    <a:pt x="393" y="715"/>
                  </a:cubicBezTo>
                  <a:cubicBezTo>
                    <a:pt x="453" y="810"/>
                    <a:pt x="512" y="893"/>
                    <a:pt x="572" y="965"/>
                  </a:cubicBezTo>
                  <a:cubicBezTo>
                    <a:pt x="655" y="1048"/>
                    <a:pt x="715" y="1132"/>
                    <a:pt x="786" y="1227"/>
                  </a:cubicBezTo>
                  <a:lnTo>
                    <a:pt x="1012" y="1489"/>
                  </a:lnTo>
                  <a:lnTo>
                    <a:pt x="1262" y="1739"/>
                  </a:lnTo>
                  <a:cubicBezTo>
                    <a:pt x="1322" y="1798"/>
                    <a:pt x="1381" y="1882"/>
                    <a:pt x="1453" y="1941"/>
                  </a:cubicBezTo>
                  <a:cubicBezTo>
                    <a:pt x="1524" y="2001"/>
                    <a:pt x="1608" y="2072"/>
                    <a:pt x="1679" y="2132"/>
                  </a:cubicBezTo>
                  <a:cubicBezTo>
                    <a:pt x="1905" y="2310"/>
                    <a:pt x="2108" y="2501"/>
                    <a:pt x="2346" y="2667"/>
                  </a:cubicBezTo>
                  <a:cubicBezTo>
                    <a:pt x="2465" y="2751"/>
                    <a:pt x="2596" y="2846"/>
                    <a:pt x="2715" y="2929"/>
                  </a:cubicBezTo>
                  <a:cubicBezTo>
                    <a:pt x="2834" y="3025"/>
                    <a:pt x="2953" y="3096"/>
                    <a:pt x="3072" y="3167"/>
                  </a:cubicBezTo>
                  <a:cubicBezTo>
                    <a:pt x="3191" y="3251"/>
                    <a:pt x="3334" y="3322"/>
                    <a:pt x="3465" y="3394"/>
                  </a:cubicBezTo>
                  <a:cubicBezTo>
                    <a:pt x="3572" y="3465"/>
                    <a:pt x="3691" y="3525"/>
                    <a:pt x="3810" y="3584"/>
                  </a:cubicBezTo>
                  <a:cubicBezTo>
                    <a:pt x="4060" y="3727"/>
                    <a:pt x="4298" y="3858"/>
                    <a:pt x="4537" y="4001"/>
                  </a:cubicBezTo>
                  <a:cubicBezTo>
                    <a:pt x="4556" y="4014"/>
                    <a:pt x="4579" y="4020"/>
                    <a:pt x="4603" y="4020"/>
                  </a:cubicBezTo>
                  <a:cubicBezTo>
                    <a:pt x="4663" y="4020"/>
                    <a:pt x="4728" y="3981"/>
                    <a:pt x="4763" y="3929"/>
                  </a:cubicBezTo>
                  <a:cubicBezTo>
                    <a:pt x="4787" y="3870"/>
                    <a:pt x="4775" y="3763"/>
                    <a:pt x="4715" y="3727"/>
                  </a:cubicBezTo>
                  <a:cubicBezTo>
                    <a:pt x="4382" y="3501"/>
                    <a:pt x="4060" y="3263"/>
                    <a:pt x="3751" y="3013"/>
                  </a:cubicBezTo>
                  <a:cubicBezTo>
                    <a:pt x="3584" y="2894"/>
                    <a:pt x="3417" y="2739"/>
                    <a:pt x="3251" y="2608"/>
                  </a:cubicBezTo>
                  <a:cubicBezTo>
                    <a:pt x="3108" y="2489"/>
                    <a:pt x="2953" y="2358"/>
                    <a:pt x="2810" y="2215"/>
                  </a:cubicBezTo>
                  <a:cubicBezTo>
                    <a:pt x="2381" y="1846"/>
                    <a:pt x="1917" y="1501"/>
                    <a:pt x="1465" y="1143"/>
                  </a:cubicBezTo>
                  <a:cubicBezTo>
                    <a:pt x="1369" y="1072"/>
                    <a:pt x="1262" y="989"/>
                    <a:pt x="1155" y="893"/>
                  </a:cubicBezTo>
                  <a:cubicBezTo>
                    <a:pt x="1048" y="810"/>
                    <a:pt x="965" y="727"/>
                    <a:pt x="869" y="643"/>
                  </a:cubicBezTo>
                  <a:cubicBezTo>
                    <a:pt x="667" y="465"/>
                    <a:pt x="476" y="274"/>
                    <a:pt x="298" y="72"/>
                  </a:cubicBezTo>
                  <a:cubicBezTo>
                    <a:pt x="274" y="36"/>
                    <a:pt x="238" y="12"/>
                    <a:pt x="1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 name="Google Shape;451;p25"/>
          <p:cNvGrpSpPr/>
          <p:nvPr/>
        </p:nvGrpSpPr>
        <p:grpSpPr>
          <a:xfrm>
            <a:off x="8607452" y="877931"/>
            <a:ext cx="293055" cy="564033"/>
            <a:chOff x="4952525" y="897198"/>
            <a:chExt cx="445779" cy="857975"/>
          </a:xfrm>
        </p:grpSpPr>
        <p:sp>
          <p:nvSpPr>
            <p:cNvPr id="452" name="Google Shape;452;p25"/>
            <p:cNvSpPr/>
            <p:nvPr/>
          </p:nvSpPr>
          <p:spPr>
            <a:xfrm>
              <a:off x="5123750" y="897198"/>
              <a:ext cx="274554" cy="685082"/>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5"/>
            <p:cNvSpPr/>
            <p:nvPr/>
          </p:nvSpPr>
          <p:spPr>
            <a:xfrm>
              <a:off x="4952525" y="1327927"/>
              <a:ext cx="171223" cy="427246"/>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2">
    <p:spTree>
      <p:nvGrpSpPr>
        <p:cNvPr id="454" name="Shape 454"/>
        <p:cNvGrpSpPr/>
        <p:nvPr/>
      </p:nvGrpSpPr>
      <p:grpSpPr>
        <a:xfrm>
          <a:off x="0" y="0"/>
          <a:ext cx="0" cy="0"/>
          <a:chOff x="0" y="0"/>
          <a:chExt cx="0" cy="0"/>
        </a:xfrm>
      </p:grpSpPr>
      <p:sp>
        <p:nvSpPr>
          <p:cNvPr id="455" name="Google Shape;455;p26"/>
          <p:cNvSpPr/>
          <p:nvPr/>
        </p:nvSpPr>
        <p:spPr>
          <a:xfrm rot="754036">
            <a:off x="3582457" y="4780387"/>
            <a:ext cx="2678136" cy="474589"/>
          </a:xfrm>
          <a:custGeom>
            <a:rect b="b" l="l" r="r" t="t"/>
            <a:pathLst>
              <a:path extrusionOk="0" h="5085" w="28695">
                <a:moveTo>
                  <a:pt x="4644" y="560"/>
                </a:moveTo>
                <a:cubicBezTo>
                  <a:pt x="4668" y="560"/>
                  <a:pt x="4692" y="572"/>
                  <a:pt x="4716" y="584"/>
                </a:cubicBezTo>
                <a:cubicBezTo>
                  <a:pt x="4775" y="620"/>
                  <a:pt x="4823" y="643"/>
                  <a:pt x="4882" y="691"/>
                </a:cubicBezTo>
                <a:cubicBezTo>
                  <a:pt x="4954" y="751"/>
                  <a:pt x="5013" y="822"/>
                  <a:pt x="5073" y="894"/>
                </a:cubicBezTo>
                <a:cubicBezTo>
                  <a:pt x="5097" y="941"/>
                  <a:pt x="5132" y="989"/>
                  <a:pt x="5144" y="1024"/>
                </a:cubicBezTo>
                <a:cubicBezTo>
                  <a:pt x="5156" y="1072"/>
                  <a:pt x="5180" y="1132"/>
                  <a:pt x="5180" y="1191"/>
                </a:cubicBezTo>
                <a:cubicBezTo>
                  <a:pt x="5180" y="1286"/>
                  <a:pt x="5180" y="1370"/>
                  <a:pt x="5168" y="1465"/>
                </a:cubicBezTo>
                <a:cubicBezTo>
                  <a:pt x="5132" y="1584"/>
                  <a:pt x="5097" y="1691"/>
                  <a:pt x="5061" y="1810"/>
                </a:cubicBezTo>
                <a:cubicBezTo>
                  <a:pt x="4990" y="1965"/>
                  <a:pt x="4882" y="2120"/>
                  <a:pt x="4775" y="2263"/>
                </a:cubicBezTo>
                <a:cubicBezTo>
                  <a:pt x="4644" y="2429"/>
                  <a:pt x="4478" y="2560"/>
                  <a:pt x="4299" y="2703"/>
                </a:cubicBezTo>
                <a:cubicBezTo>
                  <a:pt x="4239" y="2727"/>
                  <a:pt x="4180" y="2775"/>
                  <a:pt x="4120" y="2799"/>
                </a:cubicBezTo>
                <a:cubicBezTo>
                  <a:pt x="4061" y="2679"/>
                  <a:pt x="4001" y="2584"/>
                  <a:pt x="3954" y="2453"/>
                </a:cubicBezTo>
                <a:cubicBezTo>
                  <a:pt x="3906" y="2310"/>
                  <a:pt x="3882" y="2156"/>
                  <a:pt x="3870" y="2013"/>
                </a:cubicBezTo>
                <a:cubicBezTo>
                  <a:pt x="3858" y="1810"/>
                  <a:pt x="3870" y="1596"/>
                  <a:pt x="3882" y="1394"/>
                </a:cubicBezTo>
                <a:cubicBezTo>
                  <a:pt x="3906" y="1263"/>
                  <a:pt x="3942" y="1144"/>
                  <a:pt x="3989" y="1048"/>
                </a:cubicBezTo>
                <a:cubicBezTo>
                  <a:pt x="4025" y="953"/>
                  <a:pt x="4073" y="882"/>
                  <a:pt x="4132" y="810"/>
                </a:cubicBezTo>
                <a:cubicBezTo>
                  <a:pt x="4180" y="751"/>
                  <a:pt x="4239" y="703"/>
                  <a:pt x="4299" y="655"/>
                </a:cubicBezTo>
                <a:cubicBezTo>
                  <a:pt x="4347" y="632"/>
                  <a:pt x="4382" y="608"/>
                  <a:pt x="4418" y="596"/>
                </a:cubicBezTo>
                <a:cubicBezTo>
                  <a:pt x="4466" y="584"/>
                  <a:pt x="4489" y="584"/>
                  <a:pt x="4537" y="572"/>
                </a:cubicBezTo>
                <a:cubicBezTo>
                  <a:pt x="4585" y="560"/>
                  <a:pt x="4609" y="560"/>
                  <a:pt x="4644" y="560"/>
                </a:cubicBezTo>
                <a:close/>
                <a:moveTo>
                  <a:pt x="14811" y="891"/>
                </a:moveTo>
                <a:cubicBezTo>
                  <a:pt x="14839" y="891"/>
                  <a:pt x="14866" y="894"/>
                  <a:pt x="14896" y="894"/>
                </a:cubicBezTo>
                <a:cubicBezTo>
                  <a:pt x="14955" y="917"/>
                  <a:pt x="15015" y="929"/>
                  <a:pt x="15074" y="953"/>
                </a:cubicBezTo>
                <a:cubicBezTo>
                  <a:pt x="15122" y="977"/>
                  <a:pt x="15146" y="1001"/>
                  <a:pt x="15193" y="1036"/>
                </a:cubicBezTo>
                <a:cubicBezTo>
                  <a:pt x="15229" y="1060"/>
                  <a:pt x="15253" y="1096"/>
                  <a:pt x="15288" y="1132"/>
                </a:cubicBezTo>
                <a:cubicBezTo>
                  <a:pt x="15312" y="1179"/>
                  <a:pt x="15348" y="1227"/>
                  <a:pt x="15360" y="1286"/>
                </a:cubicBezTo>
                <a:cubicBezTo>
                  <a:pt x="15372" y="1358"/>
                  <a:pt x="15384" y="1417"/>
                  <a:pt x="15407" y="1489"/>
                </a:cubicBezTo>
                <a:cubicBezTo>
                  <a:pt x="15407" y="1584"/>
                  <a:pt x="15407" y="1667"/>
                  <a:pt x="15384" y="1775"/>
                </a:cubicBezTo>
                <a:cubicBezTo>
                  <a:pt x="15348" y="1965"/>
                  <a:pt x="15288" y="2156"/>
                  <a:pt x="15193" y="2382"/>
                </a:cubicBezTo>
                <a:cubicBezTo>
                  <a:pt x="15110" y="2584"/>
                  <a:pt x="15003" y="2751"/>
                  <a:pt x="14872" y="2929"/>
                </a:cubicBezTo>
                <a:lnTo>
                  <a:pt x="14824" y="2906"/>
                </a:lnTo>
                <a:cubicBezTo>
                  <a:pt x="14669" y="2775"/>
                  <a:pt x="14538" y="2632"/>
                  <a:pt x="14419" y="2489"/>
                </a:cubicBezTo>
                <a:cubicBezTo>
                  <a:pt x="14336" y="2370"/>
                  <a:pt x="14276" y="2239"/>
                  <a:pt x="14217" y="2096"/>
                </a:cubicBezTo>
                <a:cubicBezTo>
                  <a:pt x="14169" y="1977"/>
                  <a:pt x="14145" y="1882"/>
                  <a:pt x="14134" y="1763"/>
                </a:cubicBezTo>
                <a:cubicBezTo>
                  <a:pt x="14134" y="1667"/>
                  <a:pt x="14134" y="1596"/>
                  <a:pt x="14145" y="1525"/>
                </a:cubicBezTo>
                <a:cubicBezTo>
                  <a:pt x="14169" y="1441"/>
                  <a:pt x="14181" y="1382"/>
                  <a:pt x="14217" y="1322"/>
                </a:cubicBezTo>
                <a:cubicBezTo>
                  <a:pt x="14241" y="1251"/>
                  <a:pt x="14288" y="1191"/>
                  <a:pt x="14324" y="1132"/>
                </a:cubicBezTo>
                <a:lnTo>
                  <a:pt x="14467" y="1001"/>
                </a:lnTo>
                <a:cubicBezTo>
                  <a:pt x="14491" y="989"/>
                  <a:pt x="14538" y="953"/>
                  <a:pt x="14574" y="941"/>
                </a:cubicBezTo>
                <a:cubicBezTo>
                  <a:pt x="14610" y="929"/>
                  <a:pt x="14657" y="929"/>
                  <a:pt x="14705" y="905"/>
                </a:cubicBezTo>
                <a:lnTo>
                  <a:pt x="14717" y="905"/>
                </a:lnTo>
                <a:cubicBezTo>
                  <a:pt x="14753" y="894"/>
                  <a:pt x="14782" y="891"/>
                  <a:pt x="14811" y="891"/>
                </a:cubicBezTo>
                <a:close/>
                <a:moveTo>
                  <a:pt x="19670" y="536"/>
                </a:moveTo>
                <a:cubicBezTo>
                  <a:pt x="19706" y="560"/>
                  <a:pt x="19729" y="560"/>
                  <a:pt x="19765" y="560"/>
                </a:cubicBezTo>
                <a:cubicBezTo>
                  <a:pt x="19837" y="572"/>
                  <a:pt x="19896" y="596"/>
                  <a:pt x="19968" y="620"/>
                </a:cubicBezTo>
                <a:cubicBezTo>
                  <a:pt x="20075" y="667"/>
                  <a:pt x="20194" y="739"/>
                  <a:pt x="20301" y="810"/>
                </a:cubicBezTo>
                <a:cubicBezTo>
                  <a:pt x="20349" y="858"/>
                  <a:pt x="20384" y="894"/>
                  <a:pt x="20420" y="941"/>
                </a:cubicBezTo>
                <a:cubicBezTo>
                  <a:pt x="20444" y="989"/>
                  <a:pt x="20480" y="1036"/>
                  <a:pt x="20491" y="1096"/>
                </a:cubicBezTo>
                <a:lnTo>
                  <a:pt x="20539" y="1263"/>
                </a:lnTo>
                <a:cubicBezTo>
                  <a:pt x="20539" y="1346"/>
                  <a:pt x="20539" y="1405"/>
                  <a:pt x="20527" y="1477"/>
                </a:cubicBezTo>
                <a:cubicBezTo>
                  <a:pt x="20468" y="1763"/>
                  <a:pt x="20360" y="2013"/>
                  <a:pt x="20253" y="2263"/>
                </a:cubicBezTo>
                <a:cubicBezTo>
                  <a:pt x="20206" y="2370"/>
                  <a:pt x="20170" y="2453"/>
                  <a:pt x="20122" y="2537"/>
                </a:cubicBezTo>
                <a:cubicBezTo>
                  <a:pt x="20075" y="2608"/>
                  <a:pt x="20027" y="2679"/>
                  <a:pt x="19968" y="2739"/>
                </a:cubicBezTo>
                <a:cubicBezTo>
                  <a:pt x="19896" y="2834"/>
                  <a:pt x="19813" y="2929"/>
                  <a:pt x="19706" y="3013"/>
                </a:cubicBezTo>
                <a:cubicBezTo>
                  <a:pt x="19551" y="3108"/>
                  <a:pt x="19408" y="3203"/>
                  <a:pt x="19229" y="3275"/>
                </a:cubicBezTo>
                <a:cubicBezTo>
                  <a:pt x="19194" y="3251"/>
                  <a:pt x="19182" y="3215"/>
                  <a:pt x="19158" y="3191"/>
                </a:cubicBezTo>
                <a:cubicBezTo>
                  <a:pt x="19122" y="3144"/>
                  <a:pt x="19098" y="3084"/>
                  <a:pt x="19063" y="3037"/>
                </a:cubicBezTo>
                <a:cubicBezTo>
                  <a:pt x="19039" y="2977"/>
                  <a:pt x="19003" y="2906"/>
                  <a:pt x="18979" y="2846"/>
                </a:cubicBezTo>
                <a:cubicBezTo>
                  <a:pt x="18944" y="2751"/>
                  <a:pt x="18920" y="2668"/>
                  <a:pt x="18896" y="2608"/>
                </a:cubicBezTo>
                <a:cubicBezTo>
                  <a:pt x="18884" y="2537"/>
                  <a:pt x="18872" y="2453"/>
                  <a:pt x="18860" y="2358"/>
                </a:cubicBezTo>
                <a:lnTo>
                  <a:pt x="18860" y="2025"/>
                </a:lnTo>
                <a:cubicBezTo>
                  <a:pt x="18860" y="1917"/>
                  <a:pt x="18872" y="1834"/>
                  <a:pt x="18884" y="1739"/>
                </a:cubicBezTo>
                <a:cubicBezTo>
                  <a:pt x="18932" y="1489"/>
                  <a:pt x="18991" y="1239"/>
                  <a:pt x="19075" y="1001"/>
                </a:cubicBezTo>
                <a:cubicBezTo>
                  <a:pt x="19122" y="894"/>
                  <a:pt x="19182" y="798"/>
                  <a:pt x="19253" y="703"/>
                </a:cubicBezTo>
                <a:lnTo>
                  <a:pt x="19337" y="632"/>
                </a:lnTo>
                <a:lnTo>
                  <a:pt x="19420" y="584"/>
                </a:lnTo>
                <a:cubicBezTo>
                  <a:pt x="19479" y="572"/>
                  <a:pt x="19551" y="548"/>
                  <a:pt x="19634" y="536"/>
                </a:cubicBezTo>
                <a:close/>
                <a:moveTo>
                  <a:pt x="9335" y="1251"/>
                </a:moveTo>
                <a:cubicBezTo>
                  <a:pt x="9347" y="1251"/>
                  <a:pt x="9359" y="1251"/>
                  <a:pt x="9359" y="1275"/>
                </a:cubicBezTo>
                <a:cubicBezTo>
                  <a:pt x="9395" y="1286"/>
                  <a:pt x="9419" y="1298"/>
                  <a:pt x="9431" y="1334"/>
                </a:cubicBezTo>
                <a:cubicBezTo>
                  <a:pt x="9490" y="1394"/>
                  <a:pt x="9550" y="1453"/>
                  <a:pt x="9609" y="1525"/>
                </a:cubicBezTo>
                <a:cubicBezTo>
                  <a:pt x="9657" y="1584"/>
                  <a:pt x="9692" y="1656"/>
                  <a:pt x="9716" y="1727"/>
                </a:cubicBezTo>
                <a:cubicBezTo>
                  <a:pt x="9752" y="1822"/>
                  <a:pt x="9764" y="1906"/>
                  <a:pt x="9776" y="2013"/>
                </a:cubicBezTo>
                <a:cubicBezTo>
                  <a:pt x="9776" y="2132"/>
                  <a:pt x="9776" y="2263"/>
                  <a:pt x="9764" y="2406"/>
                </a:cubicBezTo>
                <a:cubicBezTo>
                  <a:pt x="9728" y="2548"/>
                  <a:pt x="9692" y="2715"/>
                  <a:pt x="9609" y="2858"/>
                </a:cubicBezTo>
                <a:cubicBezTo>
                  <a:pt x="9526" y="3060"/>
                  <a:pt x="9395" y="3263"/>
                  <a:pt x="9240" y="3453"/>
                </a:cubicBezTo>
                <a:cubicBezTo>
                  <a:pt x="9133" y="3370"/>
                  <a:pt x="9050" y="3263"/>
                  <a:pt x="8954" y="3144"/>
                </a:cubicBezTo>
                <a:cubicBezTo>
                  <a:pt x="8883" y="3025"/>
                  <a:pt x="8823" y="2918"/>
                  <a:pt x="8776" y="2787"/>
                </a:cubicBezTo>
                <a:cubicBezTo>
                  <a:pt x="8752" y="2679"/>
                  <a:pt x="8716" y="2560"/>
                  <a:pt x="8704" y="2465"/>
                </a:cubicBezTo>
                <a:cubicBezTo>
                  <a:pt x="8704" y="2346"/>
                  <a:pt x="8704" y="2227"/>
                  <a:pt x="8716" y="2084"/>
                </a:cubicBezTo>
                <a:cubicBezTo>
                  <a:pt x="8752" y="1953"/>
                  <a:pt x="8776" y="1834"/>
                  <a:pt x="8823" y="1715"/>
                </a:cubicBezTo>
                <a:cubicBezTo>
                  <a:pt x="8871" y="1632"/>
                  <a:pt x="8919" y="1548"/>
                  <a:pt x="8978" y="1477"/>
                </a:cubicBezTo>
                <a:lnTo>
                  <a:pt x="9109" y="1346"/>
                </a:lnTo>
                <a:cubicBezTo>
                  <a:pt x="9133" y="1334"/>
                  <a:pt x="9181" y="1298"/>
                  <a:pt x="9216" y="1286"/>
                </a:cubicBezTo>
                <a:cubicBezTo>
                  <a:pt x="9240" y="1286"/>
                  <a:pt x="9252" y="1275"/>
                  <a:pt x="9288" y="1275"/>
                </a:cubicBezTo>
                <a:cubicBezTo>
                  <a:pt x="9311" y="1251"/>
                  <a:pt x="9335" y="1251"/>
                  <a:pt x="9335" y="1251"/>
                </a:cubicBezTo>
                <a:close/>
                <a:moveTo>
                  <a:pt x="23825" y="989"/>
                </a:moveTo>
                <a:cubicBezTo>
                  <a:pt x="23885" y="1013"/>
                  <a:pt x="23932" y="1013"/>
                  <a:pt x="23980" y="1036"/>
                </a:cubicBezTo>
                <a:cubicBezTo>
                  <a:pt x="24040" y="1048"/>
                  <a:pt x="24075" y="1060"/>
                  <a:pt x="24123" y="1072"/>
                </a:cubicBezTo>
                <a:cubicBezTo>
                  <a:pt x="24159" y="1096"/>
                  <a:pt x="24182" y="1108"/>
                  <a:pt x="24218" y="1132"/>
                </a:cubicBezTo>
                <a:cubicBezTo>
                  <a:pt x="24278" y="1179"/>
                  <a:pt x="24313" y="1239"/>
                  <a:pt x="24361" y="1298"/>
                </a:cubicBezTo>
                <a:lnTo>
                  <a:pt x="24409" y="1394"/>
                </a:lnTo>
                <a:cubicBezTo>
                  <a:pt x="24421" y="1429"/>
                  <a:pt x="24432" y="1489"/>
                  <a:pt x="24432" y="1536"/>
                </a:cubicBezTo>
                <a:cubicBezTo>
                  <a:pt x="24444" y="1715"/>
                  <a:pt x="24421" y="1906"/>
                  <a:pt x="24397" y="2060"/>
                </a:cubicBezTo>
                <a:lnTo>
                  <a:pt x="24373" y="2108"/>
                </a:lnTo>
                <a:cubicBezTo>
                  <a:pt x="24361" y="2203"/>
                  <a:pt x="24337" y="2310"/>
                  <a:pt x="24301" y="2418"/>
                </a:cubicBezTo>
                <a:cubicBezTo>
                  <a:pt x="24278" y="2525"/>
                  <a:pt x="24230" y="2620"/>
                  <a:pt x="24182" y="2739"/>
                </a:cubicBezTo>
                <a:cubicBezTo>
                  <a:pt x="24159" y="2822"/>
                  <a:pt x="24111" y="2906"/>
                  <a:pt x="24051" y="2977"/>
                </a:cubicBezTo>
                <a:cubicBezTo>
                  <a:pt x="24004" y="3060"/>
                  <a:pt x="23944" y="3120"/>
                  <a:pt x="23885" y="3203"/>
                </a:cubicBezTo>
                <a:cubicBezTo>
                  <a:pt x="23766" y="3334"/>
                  <a:pt x="23635" y="3489"/>
                  <a:pt x="23468" y="3620"/>
                </a:cubicBezTo>
                <a:cubicBezTo>
                  <a:pt x="23444" y="3608"/>
                  <a:pt x="23408" y="3572"/>
                  <a:pt x="23385" y="3549"/>
                </a:cubicBezTo>
                <a:cubicBezTo>
                  <a:pt x="23278" y="3453"/>
                  <a:pt x="23206" y="3370"/>
                  <a:pt x="23123" y="3263"/>
                </a:cubicBezTo>
                <a:cubicBezTo>
                  <a:pt x="23051" y="3156"/>
                  <a:pt x="23004" y="3060"/>
                  <a:pt x="22944" y="2918"/>
                </a:cubicBezTo>
                <a:cubicBezTo>
                  <a:pt x="22908" y="2799"/>
                  <a:pt x="22873" y="2668"/>
                  <a:pt x="22861" y="2537"/>
                </a:cubicBezTo>
                <a:cubicBezTo>
                  <a:pt x="22849" y="2406"/>
                  <a:pt x="22861" y="2251"/>
                  <a:pt x="22873" y="2120"/>
                </a:cubicBezTo>
                <a:cubicBezTo>
                  <a:pt x="22908" y="1965"/>
                  <a:pt x="22944" y="1822"/>
                  <a:pt x="23004" y="1667"/>
                </a:cubicBezTo>
                <a:cubicBezTo>
                  <a:pt x="23063" y="1536"/>
                  <a:pt x="23147" y="1417"/>
                  <a:pt x="23230" y="1298"/>
                </a:cubicBezTo>
                <a:cubicBezTo>
                  <a:pt x="23289" y="1227"/>
                  <a:pt x="23349" y="1167"/>
                  <a:pt x="23420" y="1120"/>
                </a:cubicBezTo>
                <a:lnTo>
                  <a:pt x="23599" y="1036"/>
                </a:lnTo>
                <a:cubicBezTo>
                  <a:pt x="23659" y="1013"/>
                  <a:pt x="23742" y="1001"/>
                  <a:pt x="23801" y="989"/>
                </a:cubicBezTo>
                <a:close/>
                <a:moveTo>
                  <a:pt x="4466" y="1"/>
                </a:moveTo>
                <a:cubicBezTo>
                  <a:pt x="4406" y="1"/>
                  <a:pt x="4358" y="12"/>
                  <a:pt x="4299" y="12"/>
                </a:cubicBezTo>
                <a:cubicBezTo>
                  <a:pt x="4239" y="36"/>
                  <a:pt x="4192" y="48"/>
                  <a:pt x="4144" y="60"/>
                </a:cubicBezTo>
                <a:cubicBezTo>
                  <a:pt x="4061" y="96"/>
                  <a:pt x="3989" y="132"/>
                  <a:pt x="3882" y="215"/>
                </a:cubicBezTo>
                <a:cubicBezTo>
                  <a:pt x="3811" y="274"/>
                  <a:pt x="3727" y="334"/>
                  <a:pt x="3668" y="405"/>
                </a:cubicBezTo>
                <a:cubicBezTo>
                  <a:pt x="3585" y="513"/>
                  <a:pt x="3525" y="596"/>
                  <a:pt x="3466" y="691"/>
                </a:cubicBezTo>
                <a:cubicBezTo>
                  <a:pt x="3346" y="894"/>
                  <a:pt x="3275" y="1108"/>
                  <a:pt x="3239" y="1346"/>
                </a:cubicBezTo>
                <a:cubicBezTo>
                  <a:pt x="3192" y="1596"/>
                  <a:pt x="3180" y="1822"/>
                  <a:pt x="3192" y="2025"/>
                </a:cubicBezTo>
                <a:lnTo>
                  <a:pt x="3192" y="2037"/>
                </a:lnTo>
                <a:cubicBezTo>
                  <a:pt x="3215" y="2179"/>
                  <a:pt x="3215" y="2310"/>
                  <a:pt x="3239" y="2429"/>
                </a:cubicBezTo>
                <a:cubicBezTo>
                  <a:pt x="3275" y="2548"/>
                  <a:pt x="3299" y="2656"/>
                  <a:pt x="3346" y="2775"/>
                </a:cubicBezTo>
                <a:cubicBezTo>
                  <a:pt x="3394" y="2894"/>
                  <a:pt x="3454" y="3013"/>
                  <a:pt x="3513" y="3132"/>
                </a:cubicBezTo>
                <a:cubicBezTo>
                  <a:pt x="3287" y="3203"/>
                  <a:pt x="3061" y="3251"/>
                  <a:pt x="2858" y="3275"/>
                </a:cubicBezTo>
                <a:lnTo>
                  <a:pt x="2692" y="3275"/>
                </a:lnTo>
                <a:cubicBezTo>
                  <a:pt x="2584" y="3275"/>
                  <a:pt x="2477" y="3275"/>
                  <a:pt x="2382" y="3263"/>
                </a:cubicBezTo>
                <a:cubicBezTo>
                  <a:pt x="2239" y="3227"/>
                  <a:pt x="2108" y="3191"/>
                  <a:pt x="1977" y="3144"/>
                </a:cubicBezTo>
                <a:cubicBezTo>
                  <a:pt x="1787" y="3037"/>
                  <a:pt x="1584" y="2918"/>
                  <a:pt x="1394" y="2775"/>
                </a:cubicBezTo>
                <a:cubicBezTo>
                  <a:pt x="1108" y="2513"/>
                  <a:pt x="894" y="2298"/>
                  <a:pt x="715" y="2060"/>
                </a:cubicBezTo>
                <a:cubicBezTo>
                  <a:pt x="620" y="1906"/>
                  <a:pt x="548" y="1775"/>
                  <a:pt x="489" y="1644"/>
                </a:cubicBezTo>
                <a:cubicBezTo>
                  <a:pt x="453" y="1536"/>
                  <a:pt x="441" y="1465"/>
                  <a:pt x="429" y="1382"/>
                </a:cubicBezTo>
                <a:lnTo>
                  <a:pt x="429" y="1322"/>
                </a:lnTo>
                <a:cubicBezTo>
                  <a:pt x="429" y="1298"/>
                  <a:pt x="429" y="1251"/>
                  <a:pt x="418" y="1227"/>
                </a:cubicBezTo>
                <a:cubicBezTo>
                  <a:pt x="394" y="1167"/>
                  <a:pt x="370" y="1120"/>
                  <a:pt x="322" y="1096"/>
                </a:cubicBezTo>
                <a:cubicBezTo>
                  <a:pt x="298" y="1072"/>
                  <a:pt x="251" y="1060"/>
                  <a:pt x="215" y="1060"/>
                </a:cubicBezTo>
                <a:lnTo>
                  <a:pt x="179" y="1060"/>
                </a:lnTo>
                <a:cubicBezTo>
                  <a:pt x="132" y="1072"/>
                  <a:pt x="84" y="1108"/>
                  <a:pt x="60" y="1155"/>
                </a:cubicBezTo>
                <a:cubicBezTo>
                  <a:pt x="37" y="1179"/>
                  <a:pt x="25" y="1227"/>
                  <a:pt x="25" y="1251"/>
                </a:cubicBezTo>
                <a:cubicBezTo>
                  <a:pt x="25" y="1298"/>
                  <a:pt x="13" y="1334"/>
                  <a:pt x="13" y="1358"/>
                </a:cubicBezTo>
                <a:cubicBezTo>
                  <a:pt x="1" y="1548"/>
                  <a:pt x="25" y="1763"/>
                  <a:pt x="96" y="1989"/>
                </a:cubicBezTo>
                <a:cubicBezTo>
                  <a:pt x="179" y="2179"/>
                  <a:pt x="263" y="2370"/>
                  <a:pt x="370" y="2537"/>
                </a:cubicBezTo>
                <a:cubicBezTo>
                  <a:pt x="620" y="2929"/>
                  <a:pt x="918" y="3251"/>
                  <a:pt x="1227" y="3489"/>
                </a:cubicBezTo>
                <a:cubicBezTo>
                  <a:pt x="1322" y="3561"/>
                  <a:pt x="1406" y="3620"/>
                  <a:pt x="1513" y="3680"/>
                </a:cubicBezTo>
                <a:cubicBezTo>
                  <a:pt x="1620" y="3739"/>
                  <a:pt x="1727" y="3787"/>
                  <a:pt x="1822" y="3822"/>
                </a:cubicBezTo>
                <a:cubicBezTo>
                  <a:pt x="2025" y="3906"/>
                  <a:pt x="2227" y="3965"/>
                  <a:pt x="2453" y="3977"/>
                </a:cubicBezTo>
                <a:cubicBezTo>
                  <a:pt x="2525" y="3977"/>
                  <a:pt x="2596" y="3989"/>
                  <a:pt x="2656" y="3989"/>
                </a:cubicBezTo>
                <a:lnTo>
                  <a:pt x="2823" y="3989"/>
                </a:lnTo>
                <a:cubicBezTo>
                  <a:pt x="2930" y="3977"/>
                  <a:pt x="3037" y="3977"/>
                  <a:pt x="3132" y="3965"/>
                </a:cubicBezTo>
                <a:cubicBezTo>
                  <a:pt x="3346" y="3918"/>
                  <a:pt x="3549" y="3858"/>
                  <a:pt x="3763" y="3787"/>
                </a:cubicBezTo>
                <a:cubicBezTo>
                  <a:pt x="3823" y="3775"/>
                  <a:pt x="3870" y="3739"/>
                  <a:pt x="3930" y="3715"/>
                </a:cubicBezTo>
                <a:cubicBezTo>
                  <a:pt x="3989" y="3775"/>
                  <a:pt x="4025" y="3834"/>
                  <a:pt x="4085" y="3894"/>
                </a:cubicBezTo>
                <a:cubicBezTo>
                  <a:pt x="4239" y="4049"/>
                  <a:pt x="4406" y="4192"/>
                  <a:pt x="4561" y="4311"/>
                </a:cubicBezTo>
                <a:cubicBezTo>
                  <a:pt x="4906" y="4561"/>
                  <a:pt x="5275" y="4763"/>
                  <a:pt x="5668" y="4906"/>
                </a:cubicBezTo>
                <a:cubicBezTo>
                  <a:pt x="5871" y="4977"/>
                  <a:pt x="6109" y="5037"/>
                  <a:pt x="6371" y="5084"/>
                </a:cubicBezTo>
                <a:cubicBezTo>
                  <a:pt x="6438" y="5073"/>
                  <a:pt x="6507" y="5069"/>
                  <a:pt x="6576" y="5069"/>
                </a:cubicBezTo>
                <a:cubicBezTo>
                  <a:pt x="6713" y="5069"/>
                  <a:pt x="6851" y="5084"/>
                  <a:pt x="6978" y="5084"/>
                </a:cubicBezTo>
                <a:cubicBezTo>
                  <a:pt x="7454" y="5084"/>
                  <a:pt x="7907" y="4989"/>
                  <a:pt x="8299" y="4811"/>
                </a:cubicBezTo>
                <a:cubicBezTo>
                  <a:pt x="8514" y="4715"/>
                  <a:pt x="8704" y="4620"/>
                  <a:pt x="8895" y="4465"/>
                </a:cubicBezTo>
                <a:cubicBezTo>
                  <a:pt x="9002" y="4394"/>
                  <a:pt x="9109" y="4299"/>
                  <a:pt x="9192" y="4227"/>
                </a:cubicBezTo>
                <a:lnTo>
                  <a:pt x="9419" y="4358"/>
                </a:lnTo>
                <a:cubicBezTo>
                  <a:pt x="9812" y="4573"/>
                  <a:pt x="10228" y="4739"/>
                  <a:pt x="10657" y="4834"/>
                </a:cubicBezTo>
                <a:cubicBezTo>
                  <a:pt x="11133" y="4954"/>
                  <a:pt x="11562" y="5013"/>
                  <a:pt x="11955" y="5013"/>
                </a:cubicBezTo>
                <a:lnTo>
                  <a:pt x="11978" y="5013"/>
                </a:lnTo>
                <a:cubicBezTo>
                  <a:pt x="12431" y="5013"/>
                  <a:pt x="12860" y="4954"/>
                  <a:pt x="13264" y="4834"/>
                </a:cubicBezTo>
                <a:cubicBezTo>
                  <a:pt x="13538" y="4763"/>
                  <a:pt x="13753" y="4680"/>
                  <a:pt x="13931" y="4584"/>
                </a:cubicBezTo>
                <a:cubicBezTo>
                  <a:pt x="14110" y="4501"/>
                  <a:pt x="14288" y="4382"/>
                  <a:pt x="14467" y="4239"/>
                </a:cubicBezTo>
                <a:cubicBezTo>
                  <a:pt x="14657" y="4096"/>
                  <a:pt x="14824" y="3941"/>
                  <a:pt x="14967" y="3799"/>
                </a:cubicBezTo>
                <a:cubicBezTo>
                  <a:pt x="15003" y="3811"/>
                  <a:pt x="15050" y="3846"/>
                  <a:pt x="15074" y="3858"/>
                </a:cubicBezTo>
                <a:lnTo>
                  <a:pt x="15086" y="3870"/>
                </a:lnTo>
                <a:lnTo>
                  <a:pt x="15134" y="3882"/>
                </a:lnTo>
                <a:lnTo>
                  <a:pt x="15169" y="3906"/>
                </a:lnTo>
                <a:cubicBezTo>
                  <a:pt x="15288" y="3965"/>
                  <a:pt x="15384" y="4025"/>
                  <a:pt x="15503" y="4084"/>
                </a:cubicBezTo>
                <a:lnTo>
                  <a:pt x="15598" y="4120"/>
                </a:lnTo>
                <a:cubicBezTo>
                  <a:pt x="15658" y="4156"/>
                  <a:pt x="15729" y="4180"/>
                  <a:pt x="15788" y="4215"/>
                </a:cubicBezTo>
                <a:lnTo>
                  <a:pt x="15848" y="4227"/>
                </a:lnTo>
                <a:cubicBezTo>
                  <a:pt x="15955" y="4275"/>
                  <a:pt x="16039" y="4311"/>
                  <a:pt x="16146" y="4334"/>
                </a:cubicBezTo>
                <a:cubicBezTo>
                  <a:pt x="16324" y="4382"/>
                  <a:pt x="16503" y="4406"/>
                  <a:pt x="16729" y="4442"/>
                </a:cubicBezTo>
                <a:cubicBezTo>
                  <a:pt x="16931" y="4465"/>
                  <a:pt x="17134" y="4489"/>
                  <a:pt x="17312" y="4489"/>
                </a:cubicBezTo>
                <a:cubicBezTo>
                  <a:pt x="17408" y="4489"/>
                  <a:pt x="17515" y="4489"/>
                  <a:pt x="17622" y="4465"/>
                </a:cubicBezTo>
                <a:cubicBezTo>
                  <a:pt x="17789" y="4453"/>
                  <a:pt x="17944" y="4442"/>
                  <a:pt x="18086" y="4406"/>
                </a:cubicBezTo>
                <a:cubicBezTo>
                  <a:pt x="18182" y="4394"/>
                  <a:pt x="18301" y="4370"/>
                  <a:pt x="18455" y="4322"/>
                </a:cubicBezTo>
                <a:cubicBezTo>
                  <a:pt x="18682" y="4263"/>
                  <a:pt x="18872" y="4192"/>
                  <a:pt x="19051" y="4108"/>
                </a:cubicBezTo>
                <a:cubicBezTo>
                  <a:pt x="19075" y="4144"/>
                  <a:pt x="19110" y="4168"/>
                  <a:pt x="19134" y="4192"/>
                </a:cubicBezTo>
                <a:lnTo>
                  <a:pt x="19170" y="4215"/>
                </a:lnTo>
                <a:cubicBezTo>
                  <a:pt x="19229" y="4263"/>
                  <a:pt x="19289" y="4322"/>
                  <a:pt x="19348" y="4346"/>
                </a:cubicBezTo>
                <a:cubicBezTo>
                  <a:pt x="19468" y="4442"/>
                  <a:pt x="19598" y="4513"/>
                  <a:pt x="19753" y="4573"/>
                </a:cubicBezTo>
                <a:cubicBezTo>
                  <a:pt x="19908" y="4644"/>
                  <a:pt x="20063" y="4703"/>
                  <a:pt x="20206" y="4751"/>
                </a:cubicBezTo>
                <a:cubicBezTo>
                  <a:pt x="20515" y="4858"/>
                  <a:pt x="20849" y="4918"/>
                  <a:pt x="21146" y="4942"/>
                </a:cubicBezTo>
                <a:lnTo>
                  <a:pt x="21158" y="4942"/>
                </a:lnTo>
                <a:cubicBezTo>
                  <a:pt x="21277" y="4965"/>
                  <a:pt x="21432" y="4977"/>
                  <a:pt x="21563" y="4977"/>
                </a:cubicBezTo>
                <a:lnTo>
                  <a:pt x="21801" y="4977"/>
                </a:lnTo>
                <a:cubicBezTo>
                  <a:pt x="21873" y="4977"/>
                  <a:pt x="21968" y="4954"/>
                  <a:pt x="22039" y="4954"/>
                </a:cubicBezTo>
                <a:lnTo>
                  <a:pt x="22063" y="4954"/>
                </a:lnTo>
                <a:cubicBezTo>
                  <a:pt x="22361" y="4930"/>
                  <a:pt x="22682" y="4834"/>
                  <a:pt x="22944" y="4703"/>
                </a:cubicBezTo>
                <a:cubicBezTo>
                  <a:pt x="23111" y="4620"/>
                  <a:pt x="23278" y="4525"/>
                  <a:pt x="23420" y="4418"/>
                </a:cubicBezTo>
                <a:cubicBezTo>
                  <a:pt x="23789" y="4632"/>
                  <a:pt x="24206" y="4763"/>
                  <a:pt x="24682" y="4811"/>
                </a:cubicBezTo>
                <a:cubicBezTo>
                  <a:pt x="24849" y="4823"/>
                  <a:pt x="25004" y="4834"/>
                  <a:pt x="25135" y="4834"/>
                </a:cubicBezTo>
                <a:cubicBezTo>
                  <a:pt x="25206" y="4834"/>
                  <a:pt x="25302" y="4834"/>
                  <a:pt x="25373" y="4823"/>
                </a:cubicBezTo>
                <a:cubicBezTo>
                  <a:pt x="25575" y="4811"/>
                  <a:pt x="25814" y="4775"/>
                  <a:pt x="26040" y="4715"/>
                </a:cubicBezTo>
                <a:cubicBezTo>
                  <a:pt x="26290" y="4668"/>
                  <a:pt x="26504" y="4573"/>
                  <a:pt x="26683" y="4477"/>
                </a:cubicBezTo>
                <a:cubicBezTo>
                  <a:pt x="26873" y="4394"/>
                  <a:pt x="27052" y="4275"/>
                  <a:pt x="27230" y="4144"/>
                </a:cubicBezTo>
                <a:cubicBezTo>
                  <a:pt x="27409" y="4001"/>
                  <a:pt x="27564" y="3858"/>
                  <a:pt x="27707" y="3703"/>
                </a:cubicBezTo>
                <a:cubicBezTo>
                  <a:pt x="27778" y="3620"/>
                  <a:pt x="27873" y="3513"/>
                  <a:pt x="27957" y="3394"/>
                </a:cubicBezTo>
                <a:cubicBezTo>
                  <a:pt x="28052" y="3275"/>
                  <a:pt x="28135" y="3144"/>
                  <a:pt x="28219" y="3037"/>
                </a:cubicBezTo>
                <a:cubicBezTo>
                  <a:pt x="28350" y="2834"/>
                  <a:pt x="28516" y="2572"/>
                  <a:pt x="28647" y="2310"/>
                </a:cubicBezTo>
                <a:cubicBezTo>
                  <a:pt x="28683" y="2251"/>
                  <a:pt x="28695" y="2191"/>
                  <a:pt x="28683" y="2132"/>
                </a:cubicBezTo>
                <a:cubicBezTo>
                  <a:pt x="28659" y="2072"/>
                  <a:pt x="28612" y="2013"/>
                  <a:pt x="28576" y="1989"/>
                </a:cubicBezTo>
                <a:cubicBezTo>
                  <a:pt x="28528" y="1953"/>
                  <a:pt x="28504" y="1953"/>
                  <a:pt x="28433" y="1953"/>
                </a:cubicBezTo>
                <a:cubicBezTo>
                  <a:pt x="28350" y="1953"/>
                  <a:pt x="28278" y="2001"/>
                  <a:pt x="28231" y="2072"/>
                </a:cubicBezTo>
                <a:cubicBezTo>
                  <a:pt x="28195" y="2132"/>
                  <a:pt x="28159" y="2191"/>
                  <a:pt x="28123" y="2227"/>
                </a:cubicBezTo>
                <a:cubicBezTo>
                  <a:pt x="27957" y="2418"/>
                  <a:pt x="27802" y="2584"/>
                  <a:pt x="27647" y="2739"/>
                </a:cubicBezTo>
                <a:lnTo>
                  <a:pt x="27385" y="3013"/>
                </a:lnTo>
                <a:cubicBezTo>
                  <a:pt x="27183" y="3203"/>
                  <a:pt x="26992" y="3370"/>
                  <a:pt x="26802" y="3513"/>
                </a:cubicBezTo>
                <a:cubicBezTo>
                  <a:pt x="26587" y="3644"/>
                  <a:pt x="26373" y="3775"/>
                  <a:pt x="26147" y="3858"/>
                </a:cubicBezTo>
                <a:cubicBezTo>
                  <a:pt x="25897" y="3953"/>
                  <a:pt x="25623" y="3989"/>
                  <a:pt x="25361" y="4025"/>
                </a:cubicBezTo>
                <a:cubicBezTo>
                  <a:pt x="25254" y="4037"/>
                  <a:pt x="25135" y="4037"/>
                  <a:pt x="25028" y="4037"/>
                </a:cubicBezTo>
                <a:cubicBezTo>
                  <a:pt x="24825" y="4037"/>
                  <a:pt x="24611" y="4025"/>
                  <a:pt x="24421" y="3989"/>
                </a:cubicBezTo>
                <a:cubicBezTo>
                  <a:pt x="24290" y="3965"/>
                  <a:pt x="24147" y="3930"/>
                  <a:pt x="24028" y="3906"/>
                </a:cubicBezTo>
                <a:cubicBezTo>
                  <a:pt x="24135" y="3787"/>
                  <a:pt x="24254" y="3668"/>
                  <a:pt x="24349" y="3537"/>
                </a:cubicBezTo>
                <a:lnTo>
                  <a:pt x="24480" y="3358"/>
                </a:lnTo>
                <a:lnTo>
                  <a:pt x="24504" y="3310"/>
                </a:lnTo>
                <a:cubicBezTo>
                  <a:pt x="24540" y="3263"/>
                  <a:pt x="24563" y="3239"/>
                  <a:pt x="24587" y="3191"/>
                </a:cubicBezTo>
                <a:cubicBezTo>
                  <a:pt x="24659" y="3060"/>
                  <a:pt x="24730" y="2906"/>
                  <a:pt x="24802" y="2727"/>
                </a:cubicBezTo>
                <a:cubicBezTo>
                  <a:pt x="24909" y="2477"/>
                  <a:pt x="24968" y="2179"/>
                  <a:pt x="25004" y="1834"/>
                </a:cubicBezTo>
                <a:cubicBezTo>
                  <a:pt x="25004" y="1763"/>
                  <a:pt x="25016" y="1691"/>
                  <a:pt x="25016" y="1608"/>
                </a:cubicBezTo>
                <a:cubicBezTo>
                  <a:pt x="25016" y="1489"/>
                  <a:pt x="25004" y="1370"/>
                  <a:pt x="24968" y="1251"/>
                </a:cubicBezTo>
                <a:cubicBezTo>
                  <a:pt x="24956" y="1179"/>
                  <a:pt x="24921" y="1072"/>
                  <a:pt x="24861" y="1001"/>
                </a:cubicBezTo>
                <a:cubicBezTo>
                  <a:pt x="24825" y="941"/>
                  <a:pt x="24790" y="882"/>
                  <a:pt x="24742" y="834"/>
                </a:cubicBezTo>
                <a:cubicBezTo>
                  <a:pt x="24706" y="774"/>
                  <a:pt x="24659" y="751"/>
                  <a:pt x="24611" y="703"/>
                </a:cubicBezTo>
                <a:cubicBezTo>
                  <a:pt x="24540" y="643"/>
                  <a:pt x="24468" y="584"/>
                  <a:pt x="24373" y="560"/>
                </a:cubicBezTo>
                <a:cubicBezTo>
                  <a:pt x="24301" y="524"/>
                  <a:pt x="24230" y="501"/>
                  <a:pt x="24147" y="477"/>
                </a:cubicBezTo>
                <a:lnTo>
                  <a:pt x="24123" y="477"/>
                </a:lnTo>
                <a:cubicBezTo>
                  <a:pt x="24028" y="465"/>
                  <a:pt x="23956" y="453"/>
                  <a:pt x="23873" y="453"/>
                </a:cubicBezTo>
                <a:lnTo>
                  <a:pt x="23825" y="453"/>
                </a:lnTo>
                <a:cubicBezTo>
                  <a:pt x="23706" y="465"/>
                  <a:pt x="23599" y="465"/>
                  <a:pt x="23492" y="513"/>
                </a:cubicBezTo>
                <a:lnTo>
                  <a:pt x="23480" y="513"/>
                </a:lnTo>
                <a:cubicBezTo>
                  <a:pt x="23397" y="536"/>
                  <a:pt x="23301" y="572"/>
                  <a:pt x="23230" y="632"/>
                </a:cubicBezTo>
                <a:cubicBezTo>
                  <a:pt x="23158" y="679"/>
                  <a:pt x="23063" y="739"/>
                  <a:pt x="22992" y="810"/>
                </a:cubicBezTo>
                <a:cubicBezTo>
                  <a:pt x="22920" y="882"/>
                  <a:pt x="22837" y="953"/>
                  <a:pt x="22766" y="1048"/>
                </a:cubicBezTo>
                <a:cubicBezTo>
                  <a:pt x="22516" y="1370"/>
                  <a:pt x="22337" y="1775"/>
                  <a:pt x="22289" y="2191"/>
                </a:cubicBezTo>
                <a:cubicBezTo>
                  <a:pt x="22277" y="2346"/>
                  <a:pt x="22265" y="2465"/>
                  <a:pt x="22277" y="2584"/>
                </a:cubicBezTo>
                <a:cubicBezTo>
                  <a:pt x="22277" y="2679"/>
                  <a:pt x="22289" y="2799"/>
                  <a:pt x="22325" y="2918"/>
                </a:cubicBezTo>
                <a:cubicBezTo>
                  <a:pt x="22361" y="3144"/>
                  <a:pt x="22444" y="3334"/>
                  <a:pt x="22516" y="3501"/>
                </a:cubicBezTo>
                <a:cubicBezTo>
                  <a:pt x="22575" y="3608"/>
                  <a:pt x="22635" y="3715"/>
                  <a:pt x="22706" y="3811"/>
                </a:cubicBezTo>
                <a:cubicBezTo>
                  <a:pt x="22754" y="3894"/>
                  <a:pt x="22825" y="3965"/>
                  <a:pt x="22897" y="4037"/>
                </a:cubicBezTo>
                <a:lnTo>
                  <a:pt x="22920" y="4049"/>
                </a:lnTo>
                <a:lnTo>
                  <a:pt x="22897" y="4072"/>
                </a:lnTo>
                <a:cubicBezTo>
                  <a:pt x="22813" y="4108"/>
                  <a:pt x="22718" y="4156"/>
                  <a:pt x="22623" y="4203"/>
                </a:cubicBezTo>
                <a:cubicBezTo>
                  <a:pt x="22504" y="4251"/>
                  <a:pt x="22385" y="4263"/>
                  <a:pt x="22265" y="4275"/>
                </a:cubicBezTo>
                <a:lnTo>
                  <a:pt x="22087" y="4275"/>
                </a:lnTo>
                <a:cubicBezTo>
                  <a:pt x="21932" y="4275"/>
                  <a:pt x="21765" y="4263"/>
                  <a:pt x="21587" y="4251"/>
                </a:cubicBezTo>
                <a:lnTo>
                  <a:pt x="21515" y="4227"/>
                </a:lnTo>
                <a:cubicBezTo>
                  <a:pt x="21289" y="4203"/>
                  <a:pt x="21099" y="4192"/>
                  <a:pt x="20896" y="4156"/>
                </a:cubicBezTo>
                <a:lnTo>
                  <a:pt x="20837" y="4156"/>
                </a:lnTo>
                <a:cubicBezTo>
                  <a:pt x="20694" y="4132"/>
                  <a:pt x="20551" y="4108"/>
                  <a:pt x="20420" y="4072"/>
                </a:cubicBezTo>
                <a:cubicBezTo>
                  <a:pt x="20265" y="4025"/>
                  <a:pt x="20134" y="3977"/>
                  <a:pt x="19979" y="3930"/>
                </a:cubicBezTo>
                <a:cubicBezTo>
                  <a:pt x="19908" y="3894"/>
                  <a:pt x="19837" y="3858"/>
                  <a:pt x="19777" y="3811"/>
                </a:cubicBezTo>
                <a:lnTo>
                  <a:pt x="19765" y="3799"/>
                </a:lnTo>
                <a:lnTo>
                  <a:pt x="19729" y="3787"/>
                </a:lnTo>
                <a:lnTo>
                  <a:pt x="19765" y="3775"/>
                </a:lnTo>
                <a:cubicBezTo>
                  <a:pt x="19908" y="3680"/>
                  <a:pt x="20063" y="3572"/>
                  <a:pt x="20182" y="3453"/>
                </a:cubicBezTo>
                <a:cubicBezTo>
                  <a:pt x="20253" y="3382"/>
                  <a:pt x="20325" y="3287"/>
                  <a:pt x="20396" y="3191"/>
                </a:cubicBezTo>
                <a:lnTo>
                  <a:pt x="20420" y="3156"/>
                </a:lnTo>
                <a:cubicBezTo>
                  <a:pt x="20456" y="3108"/>
                  <a:pt x="20491" y="3049"/>
                  <a:pt x="20515" y="3013"/>
                </a:cubicBezTo>
                <a:cubicBezTo>
                  <a:pt x="20599" y="2882"/>
                  <a:pt x="20670" y="2739"/>
                  <a:pt x="20730" y="2608"/>
                </a:cubicBezTo>
                <a:cubicBezTo>
                  <a:pt x="20861" y="2322"/>
                  <a:pt x="20956" y="2025"/>
                  <a:pt x="21027" y="1727"/>
                </a:cubicBezTo>
                <a:cubicBezTo>
                  <a:pt x="21075" y="1536"/>
                  <a:pt x="21075" y="1346"/>
                  <a:pt x="21039" y="1167"/>
                </a:cubicBezTo>
                <a:cubicBezTo>
                  <a:pt x="21015" y="989"/>
                  <a:pt x="20932" y="822"/>
                  <a:pt x="20837" y="691"/>
                </a:cubicBezTo>
                <a:cubicBezTo>
                  <a:pt x="20730" y="560"/>
                  <a:pt x="20575" y="417"/>
                  <a:pt x="20432" y="346"/>
                </a:cubicBezTo>
                <a:cubicBezTo>
                  <a:pt x="20337" y="298"/>
                  <a:pt x="20253" y="251"/>
                  <a:pt x="20158" y="227"/>
                </a:cubicBezTo>
                <a:cubicBezTo>
                  <a:pt x="20027" y="167"/>
                  <a:pt x="19884" y="132"/>
                  <a:pt x="19729" y="132"/>
                </a:cubicBezTo>
                <a:cubicBezTo>
                  <a:pt x="19682" y="132"/>
                  <a:pt x="19646" y="132"/>
                  <a:pt x="19610" y="155"/>
                </a:cubicBezTo>
                <a:cubicBezTo>
                  <a:pt x="19408" y="179"/>
                  <a:pt x="19241" y="239"/>
                  <a:pt x="19087" y="334"/>
                </a:cubicBezTo>
                <a:cubicBezTo>
                  <a:pt x="18967" y="405"/>
                  <a:pt x="18884" y="524"/>
                  <a:pt x="18789" y="643"/>
                </a:cubicBezTo>
                <a:cubicBezTo>
                  <a:pt x="18753" y="703"/>
                  <a:pt x="18694" y="774"/>
                  <a:pt x="18646" y="870"/>
                </a:cubicBezTo>
                <a:cubicBezTo>
                  <a:pt x="18610" y="929"/>
                  <a:pt x="18586" y="1001"/>
                  <a:pt x="18551" y="1048"/>
                </a:cubicBezTo>
                <a:cubicBezTo>
                  <a:pt x="18491" y="1179"/>
                  <a:pt x="18432" y="1322"/>
                  <a:pt x="18408" y="1465"/>
                </a:cubicBezTo>
                <a:cubicBezTo>
                  <a:pt x="18360" y="1608"/>
                  <a:pt x="18313" y="1775"/>
                  <a:pt x="18301" y="1941"/>
                </a:cubicBezTo>
                <a:cubicBezTo>
                  <a:pt x="18289" y="2084"/>
                  <a:pt x="18277" y="2239"/>
                  <a:pt x="18277" y="2406"/>
                </a:cubicBezTo>
                <a:cubicBezTo>
                  <a:pt x="18277" y="2548"/>
                  <a:pt x="18289" y="2703"/>
                  <a:pt x="18336" y="2894"/>
                </a:cubicBezTo>
                <a:cubicBezTo>
                  <a:pt x="18360" y="3037"/>
                  <a:pt x="18408" y="3203"/>
                  <a:pt x="18467" y="3334"/>
                </a:cubicBezTo>
                <a:cubicBezTo>
                  <a:pt x="18515" y="3453"/>
                  <a:pt x="18551" y="3549"/>
                  <a:pt x="18610" y="3620"/>
                </a:cubicBezTo>
                <a:lnTo>
                  <a:pt x="18575" y="3620"/>
                </a:lnTo>
                <a:lnTo>
                  <a:pt x="18122" y="3751"/>
                </a:lnTo>
                <a:cubicBezTo>
                  <a:pt x="18039" y="3775"/>
                  <a:pt x="17955" y="3787"/>
                  <a:pt x="17872" y="3799"/>
                </a:cubicBezTo>
                <a:cubicBezTo>
                  <a:pt x="17813" y="3811"/>
                  <a:pt x="17753" y="3811"/>
                  <a:pt x="17705" y="3811"/>
                </a:cubicBezTo>
                <a:cubicBezTo>
                  <a:pt x="17598" y="3811"/>
                  <a:pt x="17515" y="3834"/>
                  <a:pt x="17408" y="3834"/>
                </a:cubicBezTo>
                <a:cubicBezTo>
                  <a:pt x="17122" y="3834"/>
                  <a:pt x="16848" y="3811"/>
                  <a:pt x="16562" y="3775"/>
                </a:cubicBezTo>
                <a:cubicBezTo>
                  <a:pt x="16515" y="3751"/>
                  <a:pt x="16467" y="3751"/>
                  <a:pt x="16408" y="3739"/>
                </a:cubicBezTo>
                <a:cubicBezTo>
                  <a:pt x="16312" y="3715"/>
                  <a:pt x="16205" y="3680"/>
                  <a:pt x="16098" y="3632"/>
                </a:cubicBezTo>
                <a:cubicBezTo>
                  <a:pt x="15991" y="3608"/>
                  <a:pt x="15908" y="3561"/>
                  <a:pt x="15812" y="3513"/>
                </a:cubicBezTo>
                <a:cubicBezTo>
                  <a:pt x="15681" y="3453"/>
                  <a:pt x="15550" y="3382"/>
                  <a:pt x="15419" y="3322"/>
                </a:cubicBezTo>
                <a:cubicBezTo>
                  <a:pt x="15538" y="3144"/>
                  <a:pt x="15634" y="2953"/>
                  <a:pt x="15729" y="2739"/>
                </a:cubicBezTo>
                <a:cubicBezTo>
                  <a:pt x="15812" y="2537"/>
                  <a:pt x="15872" y="2358"/>
                  <a:pt x="15919" y="2179"/>
                </a:cubicBezTo>
                <a:cubicBezTo>
                  <a:pt x="15955" y="2025"/>
                  <a:pt x="15979" y="1929"/>
                  <a:pt x="15979" y="1822"/>
                </a:cubicBezTo>
                <a:cubicBezTo>
                  <a:pt x="15991" y="1715"/>
                  <a:pt x="15991" y="1608"/>
                  <a:pt x="15979" y="1489"/>
                </a:cubicBezTo>
                <a:cubicBezTo>
                  <a:pt x="15979" y="1417"/>
                  <a:pt x="15967" y="1310"/>
                  <a:pt x="15931" y="1227"/>
                </a:cubicBezTo>
                <a:lnTo>
                  <a:pt x="15931" y="1215"/>
                </a:lnTo>
                <a:cubicBezTo>
                  <a:pt x="15908" y="1120"/>
                  <a:pt x="15872" y="1013"/>
                  <a:pt x="15812" y="929"/>
                </a:cubicBezTo>
                <a:cubicBezTo>
                  <a:pt x="15741" y="810"/>
                  <a:pt x="15669" y="715"/>
                  <a:pt x="15574" y="643"/>
                </a:cubicBezTo>
                <a:cubicBezTo>
                  <a:pt x="15491" y="572"/>
                  <a:pt x="15396" y="513"/>
                  <a:pt x="15312" y="465"/>
                </a:cubicBezTo>
                <a:cubicBezTo>
                  <a:pt x="15134" y="382"/>
                  <a:pt x="14955" y="346"/>
                  <a:pt x="14765" y="346"/>
                </a:cubicBezTo>
                <a:lnTo>
                  <a:pt x="14717" y="346"/>
                </a:lnTo>
                <a:cubicBezTo>
                  <a:pt x="14491" y="358"/>
                  <a:pt x="14264" y="441"/>
                  <a:pt x="14074" y="584"/>
                </a:cubicBezTo>
                <a:cubicBezTo>
                  <a:pt x="14003" y="643"/>
                  <a:pt x="13943" y="703"/>
                  <a:pt x="13895" y="763"/>
                </a:cubicBezTo>
                <a:cubicBezTo>
                  <a:pt x="13836" y="834"/>
                  <a:pt x="13764" y="929"/>
                  <a:pt x="13717" y="1013"/>
                </a:cubicBezTo>
                <a:cubicBezTo>
                  <a:pt x="13598" y="1239"/>
                  <a:pt x="13538" y="1477"/>
                  <a:pt x="13538" y="1691"/>
                </a:cubicBezTo>
                <a:cubicBezTo>
                  <a:pt x="13538" y="1929"/>
                  <a:pt x="13574" y="2132"/>
                  <a:pt x="13633" y="2310"/>
                </a:cubicBezTo>
                <a:cubicBezTo>
                  <a:pt x="13669" y="2441"/>
                  <a:pt x="13717" y="2560"/>
                  <a:pt x="13776" y="2668"/>
                </a:cubicBezTo>
                <a:cubicBezTo>
                  <a:pt x="13824" y="2763"/>
                  <a:pt x="13883" y="2846"/>
                  <a:pt x="13955" y="2953"/>
                </a:cubicBezTo>
                <a:cubicBezTo>
                  <a:pt x="14074" y="3120"/>
                  <a:pt x="14193" y="3263"/>
                  <a:pt x="14348" y="3382"/>
                </a:cubicBezTo>
                <a:cubicBezTo>
                  <a:pt x="14372" y="3418"/>
                  <a:pt x="14407" y="3441"/>
                  <a:pt x="14431" y="3453"/>
                </a:cubicBezTo>
                <a:cubicBezTo>
                  <a:pt x="14312" y="3572"/>
                  <a:pt x="14181" y="3680"/>
                  <a:pt x="14050" y="3787"/>
                </a:cubicBezTo>
                <a:cubicBezTo>
                  <a:pt x="13836" y="3930"/>
                  <a:pt x="13598" y="4049"/>
                  <a:pt x="13360" y="4144"/>
                </a:cubicBezTo>
                <a:cubicBezTo>
                  <a:pt x="13050" y="4239"/>
                  <a:pt x="12693" y="4322"/>
                  <a:pt x="12336" y="4370"/>
                </a:cubicBezTo>
                <a:cubicBezTo>
                  <a:pt x="12229" y="4382"/>
                  <a:pt x="12121" y="4382"/>
                  <a:pt x="12026" y="4382"/>
                </a:cubicBezTo>
                <a:cubicBezTo>
                  <a:pt x="11764" y="4382"/>
                  <a:pt x="11502" y="4370"/>
                  <a:pt x="11216" y="4322"/>
                </a:cubicBezTo>
                <a:cubicBezTo>
                  <a:pt x="10788" y="4251"/>
                  <a:pt x="10371" y="4132"/>
                  <a:pt x="10002" y="3965"/>
                </a:cubicBezTo>
                <a:lnTo>
                  <a:pt x="9645" y="3787"/>
                </a:lnTo>
                <a:cubicBezTo>
                  <a:pt x="9800" y="3561"/>
                  <a:pt x="9943" y="3334"/>
                  <a:pt x="10026" y="3096"/>
                </a:cubicBezTo>
                <a:cubicBezTo>
                  <a:pt x="10204" y="2679"/>
                  <a:pt x="10276" y="2263"/>
                  <a:pt x="10240" y="1894"/>
                </a:cubicBezTo>
                <a:cubicBezTo>
                  <a:pt x="10204" y="1667"/>
                  <a:pt x="10145" y="1465"/>
                  <a:pt x="10038" y="1298"/>
                </a:cubicBezTo>
                <a:cubicBezTo>
                  <a:pt x="9978" y="1215"/>
                  <a:pt x="9943" y="1120"/>
                  <a:pt x="9859" y="1048"/>
                </a:cubicBezTo>
                <a:lnTo>
                  <a:pt x="9776" y="953"/>
                </a:lnTo>
                <a:lnTo>
                  <a:pt x="9740" y="929"/>
                </a:lnTo>
                <a:cubicBezTo>
                  <a:pt x="9716" y="894"/>
                  <a:pt x="9681" y="882"/>
                  <a:pt x="9657" y="858"/>
                </a:cubicBezTo>
                <a:cubicBezTo>
                  <a:pt x="9538" y="774"/>
                  <a:pt x="9431" y="751"/>
                  <a:pt x="9323" y="739"/>
                </a:cubicBezTo>
                <a:lnTo>
                  <a:pt x="9288" y="739"/>
                </a:lnTo>
                <a:cubicBezTo>
                  <a:pt x="9192" y="739"/>
                  <a:pt x="9109" y="751"/>
                  <a:pt x="9014" y="774"/>
                </a:cubicBezTo>
                <a:cubicBezTo>
                  <a:pt x="8907" y="810"/>
                  <a:pt x="8835" y="858"/>
                  <a:pt x="8764" y="917"/>
                </a:cubicBezTo>
                <a:cubicBezTo>
                  <a:pt x="8692" y="965"/>
                  <a:pt x="8597" y="1036"/>
                  <a:pt x="8526" y="1120"/>
                </a:cubicBezTo>
                <a:cubicBezTo>
                  <a:pt x="8454" y="1215"/>
                  <a:pt x="8371" y="1298"/>
                  <a:pt x="8335" y="1405"/>
                </a:cubicBezTo>
                <a:cubicBezTo>
                  <a:pt x="8288" y="1477"/>
                  <a:pt x="8240" y="1584"/>
                  <a:pt x="8192" y="1703"/>
                </a:cubicBezTo>
                <a:cubicBezTo>
                  <a:pt x="8157" y="1822"/>
                  <a:pt x="8121" y="1906"/>
                  <a:pt x="8109" y="2001"/>
                </a:cubicBezTo>
                <a:lnTo>
                  <a:pt x="8109" y="2025"/>
                </a:lnTo>
                <a:cubicBezTo>
                  <a:pt x="8097" y="2120"/>
                  <a:pt x="8073" y="2203"/>
                  <a:pt x="8073" y="2310"/>
                </a:cubicBezTo>
                <a:cubicBezTo>
                  <a:pt x="8073" y="2572"/>
                  <a:pt x="8109" y="2799"/>
                  <a:pt x="8168" y="3013"/>
                </a:cubicBezTo>
                <a:lnTo>
                  <a:pt x="8180" y="3037"/>
                </a:lnTo>
                <a:cubicBezTo>
                  <a:pt x="8216" y="3132"/>
                  <a:pt x="8240" y="3215"/>
                  <a:pt x="8299" y="3310"/>
                </a:cubicBezTo>
                <a:cubicBezTo>
                  <a:pt x="8347" y="3394"/>
                  <a:pt x="8407" y="3489"/>
                  <a:pt x="8478" y="3584"/>
                </a:cubicBezTo>
                <a:cubicBezTo>
                  <a:pt x="8573" y="3727"/>
                  <a:pt x="8669" y="3846"/>
                  <a:pt x="8788" y="3941"/>
                </a:cubicBezTo>
                <a:cubicBezTo>
                  <a:pt x="8752" y="3977"/>
                  <a:pt x="8716" y="4001"/>
                  <a:pt x="8669" y="4037"/>
                </a:cubicBezTo>
                <a:cubicBezTo>
                  <a:pt x="8478" y="4156"/>
                  <a:pt x="8288" y="4263"/>
                  <a:pt x="8073" y="4346"/>
                </a:cubicBezTo>
                <a:cubicBezTo>
                  <a:pt x="7859" y="4418"/>
                  <a:pt x="7633" y="4465"/>
                  <a:pt x="7395" y="4501"/>
                </a:cubicBezTo>
                <a:cubicBezTo>
                  <a:pt x="7323" y="4501"/>
                  <a:pt x="7228" y="4513"/>
                  <a:pt x="7145" y="4513"/>
                </a:cubicBezTo>
                <a:cubicBezTo>
                  <a:pt x="6942" y="4513"/>
                  <a:pt x="6740" y="4501"/>
                  <a:pt x="6525" y="4465"/>
                </a:cubicBezTo>
                <a:cubicBezTo>
                  <a:pt x="6216" y="4406"/>
                  <a:pt x="5930" y="4322"/>
                  <a:pt x="5656" y="4203"/>
                </a:cubicBezTo>
                <a:cubicBezTo>
                  <a:pt x="5371" y="4061"/>
                  <a:pt x="5120" y="3906"/>
                  <a:pt x="4882" y="3727"/>
                </a:cubicBezTo>
                <a:cubicBezTo>
                  <a:pt x="4739" y="3608"/>
                  <a:pt x="4620" y="3489"/>
                  <a:pt x="4501" y="3346"/>
                </a:cubicBezTo>
                <a:cubicBezTo>
                  <a:pt x="4644" y="3263"/>
                  <a:pt x="4739" y="3168"/>
                  <a:pt x="4835" y="3084"/>
                </a:cubicBezTo>
                <a:cubicBezTo>
                  <a:pt x="5013" y="2906"/>
                  <a:pt x="5144" y="2739"/>
                  <a:pt x="5251" y="2560"/>
                </a:cubicBezTo>
                <a:cubicBezTo>
                  <a:pt x="5371" y="2370"/>
                  <a:pt x="5454" y="2191"/>
                  <a:pt x="5513" y="2013"/>
                </a:cubicBezTo>
                <a:cubicBezTo>
                  <a:pt x="5692" y="1501"/>
                  <a:pt x="5692" y="1084"/>
                  <a:pt x="5537" y="751"/>
                </a:cubicBezTo>
                <a:cubicBezTo>
                  <a:pt x="5442" y="548"/>
                  <a:pt x="5311" y="393"/>
                  <a:pt x="5132" y="239"/>
                </a:cubicBezTo>
                <a:cubicBezTo>
                  <a:pt x="5025" y="155"/>
                  <a:pt x="4918" y="96"/>
                  <a:pt x="4835" y="60"/>
                </a:cubicBezTo>
                <a:cubicBezTo>
                  <a:pt x="4775" y="48"/>
                  <a:pt x="4728" y="36"/>
                  <a:pt x="4656" y="12"/>
                </a:cubicBezTo>
                <a:cubicBezTo>
                  <a:pt x="4609" y="12"/>
                  <a:pt x="4561" y="1"/>
                  <a:pt x="4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 name="Google Shape;456;p26"/>
          <p:cNvGrpSpPr/>
          <p:nvPr/>
        </p:nvGrpSpPr>
        <p:grpSpPr>
          <a:xfrm>
            <a:off x="8376627" y="2409156"/>
            <a:ext cx="293055" cy="564033"/>
            <a:chOff x="4952525" y="897198"/>
            <a:chExt cx="445779" cy="857975"/>
          </a:xfrm>
        </p:grpSpPr>
        <p:sp>
          <p:nvSpPr>
            <p:cNvPr id="457" name="Google Shape;457;p26"/>
            <p:cNvSpPr/>
            <p:nvPr/>
          </p:nvSpPr>
          <p:spPr>
            <a:xfrm>
              <a:off x="5123750" y="897198"/>
              <a:ext cx="274554" cy="685082"/>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6"/>
            <p:cNvSpPr/>
            <p:nvPr/>
          </p:nvSpPr>
          <p:spPr>
            <a:xfrm>
              <a:off x="4952525" y="1327927"/>
              <a:ext cx="171223" cy="427246"/>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 name="Google Shape;459;p26"/>
          <p:cNvGrpSpPr/>
          <p:nvPr/>
        </p:nvGrpSpPr>
        <p:grpSpPr>
          <a:xfrm>
            <a:off x="6477318" y="1477604"/>
            <a:ext cx="684562" cy="679525"/>
            <a:chOff x="1582325" y="3695000"/>
            <a:chExt cx="254825" cy="252950"/>
          </a:xfrm>
        </p:grpSpPr>
        <p:sp>
          <p:nvSpPr>
            <p:cNvPr id="460" name="Google Shape;460;p26"/>
            <p:cNvSpPr/>
            <p:nvPr/>
          </p:nvSpPr>
          <p:spPr>
            <a:xfrm>
              <a:off x="1759125" y="3786000"/>
              <a:ext cx="60450" cy="42600"/>
            </a:xfrm>
            <a:custGeom>
              <a:rect b="b" l="l" r="r" t="t"/>
              <a:pathLst>
                <a:path extrusionOk="0" h="1704" w="2418">
                  <a:moveTo>
                    <a:pt x="1168" y="1"/>
                  </a:moveTo>
                  <a:cubicBezTo>
                    <a:pt x="1049" y="1"/>
                    <a:pt x="930" y="1"/>
                    <a:pt x="811" y="13"/>
                  </a:cubicBezTo>
                  <a:cubicBezTo>
                    <a:pt x="751" y="37"/>
                    <a:pt x="668" y="37"/>
                    <a:pt x="608" y="49"/>
                  </a:cubicBezTo>
                  <a:cubicBezTo>
                    <a:pt x="287" y="96"/>
                    <a:pt x="37" y="370"/>
                    <a:pt x="1" y="692"/>
                  </a:cubicBezTo>
                  <a:lnTo>
                    <a:pt x="1" y="751"/>
                  </a:lnTo>
                  <a:cubicBezTo>
                    <a:pt x="1" y="1025"/>
                    <a:pt x="168" y="1299"/>
                    <a:pt x="418" y="1418"/>
                  </a:cubicBezTo>
                  <a:cubicBezTo>
                    <a:pt x="453" y="1442"/>
                    <a:pt x="477" y="1465"/>
                    <a:pt x="513" y="1489"/>
                  </a:cubicBezTo>
                  <a:cubicBezTo>
                    <a:pt x="668" y="1608"/>
                    <a:pt x="822" y="1644"/>
                    <a:pt x="1013" y="1680"/>
                  </a:cubicBezTo>
                  <a:cubicBezTo>
                    <a:pt x="1061" y="1704"/>
                    <a:pt x="1108" y="1704"/>
                    <a:pt x="1144" y="1704"/>
                  </a:cubicBezTo>
                  <a:cubicBezTo>
                    <a:pt x="1239" y="1704"/>
                    <a:pt x="1323" y="1704"/>
                    <a:pt x="1418" y="1680"/>
                  </a:cubicBezTo>
                  <a:cubicBezTo>
                    <a:pt x="1501" y="1668"/>
                    <a:pt x="1644" y="1644"/>
                    <a:pt x="1704" y="1608"/>
                  </a:cubicBezTo>
                  <a:cubicBezTo>
                    <a:pt x="1846" y="1537"/>
                    <a:pt x="1965" y="1465"/>
                    <a:pt x="2061" y="1323"/>
                  </a:cubicBezTo>
                  <a:cubicBezTo>
                    <a:pt x="2096" y="1263"/>
                    <a:pt x="2132" y="1227"/>
                    <a:pt x="2144" y="1168"/>
                  </a:cubicBezTo>
                  <a:cubicBezTo>
                    <a:pt x="2239" y="1120"/>
                    <a:pt x="2323" y="1049"/>
                    <a:pt x="2358" y="942"/>
                  </a:cubicBezTo>
                  <a:cubicBezTo>
                    <a:pt x="2418" y="751"/>
                    <a:pt x="2323" y="489"/>
                    <a:pt x="2120" y="430"/>
                  </a:cubicBezTo>
                  <a:cubicBezTo>
                    <a:pt x="2096" y="430"/>
                    <a:pt x="2073" y="418"/>
                    <a:pt x="2061" y="418"/>
                  </a:cubicBezTo>
                  <a:cubicBezTo>
                    <a:pt x="2013" y="346"/>
                    <a:pt x="1942" y="287"/>
                    <a:pt x="1858" y="227"/>
                  </a:cubicBezTo>
                  <a:cubicBezTo>
                    <a:pt x="1775" y="168"/>
                    <a:pt x="1668" y="108"/>
                    <a:pt x="1561" y="72"/>
                  </a:cubicBezTo>
                  <a:cubicBezTo>
                    <a:pt x="1549" y="72"/>
                    <a:pt x="1525" y="61"/>
                    <a:pt x="1489" y="61"/>
                  </a:cubicBezTo>
                  <a:cubicBezTo>
                    <a:pt x="1382" y="37"/>
                    <a:pt x="1263" y="1"/>
                    <a:pt x="11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6"/>
            <p:cNvSpPr/>
            <p:nvPr/>
          </p:nvSpPr>
          <p:spPr>
            <a:xfrm>
              <a:off x="1679075" y="3750800"/>
              <a:ext cx="58650" cy="43625"/>
            </a:xfrm>
            <a:custGeom>
              <a:rect b="b" l="l" r="r" t="t"/>
              <a:pathLst>
                <a:path extrusionOk="0" h="1745" w="2346">
                  <a:moveTo>
                    <a:pt x="972" y="0"/>
                  </a:moveTo>
                  <a:cubicBezTo>
                    <a:pt x="888" y="0"/>
                    <a:pt x="803" y="6"/>
                    <a:pt x="715" y="16"/>
                  </a:cubicBezTo>
                  <a:cubicBezTo>
                    <a:pt x="417" y="40"/>
                    <a:pt x="167" y="278"/>
                    <a:pt x="60" y="552"/>
                  </a:cubicBezTo>
                  <a:cubicBezTo>
                    <a:pt x="36" y="635"/>
                    <a:pt x="24" y="742"/>
                    <a:pt x="0" y="849"/>
                  </a:cubicBezTo>
                  <a:cubicBezTo>
                    <a:pt x="0" y="968"/>
                    <a:pt x="36" y="1088"/>
                    <a:pt x="84" y="1183"/>
                  </a:cubicBezTo>
                  <a:cubicBezTo>
                    <a:pt x="155" y="1338"/>
                    <a:pt x="238" y="1469"/>
                    <a:pt x="381" y="1564"/>
                  </a:cubicBezTo>
                  <a:cubicBezTo>
                    <a:pt x="465" y="1599"/>
                    <a:pt x="536" y="1647"/>
                    <a:pt x="631" y="1683"/>
                  </a:cubicBezTo>
                  <a:cubicBezTo>
                    <a:pt x="703" y="1707"/>
                    <a:pt x="857" y="1742"/>
                    <a:pt x="953" y="1742"/>
                  </a:cubicBezTo>
                  <a:cubicBezTo>
                    <a:pt x="991" y="1742"/>
                    <a:pt x="1031" y="1744"/>
                    <a:pt x="1070" y="1744"/>
                  </a:cubicBezTo>
                  <a:cubicBezTo>
                    <a:pt x="1130" y="1744"/>
                    <a:pt x="1188" y="1740"/>
                    <a:pt x="1238" y="1719"/>
                  </a:cubicBezTo>
                  <a:cubicBezTo>
                    <a:pt x="1334" y="1695"/>
                    <a:pt x="1417" y="1683"/>
                    <a:pt x="1512" y="1635"/>
                  </a:cubicBezTo>
                  <a:cubicBezTo>
                    <a:pt x="1572" y="1635"/>
                    <a:pt x="1631" y="1623"/>
                    <a:pt x="1691" y="1623"/>
                  </a:cubicBezTo>
                  <a:cubicBezTo>
                    <a:pt x="1953" y="1588"/>
                    <a:pt x="2179" y="1385"/>
                    <a:pt x="2262" y="1147"/>
                  </a:cubicBezTo>
                  <a:cubicBezTo>
                    <a:pt x="2346" y="968"/>
                    <a:pt x="2322" y="766"/>
                    <a:pt x="2250" y="587"/>
                  </a:cubicBezTo>
                  <a:cubicBezTo>
                    <a:pt x="2155" y="337"/>
                    <a:pt x="1941" y="195"/>
                    <a:pt x="1691" y="135"/>
                  </a:cubicBezTo>
                  <a:lnTo>
                    <a:pt x="1334" y="40"/>
                  </a:lnTo>
                  <a:cubicBezTo>
                    <a:pt x="1208" y="12"/>
                    <a:pt x="1091" y="0"/>
                    <a:pt x="9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6"/>
            <p:cNvSpPr/>
            <p:nvPr/>
          </p:nvSpPr>
          <p:spPr>
            <a:xfrm>
              <a:off x="1582325" y="3745050"/>
              <a:ext cx="42300" cy="34725"/>
            </a:xfrm>
            <a:custGeom>
              <a:rect b="b" l="l" r="r" t="t"/>
              <a:pathLst>
                <a:path extrusionOk="0" h="1389" w="1692">
                  <a:moveTo>
                    <a:pt x="811" y="0"/>
                  </a:moveTo>
                  <a:cubicBezTo>
                    <a:pt x="715" y="0"/>
                    <a:pt x="629" y="30"/>
                    <a:pt x="536" y="67"/>
                  </a:cubicBezTo>
                  <a:cubicBezTo>
                    <a:pt x="477" y="103"/>
                    <a:pt x="441" y="139"/>
                    <a:pt x="382" y="163"/>
                  </a:cubicBezTo>
                  <a:cubicBezTo>
                    <a:pt x="358" y="163"/>
                    <a:pt x="358" y="186"/>
                    <a:pt x="346" y="186"/>
                  </a:cubicBezTo>
                  <a:cubicBezTo>
                    <a:pt x="286" y="198"/>
                    <a:pt x="227" y="222"/>
                    <a:pt x="179" y="270"/>
                  </a:cubicBezTo>
                  <a:cubicBezTo>
                    <a:pt x="84" y="341"/>
                    <a:pt x="24" y="484"/>
                    <a:pt x="1" y="615"/>
                  </a:cubicBezTo>
                  <a:cubicBezTo>
                    <a:pt x="1" y="627"/>
                    <a:pt x="1" y="639"/>
                    <a:pt x="24" y="675"/>
                  </a:cubicBezTo>
                  <a:cubicBezTo>
                    <a:pt x="24" y="746"/>
                    <a:pt x="36" y="806"/>
                    <a:pt x="60" y="877"/>
                  </a:cubicBezTo>
                  <a:cubicBezTo>
                    <a:pt x="96" y="925"/>
                    <a:pt x="108" y="960"/>
                    <a:pt x="144" y="996"/>
                  </a:cubicBezTo>
                  <a:cubicBezTo>
                    <a:pt x="167" y="1044"/>
                    <a:pt x="227" y="1091"/>
                    <a:pt x="274" y="1139"/>
                  </a:cubicBezTo>
                  <a:cubicBezTo>
                    <a:pt x="286" y="1139"/>
                    <a:pt x="298" y="1151"/>
                    <a:pt x="322" y="1163"/>
                  </a:cubicBezTo>
                  <a:cubicBezTo>
                    <a:pt x="417" y="1282"/>
                    <a:pt x="596" y="1389"/>
                    <a:pt x="763" y="1389"/>
                  </a:cubicBezTo>
                  <a:cubicBezTo>
                    <a:pt x="882" y="1389"/>
                    <a:pt x="989" y="1389"/>
                    <a:pt x="1108" y="1377"/>
                  </a:cubicBezTo>
                  <a:lnTo>
                    <a:pt x="1156" y="1377"/>
                  </a:lnTo>
                  <a:cubicBezTo>
                    <a:pt x="1215" y="1377"/>
                    <a:pt x="1251" y="1353"/>
                    <a:pt x="1310" y="1329"/>
                  </a:cubicBezTo>
                  <a:cubicBezTo>
                    <a:pt x="1358" y="1294"/>
                    <a:pt x="1417" y="1270"/>
                    <a:pt x="1465" y="1234"/>
                  </a:cubicBezTo>
                  <a:cubicBezTo>
                    <a:pt x="1548" y="1163"/>
                    <a:pt x="1608" y="1056"/>
                    <a:pt x="1656" y="960"/>
                  </a:cubicBezTo>
                  <a:cubicBezTo>
                    <a:pt x="1656" y="901"/>
                    <a:pt x="1668" y="853"/>
                    <a:pt x="1691" y="794"/>
                  </a:cubicBezTo>
                  <a:lnTo>
                    <a:pt x="1691" y="615"/>
                  </a:lnTo>
                  <a:cubicBezTo>
                    <a:pt x="1656" y="496"/>
                    <a:pt x="1608" y="389"/>
                    <a:pt x="1537" y="305"/>
                  </a:cubicBezTo>
                  <a:cubicBezTo>
                    <a:pt x="1429" y="186"/>
                    <a:pt x="1370" y="151"/>
                    <a:pt x="1227" y="79"/>
                  </a:cubicBezTo>
                  <a:cubicBezTo>
                    <a:pt x="1120" y="32"/>
                    <a:pt x="1001" y="8"/>
                    <a:pt x="894" y="8"/>
                  </a:cubicBezTo>
                  <a:cubicBezTo>
                    <a:pt x="865" y="3"/>
                    <a:pt x="837" y="0"/>
                    <a:pt x="8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6"/>
            <p:cNvSpPr/>
            <p:nvPr/>
          </p:nvSpPr>
          <p:spPr>
            <a:xfrm>
              <a:off x="1618050" y="3822025"/>
              <a:ext cx="75925" cy="48850"/>
            </a:xfrm>
            <a:custGeom>
              <a:rect b="b" l="l" r="r" t="t"/>
              <a:pathLst>
                <a:path extrusionOk="0" h="1954" w="3037">
                  <a:moveTo>
                    <a:pt x="1405" y="1"/>
                  </a:moveTo>
                  <a:cubicBezTo>
                    <a:pt x="1286" y="1"/>
                    <a:pt x="1167" y="1"/>
                    <a:pt x="1048" y="24"/>
                  </a:cubicBezTo>
                  <a:cubicBezTo>
                    <a:pt x="977" y="36"/>
                    <a:pt x="881" y="48"/>
                    <a:pt x="810" y="84"/>
                  </a:cubicBezTo>
                  <a:cubicBezTo>
                    <a:pt x="703" y="96"/>
                    <a:pt x="620" y="132"/>
                    <a:pt x="524" y="167"/>
                  </a:cubicBezTo>
                  <a:cubicBezTo>
                    <a:pt x="239" y="286"/>
                    <a:pt x="36" y="572"/>
                    <a:pt x="0" y="894"/>
                  </a:cubicBezTo>
                  <a:lnTo>
                    <a:pt x="0" y="989"/>
                  </a:lnTo>
                  <a:cubicBezTo>
                    <a:pt x="0" y="1108"/>
                    <a:pt x="36" y="1227"/>
                    <a:pt x="119" y="1322"/>
                  </a:cubicBezTo>
                  <a:cubicBezTo>
                    <a:pt x="179" y="1477"/>
                    <a:pt x="286" y="1608"/>
                    <a:pt x="417" y="1703"/>
                  </a:cubicBezTo>
                  <a:cubicBezTo>
                    <a:pt x="524" y="1787"/>
                    <a:pt x="631" y="1846"/>
                    <a:pt x="750" y="1882"/>
                  </a:cubicBezTo>
                  <a:cubicBezTo>
                    <a:pt x="750" y="1882"/>
                    <a:pt x="989" y="1953"/>
                    <a:pt x="1072" y="1953"/>
                  </a:cubicBezTo>
                  <a:lnTo>
                    <a:pt x="1227" y="1953"/>
                  </a:lnTo>
                  <a:cubicBezTo>
                    <a:pt x="1465" y="1953"/>
                    <a:pt x="1667" y="1906"/>
                    <a:pt x="1882" y="1822"/>
                  </a:cubicBezTo>
                  <a:cubicBezTo>
                    <a:pt x="1953" y="1787"/>
                    <a:pt x="2024" y="1739"/>
                    <a:pt x="2084" y="1679"/>
                  </a:cubicBezTo>
                  <a:lnTo>
                    <a:pt x="2144" y="1679"/>
                  </a:lnTo>
                  <a:cubicBezTo>
                    <a:pt x="2174" y="1684"/>
                    <a:pt x="2205" y="1687"/>
                    <a:pt x="2235" y="1687"/>
                  </a:cubicBezTo>
                  <a:cubicBezTo>
                    <a:pt x="2347" y="1687"/>
                    <a:pt x="2457" y="1655"/>
                    <a:pt x="2560" y="1608"/>
                  </a:cubicBezTo>
                  <a:lnTo>
                    <a:pt x="2655" y="1548"/>
                  </a:lnTo>
                  <a:lnTo>
                    <a:pt x="2739" y="1489"/>
                  </a:lnTo>
                  <a:cubicBezTo>
                    <a:pt x="2906" y="1358"/>
                    <a:pt x="3025" y="1156"/>
                    <a:pt x="3036" y="929"/>
                  </a:cubicBezTo>
                  <a:lnTo>
                    <a:pt x="3036" y="858"/>
                  </a:lnTo>
                  <a:cubicBezTo>
                    <a:pt x="3036" y="417"/>
                    <a:pt x="2703" y="48"/>
                    <a:pt x="2286" y="24"/>
                  </a:cubicBezTo>
                  <a:lnTo>
                    <a:pt x="2179" y="24"/>
                  </a:lnTo>
                  <a:cubicBezTo>
                    <a:pt x="2060" y="24"/>
                    <a:pt x="1929" y="1"/>
                    <a:pt x="181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6"/>
            <p:cNvSpPr/>
            <p:nvPr/>
          </p:nvSpPr>
          <p:spPr>
            <a:xfrm>
              <a:off x="1749025" y="3695000"/>
              <a:ext cx="63425" cy="44650"/>
            </a:xfrm>
            <a:custGeom>
              <a:rect b="b" l="l" r="r" t="t"/>
              <a:pathLst>
                <a:path extrusionOk="0" h="1786" w="2537">
                  <a:moveTo>
                    <a:pt x="924" y="1"/>
                  </a:moveTo>
                  <a:cubicBezTo>
                    <a:pt x="860" y="1"/>
                    <a:pt x="792" y="4"/>
                    <a:pt x="715" y="10"/>
                  </a:cubicBezTo>
                  <a:cubicBezTo>
                    <a:pt x="584" y="21"/>
                    <a:pt x="405" y="117"/>
                    <a:pt x="322" y="188"/>
                  </a:cubicBezTo>
                  <a:cubicBezTo>
                    <a:pt x="262" y="236"/>
                    <a:pt x="214" y="295"/>
                    <a:pt x="155" y="355"/>
                  </a:cubicBezTo>
                  <a:lnTo>
                    <a:pt x="143" y="379"/>
                  </a:lnTo>
                  <a:cubicBezTo>
                    <a:pt x="48" y="486"/>
                    <a:pt x="0" y="641"/>
                    <a:pt x="0" y="819"/>
                  </a:cubicBezTo>
                  <a:cubicBezTo>
                    <a:pt x="0" y="855"/>
                    <a:pt x="0" y="891"/>
                    <a:pt x="36" y="950"/>
                  </a:cubicBezTo>
                  <a:cubicBezTo>
                    <a:pt x="48" y="1081"/>
                    <a:pt x="107" y="1200"/>
                    <a:pt x="203" y="1307"/>
                  </a:cubicBezTo>
                  <a:cubicBezTo>
                    <a:pt x="322" y="1474"/>
                    <a:pt x="500" y="1593"/>
                    <a:pt x="691" y="1665"/>
                  </a:cubicBezTo>
                  <a:cubicBezTo>
                    <a:pt x="750" y="1676"/>
                    <a:pt x="798" y="1688"/>
                    <a:pt x="857" y="1712"/>
                  </a:cubicBezTo>
                  <a:cubicBezTo>
                    <a:pt x="929" y="1736"/>
                    <a:pt x="1012" y="1748"/>
                    <a:pt x="1107" y="1772"/>
                  </a:cubicBezTo>
                  <a:cubicBezTo>
                    <a:pt x="1176" y="1779"/>
                    <a:pt x="1253" y="1785"/>
                    <a:pt x="1333" y="1785"/>
                  </a:cubicBezTo>
                  <a:cubicBezTo>
                    <a:pt x="1391" y="1785"/>
                    <a:pt x="1452" y="1782"/>
                    <a:pt x="1512" y="1772"/>
                  </a:cubicBezTo>
                  <a:cubicBezTo>
                    <a:pt x="1631" y="1748"/>
                    <a:pt x="1750" y="1700"/>
                    <a:pt x="1869" y="1665"/>
                  </a:cubicBezTo>
                  <a:cubicBezTo>
                    <a:pt x="1953" y="1629"/>
                    <a:pt x="2024" y="1569"/>
                    <a:pt x="2084" y="1510"/>
                  </a:cubicBezTo>
                  <a:cubicBezTo>
                    <a:pt x="2239" y="1462"/>
                    <a:pt x="2358" y="1391"/>
                    <a:pt x="2429" y="1272"/>
                  </a:cubicBezTo>
                  <a:cubicBezTo>
                    <a:pt x="2489" y="1188"/>
                    <a:pt x="2524" y="1081"/>
                    <a:pt x="2536" y="974"/>
                  </a:cubicBezTo>
                  <a:lnTo>
                    <a:pt x="2536" y="891"/>
                  </a:lnTo>
                  <a:cubicBezTo>
                    <a:pt x="2536" y="855"/>
                    <a:pt x="2524" y="831"/>
                    <a:pt x="2524" y="795"/>
                  </a:cubicBezTo>
                  <a:cubicBezTo>
                    <a:pt x="2500" y="676"/>
                    <a:pt x="2465" y="593"/>
                    <a:pt x="2381" y="498"/>
                  </a:cubicBezTo>
                  <a:cubicBezTo>
                    <a:pt x="2322" y="450"/>
                    <a:pt x="2286" y="414"/>
                    <a:pt x="2239" y="367"/>
                  </a:cubicBezTo>
                  <a:lnTo>
                    <a:pt x="2143" y="319"/>
                  </a:lnTo>
                  <a:lnTo>
                    <a:pt x="2084" y="295"/>
                  </a:lnTo>
                  <a:cubicBezTo>
                    <a:pt x="2024" y="260"/>
                    <a:pt x="1953" y="236"/>
                    <a:pt x="1893" y="212"/>
                  </a:cubicBezTo>
                  <a:cubicBezTo>
                    <a:pt x="1834" y="176"/>
                    <a:pt x="1774" y="141"/>
                    <a:pt x="1703" y="129"/>
                  </a:cubicBezTo>
                  <a:lnTo>
                    <a:pt x="1655" y="117"/>
                  </a:lnTo>
                  <a:lnTo>
                    <a:pt x="1429" y="69"/>
                  </a:lnTo>
                  <a:cubicBezTo>
                    <a:pt x="1310" y="45"/>
                    <a:pt x="1215" y="21"/>
                    <a:pt x="1107" y="10"/>
                  </a:cubicBezTo>
                  <a:cubicBezTo>
                    <a:pt x="1048" y="4"/>
                    <a:pt x="988" y="1"/>
                    <a:pt x="92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6"/>
            <p:cNvSpPr/>
            <p:nvPr/>
          </p:nvSpPr>
          <p:spPr>
            <a:xfrm>
              <a:off x="1779675" y="3863325"/>
              <a:ext cx="57475" cy="44450"/>
            </a:xfrm>
            <a:custGeom>
              <a:rect b="b" l="l" r="r" t="t"/>
              <a:pathLst>
                <a:path extrusionOk="0" h="1778" w="2299">
                  <a:moveTo>
                    <a:pt x="1196" y="1"/>
                  </a:moveTo>
                  <a:cubicBezTo>
                    <a:pt x="1091" y="1"/>
                    <a:pt x="992" y="24"/>
                    <a:pt x="893" y="63"/>
                  </a:cubicBezTo>
                  <a:lnTo>
                    <a:pt x="858" y="75"/>
                  </a:lnTo>
                  <a:lnTo>
                    <a:pt x="834" y="99"/>
                  </a:lnTo>
                  <a:cubicBezTo>
                    <a:pt x="608" y="99"/>
                    <a:pt x="429" y="158"/>
                    <a:pt x="286" y="277"/>
                  </a:cubicBezTo>
                  <a:cubicBezTo>
                    <a:pt x="167" y="361"/>
                    <a:pt x="84" y="468"/>
                    <a:pt x="48" y="599"/>
                  </a:cubicBezTo>
                  <a:cubicBezTo>
                    <a:pt x="12" y="694"/>
                    <a:pt x="0" y="777"/>
                    <a:pt x="0" y="873"/>
                  </a:cubicBezTo>
                  <a:cubicBezTo>
                    <a:pt x="0" y="992"/>
                    <a:pt x="12" y="1087"/>
                    <a:pt x="84" y="1182"/>
                  </a:cubicBezTo>
                  <a:cubicBezTo>
                    <a:pt x="143" y="1301"/>
                    <a:pt x="215" y="1420"/>
                    <a:pt x="346" y="1492"/>
                  </a:cubicBezTo>
                  <a:cubicBezTo>
                    <a:pt x="548" y="1682"/>
                    <a:pt x="834" y="1742"/>
                    <a:pt x="1132" y="1778"/>
                  </a:cubicBezTo>
                  <a:lnTo>
                    <a:pt x="1191" y="1778"/>
                  </a:lnTo>
                  <a:cubicBezTo>
                    <a:pt x="1263" y="1766"/>
                    <a:pt x="1346" y="1766"/>
                    <a:pt x="1441" y="1766"/>
                  </a:cubicBezTo>
                  <a:cubicBezTo>
                    <a:pt x="1489" y="1742"/>
                    <a:pt x="1548" y="1742"/>
                    <a:pt x="1584" y="1730"/>
                  </a:cubicBezTo>
                  <a:cubicBezTo>
                    <a:pt x="1858" y="1659"/>
                    <a:pt x="2048" y="1551"/>
                    <a:pt x="2144" y="1385"/>
                  </a:cubicBezTo>
                  <a:cubicBezTo>
                    <a:pt x="2179" y="1313"/>
                    <a:pt x="2227" y="1242"/>
                    <a:pt x="2263" y="1147"/>
                  </a:cubicBezTo>
                  <a:cubicBezTo>
                    <a:pt x="2286" y="1063"/>
                    <a:pt x="2298" y="968"/>
                    <a:pt x="2298" y="885"/>
                  </a:cubicBezTo>
                  <a:cubicBezTo>
                    <a:pt x="2298" y="777"/>
                    <a:pt x="2286" y="670"/>
                    <a:pt x="2251" y="575"/>
                  </a:cubicBezTo>
                  <a:cubicBezTo>
                    <a:pt x="2203" y="456"/>
                    <a:pt x="2108" y="337"/>
                    <a:pt x="1989" y="254"/>
                  </a:cubicBezTo>
                  <a:cubicBezTo>
                    <a:pt x="1786" y="99"/>
                    <a:pt x="1513" y="4"/>
                    <a:pt x="1263" y="4"/>
                  </a:cubicBezTo>
                  <a:cubicBezTo>
                    <a:pt x="1240" y="2"/>
                    <a:pt x="1218" y="1"/>
                    <a:pt x="11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6"/>
            <p:cNvSpPr/>
            <p:nvPr/>
          </p:nvSpPr>
          <p:spPr>
            <a:xfrm>
              <a:off x="1719250" y="3912400"/>
              <a:ext cx="44375" cy="35550"/>
            </a:xfrm>
            <a:custGeom>
              <a:rect b="b" l="l" r="r" t="t"/>
              <a:pathLst>
                <a:path extrusionOk="0" h="1422" w="1775">
                  <a:moveTo>
                    <a:pt x="782" y="1"/>
                  </a:moveTo>
                  <a:cubicBezTo>
                    <a:pt x="700" y="1"/>
                    <a:pt x="618" y="16"/>
                    <a:pt x="536" y="53"/>
                  </a:cubicBezTo>
                  <a:lnTo>
                    <a:pt x="405" y="136"/>
                  </a:lnTo>
                  <a:cubicBezTo>
                    <a:pt x="286" y="172"/>
                    <a:pt x="179" y="243"/>
                    <a:pt x="108" y="350"/>
                  </a:cubicBezTo>
                  <a:cubicBezTo>
                    <a:pt x="48" y="422"/>
                    <a:pt x="24" y="517"/>
                    <a:pt x="1" y="612"/>
                  </a:cubicBezTo>
                  <a:lnTo>
                    <a:pt x="1" y="672"/>
                  </a:lnTo>
                  <a:cubicBezTo>
                    <a:pt x="1" y="755"/>
                    <a:pt x="24" y="827"/>
                    <a:pt x="60" y="898"/>
                  </a:cubicBezTo>
                  <a:lnTo>
                    <a:pt x="96" y="946"/>
                  </a:lnTo>
                  <a:cubicBezTo>
                    <a:pt x="120" y="993"/>
                    <a:pt x="155" y="1053"/>
                    <a:pt x="179" y="1089"/>
                  </a:cubicBezTo>
                  <a:cubicBezTo>
                    <a:pt x="262" y="1184"/>
                    <a:pt x="358" y="1243"/>
                    <a:pt x="465" y="1291"/>
                  </a:cubicBezTo>
                  <a:lnTo>
                    <a:pt x="477" y="1303"/>
                  </a:lnTo>
                  <a:cubicBezTo>
                    <a:pt x="524" y="1327"/>
                    <a:pt x="572" y="1351"/>
                    <a:pt x="632" y="1362"/>
                  </a:cubicBezTo>
                  <a:cubicBezTo>
                    <a:pt x="715" y="1386"/>
                    <a:pt x="822" y="1422"/>
                    <a:pt x="929" y="1422"/>
                  </a:cubicBezTo>
                  <a:cubicBezTo>
                    <a:pt x="1120" y="1422"/>
                    <a:pt x="1286" y="1386"/>
                    <a:pt x="1405" y="1315"/>
                  </a:cubicBezTo>
                  <a:cubicBezTo>
                    <a:pt x="1513" y="1267"/>
                    <a:pt x="1596" y="1196"/>
                    <a:pt x="1655" y="1112"/>
                  </a:cubicBezTo>
                  <a:cubicBezTo>
                    <a:pt x="1691" y="1065"/>
                    <a:pt x="1703" y="1017"/>
                    <a:pt x="1727" y="970"/>
                  </a:cubicBezTo>
                  <a:cubicBezTo>
                    <a:pt x="1763" y="910"/>
                    <a:pt x="1775" y="827"/>
                    <a:pt x="1775" y="755"/>
                  </a:cubicBezTo>
                  <a:cubicBezTo>
                    <a:pt x="1775" y="660"/>
                    <a:pt x="1763" y="577"/>
                    <a:pt x="1715" y="517"/>
                  </a:cubicBezTo>
                  <a:cubicBezTo>
                    <a:pt x="1644" y="398"/>
                    <a:pt x="1596" y="315"/>
                    <a:pt x="1477" y="231"/>
                  </a:cubicBezTo>
                  <a:cubicBezTo>
                    <a:pt x="1417" y="184"/>
                    <a:pt x="1346" y="136"/>
                    <a:pt x="1274" y="112"/>
                  </a:cubicBezTo>
                  <a:lnTo>
                    <a:pt x="1239" y="100"/>
                  </a:lnTo>
                  <a:cubicBezTo>
                    <a:pt x="1108" y="17"/>
                    <a:pt x="953" y="5"/>
                    <a:pt x="858" y="5"/>
                  </a:cubicBezTo>
                  <a:cubicBezTo>
                    <a:pt x="832" y="2"/>
                    <a:pt x="807" y="1"/>
                    <a:pt x="7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 name="Google Shape;467;p26"/>
          <p:cNvGrpSpPr/>
          <p:nvPr/>
        </p:nvGrpSpPr>
        <p:grpSpPr>
          <a:xfrm flipH="1" rot="1710100">
            <a:off x="-1141249" y="-1201440"/>
            <a:ext cx="2565906" cy="2778992"/>
            <a:chOff x="2606275" y="1142525"/>
            <a:chExt cx="795950" cy="862050"/>
          </a:xfrm>
        </p:grpSpPr>
        <p:sp>
          <p:nvSpPr>
            <p:cNvPr id="468" name="Google Shape;468;p26"/>
            <p:cNvSpPr/>
            <p:nvPr/>
          </p:nvSpPr>
          <p:spPr>
            <a:xfrm>
              <a:off x="2606275" y="1142525"/>
              <a:ext cx="795950" cy="862050"/>
            </a:xfrm>
            <a:custGeom>
              <a:rect b="b" l="l" r="r" t="t"/>
              <a:pathLst>
                <a:path extrusionOk="0" h="34482" w="31838">
                  <a:moveTo>
                    <a:pt x="20276" y="739"/>
                  </a:moveTo>
                  <a:cubicBezTo>
                    <a:pt x="20646" y="751"/>
                    <a:pt x="21015" y="751"/>
                    <a:pt x="21396" y="775"/>
                  </a:cubicBezTo>
                  <a:cubicBezTo>
                    <a:pt x="21574" y="775"/>
                    <a:pt x="21729" y="787"/>
                    <a:pt x="21908" y="799"/>
                  </a:cubicBezTo>
                  <a:cubicBezTo>
                    <a:pt x="22051" y="810"/>
                    <a:pt x="22170" y="810"/>
                    <a:pt x="22301" y="834"/>
                  </a:cubicBezTo>
                  <a:cubicBezTo>
                    <a:pt x="22539" y="870"/>
                    <a:pt x="22777" y="918"/>
                    <a:pt x="23003" y="977"/>
                  </a:cubicBezTo>
                  <a:lnTo>
                    <a:pt x="23801" y="1203"/>
                  </a:lnTo>
                  <a:cubicBezTo>
                    <a:pt x="24265" y="1334"/>
                    <a:pt x="24706" y="1513"/>
                    <a:pt x="25170" y="1691"/>
                  </a:cubicBezTo>
                  <a:cubicBezTo>
                    <a:pt x="25289" y="1751"/>
                    <a:pt x="25408" y="1799"/>
                    <a:pt x="25527" y="1858"/>
                  </a:cubicBezTo>
                  <a:cubicBezTo>
                    <a:pt x="25599" y="1882"/>
                    <a:pt x="25694" y="1930"/>
                    <a:pt x="25765" y="1977"/>
                  </a:cubicBezTo>
                  <a:cubicBezTo>
                    <a:pt x="25896" y="2049"/>
                    <a:pt x="26051" y="2120"/>
                    <a:pt x="26182" y="2203"/>
                  </a:cubicBezTo>
                  <a:cubicBezTo>
                    <a:pt x="26277" y="2239"/>
                    <a:pt x="26349" y="2299"/>
                    <a:pt x="26432" y="2346"/>
                  </a:cubicBezTo>
                  <a:cubicBezTo>
                    <a:pt x="26539" y="2406"/>
                    <a:pt x="26634" y="2465"/>
                    <a:pt x="26730" y="2525"/>
                  </a:cubicBezTo>
                  <a:cubicBezTo>
                    <a:pt x="26849" y="2620"/>
                    <a:pt x="26992" y="2692"/>
                    <a:pt x="27111" y="2775"/>
                  </a:cubicBezTo>
                  <a:cubicBezTo>
                    <a:pt x="27254" y="2882"/>
                    <a:pt x="27408" y="3001"/>
                    <a:pt x="27563" y="3120"/>
                  </a:cubicBezTo>
                  <a:lnTo>
                    <a:pt x="27551" y="3108"/>
                  </a:lnTo>
                  <a:lnTo>
                    <a:pt x="27551" y="3108"/>
                  </a:lnTo>
                  <a:cubicBezTo>
                    <a:pt x="27623" y="3168"/>
                    <a:pt x="27706" y="3227"/>
                    <a:pt x="27777" y="3299"/>
                  </a:cubicBezTo>
                  <a:cubicBezTo>
                    <a:pt x="27837" y="3358"/>
                    <a:pt x="27908" y="3406"/>
                    <a:pt x="27968" y="3466"/>
                  </a:cubicBezTo>
                  <a:cubicBezTo>
                    <a:pt x="28027" y="3525"/>
                    <a:pt x="28099" y="3585"/>
                    <a:pt x="28158" y="3656"/>
                  </a:cubicBezTo>
                  <a:cubicBezTo>
                    <a:pt x="28218" y="3716"/>
                    <a:pt x="28301" y="3775"/>
                    <a:pt x="28361" y="3846"/>
                  </a:cubicBezTo>
                  <a:cubicBezTo>
                    <a:pt x="28420" y="3906"/>
                    <a:pt x="28480" y="3989"/>
                    <a:pt x="28539" y="4049"/>
                  </a:cubicBezTo>
                  <a:cubicBezTo>
                    <a:pt x="28599" y="4108"/>
                    <a:pt x="28658" y="4180"/>
                    <a:pt x="28718" y="4239"/>
                  </a:cubicBezTo>
                  <a:cubicBezTo>
                    <a:pt x="28813" y="4370"/>
                    <a:pt x="28920" y="4489"/>
                    <a:pt x="29028" y="4620"/>
                  </a:cubicBezTo>
                  <a:cubicBezTo>
                    <a:pt x="29159" y="4799"/>
                    <a:pt x="29290" y="5001"/>
                    <a:pt x="29432" y="5180"/>
                  </a:cubicBezTo>
                  <a:cubicBezTo>
                    <a:pt x="29504" y="5275"/>
                    <a:pt x="29563" y="5370"/>
                    <a:pt x="29635" y="5478"/>
                  </a:cubicBezTo>
                  <a:cubicBezTo>
                    <a:pt x="29706" y="5597"/>
                    <a:pt x="29801" y="5728"/>
                    <a:pt x="29873" y="5847"/>
                  </a:cubicBezTo>
                  <a:cubicBezTo>
                    <a:pt x="29944" y="5966"/>
                    <a:pt x="30004" y="6085"/>
                    <a:pt x="30087" y="6216"/>
                  </a:cubicBezTo>
                  <a:cubicBezTo>
                    <a:pt x="30147" y="6323"/>
                    <a:pt x="30182" y="6406"/>
                    <a:pt x="30242" y="6513"/>
                  </a:cubicBezTo>
                  <a:cubicBezTo>
                    <a:pt x="30302" y="6621"/>
                    <a:pt x="30349" y="6728"/>
                    <a:pt x="30397" y="6823"/>
                  </a:cubicBezTo>
                  <a:cubicBezTo>
                    <a:pt x="30444" y="6930"/>
                    <a:pt x="30504" y="7049"/>
                    <a:pt x="30540" y="7156"/>
                  </a:cubicBezTo>
                  <a:cubicBezTo>
                    <a:pt x="30575" y="7228"/>
                    <a:pt x="30587" y="7287"/>
                    <a:pt x="30623" y="7359"/>
                  </a:cubicBezTo>
                  <a:cubicBezTo>
                    <a:pt x="30647" y="7454"/>
                    <a:pt x="30694" y="7526"/>
                    <a:pt x="30706" y="7621"/>
                  </a:cubicBezTo>
                  <a:cubicBezTo>
                    <a:pt x="30742" y="7704"/>
                    <a:pt x="30754" y="7799"/>
                    <a:pt x="30778" y="7871"/>
                  </a:cubicBezTo>
                  <a:cubicBezTo>
                    <a:pt x="30814" y="7954"/>
                    <a:pt x="30837" y="8049"/>
                    <a:pt x="30861" y="8121"/>
                  </a:cubicBezTo>
                  <a:cubicBezTo>
                    <a:pt x="30873" y="8216"/>
                    <a:pt x="30897" y="8299"/>
                    <a:pt x="30921" y="8395"/>
                  </a:cubicBezTo>
                  <a:cubicBezTo>
                    <a:pt x="30933" y="8478"/>
                    <a:pt x="30956" y="8573"/>
                    <a:pt x="30980" y="8657"/>
                  </a:cubicBezTo>
                  <a:cubicBezTo>
                    <a:pt x="31004" y="8835"/>
                    <a:pt x="31040" y="9002"/>
                    <a:pt x="31064" y="9180"/>
                  </a:cubicBezTo>
                  <a:cubicBezTo>
                    <a:pt x="31075" y="9240"/>
                    <a:pt x="31075" y="9300"/>
                    <a:pt x="31099" y="9359"/>
                  </a:cubicBezTo>
                  <a:cubicBezTo>
                    <a:pt x="31111" y="9431"/>
                    <a:pt x="31123" y="9526"/>
                    <a:pt x="31123" y="9597"/>
                  </a:cubicBezTo>
                  <a:cubicBezTo>
                    <a:pt x="31135" y="9704"/>
                    <a:pt x="31135" y="9788"/>
                    <a:pt x="31135" y="9895"/>
                  </a:cubicBezTo>
                  <a:cubicBezTo>
                    <a:pt x="31135" y="9966"/>
                    <a:pt x="31159" y="10026"/>
                    <a:pt x="31159" y="10097"/>
                  </a:cubicBezTo>
                  <a:cubicBezTo>
                    <a:pt x="31171" y="10443"/>
                    <a:pt x="31171" y="10788"/>
                    <a:pt x="31159" y="11133"/>
                  </a:cubicBezTo>
                  <a:cubicBezTo>
                    <a:pt x="31135" y="11490"/>
                    <a:pt x="31135" y="11847"/>
                    <a:pt x="31111" y="12181"/>
                  </a:cubicBezTo>
                  <a:cubicBezTo>
                    <a:pt x="31099" y="12359"/>
                    <a:pt x="31075" y="12526"/>
                    <a:pt x="31064" y="12705"/>
                  </a:cubicBezTo>
                  <a:cubicBezTo>
                    <a:pt x="31052" y="12871"/>
                    <a:pt x="31040" y="13050"/>
                    <a:pt x="31004" y="13217"/>
                  </a:cubicBezTo>
                  <a:cubicBezTo>
                    <a:pt x="30933" y="13788"/>
                    <a:pt x="30837" y="14372"/>
                    <a:pt x="30718" y="14955"/>
                  </a:cubicBezTo>
                  <a:cubicBezTo>
                    <a:pt x="30694" y="15098"/>
                    <a:pt x="30659" y="15253"/>
                    <a:pt x="30623" y="15396"/>
                  </a:cubicBezTo>
                  <a:lnTo>
                    <a:pt x="30528" y="15717"/>
                  </a:lnTo>
                  <a:cubicBezTo>
                    <a:pt x="30516" y="15753"/>
                    <a:pt x="30504" y="15812"/>
                    <a:pt x="30480" y="15860"/>
                  </a:cubicBezTo>
                  <a:cubicBezTo>
                    <a:pt x="30456" y="15955"/>
                    <a:pt x="30421" y="16038"/>
                    <a:pt x="30397" y="16146"/>
                  </a:cubicBezTo>
                  <a:cubicBezTo>
                    <a:pt x="30385" y="16205"/>
                    <a:pt x="30361" y="16265"/>
                    <a:pt x="30337" y="16312"/>
                  </a:cubicBezTo>
                  <a:cubicBezTo>
                    <a:pt x="30290" y="16443"/>
                    <a:pt x="30230" y="16562"/>
                    <a:pt x="30182" y="16693"/>
                  </a:cubicBezTo>
                  <a:cubicBezTo>
                    <a:pt x="30111" y="16848"/>
                    <a:pt x="30052" y="17003"/>
                    <a:pt x="29980" y="17158"/>
                  </a:cubicBezTo>
                  <a:cubicBezTo>
                    <a:pt x="29909" y="17301"/>
                    <a:pt x="29825" y="17467"/>
                    <a:pt x="29754" y="17622"/>
                  </a:cubicBezTo>
                  <a:cubicBezTo>
                    <a:pt x="29682" y="17765"/>
                    <a:pt x="29611" y="17920"/>
                    <a:pt x="29516" y="18063"/>
                  </a:cubicBezTo>
                  <a:cubicBezTo>
                    <a:pt x="29444" y="18217"/>
                    <a:pt x="29349" y="18348"/>
                    <a:pt x="29278" y="18491"/>
                  </a:cubicBezTo>
                  <a:cubicBezTo>
                    <a:pt x="29111" y="18789"/>
                    <a:pt x="28932" y="19086"/>
                    <a:pt x="28754" y="19372"/>
                  </a:cubicBezTo>
                  <a:lnTo>
                    <a:pt x="28218" y="20218"/>
                  </a:lnTo>
                  <a:cubicBezTo>
                    <a:pt x="28039" y="20503"/>
                    <a:pt x="27849" y="20789"/>
                    <a:pt x="27670" y="21075"/>
                  </a:cubicBezTo>
                  <a:cubicBezTo>
                    <a:pt x="27468" y="21396"/>
                    <a:pt x="27265" y="21730"/>
                    <a:pt x="27051" y="22039"/>
                  </a:cubicBezTo>
                  <a:cubicBezTo>
                    <a:pt x="26646" y="22635"/>
                    <a:pt x="26230" y="23194"/>
                    <a:pt x="25801" y="23766"/>
                  </a:cubicBezTo>
                  <a:cubicBezTo>
                    <a:pt x="25658" y="23932"/>
                    <a:pt x="25539" y="24087"/>
                    <a:pt x="25408" y="24242"/>
                  </a:cubicBezTo>
                  <a:cubicBezTo>
                    <a:pt x="25265" y="24420"/>
                    <a:pt x="25099" y="24599"/>
                    <a:pt x="24932" y="24766"/>
                  </a:cubicBezTo>
                  <a:cubicBezTo>
                    <a:pt x="24610" y="25123"/>
                    <a:pt x="24265" y="25456"/>
                    <a:pt x="23932" y="25802"/>
                  </a:cubicBezTo>
                  <a:cubicBezTo>
                    <a:pt x="23682" y="26052"/>
                    <a:pt x="23432" y="26290"/>
                    <a:pt x="23182" y="26552"/>
                  </a:cubicBezTo>
                  <a:cubicBezTo>
                    <a:pt x="22920" y="26790"/>
                    <a:pt x="22658" y="27028"/>
                    <a:pt x="22384" y="27266"/>
                  </a:cubicBezTo>
                  <a:cubicBezTo>
                    <a:pt x="22110" y="27504"/>
                    <a:pt x="21836" y="27742"/>
                    <a:pt x="21539" y="27957"/>
                  </a:cubicBezTo>
                  <a:lnTo>
                    <a:pt x="20693" y="28635"/>
                  </a:lnTo>
                  <a:cubicBezTo>
                    <a:pt x="20062" y="29088"/>
                    <a:pt x="19443" y="29540"/>
                    <a:pt x="18812" y="29981"/>
                  </a:cubicBezTo>
                  <a:cubicBezTo>
                    <a:pt x="18252" y="30397"/>
                    <a:pt x="17669" y="30802"/>
                    <a:pt x="17074" y="31195"/>
                  </a:cubicBezTo>
                  <a:cubicBezTo>
                    <a:pt x="16764" y="31386"/>
                    <a:pt x="16455" y="31588"/>
                    <a:pt x="16121" y="31767"/>
                  </a:cubicBezTo>
                  <a:lnTo>
                    <a:pt x="15097" y="32302"/>
                  </a:lnTo>
                  <a:cubicBezTo>
                    <a:pt x="14788" y="32469"/>
                    <a:pt x="14490" y="32624"/>
                    <a:pt x="14169" y="32767"/>
                  </a:cubicBezTo>
                  <a:cubicBezTo>
                    <a:pt x="13990" y="32862"/>
                    <a:pt x="13811" y="32933"/>
                    <a:pt x="13633" y="33005"/>
                  </a:cubicBezTo>
                  <a:cubicBezTo>
                    <a:pt x="13490" y="33064"/>
                    <a:pt x="13323" y="33136"/>
                    <a:pt x="13180" y="33195"/>
                  </a:cubicBezTo>
                  <a:cubicBezTo>
                    <a:pt x="12978" y="33279"/>
                    <a:pt x="12799" y="33350"/>
                    <a:pt x="12609" y="33422"/>
                  </a:cubicBezTo>
                  <a:cubicBezTo>
                    <a:pt x="12418" y="33493"/>
                    <a:pt x="12228" y="33553"/>
                    <a:pt x="12025" y="33612"/>
                  </a:cubicBezTo>
                  <a:cubicBezTo>
                    <a:pt x="11835" y="33672"/>
                    <a:pt x="11644" y="33731"/>
                    <a:pt x="11430" y="33779"/>
                  </a:cubicBezTo>
                  <a:cubicBezTo>
                    <a:pt x="11335" y="33814"/>
                    <a:pt x="11228" y="33838"/>
                    <a:pt x="11109" y="33850"/>
                  </a:cubicBezTo>
                  <a:cubicBezTo>
                    <a:pt x="11013" y="33874"/>
                    <a:pt x="10930" y="33886"/>
                    <a:pt x="10823" y="33898"/>
                  </a:cubicBezTo>
                  <a:lnTo>
                    <a:pt x="10382" y="33945"/>
                  </a:lnTo>
                  <a:cubicBezTo>
                    <a:pt x="10216" y="33957"/>
                    <a:pt x="10049" y="33957"/>
                    <a:pt x="9882" y="33957"/>
                  </a:cubicBezTo>
                  <a:cubicBezTo>
                    <a:pt x="9728" y="33957"/>
                    <a:pt x="9561" y="33945"/>
                    <a:pt x="9394" y="33945"/>
                  </a:cubicBezTo>
                  <a:cubicBezTo>
                    <a:pt x="9288" y="33981"/>
                    <a:pt x="9199" y="33991"/>
                    <a:pt x="9117" y="33991"/>
                  </a:cubicBezTo>
                  <a:cubicBezTo>
                    <a:pt x="9061" y="33991"/>
                    <a:pt x="9007" y="33986"/>
                    <a:pt x="8954" y="33981"/>
                  </a:cubicBezTo>
                  <a:cubicBezTo>
                    <a:pt x="8727" y="33934"/>
                    <a:pt x="8501" y="33898"/>
                    <a:pt x="8275" y="33838"/>
                  </a:cubicBezTo>
                  <a:cubicBezTo>
                    <a:pt x="8156" y="33814"/>
                    <a:pt x="8037" y="33779"/>
                    <a:pt x="7918" y="33743"/>
                  </a:cubicBezTo>
                  <a:cubicBezTo>
                    <a:pt x="7823" y="33707"/>
                    <a:pt x="7727" y="33660"/>
                    <a:pt x="7620" y="33636"/>
                  </a:cubicBezTo>
                  <a:cubicBezTo>
                    <a:pt x="7537" y="33588"/>
                    <a:pt x="7442" y="33564"/>
                    <a:pt x="7358" y="33517"/>
                  </a:cubicBezTo>
                  <a:cubicBezTo>
                    <a:pt x="7251" y="33457"/>
                    <a:pt x="7132" y="33410"/>
                    <a:pt x="7025" y="33350"/>
                  </a:cubicBezTo>
                  <a:cubicBezTo>
                    <a:pt x="6930" y="33291"/>
                    <a:pt x="6822" y="33231"/>
                    <a:pt x="6727" y="33172"/>
                  </a:cubicBezTo>
                  <a:cubicBezTo>
                    <a:pt x="6656" y="33124"/>
                    <a:pt x="6584" y="33064"/>
                    <a:pt x="6513" y="33005"/>
                  </a:cubicBezTo>
                  <a:cubicBezTo>
                    <a:pt x="6418" y="32933"/>
                    <a:pt x="6310" y="32862"/>
                    <a:pt x="6239" y="32767"/>
                  </a:cubicBezTo>
                  <a:cubicBezTo>
                    <a:pt x="6156" y="32683"/>
                    <a:pt x="6072" y="32588"/>
                    <a:pt x="6001" y="32505"/>
                  </a:cubicBezTo>
                  <a:cubicBezTo>
                    <a:pt x="5822" y="32267"/>
                    <a:pt x="5691" y="32005"/>
                    <a:pt x="5572" y="31743"/>
                  </a:cubicBezTo>
                  <a:cubicBezTo>
                    <a:pt x="5501" y="31528"/>
                    <a:pt x="5441" y="31326"/>
                    <a:pt x="5406" y="31100"/>
                  </a:cubicBezTo>
                  <a:cubicBezTo>
                    <a:pt x="5394" y="30921"/>
                    <a:pt x="5382" y="30743"/>
                    <a:pt x="5394" y="30552"/>
                  </a:cubicBezTo>
                  <a:cubicBezTo>
                    <a:pt x="5394" y="30457"/>
                    <a:pt x="5406" y="30362"/>
                    <a:pt x="5406" y="30266"/>
                  </a:cubicBezTo>
                  <a:cubicBezTo>
                    <a:pt x="5406" y="30135"/>
                    <a:pt x="5441" y="30016"/>
                    <a:pt x="5453" y="29885"/>
                  </a:cubicBezTo>
                  <a:cubicBezTo>
                    <a:pt x="5477" y="29731"/>
                    <a:pt x="5501" y="29588"/>
                    <a:pt x="5525" y="29433"/>
                  </a:cubicBezTo>
                  <a:cubicBezTo>
                    <a:pt x="5537" y="29373"/>
                    <a:pt x="5560" y="29314"/>
                    <a:pt x="5572" y="29242"/>
                  </a:cubicBezTo>
                  <a:cubicBezTo>
                    <a:pt x="5572" y="29207"/>
                    <a:pt x="5584" y="29171"/>
                    <a:pt x="5584" y="29135"/>
                  </a:cubicBezTo>
                  <a:cubicBezTo>
                    <a:pt x="5620" y="29052"/>
                    <a:pt x="5644" y="28957"/>
                    <a:pt x="5656" y="28850"/>
                  </a:cubicBezTo>
                  <a:cubicBezTo>
                    <a:pt x="5691" y="28766"/>
                    <a:pt x="5715" y="28695"/>
                    <a:pt x="5751" y="28611"/>
                  </a:cubicBezTo>
                  <a:cubicBezTo>
                    <a:pt x="5775" y="28540"/>
                    <a:pt x="5810" y="28457"/>
                    <a:pt x="5834" y="28373"/>
                  </a:cubicBezTo>
                  <a:cubicBezTo>
                    <a:pt x="5894" y="28230"/>
                    <a:pt x="5941" y="28099"/>
                    <a:pt x="6001" y="27945"/>
                  </a:cubicBezTo>
                  <a:cubicBezTo>
                    <a:pt x="6215" y="27457"/>
                    <a:pt x="6418" y="26980"/>
                    <a:pt x="6644" y="26492"/>
                  </a:cubicBezTo>
                  <a:cubicBezTo>
                    <a:pt x="6763" y="26218"/>
                    <a:pt x="6846" y="25956"/>
                    <a:pt x="6941" y="25683"/>
                  </a:cubicBezTo>
                  <a:cubicBezTo>
                    <a:pt x="7049" y="25397"/>
                    <a:pt x="7108" y="25099"/>
                    <a:pt x="7132" y="24801"/>
                  </a:cubicBezTo>
                  <a:cubicBezTo>
                    <a:pt x="7180" y="24444"/>
                    <a:pt x="7144" y="24075"/>
                    <a:pt x="7072" y="23718"/>
                  </a:cubicBezTo>
                  <a:cubicBezTo>
                    <a:pt x="7013" y="23432"/>
                    <a:pt x="6930" y="23170"/>
                    <a:pt x="6811" y="22896"/>
                  </a:cubicBezTo>
                  <a:cubicBezTo>
                    <a:pt x="6715" y="22694"/>
                    <a:pt x="6596" y="22480"/>
                    <a:pt x="6465" y="22301"/>
                  </a:cubicBezTo>
                  <a:cubicBezTo>
                    <a:pt x="6346" y="22146"/>
                    <a:pt x="6227" y="21992"/>
                    <a:pt x="6096" y="21861"/>
                  </a:cubicBezTo>
                  <a:lnTo>
                    <a:pt x="5918" y="21682"/>
                  </a:lnTo>
                  <a:cubicBezTo>
                    <a:pt x="5834" y="21611"/>
                    <a:pt x="5763" y="21527"/>
                    <a:pt x="5691" y="21468"/>
                  </a:cubicBezTo>
                  <a:cubicBezTo>
                    <a:pt x="5620" y="21408"/>
                    <a:pt x="5537" y="21337"/>
                    <a:pt x="5465" y="21277"/>
                  </a:cubicBezTo>
                  <a:cubicBezTo>
                    <a:pt x="5334" y="21158"/>
                    <a:pt x="5203" y="21051"/>
                    <a:pt x="5048" y="20956"/>
                  </a:cubicBezTo>
                  <a:cubicBezTo>
                    <a:pt x="4751" y="20730"/>
                    <a:pt x="4453" y="20539"/>
                    <a:pt x="4155" y="20313"/>
                  </a:cubicBezTo>
                  <a:cubicBezTo>
                    <a:pt x="3858" y="20098"/>
                    <a:pt x="3560" y="19896"/>
                    <a:pt x="3274" y="19670"/>
                  </a:cubicBezTo>
                  <a:cubicBezTo>
                    <a:pt x="3179" y="19587"/>
                    <a:pt x="3060" y="19491"/>
                    <a:pt x="2953" y="19408"/>
                  </a:cubicBezTo>
                  <a:cubicBezTo>
                    <a:pt x="2846" y="19313"/>
                    <a:pt x="2727" y="19206"/>
                    <a:pt x="2620" y="19122"/>
                  </a:cubicBezTo>
                  <a:lnTo>
                    <a:pt x="2310" y="18813"/>
                  </a:lnTo>
                  <a:cubicBezTo>
                    <a:pt x="2191" y="18658"/>
                    <a:pt x="2060" y="18527"/>
                    <a:pt x="1941" y="18372"/>
                  </a:cubicBezTo>
                  <a:cubicBezTo>
                    <a:pt x="1822" y="18217"/>
                    <a:pt x="1703" y="18039"/>
                    <a:pt x="1596" y="17860"/>
                  </a:cubicBezTo>
                  <a:cubicBezTo>
                    <a:pt x="1536" y="17753"/>
                    <a:pt x="1488" y="17646"/>
                    <a:pt x="1429" y="17539"/>
                  </a:cubicBezTo>
                  <a:cubicBezTo>
                    <a:pt x="1357" y="17408"/>
                    <a:pt x="1298" y="17265"/>
                    <a:pt x="1238" y="17110"/>
                  </a:cubicBezTo>
                  <a:cubicBezTo>
                    <a:pt x="1226" y="17062"/>
                    <a:pt x="1215" y="17027"/>
                    <a:pt x="1179" y="16967"/>
                  </a:cubicBezTo>
                  <a:cubicBezTo>
                    <a:pt x="1155" y="16908"/>
                    <a:pt x="1119" y="16824"/>
                    <a:pt x="1107" y="16753"/>
                  </a:cubicBezTo>
                  <a:cubicBezTo>
                    <a:pt x="1072" y="16681"/>
                    <a:pt x="1060" y="16622"/>
                    <a:pt x="1048" y="16550"/>
                  </a:cubicBezTo>
                  <a:cubicBezTo>
                    <a:pt x="1036" y="16467"/>
                    <a:pt x="1000" y="16408"/>
                    <a:pt x="988" y="16336"/>
                  </a:cubicBezTo>
                  <a:cubicBezTo>
                    <a:pt x="976" y="16265"/>
                    <a:pt x="953" y="16193"/>
                    <a:pt x="929" y="16134"/>
                  </a:cubicBezTo>
                  <a:cubicBezTo>
                    <a:pt x="917" y="16050"/>
                    <a:pt x="881" y="15979"/>
                    <a:pt x="869" y="15919"/>
                  </a:cubicBezTo>
                  <a:cubicBezTo>
                    <a:pt x="834" y="15788"/>
                    <a:pt x="822" y="15657"/>
                    <a:pt x="798" y="15515"/>
                  </a:cubicBezTo>
                  <a:cubicBezTo>
                    <a:pt x="798" y="15455"/>
                    <a:pt x="774" y="15384"/>
                    <a:pt x="774" y="15324"/>
                  </a:cubicBezTo>
                  <a:cubicBezTo>
                    <a:pt x="774" y="15265"/>
                    <a:pt x="762" y="15193"/>
                    <a:pt x="762" y="15134"/>
                  </a:cubicBezTo>
                  <a:cubicBezTo>
                    <a:pt x="762" y="15038"/>
                    <a:pt x="762" y="14967"/>
                    <a:pt x="750" y="14884"/>
                  </a:cubicBezTo>
                  <a:cubicBezTo>
                    <a:pt x="750" y="14824"/>
                    <a:pt x="738" y="14741"/>
                    <a:pt x="750" y="14681"/>
                  </a:cubicBezTo>
                  <a:lnTo>
                    <a:pt x="750" y="14419"/>
                  </a:lnTo>
                  <a:lnTo>
                    <a:pt x="750" y="14241"/>
                  </a:lnTo>
                  <a:cubicBezTo>
                    <a:pt x="762" y="14086"/>
                    <a:pt x="774" y="13955"/>
                    <a:pt x="798" y="13812"/>
                  </a:cubicBezTo>
                  <a:cubicBezTo>
                    <a:pt x="822" y="13633"/>
                    <a:pt x="857" y="13431"/>
                    <a:pt x="881" y="13252"/>
                  </a:cubicBezTo>
                  <a:cubicBezTo>
                    <a:pt x="917" y="13133"/>
                    <a:pt x="929" y="13014"/>
                    <a:pt x="953" y="12895"/>
                  </a:cubicBezTo>
                  <a:cubicBezTo>
                    <a:pt x="988" y="12776"/>
                    <a:pt x="1012" y="12681"/>
                    <a:pt x="1048" y="12562"/>
                  </a:cubicBezTo>
                  <a:cubicBezTo>
                    <a:pt x="1060" y="12479"/>
                    <a:pt x="1096" y="12395"/>
                    <a:pt x="1119" y="12324"/>
                  </a:cubicBezTo>
                  <a:cubicBezTo>
                    <a:pt x="1167" y="12169"/>
                    <a:pt x="1215" y="12038"/>
                    <a:pt x="1250" y="11907"/>
                  </a:cubicBezTo>
                  <a:cubicBezTo>
                    <a:pt x="1286" y="11824"/>
                    <a:pt x="1310" y="11740"/>
                    <a:pt x="1346" y="11669"/>
                  </a:cubicBezTo>
                  <a:cubicBezTo>
                    <a:pt x="1369" y="11574"/>
                    <a:pt x="1417" y="11490"/>
                    <a:pt x="1453" y="11407"/>
                  </a:cubicBezTo>
                  <a:cubicBezTo>
                    <a:pt x="1488" y="11324"/>
                    <a:pt x="1536" y="11228"/>
                    <a:pt x="1572" y="11145"/>
                  </a:cubicBezTo>
                  <a:cubicBezTo>
                    <a:pt x="1607" y="11074"/>
                    <a:pt x="1643" y="10978"/>
                    <a:pt x="1691" y="10907"/>
                  </a:cubicBezTo>
                  <a:cubicBezTo>
                    <a:pt x="1750" y="10812"/>
                    <a:pt x="1786" y="10716"/>
                    <a:pt x="1846" y="10621"/>
                  </a:cubicBezTo>
                  <a:cubicBezTo>
                    <a:pt x="1881" y="10562"/>
                    <a:pt x="1929" y="10490"/>
                    <a:pt x="1965" y="10431"/>
                  </a:cubicBezTo>
                  <a:cubicBezTo>
                    <a:pt x="2024" y="10335"/>
                    <a:pt x="2084" y="10252"/>
                    <a:pt x="2131" y="10157"/>
                  </a:cubicBezTo>
                  <a:cubicBezTo>
                    <a:pt x="2179" y="10085"/>
                    <a:pt x="2227" y="10014"/>
                    <a:pt x="2262" y="9954"/>
                  </a:cubicBezTo>
                  <a:cubicBezTo>
                    <a:pt x="2369" y="9800"/>
                    <a:pt x="2477" y="9669"/>
                    <a:pt x="2584" y="9526"/>
                  </a:cubicBezTo>
                  <a:cubicBezTo>
                    <a:pt x="2679" y="9383"/>
                    <a:pt x="2798" y="9252"/>
                    <a:pt x="2905" y="9109"/>
                  </a:cubicBezTo>
                  <a:cubicBezTo>
                    <a:pt x="2953" y="9050"/>
                    <a:pt x="3012" y="9002"/>
                    <a:pt x="3060" y="8942"/>
                  </a:cubicBezTo>
                  <a:cubicBezTo>
                    <a:pt x="3131" y="8871"/>
                    <a:pt x="3203" y="8776"/>
                    <a:pt x="3274" y="8704"/>
                  </a:cubicBezTo>
                  <a:lnTo>
                    <a:pt x="3417" y="8573"/>
                  </a:lnTo>
                  <a:lnTo>
                    <a:pt x="3667" y="8311"/>
                  </a:lnTo>
                  <a:cubicBezTo>
                    <a:pt x="3798" y="8192"/>
                    <a:pt x="3917" y="8073"/>
                    <a:pt x="4048" y="7942"/>
                  </a:cubicBezTo>
                  <a:cubicBezTo>
                    <a:pt x="4310" y="7704"/>
                    <a:pt x="4560" y="7478"/>
                    <a:pt x="4810" y="7264"/>
                  </a:cubicBezTo>
                  <a:cubicBezTo>
                    <a:pt x="4929" y="7156"/>
                    <a:pt x="5048" y="7049"/>
                    <a:pt x="5179" y="6942"/>
                  </a:cubicBezTo>
                  <a:cubicBezTo>
                    <a:pt x="5334" y="6823"/>
                    <a:pt x="5477" y="6704"/>
                    <a:pt x="5620" y="6585"/>
                  </a:cubicBezTo>
                  <a:lnTo>
                    <a:pt x="5644" y="6561"/>
                  </a:lnTo>
                  <a:cubicBezTo>
                    <a:pt x="5751" y="6490"/>
                    <a:pt x="5870" y="6394"/>
                    <a:pt x="5977" y="6323"/>
                  </a:cubicBezTo>
                  <a:cubicBezTo>
                    <a:pt x="6037" y="6275"/>
                    <a:pt x="6072" y="6252"/>
                    <a:pt x="6132" y="6204"/>
                  </a:cubicBezTo>
                  <a:cubicBezTo>
                    <a:pt x="6310" y="6085"/>
                    <a:pt x="6489" y="5966"/>
                    <a:pt x="6656" y="5835"/>
                  </a:cubicBezTo>
                  <a:cubicBezTo>
                    <a:pt x="6787" y="5740"/>
                    <a:pt x="6941" y="5656"/>
                    <a:pt x="7072" y="5561"/>
                  </a:cubicBezTo>
                  <a:cubicBezTo>
                    <a:pt x="7203" y="5478"/>
                    <a:pt x="7346" y="5382"/>
                    <a:pt x="7477" y="5311"/>
                  </a:cubicBezTo>
                  <a:cubicBezTo>
                    <a:pt x="8001" y="5013"/>
                    <a:pt x="8501" y="4716"/>
                    <a:pt x="9037" y="4418"/>
                  </a:cubicBezTo>
                  <a:lnTo>
                    <a:pt x="9037" y="4418"/>
                  </a:lnTo>
                  <a:cubicBezTo>
                    <a:pt x="8966" y="4478"/>
                    <a:pt x="8894" y="4549"/>
                    <a:pt x="8811" y="4608"/>
                  </a:cubicBezTo>
                  <a:cubicBezTo>
                    <a:pt x="8680" y="4728"/>
                    <a:pt x="8561" y="4835"/>
                    <a:pt x="8442" y="4954"/>
                  </a:cubicBezTo>
                  <a:cubicBezTo>
                    <a:pt x="8132" y="5240"/>
                    <a:pt x="7834" y="5513"/>
                    <a:pt x="7525" y="5787"/>
                  </a:cubicBezTo>
                  <a:cubicBezTo>
                    <a:pt x="7406" y="5894"/>
                    <a:pt x="7418" y="6085"/>
                    <a:pt x="7525" y="6192"/>
                  </a:cubicBezTo>
                  <a:cubicBezTo>
                    <a:pt x="7584" y="6252"/>
                    <a:pt x="7656" y="6275"/>
                    <a:pt x="7727" y="6275"/>
                  </a:cubicBezTo>
                  <a:cubicBezTo>
                    <a:pt x="7799" y="6275"/>
                    <a:pt x="7882" y="6252"/>
                    <a:pt x="7942" y="6192"/>
                  </a:cubicBezTo>
                  <a:cubicBezTo>
                    <a:pt x="8251" y="5918"/>
                    <a:pt x="8573" y="5668"/>
                    <a:pt x="8894" y="5394"/>
                  </a:cubicBezTo>
                  <a:cubicBezTo>
                    <a:pt x="9132" y="5204"/>
                    <a:pt x="9382" y="5013"/>
                    <a:pt x="9620" y="4823"/>
                  </a:cubicBezTo>
                  <a:cubicBezTo>
                    <a:pt x="9763" y="4704"/>
                    <a:pt x="9930" y="4597"/>
                    <a:pt x="10085" y="4478"/>
                  </a:cubicBezTo>
                  <a:cubicBezTo>
                    <a:pt x="10228" y="4370"/>
                    <a:pt x="10382" y="4263"/>
                    <a:pt x="10537" y="4168"/>
                  </a:cubicBezTo>
                  <a:cubicBezTo>
                    <a:pt x="10656" y="4073"/>
                    <a:pt x="10799" y="4001"/>
                    <a:pt x="10918" y="3906"/>
                  </a:cubicBezTo>
                  <a:cubicBezTo>
                    <a:pt x="11013" y="3835"/>
                    <a:pt x="11132" y="3775"/>
                    <a:pt x="11240" y="3704"/>
                  </a:cubicBezTo>
                  <a:cubicBezTo>
                    <a:pt x="11287" y="3668"/>
                    <a:pt x="11347" y="3644"/>
                    <a:pt x="11394" y="3608"/>
                  </a:cubicBezTo>
                  <a:cubicBezTo>
                    <a:pt x="11704" y="3430"/>
                    <a:pt x="12014" y="3251"/>
                    <a:pt x="12323" y="3096"/>
                  </a:cubicBezTo>
                  <a:cubicBezTo>
                    <a:pt x="12526" y="2989"/>
                    <a:pt x="12728" y="2882"/>
                    <a:pt x="12918" y="2775"/>
                  </a:cubicBezTo>
                  <a:cubicBezTo>
                    <a:pt x="13073" y="2704"/>
                    <a:pt x="13216" y="2632"/>
                    <a:pt x="13383" y="2561"/>
                  </a:cubicBezTo>
                  <a:cubicBezTo>
                    <a:pt x="13514" y="2477"/>
                    <a:pt x="13669" y="2406"/>
                    <a:pt x="13799" y="2346"/>
                  </a:cubicBezTo>
                  <a:cubicBezTo>
                    <a:pt x="14026" y="2239"/>
                    <a:pt x="14228" y="2156"/>
                    <a:pt x="14454" y="2049"/>
                  </a:cubicBezTo>
                  <a:cubicBezTo>
                    <a:pt x="14752" y="1918"/>
                    <a:pt x="15050" y="1799"/>
                    <a:pt x="15347" y="1668"/>
                  </a:cubicBezTo>
                  <a:cubicBezTo>
                    <a:pt x="15597" y="1572"/>
                    <a:pt x="15859" y="1489"/>
                    <a:pt x="16097" y="1382"/>
                  </a:cubicBezTo>
                  <a:cubicBezTo>
                    <a:pt x="16193" y="1334"/>
                    <a:pt x="16312" y="1322"/>
                    <a:pt x="16419" y="1275"/>
                  </a:cubicBezTo>
                  <a:cubicBezTo>
                    <a:pt x="16574" y="1227"/>
                    <a:pt x="16705" y="1191"/>
                    <a:pt x="16847" y="1144"/>
                  </a:cubicBezTo>
                  <a:cubicBezTo>
                    <a:pt x="16955" y="1108"/>
                    <a:pt x="17062" y="1096"/>
                    <a:pt x="17181" y="1072"/>
                  </a:cubicBezTo>
                  <a:cubicBezTo>
                    <a:pt x="17324" y="1037"/>
                    <a:pt x="17467" y="1013"/>
                    <a:pt x="17609" y="965"/>
                  </a:cubicBezTo>
                  <a:cubicBezTo>
                    <a:pt x="17645" y="965"/>
                    <a:pt x="17669" y="953"/>
                    <a:pt x="17705" y="953"/>
                  </a:cubicBezTo>
                  <a:cubicBezTo>
                    <a:pt x="17788" y="929"/>
                    <a:pt x="17883" y="918"/>
                    <a:pt x="17955" y="906"/>
                  </a:cubicBezTo>
                  <a:cubicBezTo>
                    <a:pt x="18062" y="894"/>
                    <a:pt x="18181" y="870"/>
                    <a:pt x="18276" y="846"/>
                  </a:cubicBezTo>
                  <a:cubicBezTo>
                    <a:pt x="18455" y="834"/>
                    <a:pt x="18633" y="810"/>
                    <a:pt x="18812" y="787"/>
                  </a:cubicBezTo>
                  <a:cubicBezTo>
                    <a:pt x="18967" y="775"/>
                    <a:pt x="19098" y="775"/>
                    <a:pt x="19253" y="751"/>
                  </a:cubicBezTo>
                  <a:cubicBezTo>
                    <a:pt x="19407" y="751"/>
                    <a:pt x="19562" y="739"/>
                    <a:pt x="19729" y="739"/>
                  </a:cubicBezTo>
                  <a:close/>
                  <a:moveTo>
                    <a:pt x="19634" y="1"/>
                  </a:moveTo>
                  <a:cubicBezTo>
                    <a:pt x="19431" y="13"/>
                    <a:pt x="19229" y="13"/>
                    <a:pt x="19026" y="25"/>
                  </a:cubicBezTo>
                  <a:cubicBezTo>
                    <a:pt x="18848" y="48"/>
                    <a:pt x="18681" y="60"/>
                    <a:pt x="18502" y="72"/>
                  </a:cubicBezTo>
                  <a:cubicBezTo>
                    <a:pt x="18324" y="84"/>
                    <a:pt x="18145" y="120"/>
                    <a:pt x="17967" y="144"/>
                  </a:cubicBezTo>
                  <a:cubicBezTo>
                    <a:pt x="17836" y="167"/>
                    <a:pt x="17705" y="191"/>
                    <a:pt x="17562" y="203"/>
                  </a:cubicBezTo>
                  <a:cubicBezTo>
                    <a:pt x="17526" y="227"/>
                    <a:pt x="17467" y="227"/>
                    <a:pt x="17419" y="239"/>
                  </a:cubicBezTo>
                  <a:cubicBezTo>
                    <a:pt x="17193" y="287"/>
                    <a:pt x="16967" y="346"/>
                    <a:pt x="16752" y="382"/>
                  </a:cubicBezTo>
                  <a:cubicBezTo>
                    <a:pt x="16586" y="418"/>
                    <a:pt x="16431" y="477"/>
                    <a:pt x="16276" y="525"/>
                  </a:cubicBezTo>
                  <a:lnTo>
                    <a:pt x="15824" y="656"/>
                  </a:lnTo>
                  <a:cubicBezTo>
                    <a:pt x="15597" y="727"/>
                    <a:pt x="15383" y="822"/>
                    <a:pt x="15157" y="894"/>
                  </a:cubicBezTo>
                  <a:cubicBezTo>
                    <a:pt x="14978" y="965"/>
                    <a:pt x="14800" y="1037"/>
                    <a:pt x="14597" y="1120"/>
                  </a:cubicBezTo>
                  <a:lnTo>
                    <a:pt x="14157" y="1299"/>
                  </a:lnTo>
                  <a:lnTo>
                    <a:pt x="13490" y="1608"/>
                  </a:lnTo>
                  <a:cubicBezTo>
                    <a:pt x="13407" y="1632"/>
                    <a:pt x="13323" y="1668"/>
                    <a:pt x="13252" y="1680"/>
                  </a:cubicBezTo>
                  <a:cubicBezTo>
                    <a:pt x="12990" y="1775"/>
                    <a:pt x="12764" y="1858"/>
                    <a:pt x="12502" y="1953"/>
                  </a:cubicBezTo>
                  <a:cubicBezTo>
                    <a:pt x="12180" y="2072"/>
                    <a:pt x="11847" y="2203"/>
                    <a:pt x="11525" y="2334"/>
                  </a:cubicBezTo>
                  <a:cubicBezTo>
                    <a:pt x="11323" y="2406"/>
                    <a:pt x="11144" y="2501"/>
                    <a:pt x="10966" y="2573"/>
                  </a:cubicBezTo>
                  <a:cubicBezTo>
                    <a:pt x="10835" y="2632"/>
                    <a:pt x="10692" y="2692"/>
                    <a:pt x="10549" y="2763"/>
                  </a:cubicBezTo>
                  <a:cubicBezTo>
                    <a:pt x="10216" y="2930"/>
                    <a:pt x="9859" y="3108"/>
                    <a:pt x="9513" y="3287"/>
                  </a:cubicBezTo>
                  <a:cubicBezTo>
                    <a:pt x="9347" y="3382"/>
                    <a:pt x="9180" y="3454"/>
                    <a:pt x="9025" y="3537"/>
                  </a:cubicBezTo>
                  <a:lnTo>
                    <a:pt x="8442" y="3858"/>
                  </a:lnTo>
                  <a:lnTo>
                    <a:pt x="8037" y="4073"/>
                  </a:lnTo>
                  <a:cubicBezTo>
                    <a:pt x="7894" y="4168"/>
                    <a:pt x="7739" y="4239"/>
                    <a:pt x="7596" y="4335"/>
                  </a:cubicBezTo>
                  <a:cubicBezTo>
                    <a:pt x="7406" y="4454"/>
                    <a:pt x="7192" y="4573"/>
                    <a:pt x="7001" y="4692"/>
                  </a:cubicBezTo>
                  <a:cubicBezTo>
                    <a:pt x="6846" y="4775"/>
                    <a:pt x="6680" y="4882"/>
                    <a:pt x="6537" y="4989"/>
                  </a:cubicBezTo>
                  <a:cubicBezTo>
                    <a:pt x="6406" y="5073"/>
                    <a:pt x="6263" y="5168"/>
                    <a:pt x="6144" y="5251"/>
                  </a:cubicBezTo>
                  <a:cubicBezTo>
                    <a:pt x="6001" y="5359"/>
                    <a:pt x="5870" y="5442"/>
                    <a:pt x="5715" y="5549"/>
                  </a:cubicBezTo>
                  <a:cubicBezTo>
                    <a:pt x="5537" y="5680"/>
                    <a:pt x="5370" y="5823"/>
                    <a:pt x="5191" y="5954"/>
                  </a:cubicBezTo>
                  <a:cubicBezTo>
                    <a:pt x="5013" y="6085"/>
                    <a:pt x="4858" y="6216"/>
                    <a:pt x="4691" y="6371"/>
                  </a:cubicBezTo>
                  <a:cubicBezTo>
                    <a:pt x="4441" y="6573"/>
                    <a:pt x="4179" y="6811"/>
                    <a:pt x="3929" y="7037"/>
                  </a:cubicBezTo>
                  <a:cubicBezTo>
                    <a:pt x="3667" y="7287"/>
                    <a:pt x="3393" y="7549"/>
                    <a:pt x="3143" y="7799"/>
                  </a:cubicBezTo>
                  <a:cubicBezTo>
                    <a:pt x="3012" y="7930"/>
                    <a:pt x="2881" y="8061"/>
                    <a:pt x="2750" y="8204"/>
                  </a:cubicBezTo>
                  <a:cubicBezTo>
                    <a:pt x="2631" y="8335"/>
                    <a:pt x="2500" y="8466"/>
                    <a:pt x="2393" y="8621"/>
                  </a:cubicBezTo>
                  <a:cubicBezTo>
                    <a:pt x="2322" y="8716"/>
                    <a:pt x="2250" y="8811"/>
                    <a:pt x="2155" y="8919"/>
                  </a:cubicBezTo>
                  <a:cubicBezTo>
                    <a:pt x="2096" y="8990"/>
                    <a:pt x="2060" y="9050"/>
                    <a:pt x="2000" y="9121"/>
                  </a:cubicBezTo>
                  <a:cubicBezTo>
                    <a:pt x="1917" y="9216"/>
                    <a:pt x="1858" y="9311"/>
                    <a:pt x="1798" y="9407"/>
                  </a:cubicBezTo>
                  <a:cubicBezTo>
                    <a:pt x="1762" y="9466"/>
                    <a:pt x="1715" y="9526"/>
                    <a:pt x="1667" y="9597"/>
                  </a:cubicBezTo>
                  <a:cubicBezTo>
                    <a:pt x="1607" y="9692"/>
                    <a:pt x="1548" y="9776"/>
                    <a:pt x="1500" y="9871"/>
                  </a:cubicBezTo>
                  <a:cubicBezTo>
                    <a:pt x="1465" y="9942"/>
                    <a:pt x="1417" y="10002"/>
                    <a:pt x="1369" y="10073"/>
                  </a:cubicBezTo>
                  <a:cubicBezTo>
                    <a:pt x="1334" y="10169"/>
                    <a:pt x="1286" y="10252"/>
                    <a:pt x="1226" y="10323"/>
                  </a:cubicBezTo>
                  <a:lnTo>
                    <a:pt x="1084" y="10550"/>
                  </a:lnTo>
                  <a:lnTo>
                    <a:pt x="953" y="10824"/>
                  </a:lnTo>
                  <a:cubicBezTo>
                    <a:pt x="917" y="10895"/>
                    <a:pt x="881" y="10966"/>
                    <a:pt x="834" y="11062"/>
                  </a:cubicBezTo>
                  <a:cubicBezTo>
                    <a:pt x="762" y="11240"/>
                    <a:pt x="703" y="11395"/>
                    <a:pt x="631" y="11574"/>
                  </a:cubicBezTo>
                  <a:cubicBezTo>
                    <a:pt x="560" y="11776"/>
                    <a:pt x="476" y="11978"/>
                    <a:pt x="417" y="12193"/>
                  </a:cubicBezTo>
                  <a:cubicBezTo>
                    <a:pt x="393" y="12264"/>
                    <a:pt x="381" y="12348"/>
                    <a:pt x="345" y="12443"/>
                  </a:cubicBezTo>
                  <a:cubicBezTo>
                    <a:pt x="322" y="12526"/>
                    <a:pt x="298" y="12621"/>
                    <a:pt x="274" y="12729"/>
                  </a:cubicBezTo>
                  <a:cubicBezTo>
                    <a:pt x="238" y="12812"/>
                    <a:pt x="226" y="12907"/>
                    <a:pt x="214" y="12990"/>
                  </a:cubicBezTo>
                  <a:cubicBezTo>
                    <a:pt x="203" y="13062"/>
                    <a:pt x="167" y="13145"/>
                    <a:pt x="155" y="13229"/>
                  </a:cubicBezTo>
                  <a:cubicBezTo>
                    <a:pt x="119" y="13419"/>
                    <a:pt x="83" y="13622"/>
                    <a:pt x="60" y="13812"/>
                  </a:cubicBezTo>
                  <a:cubicBezTo>
                    <a:pt x="48" y="14003"/>
                    <a:pt x="24" y="14181"/>
                    <a:pt x="24" y="14372"/>
                  </a:cubicBezTo>
                  <a:cubicBezTo>
                    <a:pt x="24" y="14491"/>
                    <a:pt x="0" y="14598"/>
                    <a:pt x="0" y="14705"/>
                  </a:cubicBezTo>
                  <a:cubicBezTo>
                    <a:pt x="0" y="14788"/>
                    <a:pt x="0" y="14884"/>
                    <a:pt x="24" y="14955"/>
                  </a:cubicBezTo>
                  <a:cubicBezTo>
                    <a:pt x="24" y="15026"/>
                    <a:pt x="24" y="15122"/>
                    <a:pt x="36" y="15193"/>
                  </a:cubicBezTo>
                  <a:cubicBezTo>
                    <a:pt x="48" y="15312"/>
                    <a:pt x="60" y="15431"/>
                    <a:pt x="60" y="15538"/>
                  </a:cubicBezTo>
                  <a:cubicBezTo>
                    <a:pt x="83" y="15646"/>
                    <a:pt x="95" y="15729"/>
                    <a:pt x="107" y="15824"/>
                  </a:cubicBezTo>
                  <a:cubicBezTo>
                    <a:pt x="119" y="15884"/>
                    <a:pt x="119" y="15943"/>
                    <a:pt x="143" y="16015"/>
                  </a:cubicBezTo>
                  <a:cubicBezTo>
                    <a:pt x="143" y="16038"/>
                    <a:pt x="155" y="16074"/>
                    <a:pt x="155" y="16098"/>
                  </a:cubicBezTo>
                  <a:cubicBezTo>
                    <a:pt x="203" y="16265"/>
                    <a:pt x="226" y="16431"/>
                    <a:pt x="286" y="16598"/>
                  </a:cubicBezTo>
                  <a:cubicBezTo>
                    <a:pt x="334" y="16717"/>
                    <a:pt x="357" y="16812"/>
                    <a:pt x="405" y="16931"/>
                  </a:cubicBezTo>
                  <a:cubicBezTo>
                    <a:pt x="441" y="17027"/>
                    <a:pt x="476" y="17110"/>
                    <a:pt x="512" y="17205"/>
                  </a:cubicBezTo>
                  <a:cubicBezTo>
                    <a:pt x="536" y="17277"/>
                    <a:pt x="572" y="17372"/>
                    <a:pt x="619" y="17443"/>
                  </a:cubicBezTo>
                  <a:cubicBezTo>
                    <a:pt x="655" y="17551"/>
                    <a:pt x="703" y="17634"/>
                    <a:pt x="762" y="17741"/>
                  </a:cubicBezTo>
                  <a:cubicBezTo>
                    <a:pt x="834" y="17884"/>
                    <a:pt x="929" y="18039"/>
                    <a:pt x="1012" y="18182"/>
                  </a:cubicBezTo>
                  <a:cubicBezTo>
                    <a:pt x="1072" y="18289"/>
                    <a:pt x="1155" y="18396"/>
                    <a:pt x="1226" y="18503"/>
                  </a:cubicBezTo>
                  <a:cubicBezTo>
                    <a:pt x="1298" y="18598"/>
                    <a:pt x="1393" y="18705"/>
                    <a:pt x="1465" y="18813"/>
                  </a:cubicBezTo>
                  <a:cubicBezTo>
                    <a:pt x="1536" y="18896"/>
                    <a:pt x="1631" y="18991"/>
                    <a:pt x="1703" y="19075"/>
                  </a:cubicBezTo>
                  <a:cubicBezTo>
                    <a:pt x="1762" y="19134"/>
                    <a:pt x="1822" y="19217"/>
                    <a:pt x="1881" y="19277"/>
                  </a:cubicBezTo>
                  <a:cubicBezTo>
                    <a:pt x="1965" y="19348"/>
                    <a:pt x="2048" y="19420"/>
                    <a:pt x="2131" y="19515"/>
                  </a:cubicBezTo>
                  <a:cubicBezTo>
                    <a:pt x="2191" y="19575"/>
                    <a:pt x="2250" y="19610"/>
                    <a:pt x="2310" y="19658"/>
                  </a:cubicBezTo>
                  <a:cubicBezTo>
                    <a:pt x="2381" y="19717"/>
                    <a:pt x="2441" y="19777"/>
                    <a:pt x="2524" y="19825"/>
                  </a:cubicBezTo>
                  <a:cubicBezTo>
                    <a:pt x="2679" y="19944"/>
                    <a:pt x="2834" y="20063"/>
                    <a:pt x="3001" y="20182"/>
                  </a:cubicBezTo>
                  <a:lnTo>
                    <a:pt x="3893" y="20801"/>
                  </a:lnTo>
                  <a:cubicBezTo>
                    <a:pt x="4048" y="20908"/>
                    <a:pt x="4215" y="21027"/>
                    <a:pt x="4370" y="21134"/>
                  </a:cubicBezTo>
                  <a:cubicBezTo>
                    <a:pt x="4501" y="21218"/>
                    <a:pt x="4632" y="21325"/>
                    <a:pt x="4763" y="21432"/>
                  </a:cubicBezTo>
                  <a:cubicBezTo>
                    <a:pt x="4941" y="21563"/>
                    <a:pt x="5120" y="21718"/>
                    <a:pt x="5275" y="21861"/>
                  </a:cubicBezTo>
                  <a:cubicBezTo>
                    <a:pt x="5346" y="21932"/>
                    <a:pt x="5441" y="22015"/>
                    <a:pt x="5513" y="22099"/>
                  </a:cubicBezTo>
                  <a:cubicBezTo>
                    <a:pt x="5632" y="22230"/>
                    <a:pt x="5751" y="22349"/>
                    <a:pt x="5858" y="22492"/>
                  </a:cubicBezTo>
                  <a:cubicBezTo>
                    <a:pt x="6013" y="22706"/>
                    <a:pt x="6156" y="22968"/>
                    <a:pt x="6275" y="23218"/>
                  </a:cubicBezTo>
                  <a:cubicBezTo>
                    <a:pt x="6370" y="23480"/>
                    <a:pt x="6453" y="23754"/>
                    <a:pt x="6489" y="24039"/>
                  </a:cubicBezTo>
                  <a:cubicBezTo>
                    <a:pt x="6525" y="24254"/>
                    <a:pt x="6525" y="24492"/>
                    <a:pt x="6489" y="24718"/>
                  </a:cubicBezTo>
                  <a:cubicBezTo>
                    <a:pt x="6465" y="24968"/>
                    <a:pt x="6406" y="25230"/>
                    <a:pt x="6310" y="25468"/>
                  </a:cubicBezTo>
                  <a:cubicBezTo>
                    <a:pt x="6275" y="25563"/>
                    <a:pt x="6239" y="25671"/>
                    <a:pt x="6191" y="25790"/>
                  </a:cubicBezTo>
                  <a:cubicBezTo>
                    <a:pt x="6132" y="25921"/>
                    <a:pt x="6096" y="26040"/>
                    <a:pt x="6037" y="26183"/>
                  </a:cubicBezTo>
                  <a:cubicBezTo>
                    <a:pt x="5870" y="26540"/>
                    <a:pt x="5703" y="26897"/>
                    <a:pt x="5525" y="27254"/>
                  </a:cubicBezTo>
                  <a:cubicBezTo>
                    <a:pt x="5358" y="27588"/>
                    <a:pt x="5227" y="27945"/>
                    <a:pt x="5096" y="28290"/>
                  </a:cubicBezTo>
                  <a:cubicBezTo>
                    <a:pt x="5036" y="28457"/>
                    <a:pt x="4977" y="28623"/>
                    <a:pt x="4929" y="28802"/>
                  </a:cubicBezTo>
                  <a:cubicBezTo>
                    <a:pt x="4906" y="28873"/>
                    <a:pt x="4882" y="28957"/>
                    <a:pt x="4870" y="29040"/>
                  </a:cubicBezTo>
                  <a:cubicBezTo>
                    <a:pt x="4858" y="29135"/>
                    <a:pt x="4822" y="29242"/>
                    <a:pt x="4810" y="29350"/>
                  </a:cubicBezTo>
                  <a:cubicBezTo>
                    <a:pt x="4798" y="29433"/>
                    <a:pt x="4786" y="29540"/>
                    <a:pt x="4763" y="29647"/>
                  </a:cubicBezTo>
                  <a:cubicBezTo>
                    <a:pt x="4751" y="29731"/>
                    <a:pt x="4739" y="29826"/>
                    <a:pt x="4739" y="29909"/>
                  </a:cubicBezTo>
                  <a:cubicBezTo>
                    <a:pt x="4727" y="30016"/>
                    <a:pt x="4703" y="30124"/>
                    <a:pt x="4703" y="30207"/>
                  </a:cubicBezTo>
                  <a:cubicBezTo>
                    <a:pt x="4703" y="30314"/>
                    <a:pt x="4691" y="30421"/>
                    <a:pt x="4691" y="30528"/>
                  </a:cubicBezTo>
                  <a:cubicBezTo>
                    <a:pt x="4679" y="30743"/>
                    <a:pt x="4691" y="30981"/>
                    <a:pt x="4739" y="31207"/>
                  </a:cubicBezTo>
                  <a:cubicBezTo>
                    <a:pt x="4786" y="31445"/>
                    <a:pt x="4846" y="31683"/>
                    <a:pt x="4929" y="31909"/>
                  </a:cubicBezTo>
                  <a:cubicBezTo>
                    <a:pt x="5025" y="32136"/>
                    <a:pt x="5144" y="32350"/>
                    <a:pt x="5287" y="32552"/>
                  </a:cubicBezTo>
                  <a:cubicBezTo>
                    <a:pt x="5417" y="32743"/>
                    <a:pt x="5572" y="32933"/>
                    <a:pt x="5751" y="33100"/>
                  </a:cubicBezTo>
                  <a:cubicBezTo>
                    <a:pt x="5894" y="33231"/>
                    <a:pt x="6060" y="33362"/>
                    <a:pt x="6239" y="33481"/>
                  </a:cubicBezTo>
                  <a:lnTo>
                    <a:pt x="6465" y="33624"/>
                  </a:lnTo>
                  <a:cubicBezTo>
                    <a:pt x="6632" y="33707"/>
                    <a:pt x="6775" y="33803"/>
                    <a:pt x="6953" y="33874"/>
                  </a:cubicBezTo>
                  <a:cubicBezTo>
                    <a:pt x="7287" y="34005"/>
                    <a:pt x="7620" y="34160"/>
                    <a:pt x="7977" y="34243"/>
                  </a:cubicBezTo>
                  <a:cubicBezTo>
                    <a:pt x="8156" y="34291"/>
                    <a:pt x="8358" y="34338"/>
                    <a:pt x="8537" y="34362"/>
                  </a:cubicBezTo>
                  <a:cubicBezTo>
                    <a:pt x="8727" y="34398"/>
                    <a:pt x="8918" y="34422"/>
                    <a:pt x="9108" y="34434"/>
                  </a:cubicBezTo>
                  <a:cubicBezTo>
                    <a:pt x="9323" y="34469"/>
                    <a:pt x="9549" y="34481"/>
                    <a:pt x="9763" y="34481"/>
                  </a:cubicBezTo>
                  <a:cubicBezTo>
                    <a:pt x="9906" y="34481"/>
                    <a:pt x="10037" y="34481"/>
                    <a:pt x="10168" y="34469"/>
                  </a:cubicBezTo>
                  <a:lnTo>
                    <a:pt x="10704" y="34422"/>
                  </a:lnTo>
                  <a:cubicBezTo>
                    <a:pt x="10894" y="34386"/>
                    <a:pt x="11097" y="34362"/>
                    <a:pt x="11287" y="34315"/>
                  </a:cubicBezTo>
                  <a:cubicBezTo>
                    <a:pt x="11644" y="34243"/>
                    <a:pt x="12002" y="34136"/>
                    <a:pt x="12347" y="34041"/>
                  </a:cubicBezTo>
                  <a:cubicBezTo>
                    <a:pt x="12668" y="33945"/>
                    <a:pt x="13002" y="33826"/>
                    <a:pt x="13323" y="33707"/>
                  </a:cubicBezTo>
                  <a:cubicBezTo>
                    <a:pt x="13514" y="33636"/>
                    <a:pt x="13692" y="33576"/>
                    <a:pt x="13895" y="33505"/>
                  </a:cubicBezTo>
                  <a:cubicBezTo>
                    <a:pt x="14073" y="33422"/>
                    <a:pt x="14252" y="33362"/>
                    <a:pt x="14431" y="33291"/>
                  </a:cubicBezTo>
                  <a:cubicBezTo>
                    <a:pt x="14764" y="33148"/>
                    <a:pt x="15097" y="32993"/>
                    <a:pt x="15443" y="32826"/>
                  </a:cubicBezTo>
                  <a:cubicBezTo>
                    <a:pt x="15621" y="32755"/>
                    <a:pt x="15776" y="32671"/>
                    <a:pt x="15955" y="32588"/>
                  </a:cubicBezTo>
                  <a:cubicBezTo>
                    <a:pt x="16121" y="32517"/>
                    <a:pt x="16300" y="32421"/>
                    <a:pt x="16466" y="32338"/>
                  </a:cubicBezTo>
                  <a:cubicBezTo>
                    <a:pt x="16788" y="32171"/>
                    <a:pt x="17121" y="31981"/>
                    <a:pt x="17431" y="31790"/>
                  </a:cubicBezTo>
                  <a:cubicBezTo>
                    <a:pt x="17740" y="31612"/>
                    <a:pt x="18038" y="31421"/>
                    <a:pt x="18336" y="31219"/>
                  </a:cubicBezTo>
                  <a:cubicBezTo>
                    <a:pt x="18633" y="31028"/>
                    <a:pt x="18919" y="30838"/>
                    <a:pt x="19217" y="30647"/>
                  </a:cubicBezTo>
                  <a:cubicBezTo>
                    <a:pt x="19514" y="30433"/>
                    <a:pt x="19812" y="30243"/>
                    <a:pt x="20110" y="30028"/>
                  </a:cubicBezTo>
                  <a:cubicBezTo>
                    <a:pt x="20276" y="29933"/>
                    <a:pt x="20419" y="29814"/>
                    <a:pt x="20586" y="29707"/>
                  </a:cubicBezTo>
                  <a:cubicBezTo>
                    <a:pt x="20753" y="29588"/>
                    <a:pt x="20919" y="29481"/>
                    <a:pt x="21062" y="29362"/>
                  </a:cubicBezTo>
                  <a:cubicBezTo>
                    <a:pt x="21229" y="29242"/>
                    <a:pt x="21372" y="29123"/>
                    <a:pt x="21539" y="29004"/>
                  </a:cubicBezTo>
                  <a:cubicBezTo>
                    <a:pt x="21717" y="28873"/>
                    <a:pt x="21884" y="28742"/>
                    <a:pt x="22062" y="28588"/>
                  </a:cubicBezTo>
                  <a:cubicBezTo>
                    <a:pt x="22348" y="28361"/>
                    <a:pt x="22622" y="28123"/>
                    <a:pt x="22908" y="27885"/>
                  </a:cubicBezTo>
                  <a:cubicBezTo>
                    <a:pt x="23182" y="27671"/>
                    <a:pt x="23444" y="27409"/>
                    <a:pt x="23694" y="27171"/>
                  </a:cubicBezTo>
                  <a:cubicBezTo>
                    <a:pt x="23956" y="26933"/>
                    <a:pt x="24217" y="26683"/>
                    <a:pt x="24456" y="26433"/>
                  </a:cubicBezTo>
                  <a:cubicBezTo>
                    <a:pt x="24729" y="26159"/>
                    <a:pt x="24979" y="25897"/>
                    <a:pt x="25229" y="25623"/>
                  </a:cubicBezTo>
                  <a:cubicBezTo>
                    <a:pt x="25349" y="25492"/>
                    <a:pt x="25480" y="25361"/>
                    <a:pt x="25599" y="25230"/>
                  </a:cubicBezTo>
                  <a:cubicBezTo>
                    <a:pt x="25682" y="25135"/>
                    <a:pt x="25753" y="25051"/>
                    <a:pt x="25825" y="24968"/>
                  </a:cubicBezTo>
                  <a:cubicBezTo>
                    <a:pt x="25872" y="24909"/>
                    <a:pt x="25932" y="24873"/>
                    <a:pt x="25980" y="24813"/>
                  </a:cubicBezTo>
                  <a:cubicBezTo>
                    <a:pt x="26218" y="24492"/>
                    <a:pt x="26468" y="24182"/>
                    <a:pt x="26706" y="23861"/>
                  </a:cubicBezTo>
                  <a:cubicBezTo>
                    <a:pt x="26896" y="23575"/>
                    <a:pt x="27111" y="23277"/>
                    <a:pt x="27301" y="22980"/>
                  </a:cubicBezTo>
                  <a:cubicBezTo>
                    <a:pt x="27706" y="22337"/>
                    <a:pt x="28087" y="21682"/>
                    <a:pt x="28480" y="21039"/>
                  </a:cubicBezTo>
                  <a:cubicBezTo>
                    <a:pt x="28849" y="20420"/>
                    <a:pt x="29230" y="19813"/>
                    <a:pt x="29587" y="19182"/>
                  </a:cubicBezTo>
                  <a:cubicBezTo>
                    <a:pt x="29790" y="18860"/>
                    <a:pt x="29968" y="18515"/>
                    <a:pt x="30123" y="18182"/>
                  </a:cubicBezTo>
                  <a:cubicBezTo>
                    <a:pt x="30302" y="17848"/>
                    <a:pt x="30468" y="17503"/>
                    <a:pt x="30623" y="17146"/>
                  </a:cubicBezTo>
                  <a:cubicBezTo>
                    <a:pt x="30706" y="16967"/>
                    <a:pt x="30778" y="16777"/>
                    <a:pt x="30861" y="16574"/>
                  </a:cubicBezTo>
                  <a:cubicBezTo>
                    <a:pt x="30921" y="16419"/>
                    <a:pt x="30980" y="16253"/>
                    <a:pt x="31040" y="16074"/>
                  </a:cubicBezTo>
                  <a:cubicBezTo>
                    <a:pt x="31064" y="16003"/>
                    <a:pt x="31075" y="15908"/>
                    <a:pt x="31111" y="15836"/>
                  </a:cubicBezTo>
                  <a:cubicBezTo>
                    <a:pt x="31135" y="15741"/>
                    <a:pt x="31171" y="15657"/>
                    <a:pt x="31183" y="15586"/>
                  </a:cubicBezTo>
                  <a:lnTo>
                    <a:pt x="31314" y="15050"/>
                  </a:lnTo>
                  <a:cubicBezTo>
                    <a:pt x="31361" y="14848"/>
                    <a:pt x="31397" y="14669"/>
                    <a:pt x="31433" y="14479"/>
                  </a:cubicBezTo>
                  <a:cubicBezTo>
                    <a:pt x="31480" y="14300"/>
                    <a:pt x="31516" y="14110"/>
                    <a:pt x="31540" y="13931"/>
                  </a:cubicBezTo>
                  <a:cubicBezTo>
                    <a:pt x="31611" y="13574"/>
                    <a:pt x="31647" y="13229"/>
                    <a:pt x="31695" y="12871"/>
                  </a:cubicBezTo>
                  <a:cubicBezTo>
                    <a:pt x="31706" y="12752"/>
                    <a:pt x="31718" y="12645"/>
                    <a:pt x="31718" y="12526"/>
                  </a:cubicBezTo>
                  <a:cubicBezTo>
                    <a:pt x="31730" y="12443"/>
                    <a:pt x="31730" y="12348"/>
                    <a:pt x="31754" y="12264"/>
                  </a:cubicBezTo>
                  <a:lnTo>
                    <a:pt x="31790" y="11728"/>
                  </a:lnTo>
                  <a:cubicBezTo>
                    <a:pt x="31814" y="11550"/>
                    <a:pt x="31826" y="11371"/>
                    <a:pt x="31826" y="11193"/>
                  </a:cubicBezTo>
                  <a:cubicBezTo>
                    <a:pt x="31826" y="11014"/>
                    <a:pt x="31837" y="10835"/>
                    <a:pt x="31837" y="10657"/>
                  </a:cubicBezTo>
                  <a:lnTo>
                    <a:pt x="31837" y="10109"/>
                  </a:lnTo>
                  <a:cubicBezTo>
                    <a:pt x="31826" y="9931"/>
                    <a:pt x="31826" y="9728"/>
                    <a:pt x="31814" y="9550"/>
                  </a:cubicBezTo>
                  <a:cubicBezTo>
                    <a:pt x="31766" y="9157"/>
                    <a:pt x="31718" y="8764"/>
                    <a:pt x="31647" y="8359"/>
                  </a:cubicBezTo>
                  <a:cubicBezTo>
                    <a:pt x="31611" y="8240"/>
                    <a:pt x="31599" y="8121"/>
                    <a:pt x="31576" y="8026"/>
                  </a:cubicBezTo>
                  <a:cubicBezTo>
                    <a:pt x="31552" y="7942"/>
                    <a:pt x="31540" y="7883"/>
                    <a:pt x="31516" y="7811"/>
                  </a:cubicBezTo>
                  <a:cubicBezTo>
                    <a:pt x="31480" y="7704"/>
                    <a:pt x="31456" y="7585"/>
                    <a:pt x="31421" y="7490"/>
                  </a:cubicBezTo>
                  <a:cubicBezTo>
                    <a:pt x="31409" y="7406"/>
                    <a:pt x="31373" y="7335"/>
                    <a:pt x="31349" y="7264"/>
                  </a:cubicBezTo>
                  <a:cubicBezTo>
                    <a:pt x="31314" y="7168"/>
                    <a:pt x="31290" y="7073"/>
                    <a:pt x="31254" y="6978"/>
                  </a:cubicBezTo>
                  <a:cubicBezTo>
                    <a:pt x="31242" y="6930"/>
                    <a:pt x="31218" y="6871"/>
                    <a:pt x="31195" y="6835"/>
                  </a:cubicBezTo>
                  <a:cubicBezTo>
                    <a:pt x="31183" y="6775"/>
                    <a:pt x="31159" y="6728"/>
                    <a:pt x="31135" y="6668"/>
                  </a:cubicBezTo>
                  <a:cubicBezTo>
                    <a:pt x="31099" y="6573"/>
                    <a:pt x="31064" y="6490"/>
                    <a:pt x="31016" y="6394"/>
                  </a:cubicBezTo>
                  <a:cubicBezTo>
                    <a:pt x="30980" y="6311"/>
                    <a:pt x="30944" y="6240"/>
                    <a:pt x="30897" y="6144"/>
                  </a:cubicBezTo>
                  <a:cubicBezTo>
                    <a:pt x="30873" y="6073"/>
                    <a:pt x="30825" y="6002"/>
                    <a:pt x="30802" y="5918"/>
                  </a:cubicBezTo>
                  <a:cubicBezTo>
                    <a:pt x="30742" y="5835"/>
                    <a:pt x="30694" y="5728"/>
                    <a:pt x="30635" y="5644"/>
                  </a:cubicBezTo>
                  <a:cubicBezTo>
                    <a:pt x="30540" y="5478"/>
                    <a:pt x="30444" y="5311"/>
                    <a:pt x="30349" y="5168"/>
                  </a:cubicBezTo>
                  <a:cubicBezTo>
                    <a:pt x="30266" y="5001"/>
                    <a:pt x="30147" y="4847"/>
                    <a:pt x="30040" y="4704"/>
                  </a:cubicBezTo>
                  <a:cubicBezTo>
                    <a:pt x="29932" y="4549"/>
                    <a:pt x="29825" y="4406"/>
                    <a:pt x="29706" y="4251"/>
                  </a:cubicBezTo>
                  <a:cubicBezTo>
                    <a:pt x="29587" y="4073"/>
                    <a:pt x="29444" y="3918"/>
                    <a:pt x="29313" y="3751"/>
                  </a:cubicBezTo>
                  <a:lnTo>
                    <a:pt x="28956" y="3346"/>
                  </a:lnTo>
                  <a:cubicBezTo>
                    <a:pt x="28909" y="3287"/>
                    <a:pt x="28849" y="3239"/>
                    <a:pt x="28789" y="3180"/>
                  </a:cubicBezTo>
                  <a:cubicBezTo>
                    <a:pt x="28718" y="3108"/>
                    <a:pt x="28635" y="3037"/>
                    <a:pt x="28551" y="2965"/>
                  </a:cubicBezTo>
                  <a:cubicBezTo>
                    <a:pt x="28492" y="2906"/>
                    <a:pt x="28432" y="2858"/>
                    <a:pt x="28373" y="2811"/>
                  </a:cubicBezTo>
                  <a:cubicBezTo>
                    <a:pt x="28301" y="2739"/>
                    <a:pt x="28206" y="2680"/>
                    <a:pt x="28135" y="2608"/>
                  </a:cubicBezTo>
                  <a:cubicBezTo>
                    <a:pt x="28063" y="2525"/>
                    <a:pt x="27956" y="2465"/>
                    <a:pt x="27885" y="2406"/>
                  </a:cubicBezTo>
                  <a:cubicBezTo>
                    <a:pt x="27789" y="2334"/>
                    <a:pt x="27706" y="2275"/>
                    <a:pt x="27611" y="2203"/>
                  </a:cubicBezTo>
                  <a:cubicBezTo>
                    <a:pt x="27551" y="2156"/>
                    <a:pt x="27492" y="2132"/>
                    <a:pt x="27432" y="2084"/>
                  </a:cubicBezTo>
                  <a:cubicBezTo>
                    <a:pt x="27325" y="2025"/>
                    <a:pt x="27242" y="1953"/>
                    <a:pt x="27134" y="1894"/>
                  </a:cubicBezTo>
                  <a:cubicBezTo>
                    <a:pt x="27075" y="1858"/>
                    <a:pt x="27027" y="1811"/>
                    <a:pt x="26968" y="1787"/>
                  </a:cubicBezTo>
                  <a:cubicBezTo>
                    <a:pt x="26873" y="1727"/>
                    <a:pt x="26765" y="1668"/>
                    <a:pt x="26658" y="1596"/>
                  </a:cubicBezTo>
                  <a:cubicBezTo>
                    <a:pt x="26492" y="1489"/>
                    <a:pt x="26337" y="1418"/>
                    <a:pt x="26170" y="1322"/>
                  </a:cubicBezTo>
                  <a:cubicBezTo>
                    <a:pt x="26003" y="1239"/>
                    <a:pt x="25825" y="1180"/>
                    <a:pt x="25658" y="1084"/>
                  </a:cubicBezTo>
                  <a:cubicBezTo>
                    <a:pt x="25468" y="1001"/>
                    <a:pt x="25277" y="918"/>
                    <a:pt x="25087" y="846"/>
                  </a:cubicBezTo>
                  <a:cubicBezTo>
                    <a:pt x="24741" y="715"/>
                    <a:pt x="24384" y="596"/>
                    <a:pt x="24039" y="489"/>
                  </a:cubicBezTo>
                  <a:cubicBezTo>
                    <a:pt x="23694" y="382"/>
                    <a:pt x="23336" y="287"/>
                    <a:pt x="22979" y="203"/>
                  </a:cubicBezTo>
                  <a:cubicBezTo>
                    <a:pt x="22777" y="167"/>
                    <a:pt x="22562" y="120"/>
                    <a:pt x="22372" y="108"/>
                  </a:cubicBezTo>
                  <a:cubicBezTo>
                    <a:pt x="22193" y="84"/>
                    <a:pt x="22027" y="72"/>
                    <a:pt x="21848" y="60"/>
                  </a:cubicBezTo>
                  <a:cubicBezTo>
                    <a:pt x="21491" y="48"/>
                    <a:pt x="21134" y="13"/>
                    <a:pt x="20765" y="13"/>
                  </a:cubicBezTo>
                  <a:cubicBezTo>
                    <a:pt x="20586" y="13"/>
                    <a:pt x="20407" y="1"/>
                    <a:pt x="20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6"/>
            <p:cNvSpPr/>
            <p:nvPr/>
          </p:nvSpPr>
          <p:spPr>
            <a:xfrm>
              <a:off x="2634850" y="1155025"/>
              <a:ext cx="759925" cy="835850"/>
            </a:xfrm>
            <a:custGeom>
              <a:rect b="b" l="l" r="r" t="t"/>
              <a:pathLst>
                <a:path extrusionOk="0" h="33434" w="30397">
                  <a:moveTo>
                    <a:pt x="16109" y="1"/>
                  </a:moveTo>
                  <a:cubicBezTo>
                    <a:pt x="15419" y="1"/>
                    <a:pt x="14740" y="84"/>
                    <a:pt x="14085" y="179"/>
                  </a:cubicBezTo>
                  <a:cubicBezTo>
                    <a:pt x="13276" y="322"/>
                    <a:pt x="12597" y="477"/>
                    <a:pt x="11966" y="691"/>
                  </a:cubicBezTo>
                  <a:cubicBezTo>
                    <a:pt x="11609" y="810"/>
                    <a:pt x="11240" y="941"/>
                    <a:pt x="10978" y="1037"/>
                  </a:cubicBezTo>
                  <a:cubicBezTo>
                    <a:pt x="10692" y="1132"/>
                    <a:pt x="10347" y="1251"/>
                    <a:pt x="10025" y="1394"/>
                  </a:cubicBezTo>
                  <a:cubicBezTo>
                    <a:pt x="9227" y="1715"/>
                    <a:pt x="8608" y="2025"/>
                    <a:pt x="8061" y="2370"/>
                  </a:cubicBezTo>
                  <a:cubicBezTo>
                    <a:pt x="7358" y="2799"/>
                    <a:pt x="6715" y="3192"/>
                    <a:pt x="6072" y="3597"/>
                  </a:cubicBezTo>
                  <a:cubicBezTo>
                    <a:pt x="5977" y="3668"/>
                    <a:pt x="5894" y="3787"/>
                    <a:pt x="5882" y="3918"/>
                  </a:cubicBezTo>
                  <a:cubicBezTo>
                    <a:pt x="5691" y="4073"/>
                    <a:pt x="5477" y="4251"/>
                    <a:pt x="5287" y="4406"/>
                  </a:cubicBezTo>
                  <a:cubicBezTo>
                    <a:pt x="5001" y="4668"/>
                    <a:pt x="4727" y="4918"/>
                    <a:pt x="4429" y="5216"/>
                  </a:cubicBezTo>
                  <a:cubicBezTo>
                    <a:pt x="4155" y="5466"/>
                    <a:pt x="3929" y="5704"/>
                    <a:pt x="3739" y="5930"/>
                  </a:cubicBezTo>
                  <a:cubicBezTo>
                    <a:pt x="3274" y="6478"/>
                    <a:pt x="2834" y="7061"/>
                    <a:pt x="2429" y="7645"/>
                  </a:cubicBezTo>
                  <a:cubicBezTo>
                    <a:pt x="2310" y="7799"/>
                    <a:pt x="2203" y="7966"/>
                    <a:pt x="2108" y="8133"/>
                  </a:cubicBezTo>
                  <a:cubicBezTo>
                    <a:pt x="2072" y="8180"/>
                    <a:pt x="2060" y="8204"/>
                    <a:pt x="2024" y="8252"/>
                  </a:cubicBezTo>
                  <a:cubicBezTo>
                    <a:pt x="1965" y="8335"/>
                    <a:pt x="1905" y="8442"/>
                    <a:pt x="1846" y="8550"/>
                  </a:cubicBezTo>
                  <a:cubicBezTo>
                    <a:pt x="1691" y="8847"/>
                    <a:pt x="1512" y="9157"/>
                    <a:pt x="1357" y="9490"/>
                  </a:cubicBezTo>
                  <a:cubicBezTo>
                    <a:pt x="1226" y="9788"/>
                    <a:pt x="1060" y="10121"/>
                    <a:pt x="929" y="10466"/>
                  </a:cubicBezTo>
                  <a:cubicBezTo>
                    <a:pt x="857" y="10693"/>
                    <a:pt x="798" y="10859"/>
                    <a:pt x="738" y="11002"/>
                  </a:cubicBezTo>
                  <a:cubicBezTo>
                    <a:pt x="679" y="11181"/>
                    <a:pt x="619" y="11371"/>
                    <a:pt x="536" y="11633"/>
                  </a:cubicBezTo>
                  <a:cubicBezTo>
                    <a:pt x="441" y="11967"/>
                    <a:pt x="357" y="12300"/>
                    <a:pt x="286" y="12621"/>
                  </a:cubicBezTo>
                  <a:cubicBezTo>
                    <a:pt x="214" y="12979"/>
                    <a:pt x="119" y="13383"/>
                    <a:pt x="83" y="13812"/>
                  </a:cubicBezTo>
                  <a:cubicBezTo>
                    <a:pt x="0" y="14443"/>
                    <a:pt x="0" y="14943"/>
                    <a:pt x="83" y="15408"/>
                  </a:cubicBezTo>
                  <a:cubicBezTo>
                    <a:pt x="143" y="15717"/>
                    <a:pt x="203" y="16015"/>
                    <a:pt x="286" y="16289"/>
                  </a:cubicBezTo>
                  <a:cubicBezTo>
                    <a:pt x="334" y="16455"/>
                    <a:pt x="393" y="16610"/>
                    <a:pt x="464" y="16777"/>
                  </a:cubicBezTo>
                  <a:cubicBezTo>
                    <a:pt x="476" y="16824"/>
                    <a:pt x="512" y="16884"/>
                    <a:pt x="524" y="16932"/>
                  </a:cubicBezTo>
                  <a:cubicBezTo>
                    <a:pt x="572" y="17027"/>
                    <a:pt x="619" y="17146"/>
                    <a:pt x="679" y="17253"/>
                  </a:cubicBezTo>
                  <a:lnTo>
                    <a:pt x="762" y="17432"/>
                  </a:lnTo>
                  <a:cubicBezTo>
                    <a:pt x="822" y="17563"/>
                    <a:pt x="893" y="17705"/>
                    <a:pt x="976" y="17836"/>
                  </a:cubicBezTo>
                  <a:cubicBezTo>
                    <a:pt x="988" y="17884"/>
                    <a:pt x="1012" y="17920"/>
                    <a:pt x="1048" y="17967"/>
                  </a:cubicBezTo>
                  <a:cubicBezTo>
                    <a:pt x="1107" y="18074"/>
                    <a:pt x="1167" y="18182"/>
                    <a:pt x="1238" y="18277"/>
                  </a:cubicBezTo>
                  <a:cubicBezTo>
                    <a:pt x="1274" y="18313"/>
                    <a:pt x="1298" y="18360"/>
                    <a:pt x="1334" y="18396"/>
                  </a:cubicBezTo>
                  <a:lnTo>
                    <a:pt x="1548" y="18717"/>
                  </a:lnTo>
                  <a:lnTo>
                    <a:pt x="1596" y="18777"/>
                  </a:lnTo>
                  <a:cubicBezTo>
                    <a:pt x="1691" y="18896"/>
                    <a:pt x="1786" y="19027"/>
                    <a:pt x="1893" y="19146"/>
                  </a:cubicBezTo>
                  <a:cubicBezTo>
                    <a:pt x="2048" y="19313"/>
                    <a:pt x="2191" y="19468"/>
                    <a:pt x="2358" y="19634"/>
                  </a:cubicBezTo>
                  <a:cubicBezTo>
                    <a:pt x="2500" y="19789"/>
                    <a:pt x="2667" y="19932"/>
                    <a:pt x="2834" y="20087"/>
                  </a:cubicBezTo>
                  <a:cubicBezTo>
                    <a:pt x="2905" y="20158"/>
                    <a:pt x="3001" y="20230"/>
                    <a:pt x="3072" y="20301"/>
                  </a:cubicBezTo>
                  <a:cubicBezTo>
                    <a:pt x="3322" y="20539"/>
                    <a:pt x="3548" y="20765"/>
                    <a:pt x="3751" y="20992"/>
                  </a:cubicBezTo>
                  <a:cubicBezTo>
                    <a:pt x="3774" y="21015"/>
                    <a:pt x="3798" y="21039"/>
                    <a:pt x="3810" y="21063"/>
                  </a:cubicBezTo>
                  <a:cubicBezTo>
                    <a:pt x="3870" y="21134"/>
                    <a:pt x="3953" y="21218"/>
                    <a:pt x="4013" y="21301"/>
                  </a:cubicBezTo>
                  <a:lnTo>
                    <a:pt x="4096" y="21420"/>
                  </a:lnTo>
                  <a:lnTo>
                    <a:pt x="4191" y="21539"/>
                  </a:lnTo>
                  <a:cubicBezTo>
                    <a:pt x="4274" y="21658"/>
                    <a:pt x="4346" y="21789"/>
                    <a:pt x="4405" y="21896"/>
                  </a:cubicBezTo>
                  <a:cubicBezTo>
                    <a:pt x="4513" y="22123"/>
                    <a:pt x="4608" y="22325"/>
                    <a:pt x="4679" y="22539"/>
                  </a:cubicBezTo>
                  <a:cubicBezTo>
                    <a:pt x="4691" y="22551"/>
                    <a:pt x="4691" y="22587"/>
                    <a:pt x="4703" y="22611"/>
                  </a:cubicBezTo>
                  <a:cubicBezTo>
                    <a:pt x="4727" y="22670"/>
                    <a:pt x="4751" y="22742"/>
                    <a:pt x="4763" y="22801"/>
                  </a:cubicBezTo>
                  <a:lnTo>
                    <a:pt x="4798" y="22944"/>
                  </a:lnTo>
                  <a:lnTo>
                    <a:pt x="4822" y="23075"/>
                  </a:lnTo>
                  <a:lnTo>
                    <a:pt x="4846" y="23135"/>
                  </a:lnTo>
                  <a:cubicBezTo>
                    <a:pt x="4858" y="23206"/>
                    <a:pt x="4870" y="23301"/>
                    <a:pt x="4882" y="23373"/>
                  </a:cubicBezTo>
                  <a:cubicBezTo>
                    <a:pt x="4882" y="23420"/>
                    <a:pt x="4906" y="23444"/>
                    <a:pt x="4906" y="23492"/>
                  </a:cubicBezTo>
                  <a:cubicBezTo>
                    <a:pt x="4917" y="23563"/>
                    <a:pt x="4929" y="23659"/>
                    <a:pt x="4929" y="23730"/>
                  </a:cubicBezTo>
                  <a:cubicBezTo>
                    <a:pt x="4941" y="23778"/>
                    <a:pt x="4941" y="23801"/>
                    <a:pt x="4941" y="23849"/>
                  </a:cubicBezTo>
                  <a:cubicBezTo>
                    <a:pt x="4965" y="23932"/>
                    <a:pt x="4965" y="24016"/>
                    <a:pt x="4965" y="24099"/>
                  </a:cubicBezTo>
                  <a:lnTo>
                    <a:pt x="4965" y="24444"/>
                  </a:lnTo>
                  <a:cubicBezTo>
                    <a:pt x="4929" y="24968"/>
                    <a:pt x="4882" y="25456"/>
                    <a:pt x="4822" y="25933"/>
                  </a:cubicBezTo>
                  <a:cubicBezTo>
                    <a:pt x="4798" y="26123"/>
                    <a:pt x="4763" y="26337"/>
                    <a:pt x="4739" y="26528"/>
                  </a:cubicBezTo>
                  <a:cubicBezTo>
                    <a:pt x="4691" y="26837"/>
                    <a:pt x="4632" y="27183"/>
                    <a:pt x="4608" y="27504"/>
                  </a:cubicBezTo>
                  <a:lnTo>
                    <a:pt x="4608" y="27564"/>
                  </a:lnTo>
                  <a:cubicBezTo>
                    <a:pt x="4584" y="27719"/>
                    <a:pt x="4572" y="27885"/>
                    <a:pt x="4560" y="28040"/>
                  </a:cubicBezTo>
                  <a:cubicBezTo>
                    <a:pt x="4548" y="28278"/>
                    <a:pt x="4525" y="28504"/>
                    <a:pt x="4525" y="28695"/>
                  </a:cubicBezTo>
                  <a:cubicBezTo>
                    <a:pt x="4513" y="28873"/>
                    <a:pt x="4525" y="29088"/>
                    <a:pt x="4560" y="29278"/>
                  </a:cubicBezTo>
                  <a:cubicBezTo>
                    <a:pt x="4608" y="29576"/>
                    <a:pt x="4667" y="29814"/>
                    <a:pt x="4739" y="30040"/>
                  </a:cubicBezTo>
                  <a:cubicBezTo>
                    <a:pt x="4810" y="30266"/>
                    <a:pt x="4917" y="30481"/>
                    <a:pt x="5036" y="30719"/>
                  </a:cubicBezTo>
                  <a:cubicBezTo>
                    <a:pt x="5144" y="30933"/>
                    <a:pt x="5263" y="31159"/>
                    <a:pt x="5417" y="31362"/>
                  </a:cubicBezTo>
                  <a:cubicBezTo>
                    <a:pt x="5739" y="31779"/>
                    <a:pt x="6108" y="32124"/>
                    <a:pt x="6525" y="32386"/>
                  </a:cubicBezTo>
                  <a:cubicBezTo>
                    <a:pt x="6953" y="32672"/>
                    <a:pt x="7465" y="32898"/>
                    <a:pt x="8001" y="33041"/>
                  </a:cubicBezTo>
                  <a:cubicBezTo>
                    <a:pt x="8061" y="33064"/>
                    <a:pt x="8096" y="33076"/>
                    <a:pt x="8144" y="33088"/>
                  </a:cubicBezTo>
                  <a:cubicBezTo>
                    <a:pt x="8287" y="33124"/>
                    <a:pt x="8418" y="33160"/>
                    <a:pt x="8549" y="33195"/>
                  </a:cubicBezTo>
                  <a:cubicBezTo>
                    <a:pt x="9073" y="33314"/>
                    <a:pt x="9537" y="33374"/>
                    <a:pt x="9989" y="33374"/>
                  </a:cubicBezTo>
                  <a:cubicBezTo>
                    <a:pt x="10049" y="33374"/>
                    <a:pt x="10097" y="33374"/>
                    <a:pt x="10228" y="33434"/>
                  </a:cubicBezTo>
                  <a:cubicBezTo>
                    <a:pt x="10621" y="33422"/>
                    <a:pt x="11037" y="33362"/>
                    <a:pt x="11513" y="33255"/>
                  </a:cubicBezTo>
                  <a:lnTo>
                    <a:pt x="11549" y="33243"/>
                  </a:lnTo>
                  <a:cubicBezTo>
                    <a:pt x="11704" y="33195"/>
                    <a:pt x="11871" y="33160"/>
                    <a:pt x="12025" y="33112"/>
                  </a:cubicBezTo>
                  <a:cubicBezTo>
                    <a:pt x="12418" y="33017"/>
                    <a:pt x="12764" y="32910"/>
                    <a:pt x="13073" y="32791"/>
                  </a:cubicBezTo>
                  <a:cubicBezTo>
                    <a:pt x="13799" y="32517"/>
                    <a:pt x="14490" y="32171"/>
                    <a:pt x="15002" y="31898"/>
                  </a:cubicBezTo>
                  <a:lnTo>
                    <a:pt x="15062" y="31874"/>
                  </a:lnTo>
                  <a:cubicBezTo>
                    <a:pt x="15383" y="31707"/>
                    <a:pt x="15693" y="31540"/>
                    <a:pt x="16002" y="31362"/>
                  </a:cubicBezTo>
                  <a:cubicBezTo>
                    <a:pt x="16336" y="31183"/>
                    <a:pt x="16657" y="30993"/>
                    <a:pt x="17026" y="30767"/>
                  </a:cubicBezTo>
                  <a:cubicBezTo>
                    <a:pt x="17288" y="30624"/>
                    <a:pt x="17538" y="30457"/>
                    <a:pt x="17776" y="30302"/>
                  </a:cubicBezTo>
                  <a:lnTo>
                    <a:pt x="17860" y="30243"/>
                  </a:lnTo>
                  <a:lnTo>
                    <a:pt x="18074" y="30124"/>
                  </a:lnTo>
                  <a:cubicBezTo>
                    <a:pt x="18312" y="29981"/>
                    <a:pt x="18550" y="29826"/>
                    <a:pt x="18788" y="29671"/>
                  </a:cubicBezTo>
                  <a:cubicBezTo>
                    <a:pt x="19372" y="29278"/>
                    <a:pt x="19979" y="28873"/>
                    <a:pt x="20538" y="28433"/>
                  </a:cubicBezTo>
                  <a:cubicBezTo>
                    <a:pt x="21098" y="28004"/>
                    <a:pt x="21646" y="27564"/>
                    <a:pt x="22181" y="27111"/>
                  </a:cubicBezTo>
                  <a:cubicBezTo>
                    <a:pt x="22705" y="26659"/>
                    <a:pt x="23241" y="26183"/>
                    <a:pt x="23848" y="25623"/>
                  </a:cubicBezTo>
                  <a:cubicBezTo>
                    <a:pt x="24134" y="25337"/>
                    <a:pt x="24396" y="25087"/>
                    <a:pt x="24634" y="24849"/>
                  </a:cubicBezTo>
                  <a:lnTo>
                    <a:pt x="24646" y="24825"/>
                  </a:lnTo>
                  <a:cubicBezTo>
                    <a:pt x="24884" y="24611"/>
                    <a:pt x="25122" y="24349"/>
                    <a:pt x="25349" y="24099"/>
                  </a:cubicBezTo>
                  <a:cubicBezTo>
                    <a:pt x="25765" y="23623"/>
                    <a:pt x="26242" y="23075"/>
                    <a:pt x="26670" y="22480"/>
                  </a:cubicBezTo>
                  <a:cubicBezTo>
                    <a:pt x="26718" y="22432"/>
                    <a:pt x="26753" y="22385"/>
                    <a:pt x="26777" y="22349"/>
                  </a:cubicBezTo>
                  <a:cubicBezTo>
                    <a:pt x="26837" y="22242"/>
                    <a:pt x="26908" y="22146"/>
                    <a:pt x="26992" y="22051"/>
                  </a:cubicBezTo>
                  <a:lnTo>
                    <a:pt x="27349" y="21527"/>
                  </a:lnTo>
                  <a:cubicBezTo>
                    <a:pt x="27551" y="21194"/>
                    <a:pt x="27766" y="20872"/>
                    <a:pt x="27908" y="20622"/>
                  </a:cubicBezTo>
                  <a:cubicBezTo>
                    <a:pt x="27920" y="20575"/>
                    <a:pt x="27956" y="20527"/>
                    <a:pt x="27980" y="20480"/>
                  </a:cubicBezTo>
                  <a:lnTo>
                    <a:pt x="28158" y="20170"/>
                  </a:lnTo>
                  <a:lnTo>
                    <a:pt x="28266" y="19991"/>
                  </a:lnTo>
                  <a:cubicBezTo>
                    <a:pt x="28337" y="19884"/>
                    <a:pt x="28397" y="19765"/>
                    <a:pt x="28456" y="19646"/>
                  </a:cubicBezTo>
                  <a:cubicBezTo>
                    <a:pt x="28516" y="19551"/>
                    <a:pt x="28563" y="19432"/>
                    <a:pt x="28623" y="19313"/>
                  </a:cubicBezTo>
                  <a:cubicBezTo>
                    <a:pt x="28635" y="19253"/>
                    <a:pt x="28670" y="19206"/>
                    <a:pt x="28694" y="19146"/>
                  </a:cubicBezTo>
                  <a:cubicBezTo>
                    <a:pt x="28754" y="19039"/>
                    <a:pt x="28801" y="18920"/>
                    <a:pt x="28849" y="18801"/>
                  </a:cubicBezTo>
                  <a:cubicBezTo>
                    <a:pt x="28861" y="18753"/>
                    <a:pt x="28897" y="18717"/>
                    <a:pt x="28909" y="18670"/>
                  </a:cubicBezTo>
                  <a:cubicBezTo>
                    <a:pt x="29159" y="18039"/>
                    <a:pt x="29385" y="17384"/>
                    <a:pt x="29623" y="16670"/>
                  </a:cubicBezTo>
                  <a:cubicBezTo>
                    <a:pt x="29682" y="16479"/>
                    <a:pt x="29742" y="16289"/>
                    <a:pt x="29801" y="16110"/>
                  </a:cubicBezTo>
                  <a:cubicBezTo>
                    <a:pt x="29813" y="16062"/>
                    <a:pt x="29825" y="16003"/>
                    <a:pt x="29849" y="15955"/>
                  </a:cubicBezTo>
                  <a:cubicBezTo>
                    <a:pt x="29885" y="15836"/>
                    <a:pt x="29921" y="15741"/>
                    <a:pt x="29944" y="15622"/>
                  </a:cubicBezTo>
                  <a:lnTo>
                    <a:pt x="30111" y="14991"/>
                  </a:lnTo>
                  <a:cubicBezTo>
                    <a:pt x="30147" y="14872"/>
                    <a:pt x="30171" y="14753"/>
                    <a:pt x="30182" y="14634"/>
                  </a:cubicBezTo>
                  <a:cubicBezTo>
                    <a:pt x="30182" y="14574"/>
                    <a:pt x="30206" y="14515"/>
                    <a:pt x="30218" y="14455"/>
                  </a:cubicBezTo>
                  <a:cubicBezTo>
                    <a:pt x="30230" y="14312"/>
                    <a:pt x="30266" y="14169"/>
                    <a:pt x="30278" y="14038"/>
                  </a:cubicBezTo>
                  <a:lnTo>
                    <a:pt x="30290" y="13979"/>
                  </a:lnTo>
                  <a:cubicBezTo>
                    <a:pt x="30325" y="13812"/>
                    <a:pt x="30337" y="13669"/>
                    <a:pt x="30349" y="13503"/>
                  </a:cubicBezTo>
                  <a:lnTo>
                    <a:pt x="30361" y="13360"/>
                  </a:lnTo>
                  <a:cubicBezTo>
                    <a:pt x="30385" y="13157"/>
                    <a:pt x="30397" y="12967"/>
                    <a:pt x="30397" y="12776"/>
                  </a:cubicBezTo>
                  <a:lnTo>
                    <a:pt x="30397" y="12479"/>
                  </a:lnTo>
                  <a:lnTo>
                    <a:pt x="30397" y="12181"/>
                  </a:lnTo>
                  <a:cubicBezTo>
                    <a:pt x="30397" y="12062"/>
                    <a:pt x="30397" y="11943"/>
                    <a:pt x="30385" y="11824"/>
                  </a:cubicBezTo>
                  <a:lnTo>
                    <a:pt x="30385" y="11800"/>
                  </a:lnTo>
                  <a:cubicBezTo>
                    <a:pt x="30385" y="11705"/>
                    <a:pt x="30361" y="11574"/>
                    <a:pt x="30349" y="11431"/>
                  </a:cubicBezTo>
                  <a:cubicBezTo>
                    <a:pt x="30337" y="11252"/>
                    <a:pt x="30325" y="11062"/>
                    <a:pt x="30278" y="10883"/>
                  </a:cubicBezTo>
                  <a:cubicBezTo>
                    <a:pt x="30242" y="10693"/>
                    <a:pt x="30206" y="10478"/>
                    <a:pt x="30159" y="10288"/>
                  </a:cubicBezTo>
                  <a:cubicBezTo>
                    <a:pt x="30111" y="10085"/>
                    <a:pt x="30052" y="9871"/>
                    <a:pt x="29992" y="9669"/>
                  </a:cubicBezTo>
                  <a:lnTo>
                    <a:pt x="29968" y="9550"/>
                  </a:lnTo>
                  <a:cubicBezTo>
                    <a:pt x="29932" y="9419"/>
                    <a:pt x="29885" y="9312"/>
                    <a:pt x="29849" y="9192"/>
                  </a:cubicBezTo>
                  <a:cubicBezTo>
                    <a:pt x="29825" y="9145"/>
                    <a:pt x="29813" y="9109"/>
                    <a:pt x="29801" y="9061"/>
                  </a:cubicBezTo>
                  <a:cubicBezTo>
                    <a:pt x="29694" y="8752"/>
                    <a:pt x="29575" y="8442"/>
                    <a:pt x="29444" y="8157"/>
                  </a:cubicBezTo>
                  <a:cubicBezTo>
                    <a:pt x="29337" y="7930"/>
                    <a:pt x="29230" y="7716"/>
                    <a:pt x="29111" y="7490"/>
                  </a:cubicBezTo>
                  <a:lnTo>
                    <a:pt x="28932" y="7180"/>
                  </a:lnTo>
                  <a:cubicBezTo>
                    <a:pt x="28920" y="7168"/>
                    <a:pt x="28920" y="7133"/>
                    <a:pt x="28909" y="7121"/>
                  </a:cubicBezTo>
                  <a:cubicBezTo>
                    <a:pt x="28873" y="7073"/>
                    <a:pt x="28861" y="7026"/>
                    <a:pt x="28837" y="6978"/>
                  </a:cubicBezTo>
                  <a:lnTo>
                    <a:pt x="28682" y="6728"/>
                  </a:lnTo>
                  <a:lnTo>
                    <a:pt x="28539" y="6478"/>
                  </a:lnTo>
                  <a:cubicBezTo>
                    <a:pt x="28480" y="6371"/>
                    <a:pt x="28397" y="6287"/>
                    <a:pt x="28325" y="6180"/>
                  </a:cubicBezTo>
                  <a:lnTo>
                    <a:pt x="28242" y="6049"/>
                  </a:lnTo>
                  <a:cubicBezTo>
                    <a:pt x="28027" y="5763"/>
                    <a:pt x="27789" y="5490"/>
                    <a:pt x="27563" y="5228"/>
                  </a:cubicBezTo>
                  <a:cubicBezTo>
                    <a:pt x="27289" y="4894"/>
                    <a:pt x="26968" y="4597"/>
                    <a:pt x="26670" y="4299"/>
                  </a:cubicBezTo>
                  <a:lnTo>
                    <a:pt x="26658" y="4287"/>
                  </a:lnTo>
                  <a:cubicBezTo>
                    <a:pt x="26396" y="4037"/>
                    <a:pt x="26170" y="3811"/>
                    <a:pt x="25932" y="3620"/>
                  </a:cubicBezTo>
                  <a:cubicBezTo>
                    <a:pt x="25658" y="3382"/>
                    <a:pt x="25360" y="3156"/>
                    <a:pt x="25087" y="2942"/>
                  </a:cubicBezTo>
                  <a:cubicBezTo>
                    <a:pt x="24848" y="2763"/>
                    <a:pt x="24587" y="2596"/>
                    <a:pt x="24337" y="2430"/>
                  </a:cubicBezTo>
                  <a:lnTo>
                    <a:pt x="24253" y="2370"/>
                  </a:lnTo>
                  <a:lnTo>
                    <a:pt x="24110" y="2275"/>
                  </a:lnTo>
                  <a:cubicBezTo>
                    <a:pt x="23813" y="2084"/>
                    <a:pt x="23515" y="1894"/>
                    <a:pt x="23205" y="1715"/>
                  </a:cubicBezTo>
                  <a:cubicBezTo>
                    <a:pt x="22920" y="1549"/>
                    <a:pt x="22622" y="1406"/>
                    <a:pt x="22312" y="1251"/>
                  </a:cubicBezTo>
                  <a:cubicBezTo>
                    <a:pt x="22051" y="1120"/>
                    <a:pt x="21753" y="1001"/>
                    <a:pt x="21408" y="870"/>
                  </a:cubicBezTo>
                  <a:cubicBezTo>
                    <a:pt x="21015" y="715"/>
                    <a:pt x="20622" y="596"/>
                    <a:pt x="20300" y="513"/>
                  </a:cubicBezTo>
                  <a:cubicBezTo>
                    <a:pt x="20003" y="418"/>
                    <a:pt x="19693" y="358"/>
                    <a:pt x="19288" y="275"/>
                  </a:cubicBezTo>
                  <a:cubicBezTo>
                    <a:pt x="18955" y="203"/>
                    <a:pt x="18598" y="156"/>
                    <a:pt x="18264" y="120"/>
                  </a:cubicBezTo>
                  <a:cubicBezTo>
                    <a:pt x="17526" y="37"/>
                    <a:pt x="16907" y="1"/>
                    <a:pt x="163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6"/>
            <p:cNvSpPr/>
            <p:nvPr/>
          </p:nvSpPr>
          <p:spPr>
            <a:xfrm>
              <a:off x="3001850" y="1248600"/>
              <a:ext cx="62525" cy="117800"/>
            </a:xfrm>
            <a:custGeom>
              <a:rect b="b" l="l" r="r" t="t"/>
              <a:pathLst>
                <a:path extrusionOk="0" h="4712" w="2501">
                  <a:moveTo>
                    <a:pt x="1358" y="687"/>
                  </a:moveTo>
                  <a:cubicBezTo>
                    <a:pt x="1405" y="770"/>
                    <a:pt x="1465" y="866"/>
                    <a:pt x="1501" y="949"/>
                  </a:cubicBezTo>
                  <a:cubicBezTo>
                    <a:pt x="1608" y="1163"/>
                    <a:pt x="1715" y="1366"/>
                    <a:pt x="1798" y="1580"/>
                  </a:cubicBezTo>
                  <a:cubicBezTo>
                    <a:pt x="1906" y="1794"/>
                    <a:pt x="1977" y="2020"/>
                    <a:pt x="2060" y="2247"/>
                  </a:cubicBezTo>
                  <a:cubicBezTo>
                    <a:pt x="2084" y="2366"/>
                    <a:pt x="2120" y="2485"/>
                    <a:pt x="2132" y="2592"/>
                  </a:cubicBezTo>
                  <a:cubicBezTo>
                    <a:pt x="2156" y="2747"/>
                    <a:pt x="2179" y="2913"/>
                    <a:pt x="2179" y="3080"/>
                  </a:cubicBezTo>
                  <a:cubicBezTo>
                    <a:pt x="2179" y="3223"/>
                    <a:pt x="2144" y="3378"/>
                    <a:pt x="2120" y="3521"/>
                  </a:cubicBezTo>
                  <a:cubicBezTo>
                    <a:pt x="2084" y="3616"/>
                    <a:pt x="2060" y="3723"/>
                    <a:pt x="2001" y="3794"/>
                  </a:cubicBezTo>
                  <a:cubicBezTo>
                    <a:pt x="1953" y="3866"/>
                    <a:pt x="1894" y="3937"/>
                    <a:pt x="1834" y="3997"/>
                  </a:cubicBezTo>
                  <a:cubicBezTo>
                    <a:pt x="1775" y="4056"/>
                    <a:pt x="1715" y="4104"/>
                    <a:pt x="1644" y="4152"/>
                  </a:cubicBezTo>
                  <a:cubicBezTo>
                    <a:pt x="1596" y="4175"/>
                    <a:pt x="1536" y="4199"/>
                    <a:pt x="1489" y="4211"/>
                  </a:cubicBezTo>
                  <a:cubicBezTo>
                    <a:pt x="1441" y="4211"/>
                    <a:pt x="1417" y="4223"/>
                    <a:pt x="1370" y="4223"/>
                  </a:cubicBezTo>
                  <a:cubicBezTo>
                    <a:pt x="1351" y="4237"/>
                    <a:pt x="1334" y="4242"/>
                    <a:pt x="1318" y="4242"/>
                  </a:cubicBezTo>
                  <a:cubicBezTo>
                    <a:pt x="1292" y="4242"/>
                    <a:pt x="1268" y="4230"/>
                    <a:pt x="1239" y="4223"/>
                  </a:cubicBezTo>
                  <a:cubicBezTo>
                    <a:pt x="1191" y="4211"/>
                    <a:pt x="1144" y="4199"/>
                    <a:pt x="1108" y="4164"/>
                  </a:cubicBezTo>
                  <a:cubicBezTo>
                    <a:pt x="1048" y="4116"/>
                    <a:pt x="1001" y="4092"/>
                    <a:pt x="941" y="4033"/>
                  </a:cubicBezTo>
                  <a:cubicBezTo>
                    <a:pt x="870" y="3937"/>
                    <a:pt x="810" y="3854"/>
                    <a:pt x="751" y="3759"/>
                  </a:cubicBezTo>
                  <a:cubicBezTo>
                    <a:pt x="691" y="3664"/>
                    <a:pt x="655" y="3556"/>
                    <a:pt x="608" y="3437"/>
                  </a:cubicBezTo>
                  <a:cubicBezTo>
                    <a:pt x="596" y="3342"/>
                    <a:pt x="584" y="3259"/>
                    <a:pt x="584" y="3163"/>
                  </a:cubicBezTo>
                  <a:cubicBezTo>
                    <a:pt x="596" y="2878"/>
                    <a:pt x="655" y="2616"/>
                    <a:pt x="727" y="2342"/>
                  </a:cubicBezTo>
                  <a:lnTo>
                    <a:pt x="727" y="2342"/>
                  </a:lnTo>
                  <a:cubicBezTo>
                    <a:pt x="727" y="2366"/>
                    <a:pt x="715" y="2390"/>
                    <a:pt x="715" y="2401"/>
                  </a:cubicBezTo>
                  <a:cubicBezTo>
                    <a:pt x="763" y="2247"/>
                    <a:pt x="810" y="2080"/>
                    <a:pt x="870" y="1925"/>
                  </a:cubicBezTo>
                  <a:lnTo>
                    <a:pt x="1048" y="1437"/>
                  </a:lnTo>
                  <a:lnTo>
                    <a:pt x="1358" y="687"/>
                  </a:lnTo>
                  <a:close/>
                  <a:moveTo>
                    <a:pt x="1280" y="0"/>
                  </a:moveTo>
                  <a:cubicBezTo>
                    <a:pt x="1221" y="0"/>
                    <a:pt x="1160" y="19"/>
                    <a:pt x="1108" y="56"/>
                  </a:cubicBezTo>
                  <a:cubicBezTo>
                    <a:pt x="1048" y="104"/>
                    <a:pt x="1013" y="163"/>
                    <a:pt x="1001" y="235"/>
                  </a:cubicBezTo>
                  <a:cubicBezTo>
                    <a:pt x="941" y="365"/>
                    <a:pt x="858" y="520"/>
                    <a:pt x="786" y="651"/>
                  </a:cubicBezTo>
                  <a:cubicBezTo>
                    <a:pt x="727" y="770"/>
                    <a:pt x="667" y="877"/>
                    <a:pt x="608" y="997"/>
                  </a:cubicBezTo>
                  <a:cubicBezTo>
                    <a:pt x="489" y="1235"/>
                    <a:pt x="370" y="1473"/>
                    <a:pt x="286" y="1723"/>
                  </a:cubicBezTo>
                  <a:cubicBezTo>
                    <a:pt x="251" y="1794"/>
                    <a:pt x="227" y="1854"/>
                    <a:pt x="203" y="1925"/>
                  </a:cubicBezTo>
                  <a:cubicBezTo>
                    <a:pt x="191" y="2009"/>
                    <a:pt x="167" y="2080"/>
                    <a:pt x="143" y="2151"/>
                  </a:cubicBezTo>
                  <a:cubicBezTo>
                    <a:pt x="120" y="2223"/>
                    <a:pt x="108" y="2318"/>
                    <a:pt x="84" y="2390"/>
                  </a:cubicBezTo>
                  <a:cubicBezTo>
                    <a:pt x="72" y="2449"/>
                    <a:pt x="60" y="2497"/>
                    <a:pt x="60" y="2556"/>
                  </a:cubicBezTo>
                  <a:cubicBezTo>
                    <a:pt x="48" y="2628"/>
                    <a:pt x="24" y="2699"/>
                    <a:pt x="24" y="2782"/>
                  </a:cubicBezTo>
                  <a:cubicBezTo>
                    <a:pt x="12" y="2961"/>
                    <a:pt x="1" y="3152"/>
                    <a:pt x="48" y="3342"/>
                  </a:cubicBezTo>
                  <a:cubicBezTo>
                    <a:pt x="72" y="3533"/>
                    <a:pt x="132" y="3735"/>
                    <a:pt x="239" y="3914"/>
                  </a:cubicBezTo>
                  <a:cubicBezTo>
                    <a:pt x="310" y="4056"/>
                    <a:pt x="417" y="4187"/>
                    <a:pt x="524" y="4330"/>
                  </a:cubicBezTo>
                  <a:cubicBezTo>
                    <a:pt x="596" y="4402"/>
                    <a:pt x="667" y="4473"/>
                    <a:pt x="763" y="4533"/>
                  </a:cubicBezTo>
                  <a:cubicBezTo>
                    <a:pt x="834" y="4580"/>
                    <a:pt x="905" y="4628"/>
                    <a:pt x="1001" y="4652"/>
                  </a:cubicBezTo>
                  <a:cubicBezTo>
                    <a:pt x="1084" y="4687"/>
                    <a:pt x="1155" y="4699"/>
                    <a:pt x="1251" y="4711"/>
                  </a:cubicBezTo>
                  <a:cubicBezTo>
                    <a:pt x="1263" y="4699"/>
                    <a:pt x="1298" y="4699"/>
                    <a:pt x="1322" y="4699"/>
                  </a:cubicBezTo>
                  <a:cubicBezTo>
                    <a:pt x="1370" y="4699"/>
                    <a:pt x="1429" y="4699"/>
                    <a:pt x="1477" y="4687"/>
                  </a:cubicBezTo>
                  <a:cubicBezTo>
                    <a:pt x="1536" y="4676"/>
                    <a:pt x="1596" y="4652"/>
                    <a:pt x="1644" y="4640"/>
                  </a:cubicBezTo>
                  <a:cubicBezTo>
                    <a:pt x="1679" y="4628"/>
                    <a:pt x="1715" y="4616"/>
                    <a:pt x="1763" y="4580"/>
                  </a:cubicBezTo>
                  <a:cubicBezTo>
                    <a:pt x="1834" y="4533"/>
                    <a:pt x="1894" y="4485"/>
                    <a:pt x="1953" y="4449"/>
                  </a:cubicBezTo>
                  <a:lnTo>
                    <a:pt x="2132" y="4271"/>
                  </a:lnTo>
                  <a:cubicBezTo>
                    <a:pt x="2179" y="4211"/>
                    <a:pt x="2215" y="4128"/>
                    <a:pt x="2263" y="4056"/>
                  </a:cubicBezTo>
                  <a:cubicBezTo>
                    <a:pt x="2429" y="3759"/>
                    <a:pt x="2489" y="3390"/>
                    <a:pt x="2501" y="3044"/>
                  </a:cubicBezTo>
                  <a:cubicBezTo>
                    <a:pt x="2501" y="2878"/>
                    <a:pt x="2489" y="2735"/>
                    <a:pt x="2477" y="2568"/>
                  </a:cubicBezTo>
                  <a:cubicBezTo>
                    <a:pt x="2453" y="2437"/>
                    <a:pt x="2441" y="2318"/>
                    <a:pt x="2418" y="2199"/>
                  </a:cubicBezTo>
                  <a:cubicBezTo>
                    <a:pt x="2382" y="2080"/>
                    <a:pt x="2358" y="1949"/>
                    <a:pt x="2310" y="1830"/>
                  </a:cubicBezTo>
                  <a:cubicBezTo>
                    <a:pt x="2215" y="1592"/>
                    <a:pt x="2120" y="1354"/>
                    <a:pt x="2001" y="1127"/>
                  </a:cubicBezTo>
                  <a:cubicBezTo>
                    <a:pt x="1882" y="889"/>
                    <a:pt x="1727" y="663"/>
                    <a:pt x="1596" y="437"/>
                  </a:cubicBezTo>
                  <a:cubicBezTo>
                    <a:pt x="1572" y="413"/>
                    <a:pt x="1548" y="401"/>
                    <a:pt x="1536" y="377"/>
                  </a:cubicBezTo>
                  <a:cubicBezTo>
                    <a:pt x="1548" y="342"/>
                    <a:pt x="1548" y="294"/>
                    <a:pt x="1548" y="246"/>
                  </a:cubicBezTo>
                  <a:cubicBezTo>
                    <a:pt x="1536" y="139"/>
                    <a:pt x="1477" y="56"/>
                    <a:pt x="1382" y="20"/>
                  </a:cubicBezTo>
                  <a:cubicBezTo>
                    <a:pt x="1350" y="7"/>
                    <a:pt x="1316" y="0"/>
                    <a:pt x="1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6"/>
            <p:cNvSpPr/>
            <p:nvPr/>
          </p:nvSpPr>
          <p:spPr>
            <a:xfrm>
              <a:off x="2907800" y="1326025"/>
              <a:ext cx="60450" cy="110325"/>
            </a:xfrm>
            <a:custGeom>
              <a:rect b="b" l="l" r="r" t="t"/>
              <a:pathLst>
                <a:path extrusionOk="0" h="4413" w="2418">
                  <a:moveTo>
                    <a:pt x="1275" y="462"/>
                  </a:moveTo>
                  <a:lnTo>
                    <a:pt x="1275" y="462"/>
                  </a:lnTo>
                  <a:cubicBezTo>
                    <a:pt x="1275" y="463"/>
                    <a:pt x="1276" y="464"/>
                    <a:pt x="1276" y="465"/>
                  </a:cubicBezTo>
                  <a:lnTo>
                    <a:pt x="1276" y="465"/>
                  </a:lnTo>
                  <a:cubicBezTo>
                    <a:pt x="1276" y="464"/>
                    <a:pt x="1275" y="463"/>
                    <a:pt x="1275" y="462"/>
                  </a:cubicBezTo>
                  <a:close/>
                  <a:moveTo>
                    <a:pt x="1262" y="436"/>
                  </a:moveTo>
                  <a:cubicBezTo>
                    <a:pt x="1268" y="446"/>
                    <a:pt x="1271" y="455"/>
                    <a:pt x="1275" y="462"/>
                  </a:cubicBezTo>
                  <a:lnTo>
                    <a:pt x="1275" y="462"/>
                  </a:lnTo>
                  <a:cubicBezTo>
                    <a:pt x="1274" y="461"/>
                    <a:pt x="1274" y="460"/>
                    <a:pt x="1274" y="459"/>
                  </a:cubicBezTo>
                  <a:lnTo>
                    <a:pt x="1274" y="459"/>
                  </a:lnTo>
                  <a:cubicBezTo>
                    <a:pt x="1276" y="462"/>
                    <a:pt x="1277" y="464"/>
                    <a:pt x="1279" y="467"/>
                  </a:cubicBezTo>
                  <a:lnTo>
                    <a:pt x="1279" y="467"/>
                  </a:lnTo>
                  <a:cubicBezTo>
                    <a:pt x="1278" y="466"/>
                    <a:pt x="1277" y="466"/>
                    <a:pt x="1276" y="465"/>
                  </a:cubicBezTo>
                  <a:lnTo>
                    <a:pt x="1276" y="465"/>
                  </a:lnTo>
                  <a:cubicBezTo>
                    <a:pt x="1278" y="467"/>
                    <a:pt x="1279" y="469"/>
                    <a:pt x="1281" y="471"/>
                  </a:cubicBezTo>
                  <a:lnTo>
                    <a:pt x="1281" y="471"/>
                  </a:lnTo>
                  <a:cubicBezTo>
                    <a:pt x="1361" y="610"/>
                    <a:pt x="1431" y="749"/>
                    <a:pt x="1500" y="888"/>
                  </a:cubicBezTo>
                  <a:cubicBezTo>
                    <a:pt x="1596" y="1055"/>
                    <a:pt x="1667" y="1221"/>
                    <a:pt x="1738" y="1376"/>
                  </a:cubicBezTo>
                  <a:cubicBezTo>
                    <a:pt x="1810" y="1543"/>
                    <a:pt x="1869" y="1710"/>
                    <a:pt x="1953" y="1876"/>
                  </a:cubicBezTo>
                  <a:cubicBezTo>
                    <a:pt x="2012" y="2019"/>
                    <a:pt x="2048" y="2186"/>
                    <a:pt x="2096" y="2329"/>
                  </a:cubicBezTo>
                  <a:cubicBezTo>
                    <a:pt x="2108" y="2412"/>
                    <a:pt x="2131" y="2483"/>
                    <a:pt x="2143" y="2543"/>
                  </a:cubicBezTo>
                  <a:cubicBezTo>
                    <a:pt x="2143" y="2591"/>
                    <a:pt x="2155" y="2626"/>
                    <a:pt x="2155" y="2686"/>
                  </a:cubicBezTo>
                  <a:cubicBezTo>
                    <a:pt x="2167" y="2781"/>
                    <a:pt x="2167" y="2888"/>
                    <a:pt x="2167" y="2972"/>
                  </a:cubicBezTo>
                  <a:cubicBezTo>
                    <a:pt x="2167" y="3126"/>
                    <a:pt x="2143" y="3269"/>
                    <a:pt x="2108" y="3424"/>
                  </a:cubicBezTo>
                  <a:cubicBezTo>
                    <a:pt x="2084" y="3519"/>
                    <a:pt x="2036" y="3615"/>
                    <a:pt x="1989" y="3698"/>
                  </a:cubicBezTo>
                  <a:cubicBezTo>
                    <a:pt x="1953" y="3781"/>
                    <a:pt x="1893" y="3853"/>
                    <a:pt x="1834" y="3912"/>
                  </a:cubicBezTo>
                  <a:lnTo>
                    <a:pt x="1655" y="4043"/>
                  </a:lnTo>
                  <a:cubicBezTo>
                    <a:pt x="1596" y="4079"/>
                    <a:pt x="1536" y="4103"/>
                    <a:pt x="1477" y="4115"/>
                  </a:cubicBezTo>
                  <a:cubicBezTo>
                    <a:pt x="1429" y="4138"/>
                    <a:pt x="1381" y="4138"/>
                    <a:pt x="1334" y="4138"/>
                  </a:cubicBezTo>
                  <a:cubicBezTo>
                    <a:pt x="1262" y="4138"/>
                    <a:pt x="1215" y="4115"/>
                    <a:pt x="1155" y="4115"/>
                  </a:cubicBezTo>
                  <a:cubicBezTo>
                    <a:pt x="1096" y="4103"/>
                    <a:pt x="1036" y="4067"/>
                    <a:pt x="1000" y="4043"/>
                  </a:cubicBezTo>
                  <a:cubicBezTo>
                    <a:pt x="941" y="4019"/>
                    <a:pt x="893" y="3972"/>
                    <a:pt x="846" y="3924"/>
                  </a:cubicBezTo>
                  <a:cubicBezTo>
                    <a:pt x="798" y="3876"/>
                    <a:pt x="750" y="3817"/>
                    <a:pt x="726" y="3757"/>
                  </a:cubicBezTo>
                  <a:cubicBezTo>
                    <a:pt x="655" y="3615"/>
                    <a:pt x="595" y="3460"/>
                    <a:pt x="548" y="3305"/>
                  </a:cubicBezTo>
                  <a:cubicBezTo>
                    <a:pt x="512" y="3150"/>
                    <a:pt x="500" y="3019"/>
                    <a:pt x="500" y="2864"/>
                  </a:cubicBezTo>
                  <a:cubicBezTo>
                    <a:pt x="524" y="2579"/>
                    <a:pt x="584" y="2305"/>
                    <a:pt x="655" y="2019"/>
                  </a:cubicBezTo>
                  <a:cubicBezTo>
                    <a:pt x="667" y="1960"/>
                    <a:pt x="703" y="1888"/>
                    <a:pt x="715" y="1829"/>
                  </a:cubicBezTo>
                  <a:cubicBezTo>
                    <a:pt x="738" y="1757"/>
                    <a:pt x="774" y="1674"/>
                    <a:pt x="786" y="1590"/>
                  </a:cubicBezTo>
                  <a:cubicBezTo>
                    <a:pt x="834" y="1436"/>
                    <a:pt x="893" y="1305"/>
                    <a:pt x="953" y="1162"/>
                  </a:cubicBezTo>
                  <a:cubicBezTo>
                    <a:pt x="1012" y="1019"/>
                    <a:pt x="1072" y="876"/>
                    <a:pt x="1131" y="733"/>
                  </a:cubicBezTo>
                  <a:cubicBezTo>
                    <a:pt x="1179" y="638"/>
                    <a:pt x="1215" y="543"/>
                    <a:pt x="1262" y="436"/>
                  </a:cubicBezTo>
                  <a:close/>
                  <a:moveTo>
                    <a:pt x="1193" y="0"/>
                  </a:moveTo>
                  <a:cubicBezTo>
                    <a:pt x="1172" y="0"/>
                    <a:pt x="1151" y="3"/>
                    <a:pt x="1131" y="7"/>
                  </a:cubicBezTo>
                  <a:cubicBezTo>
                    <a:pt x="1072" y="31"/>
                    <a:pt x="1036" y="66"/>
                    <a:pt x="1024" y="126"/>
                  </a:cubicBezTo>
                  <a:cubicBezTo>
                    <a:pt x="965" y="221"/>
                    <a:pt x="905" y="328"/>
                    <a:pt x="857" y="412"/>
                  </a:cubicBezTo>
                  <a:cubicBezTo>
                    <a:pt x="810" y="507"/>
                    <a:pt x="750" y="590"/>
                    <a:pt x="715" y="686"/>
                  </a:cubicBezTo>
                  <a:cubicBezTo>
                    <a:pt x="619" y="840"/>
                    <a:pt x="536" y="1007"/>
                    <a:pt x="453" y="1174"/>
                  </a:cubicBezTo>
                  <a:cubicBezTo>
                    <a:pt x="441" y="1221"/>
                    <a:pt x="417" y="1257"/>
                    <a:pt x="393" y="1305"/>
                  </a:cubicBezTo>
                  <a:cubicBezTo>
                    <a:pt x="381" y="1340"/>
                    <a:pt x="369" y="1376"/>
                    <a:pt x="357" y="1412"/>
                  </a:cubicBezTo>
                  <a:cubicBezTo>
                    <a:pt x="322" y="1495"/>
                    <a:pt x="274" y="1579"/>
                    <a:pt x="250" y="1662"/>
                  </a:cubicBezTo>
                  <a:cubicBezTo>
                    <a:pt x="238" y="1721"/>
                    <a:pt x="203" y="1781"/>
                    <a:pt x="191" y="1840"/>
                  </a:cubicBezTo>
                  <a:cubicBezTo>
                    <a:pt x="179" y="1888"/>
                    <a:pt x="155" y="1948"/>
                    <a:pt x="143" y="1995"/>
                  </a:cubicBezTo>
                  <a:cubicBezTo>
                    <a:pt x="131" y="2055"/>
                    <a:pt x="119" y="2114"/>
                    <a:pt x="95" y="2150"/>
                  </a:cubicBezTo>
                  <a:cubicBezTo>
                    <a:pt x="84" y="2198"/>
                    <a:pt x="84" y="2245"/>
                    <a:pt x="72" y="2269"/>
                  </a:cubicBezTo>
                  <a:cubicBezTo>
                    <a:pt x="24" y="2495"/>
                    <a:pt x="0" y="2733"/>
                    <a:pt x="24" y="2972"/>
                  </a:cubicBezTo>
                  <a:cubicBezTo>
                    <a:pt x="60" y="3257"/>
                    <a:pt x="143" y="3555"/>
                    <a:pt x="298" y="3793"/>
                  </a:cubicBezTo>
                  <a:cubicBezTo>
                    <a:pt x="369" y="3912"/>
                    <a:pt x="441" y="4019"/>
                    <a:pt x="548" y="4115"/>
                  </a:cubicBezTo>
                  <a:cubicBezTo>
                    <a:pt x="631" y="4210"/>
                    <a:pt x="750" y="4281"/>
                    <a:pt x="857" y="4329"/>
                  </a:cubicBezTo>
                  <a:cubicBezTo>
                    <a:pt x="1000" y="4388"/>
                    <a:pt x="1131" y="4412"/>
                    <a:pt x="1262" y="4412"/>
                  </a:cubicBezTo>
                  <a:lnTo>
                    <a:pt x="1310" y="4412"/>
                  </a:lnTo>
                  <a:cubicBezTo>
                    <a:pt x="1441" y="4412"/>
                    <a:pt x="1572" y="4365"/>
                    <a:pt x="1679" y="4317"/>
                  </a:cubicBezTo>
                  <a:cubicBezTo>
                    <a:pt x="1738" y="4281"/>
                    <a:pt x="1810" y="4234"/>
                    <a:pt x="1869" y="4198"/>
                  </a:cubicBezTo>
                  <a:cubicBezTo>
                    <a:pt x="1917" y="4150"/>
                    <a:pt x="1977" y="4103"/>
                    <a:pt x="2024" y="4055"/>
                  </a:cubicBezTo>
                  <a:cubicBezTo>
                    <a:pt x="2108" y="3972"/>
                    <a:pt x="2191" y="3853"/>
                    <a:pt x="2239" y="3734"/>
                  </a:cubicBezTo>
                  <a:cubicBezTo>
                    <a:pt x="2298" y="3603"/>
                    <a:pt x="2346" y="3460"/>
                    <a:pt x="2381" y="3329"/>
                  </a:cubicBezTo>
                  <a:cubicBezTo>
                    <a:pt x="2405" y="3198"/>
                    <a:pt x="2417" y="3079"/>
                    <a:pt x="2417" y="2948"/>
                  </a:cubicBezTo>
                  <a:cubicBezTo>
                    <a:pt x="2417" y="2674"/>
                    <a:pt x="2393" y="2424"/>
                    <a:pt x="2334" y="2174"/>
                  </a:cubicBezTo>
                  <a:cubicBezTo>
                    <a:pt x="2286" y="1971"/>
                    <a:pt x="2227" y="1781"/>
                    <a:pt x="2167" y="1590"/>
                  </a:cubicBezTo>
                  <a:cubicBezTo>
                    <a:pt x="2108" y="1412"/>
                    <a:pt x="2036" y="1233"/>
                    <a:pt x="1941" y="1055"/>
                  </a:cubicBezTo>
                  <a:cubicBezTo>
                    <a:pt x="1858" y="876"/>
                    <a:pt x="1762" y="697"/>
                    <a:pt x="1667" y="519"/>
                  </a:cubicBezTo>
                  <a:cubicBezTo>
                    <a:pt x="1619" y="447"/>
                    <a:pt x="1560" y="352"/>
                    <a:pt x="1512" y="281"/>
                  </a:cubicBezTo>
                  <a:cubicBezTo>
                    <a:pt x="1488" y="245"/>
                    <a:pt x="1465" y="209"/>
                    <a:pt x="1441" y="174"/>
                  </a:cubicBezTo>
                  <a:cubicBezTo>
                    <a:pt x="1429" y="162"/>
                    <a:pt x="1429" y="150"/>
                    <a:pt x="1405" y="126"/>
                  </a:cubicBezTo>
                  <a:lnTo>
                    <a:pt x="1346" y="66"/>
                  </a:lnTo>
                  <a:cubicBezTo>
                    <a:pt x="1334" y="55"/>
                    <a:pt x="1334" y="55"/>
                    <a:pt x="1322" y="55"/>
                  </a:cubicBezTo>
                  <a:lnTo>
                    <a:pt x="1310" y="43"/>
                  </a:lnTo>
                  <a:cubicBezTo>
                    <a:pt x="1278" y="11"/>
                    <a:pt x="1236" y="0"/>
                    <a:pt x="11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6"/>
            <p:cNvSpPr/>
            <p:nvPr/>
          </p:nvSpPr>
          <p:spPr>
            <a:xfrm>
              <a:off x="3044725" y="1479250"/>
              <a:ext cx="57750" cy="91925"/>
            </a:xfrm>
            <a:custGeom>
              <a:rect b="b" l="l" r="r" t="t"/>
              <a:pathLst>
                <a:path extrusionOk="0" h="3677" w="2310">
                  <a:moveTo>
                    <a:pt x="1310" y="355"/>
                  </a:moveTo>
                  <a:lnTo>
                    <a:pt x="1441" y="581"/>
                  </a:lnTo>
                  <a:lnTo>
                    <a:pt x="1572" y="843"/>
                  </a:lnTo>
                  <a:cubicBezTo>
                    <a:pt x="1619" y="938"/>
                    <a:pt x="1667" y="1045"/>
                    <a:pt x="1691" y="1141"/>
                  </a:cubicBezTo>
                  <a:cubicBezTo>
                    <a:pt x="1762" y="1355"/>
                    <a:pt x="1846" y="1546"/>
                    <a:pt x="1905" y="1760"/>
                  </a:cubicBezTo>
                  <a:cubicBezTo>
                    <a:pt x="1917" y="1843"/>
                    <a:pt x="1941" y="1927"/>
                    <a:pt x="1941" y="2022"/>
                  </a:cubicBezTo>
                  <a:cubicBezTo>
                    <a:pt x="1965" y="2129"/>
                    <a:pt x="1965" y="2212"/>
                    <a:pt x="1965" y="2319"/>
                  </a:cubicBezTo>
                  <a:cubicBezTo>
                    <a:pt x="1965" y="2450"/>
                    <a:pt x="1941" y="2569"/>
                    <a:pt x="1917" y="2712"/>
                  </a:cubicBezTo>
                  <a:cubicBezTo>
                    <a:pt x="1881" y="2784"/>
                    <a:pt x="1857" y="2855"/>
                    <a:pt x="1822" y="2915"/>
                  </a:cubicBezTo>
                  <a:cubicBezTo>
                    <a:pt x="1786" y="2986"/>
                    <a:pt x="1726" y="3046"/>
                    <a:pt x="1667" y="3129"/>
                  </a:cubicBezTo>
                  <a:cubicBezTo>
                    <a:pt x="1619" y="3153"/>
                    <a:pt x="1572" y="3201"/>
                    <a:pt x="1524" y="3224"/>
                  </a:cubicBezTo>
                  <a:cubicBezTo>
                    <a:pt x="1488" y="3260"/>
                    <a:pt x="1429" y="3272"/>
                    <a:pt x="1381" y="3284"/>
                  </a:cubicBezTo>
                  <a:cubicBezTo>
                    <a:pt x="1322" y="3308"/>
                    <a:pt x="1274" y="3308"/>
                    <a:pt x="1214" y="3308"/>
                  </a:cubicBezTo>
                  <a:cubicBezTo>
                    <a:pt x="1155" y="3284"/>
                    <a:pt x="1131" y="3284"/>
                    <a:pt x="1095" y="3284"/>
                  </a:cubicBezTo>
                  <a:lnTo>
                    <a:pt x="1012" y="3248"/>
                  </a:lnTo>
                  <a:cubicBezTo>
                    <a:pt x="953" y="3201"/>
                    <a:pt x="893" y="3153"/>
                    <a:pt x="845" y="3105"/>
                  </a:cubicBezTo>
                  <a:cubicBezTo>
                    <a:pt x="774" y="3034"/>
                    <a:pt x="714" y="2950"/>
                    <a:pt x="667" y="2855"/>
                  </a:cubicBezTo>
                  <a:cubicBezTo>
                    <a:pt x="631" y="2784"/>
                    <a:pt x="595" y="2712"/>
                    <a:pt x="583" y="2629"/>
                  </a:cubicBezTo>
                  <a:cubicBezTo>
                    <a:pt x="560" y="2534"/>
                    <a:pt x="548" y="2439"/>
                    <a:pt x="548" y="2331"/>
                  </a:cubicBezTo>
                  <a:cubicBezTo>
                    <a:pt x="560" y="2141"/>
                    <a:pt x="595" y="1950"/>
                    <a:pt x="655" y="1760"/>
                  </a:cubicBezTo>
                  <a:cubicBezTo>
                    <a:pt x="691" y="1605"/>
                    <a:pt x="738" y="1474"/>
                    <a:pt x="798" y="1319"/>
                  </a:cubicBezTo>
                  <a:cubicBezTo>
                    <a:pt x="833" y="1248"/>
                    <a:pt x="881" y="1165"/>
                    <a:pt x="917" y="1081"/>
                  </a:cubicBezTo>
                  <a:lnTo>
                    <a:pt x="1048" y="819"/>
                  </a:lnTo>
                  <a:cubicBezTo>
                    <a:pt x="1131" y="664"/>
                    <a:pt x="1214" y="498"/>
                    <a:pt x="1310" y="355"/>
                  </a:cubicBezTo>
                  <a:close/>
                  <a:moveTo>
                    <a:pt x="1217" y="0"/>
                  </a:moveTo>
                  <a:cubicBezTo>
                    <a:pt x="1169" y="0"/>
                    <a:pt x="1122" y="18"/>
                    <a:pt x="1095" y="57"/>
                  </a:cubicBezTo>
                  <a:cubicBezTo>
                    <a:pt x="1036" y="141"/>
                    <a:pt x="976" y="224"/>
                    <a:pt x="917" y="295"/>
                  </a:cubicBezTo>
                  <a:cubicBezTo>
                    <a:pt x="845" y="379"/>
                    <a:pt x="786" y="486"/>
                    <a:pt x="714" y="581"/>
                  </a:cubicBezTo>
                  <a:cubicBezTo>
                    <a:pt x="524" y="831"/>
                    <a:pt x="345" y="1081"/>
                    <a:pt x="226" y="1379"/>
                  </a:cubicBezTo>
                  <a:cubicBezTo>
                    <a:pt x="167" y="1546"/>
                    <a:pt x="107" y="1712"/>
                    <a:pt x="60" y="1879"/>
                  </a:cubicBezTo>
                  <a:cubicBezTo>
                    <a:pt x="12" y="2034"/>
                    <a:pt x="0" y="2188"/>
                    <a:pt x="12" y="2355"/>
                  </a:cubicBezTo>
                  <a:cubicBezTo>
                    <a:pt x="12" y="2439"/>
                    <a:pt x="24" y="2522"/>
                    <a:pt x="48" y="2617"/>
                  </a:cubicBezTo>
                  <a:cubicBezTo>
                    <a:pt x="60" y="2689"/>
                    <a:pt x="71" y="2772"/>
                    <a:pt x="107" y="2843"/>
                  </a:cubicBezTo>
                  <a:cubicBezTo>
                    <a:pt x="167" y="2986"/>
                    <a:pt x="238" y="3129"/>
                    <a:pt x="345" y="3248"/>
                  </a:cubicBezTo>
                  <a:cubicBezTo>
                    <a:pt x="441" y="3379"/>
                    <a:pt x="583" y="3498"/>
                    <a:pt x="726" y="3582"/>
                  </a:cubicBezTo>
                  <a:cubicBezTo>
                    <a:pt x="786" y="3617"/>
                    <a:pt x="845" y="3641"/>
                    <a:pt x="917" y="3665"/>
                  </a:cubicBezTo>
                  <a:cubicBezTo>
                    <a:pt x="1012" y="3665"/>
                    <a:pt x="1084" y="3677"/>
                    <a:pt x="1179" y="3677"/>
                  </a:cubicBezTo>
                  <a:cubicBezTo>
                    <a:pt x="1262" y="3677"/>
                    <a:pt x="1334" y="3665"/>
                    <a:pt x="1417" y="3641"/>
                  </a:cubicBezTo>
                  <a:cubicBezTo>
                    <a:pt x="1488" y="3629"/>
                    <a:pt x="1548" y="3617"/>
                    <a:pt x="1607" y="3570"/>
                  </a:cubicBezTo>
                  <a:cubicBezTo>
                    <a:pt x="1667" y="3546"/>
                    <a:pt x="1738" y="3510"/>
                    <a:pt x="1786" y="3462"/>
                  </a:cubicBezTo>
                  <a:cubicBezTo>
                    <a:pt x="1846" y="3427"/>
                    <a:pt x="1905" y="3367"/>
                    <a:pt x="1953" y="3320"/>
                  </a:cubicBezTo>
                  <a:cubicBezTo>
                    <a:pt x="2048" y="3201"/>
                    <a:pt x="2143" y="3046"/>
                    <a:pt x="2203" y="2903"/>
                  </a:cubicBezTo>
                  <a:cubicBezTo>
                    <a:pt x="2250" y="2772"/>
                    <a:pt x="2274" y="2629"/>
                    <a:pt x="2286" y="2486"/>
                  </a:cubicBezTo>
                  <a:cubicBezTo>
                    <a:pt x="2310" y="2319"/>
                    <a:pt x="2310" y="2177"/>
                    <a:pt x="2286" y="2010"/>
                  </a:cubicBezTo>
                  <a:cubicBezTo>
                    <a:pt x="2274" y="1784"/>
                    <a:pt x="2215" y="1546"/>
                    <a:pt x="2143" y="1343"/>
                  </a:cubicBezTo>
                  <a:cubicBezTo>
                    <a:pt x="2107" y="1236"/>
                    <a:pt x="2072" y="1129"/>
                    <a:pt x="2036" y="1045"/>
                  </a:cubicBezTo>
                  <a:lnTo>
                    <a:pt x="1905" y="724"/>
                  </a:lnTo>
                  <a:cubicBezTo>
                    <a:pt x="1810" y="522"/>
                    <a:pt x="1715" y="331"/>
                    <a:pt x="1607" y="129"/>
                  </a:cubicBezTo>
                  <a:cubicBezTo>
                    <a:pt x="1572" y="93"/>
                    <a:pt x="1512" y="57"/>
                    <a:pt x="1476" y="57"/>
                  </a:cubicBezTo>
                  <a:cubicBezTo>
                    <a:pt x="1441" y="57"/>
                    <a:pt x="1393" y="57"/>
                    <a:pt x="1369" y="69"/>
                  </a:cubicBezTo>
                  <a:cubicBezTo>
                    <a:pt x="1357" y="57"/>
                    <a:pt x="1334" y="33"/>
                    <a:pt x="1322" y="33"/>
                  </a:cubicBezTo>
                  <a:cubicBezTo>
                    <a:pt x="1295" y="12"/>
                    <a:pt x="1256" y="0"/>
                    <a:pt x="12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6"/>
            <p:cNvSpPr/>
            <p:nvPr/>
          </p:nvSpPr>
          <p:spPr>
            <a:xfrm>
              <a:off x="3175675" y="1583125"/>
              <a:ext cx="52425" cy="99975"/>
            </a:xfrm>
            <a:custGeom>
              <a:rect b="b" l="l" r="r" t="t"/>
              <a:pathLst>
                <a:path extrusionOk="0" h="3999" w="2097">
                  <a:moveTo>
                    <a:pt x="1120" y="558"/>
                  </a:moveTo>
                  <a:cubicBezTo>
                    <a:pt x="1191" y="760"/>
                    <a:pt x="1263" y="950"/>
                    <a:pt x="1358" y="1141"/>
                  </a:cubicBezTo>
                  <a:cubicBezTo>
                    <a:pt x="1453" y="1391"/>
                    <a:pt x="1549" y="1629"/>
                    <a:pt x="1632" y="1903"/>
                  </a:cubicBezTo>
                  <a:cubicBezTo>
                    <a:pt x="1668" y="2022"/>
                    <a:pt x="1691" y="2129"/>
                    <a:pt x="1715" y="2248"/>
                  </a:cubicBezTo>
                  <a:cubicBezTo>
                    <a:pt x="1727" y="2308"/>
                    <a:pt x="1727" y="2367"/>
                    <a:pt x="1739" y="2427"/>
                  </a:cubicBezTo>
                  <a:cubicBezTo>
                    <a:pt x="1739" y="2486"/>
                    <a:pt x="1751" y="2546"/>
                    <a:pt x="1751" y="2594"/>
                  </a:cubicBezTo>
                  <a:cubicBezTo>
                    <a:pt x="1751" y="2748"/>
                    <a:pt x="1751" y="2915"/>
                    <a:pt x="1727" y="3058"/>
                  </a:cubicBezTo>
                  <a:cubicBezTo>
                    <a:pt x="1715" y="3153"/>
                    <a:pt x="1680" y="3225"/>
                    <a:pt x="1632" y="3308"/>
                  </a:cubicBezTo>
                  <a:cubicBezTo>
                    <a:pt x="1608" y="3356"/>
                    <a:pt x="1596" y="3403"/>
                    <a:pt x="1561" y="3427"/>
                  </a:cubicBezTo>
                  <a:lnTo>
                    <a:pt x="1501" y="3487"/>
                  </a:lnTo>
                  <a:cubicBezTo>
                    <a:pt x="1489" y="3510"/>
                    <a:pt x="1453" y="3510"/>
                    <a:pt x="1441" y="3522"/>
                  </a:cubicBezTo>
                  <a:cubicBezTo>
                    <a:pt x="1418" y="3522"/>
                    <a:pt x="1382" y="3534"/>
                    <a:pt x="1358" y="3534"/>
                  </a:cubicBezTo>
                  <a:cubicBezTo>
                    <a:pt x="1275" y="3558"/>
                    <a:pt x="1251" y="3558"/>
                    <a:pt x="1215" y="3558"/>
                  </a:cubicBezTo>
                  <a:cubicBezTo>
                    <a:pt x="1180" y="3534"/>
                    <a:pt x="1144" y="3522"/>
                    <a:pt x="1096" y="3510"/>
                  </a:cubicBezTo>
                  <a:cubicBezTo>
                    <a:pt x="1037" y="3475"/>
                    <a:pt x="1001" y="3439"/>
                    <a:pt x="941" y="3391"/>
                  </a:cubicBezTo>
                  <a:cubicBezTo>
                    <a:pt x="882" y="3332"/>
                    <a:pt x="822" y="3260"/>
                    <a:pt x="775" y="3177"/>
                  </a:cubicBezTo>
                  <a:cubicBezTo>
                    <a:pt x="715" y="3094"/>
                    <a:pt x="668" y="2986"/>
                    <a:pt x="644" y="2879"/>
                  </a:cubicBezTo>
                  <a:cubicBezTo>
                    <a:pt x="608" y="2748"/>
                    <a:pt x="584" y="2617"/>
                    <a:pt x="584" y="2486"/>
                  </a:cubicBezTo>
                  <a:cubicBezTo>
                    <a:pt x="584" y="2284"/>
                    <a:pt x="596" y="2082"/>
                    <a:pt x="620" y="1891"/>
                  </a:cubicBezTo>
                  <a:cubicBezTo>
                    <a:pt x="679" y="1665"/>
                    <a:pt x="763" y="1451"/>
                    <a:pt x="846" y="1248"/>
                  </a:cubicBezTo>
                  <a:cubicBezTo>
                    <a:pt x="894" y="1141"/>
                    <a:pt x="941" y="1034"/>
                    <a:pt x="977" y="915"/>
                  </a:cubicBezTo>
                  <a:lnTo>
                    <a:pt x="1120" y="558"/>
                  </a:lnTo>
                  <a:close/>
                  <a:moveTo>
                    <a:pt x="1041" y="1"/>
                  </a:moveTo>
                  <a:cubicBezTo>
                    <a:pt x="989" y="1"/>
                    <a:pt x="941" y="25"/>
                    <a:pt x="906" y="69"/>
                  </a:cubicBezTo>
                  <a:cubicBezTo>
                    <a:pt x="787" y="248"/>
                    <a:pt x="679" y="439"/>
                    <a:pt x="584" y="641"/>
                  </a:cubicBezTo>
                  <a:cubicBezTo>
                    <a:pt x="441" y="879"/>
                    <a:pt x="310" y="1129"/>
                    <a:pt x="203" y="1379"/>
                  </a:cubicBezTo>
                  <a:cubicBezTo>
                    <a:pt x="132" y="1534"/>
                    <a:pt x="84" y="1689"/>
                    <a:pt x="60" y="1855"/>
                  </a:cubicBezTo>
                  <a:cubicBezTo>
                    <a:pt x="25" y="2022"/>
                    <a:pt x="1" y="2189"/>
                    <a:pt x="1" y="2344"/>
                  </a:cubicBezTo>
                  <a:cubicBezTo>
                    <a:pt x="1" y="2522"/>
                    <a:pt x="13" y="2701"/>
                    <a:pt x="60" y="2879"/>
                  </a:cubicBezTo>
                  <a:cubicBezTo>
                    <a:pt x="84" y="2975"/>
                    <a:pt x="108" y="3058"/>
                    <a:pt x="144" y="3153"/>
                  </a:cubicBezTo>
                  <a:cubicBezTo>
                    <a:pt x="179" y="3225"/>
                    <a:pt x="227" y="3296"/>
                    <a:pt x="263" y="3356"/>
                  </a:cubicBezTo>
                  <a:cubicBezTo>
                    <a:pt x="358" y="3510"/>
                    <a:pt x="453" y="3641"/>
                    <a:pt x="596" y="3748"/>
                  </a:cubicBezTo>
                  <a:cubicBezTo>
                    <a:pt x="727" y="3856"/>
                    <a:pt x="882" y="3927"/>
                    <a:pt x="1025" y="3975"/>
                  </a:cubicBezTo>
                  <a:cubicBezTo>
                    <a:pt x="1072" y="3987"/>
                    <a:pt x="1120" y="3987"/>
                    <a:pt x="1156" y="3998"/>
                  </a:cubicBezTo>
                  <a:lnTo>
                    <a:pt x="1299" y="3998"/>
                  </a:lnTo>
                  <a:cubicBezTo>
                    <a:pt x="1370" y="3998"/>
                    <a:pt x="1441" y="3987"/>
                    <a:pt x="1513" y="3951"/>
                  </a:cubicBezTo>
                  <a:cubicBezTo>
                    <a:pt x="1656" y="3915"/>
                    <a:pt x="1775" y="3820"/>
                    <a:pt x="1846" y="3701"/>
                  </a:cubicBezTo>
                  <a:cubicBezTo>
                    <a:pt x="1930" y="3570"/>
                    <a:pt x="2013" y="3415"/>
                    <a:pt x="2037" y="3260"/>
                  </a:cubicBezTo>
                  <a:cubicBezTo>
                    <a:pt x="2072" y="3094"/>
                    <a:pt x="2096" y="2927"/>
                    <a:pt x="2096" y="2748"/>
                  </a:cubicBezTo>
                  <a:cubicBezTo>
                    <a:pt x="2096" y="2582"/>
                    <a:pt x="2096" y="2427"/>
                    <a:pt x="2072" y="2272"/>
                  </a:cubicBezTo>
                  <a:cubicBezTo>
                    <a:pt x="2049" y="2153"/>
                    <a:pt x="2037" y="2046"/>
                    <a:pt x="2013" y="1927"/>
                  </a:cubicBezTo>
                  <a:cubicBezTo>
                    <a:pt x="1977" y="1796"/>
                    <a:pt x="1930" y="1677"/>
                    <a:pt x="1894" y="1546"/>
                  </a:cubicBezTo>
                  <a:cubicBezTo>
                    <a:pt x="1811" y="1308"/>
                    <a:pt x="1727" y="1081"/>
                    <a:pt x="1620" y="855"/>
                  </a:cubicBezTo>
                  <a:cubicBezTo>
                    <a:pt x="1537" y="653"/>
                    <a:pt x="1430" y="427"/>
                    <a:pt x="1310" y="236"/>
                  </a:cubicBezTo>
                  <a:cubicBezTo>
                    <a:pt x="1275" y="189"/>
                    <a:pt x="1263" y="165"/>
                    <a:pt x="1215" y="141"/>
                  </a:cubicBezTo>
                  <a:lnTo>
                    <a:pt x="1203" y="141"/>
                  </a:lnTo>
                  <a:cubicBezTo>
                    <a:pt x="1203" y="129"/>
                    <a:pt x="1203" y="117"/>
                    <a:pt x="1191" y="105"/>
                  </a:cubicBezTo>
                  <a:cubicBezTo>
                    <a:pt x="1180" y="58"/>
                    <a:pt x="1132" y="22"/>
                    <a:pt x="1096" y="10"/>
                  </a:cubicBezTo>
                  <a:cubicBezTo>
                    <a:pt x="1078" y="4"/>
                    <a:pt x="1059" y="1"/>
                    <a:pt x="10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6"/>
            <p:cNvSpPr/>
            <p:nvPr/>
          </p:nvSpPr>
          <p:spPr>
            <a:xfrm>
              <a:off x="2833375" y="1799150"/>
              <a:ext cx="62225" cy="99450"/>
            </a:xfrm>
            <a:custGeom>
              <a:rect b="b" l="l" r="r" t="t"/>
              <a:pathLst>
                <a:path extrusionOk="0" h="3978" w="2489">
                  <a:moveTo>
                    <a:pt x="1596" y="477"/>
                  </a:moveTo>
                  <a:cubicBezTo>
                    <a:pt x="1727" y="703"/>
                    <a:pt x="1858" y="942"/>
                    <a:pt x="1965" y="1180"/>
                  </a:cubicBezTo>
                  <a:cubicBezTo>
                    <a:pt x="2013" y="1299"/>
                    <a:pt x="2048" y="1418"/>
                    <a:pt x="2084" y="1537"/>
                  </a:cubicBezTo>
                  <a:cubicBezTo>
                    <a:pt x="2108" y="1632"/>
                    <a:pt x="2132" y="1751"/>
                    <a:pt x="2144" y="1870"/>
                  </a:cubicBezTo>
                  <a:cubicBezTo>
                    <a:pt x="2144" y="1965"/>
                    <a:pt x="2156" y="2073"/>
                    <a:pt x="2156" y="2156"/>
                  </a:cubicBezTo>
                  <a:cubicBezTo>
                    <a:pt x="2156" y="2251"/>
                    <a:pt x="2144" y="2335"/>
                    <a:pt x="2144" y="2430"/>
                  </a:cubicBezTo>
                  <a:cubicBezTo>
                    <a:pt x="2132" y="2489"/>
                    <a:pt x="2132" y="2549"/>
                    <a:pt x="2108" y="2608"/>
                  </a:cubicBezTo>
                  <a:cubicBezTo>
                    <a:pt x="2096" y="2739"/>
                    <a:pt x="2048" y="2858"/>
                    <a:pt x="2001" y="2977"/>
                  </a:cubicBezTo>
                  <a:cubicBezTo>
                    <a:pt x="1965" y="3061"/>
                    <a:pt x="1918" y="3156"/>
                    <a:pt x="1858" y="3228"/>
                  </a:cubicBezTo>
                  <a:cubicBezTo>
                    <a:pt x="1810" y="3287"/>
                    <a:pt x="1751" y="3347"/>
                    <a:pt x="1691" y="3394"/>
                  </a:cubicBezTo>
                  <a:cubicBezTo>
                    <a:pt x="1644" y="3418"/>
                    <a:pt x="1584" y="3466"/>
                    <a:pt x="1525" y="3478"/>
                  </a:cubicBezTo>
                  <a:cubicBezTo>
                    <a:pt x="1501" y="3501"/>
                    <a:pt x="1453" y="3501"/>
                    <a:pt x="1429" y="3513"/>
                  </a:cubicBezTo>
                  <a:cubicBezTo>
                    <a:pt x="1370" y="3501"/>
                    <a:pt x="1322" y="3501"/>
                    <a:pt x="1263" y="3501"/>
                  </a:cubicBezTo>
                  <a:cubicBezTo>
                    <a:pt x="1203" y="3478"/>
                    <a:pt x="1156" y="3466"/>
                    <a:pt x="1120" y="3454"/>
                  </a:cubicBezTo>
                  <a:cubicBezTo>
                    <a:pt x="1072" y="3442"/>
                    <a:pt x="1025" y="3406"/>
                    <a:pt x="977" y="3382"/>
                  </a:cubicBezTo>
                  <a:cubicBezTo>
                    <a:pt x="941" y="3347"/>
                    <a:pt x="905" y="3311"/>
                    <a:pt x="858" y="3263"/>
                  </a:cubicBezTo>
                  <a:cubicBezTo>
                    <a:pt x="822" y="3204"/>
                    <a:pt x="786" y="3132"/>
                    <a:pt x="763" y="3061"/>
                  </a:cubicBezTo>
                  <a:cubicBezTo>
                    <a:pt x="727" y="2977"/>
                    <a:pt x="703" y="2882"/>
                    <a:pt x="679" y="2799"/>
                  </a:cubicBezTo>
                  <a:cubicBezTo>
                    <a:pt x="667" y="2680"/>
                    <a:pt x="667" y="2573"/>
                    <a:pt x="679" y="2454"/>
                  </a:cubicBezTo>
                  <a:cubicBezTo>
                    <a:pt x="715" y="2251"/>
                    <a:pt x="775" y="2049"/>
                    <a:pt x="834" y="1858"/>
                  </a:cubicBezTo>
                  <a:lnTo>
                    <a:pt x="917" y="1632"/>
                  </a:lnTo>
                  <a:cubicBezTo>
                    <a:pt x="1013" y="1430"/>
                    <a:pt x="1120" y="1215"/>
                    <a:pt x="1239" y="1025"/>
                  </a:cubicBezTo>
                  <a:cubicBezTo>
                    <a:pt x="1358" y="834"/>
                    <a:pt x="1477" y="656"/>
                    <a:pt x="1596" y="477"/>
                  </a:cubicBezTo>
                  <a:close/>
                  <a:moveTo>
                    <a:pt x="1370" y="1"/>
                  </a:moveTo>
                  <a:cubicBezTo>
                    <a:pt x="1298" y="1"/>
                    <a:pt x="1203" y="37"/>
                    <a:pt x="1156" y="84"/>
                  </a:cubicBezTo>
                  <a:cubicBezTo>
                    <a:pt x="1132" y="132"/>
                    <a:pt x="1084" y="180"/>
                    <a:pt x="1036" y="203"/>
                  </a:cubicBezTo>
                  <a:cubicBezTo>
                    <a:pt x="1013" y="251"/>
                    <a:pt x="965" y="287"/>
                    <a:pt x="941" y="334"/>
                  </a:cubicBezTo>
                  <a:cubicBezTo>
                    <a:pt x="846" y="430"/>
                    <a:pt x="775" y="525"/>
                    <a:pt x="679" y="632"/>
                  </a:cubicBezTo>
                  <a:cubicBezTo>
                    <a:pt x="608" y="727"/>
                    <a:pt x="524" y="834"/>
                    <a:pt x="465" y="953"/>
                  </a:cubicBezTo>
                  <a:cubicBezTo>
                    <a:pt x="429" y="1013"/>
                    <a:pt x="382" y="1061"/>
                    <a:pt x="370" y="1120"/>
                  </a:cubicBezTo>
                  <a:cubicBezTo>
                    <a:pt x="346" y="1180"/>
                    <a:pt x="310" y="1239"/>
                    <a:pt x="286" y="1311"/>
                  </a:cubicBezTo>
                  <a:lnTo>
                    <a:pt x="191" y="1537"/>
                  </a:lnTo>
                  <a:lnTo>
                    <a:pt x="143" y="1668"/>
                  </a:lnTo>
                  <a:cubicBezTo>
                    <a:pt x="132" y="1727"/>
                    <a:pt x="108" y="1799"/>
                    <a:pt x="84" y="1858"/>
                  </a:cubicBezTo>
                  <a:cubicBezTo>
                    <a:pt x="60" y="2025"/>
                    <a:pt x="24" y="2180"/>
                    <a:pt x="13" y="2335"/>
                  </a:cubicBezTo>
                  <a:cubicBezTo>
                    <a:pt x="1" y="2513"/>
                    <a:pt x="1" y="2692"/>
                    <a:pt x="48" y="2870"/>
                  </a:cubicBezTo>
                  <a:cubicBezTo>
                    <a:pt x="60" y="2966"/>
                    <a:pt x="72" y="3037"/>
                    <a:pt x="108" y="3108"/>
                  </a:cubicBezTo>
                  <a:cubicBezTo>
                    <a:pt x="132" y="3204"/>
                    <a:pt x="167" y="3275"/>
                    <a:pt x="203" y="3370"/>
                  </a:cubicBezTo>
                  <a:cubicBezTo>
                    <a:pt x="251" y="3454"/>
                    <a:pt x="310" y="3549"/>
                    <a:pt x="382" y="3620"/>
                  </a:cubicBezTo>
                  <a:cubicBezTo>
                    <a:pt x="441" y="3680"/>
                    <a:pt x="501" y="3739"/>
                    <a:pt x="584" y="3787"/>
                  </a:cubicBezTo>
                  <a:cubicBezTo>
                    <a:pt x="644" y="3823"/>
                    <a:pt x="703" y="3870"/>
                    <a:pt x="775" y="3906"/>
                  </a:cubicBezTo>
                  <a:cubicBezTo>
                    <a:pt x="846" y="3930"/>
                    <a:pt x="917" y="3966"/>
                    <a:pt x="1013" y="3978"/>
                  </a:cubicBezTo>
                  <a:lnTo>
                    <a:pt x="1334" y="3978"/>
                  </a:lnTo>
                  <a:cubicBezTo>
                    <a:pt x="1429" y="3954"/>
                    <a:pt x="1501" y="3942"/>
                    <a:pt x="1596" y="3918"/>
                  </a:cubicBezTo>
                  <a:cubicBezTo>
                    <a:pt x="1751" y="3859"/>
                    <a:pt x="1906" y="3739"/>
                    <a:pt x="2025" y="3620"/>
                  </a:cubicBezTo>
                  <a:cubicBezTo>
                    <a:pt x="2156" y="3466"/>
                    <a:pt x="2251" y="3311"/>
                    <a:pt x="2322" y="3132"/>
                  </a:cubicBezTo>
                  <a:cubicBezTo>
                    <a:pt x="2382" y="2977"/>
                    <a:pt x="2429" y="2835"/>
                    <a:pt x="2441" y="2680"/>
                  </a:cubicBezTo>
                  <a:cubicBezTo>
                    <a:pt x="2453" y="2608"/>
                    <a:pt x="2465" y="2513"/>
                    <a:pt x="2465" y="2442"/>
                  </a:cubicBezTo>
                  <a:cubicBezTo>
                    <a:pt x="2465" y="2382"/>
                    <a:pt x="2489" y="2311"/>
                    <a:pt x="2489" y="2251"/>
                  </a:cubicBezTo>
                  <a:cubicBezTo>
                    <a:pt x="2489" y="2096"/>
                    <a:pt x="2489" y="1954"/>
                    <a:pt x="2465" y="1799"/>
                  </a:cubicBezTo>
                  <a:cubicBezTo>
                    <a:pt x="2453" y="1727"/>
                    <a:pt x="2453" y="1656"/>
                    <a:pt x="2441" y="1573"/>
                  </a:cubicBezTo>
                  <a:cubicBezTo>
                    <a:pt x="2429" y="1501"/>
                    <a:pt x="2406" y="1442"/>
                    <a:pt x="2394" y="1370"/>
                  </a:cubicBezTo>
                  <a:cubicBezTo>
                    <a:pt x="2370" y="1239"/>
                    <a:pt x="2322" y="1120"/>
                    <a:pt x="2263" y="977"/>
                  </a:cubicBezTo>
                  <a:cubicBezTo>
                    <a:pt x="2156" y="715"/>
                    <a:pt x="2025" y="465"/>
                    <a:pt x="1870" y="203"/>
                  </a:cubicBezTo>
                  <a:cubicBezTo>
                    <a:pt x="1829" y="145"/>
                    <a:pt x="1770" y="111"/>
                    <a:pt x="1706" y="111"/>
                  </a:cubicBezTo>
                  <a:cubicBezTo>
                    <a:pt x="1678" y="111"/>
                    <a:pt x="1649" y="117"/>
                    <a:pt x="1620" y="132"/>
                  </a:cubicBezTo>
                  <a:lnTo>
                    <a:pt x="1572" y="84"/>
                  </a:lnTo>
                  <a:cubicBezTo>
                    <a:pt x="1513" y="37"/>
                    <a:pt x="1441" y="1"/>
                    <a:pt x="13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6"/>
            <p:cNvSpPr/>
            <p:nvPr/>
          </p:nvSpPr>
          <p:spPr>
            <a:xfrm>
              <a:off x="2914050" y="1680925"/>
              <a:ext cx="60750" cy="96825"/>
            </a:xfrm>
            <a:custGeom>
              <a:rect b="b" l="l" r="r" t="t"/>
              <a:pathLst>
                <a:path extrusionOk="0" h="3873" w="2430">
                  <a:moveTo>
                    <a:pt x="488" y="2206"/>
                  </a:moveTo>
                  <a:cubicBezTo>
                    <a:pt x="488" y="2218"/>
                    <a:pt x="476" y="2218"/>
                    <a:pt x="488" y="2218"/>
                  </a:cubicBezTo>
                  <a:lnTo>
                    <a:pt x="488" y="2206"/>
                  </a:lnTo>
                  <a:close/>
                  <a:moveTo>
                    <a:pt x="1346" y="420"/>
                  </a:moveTo>
                  <a:cubicBezTo>
                    <a:pt x="1441" y="563"/>
                    <a:pt x="1536" y="718"/>
                    <a:pt x="1619" y="872"/>
                  </a:cubicBezTo>
                  <a:cubicBezTo>
                    <a:pt x="1703" y="1027"/>
                    <a:pt x="1774" y="1170"/>
                    <a:pt x="1846" y="1337"/>
                  </a:cubicBezTo>
                  <a:cubicBezTo>
                    <a:pt x="1893" y="1456"/>
                    <a:pt x="1941" y="1575"/>
                    <a:pt x="1965" y="1694"/>
                  </a:cubicBezTo>
                  <a:cubicBezTo>
                    <a:pt x="1977" y="1765"/>
                    <a:pt x="2012" y="1849"/>
                    <a:pt x="2024" y="1920"/>
                  </a:cubicBezTo>
                  <a:cubicBezTo>
                    <a:pt x="2036" y="1980"/>
                    <a:pt x="2060" y="2039"/>
                    <a:pt x="2060" y="2099"/>
                  </a:cubicBezTo>
                  <a:cubicBezTo>
                    <a:pt x="2060" y="2158"/>
                    <a:pt x="2072" y="2194"/>
                    <a:pt x="2072" y="2253"/>
                  </a:cubicBezTo>
                  <a:cubicBezTo>
                    <a:pt x="2072" y="2396"/>
                    <a:pt x="2072" y="2515"/>
                    <a:pt x="2060" y="2634"/>
                  </a:cubicBezTo>
                  <a:cubicBezTo>
                    <a:pt x="2036" y="2730"/>
                    <a:pt x="2012" y="2837"/>
                    <a:pt x="1977" y="2932"/>
                  </a:cubicBezTo>
                  <a:cubicBezTo>
                    <a:pt x="1941" y="3015"/>
                    <a:pt x="1893" y="3111"/>
                    <a:pt x="1834" y="3182"/>
                  </a:cubicBezTo>
                  <a:cubicBezTo>
                    <a:pt x="1786" y="3242"/>
                    <a:pt x="1739" y="3289"/>
                    <a:pt x="1679" y="3325"/>
                  </a:cubicBezTo>
                  <a:cubicBezTo>
                    <a:pt x="1619" y="3373"/>
                    <a:pt x="1584" y="3408"/>
                    <a:pt x="1524" y="3420"/>
                  </a:cubicBezTo>
                  <a:cubicBezTo>
                    <a:pt x="1465" y="3432"/>
                    <a:pt x="1417" y="3444"/>
                    <a:pt x="1358" y="3468"/>
                  </a:cubicBezTo>
                  <a:cubicBezTo>
                    <a:pt x="1286" y="3456"/>
                    <a:pt x="1227" y="3456"/>
                    <a:pt x="1167" y="3456"/>
                  </a:cubicBezTo>
                  <a:lnTo>
                    <a:pt x="988" y="3408"/>
                  </a:lnTo>
                  <a:cubicBezTo>
                    <a:pt x="929" y="3373"/>
                    <a:pt x="881" y="3349"/>
                    <a:pt x="822" y="3313"/>
                  </a:cubicBezTo>
                  <a:cubicBezTo>
                    <a:pt x="762" y="3254"/>
                    <a:pt x="703" y="3218"/>
                    <a:pt x="643" y="3134"/>
                  </a:cubicBezTo>
                  <a:cubicBezTo>
                    <a:pt x="596" y="3063"/>
                    <a:pt x="548" y="3004"/>
                    <a:pt x="524" y="2932"/>
                  </a:cubicBezTo>
                  <a:cubicBezTo>
                    <a:pt x="488" y="2861"/>
                    <a:pt x="476" y="2765"/>
                    <a:pt x="465" y="2694"/>
                  </a:cubicBezTo>
                  <a:cubicBezTo>
                    <a:pt x="453" y="2539"/>
                    <a:pt x="465" y="2408"/>
                    <a:pt x="476" y="2265"/>
                  </a:cubicBezTo>
                  <a:cubicBezTo>
                    <a:pt x="488" y="2146"/>
                    <a:pt x="524" y="2027"/>
                    <a:pt x="548" y="1920"/>
                  </a:cubicBezTo>
                  <a:cubicBezTo>
                    <a:pt x="584" y="1813"/>
                    <a:pt x="607" y="1706"/>
                    <a:pt x="655" y="1610"/>
                  </a:cubicBezTo>
                  <a:cubicBezTo>
                    <a:pt x="691" y="1551"/>
                    <a:pt x="703" y="1491"/>
                    <a:pt x="726" y="1432"/>
                  </a:cubicBezTo>
                  <a:cubicBezTo>
                    <a:pt x="774" y="1337"/>
                    <a:pt x="822" y="1229"/>
                    <a:pt x="869" y="1146"/>
                  </a:cubicBezTo>
                  <a:cubicBezTo>
                    <a:pt x="893" y="1099"/>
                    <a:pt x="929" y="1039"/>
                    <a:pt x="953" y="991"/>
                  </a:cubicBezTo>
                  <a:cubicBezTo>
                    <a:pt x="988" y="932"/>
                    <a:pt x="1024" y="896"/>
                    <a:pt x="1060" y="837"/>
                  </a:cubicBezTo>
                  <a:cubicBezTo>
                    <a:pt x="1143" y="682"/>
                    <a:pt x="1250" y="551"/>
                    <a:pt x="1346" y="420"/>
                  </a:cubicBezTo>
                  <a:close/>
                  <a:moveTo>
                    <a:pt x="1265" y="0"/>
                  </a:moveTo>
                  <a:cubicBezTo>
                    <a:pt x="1195" y="0"/>
                    <a:pt x="1128" y="41"/>
                    <a:pt x="1096" y="98"/>
                  </a:cubicBezTo>
                  <a:cubicBezTo>
                    <a:pt x="1000" y="277"/>
                    <a:pt x="857" y="444"/>
                    <a:pt x="750" y="610"/>
                  </a:cubicBezTo>
                  <a:cubicBezTo>
                    <a:pt x="691" y="682"/>
                    <a:pt x="643" y="753"/>
                    <a:pt x="584" y="837"/>
                  </a:cubicBezTo>
                  <a:cubicBezTo>
                    <a:pt x="548" y="896"/>
                    <a:pt x="500" y="956"/>
                    <a:pt x="476" y="1015"/>
                  </a:cubicBezTo>
                  <a:cubicBezTo>
                    <a:pt x="441" y="1051"/>
                    <a:pt x="429" y="1087"/>
                    <a:pt x="417" y="1134"/>
                  </a:cubicBezTo>
                  <a:cubicBezTo>
                    <a:pt x="226" y="1491"/>
                    <a:pt x="84" y="1872"/>
                    <a:pt x="48" y="2277"/>
                  </a:cubicBezTo>
                  <a:cubicBezTo>
                    <a:pt x="0" y="2587"/>
                    <a:pt x="24" y="2896"/>
                    <a:pt x="167" y="3182"/>
                  </a:cubicBezTo>
                  <a:cubicBezTo>
                    <a:pt x="298" y="3456"/>
                    <a:pt x="500" y="3670"/>
                    <a:pt x="786" y="3789"/>
                  </a:cubicBezTo>
                  <a:cubicBezTo>
                    <a:pt x="857" y="3825"/>
                    <a:pt x="953" y="3849"/>
                    <a:pt x="1024" y="3873"/>
                  </a:cubicBezTo>
                  <a:cubicBezTo>
                    <a:pt x="1046" y="3851"/>
                    <a:pt x="1076" y="3847"/>
                    <a:pt x="1109" y="3847"/>
                  </a:cubicBezTo>
                  <a:cubicBezTo>
                    <a:pt x="1131" y="3847"/>
                    <a:pt x="1155" y="3849"/>
                    <a:pt x="1179" y="3849"/>
                  </a:cubicBezTo>
                  <a:lnTo>
                    <a:pt x="1227" y="3849"/>
                  </a:lnTo>
                  <a:cubicBezTo>
                    <a:pt x="1369" y="3837"/>
                    <a:pt x="1536" y="3813"/>
                    <a:pt x="1667" y="3730"/>
                  </a:cubicBezTo>
                  <a:cubicBezTo>
                    <a:pt x="1941" y="3587"/>
                    <a:pt x="2143" y="3349"/>
                    <a:pt x="2262" y="3063"/>
                  </a:cubicBezTo>
                  <a:cubicBezTo>
                    <a:pt x="2322" y="2932"/>
                    <a:pt x="2370" y="2777"/>
                    <a:pt x="2393" y="2634"/>
                  </a:cubicBezTo>
                  <a:cubicBezTo>
                    <a:pt x="2417" y="2527"/>
                    <a:pt x="2429" y="2420"/>
                    <a:pt x="2429" y="2325"/>
                  </a:cubicBezTo>
                  <a:lnTo>
                    <a:pt x="2429" y="2003"/>
                  </a:lnTo>
                  <a:cubicBezTo>
                    <a:pt x="2417" y="1884"/>
                    <a:pt x="2393" y="1765"/>
                    <a:pt x="2370" y="1646"/>
                  </a:cubicBezTo>
                  <a:lnTo>
                    <a:pt x="2274" y="1337"/>
                  </a:lnTo>
                  <a:cubicBezTo>
                    <a:pt x="2143" y="932"/>
                    <a:pt x="1905" y="575"/>
                    <a:pt x="1667" y="217"/>
                  </a:cubicBezTo>
                  <a:cubicBezTo>
                    <a:pt x="1643" y="170"/>
                    <a:pt x="1608" y="146"/>
                    <a:pt x="1548" y="134"/>
                  </a:cubicBezTo>
                  <a:cubicBezTo>
                    <a:pt x="1536" y="128"/>
                    <a:pt x="1518" y="125"/>
                    <a:pt x="1499" y="125"/>
                  </a:cubicBezTo>
                  <a:cubicBezTo>
                    <a:pt x="1480" y="125"/>
                    <a:pt x="1459" y="128"/>
                    <a:pt x="1441" y="134"/>
                  </a:cubicBezTo>
                  <a:cubicBezTo>
                    <a:pt x="1429" y="86"/>
                    <a:pt x="1405" y="63"/>
                    <a:pt x="1358" y="27"/>
                  </a:cubicBezTo>
                  <a:cubicBezTo>
                    <a:pt x="1328" y="9"/>
                    <a:pt x="1296" y="0"/>
                    <a:pt x="12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6" name="Google Shape;476;p26"/>
          <p:cNvSpPr/>
          <p:nvPr/>
        </p:nvSpPr>
        <p:spPr>
          <a:xfrm flipH="1" rot="1646139">
            <a:off x="170317" y="1267429"/>
            <a:ext cx="653655" cy="1099854"/>
          </a:xfrm>
          <a:custGeom>
            <a:rect b="b" l="l" r="r" t="t"/>
            <a:pathLst>
              <a:path extrusionOk="0" h="12162" w="7228">
                <a:moveTo>
                  <a:pt x="691" y="1782"/>
                </a:moveTo>
                <a:cubicBezTo>
                  <a:pt x="739" y="2091"/>
                  <a:pt x="798" y="2389"/>
                  <a:pt x="858" y="2699"/>
                </a:cubicBezTo>
                <a:cubicBezTo>
                  <a:pt x="918" y="3044"/>
                  <a:pt x="989" y="3389"/>
                  <a:pt x="1108" y="3711"/>
                </a:cubicBezTo>
                <a:cubicBezTo>
                  <a:pt x="1168" y="3913"/>
                  <a:pt x="1251" y="4092"/>
                  <a:pt x="1322" y="4270"/>
                </a:cubicBezTo>
                <a:cubicBezTo>
                  <a:pt x="1394" y="4449"/>
                  <a:pt x="1465" y="4604"/>
                  <a:pt x="1560" y="4770"/>
                </a:cubicBezTo>
                <a:cubicBezTo>
                  <a:pt x="1632" y="4925"/>
                  <a:pt x="1703" y="5068"/>
                  <a:pt x="1799" y="5199"/>
                </a:cubicBezTo>
                <a:cubicBezTo>
                  <a:pt x="1918" y="5377"/>
                  <a:pt x="2025" y="5580"/>
                  <a:pt x="2156" y="5735"/>
                </a:cubicBezTo>
                <a:cubicBezTo>
                  <a:pt x="2382" y="6020"/>
                  <a:pt x="2596" y="6306"/>
                  <a:pt x="2858" y="6556"/>
                </a:cubicBezTo>
                <a:cubicBezTo>
                  <a:pt x="3370" y="7080"/>
                  <a:pt x="3942" y="7556"/>
                  <a:pt x="4478" y="8044"/>
                </a:cubicBezTo>
                <a:cubicBezTo>
                  <a:pt x="4728" y="8271"/>
                  <a:pt x="4978" y="8497"/>
                  <a:pt x="5216" y="8735"/>
                </a:cubicBezTo>
                <a:cubicBezTo>
                  <a:pt x="5359" y="8866"/>
                  <a:pt x="5490" y="8997"/>
                  <a:pt x="5609" y="9128"/>
                </a:cubicBezTo>
                <a:cubicBezTo>
                  <a:pt x="5680" y="9223"/>
                  <a:pt x="5775" y="9307"/>
                  <a:pt x="5847" y="9402"/>
                </a:cubicBezTo>
                <a:cubicBezTo>
                  <a:pt x="5966" y="9533"/>
                  <a:pt x="6085" y="9688"/>
                  <a:pt x="6192" y="9830"/>
                </a:cubicBezTo>
                <a:cubicBezTo>
                  <a:pt x="6287" y="9997"/>
                  <a:pt x="6383" y="10176"/>
                  <a:pt x="6454" y="10354"/>
                </a:cubicBezTo>
                <a:cubicBezTo>
                  <a:pt x="6490" y="10438"/>
                  <a:pt x="6502" y="10533"/>
                  <a:pt x="6513" y="10640"/>
                </a:cubicBezTo>
                <a:cubicBezTo>
                  <a:pt x="6513" y="10723"/>
                  <a:pt x="6513" y="10795"/>
                  <a:pt x="6502" y="10890"/>
                </a:cubicBezTo>
                <a:cubicBezTo>
                  <a:pt x="6490" y="10938"/>
                  <a:pt x="6454" y="10997"/>
                  <a:pt x="6442" y="11033"/>
                </a:cubicBezTo>
                <a:cubicBezTo>
                  <a:pt x="6406" y="11069"/>
                  <a:pt x="6394" y="11116"/>
                  <a:pt x="6371" y="11140"/>
                </a:cubicBezTo>
                <a:cubicBezTo>
                  <a:pt x="6335" y="11176"/>
                  <a:pt x="6287" y="11200"/>
                  <a:pt x="6263" y="11235"/>
                </a:cubicBezTo>
                <a:cubicBezTo>
                  <a:pt x="6204" y="11259"/>
                  <a:pt x="6132" y="11295"/>
                  <a:pt x="6073" y="11319"/>
                </a:cubicBezTo>
                <a:cubicBezTo>
                  <a:pt x="5918" y="11378"/>
                  <a:pt x="5775" y="11414"/>
                  <a:pt x="5609" y="11426"/>
                </a:cubicBezTo>
                <a:cubicBezTo>
                  <a:pt x="5478" y="11426"/>
                  <a:pt x="5359" y="11414"/>
                  <a:pt x="5216" y="11390"/>
                </a:cubicBezTo>
                <a:cubicBezTo>
                  <a:pt x="4942" y="11319"/>
                  <a:pt x="4668" y="11212"/>
                  <a:pt x="4418" y="11092"/>
                </a:cubicBezTo>
                <a:cubicBezTo>
                  <a:pt x="4073" y="10938"/>
                  <a:pt x="3775" y="10723"/>
                  <a:pt x="3489" y="10485"/>
                </a:cubicBezTo>
                <a:cubicBezTo>
                  <a:pt x="3311" y="10342"/>
                  <a:pt x="3156" y="10164"/>
                  <a:pt x="3001" y="9985"/>
                </a:cubicBezTo>
                <a:cubicBezTo>
                  <a:pt x="2930" y="9890"/>
                  <a:pt x="2834" y="9783"/>
                  <a:pt x="2763" y="9688"/>
                </a:cubicBezTo>
                <a:cubicBezTo>
                  <a:pt x="2656" y="9545"/>
                  <a:pt x="2573" y="9402"/>
                  <a:pt x="2465" y="9271"/>
                </a:cubicBezTo>
                <a:cubicBezTo>
                  <a:pt x="2346" y="9068"/>
                  <a:pt x="2215" y="8878"/>
                  <a:pt x="2108" y="8675"/>
                </a:cubicBezTo>
                <a:cubicBezTo>
                  <a:pt x="2061" y="8580"/>
                  <a:pt x="2025" y="8509"/>
                  <a:pt x="1977" y="8414"/>
                </a:cubicBezTo>
                <a:cubicBezTo>
                  <a:pt x="1965" y="8378"/>
                  <a:pt x="1930" y="8342"/>
                  <a:pt x="1918" y="8294"/>
                </a:cubicBezTo>
                <a:cubicBezTo>
                  <a:pt x="1858" y="8175"/>
                  <a:pt x="1799" y="8044"/>
                  <a:pt x="1739" y="7925"/>
                </a:cubicBezTo>
                <a:cubicBezTo>
                  <a:pt x="1632" y="7699"/>
                  <a:pt x="1549" y="7449"/>
                  <a:pt x="1441" y="7211"/>
                </a:cubicBezTo>
                <a:cubicBezTo>
                  <a:pt x="1370" y="7021"/>
                  <a:pt x="1310" y="6830"/>
                  <a:pt x="1227" y="6628"/>
                </a:cubicBezTo>
                <a:cubicBezTo>
                  <a:pt x="1168" y="6473"/>
                  <a:pt x="1132" y="6306"/>
                  <a:pt x="1072" y="6139"/>
                </a:cubicBezTo>
                <a:cubicBezTo>
                  <a:pt x="1025" y="6044"/>
                  <a:pt x="989" y="5925"/>
                  <a:pt x="965" y="5806"/>
                </a:cubicBezTo>
                <a:cubicBezTo>
                  <a:pt x="918" y="5604"/>
                  <a:pt x="858" y="5413"/>
                  <a:pt x="810" y="5223"/>
                </a:cubicBezTo>
                <a:cubicBezTo>
                  <a:pt x="727" y="4794"/>
                  <a:pt x="668" y="4377"/>
                  <a:pt x="632" y="3937"/>
                </a:cubicBezTo>
                <a:cubicBezTo>
                  <a:pt x="608" y="3651"/>
                  <a:pt x="608" y="3377"/>
                  <a:pt x="608" y="3091"/>
                </a:cubicBezTo>
                <a:cubicBezTo>
                  <a:pt x="608" y="2925"/>
                  <a:pt x="620" y="2770"/>
                  <a:pt x="620" y="2603"/>
                </a:cubicBezTo>
                <a:cubicBezTo>
                  <a:pt x="632" y="2496"/>
                  <a:pt x="632" y="2389"/>
                  <a:pt x="632" y="2294"/>
                </a:cubicBezTo>
                <a:cubicBezTo>
                  <a:pt x="656" y="2139"/>
                  <a:pt x="656" y="1996"/>
                  <a:pt x="668" y="1841"/>
                </a:cubicBezTo>
                <a:cubicBezTo>
                  <a:pt x="668" y="1829"/>
                  <a:pt x="668" y="1829"/>
                  <a:pt x="691" y="1782"/>
                </a:cubicBezTo>
                <a:close/>
                <a:moveTo>
                  <a:pt x="693" y="1"/>
                </a:moveTo>
                <a:cubicBezTo>
                  <a:pt x="612" y="1"/>
                  <a:pt x="530" y="41"/>
                  <a:pt x="501" y="127"/>
                </a:cubicBezTo>
                <a:cubicBezTo>
                  <a:pt x="453" y="258"/>
                  <a:pt x="429" y="413"/>
                  <a:pt x="394" y="555"/>
                </a:cubicBezTo>
                <a:cubicBezTo>
                  <a:pt x="358" y="734"/>
                  <a:pt x="322" y="913"/>
                  <a:pt x="298" y="1091"/>
                </a:cubicBezTo>
                <a:cubicBezTo>
                  <a:pt x="275" y="1258"/>
                  <a:pt x="251" y="1413"/>
                  <a:pt x="215" y="1567"/>
                </a:cubicBezTo>
                <a:cubicBezTo>
                  <a:pt x="179" y="1818"/>
                  <a:pt x="144" y="2032"/>
                  <a:pt x="120" y="2258"/>
                </a:cubicBezTo>
                <a:cubicBezTo>
                  <a:pt x="84" y="2437"/>
                  <a:pt x="72" y="2615"/>
                  <a:pt x="60" y="2794"/>
                </a:cubicBezTo>
                <a:cubicBezTo>
                  <a:pt x="25" y="3091"/>
                  <a:pt x="1" y="3389"/>
                  <a:pt x="1" y="3699"/>
                </a:cubicBezTo>
                <a:lnTo>
                  <a:pt x="1" y="3865"/>
                </a:lnTo>
                <a:cubicBezTo>
                  <a:pt x="1" y="4365"/>
                  <a:pt x="25" y="4866"/>
                  <a:pt x="120" y="5354"/>
                </a:cubicBezTo>
                <a:cubicBezTo>
                  <a:pt x="144" y="5592"/>
                  <a:pt x="203" y="5830"/>
                  <a:pt x="263" y="6068"/>
                </a:cubicBezTo>
                <a:cubicBezTo>
                  <a:pt x="310" y="6211"/>
                  <a:pt x="358" y="6378"/>
                  <a:pt x="394" y="6532"/>
                </a:cubicBezTo>
                <a:cubicBezTo>
                  <a:pt x="441" y="6687"/>
                  <a:pt x="489" y="6842"/>
                  <a:pt x="548" y="7009"/>
                </a:cubicBezTo>
                <a:cubicBezTo>
                  <a:pt x="596" y="7128"/>
                  <a:pt x="632" y="7259"/>
                  <a:pt x="679" y="7378"/>
                </a:cubicBezTo>
                <a:cubicBezTo>
                  <a:pt x="715" y="7449"/>
                  <a:pt x="727" y="7521"/>
                  <a:pt x="751" y="7604"/>
                </a:cubicBezTo>
                <a:cubicBezTo>
                  <a:pt x="834" y="7794"/>
                  <a:pt x="906" y="7973"/>
                  <a:pt x="977" y="8164"/>
                </a:cubicBezTo>
                <a:cubicBezTo>
                  <a:pt x="1013" y="8235"/>
                  <a:pt x="1049" y="8318"/>
                  <a:pt x="1084" y="8390"/>
                </a:cubicBezTo>
                <a:cubicBezTo>
                  <a:pt x="1132" y="8497"/>
                  <a:pt x="1168" y="8580"/>
                  <a:pt x="1215" y="8687"/>
                </a:cubicBezTo>
                <a:cubicBezTo>
                  <a:pt x="1251" y="8747"/>
                  <a:pt x="1287" y="8806"/>
                  <a:pt x="1322" y="8866"/>
                </a:cubicBezTo>
                <a:cubicBezTo>
                  <a:pt x="1382" y="8949"/>
                  <a:pt x="1430" y="9056"/>
                  <a:pt x="1489" y="9164"/>
                </a:cubicBezTo>
                <a:cubicBezTo>
                  <a:pt x="1513" y="9223"/>
                  <a:pt x="1560" y="9271"/>
                  <a:pt x="1584" y="9330"/>
                </a:cubicBezTo>
                <a:cubicBezTo>
                  <a:pt x="1668" y="9426"/>
                  <a:pt x="1727" y="9521"/>
                  <a:pt x="1787" y="9628"/>
                </a:cubicBezTo>
                <a:cubicBezTo>
                  <a:pt x="1882" y="9807"/>
                  <a:pt x="2025" y="9961"/>
                  <a:pt x="2144" y="10128"/>
                </a:cubicBezTo>
                <a:cubicBezTo>
                  <a:pt x="2239" y="10259"/>
                  <a:pt x="2358" y="10402"/>
                  <a:pt x="2465" y="10533"/>
                </a:cubicBezTo>
                <a:cubicBezTo>
                  <a:pt x="2620" y="10723"/>
                  <a:pt x="2799" y="10890"/>
                  <a:pt x="2977" y="11033"/>
                </a:cubicBezTo>
                <a:cubicBezTo>
                  <a:pt x="3156" y="11188"/>
                  <a:pt x="3346" y="11331"/>
                  <a:pt x="3537" y="11450"/>
                </a:cubicBezTo>
                <a:cubicBezTo>
                  <a:pt x="3775" y="11604"/>
                  <a:pt x="4013" y="11735"/>
                  <a:pt x="4263" y="11843"/>
                </a:cubicBezTo>
                <a:cubicBezTo>
                  <a:pt x="4478" y="11950"/>
                  <a:pt x="4704" y="12021"/>
                  <a:pt x="4942" y="12081"/>
                </a:cubicBezTo>
                <a:cubicBezTo>
                  <a:pt x="5073" y="12104"/>
                  <a:pt x="5204" y="12140"/>
                  <a:pt x="5359" y="12152"/>
                </a:cubicBezTo>
                <a:cubicBezTo>
                  <a:pt x="5418" y="12158"/>
                  <a:pt x="5478" y="12161"/>
                  <a:pt x="5537" y="12161"/>
                </a:cubicBezTo>
                <a:cubicBezTo>
                  <a:pt x="5597" y="12161"/>
                  <a:pt x="5656" y="12158"/>
                  <a:pt x="5716" y="12152"/>
                </a:cubicBezTo>
                <a:cubicBezTo>
                  <a:pt x="5954" y="12140"/>
                  <a:pt x="6168" y="12093"/>
                  <a:pt x="6394" y="12009"/>
                </a:cubicBezTo>
                <a:cubicBezTo>
                  <a:pt x="6466" y="11974"/>
                  <a:pt x="6525" y="11950"/>
                  <a:pt x="6609" y="11902"/>
                </a:cubicBezTo>
                <a:cubicBezTo>
                  <a:pt x="6644" y="11866"/>
                  <a:pt x="6728" y="11831"/>
                  <a:pt x="6764" y="11783"/>
                </a:cubicBezTo>
                <a:cubicBezTo>
                  <a:pt x="6859" y="11688"/>
                  <a:pt x="6942" y="11604"/>
                  <a:pt x="7002" y="11497"/>
                </a:cubicBezTo>
                <a:cubicBezTo>
                  <a:pt x="7061" y="11390"/>
                  <a:pt x="7121" y="11295"/>
                  <a:pt x="7156" y="11176"/>
                </a:cubicBezTo>
                <a:cubicBezTo>
                  <a:pt x="7180" y="11057"/>
                  <a:pt x="7216" y="10914"/>
                  <a:pt x="7216" y="10795"/>
                </a:cubicBezTo>
                <a:cubicBezTo>
                  <a:pt x="7228" y="10533"/>
                  <a:pt x="7180" y="10259"/>
                  <a:pt x="7085" y="10009"/>
                </a:cubicBezTo>
                <a:cubicBezTo>
                  <a:pt x="7002" y="9783"/>
                  <a:pt x="6883" y="9580"/>
                  <a:pt x="6752" y="9366"/>
                </a:cubicBezTo>
                <a:cubicBezTo>
                  <a:pt x="6644" y="9211"/>
                  <a:pt x="6525" y="9033"/>
                  <a:pt x="6406" y="8878"/>
                </a:cubicBezTo>
                <a:lnTo>
                  <a:pt x="6192" y="8616"/>
                </a:lnTo>
                <a:cubicBezTo>
                  <a:pt x="6085" y="8461"/>
                  <a:pt x="5954" y="8330"/>
                  <a:pt x="5835" y="8199"/>
                </a:cubicBezTo>
                <a:cubicBezTo>
                  <a:pt x="5728" y="8080"/>
                  <a:pt x="5621" y="7973"/>
                  <a:pt x="5501" y="7854"/>
                </a:cubicBezTo>
                <a:cubicBezTo>
                  <a:pt x="5240" y="7580"/>
                  <a:pt x="4978" y="7330"/>
                  <a:pt x="4716" y="7080"/>
                </a:cubicBezTo>
                <a:lnTo>
                  <a:pt x="3954" y="6366"/>
                </a:lnTo>
                <a:cubicBezTo>
                  <a:pt x="3692" y="6116"/>
                  <a:pt x="3418" y="5878"/>
                  <a:pt x="3180" y="5592"/>
                </a:cubicBezTo>
                <a:cubicBezTo>
                  <a:pt x="3061" y="5461"/>
                  <a:pt x="2942" y="5318"/>
                  <a:pt x="2834" y="5175"/>
                </a:cubicBezTo>
                <a:cubicBezTo>
                  <a:pt x="2739" y="5044"/>
                  <a:pt x="2644" y="4889"/>
                  <a:pt x="2537" y="4758"/>
                </a:cubicBezTo>
                <a:cubicBezTo>
                  <a:pt x="2334" y="4461"/>
                  <a:pt x="2144" y="4163"/>
                  <a:pt x="1965" y="3853"/>
                </a:cubicBezTo>
                <a:cubicBezTo>
                  <a:pt x="1787" y="3520"/>
                  <a:pt x="1632" y="3175"/>
                  <a:pt x="1501" y="2841"/>
                </a:cubicBezTo>
                <a:cubicBezTo>
                  <a:pt x="1441" y="2651"/>
                  <a:pt x="1382" y="2460"/>
                  <a:pt x="1322" y="2270"/>
                </a:cubicBezTo>
                <a:cubicBezTo>
                  <a:pt x="1263" y="2068"/>
                  <a:pt x="1191" y="1865"/>
                  <a:pt x="1144" y="1663"/>
                </a:cubicBezTo>
                <a:cubicBezTo>
                  <a:pt x="1096" y="1460"/>
                  <a:pt x="1049" y="1258"/>
                  <a:pt x="1025" y="1056"/>
                </a:cubicBezTo>
                <a:cubicBezTo>
                  <a:pt x="989" y="841"/>
                  <a:pt x="977" y="651"/>
                  <a:pt x="953" y="460"/>
                </a:cubicBezTo>
                <a:cubicBezTo>
                  <a:pt x="953" y="401"/>
                  <a:pt x="906" y="353"/>
                  <a:pt x="858" y="329"/>
                </a:cubicBezTo>
                <a:cubicBezTo>
                  <a:pt x="858" y="305"/>
                  <a:pt x="870" y="282"/>
                  <a:pt x="870" y="270"/>
                </a:cubicBezTo>
                <a:cubicBezTo>
                  <a:pt x="906" y="163"/>
                  <a:pt x="858" y="43"/>
                  <a:pt x="751" y="8"/>
                </a:cubicBezTo>
                <a:cubicBezTo>
                  <a:pt x="732" y="3"/>
                  <a:pt x="713" y="1"/>
                  <a:pt x="6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 name="Google Shape;477;p26"/>
          <p:cNvGrpSpPr/>
          <p:nvPr/>
        </p:nvGrpSpPr>
        <p:grpSpPr>
          <a:xfrm rot="1290843">
            <a:off x="6115341" y="1752288"/>
            <a:ext cx="2096096" cy="2096132"/>
            <a:chOff x="878375" y="1793500"/>
            <a:chExt cx="1474300" cy="1474325"/>
          </a:xfrm>
        </p:grpSpPr>
        <p:grpSp>
          <p:nvGrpSpPr>
            <p:cNvPr id="478" name="Google Shape;478;p26"/>
            <p:cNvGrpSpPr/>
            <p:nvPr/>
          </p:nvGrpSpPr>
          <p:grpSpPr>
            <a:xfrm>
              <a:off x="878375" y="1793500"/>
              <a:ext cx="1474300" cy="1474325"/>
              <a:chOff x="878375" y="1793500"/>
              <a:chExt cx="1474300" cy="1474325"/>
            </a:xfrm>
          </p:grpSpPr>
          <p:sp>
            <p:nvSpPr>
              <p:cNvPr id="479" name="Google Shape;479;p26"/>
              <p:cNvSpPr/>
              <p:nvPr/>
            </p:nvSpPr>
            <p:spPr>
              <a:xfrm>
                <a:off x="878375" y="1793500"/>
                <a:ext cx="1474300" cy="1474325"/>
              </a:xfrm>
              <a:custGeom>
                <a:rect b="b" l="l" r="r" t="t"/>
                <a:pathLst>
                  <a:path extrusionOk="0" h="58973" w="58972">
                    <a:moveTo>
                      <a:pt x="29492" y="1"/>
                    </a:moveTo>
                    <a:cubicBezTo>
                      <a:pt x="13204" y="1"/>
                      <a:pt x="0" y="13205"/>
                      <a:pt x="0" y="29492"/>
                    </a:cubicBezTo>
                    <a:cubicBezTo>
                      <a:pt x="0" y="45768"/>
                      <a:pt x="13204" y="58972"/>
                      <a:pt x="29492" y="58972"/>
                    </a:cubicBezTo>
                    <a:cubicBezTo>
                      <a:pt x="45768" y="58972"/>
                      <a:pt x="58972" y="45768"/>
                      <a:pt x="58972" y="29492"/>
                    </a:cubicBezTo>
                    <a:cubicBezTo>
                      <a:pt x="58972" y="13205"/>
                      <a:pt x="45768" y="1"/>
                      <a:pt x="294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6"/>
              <p:cNvSpPr/>
              <p:nvPr/>
            </p:nvSpPr>
            <p:spPr>
              <a:xfrm>
                <a:off x="992675" y="1919700"/>
                <a:ext cx="1219825" cy="1219525"/>
              </a:xfrm>
              <a:custGeom>
                <a:rect b="b" l="l" r="r" t="t"/>
                <a:pathLst>
                  <a:path extrusionOk="0" h="48781" w="48793">
                    <a:moveTo>
                      <a:pt x="24396" y="1"/>
                    </a:moveTo>
                    <a:cubicBezTo>
                      <a:pt x="10918" y="1"/>
                      <a:pt x="0" y="10919"/>
                      <a:pt x="0" y="24397"/>
                    </a:cubicBezTo>
                    <a:cubicBezTo>
                      <a:pt x="0" y="37863"/>
                      <a:pt x="10918" y="48781"/>
                      <a:pt x="24396" y="48781"/>
                    </a:cubicBezTo>
                    <a:cubicBezTo>
                      <a:pt x="37862" y="48781"/>
                      <a:pt x="48792" y="37863"/>
                      <a:pt x="48792" y="24397"/>
                    </a:cubicBezTo>
                    <a:cubicBezTo>
                      <a:pt x="48792" y="10919"/>
                      <a:pt x="37862" y="1"/>
                      <a:pt x="243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6"/>
              <p:cNvSpPr/>
              <p:nvPr/>
            </p:nvSpPr>
            <p:spPr>
              <a:xfrm>
                <a:off x="1067375" y="1985500"/>
                <a:ext cx="1098375" cy="1098375"/>
              </a:xfrm>
              <a:custGeom>
                <a:rect b="b" l="l" r="r" t="t"/>
                <a:pathLst>
                  <a:path extrusionOk="0" h="43935" w="43935">
                    <a:moveTo>
                      <a:pt x="21968" y="536"/>
                    </a:moveTo>
                    <a:cubicBezTo>
                      <a:pt x="33791" y="536"/>
                      <a:pt x="43399" y="10156"/>
                      <a:pt x="43399" y="21967"/>
                    </a:cubicBezTo>
                    <a:cubicBezTo>
                      <a:pt x="43399" y="33790"/>
                      <a:pt x="33791" y="43398"/>
                      <a:pt x="21968" y="43398"/>
                    </a:cubicBezTo>
                    <a:cubicBezTo>
                      <a:pt x="10157" y="43398"/>
                      <a:pt x="537" y="33790"/>
                      <a:pt x="537" y="21967"/>
                    </a:cubicBezTo>
                    <a:cubicBezTo>
                      <a:pt x="537" y="10156"/>
                      <a:pt x="10157" y="536"/>
                      <a:pt x="21968" y="536"/>
                    </a:cubicBezTo>
                    <a:close/>
                    <a:moveTo>
                      <a:pt x="21968" y="0"/>
                    </a:moveTo>
                    <a:cubicBezTo>
                      <a:pt x="9859" y="0"/>
                      <a:pt x="1" y="9859"/>
                      <a:pt x="1" y="21967"/>
                    </a:cubicBezTo>
                    <a:cubicBezTo>
                      <a:pt x="1" y="34088"/>
                      <a:pt x="9859" y="43934"/>
                      <a:pt x="21968" y="43934"/>
                    </a:cubicBezTo>
                    <a:cubicBezTo>
                      <a:pt x="34077" y="43934"/>
                      <a:pt x="43935" y="34088"/>
                      <a:pt x="43935" y="21967"/>
                    </a:cubicBezTo>
                    <a:cubicBezTo>
                      <a:pt x="43935" y="9859"/>
                      <a:pt x="34088" y="0"/>
                      <a:pt x="2196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6"/>
              <p:cNvSpPr/>
              <p:nvPr/>
            </p:nvSpPr>
            <p:spPr>
              <a:xfrm>
                <a:off x="956350" y="2795325"/>
                <a:ext cx="316450" cy="329625"/>
              </a:xfrm>
              <a:custGeom>
                <a:rect b="b" l="l" r="r" t="t"/>
                <a:pathLst>
                  <a:path extrusionOk="0" h="13185" w="12658">
                    <a:moveTo>
                      <a:pt x="299" y="0"/>
                    </a:moveTo>
                    <a:cubicBezTo>
                      <a:pt x="249" y="0"/>
                      <a:pt x="199" y="14"/>
                      <a:pt x="156" y="40"/>
                    </a:cubicBezTo>
                    <a:cubicBezTo>
                      <a:pt x="25" y="111"/>
                      <a:pt x="1" y="278"/>
                      <a:pt x="72" y="397"/>
                    </a:cubicBezTo>
                    <a:cubicBezTo>
                      <a:pt x="334" y="814"/>
                      <a:pt x="6502" y="10565"/>
                      <a:pt x="12264" y="13149"/>
                    </a:cubicBezTo>
                    <a:cubicBezTo>
                      <a:pt x="12288" y="13184"/>
                      <a:pt x="12336" y="13184"/>
                      <a:pt x="12359" y="13184"/>
                    </a:cubicBezTo>
                    <a:cubicBezTo>
                      <a:pt x="12467" y="13184"/>
                      <a:pt x="12574" y="13125"/>
                      <a:pt x="12598" y="13018"/>
                    </a:cubicBezTo>
                    <a:cubicBezTo>
                      <a:pt x="12657" y="12898"/>
                      <a:pt x="12598" y="12732"/>
                      <a:pt x="12467" y="12672"/>
                    </a:cubicBezTo>
                    <a:cubicBezTo>
                      <a:pt x="6871" y="10148"/>
                      <a:pt x="572" y="230"/>
                      <a:pt x="513" y="123"/>
                    </a:cubicBezTo>
                    <a:cubicBezTo>
                      <a:pt x="468" y="40"/>
                      <a:pt x="384" y="0"/>
                      <a:pt x="2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6"/>
              <p:cNvSpPr/>
              <p:nvPr/>
            </p:nvSpPr>
            <p:spPr>
              <a:xfrm>
                <a:off x="1610000" y="1985500"/>
                <a:ext cx="14625" cy="140500"/>
              </a:xfrm>
              <a:custGeom>
                <a:rect b="b" l="l" r="r" t="t"/>
                <a:pathLst>
                  <a:path extrusionOk="0" h="5620" w="585">
                    <a:moveTo>
                      <a:pt x="263" y="0"/>
                    </a:moveTo>
                    <a:cubicBezTo>
                      <a:pt x="120" y="0"/>
                      <a:pt x="1" y="119"/>
                      <a:pt x="1" y="274"/>
                    </a:cubicBezTo>
                    <a:lnTo>
                      <a:pt x="49" y="5346"/>
                    </a:lnTo>
                    <a:cubicBezTo>
                      <a:pt x="49" y="5501"/>
                      <a:pt x="168" y="5620"/>
                      <a:pt x="310" y="5620"/>
                    </a:cubicBezTo>
                    <a:cubicBezTo>
                      <a:pt x="465" y="5620"/>
                      <a:pt x="584" y="5501"/>
                      <a:pt x="584" y="5346"/>
                    </a:cubicBezTo>
                    <a:lnTo>
                      <a:pt x="537" y="274"/>
                    </a:lnTo>
                    <a:cubicBezTo>
                      <a:pt x="537" y="119"/>
                      <a:pt x="418" y="0"/>
                      <a:pt x="26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6"/>
              <p:cNvSpPr/>
              <p:nvPr/>
            </p:nvSpPr>
            <p:spPr>
              <a:xfrm flipH="1" rot="-2581588">
                <a:off x="1291839" y="2255767"/>
                <a:ext cx="567320" cy="397654"/>
              </a:xfrm>
              <a:custGeom>
                <a:rect b="b" l="l" r="r" t="t"/>
                <a:pathLst>
                  <a:path extrusionOk="0" h="15907" w="22694">
                    <a:moveTo>
                      <a:pt x="0" y="0"/>
                    </a:moveTo>
                    <a:lnTo>
                      <a:pt x="584" y="7382"/>
                    </a:lnTo>
                    <a:cubicBezTo>
                      <a:pt x="5465" y="8823"/>
                      <a:pt x="13037" y="15907"/>
                      <a:pt x="13037" y="15907"/>
                    </a:cubicBezTo>
                    <a:cubicBezTo>
                      <a:pt x="18026" y="10442"/>
                      <a:pt x="21372" y="10549"/>
                      <a:pt x="21360" y="10537"/>
                    </a:cubicBezTo>
                    <a:lnTo>
                      <a:pt x="22693" y="4882"/>
                    </a:lnTo>
                    <a:lnTo>
                      <a:pt x="17812" y="6418"/>
                    </a:lnTo>
                    <a:cubicBezTo>
                      <a:pt x="17145" y="8811"/>
                      <a:pt x="13133" y="13883"/>
                      <a:pt x="13133" y="13883"/>
                    </a:cubicBezTo>
                    <a:cubicBezTo>
                      <a:pt x="10156" y="11597"/>
                      <a:pt x="7477" y="2203"/>
                      <a:pt x="7477" y="2203"/>
                    </a:cubicBez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6"/>
              <p:cNvSpPr/>
              <p:nvPr/>
            </p:nvSpPr>
            <p:spPr>
              <a:xfrm>
                <a:off x="1608825" y="2953475"/>
                <a:ext cx="14600" cy="130400"/>
              </a:xfrm>
              <a:custGeom>
                <a:rect b="b" l="l" r="r" t="t"/>
                <a:pathLst>
                  <a:path extrusionOk="0" h="5216" w="584">
                    <a:moveTo>
                      <a:pt x="274" y="0"/>
                    </a:moveTo>
                    <a:cubicBezTo>
                      <a:pt x="119" y="0"/>
                      <a:pt x="0" y="119"/>
                      <a:pt x="0" y="262"/>
                    </a:cubicBezTo>
                    <a:lnTo>
                      <a:pt x="48" y="4953"/>
                    </a:lnTo>
                    <a:cubicBezTo>
                      <a:pt x="48" y="5096"/>
                      <a:pt x="167" y="5215"/>
                      <a:pt x="310" y="5215"/>
                    </a:cubicBezTo>
                    <a:cubicBezTo>
                      <a:pt x="465" y="5215"/>
                      <a:pt x="572" y="5096"/>
                      <a:pt x="584" y="4953"/>
                    </a:cubicBezTo>
                    <a:lnTo>
                      <a:pt x="536" y="262"/>
                    </a:lnTo>
                    <a:cubicBezTo>
                      <a:pt x="536" y="119"/>
                      <a:pt x="417" y="0"/>
                      <a:pt x="2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6"/>
              <p:cNvSpPr/>
              <p:nvPr/>
            </p:nvSpPr>
            <p:spPr>
              <a:xfrm>
                <a:off x="1072450" y="2498650"/>
                <a:ext cx="151825" cy="17875"/>
              </a:xfrm>
              <a:custGeom>
                <a:rect b="b" l="l" r="r" t="t"/>
                <a:pathLst>
                  <a:path extrusionOk="0" h="715" w="6073">
                    <a:moveTo>
                      <a:pt x="262" y="1"/>
                    </a:moveTo>
                    <a:cubicBezTo>
                      <a:pt x="131" y="12"/>
                      <a:pt x="0" y="108"/>
                      <a:pt x="0" y="251"/>
                    </a:cubicBezTo>
                    <a:cubicBezTo>
                      <a:pt x="0" y="393"/>
                      <a:pt x="95" y="524"/>
                      <a:pt x="250" y="524"/>
                    </a:cubicBezTo>
                    <a:lnTo>
                      <a:pt x="5810" y="715"/>
                    </a:lnTo>
                    <a:cubicBezTo>
                      <a:pt x="5953" y="715"/>
                      <a:pt x="6072" y="596"/>
                      <a:pt x="6072" y="465"/>
                    </a:cubicBezTo>
                    <a:cubicBezTo>
                      <a:pt x="6072" y="334"/>
                      <a:pt x="5965" y="191"/>
                      <a:pt x="5810" y="191"/>
                    </a:cubicBezTo>
                    <a:lnTo>
                      <a:pt x="26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6"/>
              <p:cNvSpPr/>
              <p:nvPr/>
            </p:nvSpPr>
            <p:spPr>
              <a:xfrm>
                <a:off x="1928800" y="2129875"/>
                <a:ext cx="63125" cy="70550"/>
              </a:xfrm>
              <a:custGeom>
                <a:rect b="b" l="l" r="r" t="t"/>
                <a:pathLst>
                  <a:path extrusionOk="0" h="2822" w="2525">
                    <a:moveTo>
                      <a:pt x="2218" y="1"/>
                    </a:moveTo>
                    <a:cubicBezTo>
                      <a:pt x="2146" y="1"/>
                      <a:pt x="2076" y="30"/>
                      <a:pt x="2025" y="95"/>
                    </a:cubicBezTo>
                    <a:lnTo>
                      <a:pt x="108" y="2381"/>
                    </a:lnTo>
                    <a:cubicBezTo>
                      <a:pt x="1" y="2500"/>
                      <a:pt x="12" y="2667"/>
                      <a:pt x="131" y="2762"/>
                    </a:cubicBezTo>
                    <a:cubicBezTo>
                      <a:pt x="179" y="2798"/>
                      <a:pt x="239" y="2822"/>
                      <a:pt x="298" y="2822"/>
                    </a:cubicBezTo>
                    <a:cubicBezTo>
                      <a:pt x="370" y="2822"/>
                      <a:pt x="453" y="2786"/>
                      <a:pt x="501" y="2726"/>
                    </a:cubicBezTo>
                    <a:lnTo>
                      <a:pt x="2429" y="440"/>
                    </a:lnTo>
                    <a:cubicBezTo>
                      <a:pt x="2525" y="321"/>
                      <a:pt x="2513" y="155"/>
                      <a:pt x="2394" y="59"/>
                    </a:cubicBezTo>
                    <a:cubicBezTo>
                      <a:pt x="2339" y="21"/>
                      <a:pt x="2278" y="1"/>
                      <a:pt x="22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6"/>
              <p:cNvSpPr/>
              <p:nvPr/>
            </p:nvSpPr>
            <p:spPr>
              <a:xfrm>
                <a:off x="1239125" y="2871975"/>
                <a:ext cx="62250" cy="61275"/>
              </a:xfrm>
              <a:custGeom>
                <a:rect b="b" l="l" r="r" t="t"/>
                <a:pathLst>
                  <a:path extrusionOk="0" h="2451" w="2490">
                    <a:moveTo>
                      <a:pt x="2203" y="1"/>
                    </a:moveTo>
                    <a:cubicBezTo>
                      <a:pt x="2135" y="1"/>
                      <a:pt x="2066" y="28"/>
                      <a:pt x="2013" y="81"/>
                    </a:cubicBezTo>
                    <a:lnTo>
                      <a:pt x="96" y="1998"/>
                    </a:lnTo>
                    <a:cubicBezTo>
                      <a:pt x="1" y="2105"/>
                      <a:pt x="1" y="2272"/>
                      <a:pt x="96" y="2379"/>
                    </a:cubicBezTo>
                    <a:cubicBezTo>
                      <a:pt x="156" y="2415"/>
                      <a:pt x="215" y="2451"/>
                      <a:pt x="298" y="2451"/>
                    </a:cubicBezTo>
                    <a:cubicBezTo>
                      <a:pt x="346" y="2451"/>
                      <a:pt x="429" y="2427"/>
                      <a:pt x="477" y="2379"/>
                    </a:cubicBezTo>
                    <a:lnTo>
                      <a:pt x="2394" y="462"/>
                    </a:lnTo>
                    <a:cubicBezTo>
                      <a:pt x="2489" y="355"/>
                      <a:pt x="2489" y="188"/>
                      <a:pt x="2394" y="81"/>
                    </a:cubicBezTo>
                    <a:cubicBezTo>
                      <a:pt x="2340" y="28"/>
                      <a:pt x="2272" y="1"/>
                      <a:pt x="22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6"/>
              <p:cNvSpPr/>
              <p:nvPr/>
            </p:nvSpPr>
            <p:spPr>
              <a:xfrm>
                <a:off x="1209950" y="2162850"/>
                <a:ext cx="68200" cy="51575"/>
              </a:xfrm>
              <a:custGeom>
                <a:rect b="b" l="l" r="r" t="t"/>
                <a:pathLst>
                  <a:path extrusionOk="0" h="2063" w="2728">
                    <a:moveTo>
                      <a:pt x="309" y="1"/>
                    </a:moveTo>
                    <a:cubicBezTo>
                      <a:pt x="227" y="1"/>
                      <a:pt x="146" y="38"/>
                      <a:pt x="96" y="109"/>
                    </a:cubicBezTo>
                    <a:cubicBezTo>
                      <a:pt x="1" y="229"/>
                      <a:pt x="25" y="395"/>
                      <a:pt x="156" y="490"/>
                    </a:cubicBezTo>
                    <a:lnTo>
                      <a:pt x="2263" y="2014"/>
                    </a:lnTo>
                    <a:cubicBezTo>
                      <a:pt x="2311" y="2050"/>
                      <a:pt x="2358" y="2062"/>
                      <a:pt x="2406" y="2062"/>
                    </a:cubicBezTo>
                    <a:cubicBezTo>
                      <a:pt x="2501" y="2062"/>
                      <a:pt x="2573" y="2038"/>
                      <a:pt x="2632" y="1955"/>
                    </a:cubicBezTo>
                    <a:cubicBezTo>
                      <a:pt x="2727" y="1836"/>
                      <a:pt x="2692" y="1681"/>
                      <a:pt x="2573" y="1586"/>
                    </a:cubicBezTo>
                    <a:lnTo>
                      <a:pt x="465" y="50"/>
                    </a:lnTo>
                    <a:cubicBezTo>
                      <a:pt x="418" y="17"/>
                      <a:pt x="363" y="1"/>
                      <a:pt x="30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6"/>
              <p:cNvSpPr/>
              <p:nvPr/>
            </p:nvSpPr>
            <p:spPr>
              <a:xfrm>
                <a:off x="1543325" y="2538525"/>
                <a:ext cx="148875" cy="148875"/>
              </a:xfrm>
              <a:custGeom>
                <a:rect b="b" l="l" r="r" t="t"/>
                <a:pathLst>
                  <a:path extrusionOk="0" h="5955" w="5955">
                    <a:moveTo>
                      <a:pt x="2977" y="1"/>
                    </a:moveTo>
                    <a:cubicBezTo>
                      <a:pt x="1334" y="1"/>
                      <a:pt x="1" y="1334"/>
                      <a:pt x="1" y="2978"/>
                    </a:cubicBezTo>
                    <a:cubicBezTo>
                      <a:pt x="1" y="4621"/>
                      <a:pt x="1334" y="5954"/>
                      <a:pt x="2977" y="5954"/>
                    </a:cubicBezTo>
                    <a:cubicBezTo>
                      <a:pt x="4621" y="5954"/>
                      <a:pt x="5954" y="4621"/>
                      <a:pt x="5954" y="2978"/>
                    </a:cubicBezTo>
                    <a:cubicBezTo>
                      <a:pt x="5954" y="1334"/>
                      <a:pt x="4621" y="1"/>
                      <a:pt x="29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6"/>
              <p:cNvSpPr/>
              <p:nvPr/>
            </p:nvSpPr>
            <p:spPr>
              <a:xfrm>
                <a:off x="1568050" y="2560575"/>
                <a:ext cx="99725" cy="99725"/>
              </a:xfrm>
              <a:custGeom>
                <a:rect b="b" l="l" r="r" t="t"/>
                <a:pathLst>
                  <a:path extrusionOk="0" h="3989" w="3989">
                    <a:moveTo>
                      <a:pt x="1988" y="536"/>
                    </a:moveTo>
                    <a:cubicBezTo>
                      <a:pt x="2798" y="536"/>
                      <a:pt x="3453" y="1191"/>
                      <a:pt x="3453" y="1988"/>
                    </a:cubicBezTo>
                    <a:cubicBezTo>
                      <a:pt x="3453" y="2798"/>
                      <a:pt x="2798" y="3453"/>
                      <a:pt x="1988" y="3453"/>
                    </a:cubicBezTo>
                    <a:cubicBezTo>
                      <a:pt x="1191" y="3453"/>
                      <a:pt x="536" y="2798"/>
                      <a:pt x="536" y="1988"/>
                    </a:cubicBezTo>
                    <a:cubicBezTo>
                      <a:pt x="536" y="1191"/>
                      <a:pt x="1191" y="536"/>
                      <a:pt x="1988" y="536"/>
                    </a:cubicBezTo>
                    <a:close/>
                    <a:moveTo>
                      <a:pt x="1988" y="0"/>
                    </a:moveTo>
                    <a:cubicBezTo>
                      <a:pt x="893" y="0"/>
                      <a:pt x="0" y="893"/>
                      <a:pt x="0" y="1988"/>
                    </a:cubicBezTo>
                    <a:cubicBezTo>
                      <a:pt x="0" y="3096"/>
                      <a:pt x="893" y="3989"/>
                      <a:pt x="1988" y="3989"/>
                    </a:cubicBezTo>
                    <a:cubicBezTo>
                      <a:pt x="3072" y="3989"/>
                      <a:pt x="3965" y="3096"/>
                      <a:pt x="3989" y="1988"/>
                    </a:cubicBezTo>
                    <a:cubicBezTo>
                      <a:pt x="3989" y="893"/>
                      <a:pt x="3096" y="0"/>
                      <a:pt x="19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2" name="Google Shape;492;p26"/>
            <p:cNvSpPr/>
            <p:nvPr/>
          </p:nvSpPr>
          <p:spPr>
            <a:xfrm>
              <a:off x="2029700" y="2459950"/>
              <a:ext cx="133675" cy="22650"/>
            </a:xfrm>
            <a:custGeom>
              <a:rect b="b" l="l" r="r" t="t"/>
              <a:pathLst>
                <a:path extrusionOk="0" h="906" w="5347">
                  <a:moveTo>
                    <a:pt x="5049" y="1"/>
                  </a:moveTo>
                  <a:lnTo>
                    <a:pt x="251" y="394"/>
                  </a:lnTo>
                  <a:cubicBezTo>
                    <a:pt x="108" y="406"/>
                    <a:pt x="1" y="525"/>
                    <a:pt x="13" y="667"/>
                  </a:cubicBezTo>
                  <a:cubicBezTo>
                    <a:pt x="25" y="810"/>
                    <a:pt x="144" y="906"/>
                    <a:pt x="286" y="906"/>
                  </a:cubicBezTo>
                  <a:lnTo>
                    <a:pt x="298" y="906"/>
                  </a:lnTo>
                  <a:lnTo>
                    <a:pt x="5085" y="525"/>
                  </a:lnTo>
                  <a:cubicBezTo>
                    <a:pt x="5239" y="513"/>
                    <a:pt x="5347" y="394"/>
                    <a:pt x="5323" y="239"/>
                  </a:cubicBezTo>
                  <a:cubicBezTo>
                    <a:pt x="5311" y="96"/>
                    <a:pt x="5192" y="1"/>
                    <a:pt x="50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6"/>
            <p:cNvSpPr/>
            <p:nvPr/>
          </p:nvSpPr>
          <p:spPr>
            <a:xfrm>
              <a:off x="1967200" y="2838450"/>
              <a:ext cx="62825" cy="56400"/>
            </a:xfrm>
            <a:custGeom>
              <a:rect b="b" l="l" r="r" t="t"/>
              <a:pathLst>
                <a:path extrusionOk="0" h="2256" w="2513">
                  <a:moveTo>
                    <a:pt x="305" y="0"/>
                  </a:moveTo>
                  <a:cubicBezTo>
                    <a:pt x="232" y="0"/>
                    <a:pt x="159" y="31"/>
                    <a:pt x="108" y="89"/>
                  </a:cubicBezTo>
                  <a:cubicBezTo>
                    <a:pt x="0" y="196"/>
                    <a:pt x="12" y="351"/>
                    <a:pt x="119" y="458"/>
                  </a:cubicBezTo>
                  <a:lnTo>
                    <a:pt x="2036" y="2184"/>
                  </a:lnTo>
                  <a:cubicBezTo>
                    <a:pt x="2096" y="2244"/>
                    <a:pt x="2155" y="2256"/>
                    <a:pt x="2215" y="2256"/>
                  </a:cubicBezTo>
                  <a:cubicBezTo>
                    <a:pt x="2286" y="2256"/>
                    <a:pt x="2346" y="2232"/>
                    <a:pt x="2405" y="2172"/>
                  </a:cubicBezTo>
                  <a:cubicBezTo>
                    <a:pt x="2513" y="2065"/>
                    <a:pt x="2501" y="1899"/>
                    <a:pt x="2394" y="1803"/>
                  </a:cubicBezTo>
                  <a:lnTo>
                    <a:pt x="477" y="65"/>
                  </a:lnTo>
                  <a:cubicBezTo>
                    <a:pt x="428" y="22"/>
                    <a:pt x="367" y="0"/>
                    <a:pt x="3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 name="Google Shape;494;p26"/>
          <p:cNvGrpSpPr/>
          <p:nvPr/>
        </p:nvGrpSpPr>
        <p:grpSpPr>
          <a:xfrm flipH="1" rot="953843">
            <a:off x="7160264" y="-526579"/>
            <a:ext cx="2288358" cy="1834099"/>
            <a:chOff x="-440953" y="-271101"/>
            <a:chExt cx="2288486" cy="1834202"/>
          </a:xfrm>
        </p:grpSpPr>
        <p:sp>
          <p:nvSpPr>
            <p:cNvPr id="495" name="Google Shape;495;p26"/>
            <p:cNvSpPr/>
            <p:nvPr/>
          </p:nvSpPr>
          <p:spPr>
            <a:xfrm>
              <a:off x="-440953" y="-127009"/>
              <a:ext cx="1022255" cy="1669917"/>
            </a:xfrm>
            <a:custGeom>
              <a:rect b="b" l="l" r="r" t="t"/>
              <a:pathLst>
                <a:path extrusionOk="0" h="19801" w="12121">
                  <a:moveTo>
                    <a:pt x="2108" y="0"/>
                  </a:moveTo>
                  <a:cubicBezTo>
                    <a:pt x="2000" y="24"/>
                    <a:pt x="1917" y="84"/>
                    <a:pt x="1869" y="155"/>
                  </a:cubicBezTo>
                  <a:cubicBezTo>
                    <a:pt x="1834" y="215"/>
                    <a:pt x="1810" y="286"/>
                    <a:pt x="1810" y="369"/>
                  </a:cubicBezTo>
                  <a:cubicBezTo>
                    <a:pt x="1798" y="393"/>
                    <a:pt x="1798" y="441"/>
                    <a:pt x="1798" y="488"/>
                  </a:cubicBezTo>
                  <a:lnTo>
                    <a:pt x="1798" y="572"/>
                  </a:lnTo>
                  <a:cubicBezTo>
                    <a:pt x="1798" y="679"/>
                    <a:pt x="1774" y="798"/>
                    <a:pt x="1762" y="893"/>
                  </a:cubicBezTo>
                  <a:lnTo>
                    <a:pt x="1750" y="1000"/>
                  </a:lnTo>
                  <a:cubicBezTo>
                    <a:pt x="1738" y="1120"/>
                    <a:pt x="1727" y="1262"/>
                    <a:pt x="1703" y="1381"/>
                  </a:cubicBezTo>
                  <a:lnTo>
                    <a:pt x="1667" y="1822"/>
                  </a:lnTo>
                  <a:cubicBezTo>
                    <a:pt x="1619" y="2060"/>
                    <a:pt x="1572" y="2334"/>
                    <a:pt x="1512" y="2596"/>
                  </a:cubicBezTo>
                  <a:cubicBezTo>
                    <a:pt x="1441" y="2905"/>
                    <a:pt x="1346" y="3203"/>
                    <a:pt x="1262" y="3501"/>
                  </a:cubicBezTo>
                  <a:cubicBezTo>
                    <a:pt x="1226" y="3620"/>
                    <a:pt x="1191" y="3739"/>
                    <a:pt x="1155" y="3858"/>
                  </a:cubicBezTo>
                  <a:cubicBezTo>
                    <a:pt x="1096" y="4013"/>
                    <a:pt x="1048" y="4179"/>
                    <a:pt x="1012" y="4322"/>
                  </a:cubicBezTo>
                  <a:cubicBezTo>
                    <a:pt x="869" y="4739"/>
                    <a:pt x="750" y="5191"/>
                    <a:pt x="631" y="5596"/>
                  </a:cubicBezTo>
                  <a:cubicBezTo>
                    <a:pt x="584" y="5751"/>
                    <a:pt x="548" y="5918"/>
                    <a:pt x="500" y="6061"/>
                  </a:cubicBezTo>
                  <a:cubicBezTo>
                    <a:pt x="417" y="6346"/>
                    <a:pt x="334" y="6632"/>
                    <a:pt x="262" y="6930"/>
                  </a:cubicBezTo>
                  <a:cubicBezTo>
                    <a:pt x="167" y="7251"/>
                    <a:pt x="119" y="7549"/>
                    <a:pt x="83" y="7847"/>
                  </a:cubicBezTo>
                  <a:cubicBezTo>
                    <a:pt x="48" y="8192"/>
                    <a:pt x="24" y="8537"/>
                    <a:pt x="12" y="8799"/>
                  </a:cubicBezTo>
                  <a:cubicBezTo>
                    <a:pt x="0" y="8906"/>
                    <a:pt x="0" y="9013"/>
                    <a:pt x="0" y="9109"/>
                  </a:cubicBezTo>
                  <a:lnTo>
                    <a:pt x="0" y="9251"/>
                  </a:lnTo>
                  <a:cubicBezTo>
                    <a:pt x="0" y="9371"/>
                    <a:pt x="12" y="9490"/>
                    <a:pt x="12" y="9609"/>
                  </a:cubicBezTo>
                  <a:lnTo>
                    <a:pt x="12" y="9668"/>
                  </a:lnTo>
                  <a:cubicBezTo>
                    <a:pt x="24" y="9978"/>
                    <a:pt x="48" y="10287"/>
                    <a:pt x="119" y="10633"/>
                  </a:cubicBezTo>
                  <a:cubicBezTo>
                    <a:pt x="131" y="10764"/>
                    <a:pt x="155" y="10918"/>
                    <a:pt x="191" y="11061"/>
                  </a:cubicBezTo>
                  <a:lnTo>
                    <a:pt x="191" y="11097"/>
                  </a:lnTo>
                  <a:cubicBezTo>
                    <a:pt x="203" y="11228"/>
                    <a:pt x="238" y="11359"/>
                    <a:pt x="274" y="11490"/>
                  </a:cubicBezTo>
                  <a:lnTo>
                    <a:pt x="310" y="11621"/>
                  </a:lnTo>
                  <a:lnTo>
                    <a:pt x="345" y="11776"/>
                  </a:lnTo>
                  <a:cubicBezTo>
                    <a:pt x="405" y="11978"/>
                    <a:pt x="488" y="12145"/>
                    <a:pt x="548" y="12299"/>
                  </a:cubicBezTo>
                  <a:cubicBezTo>
                    <a:pt x="619" y="12490"/>
                    <a:pt x="726" y="12669"/>
                    <a:pt x="834" y="12847"/>
                  </a:cubicBezTo>
                  <a:cubicBezTo>
                    <a:pt x="857" y="12895"/>
                    <a:pt x="905" y="12954"/>
                    <a:pt x="929" y="13002"/>
                  </a:cubicBezTo>
                  <a:lnTo>
                    <a:pt x="965" y="13038"/>
                  </a:lnTo>
                  <a:cubicBezTo>
                    <a:pt x="1143" y="13311"/>
                    <a:pt x="1334" y="13573"/>
                    <a:pt x="1560" y="13812"/>
                  </a:cubicBezTo>
                  <a:cubicBezTo>
                    <a:pt x="1679" y="13954"/>
                    <a:pt x="1822" y="14097"/>
                    <a:pt x="1988" y="14228"/>
                  </a:cubicBezTo>
                  <a:lnTo>
                    <a:pt x="2084" y="14312"/>
                  </a:lnTo>
                  <a:lnTo>
                    <a:pt x="2167" y="14383"/>
                  </a:lnTo>
                  <a:lnTo>
                    <a:pt x="2215" y="14431"/>
                  </a:lnTo>
                  <a:lnTo>
                    <a:pt x="2393" y="14562"/>
                  </a:lnTo>
                  <a:lnTo>
                    <a:pt x="2631" y="14728"/>
                  </a:lnTo>
                  <a:cubicBezTo>
                    <a:pt x="2655" y="14752"/>
                    <a:pt x="2703" y="14776"/>
                    <a:pt x="2750" y="14800"/>
                  </a:cubicBezTo>
                  <a:lnTo>
                    <a:pt x="2774" y="14812"/>
                  </a:lnTo>
                  <a:cubicBezTo>
                    <a:pt x="2798" y="14835"/>
                    <a:pt x="2822" y="14847"/>
                    <a:pt x="2834" y="14859"/>
                  </a:cubicBezTo>
                  <a:cubicBezTo>
                    <a:pt x="2881" y="14895"/>
                    <a:pt x="2929" y="14907"/>
                    <a:pt x="2977" y="14931"/>
                  </a:cubicBezTo>
                  <a:cubicBezTo>
                    <a:pt x="3001" y="14955"/>
                    <a:pt x="3048" y="14978"/>
                    <a:pt x="3072" y="14990"/>
                  </a:cubicBezTo>
                  <a:lnTo>
                    <a:pt x="3346" y="15133"/>
                  </a:lnTo>
                  <a:lnTo>
                    <a:pt x="3405" y="15157"/>
                  </a:lnTo>
                  <a:cubicBezTo>
                    <a:pt x="3536" y="15228"/>
                    <a:pt x="3703" y="15288"/>
                    <a:pt x="3846" y="15347"/>
                  </a:cubicBezTo>
                  <a:cubicBezTo>
                    <a:pt x="4060" y="15431"/>
                    <a:pt x="4286" y="15502"/>
                    <a:pt x="4489" y="15574"/>
                  </a:cubicBezTo>
                  <a:cubicBezTo>
                    <a:pt x="4584" y="15609"/>
                    <a:pt x="4655" y="15633"/>
                    <a:pt x="4739" y="15669"/>
                  </a:cubicBezTo>
                  <a:cubicBezTo>
                    <a:pt x="5013" y="15752"/>
                    <a:pt x="5275" y="15859"/>
                    <a:pt x="5537" y="15967"/>
                  </a:cubicBezTo>
                  <a:cubicBezTo>
                    <a:pt x="5620" y="15990"/>
                    <a:pt x="5715" y="16038"/>
                    <a:pt x="5798" y="16062"/>
                  </a:cubicBezTo>
                  <a:cubicBezTo>
                    <a:pt x="5846" y="16086"/>
                    <a:pt x="5870" y="16098"/>
                    <a:pt x="5918" y="16109"/>
                  </a:cubicBezTo>
                  <a:cubicBezTo>
                    <a:pt x="5989" y="16145"/>
                    <a:pt x="6084" y="16169"/>
                    <a:pt x="6168" y="16217"/>
                  </a:cubicBezTo>
                  <a:cubicBezTo>
                    <a:pt x="6215" y="16229"/>
                    <a:pt x="6263" y="16264"/>
                    <a:pt x="6310" y="16276"/>
                  </a:cubicBezTo>
                  <a:cubicBezTo>
                    <a:pt x="6382" y="16300"/>
                    <a:pt x="6465" y="16336"/>
                    <a:pt x="6549" y="16383"/>
                  </a:cubicBezTo>
                  <a:cubicBezTo>
                    <a:pt x="6846" y="16526"/>
                    <a:pt x="7120" y="16705"/>
                    <a:pt x="7394" y="16895"/>
                  </a:cubicBezTo>
                  <a:cubicBezTo>
                    <a:pt x="7739" y="17169"/>
                    <a:pt x="8037" y="17467"/>
                    <a:pt x="8287" y="17788"/>
                  </a:cubicBezTo>
                  <a:cubicBezTo>
                    <a:pt x="8489" y="18086"/>
                    <a:pt x="8680" y="18419"/>
                    <a:pt x="8823" y="18741"/>
                  </a:cubicBezTo>
                  <a:cubicBezTo>
                    <a:pt x="8930" y="19026"/>
                    <a:pt x="9001" y="19253"/>
                    <a:pt x="9025" y="19479"/>
                  </a:cubicBezTo>
                  <a:lnTo>
                    <a:pt x="9025" y="19503"/>
                  </a:lnTo>
                  <a:cubicBezTo>
                    <a:pt x="9025" y="19598"/>
                    <a:pt x="9061" y="19658"/>
                    <a:pt x="9120" y="19717"/>
                  </a:cubicBezTo>
                  <a:cubicBezTo>
                    <a:pt x="9168" y="19777"/>
                    <a:pt x="9251" y="19800"/>
                    <a:pt x="9323" y="19800"/>
                  </a:cubicBezTo>
                  <a:cubicBezTo>
                    <a:pt x="9406" y="19800"/>
                    <a:pt x="9478" y="19777"/>
                    <a:pt x="9597" y="19777"/>
                  </a:cubicBezTo>
                  <a:cubicBezTo>
                    <a:pt x="9644" y="19729"/>
                    <a:pt x="9680" y="19634"/>
                    <a:pt x="9680" y="19562"/>
                  </a:cubicBezTo>
                  <a:cubicBezTo>
                    <a:pt x="9680" y="19491"/>
                    <a:pt x="9668" y="19396"/>
                    <a:pt x="9656" y="19312"/>
                  </a:cubicBezTo>
                  <a:cubicBezTo>
                    <a:pt x="9656" y="19277"/>
                    <a:pt x="9668" y="19265"/>
                    <a:pt x="9668" y="19241"/>
                  </a:cubicBezTo>
                  <a:cubicBezTo>
                    <a:pt x="9680" y="19146"/>
                    <a:pt x="9680" y="19074"/>
                    <a:pt x="9680" y="19003"/>
                  </a:cubicBezTo>
                  <a:cubicBezTo>
                    <a:pt x="9680" y="18943"/>
                    <a:pt x="9704" y="18860"/>
                    <a:pt x="9704" y="18800"/>
                  </a:cubicBezTo>
                  <a:cubicBezTo>
                    <a:pt x="9716" y="18669"/>
                    <a:pt x="9716" y="18526"/>
                    <a:pt x="9728" y="18384"/>
                  </a:cubicBezTo>
                  <a:cubicBezTo>
                    <a:pt x="9739" y="18122"/>
                    <a:pt x="9775" y="17848"/>
                    <a:pt x="9799" y="17598"/>
                  </a:cubicBezTo>
                  <a:lnTo>
                    <a:pt x="9799" y="17574"/>
                  </a:lnTo>
                  <a:cubicBezTo>
                    <a:pt x="9835" y="17395"/>
                    <a:pt x="9859" y="17241"/>
                    <a:pt x="9894" y="17110"/>
                  </a:cubicBezTo>
                  <a:cubicBezTo>
                    <a:pt x="9918" y="16931"/>
                    <a:pt x="9966" y="16764"/>
                    <a:pt x="10013" y="16598"/>
                  </a:cubicBezTo>
                  <a:cubicBezTo>
                    <a:pt x="10085" y="16300"/>
                    <a:pt x="10204" y="16038"/>
                    <a:pt x="10323" y="15728"/>
                  </a:cubicBezTo>
                  <a:cubicBezTo>
                    <a:pt x="10382" y="15586"/>
                    <a:pt x="10442" y="15443"/>
                    <a:pt x="10513" y="15312"/>
                  </a:cubicBezTo>
                  <a:lnTo>
                    <a:pt x="10561" y="15228"/>
                  </a:lnTo>
                  <a:lnTo>
                    <a:pt x="10740" y="14871"/>
                  </a:lnTo>
                  <a:cubicBezTo>
                    <a:pt x="10906" y="14526"/>
                    <a:pt x="11037" y="14169"/>
                    <a:pt x="11168" y="13847"/>
                  </a:cubicBezTo>
                  <a:cubicBezTo>
                    <a:pt x="11383" y="13335"/>
                    <a:pt x="11561" y="12788"/>
                    <a:pt x="11740" y="12168"/>
                  </a:cubicBezTo>
                  <a:cubicBezTo>
                    <a:pt x="11811" y="11895"/>
                    <a:pt x="11871" y="11633"/>
                    <a:pt x="11942" y="11287"/>
                  </a:cubicBezTo>
                  <a:cubicBezTo>
                    <a:pt x="11978" y="11168"/>
                    <a:pt x="12002" y="11025"/>
                    <a:pt x="12025" y="10883"/>
                  </a:cubicBezTo>
                  <a:cubicBezTo>
                    <a:pt x="12025" y="10823"/>
                    <a:pt x="12037" y="10787"/>
                    <a:pt x="12037" y="10740"/>
                  </a:cubicBezTo>
                  <a:cubicBezTo>
                    <a:pt x="12049" y="10621"/>
                    <a:pt x="12061" y="10490"/>
                    <a:pt x="12085" y="10359"/>
                  </a:cubicBezTo>
                  <a:cubicBezTo>
                    <a:pt x="12097" y="10085"/>
                    <a:pt x="12121" y="9763"/>
                    <a:pt x="12121" y="9454"/>
                  </a:cubicBezTo>
                  <a:cubicBezTo>
                    <a:pt x="12109" y="9192"/>
                    <a:pt x="12097" y="8894"/>
                    <a:pt x="12085" y="8513"/>
                  </a:cubicBezTo>
                  <a:cubicBezTo>
                    <a:pt x="12049" y="7858"/>
                    <a:pt x="11978" y="7239"/>
                    <a:pt x="11859" y="6656"/>
                  </a:cubicBezTo>
                  <a:cubicBezTo>
                    <a:pt x="11799" y="6346"/>
                    <a:pt x="11704" y="6049"/>
                    <a:pt x="11633" y="5775"/>
                  </a:cubicBezTo>
                  <a:cubicBezTo>
                    <a:pt x="11609" y="5656"/>
                    <a:pt x="11561" y="5561"/>
                    <a:pt x="11525" y="5441"/>
                  </a:cubicBezTo>
                  <a:lnTo>
                    <a:pt x="11502" y="5346"/>
                  </a:lnTo>
                  <a:cubicBezTo>
                    <a:pt x="11454" y="5215"/>
                    <a:pt x="11406" y="5084"/>
                    <a:pt x="11371" y="4977"/>
                  </a:cubicBezTo>
                  <a:lnTo>
                    <a:pt x="11347" y="4930"/>
                  </a:lnTo>
                  <a:cubicBezTo>
                    <a:pt x="11228" y="4656"/>
                    <a:pt x="11109" y="4358"/>
                    <a:pt x="10978" y="4072"/>
                  </a:cubicBezTo>
                  <a:cubicBezTo>
                    <a:pt x="10966" y="4048"/>
                    <a:pt x="10966" y="4037"/>
                    <a:pt x="10954" y="4013"/>
                  </a:cubicBezTo>
                  <a:cubicBezTo>
                    <a:pt x="10918" y="3965"/>
                    <a:pt x="10906" y="3917"/>
                    <a:pt x="10871" y="3870"/>
                  </a:cubicBezTo>
                  <a:lnTo>
                    <a:pt x="10740" y="3656"/>
                  </a:lnTo>
                  <a:cubicBezTo>
                    <a:pt x="10656" y="3513"/>
                    <a:pt x="10561" y="3370"/>
                    <a:pt x="10442" y="3215"/>
                  </a:cubicBezTo>
                  <a:lnTo>
                    <a:pt x="10430" y="3203"/>
                  </a:lnTo>
                  <a:cubicBezTo>
                    <a:pt x="10359" y="3096"/>
                    <a:pt x="10263" y="2977"/>
                    <a:pt x="10180" y="2882"/>
                  </a:cubicBezTo>
                  <a:cubicBezTo>
                    <a:pt x="10085" y="2774"/>
                    <a:pt x="10001" y="2655"/>
                    <a:pt x="9894" y="2560"/>
                  </a:cubicBezTo>
                  <a:cubicBezTo>
                    <a:pt x="9787" y="2477"/>
                    <a:pt x="9668" y="2358"/>
                    <a:pt x="9537" y="2251"/>
                  </a:cubicBezTo>
                  <a:cubicBezTo>
                    <a:pt x="9466" y="2191"/>
                    <a:pt x="9382" y="2132"/>
                    <a:pt x="9299" y="2072"/>
                  </a:cubicBezTo>
                  <a:cubicBezTo>
                    <a:pt x="9287" y="2060"/>
                    <a:pt x="9251" y="2048"/>
                    <a:pt x="9239" y="2024"/>
                  </a:cubicBezTo>
                  <a:cubicBezTo>
                    <a:pt x="9204" y="2001"/>
                    <a:pt x="9168" y="1977"/>
                    <a:pt x="9120" y="1941"/>
                  </a:cubicBezTo>
                  <a:lnTo>
                    <a:pt x="8894" y="1810"/>
                  </a:lnTo>
                  <a:cubicBezTo>
                    <a:pt x="8846" y="1774"/>
                    <a:pt x="8823" y="1751"/>
                    <a:pt x="8775" y="1727"/>
                  </a:cubicBezTo>
                  <a:cubicBezTo>
                    <a:pt x="8763" y="1715"/>
                    <a:pt x="8727" y="1715"/>
                    <a:pt x="8716" y="1703"/>
                  </a:cubicBezTo>
                  <a:lnTo>
                    <a:pt x="8358" y="1524"/>
                  </a:lnTo>
                  <a:cubicBezTo>
                    <a:pt x="8037" y="1370"/>
                    <a:pt x="7739" y="1250"/>
                    <a:pt x="7442" y="1167"/>
                  </a:cubicBezTo>
                  <a:cubicBezTo>
                    <a:pt x="7156" y="1060"/>
                    <a:pt x="6870" y="1000"/>
                    <a:pt x="6572" y="929"/>
                  </a:cubicBezTo>
                  <a:cubicBezTo>
                    <a:pt x="6263" y="858"/>
                    <a:pt x="5977" y="798"/>
                    <a:pt x="5727" y="750"/>
                  </a:cubicBezTo>
                  <a:cubicBezTo>
                    <a:pt x="5417" y="691"/>
                    <a:pt x="5132" y="643"/>
                    <a:pt x="4858" y="596"/>
                  </a:cubicBezTo>
                  <a:lnTo>
                    <a:pt x="4596" y="560"/>
                  </a:lnTo>
                  <a:cubicBezTo>
                    <a:pt x="4405" y="524"/>
                    <a:pt x="4179" y="477"/>
                    <a:pt x="3965" y="453"/>
                  </a:cubicBezTo>
                  <a:lnTo>
                    <a:pt x="3905" y="441"/>
                  </a:lnTo>
                  <a:cubicBezTo>
                    <a:pt x="3655" y="405"/>
                    <a:pt x="3393" y="358"/>
                    <a:pt x="3131" y="286"/>
                  </a:cubicBezTo>
                  <a:lnTo>
                    <a:pt x="3108" y="274"/>
                  </a:lnTo>
                  <a:cubicBezTo>
                    <a:pt x="2965" y="227"/>
                    <a:pt x="2834" y="203"/>
                    <a:pt x="2703" y="155"/>
                  </a:cubicBezTo>
                  <a:cubicBezTo>
                    <a:pt x="2631" y="119"/>
                    <a:pt x="2548" y="107"/>
                    <a:pt x="2477" y="84"/>
                  </a:cubicBezTo>
                  <a:lnTo>
                    <a:pt x="2453" y="72"/>
                  </a:lnTo>
                  <a:cubicBezTo>
                    <a:pt x="2346" y="36"/>
                    <a:pt x="2250" y="0"/>
                    <a:pt x="21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6"/>
            <p:cNvSpPr/>
            <p:nvPr/>
          </p:nvSpPr>
          <p:spPr>
            <a:xfrm>
              <a:off x="656518" y="-175249"/>
              <a:ext cx="1191014" cy="998189"/>
            </a:xfrm>
            <a:custGeom>
              <a:rect b="b" l="l" r="r" t="t"/>
              <a:pathLst>
                <a:path extrusionOk="0" h="11836" w="14122">
                  <a:moveTo>
                    <a:pt x="7966" y="1"/>
                  </a:moveTo>
                  <a:cubicBezTo>
                    <a:pt x="7764" y="1"/>
                    <a:pt x="7549" y="1"/>
                    <a:pt x="7359" y="13"/>
                  </a:cubicBezTo>
                  <a:cubicBezTo>
                    <a:pt x="6835" y="60"/>
                    <a:pt x="6132" y="120"/>
                    <a:pt x="5466" y="263"/>
                  </a:cubicBezTo>
                  <a:cubicBezTo>
                    <a:pt x="4894" y="382"/>
                    <a:pt x="4358" y="549"/>
                    <a:pt x="3727" y="739"/>
                  </a:cubicBezTo>
                  <a:lnTo>
                    <a:pt x="2965" y="965"/>
                  </a:lnTo>
                  <a:cubicBezTo>
                    <a:pt x="2668" y="1060"/>
                    <a:pt x="2358" y="1156"/>
                    <a:pt x="2060" y="1251"/>
                  </a:cubicBezTo>
                  <a:cubicBezTo>
                    <a:pt x="1775" y="1322"/>
                    <a:pt x="1489" y="1394"/>
                    <a:pt x="1227" y="1477"/>
                  </a:cubicBezTo>
                  <a:cubicBezTo>
                    <a:pt x="1132" y="1501"/>
                    <a:pt x="1060" y="1513"/>
                    <a:pt x="977" y="1549"/>
                  </a:cubicBezTo>
                  <a:cubicBezTo>
                    <a:pt x="929" y="1561"/>
                    <a:pt x="870" y="1572"/>
                    <a:pt x="822" y="1596"/>
                  </a:cubicBezTo>
                  <a:cubicBezTo>
                    <a:pt x="763" y="1608"/>
                    <a:pt x="691" y="1620"/>
                    <a:pt x="620" y="1632"/>
                  </a:cubicBezTo>
                  <a:cubicBezTo>
                    <a:pt x="584" y="1632"/>
                    <a:pt x="572" y="1656"/>
                    <a:pt x="536" y="1656"/>
                  </a:cubicBezTo>
                  <a:cubicBezTo>
                    <a:pt x="501" y="1656"/>
                    <a:pt x="453" y="1656"/>
                    <a:pt x="417" y="1668"/>
                  </a:cubicBezTo>
                  <a:cubicBezTo>
                    <a:pt x="394" y="1668"/>
                    <a:pt x="346" y="1680"/>
                    <a:pt x="322" y="1715"/>
                  </a:cubicBezTo>
                  <a:lnTo>
                    <a:pt x="251" y="1715"/>
                  </a:lnTo>
                  <a:cubicBezTo>
                    <a:pt x="191" y="1715"/>
                    <a:pt x="120" y="1739"/>
                    <a:pt x="72" y="1787"/>
                  </a:cubicBezTo>
                  <a:cubicBezTo>
                    <a:pt x="36" y="1846"/>
                    <a:pt x="1" y="1918"/>
                    <a:pt x="1" y="1989"/>
                  </a:cubicBezTo>
                  <a:cubicBezTo>
                    <a:pt x="1" y="2049"/>
                    <a:pt x="36" y="2108"/>
                    <a:pt x="72" y="2156"/>
                  </a:cubicBezTo>
                  <a:cubicBezTo>
                    <a:pt x="191" y="2263"/>
                    <a:pt x="310" y="2382"/>
                    <a:pt x="417" y="2513"/>
                  </a:cubicBezTo>
                  <a:cubicBezTo>
                    <a:pt x="525" y="2632"/>
                    <a:pt x="596" y="2787"/>
                    <a:pt x="667" y="2942"/>
                  </a:cubicBezTo>
                  <a:cubicBezTo>
                    <a:pt x="822" y="3323"/>
                    <a:pt x="894" y="3739"/>
                    <a:pt x="953" y="4097"/>
                  </a:cubicBezTo>
                  <a:cubicBezTo>
                    <a:pt x="989" y="4370"/>
                    <a:pt x="1013" y="4668"/>
                    <a:pt x="1048" y="4954"/>
                  </a:cubicBezTo>
                  <a:lnTo>
                    <a:pt x="1048" y="5001"/>
                  </a:lnTo>
                  <a:cubicBezTo>
                    <a:pt x="1072" y="5359"/>
                    <a:pt x="1108" y="5668"/>
                    <a:pt x="1144" y="5966"/>
                  </a:cubicBezTo>
                  <a:cubicBezTo>
                    <a:pt x="1167" y="6097"/>
                    <a:pt x="1191" y="6264"/>
                    <a:pt x="1227" y="6442"/>
                  </a:cubicBezTo>
                  <a:cubicBezTo>
                    <a:pt x="1251" y="6597"/>
                    <a:pt x="1298" y="6752"/>
                    <a:pt x="1322" y="6895"/>
                  </a:cubicBezTo>
                  <a:cubicBezTo>
                    <a:pt x="1465" y="7454"/>
                    <a:pt x="1703" y="8002"/>
                    <a:pt x="2072" y="8621"/>
                  </a:cubicBezTo>
                  <a:cubicBezTo>
                    <a:pt x="2144" y="8752"/>
                    <a:pt x="2239" y="8871"/>
                    <a:pt x="2322" y="9002"/>
                  </a:cubicBezTo>
                  <a:lnTo>
                    <a:pt x="2465" y="9181"/>
                  </a:lnTo>
                  <a:cubicBezTo>
                    <a:pt x="2477" y="9216"/>
                    <a:pt x="2501" y="9228"/>
                    <a:pt x="2525" y="9252"/>
                  </a:cubicBezTo>
                  <a:cubicBezTo>
                    <a:pt x="2525" y="9276"/>
                    <a:pt x="2537" y="9288"/>
                    <a:pt x="2549" y="9300"/>
                  </a:cubicBezTo>
                  <a:cubicBezTo>
                    <a:pt x="2584" y="9335"/>
                    <a:pt x="2608" y="9371"/>
                    <a:pt x="2644" y="9407"/>
                  </a:cubicBezTo>
                  <a:lnTo>
                    <a:pt x="2668" y="9454"/>
                  </a:lnTo>
                  <a:cubicBezTo>
                    <a:pt x="2739" y="9550"/>
                    <a:pt x="2834" y="9657"/>
                    <a:pt x="2918" y="9752"/>
                  </a:cubicBezTo>
                  <a:lnTo>
                    <a:pt x="3263" y="10085"/>
                  </a:lnTo>
                  <a:cubicBezTo>
                    <a:pt x="3311" y="10133"/>
                    <a:pt x="3334" y="10181"/>
                    <a:pt x="3394" y="10228"/>
                  </a:cubicBezTo>
                  <a:lnTo>
                    <a:pt x="3442" y="10264"/>
                  </a:lnTo>
                  <a:cubicBezTo>
                    <a:pt x="3477" y="10300"/>
                    <a:pt x="3501" y="10324"/>
                    <a:pt x="3549" y="10359"/>
                  </a:cubicBezTo>
                  <a:cubicBezTo>
                    <a:pt x="3573" y="10383"/>
                    <a:pt x="3620" y="10419"/>
                    <a:pt x="3656" y="10443"/>
                  </a:cubicBezTo>
                  <a:cubicBezTo>
                    <a:pt x="3775" y="10538"/>
                    <a:pt x="3870" y="10621"/>
                    <a:pt x="3989" y="10705"/>
                  </a:cubicBezTo>
                  <a:cubicBezTo>
                    <a:pt x="4025" y="10716"/>
                    <a:pt x="4037" y="10728"/>
                    <a:pt x="4073" y="10740"/>
                  </a:cubicBezTo>
                  <a:cubicBezTo>
                    <a:pt x="4108" y="10776"/>
                    <a:pt x="4168" y="10800"/>
                    <a:pt x="4215" y="10835"/>
                  </a:cubicBezTo>
                  <a:lnTo>
                    <a:pt x="4335" y="10907"/>
                  </a:lnTo>
                  <a:lnTo>
                    <a:pt x="4430" y="10955"/>
                  </a:lnTo>
                  <a:cubicBezTo>
                    <a:pt x="4525" y="11014"/>
                    <a:pt x="4632" y="11074"/>
                    <a:pt x="4739" y="11121"/>
                  </a:cubicBezTo>
                  <a:lnTo>
                    <a:pt x="4811" y="11157"/>
                  </a:lnTo>
                  <a:cubicBezTo>
                    <a:pt x="4858" y="11193"/>
                    <a:pt x="4906" y="11205"/>
                    <a:pt x="4942" y="11216"/>
                  </a:cubicBezTo>
                  <a:cubicBezTo>
                    <a:pt x="4966" y="11240"/>
                    <a:pt x="4989" y="11240"/>
                    <a:pt x="5001" y="11252"/>
                  </a:cubicBezTo>
                  <a:cubicBezTo>
                    <a:pt x="5037" y="11264"/>
                    <a:pt x="5049" y="11264"/>
                    <a:pt x="5085" y="11276"/>
                  </a:cubicBezTo>
                  <a:cubicBezTo>
                    <a:pt x="5144" y="11312"/>
                    <a:pt x="5216" y="11324"/>
                    <a:pt x="5275" y="11359"/>
                  </a:cubicBezTo>
                  <a:lnTo>
                    <a:pt x="5347" y="11383"/>
                  </a:lnTo>
                  <a:cubicBezTo>
                    <a:pt x="5466" y="11431"/>
                    <a:pt x="5573" y="11478"/>
                    <a:pt x="5692" y="11502"/>
                  </a:cubicBezTo>
                  <a:cubicBezTo>
                    <a:pt x="5716" y="11514"/>
                    <a:pt x="5739" y="11514"/>
                    <a:pt x="5763" y="11538"/>
                  </a:cubicBezTo>
                  <a:cubicBezTo>
                    <a:pt x="5823" y="11550"/>
                    <a:pt x="5870" y="11562"/>
                    <a:pt x="5930" y="11574"/>
                  </a:cubicBezTo>
                  <a:lnTo>
                    <a:pt x="6073" y="11609"/>
                  </a:lnTo>
                  <a:lnTo>
                    <a:pt x="6132" y="11621"/>
                  </a:lnTo>
                  <a:cubicBezTo>
                    <a:pt x="6251" y="11657"/>
                    <a:pt x="6371" y="11681"/>
                    <a:pt x="6490" y="11693"/>
                  </a:cubicBezTo>
                  <a:lnTo>
                    <a:pt x="6573" y="11717"/>
                  </a:lnTo>
                  <a:cubicBezTo>
                    <a:pt x="6644" y="11728"/>
                    <a:pt x="6716" y="11728"/>
                    <a:pt x="6787" y="11740"/>
                  </a:cubicBezTo>
                  <a:cubicBezTo>
                    <a:pt x="6823" y="11740"/>
                    <a:pt x="6871" y="11752"/>
                    <a:pt x="6894" y="11752"/>
                  </a:cubicBezTo>
                  <a:cubicBezTo>
                    <a:pt x="6954" y="11752"/>
                    <a:pt x="7002" y="11776"/>
                    <a:pt x="7061" y="11776"/>
                  </a:cubicBezTo>
                  <a:cubicBezTo>
                    <a:pt x="7263" y="11788"/>
                    <a:pt x="7418" y="11800"/>
                    <a:pt x="7549" y="11800"/>
                  </a:cubicBezTo>
                  <a:cubicBezTo>
                    <a:pt x="7668" y="11812"/>
                    <a:pt x="7799" y="11812"/>
                    <a:pt x="7918" y="11812"/>
                  </a:cubicBezTo>
                  <a:cubicBezTo>
                    <a:pt x="8073" y="11812"/>
                    <a:pt x="8216" y="11812"/>
                    <a:pt x="8442" y="11836"/>
                  </a:cubicBezTo>
                  <a:cubicBezTo>
                    <a:pt x="8740" y="11800"/>
                    <a:pt x="9049" y="11776"/>
                    <a:pt x="9347" y="11740"/>
                  </a:cubicBezTo>
                  <a:cubicBezTo>
                    <a:pt x="9680" y="11693"/>
                    <a:pt x="10002" y="11633"/>
                    <a:pt x="10288" y="11574"/>
                  </a:cubicBezTo>
                  <a:cubicBezTo>
                    <a:pt x="10395" y="11550"/>
                    <a:pt x="10490" y="11538"/>
                    <a:pt x="10597" y="11502"/>
                  </a:cubicBezTo>
                  <a:cubicBezTo>
                    <a:pt x="10776" y="11478"/>
                    <a:pt x="10954" y="11431"/>
                    <a:pt x="11133" y="11395"/>
                  </a:cubicBezTo>
                  <a:cubicBezTo>
                    <a:pt x="11419" y="11336"/>
                    <a:pt x="11681" y="11300"/>
                    <a:pt x="11919" y="11264"/>
                  </a:cubicBezTo>
                  <a:cubicBezTo>
                    <a:pt x="12002" y="11252"/>
                    <a:pt x="12086" y="11240"/>
                    <a:pt x="12181" y="11240"/>
                  </a:cubicBezTo>
                  <a:cubicBezTo>
                    <a:pt x="12276" y="11216"/>
                    <a:pt x="12383" y="11216"/>
                    <a:pt x="12478" y="11216"/>
                  </a:cubicBezTo>
                  <a:lnTo>
                    <a:pt x="12514" y="11216"/>
                  </a:lnTo>
                  <a:cubicBezTo>
                    <a:pt x="12681" y="11216"/>
                    <a:pt x="12848" y="11240"/>
                    <a:pt x="13014" y="11252"/>
                  </a:cubicBezTo>
                  <a:lnTo>
                    <a:pt x="13026" y="11252"/>
                  </a:lnTo>
                  <a:cubicBezTo>
                    <a:pt x="13169" y="11276"/>
                    <a:pt x="13336" y="11312"/>
                    <a:pt x="13526" y="11336"/>
                  </a:cubicBezTo>
                  <a:lnTo>
                    <a:pt x="13562" y="11336"/>
                  </a:lnTo>
                  <a:cubicBezTo>
                    <a:pt x="13586" y="11336"/>
                    <a:pt x="13633" y="11336"/>
                    <a:pt x="13669" y="11359"/>
                  </a:cubicBezTo>
                  <a:cubicBezTo>
                    <a:pt x="13681" y="11371"/>
                    <a:pt x="13693" y="11371"/>
                    <a:pt x="13705" y="11371"/>
                  </a:cubicBezTo>
                  <a:cubicBezTo>
                    <a:pt x="13752" y="11383"/>
                    <a:pt x="13812" y="11395"/>
                    <a:pt x="13860" y="11395"/>
                  </a:cubicBezTo>
                  <a:cubicBezTo>
                    <a:pt x="13871" y="11395"/>
                    <a:pt x="13907" y="11383"/>
                    <a:pt x="13919" y="11383"/>
                  </a:cubicBezTo>
                  <a:cubicBezTo>
                    <a:pt x="13991" y="11359"/>
                    <a:pt x="14038" y="11324"/>
                    <a:pt x="14086" y="11264"/>
                  </a:cubicBezTo>
                  <a:cubicBezTo>
                    <a:pt x="14110" y="11216"/>
                    <a:pt x="14121" y="11157"/>
                    <a:pt x="14121" y="11097"/>
                  </a:cubicBezTo>
                  <a:cubicBezTo>
                    <a:pt x="14121" y="11002"/>
                    <a:pt x="14098" y="10907"/>
                    <a:pt x="14086" y="10800"/>
                  </a:cubicBezTo>
                  <a:lnTo>
                    <a:pt x="14062" y="10764"/>
                  </a:lnTo>
                  <a:lnTo>
                    <a:pt x="14038" y="10645"/>
                  </a:lnTo>
                  <a:cubicBezTo>
                    <a:pt x="14002" y="10502"/>
                    <a:pt x="13991" y="10371"/>
                    <a:pt x="13967" y="10228"/>
                  </a:cubicBezTo>
                  <a:cubicBezTo>
                    <a:pt x="13931" y="10050"/>
                    <a:pt x="13907" y="9847"/>
                    <a:pt x="13871" y="9645"/>
                  </a:cubicBezTo>
                  <a:lnTo>
                    <a:pt x="13860" y="9573"/>
                  </a:lnTo>
                  <a:lnTo>
                    <a:pt x="13848" y="9490"/>
                  </a:lnTo>
                  <a:cubicBezTo>
                    <a:pt x="13788" y="8978"/>
                    <a:pt x="13764" y="8419"/>
                    <a:pt x="13764" y="7740"/>
                  </a:cubicBezTo>
                  <a:lnTo>
                    <a:pt x="13764" y="7025"/>
                  </a:lnTo>
                  <a:lnTo>
                    <a:pt x="13764" y="5942"/>
                  </a:lnTo>
                  <a:cubicBezTo>
                    <a:pt x="13764" y="5347"/>
                    <a:pt x="13752" y="4716"/>
                    <a:pt x="13669" y="4120"/>
                  </a:cubicBezTo>
                  <a:cubicBezTo>
                    <a:pt x="13669" y="4097"/>
                    <a:pt x="13645" y="4061"/>
                    <a:pt x="13645" y="4037"/>
                  </a:cubicBezTo>
                  <a:cubicBezTo>
                    <a:pt x="13633" y="3989"/>
                    <a:pt x="13633" y="3930"/>
                    <a:pt x="13621" y="3870"/>
                  </a:cubicBezTo>
                  <a:cubicBezTo>
                    <a:pt x="13574" y="3680"/>
                    <a:pt x="13526" y="3501"/>
                    <a:pt x="13467" y="3335"/>
                  </a:cubicBezTo>
                  <a:cubicBezTo>
                    <a:pt x="13312" y="2858"/>
                    <a:pt x="13133" y="2513"/>
                    <a:pt x="12919" y="2215"/>
                  </a:cubicBezTo>
                  <a:cubicBezTo>
                    <a:pt x="12800" y="2073"/>
                    <a:pt x="12657" y="1858"/>
                    <a:pt x="12478" y="1680"/>
                  </a:cubicBezTo>
                  <a:lnTo>
                    <a:pt x="12336" y="1549"/>
                  </a:lnTo>
                  <a:lnTo>
                    <a:pt x="12300" y="1501"/>
                  </a:lnTo>
                  <a:cubicBezTo>
                    <a:pt x="12216" y="1418"/>
                    <a:pt x="12121" y="1334"/>
                    <a:pt x="12026" y="1263"/>
                  </a:cubicBezTo>
                  <a:lnTo>
                    <a:pt x="11978" y="1215"/>
                  </a:lnTo>
                  <a:cubicBezTo>
                    <a:pt x="11907" y="1144"/>
                    <a:pt x="11835" y="1096"/>
                    <a:pt x="11764" y="1037"/>
                  </a:cubicBezTo>
                  <a:cubicBezTo>
                    <a:pt x="11728" y="1025"/>
                    <a:pt x="11705" y="1001"/>
                    <a:pt x="11669" y="977"/>
                  </a:cubicBezTo>
                  <a:cubicBezTo>
                    <a:pt x="11562" y="906"/>
                    <a:pt x="11466" y="846"/>
                    <a:pt x="11371" y="787"/>
                  </a:cubicBezTo>
                  <a:cubicBezTo>
                    <a:pt x="11181" y="668"/>
                    <a:pt x="10990" y="584"/>
                    <a:pt x="10776" y="489"/>
                  </a:cubicBezTo>
                  <a:lnTo>
                    <a:pt x="10764" y="489"/>
                  </a:lnTo>
                  <a:cubicBezTo>
                    <a:pt x="10573" y="406"/>
                    <a:pt x="10347" y="310"/>
                    <a:pt x="10133" y="263"/>
                  </a:cubicBezTo>
                  <a:cubicBezTo>
                    <a:pt x="10109" y="251"/>
                    <a:pt x="10061" y="251"/>
                    <a:pt x="10038" y="239"/>
                  </a:cubicBezTo>
                  <a:cubicBezTo>
                    <a:pt x="9930" y="203"/>
                    <a:pt x="9823" y="179"/>
                    <a:pt x="9716" y="168"/>
                  </a:cubicBezTo>
                  <a:cubicBezTo>
                    <a:pt x="9526" y="132"/>
                    <a:pt x="9323" y="108"/>
                    <a:pt x="9109" y="72"/>
                  </a:cubicBezTo>
                  <a:cubicBezTo>
                    <a:pt x="8728" y="25"/>
                    <a:pt x="8335" y="1"/>
                    <a:pt x="79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6"/>
            <p:cNvSpPr/>
            <p:nvPr/>
          </p:nvSpPr>
          <p:spPr>
            <a:xfrm>
              <a:off x="-396955" y="-271101"/>
              <a:ext cx="747146" cy="1834202"/>
            </a:xfrm>
            <a:custGeom>
              <a:rect b="b" l="l" r="r" t="t"/>
              <a:pathLst>
                <a:path extrusionOk="0" h="21749" w="8859">
                  <a:moveTo>
                    <a:pt x="2310" y="3115"/>
                  </a:moveTo>
                  <a:cubicBezTo>
                    <a:pt x="2323" y="3129"/>
                    <a:pt x="2335" y="3143"/>
                    <a:pt x="2347" y="3157"/>
                  </a:cubicBezTo>
                  <a:lnTo>
                    <a:pt x="2347" y="3157"/>
                  </a:lnTo>
                  <a:cubicBezTo>
                    <a:pt x="2337" y="3143"/>
                    <a:pt x="2325" y="3129"/>
                    <a:pt x="2310" y="3115"/>
                  </a:cubicBezTo>
                  <a:close/>
                  <a:moveTo>
                    <a:pt x="2583" y="3471"/>
                  </a:moveTo>
                  <a:lnTo>
                    <a:pt x="2583" y="3471"/>
                  </a:lnTo>
                  <a:cubicBezTo>
                    <a:pt x="2591" y="3481"/>
                    <a:pt x="2598" y="3492"/>
                    <a:pt x="2606" y="3502"/>
                  </a:cubicBezTo>
                  <a:lnTo>
                    <a:pt x="2606" y="3502"/>
                  </a:lnTo>
                  <a:cubicBezTo>
                    <a:pt x="2600" y="3490"/>
                    <a:pt x="2592" y="3480"/>
                    <a:pt x="2583" y="3471"/>
                  </a:cubicBezTo>
                  <a:close/>
                  <a:moveTo>
                    <a:pt x="216" y="1"/>
                  </a:moveTo>
                  <a:cubicBezTo>
                    <a:pt x="200" y="1"/>
                    <a:pt x="183" y="3"/>
                    <a:pt x="167" y="8"/>
                  </a:cubicBezTo>
                  <a:cubicBezTo>
                    <a:pt x="96" y="19"/>
                    <a:pt x="36" y="79"/>
                    <a:pt x="24" y="150"/>
                  </a:cubicBezTo>
                  <a:cubicBezTo>
                    <a:pt x="1" y="198"/>
                    <a:pt x="24" y="246"/>
                    <a:pt x="24" y="270"/>
                  </a:cubicBezTo>
                  <a:lnTo>
                    <a:pt x="24" y="258"/>
                  </a:lnTo>
                  <a:cubicBezTo>
                    <a:pt x="48" y="424"/>
                    <a:pt x="108" y="567"/>
                    <a:pt x="155" y="734"/>
                  </a:cubicBezTo>
                  <a:cubicBezTo>
                    <a:pt x="179" y="853"/>
                    <a:pt x="227" y="984"/>
                    <a:pt x="263" y="1103"/>
                  </a:cubicBezTo>
                  <a:cubicBezTo>
                    <a:pt x="298" y="1258"/>
                    <a:pt x="346" y="1401"/>
                    <a:pt x="405" y="1555"/>
                  </a:cubicBezTo>
                  <a:lnTo>
                    <a:pt x="501" y="1782"/>
                  </a:lnTo>
                  <a:cubicBezTo>
                    <a:pt x="524" y="1853"/>
                    <a:pt x="560" y="1924"/>
                    <a:pt x="584" y="1984"/>
                  </a:cubicBezTo>
                  <a:cubicBezTo>
                    <a:pt x="644" y="2115"/>
                    <a:pt x="703" y="2258"/>
                    <a:pt x="774" y="2389"/>
                  </a:cubicBezTo>
                  <a:cubicBezTo>
                    <a:pt x="858" y="2520"/>
                    <a:pt x="917" y="2651"/>
                    <a:pt x="989" y="2794"/>
                  </a:cubicBezTo>
                  <a:cubicBezTo>
                    <a:pt x="1132" y="3056"/>
                    <a:pt x="1286" y="3306"/>
                    <a:pt x="1453" y="3568"/>
                  </a:cubicBezTo>
                  <a:cubicBezTo>
                    <a:pt x="1787" y="4103"/>
                    <a:pt x="2179" y="4591"/>
                    <a:pt x="2560" y="5080"/>
                  </a:cubicBezTo>
                  <a:cubicBezTo>
                    <a:pt x="2906" y="5532"/>
                    <a:pt x="3263" y="5949"/>
                    <a:pt x="3608" y="6389"/>
                  </a:cubicBezTo>
                  <a:cubicBezTo>
                    <a:pt x="4156" y="7139"/>
                    <a:pt x="4644" y="7913"/>
                    <a:pt x="5120" y="8699"/>
                  </a:cubicBezTo>
                  <a:cubicBezTo>
                    <a:pt x="5275" y="8937"/>
                    <a:pt x="5406" y="9187"/>
                    <a:pt x="5561" y="9437"/>
                  </a:cubicBezTo>
                  <a:cubicBezTo>
                    <a:pt x="5704" y="9711"/>
                    <a:pt x="5858" y="9973"/>
                    <a:pt x="5989" y="10247"/>
                  </a:cubicBezTo>
                  <a:cubicBezTo>
                    <a:pt x="6120" y="10509"/>
                    <a:pt x="6239" y="10771"/>
                    <a:pt x="6370" y="11033"/>
                  </a:cubicBezTo>
                  <a:cubicBezTo>
                    <a:pt x="6489" y="11283"/>
                    <a:pt x="6597" y="11545"/>
                    <a:pt x="6704" y="11795"/>
                  </a:cubicBezTo>
                  <a:cubicBezTo>
                    <a:pt x="6823" y="12104"/>
                    <a:pt x="6942" y="12414"/>
                    <a:pt x="7061" y="12712"/>
                  </a:cubicBezTo>
                  <a:cubicBezTo>
                    <a:pt x="7168" y="13009"/>
                    <a:pt x="7263" y="13295"/>
                    <a:pt x="7359" y="13593"/>
                  </a:cubicBezTo>
                  <a:cubicBezTo>
                    <a:pt x="7442" y="13890"/>
                    <a:pt x="7537" y="14188"/>
                    <a:pt x="7609" y="14486"/>
                  </a:cubicBezTo>
                  <a:cubicBezTo>
                    <a:pt x="7680" y="14771"/>
                    <a:pt x="7740" y="15057"/>
                    <a:pt x="7799" y="15331"/>
                  </a:cubicBezTo>
                  <a:cubicBezTo>
                    <a:pt x="7942" y="15914"/>
                    <a:pt x="8025" y="16498"/>
                    <a:pt x="8121" y="17081"/>
                  </a:cubicBezTo>
                  <a:lnTo>
                    <a:pt x="8156" y="17391"/>
                  </a:lnTo>
                  <a:cubicBezTo>
                    <a:pt x="8240" y="17974"/>
                    <a:pt x="8299" y="18569"/>
                    <a:pt x="8359" y="19141"/>
                  </a:cubicBezTo>
                  <a:cubicBezTo>
                    <a:pt x="8383" y="19462"/>
                    <a:pt x="8418" y="19772"/>
                    <a:pt x="8442" y="20093"/>
                  </a:cubicBezTo>
                  <a:cubicBezTo>
                    <a:pt x="8478" y="20379"/>
                    <a:pt x="8514" y="20665"/>
                    <a:pt x="8549" y="20963"/>
                  </a:cubicBezTo>
                  <a:cubicBezTo>
                    <a:pt x="8573" y="21165"/>
                    <a:pt x="8597" y="21391"/>
                    <a:pt x="8609" y="21605"/>
                  </a:cubicBezTo>
                  <a:cubicBezTo>
                    <a:pt x="8597" y="21689"/>
                    <a:pt x="8656" y="21748"/>
                    <a:pt x="8728" y="21748"/>
                  </a:cubicBezTo>
                  <a:cubicBezTo>
                    <a:pt x="8799" y="21748"/>
                    <a:pt x="8859" y="21689"/>
                    <a:pt x="8859" y="21617"/>
                  </a:cubicBezTo>
                  <a:cubicBezTo>
                    <a:pt x="8847" y="21320"/>
                    <a:pt x="8835" y="21022"/>
                    <a:pt x="8835" y="20713"/>
                  </a:cubicBezTo>
                  <a:cubicBezTo>
                    <a:pt x="8835" y="20415"/>
                    <a:pt x="8811" y="20117"/>
                    <a:pt x="8799" y="19820"/>
                  </a:cubicBezTo>
                  <a:cubicBezTo>
                    <a:pt x="8775" y="19236"/>
                    <a:pt x="8740" y="18653"/>
                    <a:pt x="8692" y="18069"/>
                  </a:cubicBezTo>
                  <a:cubicBezTo>
                    <a:pt x="8633" y="17462"/>
                    <a:pt x="8573" y="16867"/>
                    <a:pt x="8478" y="16260"/>
                  </a:cubicBezTo>
                  <a:cubicBezTo>
                    <a:pt x="8371" y="15652"/>
                    <a:pt x="8240" y="15057"/>
                    <a:pt x="8097" y="14462"/>
                  </a:cubicBezTo>
                  <a:cubicBezTo>
                    <a:pt x="7966" y="13890"/>
                    <a:pt x="7799" y="13343"/>
                    <a:pt x="7621" y="12807"/>
                  </a:cubicBezTo>
                  <a:cubicBezTo>
                    <a:pt x="7430" y="12235"/>
                    <a:pt x="7240" y="11676"/>
                    <a:pt x="7013" y="11128"/>
                  </a:cubicBezTo>
                  <a:cubicBezTo>
                    <a:pt x="6775" y="10568"/>
                    <a:pt x="6525" y="10021"/>
                    <a:pt x="6239" y="9485"/>
                  </a:cubicBezTo>
                  <a:cubicBezTo>
                    <a:pt x="5978" y="8961"/>
                    <a:pt x="5680" y="8449"/>
                    <a:pt x="5382" y="7925"/>
                  </a:cubicBezTo>
                  <a:cubicBezTo>
                    <a:pt x="5085" y="7437"/>
                    <a:pt x="4787" y="6925"/>
                    <a:pt x="4489" y="6437"/>
                  </a:cubicBezTo>
                  <a:cubicBezTo>
                    <a:pt x="4168" y="5925"/>
                    <a:pt x="3858" y="5425"/>
                    <a:pt x="3549" y="4901"/>
                  </a:cubicBezTo>
                  <a:cubicBezTo>
                    <a:pt x="3394" y="4663"/>
                    <a:pt x="3251" y="4425"/>
                    <a:pt x="3084" y="4187"/>
                  </a:cubicBezTo>
                  <a:cubicBezTo>
                    <a:pt x="2925" y="3963"/>
                    <a:pt x="2765" y="3721"/>
                    <a:pt x="2606" y="3502"/>
                  </a:cubicBezTo>
                  <a:lnTo>
                    <a:pt x="2606" y="3502"/>
                  </a:lnTo>
                  <a:cubicBezTo>
                    <a:pt x="2607" y="3504"/>
                    <a:pt x="2607" y="3506"/>
                    <a:pt x="2608" y="3508"/>
                  </a:cubicBezTo>
                  <a:cubicBezTo>
                    <a:pt x="2596" y="3493"/>
                    <a:pt x="2585" y="3477"/>
                    <a:pt x="2574" y="3462"/>
                  </a:cubicBezTo>
                  <a:lnTo>
                    <a:pt x="2574" y="3462"/>
                  </a:lnTo>
                  <a:cubicBezTo>
                    <a:pt x="2577" y="3465"/>
                    <a:pt x="2580" y="3468"/>
                    <a:pt x="2583" y="3471"/>
                  </a:cubicBezTo>
                  <a:lnTo>
                    <a:pt x="2583" y="3471"/>
                  </a:lnTo>
                  <a:cubicBezTo>
                    <a:pt x="2572" y="3455"/>
                    <a:pt x="2560" y="3440"/>
                    <a:pt x="2549" y="3425"/>
                  </a:cubicBezTo>
                  <a:lnTo>
                    <a:pt x="2549" y="3425"/>
                  </a:lnTo>
                  <a:cubicBezTo>
                    <a:pt x="2549" y="3426"/>
                    <a:pt x="2550" y="3428"/>
                    <a:pt x="2550" y="3429"/>
                  </a:cubicBezTo>
                  <a:lnTo>
                    <a:pt x="2550" y="3429"/>
                  </a:lnTo>
                  <a:cubicBezTo>
                    <a:pt x="2481" y="3333"/>
                    <a:pt x="2418" y="3242"/>
                    <a:pt x="2347" y="3157"/>
                  </a:cubicBezTo>
                  <a:lnTo>
                    <a:pt x="2347" y="3157"/>
                  </a:lnTo>
                  <a:cubicBezTo>
                    <a:pt x="2363" y="3179"/>
                    <a:pt x="2375" y="3201"/>
                    <a:pt x="2382" y="3222"/>
                  </a:cubicBezTo>
                  <a:cubicBezTo>
                    <a:pt x="2203" y="2996"/>
                    <a:pt x="2048" y="2770"/>
                    <a:pt x="1870" y="2556"/>
                  </a:cubicBezTo>
                  <a:cubicBezTo>
                    <a:pt x="1608" y="2210"/>
                    <a:pt x="1358" y="1877"/>
                    <a:pt x="1132" y="1520"/>
                  </a:cubicBezTo>
                  <a:cubicBezTo>
                    <a:pt x="1013" y="1329"/>
                    <a:pt x="894" y="1139"/>
                    <a:pt x="774" y="924"/>
                  </a:cubicBezTo>
                  <a:lnTo>
                    <a:pt x="513" y="389"/>
                  </a:lnTo>
                  <a:cubicBezTo>
                    <a:pt x="477" y="329"/>
                    <a:pt x="465" y="258"/>
                    <a:pt x="441" y="198"/>
                  </a:cubicBezTo>
                  <a:cubicBezTo>
                    <a:pt x="441" y="95"/>
                    <a:pt x="325" y="1"/>
                    <a:pt x="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6"/>
            <p:cNvSpPr/>
            <p:nvPr/>
          </p:nvSpPr>
          <p:spPr>
            <a:xfrm>
              <a:off x="519783" y="-28550"/>
              <a:ext cx="1289436" cy="879698"/>
            </a:xfrm>
            <a:custGeom>
              <a:rect b="b" l="l" r="r" t="t"/>
              <a:pathLst>
                <a:path extrusionOk="0" h="10431" w="15289">
                  <a:moveTo>
                    <a:pt x="203" y="1"/>
                  </a:moveTo>
                  <a:cubicBezTo>
                    <a:pt x="144" y="1"/>
                    <a:pt x="108" y="37"/>
                    <a:pt x="72" y="61"/>
                  </a:cubicBezTo>
                  <a:cubicBezTo>
                    <a:pt x="13" y="120"/>
                    <a:pt x="1" y="215"/>
                    <a:pt x="49" y="287"/>
                  </a:cubicBezTo>
                  <a:cubicBezTo>
                    <a:pt x="61" y="299"/>
                    <a:pt x="72" y="334"/>
                    <a:pt x="84" y="346"/>
                  </a:cubicBezTo>
                  <a:cubicBezTo>
                    <a:pt x="120" y="406"/>
                    <a:pt x="168" y="453"/>
                    <a:pt x="191" y="489"/>
                  </a:cubicBezTo>
                  <a:cubicBezTo>
                    <a:pt x="549" y="942"/>
                    <a:pt x="942" y="1358"/>
                    <a:pt x="1323" y="1775"/>
                  </a:cubicBezTo>
                  <a:cubicBezTo>
                    <a:pt x="1513" y="2001"/>
                    <a:pt x="1692" y="2204"/>
                    <a:pt x="1906" y="2394"/>
                  </a:cubicBezTo>
                  <a:cubicBezTo>
                    <a:pt x="2013" y="2501"/>
                    <a:pt x="2108" y="2608"/>
                    <a:pt x="2227" y="2692"/>
                  </a:cubicBezTo>
                  <a:cubicBezTo>
                    <a:pt x="2382" y="2811"/>
                    <a:pt x="2549" y="2918"/>
                    <a:pt x="2704" y="3025"/>
                  </a:cubicBezTo>
                  <a:cubicBezTo>
                    <a:pt x="2966" y="3168"/>
                    <a:pt x="3228" y="3287"/>
                    <a:pt x="3501" y="3406"/>
                  </a:cubicBezTo>
                  <a:cubicBezTo>
                    <a:pt x="3811" y="3549"/>
                    <a:pt x="4121" y="3668"/>
                    <a:pt x="4430" y="3787"/>
                  </a:cubicBezTo>
                  <a:cubicBezTo>
                    <a:pt x="4990" y="3990"/>
                    <a:pt x="5549" y="4144"/>
                    <a:pt x="6121" y="4263"/>
                  </a:cubicBezTo>
                  <a:cubicBezTo>
                    <a:pt x="6383" y="4299"/>
                    <a:pt x="6668" y="4347"/>
                    <a:pt x="6930" y="4418"/>
                  </a:cubicBezTo>
                  <a:cubicBezTo>
                    <a:pt x="7216" y="4502"/>
                    <a:pt x="7490" y="4585"/>
                    <a:pt x="7752" y="4692"/>
                  </a:cubicBezTo>
                  <a:lnTo>
                    <a:pt x="8562" y="5002"/>
                  </a:lnTo>
                  <a:cubicBezTo>
                    <a:pt x="8812" y="5097"/>
                    <a:pt x="9062" y="5180"/>
                    <a:pt x="9300" y="5287"/>
                  </a:cubicBezTo>
                  <a:cubicBezTo>
                    <a:pt x="9788" y="5490"/>
                    <a:pt x="10288" y="5704"/>
                    <a:pt x="10764" y="5954"/>
                  </a:cubicBezTo>
                  <a:cubicBezTo>
                    <a:pt x="11002" y="6073"/>
                    <a:pt x="11252" y="6204"/>
                    <a:pt x="11491" y="6347"/>
                  </a:cubicBezTo>
                  <a:cubicBezTo>
                    <a:pt x="11729" y="6466"/>
                    <a:pt x="11955" y="6597"/>
                    <a:pt x="12157" y="6740"/>
                  </a:cubicBezTo>
                  <a:cubicBezTo>
                    <a:pt x="12372" y="6907"/>
                    <a:pt x="12562" y="7097"/>
                    <a:pt x="12741" y="7299"/>
                  </a:cubicBezTo>
                  <a:cubicBezTo>
                    <a:pt x="12919" y="7490"/>
                    <a:pt x="13110" y="7680"/>
                    <a:pt x="13276" y="7895"/>
                  </a:cubicBezTo>
                  <a:cubicBezTo>
                    <a:pt x="13419" y="8097"/>
                    <a:pt x="13562" y="8323"/>
                    <a:pt x="13693" y="8526"/>
                  </a:cubicBezTo>
                  <a:cubicBezTo>
                    <a:pt x="13812" y="8740"/>
                    <a:pt x="13955" y="8931"/>
                    <a:pt x="14098" y="9121"/>
                  </a:cubicBezTo>
                  <a:cubicBezTo>
                    <a:pt x="14169" y="9228"/>
                    <a:pt x="14253" y="9347"/>
                    <a:pt x="14336" y="9455"/>
                  </a:cubicBezTo>
                  <a:cubicBezTo>
                    <a:pt x="14408" y="9550"/>
                    <a:pt x="14479" y="9645"/>
                    <a:pt x="14550" y="9752"/>
                  </a:cubicBezTo>
                  <a:cubicBezTo>
                    <a:pt x="14717" y="9978"/>
                    <a:pt x="14884" y="10193"/>
                    <a:pt x="15050" y="10407"/>
                  </a:cubicBezTo>
                  <a:cubicBezTo>
                    <a:pt x="15062" y="10431"/>
                    <a:pt x="15110" y="10431"/>
                    <a:pt x="15122" y="10431"/>
                  </a:cubicBezTo>
                  <a:cubicBezTo>
                    <a:pt x="15170" y="10431"/>
                    <a:pt x="15193" y="10419"/>
                    <a:pt x="15229" y="10383"/>
                  </a:cubicBezTo>
                  <a:cubicBezTo>
                    <a:pt x="15289" y="10347"/>
                    <a:pt x="15265" y="10264"/>
                    <a:pt x="15229" y="10205"/>
                  </a:cubicBezTo>
                  <a:cubicBezTo>
                    <a:pt x="15146" y="10133"/>
                    <a:pt x="15086" y="10050"/>
                    <a:pt x="15027" y="9966"/>
                  </a:cubicBezTo>
                  <a:cubicBezTo>
                    <a:pt x="14908" y="9812"/>
                    <a:pt x="14789" y="9645"/>
                    <a:pt x="14693" y="9466"/>
                  </a:cubicBezTo>
                  <a:cubicBezTo>
                    <a:pt x="14586" y="9288"/>
                    <a:pt x="14491" y="9121"/>
                    <a:pt x="14396" y="8943"/>
                  </a:cubicBezTo>
                  <a:cubicBezTo>
                    <a:pt x="14193" y="8597"/>
                    <a:pt x="14038" y="8264"/>
                    <a:pt x="13836" y="7919"/>
                  </a:cubicBezTo>
                  <a:cubicBezTo>
                    <a:pt x="13705" y="7692"/>
                    <a:pt x="13562" y="7466"/>
                    <a:pt x="13396" y="7264"/>
                  </a:cubicBezTo>
                  <a:cubicBezTo>
                    <a:pt x="13217" y="7026"/>
                    <a:pt x="13026" y="6799"/>
                    <a:pt x="12824" y="6597"/>
                  </a:cubicBezTo>
                  <a:cubicBezTo>
                    <a:pt x="12443" y="6180"/>
                    <a:pt x="11967" y="5859"/>
                    <a:pt x="11491" y="5549"/>
                  </a:cubicBezTo>
                  <a:cubicBezTo>
                    <a:pt x="11264" y="5406"/>
                    <a:pt x="11038" y="5252"/>
                    <a:pt x="10800" y="5121"/>
                  </a:cubicBezTo>
                  <a:cubicBezTo>
                    <a:pt x="10562" y="4990"/>
                    <a:pt x="10312" y="4847"/>
                    <a:pt x="10062" y="4716"/>
                  </a:cubicBezTo>
                  <a:cubicBezTo>
                    <a:pt x="9550" y="4454"/>
                    <a:pt x="9038" y="4228"/>
                    <a:pt x="8526" y="3978"/>
                  </a:cubicBezTo>
                  <a:cubicBezTo>
                    <a:pt x="8240" y="3835"/>
                    <a:pt x="7966" y="3704"/>
                    <a:pt x="7669" y="3585"/>
                  </a:cubicBezTo>
                  <a:cubicBezTo>
                    <a:pt x="7395" y="3478"/>
                    <a:pt x="7133" y="3406"/>
                    <a:pt x="6859" y="3323"/>
                  </a:cubicBezTo>
                  <a:cubicBezTo>
                    <a:pt x="6573" y="3228"/>
                    <a:pt x="6276" y="3156"/>
                    <a:pt x="6002" y="3049"/>
                  </a:cubicBezTo>
                  <a:cubicBezTo>
                    <a:pt x="5740" y="2978"/>
                    <a:pt x="5502" y="2870"/>
                    <a:pt x="5264" y="2787"/>
                  </a:cubicBezTo>
                  <a:cubicBezTo>
                    <a:pt x="5140" y="2720"/>
                    <a:pt x="5000" y="2669"/>
                    <a:pt x="4864" y="2614"/>
                  </a:cubicBezTo>
                  <a:lnTo>
                    <a:pt x="4864" y="2614"/>
                  </a:lnTo>
                  <a:cubicBezTo>
                    <a:pt x="4880" y="2622"/>
                    <a:pt x="4895" y="2628"/>
                    <a:pt x="4906" y="2632"/>
                  </a:cubicBezTo>
                  <a:cubicBezTo>
                    <a:pt x="4868" y="2619"/>
                    <a:pt x="4832" y="2603"/>
                    <a:pt x="4797" y="2587"/>
                  </a:cubicBezTo>
                  <a:lnTo>
                    <a:pt x="4797" y="2587"/>
                  </a:lnTo>
                  <a:cubicBezTo>
                    <a:pt x="4819" y="2596"/>
                    <a:pt x="4842" y="2605"/>
                    <a:pt x="4864" y="2614"/>
                  </a:cubicBezTo>
                  <a:lnTo>
                    <a:pt x="4864" y="2614"/>
                  </a:lnTo>
                  <a:cubicBezTo>
                    <a:pt x="4834" y="2600"/>
                    <a:pt x="4799" y="2582"/>
                    <a:pt x="4768" y="2574"/>
                  </a:cubicBezTo>
                  <a:lnTo>
                    <a:pt x="4768" y="2574"/>
                  </a:lnTo>
                  <a:cubicBezTo>
                    <a:pt x="4778" y="2578"/>
                    <a:pt x="4787" y="2582"/>
                    <a:pt x="4797" y="2587"/>
                  </a:cubicBezTo>
                  <a:lnTo>
                    <a:pt x="4797" y="2587"/>
                  </a:lnTo>
                  <a:cubicBezTo>
                    <a:pt x="4786" y="2582"/>
                    <a:pt x="4775" y="2577"/>
                    <a:pt x="4763" y="2573"/>
                  </a:cubicBezTo>
                  <a:lnTo>
                    <a:pt x="4763" y="2573"/>
                  </a:lnTo>
                  <a:cubicBezTo>
                    <a:pt x="4765" y="2573"/>
                    <a:pt x="4766" y="2573"/>
                    <a:pt x="4768" y="2574"/>
                  </a:cubicBezTo>
                  <a:lnTo>
                    <a:pt x="4768" y="2574"/>
                  </a:lnTo>
                  <a:cubicBezTo>
                    <a:pt x="4747" y="2565"/>
                    <a:pt x="4726" y="2556"/>
                    <a:pt x="4704" y="2549"/>
                  </a:cubicBezTo>
                  <a:cubicBezTo>
                    <a:pt x="4656" y="2525"/>
                    <a:pt x="4633" y="2513"/>
                    <a:pt x="4597" y="2501"/>
                  </a:cubicBezTo>
                  <a:cubicBezTo>
                    <a:pt x="4347" y="2394"/>
                    <a:pt x="4073" y="2287"/>
                    <a:pt x="3823" y="2192"/>
                  </a:cubicBezTo>
                  <a:cubicBezTo>
                    <a:pt x="3537" y="2085"/>
                    <a:pt x="3275" y="1966"/>
                    <a:pt x="3001" y="1811"/>
                  </a:cubicBezTo>
                  <a:cubicBezTo>
                    <a:pt x="2751" y="1680"/>
                    <a:pt x="2525" y="1513"/>
                    <a:pt x="2287" y="1358"/>
                  </a:cubicBezTo>
                  <a:cubicBezTo>
                    <a:pt x="2049" y="1192"/>
                    <a:pt x="1835" y="1025"/>
                    <a:pt x="1596" y="846"/>
                  </a:cubicBezTo>
                  <a:cubicBezTo>
                    <a:pt x="1370" y="680"/>
                    <a:pt x="1132" y="537"/>
                    <a:pt x="894" y="382"/>
                  </a:cubicBezTo>
                  <a:cubicBezTo>
                    <a:pt x="787" y="334"/>
                    <a:pt x="668" y="251"/>
                    <a:pt x="561" y="191"/>
                  </a:cubicBezTo>
                  <a:cubicBezTo>
                    <a:pt x="525" y="168"/>
                    <a:pt x="465" y="120"/>
                    <a:pt x="406" y="84"/>
                  </a:cubicBezTo>
                  <a:cubicBezTo>
                    <a:pt x="370" y="72"/>
                    <a:pt x="358" y="61"/>
                    <a:pt x="322" y="49"/>
                  </a:cubicBezTo>
                  <a:cubicBezTo>
                    <a:pt x="299" y="13"/>
                    <a:pt x="251"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 name="Google Shape;499;p26"/>
          <p:cNvGrpSpPr/>
          <p:nvPr/>
        </p:nvGrpSpPr>
        <p:grpSpPr>
          <a:xfrm flipH="1" rot="2328563">
            <a:off x="-316999" y="3053891"/>
            <a:ext cx="1882834" cy="2778853"/>
            <a:chOff x="5765984" y="1914543"/>
            <a:chExt cx="1248975" cy="1843347"/>
          </a:xfrm>
        </p:grpSpPr>
        <p:sp>
          <p:nvSpPr>
            <p:cNvPr id="500" name="Google Shape;500;p26"/>
            <p:cNvSpPr/>
            <p:nvPr/>
          </p:nvSpPr>
          <p:spPr>
            <a:xfrm rot="10105750">
              <a:off x="5926196" y="1990477"/>
              <a:ext cx="928550" cy="1691478"/>
            </a:xfrm>
            <a:custGeom>
              <a:rect b="b" l="l" r="r" t="t"/>
              <a:pathLst>
                <a:path extrusionOk="0" h="39672" w="21777">
                  <a:moveTo>
                    <a:pt x="8978" y="17931"/>
                  </a:moveTo>
                  <a:cubicBezTo>
                    <a:pt x="9001" y="17979"/>
                    <a:pt x="9013" y="18003"/>
                    <a:pt x="9025" y="18038"/>
                  </a:cubicBezTo>
                  <a:lnTo>
                    <a:pt x="9097" y="18193"/>
                  </a:lnTo>
                  <a:lnTo>
                    <a:pt x="9180" y="18360"/>
                  </a:lnTo>
                  <a:cubicBezTo>
                    <a:pt x="9192" y="18384"/>
                    <a:pt x="9192" y="18407"/>
                    <a:pt x="9204" y="18419"/>
                  </a:cubicBezTo>
                  <a:lnTo>
                    <a:pt x="9204" y="18431"/>
                  </a:lnTo>
                  <a:cubicBezTo>
                    <a:pt x="9216" y="18479"/>
                    <a:pt x="9240" y="18526"/>
                    <a:pt x="9252" y="18550"/>
                  </a:cubicBezTo>
                  <a:lnTo>
                    <a:pt x="9406" y="18907"/>
                  </a:lnTo>
                  <a:lnTo>
                    <a:pt x="9502" y="19086"/>
                  </a:lnTo>
                  <a:cubicBezTo>
                    <a:pt x="9525" y="19146"/>
                    <a:pt x="9573" y="19229"/>
                    <a:pt x="9609" y="19288"/>
                  </a:cubicBezTo>
                  <a:lnTo>
                    <a:pt x="9633" y="19348"/>
                  </a:lnTo>
                  <a:lnTo>
                    <a:pt x="9752" y="19550"/>
                  </a:lnTo>
                  <a:lnTo>
                    <a:pt x="9799" y="19646"/>
                  </a:lnTo>
                  <a:cubicBezTo>
                    <a:pt x="9859" y="19765"/>
                    <a:pt x="9942" y="19884"/>
                    <a:pt x="10002" y="19967"/>
                  </a:cubicBezTo>
                  <a:lnTo>
                    <a:pt x="10025" y="20003"/>
                  </a:lnTo>
                  <a:lnTo>
                    <a:pt x="10085" y="20086"/>
                  </a:lnTo>
                  <a:cubicBezTo>
                    <a:pt x="10144" y="20181"/>
                    <a:pt x="10204" y="20265"/>
                    <a:pt x="10287" y="20372"/>
                  </a:cubicBezTo>
                  <a:cubicBezTo>
                    <a:pt x="10275" y="20443"/>
                    <a:pt x="10264" y="20503"/>
                    <a:pt x="10264" y="20562"/>
                  </a:cubicBezTo>
                  <a:lnTo>
                    <a:pt x="10240" y="20610"/>
                  </a:lnTo>
                  <a:lnTo>
                    <a:pt x="10240" y="20622"/>
                  </a:lnTo>
                  <a:cubicBezTo>
                    <a:pt x="10228" y="20693"/>
                    <a:pt x="10216" y="20777"/>
                    <a:pt x="10204" y="20860"/>
                  </a:cubicBezTo>
                  <a:cubicBezTo>
                    <a:pt x="10204" y="20896"/>
                    <a:pt x="10180" y="20920"/>
                    <a:pt x="10180" y="20955"/>
                  </a:cubicBezTo>
                  <a:lnTo>
                    <a:pt x="10180" y="20967"/>
                  </a:lnTo>
                  <a:cubicBezTo>
                    <a:pt x="10180" y="21015"/>
                    <a:pt x="10168" y="21086"/>
                    <a:pt x="10168" y="21146"/>
                  </a:cubicBezTo>
                  <a:lnTo>
                    <a:pt x="10168" y="21253"/>
                  </a:lnTo>
                  <a:lnTo>
                    <a:pt x="10168" y="21551"/>
                  </a:lnTo>
                  <a:lnTo>
                    <a:pt x="10168" y="21705"/>
                  </a:lnTo>
                  <a:cubicBezTo>
                    <a:pt x="10180" y="21967"/>
                    <a:pt x="10204" y="22205"/>
                    <a:pt x="10216" y="22444"/>
                  </a:cubicBezTo>
                  <a:cubicBezTo>
                    <a:pt x="10240" y="22836"/>
                    <a:pt x="10299" y="23241"/>
                    <a:pt x="10347" y="23539"/>
                  </a:cubicBezTo>
                  <a:cubicBezTo>
                    <a:pt x="10383" y="23729"/>
                    <a:pt x="10418" y="23932"/>
                    <a:pt x="10478" y="24110"/>
                  </a:cubicBezTo>
                  <a:cubicBezTo>
                    <a:pt x="10287" y="24027"/>
                    <a:pt x="10097" y="23956"/>
                    <a:pt x="9847" y="23872"/>
                  </a:cubicBezTo>
                  <a:cubicBezTo>
                    <a:pt x="9823" y="23848"/>
                    <a:pt x="9811" y="23848"/>
                    <a:pt x="9799" y="23848"/>
                  </a:cubicBezTo>
                  <a:cubicBezTo>
                    <a:pt x="9752" y="23670"/>
                    <a:pt x="9704" y="23515"/>
                    <a:pt x="9680" y="23337"/>
                  </a:cubicBezTo>
                  <a:cubicBezTo>
                    <a:pt x="9633" y="23075"/>
                    <a:pt x="9549" y="22694"/>
                    <a:pt x="9490" y="22324"/>
                  </a:cubicBezTo>
                  <a:cubicBezTo>
                    <a:pt x="9406" y="21932"/>
                    <a:pt x="9359" y="21551"/>
                    <a:pt x="9299" y="21134"/>
                  </a:cubicBezTo>
                  <a:cubicBezTo>
                    <a:pt x="9192" y="20431"/>
                    <a:pt x="9109" y="19741"/>
                    <a:pt x="9037" y="18931"/>
                  </a:cubicBezTo>
                  <a:cubicBezTo>
                    <a:pt x="9025" y="18812"/>
                    <a:pt x="9013" y="18693"/>
                    <a:pt x="9013" y="18574"/>
                  </a:cubicBezTo>
                  <a:cubicBezTo>
                    <a:pt x="9001" y="18514"/>
                    <a:pt x="9001" y="18467"/>
                    <a:pt x="9001" y="18407"/>
                  </a:cubicBezTo>
                  <a:cubicBezTo>
                    <a:pt x="9001" y="18253"/>
                    <a:pt x="8978" y="18098"/>
                    <a:pt x="8978" y="17931"/>
                  </a:cubicBezTo>
                  <a:close/>
                  <a:moveTo>
                    <a:pt x="12919" y="0"/>
                  </a:moveTo>
                  <a:cubicBezTo>
                    <a:pt x="12859" y="0"/>
                    <a:pt x="12788" y="12"/>
                    <a:pt x="12740" y="60"/>
                  </a:cubicBezTo>
                  <a:cubicBezTo>
                    <a:pt x="12728" y="84"/>
                    <a:pt x="12704" y="96"/>
                    <a:pt x="12669" y="119"/>
                  </a:cubicBezTo>
                  <a:lnTo>
                    <a:pt x="12657" y="119"/>
                  </a:lnTo>
                  <a:cubicBezTo>
                    <a:pt x="12645" y="119"/>
                    <a:pt x="12621" y="131"/>
                    <a:pt x="12609" y="143"/>
                  </a:cubicBezTo>
                  <a:cubicBezTo>
                    <a:pt x="12550" y="203"/>
                    <a:pt x="12490" y="250"/>
                    <a:pt x="12442" y="298"/>
                  </a:cubicBezTo>
                  <a:lnTo>
                    <a:pt x="12240" y="500"/>
                  </a:lnTo>
                  <a:lnTo>
                    <a:pt x="12121" y="631"/>
                  </a:lnTo>
                  <a:lnTo>
                    <a:pt x="12002" y="774"/>
                  </a:lnTo>
                  <a:cubicBezTo>
                    <a:pt x="11835" y="953"/>
                    <a:pt x="11704" y="1143"/>
                    <a:pt x="11585" y="1310"/>
                  </a:cubicBezTo>
                  <a:cubicBezTo>
                    <a:pt x="11418" y="1548"/>
                    <a:pt x="11276" y="1798"/>
                    <a:pt x="11133" y="2024"/>
                  </a:cubicBezTo>
                  <a:lnTo>
                    <a:pt x="11073" y="2120"/>
                  </a:lnTo>
                  <a:cubicBezTo>
                    <a:pt x="11014" y="2227"/>
                    <a:pt x="10942" y="2358"/>
                    <a:pt x="10871" y="2501"/>
                  </a:cubicBezTo>
                  <a:lnTo>
                    <a:pt x="10704" y="2810"/>
                  </a:lnTo>
                  <a:lnTo>
                    <a:pt x="10537" y="3120"/>
                  </a:lnTo>
                  <a:cubicBezTo>
                    <a:pt x="10478" y="3215"/>
                    <a:pt x="10442" y="3310"/>
                    <a:pt x="10395" y="3405"/>
                  </a:cubicBezTo>
                  <a:lnTo>
                    <a:pt x="10395" y="3417"/>
                  </a:lnTo>
                  <a:lnTo>
                    <a:pt x="10347" y="3525"/>
                  </a:lnTo>
                  <a:lnTo>
                    <a:pt x="10299" y="3608"/>
                  </a:lnTo>
                  <a:lnTo>
                    <a:pt x="10287" y="3644"/>
                  </a:lnTo>
                  <a:lnTo>
                    <a:pt x="10275" y="3667"/>
                  </a:lnTo>
                  <a:cubicBezTo>
                    <a:pt x="10228" y="3775"/>
                    <a:pt x="10168" y="3894"/>
                    <a:pt x="10121" y="4001"/>
                  </a:cubicBezTo>
                  <a:cubicBezTo>
                    <a:pt x="10097" y="4084"/>
                    <a:pt x="10049" y="4191"/>
                    <a:pt x="10002" y="4287"/>
                  </a:cubicBezTo>
                  <a:cubicBezTo>
                    <a:pt x="9918" y="4489"/>
                    <a:pt x="9799" y="4727"/>
                    <a:pt x="9704" y="4965"/>
                  </a:cubicBezTo>
                  <a:cubicBezTo>
                    <a:pt x="9668" y="5037"/>
                    <a:pt x="9633" y="5132"/>
                    <a:pt x="9609" y="5203"/>
                  </a:cubicBezTo>
                  <a:cubicBezTo>
                    <a:pt x="9561" y="5299"/>
                    <a:pt x="9525" y="5394"/>
                    <a:pt x="9490" y="5489"/>
                  </a:cubicBezTo>
                  <a:cubicBezTo>
                    <a:pt x="9382" y="5572"/>
                    <a:pt x="9263" y="5680"/>
                    <a:pt x="9144" y="5787"/>
                  </a:cubicBezTo>
                  <a:lnTo>
                    <a:pt x="9132" y="5799"/>
                  </a:lnTo>
                  <a:lnTo>
                    <a:pt x="9109" y="5811"/>
                  </a:lnTo>
                  <a:lnTo>
                    <a:pt x="9097" y="5834"/>
                  </a:lnTo>
                  <a:cubicBezTo>
                    <a:pt x="9025" y="5906"/>
                    <a:pt x="8954" y="5965"/>
                    <a:pt x="8871" y="6025"/>
                  </a:cubicBezTo>
                  <a:lnTo>
                    <a:pt x="8859" y="6037"/>
                  </a:lnTo>
                  <a:lnTo>
                    <a:pt x="8751" y="6108"/>
                  </a:lnTo>
                  <a:cubicBezTo>
                    <a:pt x="8656" y="6192"/>
                    <a:pt x="8561" y="6263"/>
                    <a:pt x="8454" y="6334"/>
                  </a:cubicBezTo>
                  <a:cubicBezTo>
                    <a:pt x="8394" y="6394"/>
                    <a:pt x="8323" y="6442"/>
                    <a:pt x="8263" y="6489"/>
                  </a:cubicBezTo>
                  <a:lnTo>
                    <a:pt x="8251" y="6501"/>
                  </a:lnTo>
                  <a:cubicBezTo>
                    <a:pt x="8216" y="6513"/>
                    <a:pt x="8180" y="6549"/>
                    <a:pt x="8144" y="6573"/>
                  </a:cubicBezTo>
                  <a:lnTo>
                    <a:pt x="8132" y="6584"/>
                  </a:lnTo>
                  <a:lnTo>
                    <a:pt x="8120" y="6584"/>
                  </a:lnTo>
                  <a:lnTo>
                    <a:pt x="8120" y="6573"/>
                  </a:lnTo>
                  <a:lnTo>
                    <a:pt x="8120" y="6561"/>
                  </a:lnTo>
                  <a:cubicBezTo>
                    <a:pt x="8097" y="6501"/>
                    <a:pt x="8061" y="6406"/>
                    <a:pt x="8013" y="6334"/>
                  </a:cubicBezTo>
                  <a:cubicBezTo>
                    <a:pt x="7942" y="6227"/>
                    <a:pt x="7882" y="6156"/>
                    <a:pt x="7823" y="6096"/>
                  </a:cubicBezTo>
                  <a:lnTo>
                    <a:pt x="7799" y="6084"/>
                  </a:lnTo>
                  <a:lnTo>
                    <a:pt x="7787" y="6072"/>
                  </a:lnTo>
                  <a:cubicBezTo>
                    <a:pt x="7739" y="6025"/>
                    <a:pt x="7704" y="5989"/>
                    <a:pt x="7656" y="5953"/>
                  </a:cubicBezTo>
                  <a:cubicBezTo>
                    <a:pt x="7501" y="5811"/>
                    <a:pt x="7358" y="5715"/>
                    <a:pt x="7227" y="5620"/>
                  </a:cubicBezTo>
                  <a:cubicBezTo>
                    <a:pt x="7085" y="5537"/>
                    <a:pt x="6942" y="5453"/>
                    <a:pt x="6787" y="5382"/>
                  </a:cubicBezTo>
                  <a:cubicBezTo>
                    <a:pt x="6608" y="5310"/>
                    <a:pt x="6370" y="5203"/>
                    <a:pt x="6108" y="5180"/>
                  </a:cubicBezTo>
                  <a:cubicBezTo>
                    <a:pt x="6073" y="5156"/>
                    <a:pt x="6061" y="5156"/>
                    <a:pt x="6037" y="5156"/>
                  </a:cubicBezTo>
                  <a:lnTo>
                    <a:pt x="6013" y="5156"/>
                  </a:lnTo>
                  <a:cubicBezTo>
                    <a:pt x="5953" y="5156"/>
                    <a:pt x="5894" y="5144"/>
                    <a:pt x="5823" y="5144"/>
                  </a:cubicBezTo>
                  <a:lnTo>
                    <a:pt x="5453" y="5144"/>
                  </a:lnTo>
                  <a:cubicBezTo>
                    <a:pt x="5168" y="5156"/>
                    <a:pt x="4941" y="5203"/>
                    <a:pt x="4751" y="5275"/>
                  </a:cubicBezTo>
                  <a:cubicBezTo>
                    <a:pt x="4560" y="5358"/>
                    <a:pt x="4394" y="5430"/>
                    <a:pt x="4251" y="5513"/>
                  </a:cubicBezTo>
                  <a:lnTo>
                    <a:pt x="4191" y="5549"/>
                  </a:lnTo>
                  <a:cubicBezTo>
                    <a:pt x="4132" y="5572"/>
                    <a:pt x="4084" y="5608"/>
                    <a:pt x="4037" y="5632"/>
                  </a:cubicBezTo>
                  <a:lnTo>
                    <a:pt x="3965" y="5691"/>
                  </a:lnTo>
                  <a:cubicBezTo>
                    <a:pt x="3894" y="5751"/>
                    <a:pt x="3798" y="5811"/>
                    <a:pt x="3727" y="5870"/>
                  </a:cubicBezTo>
                  <a:lnTo>
                    <a:pt x="3513" y="6049"/>
                  </a:lnTo>
                  <a:cubicBezTo>
                    <a:pt x="3453" y="6096"/>
                    <a:pt x="3417" y="6144"/>
                    <a:pt x="3358" y="6203"/>
                  </a:cubicBezTo>
                  <a:lnTo>
                    <a:pt x="3334" y="6215"/>
                  </a:lnTo>
                  <a:lnTo>
                    <a:pt x="3310" y="6251"/>
                  </a:lnTo>
                  <a:cubicBezTo>
                    <a:pt x="3275" y="6287"/>
                    <a:pt x="3239" y="6334"/>
                    <a:pt x="3191" y="6382"/>
                  </a:cubicBezTo>
                  <a:cubicBezTo>
                    <a:pt x="3179" y="6406"/>
                    <a:pt x="3156" y="6430"/>
                    <a:pt x="3144" y="6442"/>
                  </a:cubicBezTo>
                  <a:lnTo>
                    <a:pt x="3132" y="6453"/>
                  </a:lnTo>
                  <a:lnTo>
                    <a:pt x="3120" y="6465"/>
                  </a:lnTo>
                  <a:cubicBezTo>
                    <a:pt x="3084" y="6513"/>
                    <a:pt x="3048" y="6561"/>
                    <a:pt x="3013" y="6608"/>
                  </a:cubicBezTo>
                  <a:lnTo>
                    <a:pt x="2834" y="6846"/>
                  </a:lnTo>
                  <a:cubicBezTo>
                    <a:pt x="2786" y="6918"/>
                    <a:pt x="2727" y="6989"/>
                    <a:pt x="2679" y="7049"/>
                  </a:cubicBezTo>
                  <a:lnTo>
                    <a:pt x="2679" y="7061"/>
                  </a:lnTo>
                  <a:lnTo>
                    <a:pt x="2667" y="7085"/>
                  </a:lnTo>
                  <a:lnTo>
                    <a:pt x="2655" y="7108"/>
                  </a:lnTo>
                  <a:lnTo>
                    <a:pt x="2632" y="7156"/>
                  </a:lnTo>
                  <a:cubicBezTo>
                    <a:pt x="2584" y="7204"/>
                    <a:pt x="2536" y="7239"/>
                    <a:pt x="2513" y="7299"/>
                  </a:cubicBezTo>
                  <a:cubicBezTo>
                    <a:pt x="2334" y="7561"/>
                    <a:pt x="2132" y="7858"/>
                    <a:pt x="1917" y="8192"/>
                  </a:cubicBezTo>
                  <a:cubicBezTo>
                    <a:pt x="1596" y="8692"/>
                    <a:pt x="1298" y="9192"/>
                    <a:pt x="1000" y="9668"/>
                  </a:cubicBezTo>
                  <a:lnTo>
                    <a:pt x="1000" y="9680"/>
                  </a:lnTo>
                  <a:lnTo>
                    <a:pt x="870" y="9906"/>
                  </a:lnTo>
                  <a:cubicBezTo>
                    <a:pt x="762" y="10085"/>
                    <a:pt x="667" y="10252"/>
                    <a:pt x="548" y="10442"/>
                  </a:cubicBezTo>
                  <a:lnTo>
                    <a:pt x="524" y="10454"/>
                  </a:lnTo>
                  <a:lnTo>
                    <a:pt x="346" y="10728"/>
                  </a:lnTo>
                  <a:cubicBezTo>
                    <a:pt x="322" y="10752"/>
                    <a:pt x="298" y="10787"/>
                    <a:pt x="286" y="10811"/>
                  </a:cubicBezTo>
                  <a:lnTo>
                    <a:pt x="155" y="11037"/>
                  </a:lnTo>
                  <a:lnTo>
                    <a:pt x="143" y="11073"/>
                  </a:lnTo>
                  <a:cubicBezTo>
                    <a:pt x="96" y="11145"/>
                    <a:pt x="48" y="11240"/>
                    <a:pt x="48" y="11323"/>
                  </a:cubicBezTo>
                  <a:cubicBezTo>
                    <a:pt x="54" y="11342"/>
                    <a:pt x="60" y="11362"/>
                    <a:pt x="64" y="11379"/>
                  </a:cubicBezTo>
                  <a:lnTo>
                    <a:pt x="64" y="11379"/>
                  </a:lnTo>
                  <a:cubicBezTo>
                    <a:pt x="43" y="11373"/>
                    <a:pt x="23" y="11364"/>
                    <a:pt x="0" y="11347"/>
                  </a:cubicBezTo>
                  <a:lnTo>
                    <a:pt x="0" y="11347"/>
                  </a:lnTo>
                  <a:cubicBezTo>
                    <a:pt x="36" y="11401"/>
                    <a:pt x="55" y="11421"/>
                    <a:pt x="64" y="11421"/>
                  </a:cubicBezTo>
                  <a:cubicBezTo>
                    <a:pt x="72" y="11421"/>
                    <a:pt x="70" y="11403"/>
                    <a:pt x="64" y="11379"/>
                  </a:cubicBezTo>
                  <a:lnTo>
                    <a:pt x="64" y="11379"/>
                  </a:lnTo>
                  <a:cubicBezTo>
                    <a:pt x="88" y="11385"/>
                    <a:pt x="112" y="11388"/>
                    <a:pt x="143" y="11395"/>
                  </a:cubicBezTo>
                  <a:lnTo>
                    <a:pt x="358" y="11395"/>
                  </a:lnTo>
                  <a:cubicBezTo>
                    <a:pt x="453" y="11395"/>
                    <a:pt x="524" y="11406"/>
                    <a:pt x="596" y="11406"/>
                  </a:cubicBezTo>
                  <a:cubicBezTo>
                    <a:pt x="977" y="11442"/>
                    <a:pt x="1298" y="11466"/>
                    <a:pt x="1632" y="11490"/>
                  </a:cubicBezTo>
                  <a:lnTo>
                    <a:pt x="1751" y="11490"/>
                  </a:lnTo>
                  <a:cubicBezTo>
                    <a:pt x="2024" y="11502"/>
                    <a:pt x="2322" y="11514"/>
                    <a:pt x="2620" y="11526"/>
                  </a:cubicBezTo>
                  <a:cubicBezTo>
                    <a:pt x="2679" y="11526"/>
                    <a:pt x="2727" y="11549"/>
                    <a:pt x="2786" y="11549"/>
                  </a:cubicBezTo>
                  <a:lnTo>
                    <a:pt x="2798" y="11549"/>
                  </a:lnTo>
                  <a:cubicBezTo>
                    <a:pt x="2905" y="11549"/>
                    <a:pt x="3001" y="11561"/>
                    <a:pt x="3096" y="11561"/>
                  </a:cubicBezTo>
                  <a:cubicBezTo>
                    <a:pt x="3203" y="11561"/>
                    <a:pt x="3310" y="11573"/>
                    <a:pt x="3417" y="11573"/>
                  </a:cubicBezTo>
                  <a:lnTo>
                    <a:pt x="3667" y="11573"/>
                  </a:lnTo>
                  <a:cubicBezTo>
                    <a:pt x="3858" y="11561"/>
                    <a:pt x="4025" y="11561"/>
                    <a:pt x="4191" y="11526"/>
                  </a:cubicBezTo>
                  <a:cubicBezTo>
                    <a:pt x="4406" y="11502"/>
                    <a:pt x="4644" y="11454"/>
                    <a:pt x="4870" y="11383"/>
                  </a:cubicBezTo>
                  <a:cubicBezTo>
                    <a:pt x="5144" y="11287"/>
                    <a:pt x="5382" y="11192"/>
                    <a:pt x="5584" y="11073"/>
                  </a:cubicBezTo>
                  <a:cubicBezTo>
                    <a:pt x="5775" y="10966"/>
                    <a:pt x="5953" y="10835"/>
                    <a:pt x="6156" y="10680"/>
                  </a:cubicBezTo>
                  <a:cubicBezTo>
                    <a:pt x="6513" y="10394"/>
                    <a:pt x="6823" y="10037"/>
                    <a:pt x="7085" y="9644"/>
                  </a:cubicBezTo>
                  <a:cubicBezTo>
                    <a:pt x="7263" y="9382"/>
                    <a:pt x="7418" y="9073"/>
                    <a:pt x="7585" y="8692"/>
                  </a:cubicBezTo>
                  <a:cubicBezTo>
                    <a:pt x="7716" y="8358"/>
                    <a:pt x="7835" y="8037"/>
                    <a:pt x="7942" y="7716"/>
                  </a:cubicBezTo>
                  <a:cubicBezTo>
                    <a:pt x="7978" y="7644"/>
                    <a:pt x="8013" y="7573"/>
                    <a:pt x="8037" y="7501"/>
                  </a:cubicBezTo>
                  <a:cubicBezTo>
                    <a:pt x="8073" y="7454"/>
                    <a:pt x="8085" y="7394"/>
                    <a:pt x="8120" y="7346"/>
                  </a:cubicBezTo>
                  <a:lnTo>
                    <a:pt x="8120" y="7335"/>
                  </a:lnTo>
                  <a:lnTo>
                    <a:pt x="8144" y="7275"/>
                  </a:lnTo>
                  <a:cubicBezTo>
                    <a:pt x="8156" y="7239"/>
                    <a:pt x="8180" y="7227"/>
                    <a:pt x="8192" y="7204"/>
                  </a:cubicBezTo>
                  <a:cubicBezTo>
                    <a:pt x="8216" y="7168"/>
                    <a:pt x="8251" y="7156"/>
                    <a:pt x="8275" y="7120"/>
                  </a:cubicBezTo>
                  <a:lnTo>
                    <a:pt x="8359" y="7061"/>
                  </a:lnTo>
                  <a:cubicBezTo>
                    <a:pt x="8442" y="6989"/>
                    <a:pt x="8549" y="6906"/>
                    <a:pt x="8632" y="6823"/>
                  </a:cubicBezTo>
                  <a:lnTo>
                    <a:pt x="8656" y="6823"/>
                  </a:lnTo>
                  <a:lnTo>
                    <a:pt x="8716" y="6763"/>
                  </a:lnTo>
                  <a:cubicBezTo>
                    <a:pt x="8787" y="6704"/>
                    <a:pt x="8847" y="6632"/>
                    <a:pt x="8930" y="6561"/>
                  </a:cubicBezTo>
                  <a:lnTo>
                    <a:pt x="9013" y="6501"/>
                  </a:lnTo>
                  <a:lnTo>
                    <a:pt x="9017" y="6497"/>
                  </a:lnTo>
                  <a:lnTo>
                    <a:pt x="9013" y="6513"/>
                  </a:lnTo>
                  <a:lnTo>
                    <a:pt x="8990" y="6573"/>
                  </a:lnTo>
                  <a:cubicBezTo>
                    <a:pt x="8954" y="6680"/>
                    <a:pt x="8918" y="6787"/>
                    <a:pt x="8894" y="6882"/>
                  </a:cubicBezTo>
                  <a:lnTo>
                    <a:pt x="8871" y="6942"/>
                  </a:lnTo>
                  <a:lnTo>
                    <a:pt x="8871" y="6965"/>
                  </a:lnTo>
                  <a:lnTo>
                    <a:pt x="8799" y="7204"/>
                  </a:lnTo>
                  <a:lnTo>
                    <a:pt x="8680" y="7596"/>
                  </a:lnTo>
                  <a:cubicBezTo>
                    <a:pt x="8632" y="7739"/>
                    <a:pt x="8609" y="7870"/>
                    <a:pt x="8573" y="8001"/>
                  </a:cubicBezTo>
                  <a:lnTo>
                    <a:pt x="8573" y="8013"/>
                  </a:lnTo>
                  <a:lnTo>
                    <a:pt x="8573" y="8037"/>
                  </a:lnTo>
                  <a:lnTo>
                    <a:pt x="8561" y="8120"/>
                  </a:lnTo>
                  <a:lnTo>
                    <a:pt x="8549" y="8168"/>
                  </a:lnTo>
                  <a:lnTo>
                    <a:pt x="8501" y="8358"/>
                  </a:lnTo>
                  <a:lnTo>
                    <a:pt x="8454" y="8549"/>
                  </a:lnTo>
                  <a:lnTo>
                    <a:pt x="8454" y="8585"/>
                  </a:lnTo>
                  <a:lnTo>
                    <a:pt x="8454" y="8609"/>
                  </a:lnTo>
                  <a:lnTo>
                    <a:pt x="8454" y="8632"/>
                  </a:lnTo>
                  <a:cubicBezTo>
                    <a:pt x="8454" y="8656"/>
                    <a:pt x="8442" y="8692"/>
                    <a:pt x="8442" y="8716"/>
                  </a:cubicBezTo>
                  <a:lnTo>
                    <a:pt x="8394" y="8990"/>
                  </a:lnTo>
                  <a:lnTo>
                    <a:pt x="8335" y="9311"/>
                  </a:lnTo>
                  <a:cubicBezTo>
                    <a:pt x="8216" y="10049"/>
                    <a:pt x="8132" y="10787"/>
                    <a:pt x="8037" y="11502"/>
                  </a:cubicBezTo>
                  <a:lnTo>
                    <a:pt x="8037" y="11514"/>
                  </a:lnTo>
                  <a:lnTo>
                    <a:pt x="8037" y="11537"/>
                  </a:lnTo>
                  <a:cubicBezTo>
                    <a:pt x="8025" y="11633"/>
                    <a:pt x="8025" y="11752"/>
                    <a:pt x="8013" y="11871"/>
                  </a:cubicBezTo>
                  <a:lnTo>
                    <a:pt x="8013" y="11883"/>
                  </a:lnTo>
                  <a:cubicBezTo>
                    <a:pt x="8013" y="11930"/>
                    <a:pt x="8001" y="11990"/>
                    <a:pt x="8001" y="12038"/>
                  </a:cubicBezTo>
                  <a:cubicBezTo>
                    <a:pt x="8001" y="12085"/>
                    <a:pt x="7978" y="12133"/>
                    <a:pt x="7978" y="12168"/>
                  </a:cubicBezTo>
                  <a:lnTo>
                    <a:pt x="7978" y="12204"/>
                  </a:lnTo>
                  <a:lnTo>
                    <a:pt x="7978" y="12216"/>
                  </a:lnTo>
                  <a:lnTo>
                    <a:pt x="7978" y="12228"/>
                  </a:lnTo>
                  <a:cubicBezTo>
                    <a:pt x="7966" y="12323"/>
                    <a:pt x="7954" y="12407"/>
                    <a:pt x="7954" y="12502"/>
                  </a:cubicBezTo>
                  <a:lnTo>
                    <a:pt x="7942" y="12776"/>
                  </a:lnTo>
                  <a:lnTo>
                    <a:pt x="7942" y="12835"/>
                  </a:lnTo>
                  <a:lnTo>
                    <a:pt x="7894" y="12942"/>
                  </a:lnTo>
                  <a:lnTo>
                    <a:pt x="7882" y="12990"/>
                  </a:lnTo>
                  <a:cubicBezTo>
                    <a:pt x="7835" y="13050"/>
                    <a:pt x="7799" y="13121"/>
                    <a:pt x="7775" y="13181"/>
                  </a:cubicBezTo>
                  <a:cubicBezTo>
                    <a:pt x="7620" y="13478"/>
                    <a:pt x="7466" y="13812"/>
                    <a:pt x="7299" y="14145"/>
                  </a:cubicBezTo>
                  <a:cubicBezTo>
                    <a:pt x="7049" y="14669"/>
                    <a:pt x="6775" y="15216"/>
                    <a:pt x="6537" y="15788"/>
                  </a:cubicBezTo>
                  <a:cubicBezTo>
                    <a:pt x="6287" y="16383"/>
                    <a:pt x="6037" y="16990"/>
                    <a:pt x="5799" y="17645"/>
                  </a:cubicBezTo>
                  <a:lnTo>
                    <a:pt x="5739" y="17824"/>
                  </a:lnTo>
                  <a:cubicBezTo>
                    <a:pt x="5715" y="17764"/>
                    <a:pt x="5692" y="17729"/>
                    <a:pt x="5644" y="17705"/>
                  </a:cubicBezTo>
                  <a:cubicBezTo>
                    <a:pt x="5394" y="17586"/>
                    <a:pt x="5108" y="17574"/>
                    <a:pt x="4858" y="17562"/>
                  </a:cubicBezTo>
                  <a:cubicBezTo>
                    <a:pt x="4793" y="17550"/>
                    <a:pt x="4730" y="17544"/>
                    <a:pt x="4666" y="17544"/>
                  </a:cubicBezTo>
                  <a:cubicBezTo>
                    <a:pt x="4602" y="17544"/>
                    <a:pt x="4537" y="17550"/>
                    <a:pt x="4465" y="17562"/>
                  </a:cubicBezTo>
                  <a:cubicBezTo>
                    <a:pt x="4322" y="17574"/>
                    <a:pt x="4191" y="17598"/>
                    <a:pt x="4048" y="17633"/>
                  </a:cubicBezTo>
                  <a:cubicBezTo>
                    <a:pt x="3751" y="17693"/>
                    <a:pt x="3489" y="17824"/>
                    <a:pt x="3251" y="17931"/>
                  </a:cubicBezTo>
                  <a:cubicBezTo>
                    <a:pt x="3013" y="18050"/>
                    <a:pt x="2775" y="18217"/>
                    <a:pt x="2584" y="18336"/>
                  </a:cubicBezTo>
                  <a:cubicBezTo>
                    <a:pt x="2441" y="18443"/>
                    <a:pt x="2298" y="18538"/>
                    <a:pt x="2179" y="18645"/>
                  </a:cubicBezTo>
                  <a:lnTo>
                    <a:pt x="2167" y="18657"/>
                  </a:lnTo>
                  <a:cubicBezTo>
                    <a:pt x="2084" y="18705"/>
                    <a:pt x="2048" y="18765"/>
                    <a:pt x="1989" y="18812"/>
                  </a:cubicBezTo>
                  <a:cubicBezTo>
                    <a:pt x="1965" y="18824"/>
                    <a:pt x="1953" y="18860"/>
                    <a:pt x="1929" y="18872"/>
                  </a:cubicBezTo>
                  <a:lnTo>
                    <a:pt x="1822" y="18979"/>
                  </a:lnTo>
                  <a:cubicBezTo>
                    <a:pt x="1751" y="19050"/>
                    <a:pt x="1691" y="19122"/>
                    <a:pt x="1608" y="19193"/>
                  </a:cubicBezTo>
                  <a:cubicBezTo>
                    <a:pt x="1548" y="19253"/>
                    <a:pt x="1512" y="19312"/>
                    <a:pt x="1477" y="19360"/>
                  </a:cubicBezTo>
                  <a:lnTo>
                    <a:pt x="1477" y="19372"/>
                  </a:lnTo>
                  <a:cubicBezTo>
                    <a:pt x="1405" y="19479"/>
                    <a:pt x="1334" y="19574"/>
                    <a:pt x="1274" y="19669"/>
                  </a:cubicBezTo>
                  <a:cubicBezTo>
                    <a:pt x="1131" y="19896"/>
                    <a:pt x="1012" y="20086"/>
                    <a:pt x="941" y="20265"/>
                  </a:cubicBezTo>
                  <a:cubicBezTo>
                    <a:pt x="822" y="20550"/>
                    <a:pt x="750" y="20765"/>
                    <a:pt x="703" y="20967"/>
                  </a:cubicBezTo>
                  <a:cubicBezTo>
                    <a:pt x="655" y="21122"/>
                    <a:pt x="631" y="21265"/>
                    <a:pt x="619" y="21420"/>
                  </a:cubicBezTo>
                  <a:cubicBezTo>
                    <a:pt x="596" y="21443"/>
                    <a:pt x="596" y="21455"/>
                    <a:pt x="596" y="21491"/>
                  </a:cubicBezTo>
                  <a:lnTo>
                    <a:pt x="596" y="21515"/>
                  </a:lnTo>
                  <a:lnTo>
                    <a:pt x="596" y="21539"/>
                  </a:lnTo>
                  <a:cubicBezTo>
                    <a:pt x="584" y="21610"/>
                    <a:pt x="572" y="21682"/>
                    <a:pt x="572" y="21753"/>
                  </a:cubicBezTo>
                  <a:lnTo>
                    <a:pt x="572" y="21836"/>
                  </a:lnTo>
                  <a:lnTo>
                    <a:pt x="572" y="21848"/>
                  </a:lnTo>
                  <a:lnTo>
                    <a:pt x="572" y="21860"/>
                  </a:lnTo>
                  <a:lnTo>
                    <a:pt x="572" y="21872"/>
                  </a:lnTo>
                  <a:cubicBezTo>
                    <a:pt x="572" y="22015"/>
                    <a:pt x="560" y="22134"/>
                    <a:pt x="560" y="22253"/>
                  </a:cubicBezTo>
                  <a:lnTo>
                    <a:pt x="560" y="22551"/>
                  </a:lnTo>
                  <a:cubicBezTo>
                    <a:pt x="560" y="22801"/>
                    <a:pt x="572" y="23051"/>
                    <a:pt x="572" y="23277"/>
                  </a:cubicBezTo>
                  <a:cubicBezTo>
                    <a:pt x="584" y="23563"/>
                    <a:pt x="619" y="23860"/>
                    <a:pt x="631" y="24099"/>
                  </a:cubicBezTo>
                  <a:lnTo>
                    <a:pt x="631" y="24110"/>
                  </a:lnTo>
                  <a:lnTo>
                    <a:pt x="643" y="24229"/>
                  </a:lnTo>
                  <a:cubicBezTo>
                    <a:pt x="679" y="24551"/>
                    <a:pt x="703" y="24884"/>
                    <a:pt x="715" y="25242"/>
                  </a:cubicBezTo>
                  <a:cubicBezTo>
                    <a:pt x="739" y="25527"/>
                    <a:pt x="739" y="25825"/>
                    <a:pt x="739" y="26039"/>
                  </a:cubicBezTo>
                  <a:lnTo>
                    <a:pt x="739" y="26182"/>
                  </a:lnTo>
                  <a:cubicBezTo>
                    <a:pt x="715" y="26480"/>
                    <a:pt x="715" y="26813"/>
                    <a:pt x="703" y="27170"/>
                  </a:cubicBezTo>
                  <a:cubicBezTo>
                    <a:pt x="691" y="27337"/>
                    <a:pt x="691" y="27516"/>
                    <a:pt x="679" y="27682"/>
                  </a:cubicBezTo>
                  <a:lnTo>
                    <a:pt x="679" y="27754"/>
                  </a:lnTo>
                  <a:lnTo>
                    <a:pt x="679" y="27861"/>
                  </a:lnTo>
                  <a:cubicBezTo>
                    <a:pt x="679" y="27980"/>
                    <a:pt x="655" y="28087"/>
                    <a:pt x="655" y="28182"/>
                  </a:cubicBezTo>
                  <a:cubicBezTo>
                    <a:pt x="655" y="28337"/>
                    <a:pt x="655" y="28480"/>
                    <a:pt x="643" y="28635"/>
                  </a:cubicBezTo>
                  <a:lnTo>
                    <a:pt x="643" y="28647"/>
                  </a:lnTo>
                  <a:lnTo>
                    <a:pt x="643" y="28659"/>
                  </a:lnTo>
                  <a:lnTo>
                    <a:pt x="643" y="28682"/>
                  </a:lnTo>
                  <a:cubicBezTo>
                    <a:pt x="643" y="28778"/>
                    <a:pt x="631" y="28873"/>
                    <a:pt x="631" y="28956"/>
                  </a:cubicBezTo>
                  <a:lnTo>
                    <a:pt x="631" y="29004"/>
                  </a:lnTo>
                  <a:lnTo>
                    <a:pt x="631" y="29040"/>
                  </a:lnTo>
                  <a:cubicBezTo>
                    <a:pt x="619" y="29111"/>
                    <a:pt x="619" y="29218"/>
                    <a:pt x="619" y="29302"/>
                  </a:cubicBezTo>
                  <a:lnTo>
                    <a:pt x="619" y="29468"/>
                  </a:lnTo>
                  <a:cubicBezTo>
                    <a:pt x="619" y="29492"/>
                    <a:pt x="631" y="29528"/>
                    <a:pt x="631" y="29575"/>
                  </a:cubicBezTo>
                  <a:cubicBezTo>
                    <a:pt x="631" y="29611"/>
                    <a:pt x="643" y="29647"/>
                    <a:pt x="655" y="29671"/>
                  </a:cubicBezTo>
                  <a:cubicBezTo>
                    <a:pt x="679" y="29718"/>
                    <a:pt x="691" y="29730"/>
                    <a:pt x="715" y="29766"/>
                  </a:cubicBezTo>
                  <a:lnTo>
                    <a:pt x="739" y="29790"/>
                  </a:lnTo>
                  <a:cubicBezTo>
                    <a:pt x="762" y="29814"/>
                    <a:pt x="774" y="29837"/>
                    <a:pt x="810" y="29849"/>
                  </a:cubicBezTo>
                  <a:lnTo>
                    <a:pt x="822" y="29873"/>
                  </a:lnTo>
                  <a:lnTo>
                    <a:pt x="858" y="29885"/>
                  </a:lnTo>
                  <a:cubicBezTo>
                    <a:pt x="879" y="29899"/>
                    <a:pt x="904" y="29905"/>
                    <a:pt x="933" y="29905"/>
                  </a:cubicBezTo>
                  <a:cubicBezTo>
                    <a:pt x="953" y="29905"/>
                    <a:pt x="976" y="29902"/>
                    <a:pt x="1000" y="29897"/>
                  </a:cubicBezTo>
                  <a:cubicBezTo>
                    <a:pt x="1096" y="29885"/>
                    <a:pt x="1179" y="29825"/>
                    <a:pt x="1239" y="29778"/>
                  </a:cubicBezTo>
                  <a:lnTo>
                    <a:pt x="1274" y="29766"/>
                  </a:lnTo>
                  <a:lnTo>
                    <a:pt x="1298" y="29754"/>
                  </a:lnTo>
                  <a:cubicBezTo>
                    <a:pt x="1310" y="29730"/>
                    <a:pt x="1346" y="29718"/>
                    <a:pt x="1358" y="29706"/>
                  </a:cubicBezTo>
                  <a:cubicBezTo>
                    <a:pt x="1489" y="29599"/>
                    <a:pt x="1608" y="29516"/>
                    <a:pt x="1727" y="29421"/>
                  </a:cubicBezTo>
                  <a:cubicBezTo>
                    <a:pt x="1941" y="29254"/>
                    <a:pt x="2167" y="29075"/>
                    <a:pt x="2358" y="28932"/>
                  </a:cubicBezTo>
                  <a:lnTo>
                    <a:pt x="2536" y="28801"/>
                  </a:lnTo>
                  <a:lnTo>
                    <a:pt x="2679" y="28682"/>
                  </a:lnTo>
                  <a:lnTo>
                    <a:pt x="2834" y="28563"/>
                  </a:lnTo>
                  <a:cubicBezTo>
                    <a:pt x="2977" y="28444"/>
                    <a:pt x="3132" y="28337"/>
                    <a:pt x="3275" y="28218"/>
                  </a:cubicBezTo>
                  <a:lnTo>
                    <a:pt x="3298" y="28218"/>
                  </a:lnTo>
                  <a:lnTo>
                    <a:pt x="3310" y="28206"/>
                  </a:lnTo>
                  <a:lnTo>
                    <a:pt x="3334" y="28170"/>
                  </a:lnTo>
                  <a:lnTo>
                    <a:pt x="3417" y="28111"/>
                  </a:lnTo>
                  <a:lnTo>
                    <a:pt x="3429" y="28099"/>
                  </a:lnTo>
                  <a:lnTo>
                    <a:pt x="3608" y="27968"/>
                  </a:lnTo>
                  <a:cubicBezTo>
                    <a:pt x="3858" y="27766"/>
                    <a:pt x="4108" y="27563"/>
                    <a:pt x="4406" y="27325"/>
                  </a:cubicBezTo>
                  <a:lnTo>
                    <a:pt x="4429" y="27313"/>
                  </a:lnTo>
                  <a:cubicBezTo>
                    <a:pt x="4525" y="27230"/>
                    <a:pt x="4644" y="27135"/>
                    <a:pt x="4751" y="27039"/>
                  </a:cubicBezTo>
                  <a:cubicBezTo>
                    <a:pt x="4787" y="27016"/>
                    <a:pt x="4810" y="26992"/>
                    <a:pt x="4846" y="26968"/>
                  </a:cubicBezTo>
                  <a:lnTo>
                    <a:pt x="4870" y="26932"/>
                  </a:lnTo>
                  <a:lnTo>
                    <a:pt x="4882" y="26920"/>
                  </a:lnTo>
                  <a:cubicBezTo>
                    <a:pt x="4965" y="26861"/>
                    <a:pt x="5049" y="26789"/>
                    <a:pt x="5120" y="26718"/>
                  </a:cubicBezTo>
                  <a:cubicBezTo>
                    <a:pt x="5227" y="26611"/>
                    <a:pt x="5334" y="26515"/>
                    <a:pt x="5442" y="26420"/>
                  </a:cubicBezTo>
                  <a:lnTo>
                    <a:pt x="5537" y="26313"/>
                  </a:lnTo>
                  <a:cubicBezTo>
                    <a:pt x="5572" y="26301"/>
                    <a:pt x="5584" y="26265"/>
                    <a:pt x="5620" y="26242"/>
                  </a:cubicBezTo>
                  <a:lnTo>
                    <a:pt x="5644" y="26206"/>
                  </a:lnTo>
                  <a:lnTo>
                    <a:pt x="5870" y="25968"/>
                  </a:lnTo>
                  <a:cubicBezTo>
                    <a:pt x="6096" y="25730"/>
                    <a:pt x="6311" y="25444"/>
                    <a:pt x="6513" y="25170"/>
                  </a:cubicBezTo>
                  <a:cubicBezTo>
                    <a:pt x="6787" y="24753"/>
                    <a:pt x="7001" y="24337"/>
                    <a:pt x="7132" y="23884"/>
                  </a:cubicBezTo>
                  <a:cubicBezTo>
                    <a:pt x="7263" y="23456"/>
                    <a:pt x="7347" y="22979"/>
                    <a:pt x="7358" y="22467"/>
                  </a:cubicBezTo>
                  <a:lnTo>
                    <a:pt x="7358" y="22289"/>
                  </a:lnTo>
                  <a:cubicBezTo>
                    <a:pt x="7358" y="21860"/>
                    <a:pt x="7311" y="21455"/>
                    <a:pt x="7227" y="21074"/>
                  </a:cubicBezTo>
                  <a:cubicBezTo>
                    <a:pt x="7192" y="20955"/>
                    <a:pt x="7168" y="20824"/>
                    <a:pt x="7120" y="20681"/>
                  </a:cubicBezTo>
                  <a:lnTo>
                    <a:pt x="7108" y="20622"/>
                  </a:lnTo>
                  <a:lnTo>
                    <a:pt x="7013" y="20360"/>
                  </a:lnTo>
                  <a:lnTo>
                    <a:pt x="7001" y="20312"/>
                  </a:lnTo>
                  <a:lnTo>
                    <a:pt x="6942" y="20134"/>
                  </a:lnTo>
                  <a:cubicBezTo>
                    <a:pt x="6882" y="19991"/>
                    <a:pt x="6823" y="19836"/>
                    <a:pt x="6751" y="19669"/>
                  </a:cubicBezTo>
                  <a:cubicBezTo>
                    <a:pt x="6656" y="19479"/>
                    <a:pt x="6573" y="19276"/>
                    <a:pt x="6489" y="19098"/>
                  </a:cubicBezTo>
                  <a:lnTo>
                    <a:pt x="6477" y="19062"/>
                  </a:lnTo>
                  <a:lnTo>
                    <a:pt x="6358" y="18812"/>
                  </a:lnTo>
                  <a:cubicBezTo>
                    <a:pt x="6299" y="18657"/>
                    <a:pt x="6275" y="18538"/>
                    <a:pt x="6239" y="18443"/>
                  </a:cubicBezTo>
                  <a:lnTo>
                    <a:pt x="6275" y="18360"/>
                  </a:lnTo>
                  <a:lnTo>
                    <a:pt x="6299" y="18288"/>
                  </a:lnTo>
                  <a:lnTo>
                    <a:pt x="6311" y="18264"/>
                  </a:lnTo>
                  <a:lnTo>
                    <a:pt x="6346" y="18205"/>
                  </a:lnTo>
                  <a:cubicBezTo>
                    <a:pt x="6573" y="17729"/>
                    <a:pt x="6823" y="17169"/>
                    <a:pt x="7061" y="16621"/>
                  </a:cubicBezTo>
                  <a:lnTo>
                    <a:pt x="7132" y="16443"/>
                  </a:lnTo>
                  <a:cubicBezTo>
                    <a:pt x="7358" y="15955"/>
                    <a:pt x="7597" y="15407"/>
                    <a:pt x="7823" y="14871"/>
                  </a:cubicBezTo>
                  <a:cubicBezTo>
                    <a:pt x="7835" y="14847"/>
                    <a:pt x="7835" y="14835"/>
                    <a:pt x="7835" y="14824"/>
                  </a:cubicBezTo>
                  <a:lnTo>
                    <a:pt x="7835" y="14883"/>
                  </a:lnTo>
                  <a:lnTo>
                    <a:pt x="7835" y="14943"/>
                  </a:lnTo>
                  <a:lnTo>
                    <a:pt x="7835" y="15062"/>
                  </a:lnTo>
                  <a:cubicBezTo>
                    <a:pt x="7835" y="15431"/>
                    <a:pt x="7835" y="15776"/>
                    <a:pt x="7847" y="16086"/>
                  </a:cubicBezTo>
                  <a:lnTo>
                    <a:pt x="7847" y="16193"/>
                  </a:lnTo>
                  <a:lnTo>
                    <a:pt x="7847" y="16240"/>
                  </a:lnTo>
                  <a:lnTo>
                    <a:pt x="7847" y="16276"/>
                  </a:lnTo>
                  <a:cubicBezTo>
                    <a:pt x="7858" y="16550"/>
                    <a:pt x="7882" y="16860"/>
                    <a:pt x="7894" y="17157"/>
                  </a:cubicBezTo>
                  <a:lnTo>
                    <a:pt x="7894" y="17252"/>
                  </a:lnTo>
                  <a:lnTo>
                    <a:pt x="7894" y="17276"/>
                  </a:lnTo>
                  <a:cubicBezTo>
                    <a:pt x="7906" y="17395"/>
                    <a:pt x="7906" y="17526"/>
                    <a:pt x="7918" y="17645"/>
                  </a:cubicBezTo>
                  <a:cubicBezTo>
                    <a:pt x="7918" y="17705"/>
                    <a:pt x="7942" y="17764"/>
                    <a:pt x="7942" y="17824"/>
                  </a:cubicBezTo>
                  <a:lnTo>
                    <a:pt x="7942" y="17860"/>
                  </a:lnTo>
                  <a:cubicBezTo>
                    <a:pt x="7954" y="17979"/>
                    <a:pt x="7954" y="18098"/>
                    <a:pt x="7966" y="18217"/>
                  </a:cubicBezTo>
                  <a:cubicBezTo>
                    <a:pt x="8001" y="18574"/>
                    <a:pt x="8037" y="18979"/>
                    <a:pt x="8097" y="19372"/>
                  </a:cubicBezTo>
                  <a:lnTo>
                    <a:pt x="8120" y="19538"/>
                  </a:lnTo>
                  <a:cubicBezTo>
                    <a:pt x="8144" y="19824"/>
                    <a:pt x="8192" y="20122"/>
                    <a:pt x="8239" y="20408"/>
                  </a:cubicBezTo>
                  <a:cubicBezTo>
                    <a:pt x="8370" y="21205"/>
                    <a:pt x="8478" y="21860"/>
                    <a:pt x="8632" y="22527"/>
                  </a:cubicBezTo>
                  <a:cubicBezTo>
                    <a:pt x="8728" y="22920"/>
                    <a:pt x="8835" y="23301"/>
                    <a:pt x="8918" y="23682"/>
                  </a:cubicBezTo>
                  <a:cubicBezTo>
                    <a:pt x="8954" y="23813"/>
                    <a:pt x="8990" y="23944"/>
                    <a:pt x="9025" y="24075"/>
                  </a:cubicBezTo>
                  <a:lnTo>
                    <a:pt x="8990" y="24110"/>
                  </a:lnTo>
                  <a:lnTo>
                    <a:pt x="8966" y="24134"/>
                  </a:lnTo>
                  <a:cubicBezTo>
                    <a:pt x="8906" y="24194"/>
                    <a:pt x="8859" y="24277"/>
                    <a:pt x="8799" y="24337"/>
                  </a:cubicBezTo>
                  <a:lnTo>
                    <a:pt x="8787" y="24349"/>
                  </a:lnTo>
                  <a:cubicBezTo>
                    <a:pt x="8751" y="24372"/>
                    <a:pt x="8740" y="24408"/>
                    <a:pt x="8716" y="24432"/>
                  </a:cubicBezTo>
                  <a:cubicBezTo>
                    <a:pt x="8632" y="24527"/>
                    <a:pt x="8573" y="24634"/>
                    <a:pt x="8501" y="24718"/>
                  </a:cubicBezTo>
                  <a:lnTo>
                    <a:pt x="8490" y="24753"/>
                  </a:lnTo>
                  <a:lnTo>
                    <a:pt x="8478" y="24777"/>
                  </a:lnTo>
                  <a:lnTo>
                    <a:pt x="8442" y="24813"/>
                  </a:lnTo>
                  <a:lnTo>
                    <a:pt x="8263" y="25075"/>
                  </a:lnTo>
                  <a:lnTo>
                    <a:pt x="8239" y="25122"/>
                  </a:lnTo>
                  <a:lnTo>
                    <a:pt x="8216" y="25134"/>
                  </a:lnTo>
                  <a:cubicBezTo>
                    <a:pt x="8156" y="25206"/>
                    <a:pt x="8097" y="25313"/>
                    <a:pt x="8037" y="25420"/>
                  </a:cubicBezTo>
                  <a:cubicBezTo>
                    <a:pt x="8025" y="25444"/>
                    <a:pt x="8001" y="25492"/>
                    <a:pt x="7978" y="25527"/>
                  </a:cubicBezTo>
                  <a:lnTo>
                    <a:pt x="7978" y="25539"/>
                  </a:lnTo>
                  <a:cubicBezTo>
                    <a:pt x="7942" y="25611"/>
                    <a:pt x="7906" y="25682"/>
                    <a:pt x="7858" y="25765"/>
                  </a:cubicBezTo>
                  <a:lnTo>
                    <a:pt x="7787" y="25896"/>
                  </a:lnTo>
                  <a:lnTo>
                    <a:pt x="7656" y="26182"/>
                  </a:lnTo>
                  <a:cubicBezTo>
                    <a:pt x="7608" y="26265"/>
                    <a:pt x="7561" y="26373"/>
                    <a:pt x="7525" y="26456"/>
                  </a:cubicBezTo>
                  <a:lnTo>
                    <a:pt x="7525" y="26480"/>
                  </a:lnTo>
                  <a:lnTo>
                    <a:pt x="7466" y="26599"/>
                  </a:lnTo>
                  <a:cubicBezTo>
                    <a:pt x="7406" y="26718"/>
                    <a:pt x="7358" y="26849"/>
                    <a:pt x="7311" y="26956"/>
                  </a:cubicBezTo>
                  <a:lnTo>
                    <a:pt x="7311" y="26968"/>
                  </a:lnTo>
                  <a:lnTo>
                    <a:pt x="7287" y="27051"/>
                  </a:lnTo>
                  <a:cubicBezTo>
                    <a:pt x="7227" y="27218"/>
                    <a:pt x="7180" y="27349"/>
                    <a:pt x="7132" y="27468"/>
                  </a:cubicBezTo>
                  <a:cubicBezTo>
                    <a:pt x="7013" y="27789"/>
                    <a:pt x="6906" y="28123"/>
                    <a:pt x="6846" y="28480"/>
                  </a:cubicBezTo>
                  <a:cubicBezTo>
                    <a:pt x="6787" y="28837"/>
                    <a:pt x="6763" y="29171"/>
                    <a:pt x="6763" y="29468"/>
                  </a:cubicBezTo>
                  <a:lnTo>
                    <a:pt x="6763" y="29480"/>
                  </a:lnTo>
                  <a:cubicBezTo>
                    <a:pt x="6763" y="29825"/>
                    <a:pt x="6787" y="30171"/>
                    <a:pt x="6870" y="30492"/>
                  </a:cubicBezTo>
                  <a:cubicBezTo>
                    <a:pt x="6942" y="30826"/>
                    <a:pt x="7013" y="31135"/>
                    <a:pt x="7120" y="31445"/>
                  </a:cubicBezTo>
                  <a:cubicBezTo>
                    <a:pt x="7227" y="31790"/>
                    <a:pt x="7370" y="32135"/>
                    <a:pt x="7501" y="32445"/>
                  </a:cubicBezTo>
                  <a:cubicBezTo>
                    <a:pt x="7728" y="32969"/>
                    <a:pt x="8013" y="33516"/>
                    <a:pt x="8370" y="34135"/>
                  </a:cubicBezTo>
                  <a:cubicBezTo>
                    <a:pt x="8692" y="34731"/>
                    <a:pt x="9073" y="35350"/>
                    <a:pt x="9371" y="35826"/>
                  </a:cubicBezTo>
                  <a:lnTo>
                    <a:pt x="9382" y="35838"/>
                  </a:lnTo>
                  <a:cubicBezTo>
                    <a:pt x="9763" y="36445"/>
                    <a:pt x="10109" y="36993"/>
                    <a:pt x="10454" y="37493"/>
                  </a:cubicBezTo>
                  <a:lnTo>
                    <a:pt x="10466" y="37505"/>
                  </a:lnTo>
                  <a:lnTo>
                    <a:pt x="10478" y="37529"/>
                  </a:lnTo>
                  <a:lnTo>
                    <a:pt x="10561" y="37636"/>
                  </a:lnTo>
                  <a:lnTo>
                    <a:pt x="10621" y="37707"/>
                  </a:lnTo>
                  <a:lnTo>
                    <a:pt x="10633" y="37731"/>
                  </a:lnTo>
                  <a:cubicBezTo>
                    <a:pt x="10740" y="37862"/>
                    <a:pt x="10823" y="38005"/>
                    <a:pt x="10918" y="38148"/>
                  </a:cubicBezTo>
                  <a:cubicBezTo>
                    <a:pt x="11180" y="38541"/>
                    <a:pt x="11466" y="38981"/>
                    <a:pt x="11776" y="39374"/>
                  </a:cubicBezTo>
                  <a:lnTo>
                    <a:pt x="11788" y="39410"/>
                  </a:lnTo>
                  <a:cubicBezTo>
                    <a:pt x="11823" y="39458"/>
                    <a:pt x="11847" y="39493"/>
                    <a:pt x="11895" y="39541"/>
                  </a:cubicBezTo>
                  <a:cubicBezTo>
                    <a:pt x="11954" y="39600"/>
                    <a:pt x="12026" y="39672"/>
                    <a:pt x="12121" y="39672"/>
                  </a:cubicBezTo>
                  <a:cubicBezTo>
                    <a:pt x="12228" y="39672"/>
                    <a:pt x="12311" y="39636"/>
                    <a:pt x="12371" y="39553"/>
                  </a:cubicBezTo>
                  <a:cubicBezTo>
                    <a:pt x="12430" y="39493"/>
                    <a:pt x="12442" y="39410"/>
                    <a:pt x="12466" y="39338"/>
                  </a:cubicBezTo>
                  <a:cubicBezTo>
                    <a:pt x="12490" y="39172"/>
                    <a:pt x="12526" y="38993"/>
                    <a:pt x="12550" y="38815"/>
                  </a:cubicBezTo>
                  <a:lnTo>
                    <a:pt x="12561" y="38696"/>
                  </a:lnTo>
                  <a:cubicBezTo>
                    <a:pt x="12621" y="38326"/>
                    <a:pt x="12681" y="38029"/>
                    <a:pt x="12728" y="37743"/>
                  </a:cubicBezTo>
                  <a:cubicBezTo>
                    <a:pt x="12776" y="37529"/>
                    <a:pt x="12823" y="37350"/>
                    <a:pt x="12859" y="37160"/>
                  </a:cubicBezTo>
                  <a:lnTo>
                    <a:pt x="13002" y="36719"/>
                  </a:lnTo>
                  <a:lnTo>
                    <a:pt x="13002" y="36695"/>
                  </a:lnTo>
                  <a:lnTo>
                    <a:pt x="13002" y="36683"/>
                  </a:lnTo>
                  <a:lnTo>
                    <a:pt x="13026" y="36612"/>
                  </a:lnTo>
                  <a:cubicBezTo>
                    <a:pt x="13133" y="36243"/>
                    <a:pt x="13216" y="35945"/>
                    <a:pt x="13300" y="35659"/>
                  </a:cubicBezTo>
                  <a:cubicBezTo>
                    <a:pt x="13323" y="35505"/>
                    <a:pt x="13371" y="35374"/>
                    <a:pt x="13395" y="35231"/>
                  </a:cubicBezTo>
                  <a:cubicBezTo>
                    <a:pt x="13431" y="35064"/>
                    <a:pt x="13478" y="34897"/>
                    <a:pt x="13514" y="34731"/>
                  </a:cubicBezTo>
                  <a:cubicBezTo>
                    <a:pt x="13621" y="34362"/>
                    <a:pt x="13752" y="34004"/>
                    <a:pt x="13871" y="33647"/>
                  </a:cubicBezTo>
                  <a:lnTo>
                    <a:pt x="13871" y="33635"/>
                  </a:lnTo>
                  <a:lnTo>
                    <a:pt x="13895" y="33623"/>
                  </a:lnTo>
                  <a:cubicBezTo>
                    <a:pt x="13966" y="33397"/>
                    <a:pt x="14050" y="33159"/>
                    <a:pt x="14133" y="32921"/>
                  </a:cubicBezTo>
                  <a:cubicBezTo>
                    <a:pt x="14193" y="32731"/>
                    <a:pt x="14228" y="32576"/>
                    <a:pt x="14264" y="32445"/>
                  </a:cubicBezTo>
                  <a:cubicBezTo>
                    <a:pt x="14288" y="32326"/>
                    <a:pt x="14312" y="32207"/>
                    <a:pt x="14335" y="32099"/>
                  </a:cubicBezTo>
                  <a:lnTo>
                    <a:pt x="14347" y="32016"/>
                  </a:lnTo>
                  <a:lnTo>
                    <a:pt x="14347" y="31980"/>
                  </a:lnTo>
                  <a:lnTo>
                    <a:pt x="14347" y="31969"/>
                  </a:lnTo>
                  <a:cubicBezTo>
                    <a:pt x="14431" y="31671"/>
                    <a:pt x="14490" y="31373"/>
                    <a:pt x="14526" y="31064"/>
                  </a:cubicBezTo>
                  <a:cubicBezTo>
                    <a:pt x="14574" y="30766"/>
                    <a:pt x="14586" y="30468"/>
                    <a:pt x="14609" y="30195"/>
                  </a:cubicBezTo>
                  <a:cubicBezTo>
                    <a:pt x="14621" y="30004"/>
                    <a:pt x="14621" y="29849"/>
                    <a:pt x="14621" y="29730"/>
                  </a:cubicBezTo>
                  <a:cubicBezTo>
                    <a:pt x="14621" y="29552"/>
                    <a:pt x="14609" y="29397"/>
                    <a:pt x="14586" y="29230"/>
                  </a:cubicBezTo>
                  <a:cubicBezTo>
                    <a:pt x="14562" y="28980"/>
                    <a:pt x="14502" y="28694"/>
                    <a:pt x="14407" y="28349"/>
                  </a:cubicBezTo>
                  <a:cubicBezTo>
                    <a:pt x="14383" y="28266"/>
                    <a:pt x="14371" y="28182"/>
                    <a:pt x="14335" y="28123"/>
                  </a:cubicBezTo>
                  <a:lnTo>
                    <a:pt x="14371" y="28123"/>
                  </a:lnTo>
                  <a:cubicBezTo>
                    <a:pt x="14633" y="28242"/>
                    <a:pt x="14931" y="28361"/>
                    <a:pt x="15300" y="28516"/>
                  </a:cubicBezTo>
                  <a:cubicBezTo>
                    <a:pt x="15990" y="28778"/>
                    <a:pt x="16729" y="29063"/>
                    <a:pt x="17205" y="29242"/>
                  </a:cubicBezTo>
                  <a:lnTo>
                    <a:pt x="17372" y="29302"/>
                  </a:lnTo>
                  <a:cubicBezTo>
                    <a:pt x="17657" y="29409"/>
                    <a:pt x="17967" y="29528"/>
                    <a:pt x="18360" y="29647"/>
                  </a:cubicBezTo>
                  <a:cubicBezTo>
                    <a:pt x="18741" y="29778"/>
                    <a:pt x="19086" y="29885"/>
                    <a:pt x="19396" y="30004"/>
                  </a:cubicBezTo>
                  <a:cubicBezTo>
                    <a:pt x="19550" y="30064"/>
                    <a:pt x="19705" y="30123"/>
                    <a:pt x="19860" y="30183"/>
                  </a:cubicBezTo>
                  <a:cubicBezTo>
                    <a:pt x="20003" y="30242"/>
                    <a:pt x="20205" y="30314"/>
                    <a:pt x="20384" y="30373"/>
                  </a:cubicBezTo>
                  <a:cubicBezTo>
                    <a:pt x="20515" y="30433"/>
                    <a:pt x="20705" y="30492"/>
                    <a:pt x="20884" y="30552"/>
                  </a:cubicBezTo>
                  <a:cubicBezTo>
                    <a:pt x="20955" y="30587"/>
                    <a:pt x="21051" y="30599"/>
                    <a:pt x="21134" y="30623"/>
                  </a:cubicBezTo>
                  <a:cubicBezTo>
                    <a:pt x="21182" y="30623"/>
                    <a:pt x="21229" y="30647"/>
                    <a:pt x="21277" y="30659"/>
                  </a:cubicBezTo>
                  <a:lnTo>
                    <a:pt x="21301" y="30671"/>
                  </a:lnTo>
                  <a:cubicBezTo>
                    <a:pt x="21360" y="30683"/>
                    <a:pt x="21432" y="30706"/>
                    <a:pt x="21491" y="30706"/>
                  </a:cubicBezTo>
                  <a:cubicBezTo>
                    <a:pt x="21539" y="30706"/>
                    <a:pt x="21586" y="30706"/>
                    <a:pt x="21634" y="30671"/>
                  </a:cubicBezTo>
                  <a:cubicBezTo>
                    <a:pt x="21670" y="30659"/>
                    <a:pt x="21705" y="30623"/>
                    <a:pt x="21729" y="30587"/>
                  </a:cubicBezTo>
                  <a:cubicBezTo>
                    <a:pt x="21765" y="30540"/>
                    <a:pt x="21777" y="30480"/>
                    <a:pt x="21777" y="30433"/>
                  </a:cubicBezTo>
                  <a:lnTo>
                    <a:pt x="21777" y="30373"/>
                  </a:lnTo>
                  <a:cubicBezTo>
                    <a:pt x="21765" y="30302"/>
                    <a:pt x="21729" y="30242"/>
                    <a:pt x="21705" y="30195"/>
                  </a:cubicBezTo>
                  <a:lnTo>
                    <a:pt x="21670" y="30147"/>
                  </a:lnTo>
                  <a:lnTo>
                    <a:pt x="21634" y="30075"/>
                  </a:lnTo>
                  <a:lnTo>
                    <a:pt x="21586" y="30004"/>
                  </a:lnTo>
                  <a:cubicBezTo>
                    <a:pt x="21527" y="29933"/>
                    <a:pt x="21479" y="29849"/>
                    <a:pt x="21432" y="29778"/>
                  </a:cubicBezTo>
                  <a:lnTo>
                    <a:pt x="21432" y="29766"/>
                  </a:lnTo>
                  <a:lnTo>
                    <a:pt x="21432" y="29754"/>
                  </a:lnTo>
                  <a:cubicBezTo>
                    <a:pt x="21348" y="29635"/>
                    <a:pt x="21277" y="29516"/>
                    <a:pt x="21193" y="29373"/>
                  </a:cubicBezTo>
                  <a:lnTo>
                    <a:pt x="21193" y="29361"/>
                  </a:lnTo>
                  <a:lnTo>
                    <a:pt x="21193" y="29349"/>
                  </a:lnTo>
                  <a:cubicBezTo>
                    <a:pt x="21122" y="29218"/>
                    <a:pt x="21039" y="29040"/>
                    <a:pt x="20943" y="28873"/>
                  </a:cubicBezTo>
                  <a:lnTo>
                    <a:pt x="20717" y="28385"/>
                  </a:lnTo>
                  <a:cubicBezTo>
                    <a:pt x="20586" y="28063"/>
                    <a:pt x="20455" y="27742"/>
                    <a:pt x="20348" y="27468"/>
                  </a:cubicBezTo>
                  <a:lnTo>
                    <a:pt x="20348" y="27456"/>
                  </a:lnTo>
                  <a:lnTo>
                    <a:pt x="20301" y="27337"/>
                  </a:lnTo>
                  <a:cubicBezTo>
                    <a:pt x="20217" y="27099"/>
                    <a:pt x="20110" y="26873"/>
                    <a:pt x="20027" y="26658"/>
                  </a:cubicBezTo>
                  <a:lnTo>
                    <a:pt x="19920" y="26420"/>
                  </a:lnTo>
                  <a:lnTo>
                    <a:pt x="19872" y="26301"/>
                  </a:lnTo>
                  <a:lnTo>
                    <a:pt x="19872" y="26277"/>
                  </a:lnTo>
                  <a:cubicBezTo>
                    <a:pt x="19622" y="25670"/>
                    <a:pt x="19348" y="25051"/>
                    <a:pt x="19110" y="24408"/>
                  </a:cubicBezTo>
                  <a:cubicBezTo>
                    <a:pt x="18872" y="23765"/>
                    <a:pt x="18610" y="23039"/>
                    <a:pt x="18253" y="22372"/>
                  </a:cubicBezTo>
                  <a:cubicBezTo>
                    <a:pt x="18086" y="22051"/>
                    <a:pt x="17895" y="21729"/>
                    <a:pt x="17645" y="21384"/>
                  </a:cubicBezTo>
                  <a:lnTo>
                    <a:pt x="17610" y="21336"/>
                  </a:lnTo>
                  <a:cubicBezTo>
                    <a:pt x="17586" y="21277"/>
                    <a:pt x="17538" y="21241"/>
                    <a:pt x="17491" y="21181"/>
                  </a:cubicBezTo>
                  <a:cubicBezTo>
                    <a:pt x="17479" y="21158"/>
                    <a:pt x="17467" y="21134"/>
                    <a:pt x="17431" y="21098"/>
                  </a:cubicBezTo>
                  <a:cubicBezTo>
                    <a:pt x="17383" y="21039"/>
                    <a:pt x="17360" y="21003"/>
                    <a:pt x="17312" y="20955"/>
                  </a:cubicBezTo>
                  <a:cubicBezTo>
                    <a:pt x="17193" y="20824"/>
                    <a:pt x="17074" y="20681"/>
                    <a:pt x="16943" y="20550"/>
                  </a:cubicBezTo>
                  <a:cubicBezTo>
                    <a:pt x="16895" y="20527"/>
                    <a:pt x="16836" y="20443"/>
                    <a:pt x="16764" y="20384"/>
                  </a:cubicBezTo>
                  <a:cubicBezTo>
                    <a:pt x="16729" y="20372"/>
                    <a:pt x="16717" y="20360"/>
                    <a:pt x="16693" y="20324"/>
                  </a:cubicBezTo>
                  <a:lnTo>
                    <a:pt x="16669" y="20312"/>
                  </a:lnTo>
                  <a:cubicBezTo>
                    <a:pt x="16610" y="20265"/>
                    <a:pt x="16550" y="20205"/>
                    <a:pt x="16491" y="20169"/>
                  </a:cubicBezTo>
                  <a:lnTo>
                    <a:pt x="16276" y="19991"/>
                  </a:lnTo>
                  <a:lnTo>
                    <a:pt x="16240" y="19955"/>
                  </a:lnTo>
                  <a:cubicBezTo>
                    <a:pt x="16193" y="19908"/>
                    <a:pt x="16157" y="19884"/>
                    <a:pt x="16110" y="19848"/>
                  </a:cubicBezTo>
                  <a:cubicBezTo>
                    <a:pt x="16074" y="19836"/>
                    <a:pt x="16050" y="19824"/>
                    <a:pt x="16038" y="19812"/>
                  </a:cubicBezTo>
                  <a:cubicBezTo>
                    <a:pt x="15752" y="19610"/>
                    <a:pt x="15443" y="19431"/>
                    <a:pt x="15002" y="19241"/>
                  </a:cubicBezTo>
                  <a:lnTo>
                    <a:pt x="14990" y="19241"/>
                  </a:lnTo>
                  <a:lnTo>
                    <a:pt x="14764" y="19157"/>
                  </a:lnTo>
                  <a:cubicBezTo>
                    <a:pt x="14740" y="19134"/>
                    <a:pt x="14728" y="19134"/>
                    <a:pt x="14693" y="19122"/>
                  </a:cubicBezTo>
                  <a:lnTo>
                    <a:pt x="14681" y="19110"/>
                  </a:lnTo>
                  <a:lnTo>
                    <a:pt x="14645" y="19110"/>
                  </a:lnTo>
                  <a:cubicBezTo>
                    <a:pt x="14609" y="19098"/>
                    <a:pt x="14550" y="19062"/>
                    <a:pt x="14502" y="19050"/>
                  </a:cubicBezTo>
                  <a:lnTo>
                    <a:pt x="14407" y="19015"/>
                  </a:lnTo>
                  <a:lnTo>
                    <a:pt x="14205" y="18943"/>
                  </a:lnTo>
                  <a:cubicBezTo>
                    <a:pt x="14109" y="18919"/>
                    <a:pt x="14014" y="18884"/>
                    <a:pt x="13907" y="18872"/>
                  </a:cubicBezTo>
                  <a:lnTo>
                    <a:pt x="13895" y="18872"/>
                  </a:lnTo>
                  <a:lnTo>
                    <a:pt x="13847" y="18860"/>
                  </a:lnTo>
                  <a:cubicBezTo>
                    <a:pt x="13740" y="18836"/>
                    <a:pt x="13621" y="18824"/>
                    <a:pt x="13502" y="18812"/>
                  </a:cubicBezTo>
                  <a:cubicBezTo>
                    <a:pt x="13270" y="18794"/>
                    <a:pt x="13070" y="18785"/>
                    <a:pt x="12886" y="18785"/>
                  </a:cubicBezTo>
                  <a:cubicBezTo>
                    <a:pt x="12701" y="18785"/>
                    <a:pt x="12532" y="18794"/>
                    <a:pt x="12359" y="18812"/>
                  </a:cubicBezTo>
                  <a:cubicBezTo>
                    <a:pt x="12192" y="18824"/>
                    <a:pt x="12002" y="18836"/>
                    <a:pt x="11811" y="18872"/>
                  </a:cubicBezTo>
                  <a:cubicBezTo>
                    <a:pt x="11716" y="18884"/>
                    <a:pt x="11645" y="18919"/>
                    <a:pt x="11573" y="18931"/>
                  </a:cubicBezTo>
                  <a:lnTo>
                    <a:pt x="11526" y="18943"/>
                  </a:lnTo>
                  <a:cubicBezTo>
                    <a:pt x="11430" y="18979"/>
                    <a:pt x="11335" y="19003"/>
                    <a:pt x="11240" y="19050"/>
                  </a:cubicBezTo>
                  <a:cubicBezTo>
                    <a:pt x="11073" y="19122"/>
                    <a:pt x="10930" y="19217"/>
                    <a:pt x="10776" y="19312"/>
                  </a:cubicBezTo>
                  <a:lnTo>
                    <a:pt x="10752" y="19348"/>
                  </a:lnTo>
                  <a:lnTo>
                    <a:pt x="10740" y="19360"/>
                  </a:lnTo>
                  <a:cubicBezTo>
                    <a:pt x="10680" y="19276"/>
                    <a:pt x="10597" y="19169"/>
                    <a:pt x="10525" y="19074"/>
                  </a:cubicBezTo>
                  <a:cubicBezTo>
                    <a:pt x="10466" y="19003"/>
                    <a:pt x="10406" y="18919"/>
                    <a:pt x="10347" y="18824"/>
                  </a:cubicBezTo>
                  <a:lnTo>
                    <a:pt x="10347" y="18812"/>
                  </a:lnTo>
                  <a:cubicBezTo>
                    <a:pt x="10335" y="18765"/>
                    <a:pt x="10299" y="18741"/>
                    <a:pt x="10275" y="18693"/>
                  </a:cubicBezTo>
                  <a:cubicBezTo>
                    <a:pt x="10204" y="18598"/>
                    <a:pt x="10144" y="18503"/>
                    <a:pt x="10085" y="18395"/>
                  </a:cubicBezTo>
                  <a:lnTo>
                    <a:pt x="10049" y="18348"/>
                  </a:lnTo>
                  <a:lnTo>
                    <a:pt x="10025" y="18300"/>
                  </a:lnTo>
                  <a:lnTo>
                    <a:pt x="10002" y="18288"/>
                  </a:lnTo>
                  <a:cubicBezTo>
                    <a:pt x="9966" y="18217"/>
                    <a:pt x="9906" y="18110"/>
                    <a:pt x="9847" y="18003"/>
                  </a:cubicBezTo>
                  <a:lnTo>
                    <a:pt x="9644" y="17669"/>
                  </a:lnTo>
                  <a:lnTo>
                    <a:pt x="9633" y="17645"/>
                  </a:lnTo>
                  <a:lnTo>
                    <a:pt x="9549" y="17467"/>
                  </a:lnTo>
                  <a:lnTo>
                    <a:pt x="9525" y="17455"/>
                  </a:lnTo>
                  <a:cubicBezTo>
                    <a:pt x="9466" y="17336"/>
                    <a:pt x="9406" y="17205"/>
                    <a:pt x="9347" y="17074"/>
                  </a:cubicBezTo>
                  <a:lnTo>
                    <a:pt x="9263" y="16860"/>
                  </a:lnTo>
                  <a:lnTo>
                    <a:pt x="9168" y="16657"/>
                  </a:lnTo>
                  <a:cubicBezTo>
                    <a:pt x="9144" y="16574"/>
                    <a:pt x="9109" y="16514"/>
                    <a:pt x="9085" y="16443"/>
                  </a:cubicBezTo>
                  <a:cubicBezTo>
                    <a:pt x="9085" y="16419"/>
                    <a:pt x="9073" y="16383"/>
                    <a:pt x="9049" y="16359"/>
                  </a:cubicBezTo>
                  <a:cubicBezTo>
                    <a:pt x="9013" y="16252"/>
                    <a:pt x="8978" y="16145"/>
                    <a:pt x="8930" y="16038"/>
                  </a:cubicBezTo>
                  <a:lnTo>
                    <a:pt x="8930" y="15705"/>
                  </a:lnTo>
                  <a:cubicBezTo>
                    <a:pt x="8930" y="15312"/>
                    <a:pt x="8954" y="14931"/>
                    <a:pt x="8966" y="14526"/>
                  </a:cubicBezTo>
                  <a:cubicBezTo>
                    <a:pt x="8966" y="14407"/>
                    <a:pt x="8966" y="14300"/>
                    <a:pt x="8978" y="14193"/>
                  </a:cubicBezTo>
                  <a:lnTo>
                    <a:pt x="8978" y="14181"/>
                  </a:lnTo>
                  <a:lnTo>
                    <a:pt x="8990" y="14062"/>
                  </a:lnTo>
                  <a:lnTo>
                    <a:pt x="9013" y="13895"/>
                  </a:lnTo>
                  <a:lnTo>
                    <a:pt x="9013" y="13883"/>
                  </a:lnTo>
                  <a:cubicBezTo>
                    <a:pt x="9025" y="13776"/>
                    <a:pt x="9025" y="13657"/>
                    <a:pt x="9037" y="13562"/>
                  </a:cubicBezTo>
                  <a:lnTo>
                    <a:pt x="9049" y="13335"/>
                  </a:lnTo>
                  <a:lnTo>
                    <a:pt x="9049" y="13323"/>
                  </a:lnTo>
                  <a:cubicBezTo>
                    <a:pt x="9073" y="13061"/>
                    <a:pt x="9109" y="12764"/>
                    <a:pt x="9144" y="12466"/>
                  </a:cubicBezTo>
                  <a:cubicBezTo>
                    <a:pt x="9252" y="11692"/>
                    <a:pt x="9347" y="10906"/>
                    <a:pt x="9466" y="10121"/>
                  </a:cubicBezTo>
                  <a:cubicBezTo>
                    <a:pt x="9513" y="9871"/>
                    <a:pt x="9561" y="9597"/>
                    <a:pt x="9609" y="9347"/>
                  </a:cubicBezTo>
                  <a:lnTo>
                    <a:pt x="9609" y="9335"/>
                  </a:lnTo>
                  <a:lnTo>
                    <a:pt x="9609" y="9311"/>
                  </a:lnTo>
                  <a:lnTo>
                    <a:pt x="9633" y="9168"/>
                  </a:lnTo>
                  <a:lnTo>
                    <a:pt x="9668" y="9037"/>
                  </a:lnTo>
                  <a:cubicBezTo>
                    <a:pt x="9680" y="8930"/>
                    <a:pt x="9704" y="8823"/>
                    <a:pt x="9728" y="8739"/>
                  </a:cubicBezTo>
                  <a:lnTo>
                    <a:pt x="9728" y="8716"/>
                  </a:lnTo>
                  <a:lnTo>
                    <a:pt x="9740" y="8620"/>
                  </a:lnTo>
                  <a:lnTo>
                    <a:pt x="9740" y="8597"/>
                  </a:lnTo>
                  <a:lnTo>
                    <a:pt x="9752" y="8513"/>
                  </a:lnTo>
                  <a:cubicBezTo>
                    <a:pt x="9787" y="8358"/>
                    <a:pt x="9823" y="8204"/>
                    <a:pt x="9859" y="8049"/>
                  </a:cubicBezTo>
                  <a:lnTo>
                    <a:pt x="9906" y="7882"/>
                  </a:lnTo>
                  <a:lnTo>
                    <a:pt x="9918" y="7858"/>
                  </a:lnTo>
                  <a:lnTo>
                    <a:pt x="9918" y="7835"/>
                  </a:lnTo>
                  <a:lnTo>
                    <a:pt x="9918" y="7823"/>
                  </a:lnTo>
                  <a:cubicBezTo>
                    <a:pt x="9966" y="7620"/>
                    <a:pt x="10025" y="7382"/>
                    <a:pt x="10097" y="7156"/>
                  </a:cubicBezTo>
                  <a:cubicBezTo>
                    <a:pt x="10121" y="7061"/>
                    <a:pt x="10156" y="6965"/>
                    <a:pt x="10180" y="6870"/>
                  </a:cubicBezTo>
                  <a:lnTo>
                    <a:pt x="10204" y="6823"/>
                  </a:lnTo>
                  <a:cubicBezTo>
                    <a:pt x="10275" y="6584"/>
                    <a:pt x="10347" y="6311"/>
                    <a:pt x="10442" y="6049"/>
                  </a:cubicBezTo>
                  <a:lnTo>
                    <a:pt x="10466" y="5953"/>
                  </a:lnTo>
                  <a:lnTo>
                    <a:pt x="10466" y="5930"/>
                  </a:lnTo>
                  <a:lnTo>
                    <a:pt x="10478" y="5906"/>
                  </a:lnTo>
                  <a:lnTo>
                    <a:pt x="10799" y="4965"/>
                  </a:lnTo>
                  <a:lnTo>
                    <a:pt x="10895" y="4668"/>
                  </a:lnTo>
                  <a:lnTo>
                    <a:pt x="11002" y="4370"/>
                  </a:lnTo>
                  <a:cubicBezTo>
                    <a:pt x="11037" y="4287"/>
                    <a:pt x="11073" y="4179"/>
                    <a:pt x="11109" y="4084"/>
                  </a:cubicBezTo>
                  <a:lnTo>
                    <a:pt x="11121" y="4048"/>
                  </a:lnTo>
                  <a:lnTo>
                    <a:pt x="11121" y="4025"/>
                  </a:lnTo>
                  <a:lnTo>
                    <a:pt x="11133" y="4001"/>
                  </a:lnTo>
                  <a:cubicBezTo>
                    <a:pt x="11168" y="3953"/>
                    <a:pt x="11180" y="3906"/>
                    <a:pt x="11192" y="3870"/>
                  </a:cubicBezTo>
                  <a:cubicBezTo>
                    <a:pt x="11335" y="3536"/>
                    <a:pt x="11466" y="3191"/>
                    <a:pt x="11597" y="2870"/>
                  </a:cubicBezTo>
                  <a:lnTo>
                    <a:pt x="11609" y="2834"/>
                  </a:lnTo>
                  <a:lnTo>
                    <a:pt x="11609" y="2822"/>
                  </a:lnTo>
                  <a:lnTo>
                    <a:pt x="11609" y="2810"/>
                  </a:lnTo>
                  <a:lnTo>
                    <a:pt x="11633" y="2774"/>
                  </a:lnTo>
                  <a:lnTo>
                    <a:pt x="11764" y="2465"/>
                  </a:lnTo>
                  <a:lnTo>
                    <a:pt x="11764" y="2453"/>
                  </a:lnTo>
                  <a:cubicBezTo>
                    <a:pt x="11776" y="2417"/>
                    <a:pt x="11811" y="2382"/>
                    <a:pt x="11823" y="2334"/>
                  </a:cubicBezTo>
                  <a:cubicBezTo>
                    <a:pt x="11930" y="2108"/>
                    <a:pt x="12049" y="1858"/>
                    <a:pt x="12192" y="1584"/>
                  </a:cubicBezTo>
                  <a:cubicBezTo>
                    <a:pt x="12311" y="1370"/>
                    <a:pt x="12442" y="1191"/>
                    <a:pt x="12561" y="1012"/>
                  </a:cubicBezTo>
                  <a:cubicBezTo>
                    <a:pt x="12669" y="846"/>
                    <a:pt x="12788" y="691"/>
                    <a:pt x="12919" y="548"/>
                  </a:cubicBezTo>
                  <a:lnTo>
                    <a:pt x="13014" y="453"/>
                  </a:lnTo>
                  <a:cubicBezTo>
                    <a:pt x="13085" y="417"/>
                    <a:pt x="13145" y="322"/>
                    <a:pt x="13145" y="238"/>
                  </a:cubicBezTo>
                  <a:cubicBezTo>
                    <a:pt x="13145" y="191"/>
                    <a:pt x="13121" y="131"/>
                    <a:pt x="13085" y="84"/>
                  </a:cubicBezTo>
                  <a:cubicBezTo>
                    <a:pt x="13062" y="36"/>
                    <a:pt x="12978" y="12"/>
                    <a:pt x="129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6"/>
            <p:cNvSpPr/>
            <p:nvPr/>
          </p:nvSpPr>
          <p:spPr>
            <a:xfrm rot="10105750">
              <a:off x="6549500" y="3251083"/>
              <a:ext cx="212769" cy="133111"/>
            </a:xfrm>
            <a:custGeom>
              <a:rect b="b" l="l" r="r" t="t"/>
              <a:pathLst>
                <a:path extrusionOk="0" h="3122" w="4990">
                  <a:moveTo>
                    <a:pt x="3156" y="1191"/>
                  </a:moveTo>
                  <a:cubicBezTo>
                    <a:pt x="3144" y="1191"/>
                    <a:pt x="3144" y="1203"/>
                    <a:pt x="3132" y="1203"/>
                  </a:cubicBezTo>
                  <a:cubicBezTo>
                    <a:pt x="3144" y="1203"/>
                    <a:pt x="3156" y="1203"/>
                    <a:pt x="3156" y="1191"/>
                  </a:cubicBezTo>
                  <a:close/>
                  <a:moveTo>
                    <a:pt x="3334" y="1489"/>
                  </a:moveTo>
                  <a:lnTo>
                    <a:pt x="3334" y="1489"/>
                  </a:lnTo>
                  <a:cubicBezTo>
                    <a:pt x="3334" y="1489"/>
                    <a:pt x="3333" y="1489"/>
                    <a:pt x="3330" y="1489"/>
                  </a:cubicBezTo>
                  <a:lnTo>
                    <a:pt x="3330" y="1489"/>
                  </a:lnTo>
                  <a:cubicBezTo>
                    <a:pt x="3331" y="1489"/>
                    <a:pt x="3333" y="1489"/>
                    <a:pt x="3334" y="1489"/>
                  </a:cubicBezTo>
                  <a:close/>
                  <a:moveTo>
                    <a:pt x="4763" y="0"/>
                  </a:moveTo>
                  <a:cubicBezTo>
                    <a:pt x="4703" y="0"/>
                    <a:pt x="4656" y="48"/>
                    <a:pt x="4644" y="96"/>
                  </a:cubicBezTo>
                  <a:cubicBezTo>
                    <a:pt x="4632" y="119"/>
                    <a:pt x="4596" y="155"/>
                    <a:pt x="4572" y="179"/>
                  </a:cubicBezTo>
                  <a:cubicBezTo>
                    <a:pt x="4453" y="298"/>
                    <a:pt x="4322" y="417"/>
                    <a:pt x="4180" y="524"/>
                  </a:cubicBezTo>
                  <a:cubicBezTo>
                    <a:pt x="4084" y="608"/>
                    <a:pt x="3977" y="691"/>
                    <a:pt x="3870" y="762"/>
                  </a:cubicBezTo>
                  <a:cubicBezTo>
                    <a:pt x="3644" y="905"/>
                    <a:pt x="3406" y="1060"/>
                    <a:pt x="3191" y="1191"/>
                  </a:cubicBezTo>
                  <a:cubicBezTo>
                    <a:pt x="2989" y="1310"/>
                    <a:pt x="2798" y="1429"/>
                    <a:pt x="2608" y="1536"/>
                  </a:cubicBezTo>
                  <a:cubicBezTo>
                    <a:pt x="2417" y="1643"/>
                    <a:pt x="2239" y="1739"/>
                    <a:pt x="2036" y="1846"/>
                  </a:cubicBezTo>
                  <a:lnTo>
                    <a:pt x="1060" y="2334"/>
                  </a:lnTo>
                  <a:cubicBezTo>
                    <a:pt x="751" y="2489"/>
                    <a:pt x="417" y="2632"/>
                    <a:pt x="108" y="2786"/>
                  </a:cubicBezTo>
                  <a:cubicBezTo>
                    <a:pt x="48" y="2798"/>
                    <a:pt x="0" y="2858"/>
                    <a:pt x="24" y="2977"/>
                  </a:cubicBezTo>
                  <a:cubicBezTo>
                    <a:pt x="24" y="2989"/>
                    <a:pt x="24" y="3025"/>
                    <a:pt x="48" y="3036"/>
                  </a:cubicBezTo>
                  <a:cubicBezTo>
                    <a:pt x="66" y="3089"/>
                    <a:pt x="128" y="3122"/>
                    <a:pt x="188" y="3122"/>
                  </a:cubicBezTo>
                  <a:cubicBezTo>
                    <a:pt x="210" y="3122"/>
                    <a:pt x="231" y="3117"/>
                    <a:pt x="250" y="3108"/>
                  </a:cubicBezTo>
                  <a:cubicBezTo>
                    <a:pt x="584" y="2965"/>
                    <a:pt x="905" y="2810"/>
                    <a:pt x="1239" y="2655"/>
                  </a:cubicBezTo>
                  <a:cubicBezTo>
                    <a:pt x="1560" y="2489"/>
                    <a:pt x="1870" y="2322"/>
                    <a:pt x="2203" y="2155"/>
                  </a:cubicBezTo>
                  <a:cubicBezTo>
                    <a:pt x="2525" y="2001"/>
                    <a:pt x="2858" y="1834"/>
                    <a:pt x="3168" y="1643"/>
                  </a:cubicBezTo>
                  <a:cubicBezTo>
                    <a:pt x="3168" y="1620"/>
                    <a:pt x="3179" y="1620"/>
                    <a:pt x="3179" y="1620"/>
                  </a:cubicBezTo>
                  <a:lnTo>
                    <a:pt x="3215" y="1620"/>
                  </a:lnTo>
                  <a:cubicBezTo>
                    <a:pt x="3227" y="1620"/>
                    <a:pt x="3227" y="1608"/>
                    <a:pt x="3239" y="1608"/>
                  </a:cubicBezTo>
                  <a:lnTo>
                    <a:pt x="3227" y="1608"/>
                  </a:lnTo>
                  <a:cubicBezTo>
                    <a:pt x="3239" y="1596"/>
                    <a:pt x="3275" y="1584"/>
                    <a:pt x="3287" y="1560"/>
                  </a:cubicBezTo>
                  <a:cubicBezTo>
                    <a:pt x="3287" y="1548"/>
                    <a:pt x="3298" y="1548"/>
                    <a:pt x="3298" y="1548"/>
                  </a:cubicBezTo>
                  <a:lnTo>
                    <a:pt x="3322" y="1536"/>
                  </a:lnTo>
                  <a:lnTo>
                    <a:pt x="3334" y="1524"/>
                  </a:lnTo>
                  <a:lnTo>
                    <a:pt x="3322" y="1524"/>
                  </a:lnTo>
                  <a:cubicBezTo>
                    <a:pt x="3584" y="1358"/>
                    <a:pt x="3834" y="1167"/>
                    <a:pt x="4096" y="989"/>
                  </a:cubicBezTo>
                  <a:cubicBezTo>
                    <a:pt x="4215" y="893"/>
                    <a:pt x="4334" y="786"/>
                    <a:pt x="4453" y="703"/>
                  </a:cubicBezTo>
                  <a:cubicBezTo>
                    <a:pt x="4513" y="655"/>
                    <a:pt x="4572" y="596"/>
                    <a:pt x="4632" y="548"/>
                  </a:cubicBezTo>
                  <a:cubicBezTo>
                    <a:pt x="4668" y="524"/>
                    <a:pt x="4715" y="477"/>
                    <a:pt x="4763" y="429"/>
                  </a:cubicBezTo>
                  <a:cubicBezTo>
                    <a:pt x="4834" y="358"/>
                    <a:pt x="4894" y="298"/>
                    <a:pt x="4942" y="215"/>
                  </a:cubicBezTo>
                  <a:cubicBezTo>
                    <a:pt x="4989" y="119"/>
                    <a:pt x="4906" y="0"/>
                    <a:pt x="4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6"/>
            <p:cNvSpPr/>
            <p:nvPr/>
          </p:nvSpPr>
          <p:spPr>
            <a:xfrm rot="10105750">
              <a:off x="6568925" y="2628243"/>
              <a:ext cx="118323" cy="262215"/>
            </a:xfrm>
            <a:custGeom>
              <a:rect b="b" l="l" r="r" t="t"/>
              <a:pathLst>
                <a:path extrusionOk="0" h="6150" w="2775">
                  <a:moveTo>
                    <a:pt x="2578" y="0"/>
                  </a:moveTo>
                  <a:cubicBezTo>
                    <a:pt x="2551" y="0"/>
                    <a:pt x="2525" y="3"/>
                    <a:pt x="2501" y="9"/>
                  </a:cubicBezTo>
                  <a:cubicBezTo>
                    <a:pt x="2453" y="33"/>
                    <a:pt x="2417" y="81"/>
                    <a:pt x="2394" y="116"/>
                  </a:cubicBezTo>
                  <a:cubicBezTo>
                    <a:pt x="2274" y="569"/>
                    <a:pt x="2155" y="1009"/>
                    <a:pt x="2013" y="1462"/>
                  </a:cubicBezTo>
                  <a:cubicBezTo>
                    <a:pt x="1941" y="1700"/>
                    <a:pt x="1858" y="1914"/>
                    <a:pt x="1774" y="2140"/>
                  </a:cubicBezTo>
                  <a:cubicBezTo>
                    <a:pt x="1691" y="2378"/>
                    <a:pt x="1596" y="2605"/>
                    <a:pt x="1512" y="2843"/>
                  </a:cubicBezTo>
                  <a:cubicBezTo>
                    <a:pt x="1334" y="3307"/>
                    <a:pt x="1131" y="3748"/>
                    <a:pt x="941" y="4200"/>
                  </a:cubicBezTo>
                  <a:cubicBezTo>
                    <a:pt x="834" y="4438"/>
                    <a:pt x="739" y="4664"/>
                    <a:pt x="631" y="4879"/>
                  </a:cubicBezTo>
                  <a:cubicBezTo>
                    <a:pt x="524" y="5093"/>
                    <a:pt x="405" y="5284"/>
                    <a:pt x="298" y="5498"/>
                  </a:cubicBezTo>
                  <a:cubicBezTo>
                    <a:pt x="215" y="5641"/>
                    <a:pt x="119" y="5772"/>
                    <a:pt x="36" y="5927"/>
                  </a:cubicBezTo>
                  <a:cubicBezTo>
                    <a:pt x="24" y="5974"/>
                    <a:pt x="0" y="5998"/>
                    <a:pt x="12" y="5998"/>
                  </a:cubicBezTo>
                  <a:lnTo>
                    <a:pt x="12" y="6010"/>
                  </a:lnTo>
                  <a:cubicBezTo>
                    <a:pt x="12" y="6057"/>
                    <a:pt x="48" y="6081"/>
                    <a:pt x="72" y="6117"/>
                  </a:cubicBezTo>
                  <a:cubicBezTo>
                    <a:pt x="97" y="6138"/>
                    <a:pt x="134" y="6149"/>
                    <a:pt x="171" y="6149"/>
                  </a:cubicBezTo>
                  <a:cubicBezTo>
                    <a:pt x="221" y="6149"/>
                    <a:pt x="271" y="6129"/>
                    <a:pt x="298" y="6081"/>
                  </a:cubicBezTo>
                  <a:cubicBezTo>
                    <a:pt x="358" y="5986"/>
                    <a:pt x="429" y="5867"/>
                    <a:pt x="489" y="5760"/>
                  </a:cubicBezTo>
                  <a:cubicBezTo>
                    <a:pt x="631" y="5546"/>
                    <a:pt x="774" y="5343"/>
                    <a:pt x="905" y="5153"/>
                  </a:cubicBezTo>
                  <a:cubicBezTo>
                    <a:pt x="965" y="5057"/>
                    <a:pt x="1048" y="4950"/>
                    <a:pt x="1108" y="4867"/>
                  </a:cubicBezTo>
                  <a:cubicBezTo>
                    <a:pt x="1179" y="4760"/>
                    <a:pt x="1239" y="4641"/>
                    <a:pt x="1310" y="4533"/>
                  </a:cubicBezTo>
                  <a:cubicBezTo>
                    <a:pt x="1382" y="4414"/>
                    <a:pt x="1441" y="4319"/>
                    <a:pt x="1501" y="4200"/>
                  </a:cubicBezTo>
                  <a:cubicBezTo>
                    <a:pt x="1560" y="4081"/>
                    <a:pt x="1620" y="3974"/>
                    <a:pt x="1679" y="3855"/>
                  </a:cubicBezTo>
                  <a:lnTo>
                    <a:pt x="1858" y="3498"/>
                  </a:lnTo>
                  <a:cubicBezTo>
                    <a:pt x="1917" y="3390"/>
                    <a:pt x="1977" y="3271"/>
                    <a:pt x="2024" y="3152"/>
                  </a:cubicBezTo>
                  <a:cubicBezTo>
                    <a:pt x="2072" y="3045"/>
                    <a:pt x="2120" y="2926"/>
                    <a:pt x="2155" y="2807"/>
                  </a:cubicBezTo>
                  <a:cubicBezTo>
                    <a:pt x="2203" y="2688"/>
                    <a:pt x="2239" y="2569"/>
                    <a:pt x="2274" y="2450"/>
                  </a:cubicBezTo>
                  <a:cubicBezTo>
                    <a:pt x="2370" y="2212"/>
                    <a:pt x="2429" y="1962"/>
                    <a:pt x="2489" y="1712"/>
                  </a:cubicBezTo>
                  <a:cubicBezTo>
                    <a:pt x="2548" y="1474"/>
                    <a:pt x="2596" y="1224"/>
                    <a:pt x="2632" y="962"/>
                  </a:cubicBezTo>
                  <a:cubicBezTo>
                    <a:pt x="2679" y="712"/>
                    <a:pt x="2715" y="474"/>
                    <a:pt x="2775" y="223"/>
                  </a:cubicBezTo>
                  <a:lnTo>
                    <a:pt x="2775" y="223"/>
                  </a:lnTo>
                  <a:cubicBezTo>
                    <a:pt x="2775" y="227"/>
                    <a:pt x="2775" y="231"/>
                    <a:pt x="2775" y="235"/>
                  </a:cubicBezTo>
                  <a:lnTo>
                    <a:pt x="2775" y="223"/>
                  </a:lnTo>
                  <a:cubicBezTo>
                    <a:pt x="2775" y="223"/>
                    <a:pt x="2775" y="223"/>
                    <a:pt x="2775" y="223"/>
                  </a:cubicBezTo>
                  <a:lnTo>
                    <a:pt x="2775" y="223"/>
                  </a:lnTo>
                  <a:cubicBezTo>
                    <a:pt x="2774" y="183"/>
                    <a:pt x="2772" y="160"/>
                    <a:pt x="2751" y="116"/>
                  </a:cubicBezTo>
                  <a:cubicBezTo>
                    <a:pt x="2739" y="69"/>
                    <a:pt x="2691" y="33"/>
                    <a:pt x="2655" y="9"/>
                  </a:cubicBezTo>
                  <a:cubicBezTo>
                    <a:pt x="2632" y="3"/>
                    <a:pt x="2605" y="0"/>
                    <a:pt x="25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6"/>
            <p:cNvSpPr/>
            <p:nvPr/>
          </p:nvSpPr>
          <p:spPr>
            <a:xfrm rot="10105750">
              <a:off x="6328565" y="2375439"/>
              <a:ext cx="67029" cy="292871"/>
            </a:xfrm>
            <a:custGeom>
              <a:rect b="b" l="l" r="r" t="t"/>
              <a:pathLst>
                <a:path extrusionOk="0" h="6869" w="1572">
                  <a:moveTo>
                    <a:pt x="200" y="1"/>
                  </a:moveTo>
                  <a:cubicBezTo>
                    <a:pt x="128" y="1"/>
                    <a:pt x="56" y="53"/>
                    <a:pt x="36" y="113"/>
                  </a:cubicBezTo>
                  <a:cubicBezTo>
                    <a:pt x="36" y="137"/>
                    <a:pt x="36" y="161"/>
                    <a:pt x="0" y="173"/>
                  </a:cubicBezTo>
                  <a:lnTo>
                    <a:pt x="0" y="185"/>
                  </a:lnTo>
                  <a:cubicBezTo>
                    <a:pt x="24" y="268"/>
                    <a:pt x="24" y="363"/>
                    <a:pt x="24" y="447"/>
                  </a:cubicBezTo>
                  <a:cubicBezTo>
                    <a:pt x="24" y="542"/>
                    <a:pt x="36" y="613"/>
                    <a:pt x="36" y="709"/>
                  </a:cubicBezTo>
                  <a:cubicBezTo>
                    <a:pt x="36" y="816"/>
                    <a:pt x="48" y="911"/>
                    <a:pt x="48" y="1018"/>
                  </a:cubicBezTo>
                  <a:lnTo>
                    <a:pt x="48" y="1304"/>
                  </a:lnTo>
                  <a:cubicBezTo>
                    <a:pt x="48" y="1530"/>
                    <a:pt x="48" y="1733"/>
                    <a:pt x="60" y="1935"/>
                  </a:cubicBezTo>
                  <a:cubicBezTo>
                    <a:pt x="72" y="2078"/>
                    <a:pt x="72" y="2209"/>
                    <a:pt x="96" y="2340"/>
                  </a:cubicBezTo>
                  <a:cubicBezTo>
                    <a:pt x="96" y="2495"/>
                    <a:pt x="107" y="2626"/>
                    <a:pt x="119" y="2780"/>
                  </a:cubicBezTo>
                  <a:lnTo>
                    <a:pt x="215" y="3399"/>
                  </a:lnTo>
                  <a:cubicBezTo>
                    <a:pt x="227" y="3518"/>
                    <a:pt x="250" y="3626"/>
                    <a:pt x="274" y="3745"/>
                  </a:cubicBezTo>
                  <a:cubicBezTo>
                    <a:pt x="298" y="3864"/>
                    <a:pt x="310" y="3983"/>
                    <a:pt x="346" y="4102"/>
                  </a:cubicBezTo>
                  <a:cubicBezTo>
                    <a:pt x="465" y="4578"/>
                    <a:pt x="584" y="5031"/>
                    <a:pt x="750" y="5495"/>
                  </a:cubicBezTo>
                  <a:cubicBezTo>
                    <a:pt x="834" y="5709"/>
                    <a:pt x="905" y="5924"/>
                    <a:pt x="1012" y="6138"/>
                  </a:cubicBezTo>
                  <a:cubicBezTo>
                    <a:pt x="1024" y="6185"/>
                    <a:pt x="1060" y="6245"/>
                    <a:pt x="1084" y="6305"/>
                  </a:cubicBezTo>
                  <a:cubicBezTo>
                    <a:pt x="1108" y="6364"/>
                    <a:pt x="1131" y="6400"/>
                    <a:pt x="1143" y="6459"/>
                  </a:cubicBezTo>
                  <a:cubicBezTo>
                    <a:pt x="1191" y="6566"/>
                    <a:pt x="1227" y="6674"/>
                    <a:pt x="1262" y="6781"/>
                  </a:cubicBezTo>
                  <a:cubicBezTo>
                    <a:pt x="1287" y="6839"/>
                    <a:pt x="1347" y="6868"/>
                    <a:pt x="1406" y="6868"/>
                  </a:cubicBezTo>
                  <a:cubicBezTo>
                    <a:pt x="1431" y="6868"/>
                    <a:pt x="1455" y="6863"/>
                    <a:pt x="1477" y="6852"/>
                  </a:cubicBezTo>
                  <a:cubicBezTo>
                    <a:pt x="1512" y="6840"/>
                    <a:pt x="1536" y="6805"/>
                    <a:pt x="1548" y="6757"/>
                  </a:cubicBezTo>
                  <a:cubicBezTo>
                    <a:pt x="1572" y="6721"/>
                    <a:pt x="1548" y="6686"/>
                    <a:pt x="1536" y="6650"/>
                  </a:cubicBezTo>
                  <a:cubicBezTo>
                    <a:pt x="1489" y="6507"/>
                    <a:pt x="1441" y="6388"/>
                    <a:pt x="1405" y="6257"/>
                  </a:cubicBezTo>
                  <a:cubicBezTo>
                    <a:pt x="1381" y="6209"/>
                    <a:pt x="1381" y="6185"/>
                    <a:pt x="1370" y="6150"/>
                  </a:cubicBezTo>
                  <a:cubicBezTo>
                    <a:pt x="1262" y="5709"/>
                    <a:pt x="1143" y="5257"/>
                    <a:pt x="1048" y="4816"/>
                  </a:cubicBezTo>
                  <a:cubicBezTo>
                    <a:pt x="941" y="4364"/>
                    <a:pt x="846" y="3923"/>
                    <a:pt x="762" y="3471"/>
                  </a:cubicBezTo>
                  <a:cubicBezTo>
                    <a:pt x="667" y="2995"/>
                    <a:pt x="584" y="2518"/>
                    <a:pt x="512" y="2042"/>
                  </a:cubicBezTo>
                  <a:lnTo>
                    <a:pt x="417" y="1375"/>
                  </a:lnTo>
                  <a:cubicBezTo>
                    <a:pt x="405" y="1256"/>
                    <a:pt x="393" y="1125"/>
                    <a:pt x="369" y="982"/>
                  </a:cubicBezTo>
                  <a:cubicBezTo>
                    <a:pt x="358" y="899"/>
                    <a:pt x="358" y="792"/>
                    <a:pt x="358" y="709"/>
                  </a:cubicBezTo>
                  <a:cubicBezTo>
                    <a:pt x="358" y="590"/>
                    <a:pt x="346" y="482"/>
                    <a:pt x="346" y="363"/>
                  </a:cubicBezTo>
                  <a:lnTo>
                    <a:pt x="346" y="209"/>
                  </a:lnTo>
                  <a:cubicBezTo>
                    <a:pt x="346" y="173"/>
                    <a:pt x="346" y="125"/>
                    <a:pt x="334" y="78"/>
                  </a:cubicBezTo>
                  <a:cubicBezTo>
                    <a:pt x="322" y="54"/>
                    <a:pt x="286" y="18"/>
                    <a:pt x="238" y="6"/>
                  </a:cubicBezTo>
                  <a:cubicBezTo>
                    <a:pt x="226" y="3"/>
                    <a:pt x="213" y="1"/>
                    <a:pt x="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6"/>
            <p:cNvSpPr/>
            <p:nvPr/>
          </p:nvSpPr>
          <p:spPr>
            <a:xfrm rot="10105750">
              <a:off x="6192919" y="2695568"/>
              <a:ext cx="204113" cy="171442"/>
            </a:xfrm>
            <a:custGeom>
              <a:rect b="b" l="l" r="r" t="t"/>
              <a:pathLst>
                <a:path extrusionOk="0" h="4021" w="4787">
                  <a:moveTo>
                    <a:pt x="191" y="0"/>
                  </a:moveTo>
                  <a:cubicBezTo>
                    <a:pt x="143" y="0"/>
                    <a:pt x="84" y="12"/>
                    <a:pt x="36" y="60"/>
                  </a:cubicBezTo>
                  <a:cubicBezTo>
                    <a:pt x="12" y="84"/>
                    <a:pt x="0" y="131"/>
                    <a:pt x="36" y="155"/>
                  </a:cubicBezTo>
                  <a:cubicBezTo>
                    <a:pt x="36" y="179"/>
                    <a:pt x="60" y="215"/>
                    <a:pt x="72" y="239"/>
                  </a:cubicBezTo>
                  <a:cubicBezTo>
                    <a:pt x="84" y="239"/>
                    <a:pt x="84" y="250"/>
                    <a:pt x="84" y="250"/>
                  </a:cubicBezTo>
                  <a:cubicBezTo>
                    <a:pt x="119" y="286"/>
                    <a:pt x="131" y="334"/>
                    <a:pt x="155" y="370"/>
                  </a:cubicBezTo>
                  <a:cubicBezTo>
                    <a:pt x="167" y="405"/>
                    <a:pt x="203" y="453"/>
                    <a:pt x="238" y="489"/>
                  </a:cubicBezTo>
                  <a:cubicBezTo>
                    <a:pt x="286" y="572"/>
                    <a:pt x="334" y="643"/>
                    <a:pt x="393" y="715"/>
                  </a:cubicBezTo>
                  <a:cubicBezTo>
                    <a:pt x="453" y="810"/>
                    <a:pt x="512" y="893"/>
                    <a:pt x="572" y="965"/>
                  </a:cubicBezTo>
                  <a:cubicBezTo>
                    <a:pt x="655" y="1048"/>
                    <a:pt x="715" y="1132"/>
                    <a:pt x="786" y="1227"/>
                  </a:cubicBezTo>
                  <a:lnTo>
                    <a:pt x="1012" y="1489"/>
                  </a:lnTo>
                  <a:lnTo>
                    <a:pt x="1262" y="1739"/>
                  </a:lnTo>
                  <a:cubicBezTo>
                    <a:pt x="1322" y="1798"/>
                    <a:pt x="1381" y="1882"/>
                    <a:pt x="1453" y="1941"/>
                  </a:cubicBezTo>
                  <a:cubicBezTo>
                    <a:pt x="1524" y="2001"/>
                    <a:pt x="1608" y="2072"/>
                    <a:pt x="1679" y="2132"/>
                  </a:cubicBezTo>
                  <a:cubicBezTo>
                    <a:pt x="1905" y="2310"/>
                    <a:pt x="2108" y="2501"/>
                    <a:pt x="2346" y="2667"/>
                  </a:cubicBezTo>
                  <a:cubicBezTo>
                    <a:pt x="2465" y="2751"/>
                    <a:pt x="2596" y="2846"/>
                    <a:pt x="2715" y="2929"/>
                  </a:cubicBezTo>
                  <a:cubicBezTo>
                    <a:pt x="2834" y="3025"/>
                    <a:pt x="2953" y="3096"/>
                    <a:pt x="3072" y="3167"/>
                  </a:cubicBezTo>
                  <a:cubicBezTo>
                    <a:pt x="3191" y="3251"/>
                    <a:pt x="3334" y="3322"/>
                    <a:pt x="3465" y="3394"/>
                  </a:cubicBezTo>
                  <a:cubicBezTo>
                    <a:pt x="3572" y="3465"/>
                    <a:pt x="3691" y="3525"/>
                    <a:pt x="3810" y="3584"/>
                  </a:cubicBezTo>
                  <a:cubicBezTo>
                    <a:pt x="4060" y="3727"/>
                    <a:pt x="4298" y="3858"/>
                    <a:pt x="4537" y="4001"/>
                  </a:cubicBezTo>
                  <a:cubicBezTo>
                    <a:pt x="4556" y="4014"/>
                    <a:pt x="4579" y="4020"/>
                    <a:pt x="4603" y="4020"/>
                  </a:cubicBezTo>
                  <a:cubicBezTo>
                    <a:pt x="4663" y="4020"/>
                    <a:pt x="4728" y="3981"/>
                    <a:pt x="4763" y="3929"/>
                  </a:cubicBezTo>
                  <a:cubicBezTo>
                    <a:pt x="4787" y="3870"/>
                    <a:pt x="4775" y="3763"/>
                    <a:pt x="4715" y="3727"/>
                  </a:cubicBezTo>
                  <a:cubicBezTo>
                    <a:pt x="4382" y="3501"/>
                    <a:pt x="4060" y="3263"/>
                    <a:pt x="3751" y="3013"/>
                  </a:cubicBezTo>
                  <a:cubicBezTo>
                    <a:pt x="3584" y="2894"/>
                    <a:pt x="3417" y="2739"/>
                    <a:pt x="3251" y="2608"/>
                  </a:cubicBezTo>
                  <a:cubicBezTo>
                    <a:pt x="3108" y="2489"/>
                    <a:pt x="2953" y="2358"/>
                    <a:pt x="2810" y="2215"/>
                  </a:cubicBezTo>
                  <a:cubicBezTo>
                    <a:pt x="2381" y="1846"/>
                    <a:pt x="1917" y="1501"/>
                    <a:pt x="1465" y="1143"/>
                  </a:cubicBezTo>
                  <a:cubicBezTo>
                    <a:pt x="1369" y="1072"/>
                    <a:pt x="1262" y="989"/>
                    <a:pt x="1155" y="893"/>
                  </a:cubicBezTo>
                  <a:cubicBezTo>
                    <a:pt x="1048" y="810"/>
                    <a:pt x="965" y="727"/>
                    <a:pt x="869" y="643"/>
                  </a:cubicBezTo>
                  <a:cubicBezTo>
                    <a:pt x="667" y="465"/>
                    <a:pt x="476" y="274"/>
                    <a:pt x="298" y="72"/>
                  </a:cubicBezTo>
                  <a:cubicBezTo>
                    <a:pt x="274" y="36"/>
                    <a:pt x="238" y="12"/>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2_1">
    <p:spTree>
      <p:nvGrpSpPr>
        <p:cNvPr id="505" name="Shape 505"/>
        <p:cNvGrpSpPr/>
        <p:nvPr/>
      </p:nvGrpSpPr>
      <p:grpSpPr>
        <a:xfrm>
          <a:off x="0" y="0"/>
          <a:ext cx="0" cy="0"/>
          <a:chOff x="0" y="0"/>
          <a:chExt cx="0" cy="0"/>
        </a:xfrm>
      </p:grpSpPr>
      <p:grpSp>
        <p:nvGrpSpPr>
          <p:cNvPr id="506" name="Google Shape;506;p27"/>
          <p:cNvGrpSpPr/>
          <p:nvPr/>
        </p:nvGrpSpPr>
        <p:grpSpPr>
          <a:xfrm flipH="1" rot="10800000">
            <a:off x="7682470" y="2891848"/>
            <a:ext cx="2565904" cy="2778991"/>
            <a:chOff x="2606275" y="1142525"/>
            <a:chExt cx="795950" cy="862050"/>
          </a:xfrm>
        </p:grpSpPr>
        <p:sp>
          <p:nvSpPr>
            <p:cNvPr id="507" name="Google Shape;507;p27"/>
            <p:cNvSpPr/>
            <p:nvPr/>
          </p:nvSpPr>
          <p:spPr>
            <a:xfrm>
              <a:off x="2606275" y="1142525"/>
              <a:ext cx="795950" cy="862050"/>
            </a:xfrm>
            <a:custGeom>
              <a:rect b="b" l="l" r="r" t="t"/>
              <a:pathLst>
                <a:path extrusionOk="0" h="34482" w="31838">
                  <a:moveTo>
                    <a:pt x="20276" y="739"/>
                  </a:moveTo>
                  <a:cubicBezTo>
                    <a:pt x="20646" y="751"/>
                    <a:pt x="21015" y="751"/>
                    <a:pt x="21396" y="775"/>
                  </a:cubicBezTo>
                  <a:cubicBezTo>
                    <a:pt x="21574" y="775"/>
                    <a:pt x="21729" y="787"/>
                    <a:pt x="21908" y="799"/>
                  </a:cubicBezTo>
                  <a:cubicBezTo>
                    <a:pt x="22051" y="810"/>
                    <a:pt x="22170" y="810"/>
                    <a:pt x="22301" y="834"/>
                  </a:cubicBezTo>
                  <a:cubicBezTo>
                    <a:pt x="22539" y="870"/>
                    <a:pt x="22777" y="918"/>
                    <a:pt x="23003" y="977"/>
                  </a:cubicBezTo>
                  <a:lnTo>
                    <a:pt x="23801" y="1203"/>
                  </a:lnTo>
                  <a:cubicBezTo>
                    <a:pt x="24265" y="1334"/>
                    <a:pt x="24706" y="1513"/>
                    <a:pt x="25170" y="1691"/>
                  </a:cubicBezTo>
                  <a:cubicBezTo>
                    <a:pt x="25289" y="1751"/>
                    <a:pt x="25408" y="1799"/>
                    <a:pt x="25527" y="1858"/>
                  </a:cubicBezTo>
                  <a:cubicBezTo>
                    <a:pt x="25599" y="1882"/>
                    <a:pt x="25694" y="1930"/>
                    <a:pt x="25765" y="1977"/>
                  </a:cubicBezTo>
                  <a:cubicBezTo>
                    <a:pt x="25896" y="2049"/>
                    <a:pt x="26051" y="2120"/>
                    <a:pt x="26182" y="2203"/>
                  </a:cubicBezTo>
                  <a:cubicBezTo>
                    <a:pt x="26277" y="2239"/>
                    <a:pt x="26349" y="2299"/>
                    <a:pt x="26432" y="2346"/>
                  </a:cubicBezTo>
                  <a:cubicBezTo>
                    <a:pt x="26539" y="2406"/>
                    <a:pt x="26634" y="2465"/>
                    <a:pt x="26730" y="2525"/>
                  </a:cubicBezTo>
                  <a:cubicBezTo>
                    <a:pt x="26849" y="2620"/>
                    <a:pt x="26992" y="2692"/>
                    <a:pt x="27111" y="2775"/>
                  </a:cubicBezTo>
                  <a:cubicBezTo>
                    <a:pt x="27254" y="2882"/>
                    <a:pt x="27408" y="3001"/>
                    <a:pt x="27563" y="3120"/>
                  </a:cubicBezTo>
                  <a:lnTo>
                    <a:pt x="27551" y="3108"/>
                  </a:lnTo>
                  <a:lnTo>
                    <a:pt x="27551" y="3108"/>
                  </a:lnTo>
                  <a:cubicBezTo>
                    <a:pt x="27623" y="3168"/>
                    <a:pt x="27706" y="3227"/>
                    <a:pt x="27777" y="3299"/>
                  </a:cubicBezTo>
                  <a:cubicBezTo>
                    <a:pt x="27837" y="3358"/>
                    <a:pt x="27908" y="3406"/>
                    <a:pt x="27968" y="3466"/>
                  </a:cubicBezTo>
                  <a:cubicBezTo>
                    <a:pt x="28027" y="3525"/>
                    <a:pt x="28099" y="3585"/>
                    <a:pt x="28158" y="3656"/>
                  </a:cubicBezTo>
                  <a:cubicBezTo>
                    <a:pt x="28218" y="3716"/>
                    <a:pt x="28301" y="3775"/>
                    <a:pt x="28361" y="3846"/>
                  </a:cubicBezTo>
                  <a:cubicBezTo>
                    <a:pt x="28420" y="3906"/>
                    <a:pt x="28480" y="3989"/>
                    <a:pt x="28539" y="4049"/>
                  </a:cubicBezTo>
                  <a:cubicBezTo>
                    <a:pt x="28599" y="4108"/>
                    <a:pt x="28658" y="4180"/>
                    <a:pt x="28718" y="4239"/>
                  </a:cubicBezTo>
                  <a:cubicBezTo>
                    <a:pt x="28813" y="4370"/>
                    <a:pt x="28920" y="4489"/>
                    <a:pt x="29028" y="4620"/>
                  </a:cubicBezTo>
                  <a:cubicBezTo>
                    <a:pt x="29159" y="4799"/>
                    <a:pt x="29290" y="5001"/>
                    <a:pt x="29432" y="5180"/>
                  </a:cubicBezTo>
                  <a:cubicBezTo>
                    <a:pt x="29504" y="5275"/>
                    <a:pt x="29563" y="5370"/>
                    <a:pt x="29635" y="5478"/>
                  </a:cubicBezTo>
                  <a:cubicBezTo>
                    <a:pt x="29706" y="5597"/>
                    <a:pt x="29801" y="5728"/>
                    <a:pt x="29873" y="5847"/>
                  </a:cubicBezTo>
                  <a:cubicBezTo>
                    <a:pt x="29944" y="5966"/>
                    <a:pt x="30004" y="6085"/>
                    <a:pt x="30087" y="6216"/>
                  </a:cubicBezTo>
                  <a:cubicBezTo>
                    <a:pt x="30147" y="6323"/>
                    <a:pt x="30182" y="6406"/>
                    <a:pt x="30242" y="6513"/>
                  </a:cubicBezTo>
                  <a:cubicBezTo>
                    <a:pt x="30302" y="6621"/>
                    <a:pt x="30349" y="6728"/>
                    <a:pt x="30397" y="6823"/>
                  </a:cubicBezTo>
                  <a:cubicBezTo>
                    <a:pt x="30444" y="6930"/>
                    <a:pt x="30504" y="7049"/>
                    <a:pt x="30540" y="7156"/>
                  </a:cubicBezTo>
                  <a:cubicBezTo>
                    <a:pt x="30575" y="7228"/>
                    <a:pt x="30587" y="7287"/>
                    <a:pt x="30623" y="7359"/>
                  </a:cubicBezTo>
                  <a:cubicBezTo>
                    <a:pt x="30647" y="7454"/>
                    <a:pt x="30694" y="7526"/>
                    <a:pt x="30706" y="7621"/>
                  </a:cubicBezTo>
                  <a:cubicBezTo>
                    <a:pt x="30742" y="7704"/>
                    <a:pt x="30754" y="7799"/>
                    <a:pt x="30778" y="7871"/>
                  </a:cubicBezTo>
                  <a:cubicBezTo>
                    <a:pt x="30814" y="7954"/>
                    <a:pt x="30837" y="8049"/>
                    <a:pt x="30861" y="8121"/>
                  </a:cubicBezTo>
                  <a:cubicBezTo>
                    <a:pt x="30873" y="8216"/>
                    <a:pt x="30897" y="8299"/>
                    <a:pt x="30921" y="8395"/>
                  </a:cubicBezTo>
                  <a:cubicBezTo>
                    <a:pt x="30933" y="8478"/>
                    <a:pt x="30956" y="8573"/>
                    <a:pt x="30980" y="8657"/>
                  </a:cubicBezTo>
                  <a:cubicBezTo>
                    <a:pt x="31004" y="8835"/>
                    <a:pt x="31040" y="9002"/>
                    <a:pt x="31064" y="9180"/>
                  </a:cubicBezTo>
                  <a:cubicBezTo>
                    <a:pt x="31075" y="9240"/>
                    <a:pt x="31075" y="9300"/>
                    <a:pt x="31099" y="9359"/>
                  </a:cubicBezTo>
                  <a:cubicBezTo>
                    <a:pt x="31111" y="9431"/>
                    <a:pt x="31123" y="9526"/>
                    <a:pt x="31123" y="9597"/>
                  </a:cubicBezTo>
                  <a:cubicBezTo>
                    <a:pt x="31135" y="9704"/>
                    <a:pt x="31135" y="9788"/>
                    <a:pt x="31135" y="9895"/>
                  </a:cubicBezTo>
                  <a:cubicBezTo>
                    <a:pt x="31135" y="9966"/>
                    <a:pt x="31159" y="10026"/>
                    <a:pt x="31159" y="10097"/>
                  </a:cubicBezTo>
                  <a:cubicBezTo>
                    <a:pt x="31171" y="10443"/>
                    <a:pt x="31171" y="10788"/>
                    <a:pt x="31159" y="11133"/>
                  </a:cubicBezTo>
                  <a:cubicBezTo>
                    <a:pt x="31135" y="11490"/>
                    <a:pt x="31135" y="11847"/>
                    <a:pt x="31111" y="12181"/>
                  </a:cubicBezTo>
                  <a:cubicBezTo>
                    <a:pt x="31099" y="12359"/>
                    <a:pt x="31075" y="12526"/>
                    <a:pt x="31064" y="12705"/>
                  </a:cubicBezTo>
                  <a:cubicBezTo>
                    <a:pt x="31052" y="12871"/>
                    <a:pt x="31040" y="13050"/>
                    <a:pt x="31004" y="13217"/>
                  </a:cubicBezTo>
                  <a:cubicBezTo>
                    <a:pt x="30933" y="13788"/>
                    <a:pt x="30837" y="14372"/>
                    <a:pt x="30718" y="14955"/>
                  </a:cubicBezTo>
                  <a:cubicBezTo>
                    <a:pt x="30694" y="15098"/>
                    <a:pt x="30659" y="15253"/>
                    <a:pt x="30623" y="15396"/>
                  </a:cubicBezTo>
                  <a:lnTo>
                    <a:pt x="30528" y="15717"/>
                  </a:lnTo>
                  <a:cubicBezTo>
                    <a:pt x="30516" y="15753"/>
                    <a:pt x="30504" y="15812"/>
                    <a:pt x="30480" y="15860"/>
                  </a:cubicBezTo>
                  <a:cubicBezTo>
                    <a:pt x="30456" y="15955"/>
                    <a:pt x="30421" y="16038"/>
                    <a:pt x="30397" y="16146"/>
                  </a:cubicBezTo>
                  <a:cubicBezTo>
                    <a:pt x="30385" y="16205"/>
                    <a:pt x="30361" y="16265"/>
                    <a:pt x="30337" y="16312"/>
                  </a:cubicBezTo>
                  <a:cubicBezTo>
                    <a:pt x="30290" y="16443"/>
                    <a:pt x="30230" y="16562"/>
                    <a:pt x="30182" y="16693"/>
                  </a:cubicBezTo>
                  <a:cubicBezTo>
                    <a:pt x="30111" y="16848"/>
                    <a:pt x="30052" y="17003"/>
                    <a:pt x="29980" y="17158"/>
                  </a:cubicBezTo>
                  <a:cubicBezTo>
                    <a:pt x="29909" y="17301"/>
                    <a:pt x="29825" y="17467"/>
                    <a:pt x="29754" y="17622"/>
                  </a:cubicBezTo>
                  <a:cubicBezTo>
                    <a:pt x="29682" y="17765"/>
                    <a:pt x="29611" y="17920"/>
                    <a:pt x="29516" y="18063"/>
                  </a:cubicBezTo>
                  <a:cubicBezTo>
                    <a:pt x="29444" y="18217"/>
                    <a:pt x="29349" y="18348"/>
                    <a:pt x="29278" y="18491"/>
                  </a:cubicBezTo>
                  <a:cubicBezTo>
                    <a:pt x="29111" y="18789"/>
                    <a:pt x="28932" y="19086"/>
                    <a:pt x="28754" y="19372"/>
                  </a:cubicBezTo>
                  <a:lnTo>
                    <a:pt x="28218" y="20218"/>
                  </a:lnTo>
                  <a:cubicBezTo>
                    <a:pt x="28039" y="20503"/>
                    <a:pt x="27849" y="20789"/>
                    <a:pt x="27670" y="21075"/>
                  </a:cubicBezTo>
                  <a:cubicBezTo>
                    <a:pt x="27468" y="21396"/>
                    <a:pt x="27265" y="21730"/>
                    <a:pt x="27051" y="22039"/>
                  </a:cubicBezTo>
                  <a:cubicBezTo>
                    <a:pt x="26646" y="22635"/>
                    <a:pt x="26230" y="23194"/>
                    <a:pt x="25801" y="23766"/>
                  </a:cubicBezTo>
                  <a:cubicBezTo>
                    <a:pt x="25658" y="23932"/>
                    <a:pt x="25539" y="24087"/>
                    <a:pt x="25408" y="24242"/>
                  </a:cubicBezTo>
                  <a:cubicBezTo>
                    <a:pt x="25265" y="24420"/>
                    <a:pt x="25099" y="24599"/>
                    <a:pt x="24932" y="24766"/>
                  </a:cubicBezTo>
                  <a:cubicBezTo>
                    <a:pt x="24610" y="25123"/>
                    <a:pt x="24265" y="25456"/>
                    <a:pt x="23932" y="25802"/>
                  </a:cubicBezTo>
                  <a:cubicBezTo>
                    <a:pt x="23682" y="26052"/>
                    <a:pt x="23432" y="26290"/>
                    <a:pt x="23182" y="26552"/>
                  </a:cubicBezTo>
                  <a:cubicBezTo>
                    <a:pt x="22920" y="26790"/>
                    <a:pt x="22658" y="27028"/>
                    <a:pt x="22384" y="27266"/>
                  </a:cubicBezTo>
                  <a:cubicBezTo>
                    <a:pt x="22110" y="27504"/>
                    <a:pt x="21836" y="27742"/>
                    <a:pt x="21539" y="27957"/>
                  </a:cubicBezTo>
                  <a:lnTo>
                    <a:pt x="20693" y="28635"/>
                  </a:lnTo>
                  <a:cubicBezTo>
                    <a:pt x="20062" y="29088"/>
                    <a:pt x="19443" y="29540"/>
                    <a:pt x="18812" y="29981"/>
                  </a:cubicBezTo>
                  <a:cubicBezTo>
                    <a:pt x="18252" y="30397"/>
                    <a:pt x="17669" y="30802"/>
                    <a:pt x="17074" y="31195"/>
                  </a:cubicBezTo>
                  <a:cubicBezTo>
                    <a:pt x="16764" y="31386"/>
                    <a:pt x="16455" y="31588"/>
                    <a:pt x="16121" y="31767"/>
                  </a:cubicBezTo>
                  <a:lnTo>
                    <a:pt x="15097" y="32302"/>
                  </a:lnTo>
                  <a:cubicBezTo>
                    <a:pt x="14788" y="32469"/>
                    <a:pt x="14490" y="32624"/>
                    <a:pt x="14169" y="32767"/>
                  </a:cubicBezTo>
                  <a:cubicBezTo>
                    <a:pt x="13990" y="32862"/>
                    <a:pt x="13811" y="32933"/>
                    <a:pt x="13633" y="33005"/>
                  </a:cubicBezTo>
                  <a:cubicBezTo>
                    <a:pt x="13490" y="33064"/>
                    <a:pt x="13323" y="33136"/>
                    <a:pt x="13180" y="33195"/>
                  </a:cubicBezTo>
                  <a:cubicBezTo>
                    <a:pt x="12978" y="33279"/>
                    <a:pt x="12799" y="33350"/>
                    <a:pt x="12609" y="33422"/>
                  </a:cubicBezTo>
                  <a:cubicBezTo>
                    <a:pt x="12418" y="33493"/>
                    <a:pt x="12228" y="33553"/>
                    <a:pt x="12025" y="33612"/>
                  </a:cubicBezTo>
                  <a:cubicBezTo>
                    <a:pt x="11835" y="33672"/>
                    <a:pt x="11644" y="33731"/>
                    <a:pt x="11430" y="33779"/>
                  </a:cubicBezTo>
                  <a:cubicBezTo>
                    <a:pt x="11335" y="33814"/>
                    <a:pt x="11228" y="33838"/>
                    <a:pt x="11109" y="33850"/>
                  </a:cubicBezTo>
                  <a:cubicBezTo>
                    <a:pt x="11013" y="33874"/>
                    <a:pt x="10930" y="33886"/>
                    <a:pt x="10823" y="33898"/>
                  </a:cubicBezTo>
                  <a:lnTo>
                    <a:pt x="10382" y="33945"/>
                  </a:lnTo>
                  <a:cubicBezTo>
                    <a:pt x="10216" y="33957"/>
                    <a:pt x="10049" y="33957"/>
                    <a:pt x="9882" y="33957"/>
                  </a:cubicBezTo>
                  <a:cubicBezTo>
                    <a:pt x="9728" y="33957"/>
                    <a:pt x="9561" y="33945"/>
                    <a:pt x="9394" y="33945"/>
                  </a:cubicBezTo>
                  <a:cubicBezTo>
                    <a:pt x="9288" y="33981"/>
                    <a:pt x="9199" y="33991"/>
                    <a:pt x="9117" y="33991"/>
                  </a:cubicBezTo>
                  <a:cubicBezTo>
                    <a:pt x="9061" y="33991"/>
                    <a:pt x="9007" y="33986"/>
                    <a:pt x="8954" y="33981"/>
                  </a:cubicBezTo>
                  <a:cubicBezTo>
                    <a:pt x="8727" y="33934"/>
                    <a:pt x="8501" y="33898"/>
                    <a:pt x="8275" y="33838"/>
                  </a:cubicBezTo>
                  <a:cubicBezTo>
                    <a:pt x="8156" y="33814"/>
                    <a:pt x="8037" y="33779"/>
                    <a:pt x="7918" y="33743"/>
                  </a:cubicBezTo>
                  <a:cubicBezTo>
                    <a:pt x="7823" y="33707"/>
                    <a:pt x="7727" y="33660"/>
                    <a:pt x="7620" y="33636"/>
                  </a:cubicBezTo>
                  <a:cubicBezTo>
                    <a:pt x="7537" y="33588"/>
                    <a:pt x="7442" y="33564"/>
                    <a:pt x="7358" y="33517"/>
                  </a:cubicBezTo>
                  <a:cubicBezTo>
                    <a:pt x="7251" y="33457"/>
                    <a:pt x="7132" y="33410"/>
                    <a:pt x="7025" y="33350"/>
                  </a:cubicBezTo>
                  <a:cubicBezTo>
                    <a:pt x="6930" y="33291"/>
                    <a:pt x="6822" y="33231"/>
                    <a:pt x="6727" y="33172"/>
                  </a:cubicBezTo>
                  <a:cubicBezTo>
                    <a:pt x="6656" y="33124"/>
                    <a:pt x="6584" y="33064"/>
                    <a:pt x="6513" y="33005"/>
                  </a:cubicBezTo>
                  <a:cubicBezTo>
                    <a:pt x="6418" y="32933"/>
                    <a:pt x="6310" y="32862"/>
                    <a:pt x="6239" y="32767"/>
                  </a:cubicBezTo>
                  <a:cubicBezTo>
                    <a:pt x="6156" y="32683"/>
                    <a:pt x="6072" y="32588"/>
                    <a:pt x="6001" y="32505"/>
                  </a:cubicBezTo>
                  <a:cubicBezTo>
                    <a:pt x="5822" y="32267"/>
                    <a:pt x="5691" y="32005"/>
                    <a:pt x="5572" y="31743"/>
                  </a:cubicBezTo>
                  <a:cubicBezTo>
                    <a:pt x="5501" y="31528"/>
                    <a:pt x="5441" y="31326"/>
                    <a:pt x="5406" y="31100"/>
                  </a:cubicBezTo>
                  <a:cubicBezTo>
                    <a:pt x="5394" y="30921"/>
                    <a:pt x="5382" y="30743"/>
                    <a:pt x="5394" y="30552"/>
                  </a:cubicBezTo>
                  <a:cubicBezTo>
                    <a:pt x="5394" y="30457"/>
                    <a:pt x="5406" y="30362"/>
                    <a:pt x="5406" y="30266"/>
                  </a:cubicBezTo>
                  <a:cubicBezTo>
                    <a:pt x="5406" y="30135"/>
                    <a:pt x="5441" y="30016"/>
                    <a:pt x="5453" y="29885"/>
                  </a:cubicBezTo>
                  <a:cubicBezTo>
                    <a:pt x="5477" y="29731"/>
                    <a:pt x="5501" y="29588"/>
                    <a:pt x="5525" y="29433"/>
                  </a:cubicBezTo>
                  <a:cubicBezTo>
                    <a:pt x="5537" y="29373"/>
                    <a:pt x="5560" y="29314"/>
                    <a:pt x="5572" y="29242"/>
                  </a:cubicBezTo>
                  <a:cubicBezTo>
                    <a:pt x="5572" y="29207"/>
                    <a:pt x="5584" y="29171"/>
                    <a:pt x="5584" y="29135"/>
                  </a:cubicBezTo>
                  <a:cubicBezTo>
                    <a:pt x="5620" y="29052"/>
                    <a:pt x="5644" y="28957"/>
                    <a:pt x="5656" y="28850"/>
                  </a:cubicBezTo>
                  <a:cubicBezTo>
                    <a:pt x="5691" y="28766"/>
                    <a:pt x="5715" y="28695"/>
                    <a:pt x="5751" y="28611"/>
                  </a:cubicBezTo>
                  <a:cubicBezTo>
                    <a:pt x="5775" y="28540"/>
                    <a:pt x="5810" y="28457"/>
                    <a:pt x="5834" y="28373"/>
                  </a:cubicBezTo>
                  <a:cubicBezTo>
                    <a:pt x="5894" y="28230"/>
                    <a:pt x="5941" y="28099"/>
                    <a:pt x="6001" y="27945"/>
                  </a:cubicBezTo>
                  <a:cubicBezTo>
                    <a:pt x="6215" y="27457"/>
                    <a:pt x="6418" y="26980"/>
                    <a:pt x="6644" y="26492"/>
                  </a:cubicBezTo>
                  <a:cubicBezTo>
                    <a:pt x="6763" y="26218"/>
                    <a:pt x="6846" y="25956"/>
                    <a:pt x="6941" y="25683"/>
                  </a:cubicBezTo>
                  <a:cubicBezTo>
                    <a:pt x="7049" y="25397"/>
                    <a:pt x="7108" y="25099"/>
                    <a:pt x="7132" y="24801"/>
                  </a:cubicBezTo>
                  <a:cubicBezTo>
                    <a:pt x="7180" y="24444"/>
                    <a:pt x="7144" y="24075"/>
                    <a:pt x="7072" y="23718"/>
                  </a:cubicBezTo>
                  <a:cubicBezTo>
                    <a:pt x="7013" y="23432"/>
                    <a:pt x="6930" y="23170"/>
                    <a:pt x="6811" y="22896"/>
                  </a:cubicBezTo>
                  <a:cubicBezTo>
                    <a:pt x="6715" y="22694"/>
                    <a:pt x="6596" y="22480"/>
                    <a:pt x="6465" y="22301"/>
                  </a:cubicBezTo>
                  <a:cubicBezTo>
                    <a:pt x="6346" y="22146"/>
                    <a:pt x="6227" y="21992"/>
                    <a:pt x="6096" y="21861"/>
                  </a:cubicBezTo>
                  <a:lnTo>
                    <a:pt x="5918" y="21682"/>
                  </a:lnTo>
                  <a:cubicBezTo>
                    <a:pt x="5834" y="21611"/>
                    <a:pt x="5763" y="21527"/>
                    <a:pt x="5691" y="21468"/>
                  </a:cubicBezTo>
                  <a:cubicBezTo>
                    <a:pt x="5620" y="21408"/>
                    <a:pt x="5537" y="21337"/>
                    <a:pt x="5465" y="21277"/>
                  </a:cubicBezTo>
                  <a:cubicBezTo>
                    <a:pt x="5334" y="21158"/>
                    <a:pt x="5203" y="21051"/>
                    <a:pt x="5048" y="20956"/>
                  </a:cubicBezTo>
                  <a:cubicBezTo>
                    <a:pt x="4751" y="20730"/>
                    <a:pt x="4453" y="20539"/>
                    <a:pt x="4155" y="20313"/>
                  </a:cubicBezTo>
                  <a:cubicBezTo>
                    <a:pt x="3858" y="20098"/>
                    <a:pt x="3560" y="19896"/>
                    <a:pt x="3274" y="19670"/>
                  </a:cubicBezTo>
                  <a:cubicBezTo>
                    <a:pt x="3179" y="19587"/>
                    <a:pt x="3060" y="19491"/>
                    <a:pt x="2953" y="19408"/>
                  </a:cubicBezTo>
                  <a:cubicBezTo>
                    <a:pt x="2846" y="19313"/>
                    <a:pt x="2727" y="19206"/>
                    <a:pt x="2620" y="19122"/>
                  </a:cubicBezTo>
                  <a:lnTo>
                    <a:pt x="2310" y="18813"/>
                  </a:lnTo>
                  <a:cubicBezTo>
                    <a:pt x="2191" y="18658"/>
                    <a:pt x="2060" y="18527"/>
                    <a:pt x="1941" y="18372"/>
                  </a:cubicBezTo>
                  <a:cubicBezTo>
                    <a:pt x="1822" y="18217"/>
                    <a:pt x="1703" y="18039"/>
                    <a:pt x="1596" y="17860"/>
                  </a:cubicBezTo>
                  <a:cubicBezTo>
                    <a:pt x="1536" y="17753"/>
                    <a:pt x="1488" y="17646"/>
                    <a:pt x="1429" y="17539"/>
                  </a:cubicBezTo>
                  <a:cubicBezTo>
                    <a:pt x="1357" y="17408"/>
                    <a:pt x="1298" y="17265"/>
                    <a:pt x="1238" y="17110"/>
                  </a:cubicBezTo>
                  <a:cubicBezTo>
                    <a:pt x="1226" y="17062"/>
                    <a:pt x="1215" y="17027"/>
                    <a:pt x="1179" y="16967"/>
                  </a:cubicBezTo>
                  <a:cubicBezTo>
                    <a:pt x="1155" y="16908"/>
                    <a:pt x="1119" y="16824"/>
                    <a:pt x="1107" y="16753"/>
                  </a:cubicBezTo>
                  <a:cubicBezTo>
                    <a:pt x="1072" y="16681"/>
                    <a:pt x="1060" y="16622"/>
                    <a:pt x="1048" y="16550"/>
                  </a:cubicBezTo>
                  <a:cubicBezTo>
                    <a:pt x="1036" y="16467"/>
                    <a:pt x="1000" y="16408"/>
                    <a:pt x="988" y="16336"/>
                  </a:cubicBezTo>
                  <a:cubicBezTo>
                    <a:pt x="976" y="16265"/>
                    <a:pt x="953" y="16193"/>
                    <a:pt x="929" y="16134"/>
                  </a:cubicBezTo>
                  <a:cubicBezTo>
                    <a:pt x="917" y="16050"/>
                    <a:pt x="881" y="15979"/>
                    <a:pt x="869" y="15919"/>
                  </a:cubicBezTo>
                  <a:cubicBezTo>
                    <a:pt x="834" y="15788"/>
                    <a:pt x="822" y="15657"/>
                    <a:pt x="798" y="15515"/>
                  </a:cubicBezTo>
                  <a:cubicBezTo>
                    <a:pt x="798" y="15455"/>
                    <a:pt x="774" y="15384"/>
                    <a:pt x="774" y="15324"/>
                  </a:cubicBezTo>
                  <a:cubicBezTo>
                    <a:pt x="774" y="15265"/>
                    <a:pt x="762" y="15193"/>
                    <a:pt x="762" y="15134"/>
                  </a:cubicBezTo>
                  <a:cubicBezTo>
                    <a:pt x="762" y="15038"/>
                    <a:pt x="762" y="14967"/>
                    <a:pt x="750" y="14884"/>
                  </a:cubicBezTo>
                  <a:cubicBezTo>
                    <a:pt x="750" y="14824"/>
                    <a:pt x="738" y="14741"/>
                    <a:pt x="750" y="14681"/>
                  </a:cubicBezTo>
                  <a:lnTo>
                    <a:pt x="750" y="14419"/>
                  </a:lnTo>
                  <a:lnTo>
                    <a:pt x="750" y="14241"/>
                  </a:lnTo>
                  <a:cubicBezTo>
                    <a:pt x="762" y="14086"/>
                    <a:pt x="774" y="13955"/>
                    <a:pt x="798" y="13812"/>
                  </a:cubicBezTo>
                  <a:cubicBezTo>
                    <a:pt x="822" y="13633"/>
                    <a:pt x="857" y="13431"/>
                    <a:pt x="881" y="13252"/>
                  </a:cubicBezTo>
                  <a:cubicBezTo>
                    <a:pt x="917" y="13133"/>
                    <a:pt x="929" y="13014"/>
                    <a:pt x="953" y="12895"/>
                  </a:cubicBezTo>
                  <a:cubicBezTo>
                    <a:pt x="988" y="12776"/>
                    <a:pt x="1012" y="12681"/>
                    <a:pt x="1048" y="12562"/>
                  </a:cubicBezTo>
                  <a:cubicBezTo>
                    <a:pt x="1060" y="12479"/>
                    <a:pt x="1096" y="12395"/>
                    <a:pt x="1119" y="12324"/>
                  </a:cubicBezTo>
                  <a:cubicBezTo>
                    <a:pt x="1167" y="12169"/>
                    <a:pt x="1215" y="12038"/>
                    <a:pt x="1250" y="11907"/>
                  </a:cubicBezTo>
                  <a:cubicBezTo>
                    <a:pt x="1286" y="11824"/>
                    <a:pt x="1310" y="11740"/>
                    <a:pt x="1346" y="11669"/>
                  </a:cubicBezTo>
                  <a:cubicBezTo>
                    <a:pt x="1369" y="11574"/>
                    <a:pt x="1417" y="11490"/>
                    <a:pt x="1453" y="11407"/>
                  </a:cubicBezTo>
                  <a:cubicBezTo>
                    <a:pt x="1488" y="11324"/>
                    <a:pt x="1536" y="11228"/>
                    <a:pt x="1572" y="11145"/>
                  </a:cubicBezTo>
                  <a:cubicBezTo>
                    <a:pt x="1607" y="11074"/>
                    <a:pt x="1643" y="10978"/>
                    <a:pt x="1691" y="10907"/>
                  </a:cubicBezTo>
                  <a:cubicBezTo>
                    <a:pt x="1750" y="10812"/>
                    <a:pt x="1786" y="10716"/>
                    <a:pt x="1846" y="10621"/>
                  </a:cubicBezTo>
                  <a:cubicBezTo>
                    <a:pt x="1881" y="10562"/>
                    <a:pt x="1929" y="10490"/>
                    <a:pt x="1965" y="10431"/>
                  </a:cubicBezTo>
                  <a:cubicBezTo>
                    <a:pt x="2024" y="10335"/>
                    <a:pt x="2084" y="10252"/>
                    <a:pt x="2131" y="10157"/>
                  </a:cubicBezTo>
                  <a:cubicBezTo>
                    <a:pt x="2179" y="10085"/>
                    <a:pt x="2227" y="10014"/>
                    <a:pt x="2262" y="9954"/>
                  </a:cubicBezTo>
                  <a:cubicBezTo>
                    <a:pt x="2369" y="9800"/>
                    <a:pt x="2477" y="9669"/>
                    <a:pt x="2584" y="9526"/>
                  </a:cubicBezTo>
                  <a:cubicBezTo>
                    <a:pt x="2679" y="9383"/>
                    <a:pt x="2798" y="9252"/>
                    <a:pt x="2905" y="9109"/>
                  </a:cubicBezTo>
                  <a:cubicBezTo>
                    <a:pt x="2953" y="9050"/>
                    <a:pt x="3012" y="9002"/>
                    <a:pt x="3060" y="8942"/>
                  </a:cubicBezTo>
                  <a:cubicBezTo>
                    <a:pt x="3131" y="8871"/>
                    <a:pt x="3203" y="8776"/>
                    <a:pt x="3274" y="8704"/>
                  </a:cubicBezTo>
                  <a:lnTo>
                    <a:pt x="3417" y="8573"/>
                  </a:lnTo>
                  <a:lnTo>
                    <a:pt x="3667" y="8311"/>
                  </a:lnTo>
                  <a:cubicBezTo>
                    <a:pt x="3798" y="8192"/>
                    <a:pt x="3917" y="8073"/>
                    <a:pt x="4048" y="7942"/>
                  </a:cubicBezTo>
                  <a:cubicBezTo>
                    <a:pt x="4310" y="7704"/>
                    <a:pt x="4560" y="7478"/>
                    <a:pt x="4810" y="7264"/>
                  </a:cubicBezTo>
                  <a:cubicBezTo>
                    <a:pt x="4929" y="7156"/>
                    <a:pt x="5048" y="7049"/>
                    <a:pt x="5179" y="6942"/>
                  </a:cubicBezTo>
                  <a:cubicBezTo>
                    <a:pt x="5334" y="6823"/>
                    <a:pt x="5477" y="6704"/>
                    <a:pt x="5620" y="6585"/>
                  </a:cubicBezTo>
                  <a:lnTo>
                    <a:pt x="5644" y="6561"/>
                  </a:lnTo>
                  <a:cubicBezTo>
                    <a:pt x="5751" y="6490"/>
                    <a:pt x="5870" y="6394"/>
                    <a:pt x="5977" y="6323"/>
                  </a:cubicBezTo>
                  <a:cubicBezTo>
                    <a:pt x="6037" y="6275"/>
                    <a:pt x="6072" y="6252"/>
                    <a:pt x="6132" y="6204"/>
                  </a:cubicBezTo>
                  <a:cubicBezTo>
                    <a:pt x="6310" y="6085"/>
                    <a:pt x="6489" y="5966"/>
                    <a:pt x="6656" y="5835"/>
                  </a:cubicBezTo>
                  <a:cubicBezTo>
                    <a:pt x="6787" y="5740"/>
                    <a:pt x="6941" y="5656"/>
                    <a:pt x="7072" y="5561"/>
                  </a:cubicBezTo>
                  <a:cubicBezTo>
                    <a:pt x="7203" y="5478"/>
                    <a:pt x="7346" y="5382"/>
                    <a:pt x="7477" y="5311"/>
                  </a:cubicBezTo>
                  <a:cubicBezTo>
                    <a:pt x="8001" y="5013"/>
                    <a:pt x="8501" y="4716"/>
                    <a:pt x="9037" y="4418"/>
                  </a:cubicBezTo>
                  <a:lnTo>
                    <a:pt x="9037" y="4418"/>
                  </a:lnTo>
                  <a:cubicBezTo>
                    <a:pt x="8966" y="4478"/>
                    <a:pt x="8894" y="4549"/>
                    <a:pt x="8811" y="4608"/>
                  </a:cubicBezTo>
                  <a:cubicBezTo>
                    <a:pt x="8680" y="4728"/>
                    <a:pt x="8561" y="4835"/>
                    <a:pt x="8442" y="4954"/>
                  </a:cubicBezTo>
                  <a:cubicBezTo>
                    <a:pt x="8132" y="5240"/>
                    <a:pt x="7834" y="5513"/>
                    <a:pt x="7525" y="5787"/>
                  </a:cubicBezTo>
                  <a:cubicBezTo>
                    <a:pt x="7406" y="5894"/>
                    <a:pt x="7418" y="6085"/>
                    <a:pt x="7525" y="6192"/>
                  </a:cubicBezTo>
                  <a:cubicBezTo>
                    <a:pt x="7584" y="6252"/>
                    <a:pt x="7656" y="6275"/>
                    <a:pt x="7727" y="6275"/>
                  </a:cubicBezTo>
                  <a:cubicBezTo>
                    <a:pt x="7799" y="6275"/>
                    <a:pt x="7882" y="6252"/>
                    <a:pt x="7942" y="6192"/>
                  </a:cubicBezTo>
                  <a:cubicBezTo>
                    <a:pt x="8251" y="5918"/>
                    <a:pt x="8573" y="5668"/>
                    <a:pt x="8894" y="5394"/>
                  </a:cubicBezTo>
                  <a:cubicBezTo>
                    <a:pt x="9132" y="5204"/>
                    <a:pt x="9382" y="5013"/>
                    <a:pt x="9620" y="4823"/>
                  </a:cubicBezTo>
                  <a:cubicBezTo>
                    <a:pt x="9763" y="4704"/>
                    <a:pt x="9930" y="4597"/>
                    <a:pt x="10085" y="4478"/>
                  </a:cubicBezTo>
                  <a:cubicBezTo>
                    <a:pt x="10228" y="4370"/>
                    <a:pt x="10382" y="4263"/>
                    <a:pt x="10537" y="4168"/>
                  </a:cubicBezTo>
                  <a:cubicBezTo>
                    <a:pt x="10656" y="4073"/>
                    <a:pt x="10799" y="4001"/>
                    <a:pt x="10918" y="3906"/>
                  </a:cubicBezTo>
                  <a:cubicBezTo>
                    <a:pt x="11013" y="3835"/>
                    <a:pt x="11132" y="3775"/>
                    <a:pt x="11240" y="3704"/>
                  </a:cubicBezTo>
                  <a:cubicBezTo>
                    <a:pt x="11287" y="3668"/>
                    <a:pt x="11347" y="3644"/>
                    <a:pt x="11394" y="3608"/>
                  </a:cubicBezTo>
                  <a:cubicBezTo>
                    <a:pt x="11704" y="3430"/>
                    <a:pt x="12014" y="3251"/>
                    <a:pt x="12323" y="3096"/>
                  </a:cubicBezTo>
                  <a:cubicBezTo>
                    <a:pt x="12526" y="2989"/>
                    <a:pt x="12728" y="2882"/>
                    <a:pt x="12918" y="2775"/>
                  </a:cubicBezTo>
                  <a:cubicBezTo>
                    <a:pt x="13073" y="2704"/>
                    <a:pt x="13216" y="2632"/>
                    <a:pt x="13383" y="2561"/>
                  </a:cubicBezTo>
                  <a:cubicBezTo>
                    <a:pt x="13514" y="2477"/>
                    <a:pt x="13669" y="2406"/>
                    <a:pt x="13799" y="2346"/>
                  </a:cubicBezTo>
                  <a:cubicBezTo>
                    <a:pt x="14026" y="2239"/>
                    <a:pt x="14228" y="2156"/>
                    <a:pt x="14454" y="2049"/>
                  </a:cubicBezTo>
                  <a:cubicBezTo>
                    <a:pt x="14752" y="1918"/>
                    <a:pt x="15050" y="1799"/>
                    <a:pt x="15347" y="1668"/>
                  </a:cubicBezTo>
                  <a:cubicBezTo>
                    <a:pt x="15597" y="1572"/>
                    <a:pt x="15859" y="1489"/>
                    <a:pt x="16097" y="1382"/>
                  </a:cubicBezTo>
                  <a:cubicBezTo>
                    <a:pt x="16193" y="1334"/>
                    <a:pt x="16312" y="1322"/>
                    <a:pt x="16419" y="1275"/>
                  </a:cubicBezTo>
                  <a:cubicBezTo>
                    <a:pt x="16574" y="1227"/>
                    <a:pt x="16705" y="1191"/>
                    <a:pt x="16847" y="1144"/>
                  </a:cubicBezTo>
                  <a:cubicBezTo>
                    <a:pt x="16955" y="1108"/>
                    <a:pt x="17062" y="1096"/>
                    <a:pt x="17181" y="1072"/>
                  </a:cubicBezTo>
                  <a:cubicBezTo>
                    <a:pt x="17324" y="1037"/>
                    <a:pt x="17467" y="1013"/>
                    <a:pt x="17609" y="965"/>
                  </a:cubicBezTo>
                  <a:cubicBezTo>
                    <a:pt x="17645" y="965"/>
                    <a:pt x="17669" y="953"/>
                    <a:pt x="17705" y="953"/>
                  </a:cubicBezTo>
                  <a:cubicBezTo>
                    <a:pt x="17788" y="929"/>
                    <a:pt x="17883" y="918"/>
                    <a:pt x="17955" y="906"/>
                  </a:cubicBezTo>
                  <a:cubicBezTo>
                    <a:pt x="18062" y="894"/>
                    <a:pt x="18181" y="870"/>
                    <a:pt x="18276" y="846"/>
                  </a:cubicBezTo>
                  <a:cubicBezTo>
                    <a:pt x="18455" y="834"/>
                    <a:pt x="18633" y="810"/>
                    <a:pt x="18812" y="787"/>
                  </a:cubicBezTo>
                  <a:cubicBezTo>
                    <a:pt x="18967" y="775"/>
                    <a:pt x="19098" y="775"/>
                    <a:pt x="19253" y="751"/>
                  </a:cubicBezTo>
                  <a:cubicBezTo>
                    <a:pt x="19407" y="751"/>
                    <a:pt x="19562" y="739"/>
                    <a:pt x="19729" y="739"/>
                  </a:cubicBezTo>
                  <a:close/>
                  <a:moveTo>
                    <a:pt x="19634" y="1"/>
                  </a:moveTo>
                  <a:cubicBezTo>
                    <a:pt x="19431" y="13"/>
                    <a:pt x="19229" y="13"/>
                    <a:pt x="19026" y="25"/>
                  </a:cubicBezTo>
                  <a:cubicBezTo>
                    <a:pt x="18848" y="48"/>
                    <a:pt x="18681" y="60"/>
                    <a:pt x="18502" y="72"/>
                  </a:cubicBezTo>
                  <a:cubicBezTo>
                    <a:pt x="18324" y="84"/>
                    <a:pt x="18145" y="120"/>
                    <a:pt x="17967" y="144"/>
                  </a:cubicBezTo>
                  <a:cubicBezTo>
                    <a:pt x="17836" y="167"/>
                    <a:pt x="17705" y="191"/>
                    <a:pt x="17562" y="203"/>
                  </a:cubicBezTo>
                  <a:cubicBezTo>
                    <a:pt x="17526" y="227"/>
                    <a:pt x="17467" y="227"/>
                    <a:pt x="17419" y="239"/>
                  </a:cubicBezTo>
                  <a:cubicBezTo>
                    <a:pt x="17193" y="287"/>
                    <a:pt x="16967" y="346"/>
                    <a:pt x="16752" y="382"/>
                  </a:cubicBezTo>
                  <a:cubicBezTo>
                    <a:pt x="16586" y="418"/>
                    <a:pt x="16431" y="477"/>
                    <a:pt x="16276" y="525"/>
                  </a:cubicBezTo>
                  <a:lnTo>
                    <a:pt x="15824" y="656"/>
                  </a:lnTo>
                  <a:cubicBezTo>
                    <a:pt x="15597" y="727"/>
                    <a:pt x="15383" y="822"/>
                    <a:pt x="15157" y="894"/>
                  </a:cubicBezTo>
                  <a:cubicBezTo>
                    <a:pt x="14978" y="965"/>
                    <a:pt x="14800" y="1037"/>
                    <a:pt x="14597" y="1120"/>
                  </a:cubicBezTo>
                  <a:lnTo>
                    <a:pt x="14157" y="1299"/>
                  </a:lnTo>
                  <a:lnTo>
                    <a:pt x="13490" y="1608"/>
                  </a:lnTo>
                  <a:cubicBezTo>
                    <a:pt x="13407" y="1632"/>
                    <a:pt x="13323" y="1668"/>
                    <a:pt x="13252" y="1680"/>
                  </a:cubicBezTo>
                  <a:cubicBezTo>
                    <a:pt x="12990" y="1775"/>
                    <a:pt x="12764" y="1858"/>
                    <a:pt x="12502" y="1953"/>
                  </a:cubicBezTo>
                  <a:cubicBezTo>
                    <a:pt x="12180" y="2072"/>
                    <a:pt x="11847" y="2203"/>
                    <a:pt x="11525" y="2334"/>
                  </a:cubicBezTo>
                  <a:cubicBezTo>
                    <a:pt x="11323" y="2406"/>
                    <a:pt x="11144" y="2501"/>
                    <a:pt x="10966" y="2573"/>
                  </a:cubicBezTo>
                  <a:cubicBezTo>
                    <a:pt x="10835" y="2632"/>
                    <a:pt x="10692" y="2692"/>
                    <a:pt x="10549" y="2763"/>
                  </a:cubicBezTo>
                  <a:cubicBezTo>
                    <a:pt x="10216" y="2930"/>
                    <a:pt x="9859" y="3108"/>
                    <a:pt x="9513" y="3287"/>
                  </a:cubicBezTo>
                  <a:cubicBezTo>
                    <a:pt x="9347" y="3382"/>
                    <a:pt x="9180" y="3454"/>
                    <a:pt x="9025" y="3537"/>
                  </a:cubicBezTo>
                  <a:lnTo>
                    <a:pt x="8442" y="3858"/>
                  </a:lnTo>
                  <a:lnTo>
                    <a:pt x="8037" y="4073"/>
                  </a:lnTo>
                  <a:cubicBezTo>
                    <a:pt x="7894" y="4168"/>
                    <a:pt x="7739" y="4239"/>
                    <a:pt x="7596" y="4335"/>
                  </a:cubicBezTo>
                  <a:cubicBezTo>
                    <a:pt x="7406" y="4454"/>
                    <a:pt x="7192" y="4573"/>
                    <a:pt x="7001" y="4692"/>
                  </a:cubicBezTo>
                  <a:cubicBezTo>
                    <a:pt x="6846" y="4775"/>
                    <a:pt x="6680" y="4882"/>
                    <a:pt x="6537" y="4989"/>
                  </a:cubicBezTo>
                  <a:cubicBezTo>
                    <a:pt x="6406" y="5073"/>
                    <a:pt x="6263" y="5168"/>
                    <a:pt x="6144" y="5251"/>
                  </a:cubicBezTo>
                  <a:cubicBezTo>
                    <a:pt x="6001" y="5359"/>
                    <a:pt x="5870" y="5442"/>
                    <a:pt x="5715" y="5549"/>
                  </a:cubicBezTo>
                  <a:cubicBezTo>
                    <a:pt x="5537" y="5680"/>
                    <a:pt x="5370" y="5823"/>
                    <a:pt x="5191" y="5954"/>
                  </a:cubicBezTo>
                  <a:cubicBezTo>
                    <a:pt x="5013" y="6085"/>
                    <a:pt x="4858" y="6216"/>
                    <a:pt x="4691" y="6371"/>
                  </a:cubicBezTo>
                  <a:cubicBezTo>
                    <a:pt x="4441" y="6573"/>
                    <a:pt x="4179" y="6811"/>
                    <a:pt x="3929" y="7037"/>
                  </a:cubicBezTo>
                  <a:cubicBezTo>
                    <a:pt x="3667" y="7287"/>
                    <a:pt x="3393" y="7549"/>
                    <a:pt x="3143" y="7799"/>
                  </a:cubicBezTo>
                  <a:cubicBezTo>
                    <a:pt x="3012" y="7930"/>
                    <a:pt x="2881" y="8061"/>
                    <a:pt x="2750" y="8204"/>
                  </a:cubicBezTo>
                  <a:cubicBezTo>
                    <a:pt x="2631" y="8335"/>
                    <a:pt x="2500" y="8466"/>
                    <a:pt x="2393" y="8621"/>
                  </a:cubicBezTo>
                  <a:cubicBezTo>
                    <a:pt x="2322" y="8716"/>
                    <a:pt x="2250" y="8811"/>
                    <a:pt x="2155" y="8919"/>
                  </a:cubicBezTo>
                  <a:cubicBezTo>
                    <a:pt x="2096" y="8990"/>
                    <a:pt x="2060" y="9050"/>
                    <a:pt x="2000" y="9121"/>
                  </a:cubicBezTo>
                  <a:cubicBezTo>
                    <a:pt x="1917" y="9216"/>
                    <a:pt x="1858" y="9311"/>
                    <a:pt x="1798" y="9407"/>
                  </a:cubicBezTo>
                  <a:cubicBezTo>
                    <a:pt x="1762" y="9466"/>
                    <a:pt x="1715" y="9526"/>
                    <a:pt x="1667" y="9597"/>
                  </a:cubicBezTo>
                  <a:cubicBezTo>
                    <a:pt x="1607" y="9692"/>
                    <a:pt x="1548" y="9776"/>
                    <a:pt x="1500" y="9871"/>
                  </a:cubicBezTo>
                  <a:cubicBezTo>
                    <a:pt x="1465" y="9942"/>
                    <a:pt x="1417" y="10002"/>
                    <a:pt x="1369" y="10073"/>
                  </a:cubicBezTo>
                  <a:cubicBezTo>
                    <a:pt x="1334" y="10169"/>
                    <a:pt x="1286" y="10252"/>
                    <a:pt x="1226" y="10323"/>
                  </a:cubicBezTo>
                  <a:lnTo>
                    <a:pt x="1084" y="10550"/>
                  </a:lnTo>
                  <a:lnTo>
                    <a:pt x="953" y="10824"/>
                  </a:lnTo>
                  <a:cubicBezTo>
                    <a:pt x="917" y="10895"/>
                    <a:pt x="881" y="10966"/>
                    <a:pt x="834" y="11062"/>
                  </a:cubicBezTo>
                  <a:cubicBezTo>
                    <a:pt x="762" y="11240"/>
                    <a:pt x="703" y="11395"/>
                    <a:pt x="631" y="11574"/>
                  </a:cubicBezTo>
                  <a:cubicBezTo>
                    <a:pt x="560" y="11776"/>
                    <a:pt x="476" y="11978"/>
                    <a:pt x="417" y="12193"/>
                  </a:cubicBezTo>
                  <a:cubicBezTo>
                    <a:pt x="393" y="12264"/>
                    <a:pt x="381" y="12348"/>
                    <a:pt x="345" y="12443"/>
                  </a:cubicBezTo>
                  <a:cubicBezTo>
                    <a:pt x="322" y="12526"/>
                    <a:pt x="298" y="12621"/>
                    <a:pt x="274" y="12729"/>
                  </a:cubicBezTo>
                  <a:cubicBezTo>
                    <a:pt x="238" y="12812"/>
                    <a:pt x="226" y="12907"/>
                    <a:pt x="214" y="12990"/>
                  </a:cubicBezTo>
                  <a:cubicBezTo>
                    <a:pt x="203" y="13062"/>
                    <a:pt x="167" y="13145"/>
                    <a:pt x="155" y="13229"/>
                  </a:cubicBezTo>
                  <a:cubicBezTo>
                    <a:pt x="119" y="13419"/>
                    <a:pt x="83" y="13622"/>
                    <a:pt x="60" y="13812"/>
                  </a:cubicBezTo>
                  <a:cubicBezTo>
                    <a:pt x="48" y="14003"/>
                    <a:pt x="24" y="14181"/>
                    <a:pt x="24" y="14372"/>
                  </a:cubicBezTo>
                  <a:cubicBezTo>
                    <a:pt x="24" y="14491"/>
                    <a:pt x="0" y="14598"/>
                    <a:pt x="0" y="14705"/>
                  </a:cubicBezTo>
                  <a:cubicBezTo>
                    <a:pt x="0" y="14788"/>
                    <a:pt x="0" y="14884"/>
                    <a:pt x="24" y="14955"/>
                  </a:cubicBezTo>
                  <a:cubicBezTo>
                    <a:pt x="24" y="15026"/>
                    <a:pt x="24" y="15122"/>
                    <a:pt x="36" y="15193"/>
                  </a:cubicBezTo>
                  <a:cubicBezTo>
                    <a:pt x="48" y="15312"/>
                    <a:pt x="60" y="15431"/>
                    <a:pt x="60" y="15538"/>
                  </a:cubicBezTo>
                  <a:cubicBezTo>
                    <a:pt x="83" y="15646"/>
                    <a:pt x="95" y="15729"/>
                    <a:pt x="107" y="15824"/>
                  </a:cubicBezTo>
                  <a:cubicBezTo>
                    <a:pt x="119" y="15884"/>
                    <a:pt x="119" y="15943"/>
                    <a:pt x="143" y="16015"/>
                  </a:cubicBezTo>
                  <a:cubicBezTo>
                    <a:pt x="143" y="16038"/>
                    <a:pt x="155" y="16074"/>
                    <a:pt x="155" y="16098"/>
                  </a:cubicBezTo>
                  <a:cubicBezTo>
                    <a:pt x="203" y="16265"/>
                    <a:pt x="226" y="16431"/>
                    <a:pt x="286" y="16598"/>
                  </a:cubicBezTo>
                  <a:cubicBezTo>
                    <a:pt x="334" y="16717"/>
                    <a:pt x="357" y="16812"/>
                    <a:pt x="405" y="16931"/>
                  </a:cubicBezTo>
                  <a:cubicBezTo>
                    <a:pt x="441" y="17027"/>
                    <a:pt x="476" y="17110"/>
                    <a:pt x="512" y="17205"/>
                  </a:cubicBezTo>
                  <a:cubicBezTo>
                    <a:pt x="536" y="17277"/>
                    <a:pt x="572" y="17372"/>
                    <a:pt x="619" y="17443"/>
                  </a:cubicBezTo>
                  <a:cubicBezTo>
                    <a:pt x="655" y="17551"/>
                    <a:pt x="703" y="17634"/>
                    <a:pt x="762" y="17741"/>
                  </a:cubicBezTo>
                  <a:cubicBezTo>
                    <a:pt x="834" y="17884"/>
                    <a:pt x="929" y="18039"/>
                    <a:pt x="1012" y="18182"/>
                  </a:cubicBezTo>
                  <a:cubicBezTo>
                    <a:pt x="1072" y="18289"/>
                    <a:pt x="1155" y="18396"/>
                    <a:pt x="1226" y="18503"/>
                  </a:cubicBezTo>
                  <a:cubicBezTo>
                    <a:pt x="1298" y="18598"/>
                    <a:pt x="1393" y="18705"/>
                    <a:pt x="1465" y="18813"/>
                  </a:cubicBezTo>
                  <a:cubicBezTo>
                    <a:pt x="1536" y="18896"/>
                    <a:pt x="1631" y="18991"/>
                    <a:pt x="1703" y="19075"/>
                  </a:cubicBezTo>
                  <a:cubicBezTo>
                    <a:pt x="1762" y="19134"/>
                    <a:pt x="1822" y="19217"/>
                    <a:pt x="1881" y="19277"/>
                  </a:cubicBezTo>
                  <a:cubicBezTo>
                    <a:pt x="1965" y="19348"/>
                    <a:pt x="2048" y="19420"/>
                    <a:pt x="2131" y="19515"/>
                  </a:cubicBezTo>
                  <a:cubicBezTo>
                    <a:pt x="2191" y="19575"/>
                    <a:pt x="2250" y="19610"/>
                    <a:pt x="2310" y="19658"/>
                  </a:cubicBezTo>
                  <a:cubicBezTo>
                    <a:pt x="2381" y="19717"/>
                    <a:pt x="2441" y="19777"/>
                    <a:pt x="2524" y="19825"/>
                  </a:cubicBezTo>
                  <a:cubicBezTo>
                    <a:pt x="2679" y="19944"/>
                    <a:pt x="2834" y="20063"/>
                    <a:pt x="3001" y="20182"/>
                  </a:cubicBezTo>
                  <a:lnTo>
                    <a:pt x="3893" y="20801"/>
                  </a:lnTo>
                  <a:cubicBezTo>
                    <a:pt x="4048" y="20908"/>
                    <a:pt x="4215" y="21027"/>
                    <a:pt x="4370" y="21134"/>
                  </a:cubicBezTo>
                  <a:cubicBezTo>
                    <a:pt x="4501" y="21218"/>
                    <a:pt x="4632" y="21325"/>
                    <a:pt x="4763" y="21432"/>
                  </a:cubicBezTo>
                  <a:cubicBezTo>
                    <a:pt x="4941" y="21563"/>
                    <a:pt x="5120" y="21718"/>
                    <a:pt x="5275" y="21861"/>
                  </a:cubicBezTo>
                  <a:cubicBezTo>
                    <a:pt x="5346" y="21932"/>
                    <a:pt x="5441" y="22015"/>
                    <a:pt x="5513" y="22099"/>
                  </a:cubicBezTo>
                  <a:cubicBezTo>
                    <a:pt x="5632" y="22230"/>
                    <a:pt x="5751" y="22349"/>
                    <a:pt x="5858" y="22492"/>
                  </a:cubicBezTo>
                  <a:cubicBezTo>
                    <a:pt x="6013" y="22706"/>
                    <a:pt x="6156" y="22968"/>
                    <a:pt x="6275" y="23218"/>
                  </a:cubicBezTo>
                  <a:cubicBezTo>
                    <a:pt x="6370" y="23480"/>
                    <a:pt x="6453" y="23754"/>
                    <a:pt x="6489" y="24039"/>
                  </a:cubicBezTo>
                  <a:cubicBezTo>
                    <a:pt x="6525" y="24254"/>
                    <a:pt x="6525" y="24492"/>
                    <a:pt x="6489" y="24718"/>
                  </a:cubicBezTo>
                  <a:cubicBezTo>
                    <a:pt x="6465" y="24968"/>
                    <a:pt x="6406" y="25230"/>
                    <a:pt x="6310" y="25468"/>
                  </a:cubicBezTo>
                  <a:cubicBezTo>
                    <a:pt x="6275" y="25563"/>
                    <a:pt x="6239" y="25671"/>
                    <a:pt x="6191" y="25790"/>
                  </a:cubicBezTo>
                  <a:cubicBezTo>
                    <a:pt x="6132" y="25921"/>
                    <a:pt x="6096" y="26040"/>
                    <a:pt x="6037" y="26183"/>
                  </a:cubicBezTo>
                  <a:cubicBezTo>
                    <a:pt x="5870" y="26540"/>
                    <a:pt x="5703" y="26897"/>
                    <a:pt x="5525" y="27254"/>
                  </a:cubicBezTo>
                  <a:cubicBezTo>
                    <a:pt x="5358" y="27588"/>
                    <a:pt x="5227" y="27945"/>
                    <a:pt x="5096" y="28290"/>
                  </a:cubicBezTo>
                  <a:cubicBezTo>
                    <a:pt x="5036" y="28457"/>
                    <a:pt x="4977" y="28623"/>
                    <a:pt x="4929" y="28802"/>
                  </a:cubicBezTo>
                  <a:cubicBezTo>
                    <a:pt x="4906" y="28873"/>
                    <a:pt x="4882" y="28957"/>
                    <a:pt x="4870" y="29040"/>
                  </a:cubicBezTo>
                  <a:cubicBezTo>
                    <a:pt x="4858" y="29135"/>
                    <a:pt x="4822" y="29242"/>
                    <a:pt x="4810" y="29350"/>
                  </a:cubicBezTo>
                  <a:cubicBezTo>
                    <a:pt x="4798" y="29433"/>
                    <a:pt x="4786" y="29540"/>
                    <a:pt x="4763" y="29647"/>
                  </a:cubicBezTo>
                  <a:cubicBezTo>
                    <a:pt x="4751" y="29731"/>
                    <a:pt x="4739" y="29826"/>
                    <a:pt x="4739" y="29909"/>
                  </a:cubicBezTo>
                  <a:cubicBezTo>
                    <a:pt x="4727" y="30016"/>
                    <a:pt x="4703" y="30124"/>
                    <a:pt x="4703" y="30207"/>
                  </a:cubicBezTo>
                  <a:cubicBezTo>
                    <a:pt x="4703" y="30314"/>
                    <a:pt x="4691" y="30421"/>
                    <a:pt x="4691" y="30528"/>
                  </a:cubicBezTo>
                  <a:cubicBezTo>
                    <a:pt x="4679" y="30743"/>
                    <a:pt x="4691" y="30981"/>
                    <a:pt x="4739" y="31207"/>
                  </a:cubicBezTo>
                  <a:cubicBezTo>
                    <a:pt x="4786" y="31445"/>
                    <a:pt x="4846" y="31683"/>
                    <a:pt x="4929" y="31909"/>
                  </a:cubicBezTo>
                  <a:cubicBezTo>
                    <a:pt x="5025" y="32136"/>
                    <a:pt x="5144" y="32350"/>
                    <a:pt x="5287" y="32552"/>
                  </a:cubicBezTo>
                  <a:cubicBezTo>
                    <a:pt x="5417" y="32743"/>
                    <a:pt x="5572" y="32933"/>
                    <a:pt x="5751" y="33100"/>
                  </a:cubicBezTo>
                  <a:cubicBezTo>
                    <a:pt x="5894" y="33231"/>
                    <a:pt x="6060" y="33362"/>
                    <a:pt x="6239" y="33481"/>
                  </a:cubicBezTo>
                  <a:lnTo>
                    <a:pt x="6465" y="33624"/>
                  </a:lnTo>
                  <a:cubicBezTo>
                    <a:pt x="6632" y="33707"/>
                    <a:pt x="6775" y="33803"/>
                    <a:pt x="6953" y="33874"/>
                  </a:cubicBezTo>
                  <a:cubicBezTo>
                    <a:pt x="7287" y="34005"/>
                    <a:pt x="7620" y="34160"/>
                    <a:pt x="7977" y="34243"/>
                  </a:cubicBezTo>
                  <a:cubicBezTo>
                    <a:pt x="8156" y="34291"/>
                    <a:pt x="8358" y="34338"/>
                    <a:pt x="8537" y="34362"/>
                  </a:cubicBezTo>
                  <a:cubicBezTo>
                    <a:pt x="8727" y="34398"/>
                    <a:pt x="8918" y="34422"/>
                    <a:pt x="9108" y="34434"/>
                  </a:cubicBezTo>
                  <a:cubicBezTo>
                    <a:pt x="9323" y="34469"/>
                    <a:pt x="9549" y="34481"/>
                    <a:pt x="9763" y="34481"/>
                  </a:cubicBezTo>
                  <a:cubicBezTo>
                    <a:pt x="9906" y="34481"/>
                    <a:pt x="10037" y="34481"/>
                    <a:pt x="10168" y="34469"/>
                  </a:cubicBezTo>
                  <a:lnTo>
                    <a:pt x="10704" y="34422"/>
                  </a:lnTo>
                  <a:cubicBezTo>
                    <a:pt x="10894" y="34386"/>
                    <a:pt x="11097" y="34362"/>
                    <a:pt x="11287" y="34315"/>
                  </a:cubicBezTo>
                  <a:cubicBezTo>
                    <a:pt x="11644" y="34243"/>
                    <a:pt x="12002" y="34136"/>
                    <a:pt x="12347" y="34041"/>
                  </a:cubicBezTo>
                  <a:cubicBezTo>
                    <a:pt x="12668" y="33945"/>
                    <a:pt x="13002" y="33826"/>
                    <a:pt x="13323" y="33707"/>
                  </a:cubicBezTo>
                  <a:cubicBezTo>
                    <a:pt x="13514" y="33636"/>
                    <a:pt x="13692" y="33576"/>
                    <a:pt x="13895" y="33505"/>
                  </a:cubicBezTo>
                  <a:cubicBezTo>
                    <a:pt x="14073" y="33422"/>
                    <a:pt x="14252" y="33362"/>
                    <a:pt x="14431" y="33291"/>
                  </a:cubicBezTo>
                  <a:cubicBezTo>
                    <a:pt x="14764" y="33148"/>
                    <a:pt x="15097" y="32993"/>
                    <a:pt x="15443" y="32826"/>
                  </a:cubicBezTo>
                  <a:cubicBezTo>
                    <a:pt x="15621" y="32755"/>
                    <a:pt x="15776" y="32671"/>
                    <a:pt x="15955" y="32588"/>
                  </a:cubicBezTo>
                  <a:cubicBezTo>
                    <a:pt x="16121" y="32517"/>
                    <a:pt x="16300" y="32421"/>
                    <a:pt x="16466" y="32338"/>
                  </a:cubicBezTo>
                  <a:cubicBezTo>
                    <a:pt x="16788" y="32171"/>
                    <a:pt x="17121" y="31981"/>
                    <a:pt x="17431" y="31790"/>
                  </a:cubicBezTo>
                  <a:cubicBezTo>
                    <a:pt x="17740" y="31612"/>
                    <a:pt x="18038" y="31421"/>
                    <a:pt x="18336" y="31219"/>
                  </a:cubicBezTo>
                  <a:cubicBezTo>
                    <a:pt x="18633" y="31028"/>
                    <a:pt x="18919" y="30838"/>
                    <a:pt x="19217" y="30647"/>
                  </a:cubicBezTo>
                  <a:cubicBezTo>
                    <a:pt x="19514" y="30433"/>
                    <a:pt x="19812" y="30243"/>
                    <a:pt x="20110" y="30028"/>
                  </a:cubicBezTo>
                  <a:cubicBezTo>
                    <a:pt x="20276" y="29933"/>
                    <a:pt x="20419" y="29814"/>
                    <a:pt x="20586" y="29707"/>
                  </a:cubicBezTo>
                  <a:cubicBezTo>
                    <a:pt x="20753" y="29588"/>
                    <a:pt x="20919" y="29481"/>
                    <a:pt x="21062" y="29362"/>
                  </a:cubicBezTo>
                  <a:cubicBezTo>
                    <a:pt x="21229" y="29242"/>
                    <a:pt x="21372" y="29123"/>
                    <a:pt x="21539" y="29004"/>
                  </a:cubicBezTo>
                  <a:cubicBezTo>
                    <a:pt x="21717" y="28873"/>
                    <a:pt x="21884" y="28742"/>
                    <a:pt x="22062" y="28588"/>
                  </a:cubicBezTo>
                  <a:cubicBezTo>
                    <a:pt x="22348" y="28361"/>
                    <a:pt x="22622" y="28123"/>
                    <a:pt x="22908" y="27885"/>
                  </a:cubicBezTo>
                  <a:cubicBezTo>
                    <a:pt x="23182" y="27671"/>
                    <a:pt x="23444" y="27409"/>
                    <a:pt x="23694" y="27171"/>
                  </a:cubicBezTo>
                  <a:cubicBezTo>
                    <a:pt x="23956" y="26933"/>
                    <a:pt x="24217" y="26683"/>
                    <a:pt x="24456" y="26433"/>
                  </a:cubicBezTo>
                  <a:cubicBezTo>
                    <a:pt x="24729" y="26159"/>
                    <a:pt x="24979" y="25897"/>
                    <a:pt x="25229" y="25623"/>
                  </a:cubicBezTo>
                  <a:cubicBezTo>
                    <a:pt x="25349" y="25492"/>
                    <a:pt x="25480" y="25361"/>
                    <a:pt x="25599" y="25230"/>
                  </a:cubicBezTo>
                  <a:cubicBezTo>
                    <a:pt x="25682" y="25135"/>
                    <a:pt x="25753" y="25051"/>
                    <a:pt x="25825" y="24968"/>
                  </a:cubicBezTo>
                  <a:cubicBezTo>
                    <a:pt x="25872" y="24909"/>
                    <a:pt x="25932" y="24873"/>
                    <a:pt x="25980" y="24813"/>
                  </a:cubicBezTo>
                  <a:cubicBezTo>
                    <a:pt x="26218" y="24492"/>
                    <a:pt x="26468" y="24182"/>
                    <a:pt x="26706" y="23861"/>
                  </a:cubicBezTo>
                  <a:cubicBezTo>
                    <a:pt x="26896" y="23575"/>
                    <a:pt x="27111" y="23277"/>
                    <a:pt x="27301" y="22980"/>
                  </a:cubicBezTo>
                  <a:cubicBezTo>
                    <a:pt x="27706" y="22337"/>
                    <a:pt x="28087" y="21682"/>
                    <a:pt x="28480" y="21039"/>
                  </a:cubicBezTo>
                  <a:cubicBezTo>
                    <a:pt x="28849" y="20420"/>
                    <a:pt x="29230" y="19813"/>
                    <a:pt x="29587" y="19182"/>
                  </a:cubicBezTo>
                  <a:cubicBezTo>
                    <a:pt x="29790" y="18860"/>
                    <a:pt x="29968" y="18515"/>
                    <a:pt x="30123" y="18182"/>
                  </a:cubicBezTo>
                  <a:cubicBezTo>
                    <a:pt x="30302" y="17848"/>
                    <a:pt x="30468" y="17503"/>
                    <a:pt x="30623" y="17146"/>
                  </a:cubicBezTo>
                  <a:cubicBezTo>
                    <a:pt x="30706" y="16967"/>
                    <a:pt x="30778" y="16777"/>
                    <a:pt x="30861" y="16574"/>
                  </a:cubicBezTo>
                  <a:cubicBezTo>
                    <a:pt x="30921" y="16419"/>
                    <a:pt x="30980" y="16253"/>
                    <a:pt x="31040" y="16074"/>
                  </a:cubicBezTo>
                  <a:cubicBezTo>
                    <a:pt x="31064" y="16003"/>
                    <a:pt x="31075" y="15908"/>
                    <a:pt x="31111" y="15836"/>
                  </a:cubicBezTo>
                  <a:cubicBezTo>
                    <a:pt x="31135" y="15741"/>
                    <a:pt x="31171" y="15657"/>
                    <a:pt x="31183" y="15586"/>
                  </a:cubicBezTo>
                  <a:lnTo>
                    <a:pt x="31314" y="15050"/>
                  </a:lnTo>
                  <a:cubicBezTo>
                    <a:pt x="31361" y="14848"/>
                    <a:pt x="31397" y="14669"/>
                    <a:pt x="31433" y="14479"/>
                  </a:cubicBezTo>
                  <a:cubicBezTo>
                    <a:pt x="31480" y="14300"/>
                    <a:pt x="31516" y="14110"/>
                    <a:pt x="31540" y="13931"/>
                  </a:cubicBezTo>
                  <a:cubicBezTo>
                    <a:pt x="31611" y="13574"/>
                    <a:pt x="31647" y="13229"/>
                    <a:pt x="31695" y="12871"/>
                  </a:cubicBezTo>
                  <a:cubicBezTo>
                    <a:pt x="31706" y="12752"/>
                    <a:pt x="31718" y="12645"/>
                    <a:pt x="31718" y="12526"/>
                  </a:cubicBezTo>
                  <a:cubicBezTo>
                    <a:pt x="31730" y="12443"/>
                    <a:pt x="31730" y="12348"/>
                    <a:pt x="31754" y="12264"/>
                  </a:cubicBezTo>
                  <a:lnTo>
                    <a:pt x="31790" y="11728"/>
                  </a:lnTo>
                  <a:cubicBezTo>
                    <a:pt x="31814" y="11550"/>
                    <a:pt x="31826" y="11371"/>
                    <a:pt x="31826" y="11193"/>
                  </a:cubicBezTo>
                  <a:cubicBezTo>
                    <a:pt x="31826" y="11014"/>
                    <a:pt x="31837" y="10835"/>
                    <a:pt x="31837" y="10657"/>
                  </a:cubicBezTo>
                  <a:lnTo>
                    <a:pt x="31837" y="10109"/>
                  </a:lnTo>
                  <a:cubicBezTo>
                    <a:pt x="31826" y="9931"/>
                    <a:pt x="31826" y="9728"/>
                    <a:pt x="31814" y="9550"/>
                  </a:cubicBezTo>
                  <a:cubicBezTo>
                    <a:pt x="31766" y="9157"/>
                    <a:pt x="31718" y="8764"/>
                    <a:pt x="31647" y="8359"/>
                  </a:cubicBezTo>
                  <a:cubicBezTo>
                    <a:pt x="31611" y="8240"/>
                    <a:pt x="31599" y="8121"/>
                    <a:pt x="31576" y="8026"/>
                  </a:cubicBezTo>
                  <a:cubicBezTo>
                    <a:pt x="31552" y="7942"/>
                    <a:pt x="31540" y="7883"/>
                    <a:pt x="31516" y="7811"/>
                  </a:cubicBezTo>
                  <a:cubicBezTo>
                    <a:pt x="31480" y="7704"/>
                    <a:pt x="31456" y="7585"/>
                    <a:pt x="31421" y="7490"/>
                  </a:cubicBezTo>
                  <a:cubicBezTo>
                    <a:pt x="31409" y="7406"/>
                    <a:pt x="31373" y="7335"/>
                    <a:pt x="31349" y="7264"/>
                  </a:cubicBezTo>
                  <a:cubicBezTo>
                    <a:pt x="31314" y="7168"/>
                    <a:pt x="31290" y="7073"/>
                    <a:pt x="31254" y="6978"/>
                  </a:cubicBezTo>
                  <a:cubicBezTo>
                    <a:pt x="31242" y="6930"/>
                    <a:pt x="31218" y="6871"/>
                    <a:pt x="31195" y="6835"/>
                  </a:cubicBezTo>
                  <a:cubicBezTo>
                    <a:pt x="31183" y="6775"/>
                    <a:pt x="31159" y="6728"/>
                    <a:pt x="31135" y="6668"/>
                  </a:cubicBezTo>
                  <a:cubicBezTo>
                    <a:pt x="31099" y="6573"/>
                    <a:pt x="31064" y="6490"/>
                    <a:pt x="31016" y="6394"/>
                  </a:cubicBezTo>
                  <a:cubicBezTo>
                    <a:pt x="30980" y="6311"/>
                    <a:pt x="30944" y="6240"/>
                    <a:pt x="30897" y="6144"/>
                  </a:cubicBezTo>
                  <a:cubicBezTo>
                    <a:pt x="30873" y="6073"/>
                    <a:pt x="30825" y="6002"/>
                    <a:pt x="30802" y="5918"/>
                  </a:cubicBezTo>
                  <a:cubicBezTo>
                    <a:pt x="30742" y="5835"/>
                    <a:pt x="30694" y="5728"/>
                    <a:pt x="30635" y="5644"/>
                  </a:cubicBezTo>
                  <a:cubicBezTo>
                    <a:pt x="30540" y="5478"/>
                    <a:pt x="30444" y="5311"/>
                    <a:pt x="30349" y="5168"/>
                  </a:cubicBezTo>
                  <a:cubicBezTo>
                    <a:pt x="30266" y="5001"/>
                    <a:pt x="30147" y="4847"/>
                    <a:pt x="30040" y="4704"/>
                  </a:cubicBezTo>
                  <a:cubicBezTo>
                    <a:pt x="29932" y="4549"/>
                    <a:pt x="29825" y="4406"/>
                    <a:pt x="29706" y="4251"/>
                  </a:cubicBezTo>
                  <a:cubicBezTo>
                    <a:pt x="29587" y="4073"/>
                    <a:pt x="29444" y="3918"/>
                    <a:pt x="29313" y="3751"/>
                  </a:cubicBezTo>
                  <a:lnTo>
                    <a:pt x="28956" y="3346"/>
                  </a:lnTo>
                  <a:cubicBezTo>
                    <a:pt x="28909" y="3287"/>
                    <a:pt x="28849" y="3239"/>
                    <a:pt x="28789" y="3180"/>
                  </a:cubicBezTo>
                  <a:cubicBezTo>
                    <a:pt x="28718" y="3108"/>
                    <a:pt x="28635" y="3037"/>
                    <a:pt x="28551" y="2965"/>
                  </a:cubicBezTo>
                  <a:cubicBezTo>
                    <a:pt x="28492" y="2906"/>
                    <a:pt x="28432" y="2858"/>
                    <a:pt x="28373" y="2811"/>
                  </a:cubicBezTo>
                  <a:cubicBezTo>
                    <a:pt x="28301" y="2739"/>
                    <a:pt x="28206" y="2680"/>
                    <a:pt x="28135" y="2608"/>
                  </a:cubicBezTo>
                  <a:cubicBezTo>
                    <a:pt x="28063" y="2525"/>
                    <a:pt x="27956" y="2465"/>
                    <a:pt x="27885" y="2406"/>
                  </a:cubicBezTo>
                  <a:cubicBezTo>
                    <a:pt x="27789" y="2334"/>
                    <a:pt x="27706" y="2275"/>
                    <a:pt x="27611" y="2203"/>
                  </a:cubicBezTo>
                  <a:cubicBezTo>
                    <a:pt x="27551" y="2156"/>
                    <a:pt x="27492" y="2132"/>
                    <a:pt x="27432" y="2084"/>
                  </a:cubicBezTo>
                  <a:cubicBezTo>
                    <a:pt x="27325" y="2025"/>
                    <a:pt x="27242" y="1953"/>
                    <a:pt x="27134" y="1894"/>
                  </a:cubicBezTo>
                  <a:cubicBezTo>
                    <a:pt x="27075" y="1858"/>
                    <a:pt x="27027" y="1811"/>
                    <a:pt x="26968" y="1787"/>
                  </a:cubicBezTo>
                  <a:cubicBezTo>
                    <a:pt x="26873" y="1727"/>
                    <a:pt x="26765" y="1668"/>
                    <a:pt x="26658" y="1596"/>
                  </a:cubicBezTo>
                  <a:cubicBezTo>
                    <a:pt x="26492" y="1489"/>
                    <a:pt x="26337" y="1418"/>
                    <a:pt x="26170" y="1322"/>
                  </a:cubicBezTo>
                  <a:cubicBezTo>
                    <a:pt x="26003" y="1239"/>
                    <a:pt x="25825" y="1180"/>
                    <a:pt x="25658" y="1084"/>
                  </a:cubicBezTo>
                  <a:cubicBezTo>
                    <a:pt x="25468" y="1001"/>
                    <a:pt x="25277" y="918"/>
                    <a:pt x="25087" y="846"/>
                  </a:cubicBezTo>
                  <a:cubicBezTo>
                    <a:pt x="24741" y="715"/>
                    <a:pt x="24384" y="596"/>
                    <a:pt x="24039" y="489"/>
                  </a:cubicBezTo>
                  <a:cubicBezTo>
                    <a:pt x="23694" y="382"/>
                    <a:pt x="23336" y="287"/>
                    <a:pt x="22979" y="203"/>
                  </a:cubicBezTo>
                  <a:cubicBezTo>
                    <a:pt x="22777" y="167"/>
                    <a:pt x="22562" y="120"/>
                    <a:pt x="22372" y="108"/>
                  </a:cubicBezTo>
                  <a:cubicBezTo>
                    <a:pt x="22193" y="84"/>
                    <a:pt x="22027" y="72"/>
                    <a:pt x="21848" y="60"/>
                  </a:cubicBezTo>
                  <a:cubicBezTo>
                    <a:pt x="21491" y="48"/>
                    <a:pt x="21134" y="13"/>
                    <a:pt x="20765" y="13"/>
                  </a:cubicBezTo>
                  <a:cubicBezTo>
                    <a:pt x="20586" y="13"/>
                    <a:pt x="20407" y="1"/>
                    <a:pt x="20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7"/>
            <p:cNvSpPr/>
            <p:nvPr/>
          </p:nvSpPr>
          <p:spPr>
            <a:xfrm>
              <a:off x="2634850" y="1155025"/>
              <a:ext cx="759925" cy="835850"/>
            </a:xfrm>
            <a:custGeom>
              <a:rect b="b" l="l" r="r" t="t"/>
              <a:pathLst>
                <a:path extrusionOk="0" h="33434" w="30397">
                  <a:moveTo>
                    <a:pt x="16109" y="1"/>
                  </a:moveTo>
                  <a:cubicBezTo>
                    <a:pt x="15419" y="1"/>
                    <a:pt x="14740" y="84"/>
                    <a:pt x="14085" y="179"/>
                  </a:cubicBezTo>
                  <a:cubicBezTo>
                    <a:pt x="13276" y="322"/>
                    <a:pt x="12597" y="477"/>
                    <a:pt x="11966" y="691"/>
                  </a:cubicBezTo>
                  <a:cubicBezTo>
                    <a:pt x="11609" y="810"/>
                    <a:pt x="11240" y="941"/>
                    <a:pt x="10978" y="1037"/>
                  </a:cubicBezTo>
                  <a:cubicBezTo>
                    <a:pt x="10692" y="1132"/>
                    <a:pt x="10347" y="1251"/>
                    <a:pt x="10025" y="1394"/>
                  </a:cubicBezTo>
                  <a:cubicBezTo>
                    <a:pt x="9227" y="1715"/>
                    <a:pt x="8608" y="2025"/>
                    <a:pt x="8061" y="2370"/>
                  </a:cubicBezTo>
                  <a:cubicBezTo>
                    <a:pt x="7358" y="2799"/>
                    <a:pt x="6715" y="3192"/>
                    <a:pt x="6072" y="3597"/>
                  </a:cubicBezTo>
                  <a:cubicBezTo>
                    <a:pt x="5977" y="3668"/>
                    <a:pt x="5894" y="3787"/>
                    <a:pt x="5882" y="3918"/>
                  </a:cubicBezTo>
                  <a:cubicBezTo>
                    <a:pt x="5691" y="4073"/>
                    <a:pt x="5477" y="4251"/>
                    <a:pt x="5287" y="4406"/>
                  </a:cubicBezTo>
                  <a:cubicBezTo>
                    <a:pt x="5001" y="4668"/>
                    <a:pt x="4727" y="4918"/>
                    <a:pt x="4429" y="5216"/>
                  </a:cubicBezTo>
                  <a:cubicBezTo>
                    <a:pt x="4155" y="5466"/>
                    <a:pt x="3929" y="5704"/>
                    <a:pt x="3739" y="5930"/>
                  </a:cubicBezTo>
                  <a:cubicBezTo>
                    <a:pt x="3274" y="6478"/>
                    <a:pt x="2834" y="7061"/>
                    <a:pt x="2429" y="7645"/>
                  </a:cubicBezTo>
                  <a:cubicBezTo>
                    <a:pt x="2310" y="7799"/>
                    <a:pt x="2203" y="7966"/>
                    <a:pt x="2108" y="8133"/>
                  </a:cubicBezTo>
                  <a:cubicBezTo>
                    <a:pt x="2072" y="8180"/>
                    <a:pt x="2060" y="8204"/>
                    <a:pt x="2024" y="8252"/>
                  </a:cubicBezTo>
                  <a:cubicBezTo>
                    <a:pt x="1965" y="8335"/>
                    <a:pt x="1905" y="8442"/>
                    <a:pt x="1846" y="8550"/>
                  </a:cubicBezTo>
                  <a:cubicBezTo>
                    <a:pt x="1691" y="8847"/>
                    <a:pt x="1512" y="9157"/>
                    <a:pt x="1357" y="9490"/>
                  </a:cubicBezTo>
                  <a:cubicBezTo>
                    <a:pt x="1226" y="9788"/>
                    <a:pt x="1060" y="10121"/>
                    <a:pt x="929" y="10466"/>
                  </a:cubicBezTo>
                  <a:cubicBezTo>
                    <a:pt x="857" y="10693"/>
                    <a:pt x="798" y="10859"/>
                    <a:pt x="738" y="11002"/>
                  </a:cubicBezTo>
                  <a:cubicBezTo>
                    <a:pt x="679" y="11181"/>
                    <a:pt x="619" y="11371"/>
                    <a:pt x="536" y="11633"/>
                  </a:cubicBezTo>
                  <a:cubicBezTo>
                    <a:pt x="441" y="11967"/>
                    <a:pt x="357" y="12300"/>
                    <a:pt x="286" y="12621"/>
                  </a:cubicBezTo>
                  <a:cubicBezTo>
                    <a:pt x="214" y="12979"/>
                    <a:pt x="119" y="13383"/>
                    <a:pt x="83" y="13812"/>
                  </a:cubicBezTo>
                  <a:cubicBezTo>
                    <a:pt x="0" y="14443"/>
                    <a:pt x="0" y="14943"/>
                    <a:pt x="83" y="15408"/>
                  </a:cubicBezTo>
                  <a:cubicBezTo>
                    <a:pt x="143" y="15717"/>
                    <a:pt x="203" y="16015"/>
                    <a:pt x="286" y="16289"/>
                  </a:cubicBezTo>
                  <a:cubicBezTo>
                    <a:pt x="334" y="16455"/>
                    <a:pt x="393" y="16610"/>
                    <a:pt x="464" y="16777"/>
                  </a:cubicBezTo>
                  <a:cubicBezTo>
                    <a:pt x="476" y="16824"/>
                    <a:pt x="512" y="16884"/>
                    <a:pt x="524" y="16932"/>
                  </a:cubicBezTo>
                  <a:cubicBezTo>
                    <a:pt x="572" y="17027"/>
                    <a:pt x="619" y="17146"/>
                    <a:pt x="679" y="17253"/>
                  </a:cubicBezTo>
                  <a:lnTo>
                    <a:pt x="762" y="17432"/>
                  </a:lnTo>
                  <a:cubicBezTo>
                    <a:pt x="822" y="17563"/>
                    <a:pt x="893" y="17705"/>
                    <a:pt x="976" y="17836"/>
                  </a:cubicBezTo>
                  <a:cubicBezTo>
                    <a:pt x="988" y="17884"/>
                    <a:pt x="1012" y="17920"/>
                    <a:pt x="1048" y="17967"/>
                  </a:cubicBezTo>
                  <a:cubicBezTo>
                    <a:pt x="1107" y="18074"/>
                    <a:pt x="1167" y="18182"/>
                    <a:pt x="1238" y="18277"/>
                  </a:cubicBezTo>
                  <a:cubicBezTo>
                    <a:pt x="1274" y="18313"/>
                    <a:pt x="1298" y="18360"/>
                    <a:pt x="1334" y="18396"/>
                  </a:cubicBezTo>
                  <a:lnTo>
                    <a:pt x="1548" y="18717"/>
                  </a:lnTo>
                  <a:lnTo>
                    <a:pt x="1596" y="18777"/>
                  </a:lnTo>
                  <a:cubicBezTo>
                    <a:pt x="1691" y="18896"/>
                    <a:pt x="1786" y="19027"/>
                    <a:pt x="1893" y="19146"/>
                  </a:cubicBezTo>
                  <a:cubicBezTo>
                    <a:pt x="2048" y="19313"/>
                    <a:pt x="2191" y="19468"/>
                    <a:pt x="2358" y="19634"/>
                  </a:cubicBezTo>
                  <a:cubicBezTo>
                    <a:pt x="2500" y="19789"/>
                    <a:pt x="2667" y="19932"/>
                    <a:pt x="2834" y="20087"/>
                  </a:cubicBezTo>
                  <a:cubicBezTo>
                    <a:pt x="2905" y="20158"/>
                    <a:pt x="3001" y="20230"/>
                    <a:pt x="3072" y="20301"/>
                  </a:cubicBezTo>
                  <a:cubicBezTo>
                    <a:pt x="3322" y="20539"/>
                    <a:pt x="3548" y="20765"/>
                    <a:pt x="3751" y="20992"/>
                  </a:cubicBezTo>
                  <a:cubicBezTo>
                    <a:pt x="3774" y="21015"/>
                    <a:pt x="3798" y="21039"/>
                    <a:pt x="3810" y="21063"/>
                  </a:cubicBezTo>
                  <a:cubicBezTo>
                    <a:pt x="3870" y="21134"/>
                    <a:pt x="3953" y="21218"/>
                    <a:pt x="4013" y="21301"/>
                  </a:cubicBezTo>
                  <a:lnTo>
                    <a:pt x="4096" y="21420"/>
                  </a:lnTo>
                  <a:lnTo>
                    <a:pt x="4191" y="21539"/>
                  </a:lnTo>
                  <a:cubicBezTo>
                    <a:pt x="4274" y="21658"/>
                    <a:pt x="4346" y="21789"/>
                    <a:pt x="4405" y="21896"/>
                  </a:cubicBezTo>
                  <a:cubicBezTo>
                    <a:pt x="4513" y="22123"/>
                    <a:pt x="4608" y="22325"/>
                    <a:pt x="4679" y="22539"/>
                  </a:cubicBezTo>
                  <a:cubicBezTo>
                    <a:pt x="4691" y="22551"/>
                    <a:pt x="4691" y="22587"/>
                    <a:pt x="4703" y="22611"/>
                  </a:cubicBezTo>
                  <a:cubicBezTo>
                    <a:pt x="4727" y="22670"/>
                    <a:pt x="4751" y="22742"/>
                    <a:pt x="4763" y="22801"/>
                  </a:cubicBezTo>
                  <a:lnTo>
                    <a:pt x="4798" y="22944"/>
                  </a:lnTo>
                  <a:lnTo>
                    <a:pt x="4822" y="23075"/>
                  </a:lnTo>
                  <a:lnTo>
                    <a:pt x="4846" y="23135"/>
                  </a:lnTo>
                  <a:cubicBezTo>
                    <a:pt x="4858" y="23206"/>
                    <a:pt x="4870" y="23301"/>
                    <a:pt x="4882" y="23373"/>
                  </a:cubicBezTo>
                  <a:cubicBezTo>
                    <a:pt x="4882" y="23420"/>
                    <a:pt x="4906" y="23444"/>
                    <a:pt x="4906" y="23492"/>
                  </a:cubicBezTo>
                  <a:cubicBezTo>
                    <a:pt x="4917" y="23563"/>
                    <a:pt x="4929" y="23659"/>
                    <a:pt x="4929" y="23730"/>
                  </a:cubicBezTo>
                  <a:cubicBezTo>
                    <a:pt x="4941" y="23778"/>
                    <a:pt x="4941" y="23801"/>
                    <a:pt x="4941" y="23849"/>
                  </a:cubicBezTo>
                  <a:cubicBezTo>
                    <a:pt x="4965" y="23932"/>
                    <a:pt x="4965" y="24016"/>
                    <a:pt x="4965" y="24099"/>
                  </a:cubicBezTo>
                  <a:lnTo>
                    <a:pt x="4965" y="24444"/>
                  </a:lnTo>
                  <a:cubicBezTo>
                    <a:pt x="4929" y="24968"/>
                    <a:pt x="4882" y="25456"/>
                    <a:pt x="4822" y="25933"/>
                  </a:cubicBezTo>
                  <a:cubicBezTo>
                    <a:pt x="4798" y="26123"/>
                    <a:pt x="4763" y="26337"/>
                    <a:pt x="4739" y="26528"/>
                  </a:cubicBezTo>
                  <a:cubicBezTo>
                    <a:pt x="4691" y="26837"/>
                    <a:pt x="4632" y="27183"/>
                    <a:pt x="4608" y="27504"/>
                  </a:cubicBezTo>
                  <a:lnTo>
                    <a:pt x="4608" y="27564"/>
                  </a:lnTo>
                  <a:cubicBezTo>
                    <a:pt x="4584" y="27719"/>
                    <a:pt x="4572" y="27885"/>
                    <a:pt x="4560" y="28040"/>
                  </a:cubicBezTo>
                  <a:cubicBezTo>
                    <a:pt x="4548" y="28278"/>
                    <a:pt x="4525" y="28504"/>
                    <a:pt x="4525" y="28695"/>
                  </a:cubicBezTo>
                  <a:cubicBezTo>
                    <a:pt x="4513" y="28873"/>
                    <a:pt x="4525" y="29088"/>
                    <a:pt x="4560" y="29278"/>
                  </a:cubicBezTo>
                  <a:cubicBezTo>
                    <a:pt x="4608" y="29576"/>
                    <a:pt x="4667" y="29814"/>
                    <a:pt x="4739" y="30040"/>
                  </a:cubicBezTo>
                  <a:cubicBezTo>
                    <a:pt x="4810" y="30266"/>
                    <a:pt x="4917" y="30481"/>
                    <a:pt x="5036" y="30719"/>
                  </a:cubicBezTo>
                  <a:cubicBezTo>
                    <a:pt x="5144" y="30933"/>
                    <a:pt x="5263" y="31159"/>
                    <a:pt x="5417" y="31362"/>
                  </a:cubicBezTo>
                  <a:cubicBezTo>
                    <a:pt x="5739" y="31779"/>
                    <a:pt x="6108" y="32124"/>
                    <a:pt x="6525" y="32386"/>
                  </a:cubicBezTo>
                  <a:cubicBezTo>
                    <a:pt x="6953" y="32672"/>
                    <a:pt x="7465" y="32898"/>
                    <a:pt x="8001" y="33041"/>
                  </a:cubicBezTo>
                  <a:cubicBezTo>
                    <a:pt x="8061" y="33064"/>
                    <a:pt x="8096" y="33076"/>
                    <a:pt x="8144" y="33088"/>
                  </a:cubicBezTo>
                  <a:cubicBezTo>
                    <a:pt x="8287" y="33124"/>
                    <a:pt x="8418" y="33160"/>
                    <a:pt x="8549" y="33195"/>
                  </a:cubicBezTo>
                  <a:cubicBezTo>
                    <a:pt x="9073" y="33314"/>
                    <a:pt x="9537" y="33374"/>
                    <a:pt x="9989" y="33374"/>
                  </a:cubicBezTo>
                  <a:cubicBezTo>
                    <a:pt x="10049" y="33374"/>
                    <a:pt x="10097" y="33374"/>
                    <a:pt x="10228" y="33434"/>
                  </a:cubicBezTo>
                  <a:cubicBezTo>
                    <a:pt x="10621" y="33422"/>
                    <a:pt x="11037" y="33362"/>
                    <a:pt x="11513" y="33255"/>
                  </a:cubicBezTo>
                  <a:lnTo>
                    <a:pt x="11549" y="33243"/>
                  </a:lnTo>
                  <a:cubicBezTo>
                    <a:pt x="11704" y="33195"/>
                    <a:pt x="11871" y="33160"/>
                    <a:pt x="12025" y="33112"/>
                  </a:cubicBezTo>
                  <a:cubicBezTo>
                    <a:pt x="12418" y="33017"/>
                    <a:pt x="12764" y="32910"/>
                    <a:pt x="13073" y="32791"/>
                  </a:cubicBezTo>
                  <a:cubicBezTo>
                    <a:pt x="13799" y="32517"/>
                    <a:pt x="14490" y="32171"/>
                    <a:pt x="15002" y="31898"/>
                  </a:cubicBezTo>
                  <a:lnTo>
                    <a:pt x="15062" y="31874"/>
                  </a:lnTo>
                  <a:cubicBezTo>
                    <a:pt x="15383" y="31707"/>
                    <a:pt x="15693" y="31540"/>
                    <a:pt x="16002" y="31362"/>
                  </a:cubicBezTo>
                  <a:cubicBezTo>
                    <a:pt x="16336" y="31183"/>
                    <a:pt x="16657" y="30993"/>
                    <a:pt x="17026" y="30767"/>
                  </a:cubicBezTo>
                  <a:cubicBezTo>
                    <a:pt x="17288" y="30624"/>
                    <a:pt x="17538" y="30457"/>
                    <a:pt x="17776" y="30302"/>
                  </a:cubicBezTo>
                  <a:lnTo>
                    <a:pt x="17860" y="30243"/>
                  </a:lnTo>
                  <a:lnTo>
                    <a:pt x="18074" y="30124"/>
                  </a:lnTo>
                  <a:cubicBezTo>
                    <a:pt x="18312" y="29981"/>
                    <a:pt x="18550" y="29826"/>
                    <a:pt x="18788" y="29671"/>
                  </a:cubicBezTo>
                  <a:cubicBezTo>
                    <a:pt x="19372" y="29278"/>
                    <a:pt x="19979" y="28873"/>
                    <a:pt x="20538" y="28433"/>
                  </a:cubicBezTo>
                  <a:cubicBezTo>
                    <a:pt x="21098" y="28004"/>
                    <a:pt x="21646" y="27564"/>
                    <a:pt x="22181" y="27111"/>
                  </a:cubicBezTo>
                  <a:cubicBezTo>
                    <a:pt x="22705" y="26659"/>
                    <a:pt x="23241" y="26183"/>
                    <a:pt x="23848" y="25623"/>
                  </a:cubicBezTo>
                  <a:cubicBezTo>
                    <a:pt x="24134" y="25337"/>
                    <a:pt x="24396" y="25087"/>
                    <a:pt x="24634" y="24849"/>
                  </a:cubicBezTo>
                  <a:lnTo>
                    <a:pt x="24646" y="24825"/>
                  </a:lnTo>
                  <a:cubicBezTo>
                    <a:pt x="24884" y="24611"/>
                    <a:pt x="25122" y="24349"/>
                    <a:pt x="25349" y="24099"/>
                  </a:cubicBezTo>
                  <a:cubicBezTo>
                    <a:pt x="25765" y="23623"/>
                    <a:pt x="26242" y="23075"/>
                    <a:pt x="26670" y="22480"/>
                  </a:cubicBezTo>
                  <a:cubicBezTo>
                    <a:pt x="26718" y="22432"/>
                    <a:pt x="26753" y="22385"/>
                    <a:pt x="26777" y="22349"/>
                  </a:cubicBezTo>
                  <a:cubicBezTo>
                    <a:pt x="26837" y="22242"/>
                    <a:pt x="26908" y="22146"/>
                    <a:pt x="26992" y="22051"/>
                  </a:cubicBezTo>
                  <a:lnTo>
                    <a:pt x="27349" y="21527"/>
                  </a:lnTo>
                  <a:cubicBezTo>
                    <a:pt x="27551" y="21194"/>
                    <a:pt x="27766" y="20872"/>
                    <a:pt x="27908" y="20622"/>
                  </a:cubicBezTo>
                  <a:cubicBezTo>
                    <a:pt x="27920" y="20575"/>
                    <a:pt x="27956" y="20527"/>
                    <a:pt x="27980" y="20480"/>
                  </a:cubicBezTo>
                  <a:lnTo>
                    <a:pt x="28158" y="20170"/>
                  </a:lnTo>
                  <a:lnTo>
                    <a:pt x="28266" y="19991"/>
                  </a:lnTo>
                  <a:cubicBezTo>
                    <a:pt x="28337" y="19884"/>
                    <a:pt x="28397" y="19765"/>
                    <a:pt x="28456" y="19646"/>
                  </a:cubicBezTo>
                  <a:cubicBezTo>
                    <a:pt x="28516" y="19551"/>
                    <a:pt x="28563" y="19432"/>
                    <a:pt x="28623" y="19313"/>
                  </a:cubicBezTo>
                  <a:cubicBezTo>
                    <a:pt x="28635" y="19253"/>
                    <a:pt x="28670" y="19206"/>
                    <a:pt x="28694" y="19146"/>
                  </a:cubicBezTo>
                  <a:cubicBezTo>
                    <a:pt x="28754" y="19039"/>
                    <a:pt x="28801" y="18920"/>
                    <a:pt x="28849" y="18801"/>
                  </a:cubicBezTo>
                  <a:cubicBezTo>
                    <a:pt x="28861" y="18753"/>
                    <a:pt x="28897" y="18717"/>
                    <a:pt x="28909" y="18670"/>
                  </a:cubicBezTo>
                  <a:cubicBezTo>
                    <a:pt x="29159" y="18039"/>
                    <a:pt x="29385" y="17384"/>
                    <a:pt x="29623" y="16670"/>
                  </a:cubicBezTo>
                  <a:cubicBezTo>
                    <a:pt x="29682" y="16479"/>
                    <a:pt x="29742" y="16289"/>
                    <a:pt x="29801" y="16110"/>
                  </a:cubicBezTo>
                  <a:cubicBezTo>
                    <a:pt x="29813" y="16062"/>
                    <a:pt x="29825" y="16003"/>
                    <a:pt x="29849" y="15955"/>
                  </a:cubicBezTo>
                  <a:cubicBezTo>
                    <a:pt x="29885" y="15836"/>
                    <a:pt x="29921" y="15741"/>
                    <a:pt x="29944" y="15622"/>
                  </a:cubicBezTo>
                  <a:lnTo>
                    <a:pt x="30111" y="14991"/>
                  </a:lnTo>
                  <a:cubicBezTo>
                    <a:pt x="30147" y="14872"/>
                    <a:pt x="30171" y="14753"/>
                    <a:pt x="30182" y="14634"/>
                  </a:cubicBezTo>
                  <a:cubicBezTo>
                    <a:pt x="30182" y="14574"/>
                    <a:pt x="30206" y="14515"/>
                    <a:pt x="30218" y="14455"/>
                  </a:cubicBezTo>
                  <a:cubicBezTo>
                    <a:pt x="30230" y="14312"/>
                    <a:pt x="30266" y="14169"/>
                    <a:pt x="30278" y="14038"/>
                  </a:cubicBezTo>
                  <a:lnTo>
                    <a:pt x="30290" y="13979"/>
                  </a:lnTo>
                  <a:cubicBezTo>
                    <a:pt x="30325" y="13812"/>
                    <a:pt x="30337" y="13669"/>
                    <a:pt x="30349" y="13503"/>
                  </a:cubicBezTo>
                  <a:lnTo>
                    <a:pt x="30361" y="13360"/>
                  </a:lnTo>
                  <a:cubicBezTo>
                    <a:pt x="30385" y="13157"/>
                    <a:pt x="30397" y="12967"/>
                    <a:pt x="30397" y="12776"/>
                  </a:cubicBezTo>
                  <a:lnTo>
                    <a:pt x="30397" y="12479"/>
                  </a:lnTo>
                  <a:lnTo>
                    <a:pt x="30397" y="12181"/>
                  </a:lnTo>
                  <a:cubicBezTo>
                    <a:pt x="30397" y="12062"/>
                    <a:pt x="30397" y="11943"/>
                    <a:pt x="30385" y="11824"/>
                  </a:cubicBezTo>
                  <a:lnTo>
                    <a:pt x="30385" y="11800"/>
                  </a:lnTo>
                  <a:cubicBezTo>
                    <a:pt x="30385" y="11705"/>
                    <a:pt x="30361" y="11574"/>
                    <a:pt x="30349" y="11431"/>
                  </a:cubicBezTo>
                  <a:cubicBezTo>
                    <a:pt x="30337" y="11252"/>
                    <a:pt x="30325" y="11062"/>
                    <a:pt x="30278" y="10883"/>
                  </a:cubicBezTo>
                  <a:cubicBezTo>
                    <a:pt x="30242" y="10693"/>
                    <a:pt x="30206" y="10478"/>
                    <a:pt x="30159" y="10288"/>
                  </a:cubicBezTo>
                  <a:cubicBezTo>
                    <a:pt x="30111" y="10085"/>
                    <a:pt x="30052" y="9871"/>
                    <a:pt x="29992" y="9669"/>
                  </a:cubicBezTo>
                  <a:lnTo>
                    <a:pt x="29968" y="9550"/>
                  </a:lnTo>
                  <a:cubicBezTo>
                    <a:pt x="29932" y="9419"/>
                    <a:pt x="29885" y="9312"/>
                    <a:pt x="29849" y="9192"/>
                  </a:cubicBezTo>
                  <a:cubicBezTo>
                    <a:pt x="29825" y="9145"/>
                    <a:pt x="29813" y="9109"/>
                    <a:pt x="29801" y="9061"/>
                  </a:cubicBezTo>
                  <a:cubicBezTo>
                    <a:pt x="29694" y="8752"/>
                    <a:pt x="29575" y="8442"/>
                    <a:pt x="29444" y="8157"/>
                  </a:cubicBezTo>
                  <a:cubicBezTo>
                    <a:pt x="29337" y="7930"/>
                    <a:pt x="29230" y="7716"/>
                    <a:pt x="29111" y="7490"/>
                  </a:cubicBezTo>
                  <a:lnTo>
                    <a:pt x="28932" y="7180"/>
                  </a:lnTo>
                  <a:cubicBezTo>
                    <a:pt x="28920" y="7168"/>
                    <a:pt x="28920" y="7133"/>
                    <a:pt x="28909" y="7121"/>
                  </a:cubicBezTo>
                  <a:cubicBezTo>
                    <a:pt x="28873" y="7073"/>
                    <a:pt x="28861" y="7026"/>
                    <a:pt x="28837" y="6978"/>
                  </a:cubicBezTo>
                  <a:lnTo>
                    <a:pt x="28682" y="6728"/>
                  </a:lnTo>
                  <a:lnTo>
                    <a:pt x="28539" y="6478"/>
                  </a:lnTo>
                  <a:cubicBezTo>
                    <a:pt x="28480" y="6371"/>
                    <a:pt x="28397" y="6287"/>
                    <a:pt x="28325" y="6180"/>
                  </a:cubicBezTo>
                  <a:lnTo>
                    <a:pt x="28242" y="6049"/>
                  </a:lnTo>
                  <a:cubicBezTo>
                    <a:pt x="28027" y="5763"/>
                    <a:pt x="27789" y="5490"/>
                    <a:pt x="27563" y="5228"/>
                  </a:cubicBezTo>
                  <a:cubicBezTo>
                    <a:pt x="27289" y="4894"/>
                    <a:pt x="26968" y="4597"/>
                    <a:pt x="26670" y="4299"/>
                  </a:cubicBezTo>
                  <a:lnTo>
                    <a:pt x="26658" y="4287"/>
                  </a:lnTo>
                  <a:cubicBezTo>
                    <a:pt x="26396" y="4037"/>
                    <a:pt x="26170" y="3811"/>
                    <a:pt x="25932" y="3620"/>
                  </a:cubicBezTo>
                  <a:cubicBezTo>
                    <a:pt x="25658" y="3382"/>
                    <a:pt x="25360" y="3156"/>
                    <a:pt x="25087" y="2942"/>
                  </a:cubicBezTo>
                  <a:cubicBezTo>
                    <a:pt x="24848" y="2763"/>
                    <a:pt x="24587" y="2596"/>
                    <a:pt x="24337" y="2430"/>
                  </a:cubicBezTo>
                  <a:lnTo>
                    <a:pt x="24253" y="2370"/>
                  </a:lnTo>
                  <a:lnTo>
                    <a:pt x="24110" y="2275"/>
                  </a:lnTo>
                  <a:cubicBezTo>
                    <a:pt x="23813" y="2084"/>
                    <a:pt x="23515" y="1894"/>
                    <a:pt x="23205" y="1715"/>
                  </a:cubicBezTo>
                  <a:cubicBezTo>
                    <a:pt x="22920" y="1549"/>
                    <a:pt x="22622" y="1406"/>
                    <a:pt x="22312" y="1251"/>
                  </a:cubicBezTo>
                  <a:cubicBezTo>
                    <a:pt x="22051" y="1120"/>
                    <a:pt x="21753" y="1001"/>
                    <a:pt x="21408" y="870"/>
                  </a:cubicBezTo>
                  <a:cubicBezTo>
                    <a:pt x="21015" y="715"/>
                    <a:pt x="20622" y="596"/>
                    <a:pt x="20300" y="513"/>
                  </a:cubicBezTo>
                  <a:cubicBezTo>
                    <a:pt x="20003" y="418"/>
                    <a:pt x="19693" y="358"/>
                    <a:pt x="19288" y="275"/>
                  </a:cubicBezTo>
                  <a:cubicBezTo>
                    <a:pt x="18955" y="203"/>
                    <a:pt x="18598" y="156"/>
                    <a:pt x="18264" y="120"/>
                  </a:cubicBezTo>
                  <a:cubicBezTo>
                    <a:pt x="17526" y="37"/>
                    <a:pt x="16907" y="1"/>
                    <a:pt x="16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7"/>
            <p:cNvSpPr/>
            <p:nvPr/>
          </p:nvSpPr>
          <p:spPr>
            <a:xfrm>
              <a:off x="3001850" y="1248600"/>
              <a:ext cx="62525" cy="117800"/>
            </a:xfrm>
            <a:custGeom>
              <a:rect b="b" l="l" r="r" t="t"/>
              <a:pathLst>
                <a:path extrusionOk="0" h="4712" w="2501">
                  <a:moveTo>
                    <a:pt x="1358" y="687"/>
                  </a:moveTo>
                  <a:cubicBezTo>
                    <a:pt x="1405" y="770"/>
                    <a:pt x="1465" y="866"/>
                    <a:pt x="1501" y="949"/>
                  </a:cubicBezTo>
                  <a:cubicBezTo>
                    <a:pt x="1608" y="1163"/>
                    <a:pt x="1715" y="1366"/>
                    <a:pt x="1798" y="1580"/>
                  </a:cubicBezTo>
                  <a:cubicBezTo>
                    <a:pt x="1906" y="1794"/>
                    <a:pt x="1977" y="2020"/>
                    <a:pt x="2060" y="2247"/>
                  </a:cubicBezTo>
                  <a:cubicBezTo>
                    <a:pt x="2084" y="2366"/>
                    <a:pt x="2120" y="2485"/>
                    <a:pt x="2132" y="2592"/>
                  </a:cubicBezTo>
                  <a:cubicBezTo>
                    <a:pt x="2156" y="2747"/>
                    <a:pt x="2179" y="2913"/>
                    <a:pt x="2179" y="3080"/>
                  </a:cubicBezTo>
                  <a:cubicBezTo>
                    <a:pt x="2179" y="3223"/>
                    <a:pt x="2144" y="3378"/>
                    <a:pt x="2120" y="3521"/>
                  </a:cubicBezTo>
                  <a:cubicBezTo>
                    <a:pt x="2084" y="3616"/>
                    <a:pt x="2060" y="3723"/>
                    <a:pt x="2001" y="3794"/>
                  </a:cubicBezTo>
                  <a:cubicBezTo>
                    <a:pt x="1953" y="3866"/>
                    <a:pt x="1894" y="3937"/>
                    <a:pt x="1834" y="3997"/>
                  </a:cubicBezTo>
                  <a:cubicBezTo>
                    <a:pt x="1775" y="4056"/>
                    <a:pt x="1715" y="4104"/>
                    <a:pt x="1644" y="4152"/>
                  </a:cubicBezTo>
                  <a:cubicBezTo>
                    <a:pt x="1596" y="4175"/>
                    <a:pt x="1536" y="4199"/>
                    <a:pt x="1489" y="4211"/>
                  </a:cubicBezTo>
                  <a:cubicBezTo>
                    <a:pt x="1441" y="4211"/>
                    <a:pt x="1417" y="4223"/>
                    <a:pt x="1370" y="4223"/>
                  </a:cubicBezTo>
                  <a:cubicBezTo>
                    <a:pt x="1351" y="4237"/>
                    <a:pt x="1334" y="4242"/>
                    <a:pt x="1318" y="4242"/>
                  </a:cubicBezTo>
                  <a:cubicBezTo>
                    <a:pt x="1292" y="4242"/>
                    <a:pt x="1268" y="4230"/>
                    <a:pt x="1239" y="4223"/>
                  </a:cubicBezTo>
                  <a:cubicBezTo>
                    <a:pt x="1191" y="4211"/>
                    <a:pt x="1144" y="4199"/>
                    <a:pt x="1108" y="4164"/>
                  </a:cubicBezTo>
                  <a:cubicBezTo>
                    <a:pt x="1048" y="4116"/>
                    <a:pt x="1001" y="4092"/>
                    <a:pt x="941" y="4033"/>
                  </a:cubicBezTo>
                  <a:cubicBezTo>
                    <a:pt x="870" y="3937"/>
                    <a:pt x="810" y="3854"/>
                    <a:pt x="751" y="3759"/>
                  </a:cubicBezTo>
                  <a:cubicBezTo>
                    <a:pt x="691" y="3664"/>
                    <a:pt x="655" y="3556"/>
                    <a:pt x="608" y="3437"/>
                  </a:cubicBezTo>
                  <a:cubicBezTo>
                    <a:pt x="596" y="3342"/>
                    <a:pt x="584" y="3259"/>
                    <a:pt x="584" y="3163"/>
                  </a:cubicBezTo>
                  <a:cubicBezTo>
                    <a:pt x="596" y="2878"/>
                    <a:pt x="655" y="2616"/>
                    <a:pt x="727" y="2342"/>
                  </a:cubicBezTo>
                  <a:lnTo>
                    <a:pt x="727" y="2342"/>
                  </a:lnTo>
                  <a:cubicBezTo>
                    <a:pt x="727" y="2366"/>
                    <a:pt x="715" y="2390"/>
                    <a:pt x="715" y="2401"/>
                  </a:cubicBezTo>
                  <a:cubicBezTo>
                    <a:pt x="763" y="2247"/>
                    <a:pt x="810" y="2080"/>
                    <a:pt x="870" y="1925"/>
                  </a:cubicBezTo>
                  <a:lnTo>
                    <a:pt x="1048" y="1437"/>
                  </a:lnTo>
                  <a:lnTo>
                    <a:pt x="1358" y="687"/>
                  </a:lnTo>
                  <a:close/>
                  <a:moveTo>
                    <a:pt x="1280" y="0"/>
                  </a:moveTo>
                  <a:cubicBezTo>
                    <a:pt x="1221" y="0"/>
                    <a:pt x="1160" y="19"/>
                    <a:pt x="1108" y="56"/>
                  </a:cubicBezTo>
                  <a:cubicBezTo>
                    <a:pt x="1048" y="104"/>
                    <a:pt x="1013" y="163"/>
                    <a:pt x="1001" y="235"/>
                  </a:cubicBezTo>
                  <a:cubicBezTo>
                    <a:pt x="941" y="365"/>
                    <a:pt x="858" y="520"/>
                    <a:pt x="786" y="651"/>
                  </a:cubicBezTo>
                  <a:cubicBezTo>
                    <a:pt x="727" y="770"/>
                    <a:pt x="667" y="877"/>
                    <a:pt x="608" y="997"/>
                  </a:cubicBezTo>
                  <a:cubicBezTo>
                    <a:pt x="489" y="1235"/>
                    <a:pt x="370" y="1473"/>
                    <a:pt x="286" y="1723"/>
                  </a:cubicBezTo>
                  <a:cubicBezTo>
                    <a:pt x="251" y="1794"/>
                    <a:pt x="227" y="1854"/>
                    <a:pt x="203" y="1925"/>
                  </a:cubicBezTo>
                  <a:cubicBezTo>
                    <a:pt x="191" y="2009"/>
                    <a:pt x="167" y="2080"/>
                    <a:pt x="143" y="2151"/>
                  </a:cubicBezTo>
                  <a:cubicBezTo>
                    <a:pt x="120" y="2223"/>
                    <a:pt x="108" y="2318"/>
                    <a:pt x="84" y="2390"/>
                  </a:cubicBezTo>
                  <a:cubicBezTo>
                    <a:pt x="72" y="2449"/>
                    <a:pt x="60" y="2497"/>
                    <a:pt x="60" y="2556"/>
                  </a:cubicBezTo>
                  <a:cubicBezTo>
                    <a:pt x="48" y="2628"/>
                    <a:pt x="24" y="2699"/>
                    <a:pt x="24" y="2782"/>
                  </a:cubicBezTo>
                  <a:cubicBezTo>
                    <a:pt x="12" y="2961"/>
                    <a:pt x="1" y="3152"/>
                    <a:pt x="48" y="3342"/>
                  </a:cubicBezTo>
                  <a:cubicBezTo>
                    <a:pt x="72" y="3533"/>
                    <a:pt x="132" y="3735"/>
                    <a:pt x="239" y="3914"/>
                  </a:cubicBezTo>
                  <a:cubicBezTo>
                    <a:pt x="310" y="4056"/>
                    <a:pt x="417" y="4187"/>
                    <a:pt x="524" y="4330"/>
                  </a:cubicBezTo>
                  <a:cubicBezTo>
                    <a:pt x="596" y="4402"/>
                    <a:pt x="667" y="4473"/>
                    <a:pt x="763" y="4533"/>
                  </a:cubicBezTo>
                  <a:cubicBezTo>
                    <a:pt x="834" y="4580"/>
                    <a:pt x="905" y="4628"/>
                    <a:pt x="1001" y="4652"/>
                  </a:cubicBezTo>
                  <a:cubicBezTo>
                    <a:pt x="1084" y="4687"/>
                    <a:pt x="1155" y="4699"/>
                    <a:pt x="1251" y="4711"/>
                  </a:cubicBezTo>
                  <a:cubicBezTo>
                    <a:pt x="1263" y="4699"/>
                    <a:pt x="1298" y="4699"/>
                    <a:pt x="1322" y="4699"/>
                  </a:cubicBezTo>
                  <a:cubicBezTo>
                    <a:pt x="1370" y="4699"/>
                    <a:pt x="1429" y="4699"/>
                    <a:pt x="1477" y="4687"/>
                  </a:cubicBezTo>
                  <a:cubicBezTo>
                    <a:pt x="1536" y="4676"/>
                    <a:pt x="1596" y="4652"/>
                    <a:pt x="1644" y="4640"/>
                  </a:cubicBezTo>
                  <a:cubicBezTo>
                    <a:pt x="1679" y="4628"/>
                    <a:pt x="1715" y="4616"/>
                    <a:pt x="1763" y="4580"/>
                  </a:cubicBezTo>
                  <a:cubicBezTo>
                    <a:pt x="1834" y="4533"/>
                    <a:pt x="1894" y="4485"/>
                    <a:pt x="1953" y="4449"/>
                  </a:cubicBezTo>
                  <a:lnTo>
                    <a:pt x="2132" y="4271"/>
                  </a:lnTo>
                  <a:cubicBezTo>
                    <a:pt x="2179" y="4211"/>
                    <a:pt x="2215" y="4128"/>
                    <a:pt x="2263" y="4056"/>
                  </a:cubicBezTo>
                  <a:cubicBezTo>
                    <a:pt x="2429" y="3759"/>
                    <a:pt x="2489" y="3390"/>
                    <a:pt x="2501" y="3044"/>
                  </a:cubicBezTo>
                  <a:cubicBezTo>
                    <a:pt x="2501" y="2878"/>
                    <a:pt x="2489" y="2735"/>
                    <a:pt x="2477" y="2568"/>
                  </a:cubicBezTo>
                  <a:cubicBezTo>
                    <a:pt x="2453" y="2437"/>
                    <a:pt x="2441" y="2318"/>
                    <a:pt x="2418" y="2199"/>
                  </a:cubicBezTo>
                  <a:cubicBezTo>
                    <a:pt x="2382" y="2080"/>
                    <a:pt x="2358" y="1949"/>
                    <a:pt x="2310" y="1830"/>
                  </a:cubicBezTo>
                  <a:cubicBezTo>
                    <a:pt x="2215" y="1592"/>
                    <a:pt x="2120" y="1354"/>
                    <a:pt x="2001" y="1127"/>
                  </a:cubicBezTo>
                  <a:cubicBezTo>
                    <a:pt x="1882" y="889"/>
                    <a:pt x="1727" y="663"/>
                    <a:pt x="1596" y="437"/>
                  </a:cubicBezTo>
                  <a:cubicBezTo>
                    <a:pt x="1572" y="413"/>
                    <a:pt x="1548" y="401"/>
                    <a:pt x="1536" y="377"/>
                  </a:cubicBezTo>
                  <a:cubicBezTo>
                    <a:pt x="1548" y="342"/>
                    <a:pt x="1548" y="294"/>
                    <a:pt x="1548" y="246"/>
                  </a:cubicBezTo>
                  <a:cubicBezTo>
                    <a:pt x="1536" y="139"/>
                    <a:pt x="1477" y="56"/>
                    <a:pt x="1382" y="20"/>
                  </a:cubicBezTo>
                  <a:cubicBezTo>
                    <a:pt x="1350" y="7"/>
                    <a:pt x="1316" y="0"/>
                    <a:pt x="1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7"/>
            <p:cNvSpPr/>
            <p:nvPr/>
          </p:nvSpPr>
          <p:spPr>
            <a:xfrm>
              <a:off x="2907800" y="1326025"/>
              <a:ext cx="60450" cy="110325"/>
            </a:xfrm>
            <a:custGeom>
              <a:rect b="b" l="l" r="r" t="t"/>
              <a:pathLst>
                <a:path extrusionOk="0" h="4413" w="2418">
                  <a:moveTo>
                    <a:pt x="1275" y="462"/>
                  </a:moveTo>
                  <a:lnTo>
                    <a:pt x="1275" y="462"/>
                  </a:lnTo>
                  <a:cubicBezTo>
                    <a:pt x="1275" y="463"/>
                    <a:pt x="1276" y="464"/>
                    <a:pt x="1276" y="465"/>
                  </a:cubicBezTo>
                  <a:lnTo>
                    <a:pt x="1276" y="465"/>
                  </a:lnTo>
                  <a:cubicBezTo>
                    <a:pt x="1276" y="464"/>
                    <a:pt x="1275" y="463"/>
                    <a:pt x="1275" y="462"/>
                  </a:cubicBezTo>
                  <a:close/>
                  <a:moveTo>
                    <a:pt x="1262" y="436"/>
                  </a:moveTo>
                  <a:cubicBezTo>
                    <a:pt x="1268" y="446"/>
                    <a:pt x="1271" y="455"/>
                    <a:pt x="1275" y="462"/>
                  </a:cubicBezTo>
                  <a:lnTo>
                    <a:pt x="1275" y="462"/>
                  </a:lnTo>
                  <a:cubicBezTo>
                    <a:pt x="1274" y="461"/>
                    <a:pt x="1274" y="460"/>
                    <a:pt x="1274" y="459"/>
                  </a:cubicBezTo>
                  <a:lnTo>
                    <a:pt x="1274" y="459"/>
                  </a:lnTo>
                  <a:cubicBezTo>
                    <a:pt x="1276" y="462"/>
                    <a:pt x="1277" y="464"/>
                    <a:pt x="1279" y="467"/>
                  </a:cubicBezTo>
                  <a:lnTo>
                    <a:pt x="1279" y="467"/>
                  </a:lnTo>
                  <a:cubicBezTo>
                    <a:pt x="1278" y="466"/>
                    <a:pt x="1277" y="466"/>
                    <a:pt x="1276" y="465"/>
                  </a:cubicBezTo>
                  <a:lnTo>
                    <a:pt x="1276" y="465"/>
                  </a:lnTo>
                  <a:cubicBezTo>
                    <a:pt x="1278" y="467"/>
                    <a:pt x="1279" y="469"/>
                    <a:pt x="1281" y="471"/>
                  </a:cubicBezTo>
                  <a:lnTo>
                    <a:pt x="1281" y="471"/>
                  </a:lnTo>
                  <a:cubicBezTo>
                    <a:pt x="1361" y="610"/>
                    <a:pt x="1431" y="749"/>
                    <a:pt x="1500" y="888"/>
                  </a:cubicBezTo>
                  <a:cubicBezTo>
                    <a:pt x="1596" y="1055"/>
                    <a:pt x="1667" y="1221"/>
                    <a:pt x="1738" y="1376"/>
                  </a:cubicBezTo>
                  <a:cubicBezTo>
                    <a:pt x="1810" y="1543"/>
                    <a:pt x="1869" y="1710"/>
                    <a:pt x="1953" y="1876"/>
                  </a:cubicBezTo>
                  <a:cubicBezTo>
                    <a:pt x="2012" y="2019"/>
                    <a:pt x="2048" y="2186"/>
                    <a:pt x="2096" y="2329"/>
                  </a:cubicBezTo>
                  <a:cubicBezTo>
                    <a:pt x="2108" y="2412"/>
                    <a:pt x="2131" y="2483"/>
                    <a:pt x="2143" y="2543"/>
                  </a:cubicBezTo>
                  <a:cubicBezTo>
                    <a:pt x="2143" y="2591"/>
                    <a:pt x="2155" y="2626"/>
                    <a:pt x="2155" y="2686"/>
                  </a:cubicBezTo>
                  <a:cubicBezTo>
                    <a:pt x="2167" y="2781"/>
                    <a:pt x="2167" y="2888"/>
                    <a:pt x="2167" y="2972"/>
                  </a:cubicBezTo>
                  <a:cubicBezTo>
                    <a:pt x="2167" y="3126"/>
                    <a:pt x="2143" y="3269"/>
                    <a:pt x="2108" y="3424"/>
                  </a:cubicBezTo>
                  <a:cubicBezTo>
                    <a:pt x="2084" y="3519"/>
                    <a:pt x="2036" y="3615"/>
                    <a:pt x="1989" y="3698"/>
                  </a:cubicBezTo>
                  <a:cubicBezTo>
                    <a:pt x="1953" y="3781"/>
                    <a:pt x="1893" y="3853"/>
                    <a:pt x="1834" y="3912"/>
                  </a:cubicBezTo>
                  <a:lnTo>
                    <a:pt x="1655" y="4043"/>
                  </a:lnTo>
                  <a:cubicBezTo>
                    <a:pt x="1596" y="4079"/>
                    <a:pt x="1536" y="4103"/>
                    <a:pt x="1477" y="4115"/>
                  </a:cubicBezTo>
                  <a:cubicBezTo>
                    <a:pt x="1429" y="4138"/>
                    <a:pt x="1381" y="4138"/>
                    <a:pt x="1334" y="4138"/>
                  </a:cubicBezTo>
                  <a:cubicBezTo>
                    <a:pt x="1262" y="4138"/>
                    <a:pt x="1215" y="4115"/>
                    <a:pt x="1155" y="4115"/>
                  </a:cubicBezTo>
                  <a:cubicBezTo>
                    <a:pt x="1096" y="4103"/>
                    <a:pt x="1036" y="4067"/>
                    <a:pt x="1000" y="4043"/>
                  </a:cubicBezTo>
                  <a:cubicBezTo>
                    <a:pt x="941" y="4019"/>
                    <a:pt x="893" y="3972"/>
                    <a:pt x="846" y="3924"/>
                  </a:cubicBezTo>
                  <a:cubicBezTo>
                    <a:pt x="798" y="3876"/>
                    <a:pt x="750" y="3817"/>
                    <a:pt x="726" y="3757"/>
                  </a:cubicBezTo>
                  <a:cubicBezTo>
                    <a:pt x="655" y="3615"/>
                    <a:pt x="595" y="3460"/>
                    <a:pt x="548" y="3305"/>
                  </a:cubicBezTo>
                  <a:cubicBezTo>
                    <a:pt x="512" y="3150"/>
                    <a:pt x="500" y="3019"/>
                    <a:pt x="500" y="2864"/>
                  </a:cubicBezTo>
                  <a:cubicBezTo>
                    <a:pt x="524" y="2579"/>
                    <a:pt x="584" y="2305"/>
                    <a:pt x="655" y="2019"/>
                  </a:cubicBezTo>
                  <a:cubicBezTo>
                    <a:pt x="667" y="1960"/>
                    <a:pt x="703" y="1888"/>
                    <a:pt x="715" y="1829"/>
                  </a:cubicBezTo>
                  <a:cubicBezTo>
                    <a:pt x="738" y="1757"/>
                    <a:pt x="774" y="1674"/>
                    <a:pt x="786" y="1590"/>
                  </a:cubicBezTo>
                  <a:cubicBezTo>
                    <a:pt x="834" y="1436"/>
                    <a:pt x="893" y="1305"/>
                    <a:pt x="953" y="1162"/>
                  </a:cubicBezTo>
                  <a:cubicBezTo>
                    <a:pt x="1012" y="1019"/>
                    <a:pt x="1072" y="876"/>
                    <a:pt x="1131" y="733"/>
                  </a:cubicBezTo>
                  <a:cubicBezTo>
                    <a:pt x="1179" y="638"/>
                    <a:pt x="1215" y="543"/>
                    <a:pt x="1262" y="436"/>
                  </a:cubicBezTo>
                  <a:close/>
                  <a:moveTo>
                    <a:pt x="1193" y="0"/>
                  </a:moveTo>
                  <a:cubicBezTo>
                    <a:pt x="1172" y="0"/>
                    <a:pt x="1151" y="3"/>
                    <a:pt x="1131" y="7"/>
                  </a:cubicBezTo>
                  <a:cubicBezTo>
                    <a:pt x="1072" y="31"/>
                    <a:pt x="1036" y="66"/>
                    <a:pt x="1024" y="126"/>
                  </a:cubicBezTo>
                  <a:cubicBezTo>
                    <a:pt x="965" y="221"/>
                    <a:pt x="905" y="328"/>
                    <a:pt x="857" y="412"/>
                  </a:cubicBezTo>
                  <a:cubicBezTo>
                    <a:pt x="810" y="507"/>
                    <a:pt x="750" y="590"/>
                    <a:pt x="715" y="686"/>
                  </a:cubicBezTo>
                  <a:cubicBezTo>
                    <a:pt x="619" y="840"/>
                    <a:pt x="536" y="1007"/>
                    <a:pt x="453" y="1174"/>
                  </a:cubicBezTo>
                  <a:cubicBezTo>
                    <a:pt x="441" y="1221"/>
                    <a:pt x="417" y="1257"/>
                    <a:pt x="393" y="1305"/>
                  </a:cubicBezTo>
                  <a:cubicBezTo>
                    <a:pt x="381" y="1340"/>
                    <a:pt x="369" y="1376"/>
                    <a:pt x="357" y="1412"/>
                  </a:cubicBezTo>
                  <a:cubicBezTo>
                    <a:pt x="322" y="1495"/>
                    <a:pt x="274" y="1579"/>
                    <a:pt x="250" y="1662"/>
                  </a:cubicBezTo>
                  <a:cubicBezTo>
                    <a:pt x="238" y="1721"/>
                    <a:pt x="203" y="1781"/>
                    <a:pt x="191" y="1840"/>
                  </a:cubicBezTo>
                  <a:cubicBezTo>
                    <a:pt x="179" y="1888"/>
                    <a:pt x="155" y="1948"/>
                    <a:pt x="143" y="1995"/>
                  </a:cubicBezTo>
                  <a:cubicBezTo>
                    <a:pt x="131" y="2055"/>
                    <a:pt x="119" y="2114"/>
                    <a:pt x="95" y="2150"/>
                  </a:cubicBezTo>
                  <a:cubicBezTo>
                    <a:pt x="84" y="2198"/>
                    <a:pt x="84" y="2245"/>
                    <a:pt x="72" y="2269"/>
                  </a:cubicBezTo>
                  <a:cubicBezTo>
                    <a:pt x="24" y="2495"/>
                    <a:pt x="0" y="2733"/>
                    <a:pt x="24" y="2972"/>
                  </a:cubicBezTo>
                  <a:cubicBezTo>
                    <a:pt x="60" y="3257"/>
                    <a:pt x="143" y="3555"/>
                    <a:pt x="298" y="3793"/>
                  </a:cubicBezTo>
                  <a:cubicBezTo>
                    <a:pt x="369" y="3912"/>
                    <a:pt x="441" y="4019"/>
                    <a:pt x="548" y="4115"/>
                  </a:cubicBezTo>
                  <a:cubicBezTo>
                    <a:pt x="631" y="4210"/>
                    <a:pt x="750" y="4281"/>
                    <a:pt x="857" y="4329"/>
                  </a:cubicBezTo>
                  <a:cubicBezTo>
                    <a:pt x="1000" y="4388"/>
                    <a:pt x="1131" y="4412"/>
                    <a:pt x="1262" y="4412"/>
                  </a:cubicBezTo>
                  <a:lnTo>
                    <a:pt x="1310" y="4412"/>
                  </a:lnTo>
                  <a:cubicBezTo>
                    <a:pt x="1441" y="4412"/>
                    <a:pt x="1572" y="4365"/>
                    <a:pt x="1679" y="4317"/>
                  </a:cubicBezTo>
                  <a:cubicBezTo>
                    <a:pt x="1738" y="4281"/>
                    <a:pt x="1810" y="4234"/>
                    <a:pt x="1869" y="4198"/>
                  </a:cubicBezTo>
                  <a:cubicBezTo>
                    <a:pt x="1917" y="4150"/>
                    <a:pt x="1977" y="4103"/>
                    <a:pt x="2024" y="4055"/>
                  </a:cubicBezTo>
                  <a:cubicBezTo>
                    <a:pt x="2108" y="3972"/>
                    <a:pt x="2191" y="3853"/>
                    <a:pt x="2239" y="3734"/>
                  </a:cubicBezTo>
                  <a:cubicBezTo>
                    <a:pt x="2298" y="3603"/>
                    <a:pt x="2346" y="3460"/>
                    <a:pt x="2381" y="3329"/>
                  </a:cubicBezTo>
                  <a:cubicBezTo>
                    <a:pt x="2405" y="3198"/>
                    <a:pt x="2417" y="3079"/>
                    <a:pt x="2417" y="2948"/>
                  </a:cubicBezTo>
                  <a:cubicBezTo>
                    <a:pt x="2417" y="2674"/>
                    <a:pt x="2393" y="2424"/>
                    <a:pt x="2334" y="2174"/>
                  </a:cubicBezTo>
                  <a:cubicBezTo>
                    <a:pt x="2286" y="1971"/>
                    <a:pt x="2227" y="1781"/>
                    <a:pt x="2167" y="1590"/>
                  </a:cubicBezTo>
                  <a:cubicBezTo>
                    <a:pt x="2108" y="1412"/>
                    <a:pt x="2036" y="1233"/>
                    <a:pt x="1941" y="1055"/>
                  </a:cubicBezTo>
                  <a:cubicBezTo>
                    <a:pt x="1858" y="876"/>
                    <a:pt x="1762" y="697"/>
                    <a:pt x="1667" y="519"/>
                  </a:cubicBezTo>
                  <a:cubicBezTo>
                    <a:pt x="1619" y="447"/>
                    <a:pt x="1560" y="352"/>
                    <a:pt x="1512" y="281"/>
                  </a:cubicBezTo>
                  <a:cubicBezTo>
                    <a:pt x="1488" y="245"/>
                    <a:pt x="1465" y="209"/>
                    <a:pt x="1441" y="174"/>
                  </a:cubicBezTo>
                  <a:cubicBezTo>
                    <a:pt x="1429" y="162"/>
                    <a:pt x="1429" y="150"/>
                    <a:pt x="1405" y="126"/>
                  </a:cubicBezTo>
                  <a:lnTo>
                    <a:pt x="1346" y="66"/>
                  </a:lnTo>
                  <a:cubicBezTo>
                    <a:pt x="1334" y="55"/>
                    <a:pt x="1334" y="55"/>
                    <a:pt x="1322" y="55"/>
                  </a:cubicBezTo>
                  <a:lnTo>
                    <a:pt x="1310" y="43"/>
                  </a:lnTo>
                  <a:cubicBezTo>
                    <a:pt x="1278" y="11"/>
                    <a:pt x="1236" y="0"/>
                    <a:pt x="11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7"/>
            <p:cNvSpPr/>
            <p:nvPr/>
          </p:nvSpPr>
          <p:spPr>
            <a:xfrm>
              <a:off x="3044725" y="1479250"/>
              <a:ext cx="57750" cy="91925"/>
            </a:xfrm>
            <a:custGeom>
              <a:rect b="b" l="l" r="r" t="t"/>
              <a:pathLst>
                <a:path extrusionOk="0" h="3677" w="2310">
                  <a:moveTo>
                    <a:pt x="1310" y="355"/>
                  </a:moveTo>
                  <a:lnTo>
                    <a:pt x="1441" y="581"/>
                  </a:lnTo>
                  <a:lnTo>
                    <a:pt x="1572" y="843"/>
                  </a:lnTo>
                  <a:cubicBezTo>
                    <a:pt x="1619" y="938"/>
                    <a:pt x="1667" y="1045"/>
                    <a:pt x="1691" y="1141"/>
                  </a:cubicBezTo>
                  <a:cubicBezTo>
                    <a:pt x="1762" y="1355"/>
                    <a:pt x="1846" y="1546"/>
                    <a:pt x="1905" y="1760"/>
                  </a:cubicBezTo>
                  <a:cubicBezTo>
                    <a:pt x="1917" y="1843"/>
                    <a:pt x="1941" y="1927"/>
                    <a:pt x="1941" y="2022"/>
                  </a:cubicBezTo>
                  <a:cubicBezTo>
                    <a:pt x="1965" y="2129"/>
                    <a:pt x="1965" y="2212"/>
                    <a:pt x="1965" y="2319"/>
                  </a:cubicBezTo>
                  <a:cubicBezTo>
                    <a:pt x="1965" y="2450"/>
                    <a:pt x="1941" y="2569"/>
                    <a:pt x="1917" y="2712"/>
                  </a:cubicBezTo>
                  <a:cubicBezTo>
                    <a:pt x="1881" y="2784"/>
                    <a:pt x="1857" y="2855"/>
                    <a:pt x="1822" y="2915"/>
                  </a:cubicBezTo>
                  <a:cubicBezTo>
                    <a:pt x="1786" y="2986"/>
                    <a:pt x="1726" y="3046"/>
                    <a:pt x="1667" y="3129"/>
                  </a:cubicBezTo>
                  <a:cubicBezTo>
                    <a:pt x="1619" y="3153"/>
                    <a:pt x="1572" y="3201"/>
                    <a:pt x="1524" y="3224"/>
                  </a:cubicBezTo>
                  <a:cubicBezTo>
                    <a:pt x="1488" y="3260"/>
                    <a:pt x="1429" y="3272"/>
                    <a:pt x="1381" y="3284"/>
                  </a:cubicBezTo>
                  <a:cubicBezTo>
                    <a:pt x="1322" y="3308"/>
                    <a:pt x="1274" y="3308"/>
                    <a:pt x="1214" y="3308"/>
                  </a:cubicBezTo>
                  <a:cubicBezTo>
                    <a:pt x="1155" y="3284"/>
                    <a:pt x="1131" y="3284"/>
                    <a:pt x="1095" y="3284"/>
                  </a:cubicBezTo>
                  <a:lnTo>
                    <a:pt x="1012" y="3248"/>
                  </a:lnTo>
                  <a:cubicBezTo>
                    <a:pt x="953" y="3201"/>
                    <a:pt x="893" y="3153"/>
                    <a:pt x="845" y="3105"/>
                  </a:cubicBezTo>
                  <a:cubicBezTo>
                    <a:pt x="774" y="3034"/>
                    <a:pt x="714" y="2950"/>
                    <a:pt x="667" y="2855"/>
                  </a:cubicBezTo>
                  <a:cubicBezTo>
                    <a:pt x="631" y="2784"/>
                    <a:pt x="595" y="2712"/>
                    <a:pt x="583" y="2629"/>
                  </a:cubicBezTo>
                  <a:cubicBezTo>
                    <a:pt x="560" y="2534"/>
                    <a:pt x="548" y="2439"/>
                    <a:pt x="548" y="2331"/>
                  </a:cubicBezTo>
                  <a:cubicBezTo>
                    <a:pt x="560" y="2141"/>
                    <a:pt x="595" y="1950"/>
                    <a:pt x="655" y="1760"/>
                  </a:cubicBezTo>
                  <a:cubicBezTo>
                    <a:pt x="691" y="1605"/>
                    <a:pt x="738" y="1474"/>
                    <a:pt x="798" y="1319"/>
                  </a:cubicBezTo>
                  <a:cubicBezTo>
                    <a:pt x="833" y="1248"/>
                    <a:pt x="881" y="1165"/>
                    <a:pt x="917" y="1081"/>
                  </a:cubicBezTo>
                  <a:lnTo>
                    <a:pt x="1048" y="819"/>
                  </a:lnTo>
                  <a:cubicBezTo>
                    <a:pt x="1131" y="664"/>
                    <a:pt x="1214" y="498"/>
                    <a:pt x="1310" y="355"/>
                  </a:cubicBezTo>
                  <a:close/>
                  <a:moveTo>
                    <a:pt x="1217" y="0"/>
                  </a:moveTo>
                  <a:cubicBezTo>
                    <a:pt x="1169" y="0"/>
                    <a:pt x="1122" y="18"/>
                    <a:pt x="1095" y="57"/>
                  </a:cubicBezTo>
                  <a:cubicBezTo>
                    <a:pt x="1036" y="141"/>
                    <a:pt x="976" y="224"/>
                    <a:pt x="917" y="295"/>
                  </a:cubicBezTo>
                  <a:cubicBezTo>
                    <a:pt x="845" y="379"/>
                    <a:pt x="786" y="486"/>
                    <a:pt x="714" y="581"/>
                  </a:cubicBezTo>
                  <a:cubicBezTo>
                    <a:pt x="524" y="831"/>
                    <a:pt x="345" y="1081"/>
                    <a:pt x="226" y="1379"/>
                  </a:cubicBezTo>
                  <a:cubicBezTo>
                    <a:pt x="167" y="1546"/>
                    <a:pt x="107" y="1712"/>
                    <a:pt x="60" y="1879"/>
                  </a:cubicBezTo>
                  <a:cubicBezTo>
                    <a:pt x="12" y="2034"/>
                    <a:pt x="0" y="2188"/>
                    <a:pt x="12" y="2355"/>
                  </a:cubicBezTo>
                  <a:cubicBezTo>
                    <a:pt x="12" y="2439"/>
                    <a:pt x="24" y="2522"/>
                    <a:pt x="48" y="2617"/>
                  </a:cubicBezTo>
                  <a:cubicBezTo>
                    <a:pt x="60" y="2689"/>
                    <a:pt x="71" y="2772"/>
                    <a:pt x="107" y="2843"/>
                  </a:cubicBezTo>
                  <a:cubicBezTo>
                    <a:pt x="167" y="2986"/>
                    <a:pt x="238" y="3129"/>
                    <a:pt x="345" y="3248"/>
                  </a:cubicBezTo>
                  <a:cubicBezTo>
                    <a:pt x="441" y="3379"/>
                    <a:pt x="583" y="3498"/>
                    <a:pt x="726" y="3582"/>
                  </a:cubicBezTo>
                  <a:cubicBezTo>
                    <a:pt x="786" y="3617"/>
                    <a:pt x="845" y="3641"/>
                    <a:pt x="917" y="3665"/>
                  </a:cubicBezTo>
                  <a:cubicBezTo>
                    <a:pt x="1012" y="3665"/>
                    <a:pt x="1084" y="3677"/>
                    <a:pt x="1179" y="3677"/>
                  </a:cubicBezTo>
                  <a:cubicBezTo>
                    <a:pt x="1262" y="3677"/>
                    <a:pt x="1334" y="3665"/>
                    <a:pt x="1417" y="3641"/>
                  </a:cubicBezTo>
                  <a:cubicBezTo>
                    <a:pt x="1488" y="3629"/>
                    <a:pt x="1548" y="3617"/>
                    <a:pt x="1607" y="3570"/>
                  </a:cubicBezTo>
                  <a:cubicBezTo>
                    <a:pt x="1667" y="3546"/>
                    <a:pt x="1738" y="3510"/>
                    <a:pt x="1786" y="3462"/>
                  </a:cubicBezTo>
                  <a:cubicBezTo>
                    <a:pt x="1846" y="3427"/>
                    <a:pt x="1905" y="3367"/>
                    <a:pt x="1953" y="3320"/>
                  </a:cubicBezTo>
                  <a:cubicBezTo>
                    <a:pt x="2048" y="3201"/>
                    <a:pt x="2143" y="3046"/>
                    <a:pt x="2203" y="2903"/>
                  </a:cubicBezTo>
                  <a:cubicBezTo>
                    <a:pt x="2250" y="2772"/>
                    <a:pt x="2274" y="2629"/>
                    <a:pt x="2286" y="2486"/>
                  </a:cubicBezTo>
                  <a:cubicBezTo>
                    <a:pt x="2310" y="2319"/>
                    <a:pt x="2310" y="2177"/>
                    <a:pt x="2286" y="2010"/>
                  </a:cubicBezTo>
                  <a:cubicBezTo>
                    <a:pt x="2274" y="1784"/>
                    <a:pt x="2215" y="1546"/>
                    <a:pt x="2143" y="1343"/>
                  </a:cubicBezTo>
                  <a:cubicBezTo>
                    <a:pt x="2107" y="1236"/>
                    <a:pt x="2072" y="1129"/>
                    <a:pt x="2036" y="1045"/>
                  </a:cubicBezTo>
                  <a:lnTo>
                    <a:pt x="1905" y="724"/>
                  </a:lnTo>
                  <a:cubicBezTo>
                    <a:pt x="1810" y="522"/>
                    <a:pt x="1715" y="331"/>
                    <a:pt x="1607" y="129"/>
                  </a:cubicBezTo>
                  <a:cubicBezTo>
                    <a:pt x="1572" y="93"/>
                    <a:pt x="1512" y="57"/>
                    <a:pt x="1476" y="57"/>
                  </a:cubicBezTo>
                  <a:cubicBezTo>
                    <a:pt x="1441" y="57"/>
                    <a:pt x="1393" y="57"/>
                    <a:pt x="1369" y="69"/>
                  </a:cubicBezTo>
                  <a:cubicBezTo>
                    <a:pt x="1357" y="57"/>
                    <a:pt x="1334" y="33"/>
                    <a:pt x="1322" y="33"/>
                  </a:cubicBezTo>
                  <a:cubicBezTo>
                    <a:pt x="1295" y="12"/>
                    <a:pt x="1256" y="0"/>
                    <a:pt x="12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7"/>
            <p:cNvSpPr/>
            <p:nvPr/>
          </p:nvSpPr>
          <p:spPr>
            <a:xfrm>
              <a:off x="3175675" y="1583125"/>
              <a:ext cx="52425" cy="99975"/>
            </a:xfrm>
            <a:custGeom>
              <a:rect b="b" l="l" r="r" t="t"/>
              <a:pathLst>
                <a:path extrusionOk="0" h="3999" w="2097">
                  <a:moveTo>
                    <a:pt x="1120" y="558"/>
                  </a:moveTo>
                  <a:cubicBezTo>
                    <a:pt x="1191" y="760"/>
                    <a:pt x="1263" y="950"/>
                    <a:pt x="1358" y="1141"/>
                  </a:cubicBezTo>
                  <a:cubicBezTo>
                    <a:pt x="1453" y="1391"/>
                    <a:pt x="1549" y="1629"/>
                    <a:pt x="1632" y="1903"/>
                  </a:cubicBezTo>
                  <a:cubicBezTo>
                    <a:pt x="1668" y="2022"/>
                    <a:pt x="1691" y="2129"/>
                    <a:pt x="1715" y="2248"/>
                  </a:cubicBezTo>
                  <a:cubicBezTo>
                    <a:pt x="1727" y="2308"/>
                    <a:pt x="1727" y="2367"/>
                    <a:pt x="1739" y="2427"/>
                  </a:cubicBezTo>
                  <a:cubicBezTo>
                    <a:pt x="1739" y="2486"/>
                    <a:pt x="1751" y="2546"/>
                    <a:pt x="1751" y="2594"/>
                  </a:cubicBezTo>
                  <a:cubicBezTo>
                    <a:pt x="1751" y="2748"/>
                    <a:pt x="1751" y="2915"/>
                    <a:pt x="1727" y="3058"/>
                  </a:cubicBezTo>
                  <a:cubicBezTo>
                    <a:pt x="1715" y="3153"/>
                    <a:pt x="1680" y="3225"/>
                    <a:pt x="1632" y="3308"/>
                  </a:cubicBezTo>
                  <a:cubicBezTo>
                    <a:pt x="1608" y="3356"/>
                    <a:pt x="1596" y="3403"/>
                    <a:pt x="1561" y="3427"/>
                  </a:cubicBezTo>
                  <a:lnTo>
                    <a:pt x="1501" y="3487"/>
                  </a:lnTo>
                  <a:cubicBezTo>
                    <a:pt x="1489" y="3510"/>
                    <a:pt x="1453" y="3510"/>
                    <a:pt x="1441" y="3522"/>
                  </a:cubicBezTo>
                  <a:cubicBezTo>
                    <a:pt x="1418" y="3522"/>
                    <a:pt x="1382" y="3534"/>
                    <a:pt x="1358" y="3534"/>
                  </a:cubicBezTo>
                  <a:cubicBezTo>
                    <a:pt x="1275" y="3558"/>
                    <a:pt x="1251" y="3558"/>
                    <a:pt x="1215" y="3558"/>
                  </a:cubicBezTo>
                  <a:cubicBezTo>
                    <a:pt x="1180" y="3534"/>
                    <a:pt x="1144" y="3522"/>
                    <a:pt x="1096" y="3510"/>
                  </a:cubicBezTo>
                  <a:cubicBezTo>
                    <a:pt x="1037" y="3475"/>
                    <a:pt x="1001" y="3439"/>
                    <a:pt x="941" y="3391"/>
                  </a:cubicBezTo>
                  <a:cubicBezTo>
                    <a:pt x="882" y="3332"/>
                    <a:pt x="822" y="3260"/>
                    <a:pt x="775" y="3177"/>
                  </a:cubicBezTo>
                  <a:cubicBezTo>
                    <a:pt x="715" y="3094"/>
                    <a:pt x="668" y="2986"/>
                    <a:pt x="644" y="2879"/>
                  </a:cubicBezTo>
                  <a:cubicBezTo>
                    <a:pt x="608" y="2748"/>
                    <a:pt x="584" y="2617"/>
                    <a:pt x="584" y="2486"/>
                  </a:cubicBezTo>
                  <a:cubicBezTo>
                    <a:pt x="584" y="2284"/>
                    <a:pt x="596" y="2082"/>
                    <a:pt x="620" y="1891"/>
                  </a:cubicBezTo>
                  <a:cubicBezTo>
                    <a:pt x="679" y="1665"/>
                    <a:pt x="763" y="1451"/>
                    <a:pt x="846" y="1248"/>
                  </a:cubicBezTo>
                  <a:cubicBezTo>
                    <a:pt x="894" y="1141"/>
                    <a:pt x="941" y="1034"/>
                    <a:pt x="977" y="915"/>
                  </a:cubicBezTo>
                  <a:lnTo>
                    <a:pt x="1120" y="558"/>
                  </a:lnTo>
                  <a:close/>
                  <a:moveTo>
                    <a:pt x="1041" y="1"/>
                  </a:moveTo>
                  <a:cubicBezTo>
                    <a:pt x="989" y="1"/>
                    <a:pt x="941" y="25"/>
                    <a:pt x="906" y="69"/>
                  </a:cubicBezTo>
                  <a:cubicBezTo>
                    <a:pt x="787" y="248"/>
                    <a:pt x="679" y="439"/>
                    <a:pt x="584" y="641"/>
                  </a:cubicBezTo>
                  <a:cubicBezTo>
                    <a:pt x="441" y="879"/>
                    <a:pt x="310" y="1129"/>
                    <a:pt x="203" y="1379"/>
                  </a:cubicBezTo>
                  <a:cubicBezTo>
                    <a:pt x="132" y="1534"/>
                    <a:pt x="84" y="1689"/>
                    <a:pt x="60" y="1855"/>
                  </a:cubicBezTo>
                  <a:cubicBezTo>
                    <a:pt x="25" y="2022"/>
                    <a:pt x="1" y="2189"/>
                    <a:pt x="1" y="2344"/>
                  </a:cubicBezTo>
                  <a:cubicBezTo>
                    <a:pt x="1" y="2522"/>
                    <a:pt x="13" y="2701"/>
                    <a:pt x="60" y="2879"/>
                  </a:cubicBezTo>
                  <a:cubicBezTo>
                    <a:pt x="84" y="2975"/>
                    <a:pt x="108" y="3058"/>
                    <a:pt x="144" y="3153"/>
                  </a:cubicBezTo>
                  <a:cubicBezTo>
                    <a:pt x="179" y="3225"/>
                    <a:pt x="227" y="3296"/>
                    <a:pt x="263" y="3356"/>
                  </a:cubicBezTo>
                  <a:cubicBezTo>
                    <a:pt x="358" y="3510"/>
                    <a:pt x="453" y="3641"/>
                    <a:pt x="596" y="3748"/>
                  </a:cubicBezTo>
                  <a:cubicBezTo>
                    <a:pt x="727" y="3856"/>
                    <a:pt x="882" y="3927"/>
                    <a:pt x="1025" y="3975"/>
                  </a:cubicBezTo>
                  <a:cubicBezTo>
                    <a:pt x="1072" y="3987"/>
                    <a:pt x="1120" y="3987"/>
                    <a:pt x="1156" y="3998"/>
                  </a:cubicBezTo>
                  <a:lnTo>
                    <a:pt x="1299" y="3998"/>
                  </a:lnTo>
                  <a:cubicBezTo>
                    <a:pt x="1370" y="3998"/>
                    <a:pt x="1441" y="3987"/>
                    <a:pt x="1513" y="3951"/>
                  </a:cubicBezTo>
                  <a:cubicBezTo>
                    <a:pt x="1656" y="3915"/>
                    <a:pt x="1775" y="3820"/>
                    <a:pt x="1846" y="3701"/>
                  </a:cubicBezTo>
                  <a:cubicBezTo>
                    <a:pt x="1930" y="3570"/>
                    <a:pt x="2013" y="3415"/>
                    <a:pt x="2037" y="3260"/>
                  </a:cubicBezTo>
                  <a:cubicBezTo>
                    <a:pt x="2072" y="3094"/>
                    <a:pt x="2096" y="2927"/>
                    <a:pt x="2096" y="2748"/>
                  </a:cubicBezTo>
                  <a:cubicBezTo>
                    <a:pt x="2096" y="2582"/>
                    <a:pt x="2096" y="2427"/>
                    <a:pt x="2072" y="2272"/>
                  </a:cubicBezTo>
                  <a:cubicBezTo>
                    <a:pt x="2049" y="2153"/>
                    <a:pt x="2037" y="2046"/>
                    <a:pt x="2013" y="1927"/>
                  </a:cubicBezTo>
                  <a:cubicBezTo>
                    <a:pt x="1977" y="1796"/>
                    <a:pt x="1930" y="1677"/>
                    <a:pt x="1894" y="1546"/>
                  </a:cubicBezTo>
                  <a:cubicBezTo>
                    <a:pt x="1811" y="1308"/>
                    <a:pt x="1727" y="1081"/>
                    <a:pt x="1620" y="855"/>
                  </a:cubicBezTo>
                  <a:cubicBezTo>
                    <a:pt x="1537" y="653"/>
                    <a:pt x="1430" y="427"/>
                    <a:pt x="1310" y="236"/>
                  </a:cubicBezTo>
                  <a:cubicBezTo>
                    <a:pt x="1275" y="189"/>
                    <a:pt x="1263" y="165"/>
                    <a:pt x="1215" y="141"/>
                  </a:cubicBezTo>
                  <a:lnTo>
                    <a:pt x="1203" y="141"/>
                  </a:lnTo>
                  <a:cubicBezTo>
                    <a:pt x="1203" y="129"/>
                    <a:pt x="1203" y="117"/>
                    <a:pt x="1191" y="105"/>
                  </a:cubicBezTo>
                  <a:cubicBezTo>
                    <a:pt x="1180" y="58"/>
                    <a:pt x="1132" y="22"/>
                    <a:pt x="1096" y="10"/>
                  </a:cubicBezTo>
                  <a:cubicBezTo>
                    <a:pt x="1078" y="4"/>
                    <a:pt x="1059" y="1"/>
                    <a:pt x="10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7"/>
            <p:cNvSpPr/>
            <p:nvPr/>
          </p:nvSpPr>
          <p:spPr>
            <a:xfrm>
              <a:off x="2833375" y="1799150"/>
              <a:ext cx="62225" cy="99450"/>
            </a:xfrm>
            <a:custGeom>
              <a:rect b="b" l="l" r="r" t="t"/>
              <a:pathLst>
                <a:path extrusionOk="0" h="3978" w="2489">
                  <a:moveTo>
                    <a:pt x="1596" y="477"/>
                  </a:moveTo>
                  <a:cubicBezTo>
                    <a:pt x="1727" y="703"/>
                    <a:pt x="1858" y="942"/>
                    <a:pt x="1965" y="1180"/>
                  </a:cubicBezTo>
                  <a:cubicBezTo>
                    <a:pt x="2013" y="1299"/>
                    <a:pt x="2048" y="1418"/>
                    <a:pt x="2084" y="1537"/>
                  </a:cubicBezTo>
                  <a:cubicBezTo>
                    <a:pt x="2108" y="1632"/>
                    <a:pt x="2132" y="1751"/>
                    <a:pt x="2144" y="1870"/>
                  </a:cubicBezTo>
                  <a:cubicBezTo>
                    <a:pt x="2144" y="1965"/>
                    <a:pt x="2156" y="2073"/>
                    <a:pt x="2156" y="2156"/>
                  </a:cubicBezTo>
                  <a:cubicBezTo>
                    <a:pt x="2156" y="2251"/>
                    <a:pt x="2144" y="2335"/>
                    <a:pt x="2144" y="2430"/>
                  </a:cubicBezTo>
                  <a:cubicBezTo>
                    <a:pt x="2132" y="2489"/>
                    <a:pt x="2132" y="2549"/>
                    <a:pt x="2108" y="2608"/>
                  </a:cubicBezTo>
                  <a:cubicBezTo>
                    <a:pt x="2096" y="2739"/>
                    <a:pt x="2048" y="2858"/>
                    <a:pt x="2001" y="2977"/>
                  </a:cubicBezTo>
                  <a:cubicBezTo>
                    <a:pt x="1965" y="3061"/>
                    <a:pt x="1918" y="3156"/>
                    <a:pt x="1858" y="3228"/>
                  </a:cubicBezTo>
                  <a:cubicBezTo>
                    <a:pt x="1810" y="3287"/>
                    <a:pt x="1751" y="3347"/>
                    <a:pt x="1691" y="3394"/>
                  </a:cubicBezTo>
                  <a:cubicBezTo>
                    <a:pt x="1644" y="3418"/>
                    <a:pt x="1584" y="3466"/>
                    <a:pt x="1525" y="3478"/>
                  </a:cubicBezTo>
                  <a:cubicBezTo>
                    <a:pt x="1501" y="3501"/>
                    <a:pt x="1453" y="3501"/>
                    <a:pt x="1429" y="3513"/>
                  </a:cubicBezTo>
                  <a:cubicBezTo>
                    <a:pt x="1370" y="3501"/>
                    <a:pt x="1322" y="3501"/>
                    <a:pt x="1263" y="3501"/>
                  </a:cubicBezTo>
                  <a:cubicBezTo>
                    <a:pt x="1203" y="3478"/>
                    <a:pt x="1156" y="3466"/>
                    <a:pt x="1120" y="3454"/>
                  </a:cubicBezTo>
                  <a:cubicBezTo>
                    <a:pt x="1072" y="3442"/>
                    <a:pt x="1025" y="3406"/>
                    <a:pt x="977" y="3382"/>
                  </a:cubicBezTo>
                  <a:cubicBezTo>
                    <a:pt x="941" y="3347"/>
                    <a:pt x="905" y="3311"/>
                    <a:pt x="858" y="3263"/>
                  </a:cubicBezTo>
                  <a:cubicBezTo>
                    <a:pt x="822" y="3204"/>
                    <a:pt x="786" y="3132"/>
                    <a:pt x="763" y="3061"/>
                  </a:cubicBezTo>
                  <a:cubicBezTo>
                    <a:pt x="727" y="2977"/>
                    <a:pt x="703" y="2882"/>
                    <a:pt x="679" y="2799"/>
                  </a:cubicBezTo>
                  <a:cubicBezTo>
                    <a:pt x="667" y="2680"/>
                    <a:pt x="667" y="2573"/>
                    <a:pt x="679" y="2454"/>
                  </a:cubicBezTo>
                  <a:cubicBezTo>
                    <a:pt x="715" y="2251"/>
                    <a:pt x="775" y="2049"/>
                    <a:pt x="834" y="1858"/>
                  </a:cubicBezTo>
                  <a:lnTo>
                    <a:pt x="917" y="1632"/>
                  </a:lnTo>
                  <a:cubicBezTo>
                    <a:pt x="1013" y="1430"/>
                    <a:pt x="1120" y="1215"/>
                    <a:pt x="1239" y="1025"/>
                  </a:cubicBezTo>
                  <a:cubicBezTo>
                    <a:pt x="1358" y="834"/>
                    <a:pt x="1477" y="656"/>
                    <a:pt x="1596" y="477"/>
                  </a:cubicBezTo>
                  <a:close/>
                  <a:moveTo>
                    <a:pt x="1370" y="1"/>
                  </a:moveTo>
                  <a:cubicBezTo>
                    <a:pt x="1298" y="1"/>
                    <a:pt x="1203" y="37"/>
                    <a:pt x="1156" y="84"/>
                  </a:cubicBezTo>
                  <a:cubicBezTo>
                    <a:pt x="1132" y="132"/>
                    <a:pt x="1084" y="180"/>
                    <a:pt x="1036" y="203"/>
                  </a:cubicBezTo>
                  <a:cubicBezTo>
                    <a:pt x="1013" y="251"/>
                    <a:pt x="965" y="287"/>
                    <a:pt x="941" y="334"/>
                  </a:cubicBezTo>
                  <a:cubicBezTo>
                    <a:pt x="846" y="430"/>
                    <a:pt x="775" y="525"/>
                    <a:pt x="679" y="632"/>
                  </a:cubicBezTo>
                  <a:cubicBezTo>
                    <a:pt x="608" y="727"/>
                    <a:pt x="524" y="834"/>
                    <a:pt x="465" y="953"/>
                  </a:cubicBezTo>
                  <a:cubicBezTo>
                    <a:pt x="429" y="1013"/>
                    <a:pt x="382" y="1061"/>
                    <a:pt x="370" y="1120"/>
                  </a:cubicBezTo>
                  <a:cubicBezTo>
                    <a:pt x="346" y="1180"/>
                    <a:pt x="310" y="1239"/>
                    <a:pt x="286" y="1311"/>
                  </a:cubicBezTo>
                  <a:lnTo>
                    <a:pt x="191" y="1537"/>
                  </a:lnTo>
                  <a:lnTo>
                    <a:pt x="143" y="1668"/>
                  </a:lnTo>
                  <a:cubicBezTo>
                    <a:pt x="132" y="1727"/>
                    <a:pt x="108" y="1799"/>
                    <a:pt x="84" y="1858"/>
                  </a:cubicBezTo>
                  <a:cubicBezTo>
                    <a:pt x="60" y="2025"/>
                    <a:pt x="24" y="2180"/>
                    <a:pt x="13" y="2335"/>
                  </a:cubicBezTo>
                  <a:cubicBezTo>
                    <a:pt x="1" y="2513"/>
                    <a:pt x="1" y="2692"/>
                    <a:pt x="48" y="2870"/>
                  </a:cubicBezTo>
                  <a:cubicBezTo>
                    <a:pt x="60" y="2966"/>
                    <a:pt x="72" y="3037"/>
                    <a:pt x="108" y="3108"/>
                  </a:cubicBezTo>
                  <a:cubicBezTo>
                    <a:pt x="132" y="3204"/>
                    <a:pt x="167" y="3275"/>
                    <a:pt x="203" y="3370"/>
                  </a:cubicBezTo>
                  <a:cubicBezTo>
                    <a:pt x="251" y="3454"/>
                    <a:pt x="310" y="3549"/>
                    <a:pt x="382" y="3620"/>
                  </a:cubicBezTo>
                  <a:cubicBezTo>
                    <a:pt x="441" y="3680"/>
                    <a:pt x="501" y="3739"/>
                    <a:pt x="584" y="3787"/>
                  </a:cubicBezTo>
                  <a:cubicBezTo>
                    <a:pt x="644" y="3823"/>
                    <a:pt x="703" y="3870"/>
                    <a:pt x="775" y="3906"/>
                  </a:cubicBezTo>
                  <a:cubicBezTo>
                    <a:pt x="846" y="3930"/>
                    <a:pt x="917" y="3966"/>
                    <a:pt x="1013" y="3978"/>
                  </a:cubicBezTo>
                  <a:lnTo>
                    <a:pt x="1334" y="3978"/>
                  </a:lnTo>
                  <a:cubicBezTo>
                    <a:pt x="1429" y="3954"/>
                    <a:pt x="1501" y="3942"/>
                    <a:pt x="1596" y="3918"/>
                  </a:cubicBezTo>
                  <a:cubicBezTo>
                    <a:pt x="1751" y="3859"/>
                    <a:pt x="1906" y="3739"/>
                    <a:pt x="2025" y="3620"/>
                  </a:cubicBezTo>
                  <a:cubicBezTo>
                    <a:pt x="2156" y="3466"/>
                    <a:pt x="2251" y="3311"/>
                    <a:pt x="2322" y="3132"/>
                  </a:cubicBezTo>
                  <a:cubicBezTo>
                    <a:pt x="2382" y="2977"/>
                    <a:pt x="2429" y="2835"/>
                    <a:pt x="2441" y="2680"/>
                  </a:cubicBezTo>
                  <a:cubicBezTo>
                    <a:pt x="2453" y="2608"/>
                    <a:pt x="2465" y="2513"/>
                    <a:pt x="2465" y="2442"/>
                  </a:cubicBezTo>
                  <a:cubicBezTo>
                    <a:pt x="2465" y="2382"/>
                    <a:pt x="2489" y="2311"/>
                    <a:pt x="2489" y="2251"/>
                  </a:cubicBezTo>
                  <a:cubicBezTo>
                    <a:pt x="2489" y="2096"/>
                    <a:pt x="2489" y="1954"/>
                    <a:pt x="2465" y="1799"/>
                  </a:cubicBezTo>
                  <a:cubicBezTo>
                    <a:pt x="2453" y="1727"/>
                    <a:pt x="2453" y="1656"/>
                    <a:pt x="2441" y="1573"/>
                  </a:cubicBezTo>
                  <a:cubicBezTo>
                    <a:pt x="2429" y="1501"/>
                    <a:pt x="2406" y="1442"/>
                    <a:pt x="2394" y="1370"/>
                  </a:cubicBezTo>
                  <a:cubicBezTo>
                    <a:pt x="2370" y="1239"/>
                    <a:pt x="2322" y="1120"/>
                    <a:pt x="2263" y="977"/>
                  </a:cubicBezTo>
                  <a:cubicBezTo>
                    <a:pt x="2156" y="715"/>
                    <a:pt x="2025" y="465"/>
                    <a:pt x="1870" y="203"/>
                  </a:cubicBezTo>
                  <a:cubicBezTo>
                    <a:pt x="1829" y="145"/>
                    <a:pt x="1770" y="111"/>
                    <a:pt x="1706" y="111"/>
                  </a:cubicBezTo>
                  <a:cubicBezTo>
                    <a:pt x="1678" y="111"/>
                    <a:pt x="1649" y="117"/>
                    <a:pt x="1620" y="132"/>
                  </a:cubicBezTo>
                  <a:lnTo>
                    <a:pt x="1572" y="84"/>
                  </a:lnTo>
                  <a:cubicBezTo>
                    <a:pt x="1513" y="37"/>
                    <a:pt x="1441" y="1"/>
                    <a:pt x="13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7"/>
            <p:cNvSpPr/>
            <p:nvPr/>
          </p:nvSpPr>
          <p:spPr>
            <a:xfrm>
              <a:off x="2914050" y="1680925"/>
              <a:ext cx="60750" cy="96825"/>
            </a:xfrm>
            <a:custGeom>
              <a:rect b="b" l="l" r="r" t="t"/>
              <a:pathLst>
                <a:path extrusionOk="0" h="3873" w="2430">
                  <a:moveTo>
                    <a:pt x="488" y="2206"/>
                  </a:moveTo>
                  <a:cubicBezTo>
                    <a:pt x="488" y="2218"/>
                    <a:pt x="476" y="2218"/>
                    <a:pt x="488" y="2218"/>
                  </a:cubicBezTo>
                  <a:lnTo>
                    <a:pt x="488" y="2206"/>
                  </a:lnTo>
                  <a:close/>
                  <a:moveTo>
                    <a:pt x="1346" y="420"/>
                  </a:moveTo>
                  <a:cubicBezTo>
                    <a:pt x="1441" y="563"/>
                    <a:pt x="1536" y="718"/>
                    <a:pt x="1619" y="872"/>
                  </a:cubicBezTo>
                  <a:cubicBezTo>
                    <a:pt x="1703" y="1027"/>
                    <a:pt x="1774" y="1170"/>
                    <a:pt x="1846" y="1337"/>
                  </a:cubicBezTo>
                  <a:cubicBezTo>
                    <a:pt x="1893" y="1456"/>
                    <a:pt x="1941" y="1575"/>
                    <a:pt x="1965" y="1694"/>
                  </a:cubicBezTo>
                  <a:cubicBezTo>
                    <a:pt x="1977" y="1765"/>
                    <a:pt x="2012" y="1849"/>
                    <a:pt x="2024" y="1920"/>
                  </a:cubicBezTo>
                  <a:cubicBezTo>
                    <a:pt x="2036" y="1980"/>
                    <a:pt x="2060" y="2039"/>
                    <a:pt x="2060" y="2099"/>
                  </a:cubicBezTo>
                  <a:cubicBezTo>
                    <a:pt x="2060" y="2158"/>
                    <a:pt x="2072" y="2194"/>
                    <a:pt x="2072" y="2253"/>
                  </a:cubicBezTo>
                  <a:cubicBezTo>
                    <a:pt x="2072" y="2396"/>
                    <a:pt x="2072" y="2515"/>
                    <a:pt x="2060" y="2634"/>
                  </a:cubicBezTo>
                  <a:cubicBezTo>
                    <a:pt x="2036" y="2730"/>
                    <a:pt x="2012" y="2837"/>
                    <a:pt x="1977" y="2932"/>
                  </a:cubicBezTo>
                  <a:cubicBezTo>
                    <a:pt x="1941" y="3015"/>
                    <a:pt x="1893" y="3111"/>
                    <a:pt x="1834" y="3182"/>
                  </a:cubicBezTo>
                  <a:cubicBezTo>
                    <a:pt x="1786" y="3242"/>
                    <a:pt x="1739" y="3289"/>
                    <a:pt x="1679" y="3325"/>
                  </a:cubicBezTo>
                  <a:cubicBezTo>
                    <a:pt x="1619" y="3373"/>
                    <a:pt x="1584" y="3408"/>
                    <a:pt x="1524" y="3420"/>
                  </a:cubicBezTo>
                  <a:cubicBezTo>
                    <a:pt x="1465" y="3432"/>
                    <a:pt x="1417" y="3444"/>
                    <a:pt x="1358" y="3468"/>
                  </a:cubicBezTo>
                  <a:cubicBezTo>
                    <a:pt x="1286" y="3456"/>
                    <a:pt x="1227" y="3456"/>
                    <a:pt x="1167" y="3456"/>
                  </a:cubicBezTo>
                  <a:lnTo>
                    <a:pt x="988" y="3408"/>
                  </a:lnTo>
                  <a:cubicBezTo>
                    <a:pt x="929" y="3373"/>
                    <a:pt x="881" y="3349"/>
                    <a:pt x="822" y="3313"/>
                  </a:cubicBezTo>
                  <a:cubicBezTo>
                    <a:pt x="762" y="3254"/>
                    <a:pt x="703" y="3218"/>
                    <a:pt x="643" y="3134"/>
                  </a:cubicBezTo>
                  <a:cubicBezTo>
                    <a:pt x="596" y="3063"/>
                    <a:pt x="548" y="3004"/>
                    <a:pt x="524" y="2932"/>
                  </a:cubicBezTo>
                  <a:cubicBezTo>
                    <a:pt x="488" y="2861"/>
                    <a:pt x="476" y="2765"/>
                    <a:pt x="465" y="2694"/>
                  </a:cubicBezTo>
                  <a:cubicBezTo>
                    <a:pt x="453" y="2539"/>
                    <a:pt x="465" y="2408"/>
                    <a:pt x="476" y="2265"/>
                  </a:cubicBezTo>
                  <a:cubicBezTo>
                    <a:pt x="488" y="2146"/>
                    <a:pt x="524" y="2027"/>
                    <a:pt x="548" y="1920"/>
                  </a:cubicBezTo>
                  <a:cubicBezTo>
                    <a:pt x="584" y="1813"/>
                    <a:pt x="607" y="1706"/>
                    <a:pt x="655" y="1610"/>
                  </a:cubicBezTo>
                  <a:cubicBezTo>
                    <a:pt x="691" y="1551"/>
                    <a:pt x="703" y="1491"/>
                    <a:pt x="726" y="1432"/>
                  </a:cubicBezTo>
                  <a:cubicBezTo>
                    <a:pt x="774" y="1337"/>
                    <a:pt x="822" y="1229"/>
                    <a:pt x="869" y="1146"/>
                  </a:cubicBezTo>
                  <a:cubicBezTo>
                    <a:pt x="893" y="1099"/>
                    <a:pt x="929" y="1039"/>
                    <a:pt x="953" y="991"/>
                  </a:cubicBezTo>
                  <a:cubicBezTo>
                    <a:pt x="988" y="932"/>
                    <a:pt x="1024" y="896"/>
                    <a:pt x="1060" y="837"/>
                  </a:cubicBezTo>
                  <a:cubicBezTo>
                    <a:pt x="1143" y="682"/>
                    <a:pt x="1250" y="551"/>
                    <a:pt x="1346" y="420"/>
                  </a:cubicBezTo>
                  <a:close/>
                  <a:moveTo>
                    <a:pt x="1265" y="0"/>
                  </a:moveTo>
                  <a:cubicBezTo>
                    <a:pt x="1195" y="0"/>
                    <a:pt x="1128" y="41"/>
                    <a:pt x="1096" y="98"/>
                  </a:cubicBezTo>
                  <a:cubicBezTo>
                    <a:pt x="1000" y="277"/>
                    <a:pt x="857" y="444"/>
                    <a:pt x="750" y="610"/>
                  </a:cubicBezTo>
                  <a:cubicBezTo>
                    <a:pt x="691" y="682"/>
                    <a:pt x="643" y="753"/>
                    <a:pt x="584" y="837"/>
                  </a:cubicBezTo>
                  <a:cubicBezTo>
                    <a:pt x="548" y="896"/>
                    <a:pt x="500" y="956"/>
                    <a:pt x="476" y="1015"/>
                  </a:cubicBezTo>
                  <a:cubicBezTo>
                    <a:pt x="441" y="1051"/>
                    <a:pt x="429" y="1087"/>
                    <a:pt x="417" y="1134"/>
                  </a:cubicBezTo>
                  <a:cubicBezTo>
                    <a:pt x="226" y="1491"/>
                    <a:pt x="84" y="1872"/>
                    <a:pt x="48" y="2277"/>
                  </a:cubicBezTo>
                  <a:cubicBezTo>
                    <a:pt x="0" y="2587"/>
                    <a:pt x="24" y="2896"/>
                    <a:pt x="167" y="3182"/>
                  </a:cubicBezTo>
                  <a:cubicBezTo>
                    <a:pt x="298" y="3456"/>
                    <a:pt x="500" y="3670"/>
                    <a:pt x="786" y="3789"/>
                  </a:cubicBezTo>
                  <a:cubicBezTo>
                    <a:pt x="857" y="3825"/>
                    <a:pt x="953" y="3849"/>
                    <a:pt x="1024" y="3873"/>
                  </a:cubicBezTo>
                  <a:cubicBezTo>
                    <a:pt x="1046" y="3851"/>
                    <a:pt x="1076" y="3847"/>
                    <a:pt x="1109" y="3847"/>
                  </a:cubicBezTo>
                  <a:cubicBezTo>
                    <a:pt x="1131" y="3847"/>
                    <a:pt x="1155" y="3849"/>
                    <a:pt x="1179" y="3849"/>
                  </a:cubicBezTo>
                  <a:lnTo>
                    <a:pt x="1227" y="3849"/>
                  </a:lnTo>
                  <a:cubicBezTo>
                    <a:pt x="1369" y="3837"/>
                    <a:pt x="1536" y="3813"/>
                    <a:pt x="1667" y="3730"/>
                  </a:cubicBezTo>
                  <a:cubicBezTo>
                    <a:pt x="1941" y="3587"/>
                    <a:pt x="2143" y="3349"/>
                    <a:pt x="2262" y="3063"/>
                  </a:cubicBezTo>
                  <a:cubicBezTo>
                    <a:pt x="2322" y="2932"/>
                    <a:pt x="2370" y="2777"/>
                    <a:pt x="2393" y="2634"/>
                  </a:cubicBezTo>
                  <a:cubicBezTo>
                    <a:pt x="2417" y="2527"/>
                    <a:pt x="2429" y="2420"/>
                    <a:pt x="2429" y="2325"/>
                  </a:cubicBezTo>
                  <a:lnTo>
                    <a:pt x="2429" y="2003"/>
                  </a:lnTo>
                  <a:cubicBezTo>
                    <a:pt x="2417" y="1884"/>
                    <a:pt x="2393" y="1765"/>
                    <a:pt x="2370" y="1646"/>
                  </a:cubicBezTo>
                  <a:lnTo>
                    <a:pt x="2274" y="1337"/>
                  </a:lnTo>
                  <a:cubicBezTo>
                    <a:pt x="2143" y="932"/>
                    <a:pt x="1905" y="575"/>
                    <a:pt x="1667" y="217"/>
                  </a:cubicBezTo>
                  <a:cubicBezTo>
                    <a:pt x="1643" y="170"/>
                    <a:pt x="1608" y="146"/>
                    <a:pt x="1548" y="134"/>
                  </a:cubicBezTo>
                  <a:cubicBezTo>
                    <a:pt x="1536" y="128"/>
                    <a:pt x="1518" y="125"/>
                    <a:pt x="1499" y="125"/>
                  </a:cubicBezTo>
                  <a:cubicBezTo>
                    <a:pt x="1480" y="125"/>
                    <a:pt x="1459" y="128"/>
                    <a:pt x="1441" y="134"/>
                  </a:cubicBezTo>
                  <a:cubicBezTo>
                    <a:pt x="1429" y="86"/>
                    <a:pt x="1405" y="63"/>
                    <a:pt x="1358" y="27"/>
                  </a:cubicBezTo>
                  <a:cubicBezTo>
                    <a:pt x="1328" y="9"/>
                    <a:pt x="1296" y="0"/>
                    <a:pt x="12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 name="Google Shape;515;p27"/>
          <p:cNvSpPr/>
          <p:nvPr/>
        </p:nvSpPr>
        <p:spPr>
          <a:xfrm rot="508408">
            <a:off x="627630" y="3666018"/>
            <a:ext cx="2678141" cy="474590"/>
          </a:xfrm>
          <a:custGeom>
            <a:rect b="b" l="l" r="r" t="t"/>
            <a:pathLst>
              <a:path extrusionOk="0" h="5085" w="28695">
                <a:moveTo>
                  <a:pt x="4644" y="560"/>
                </a:moveTo>
                <a:cubicBezTo>
                  <a:pt x="4668" y="560"/>
                  <a:pt x="4692" y="572"/>
                  <a:pt x="4716" y="584"/>
                </a:cubicBezTo>
                <a:cubicBezTo>
                  <a:pt x="4775" y="620"/>
                  <a:pt x="4823" y="643"/>
                  <a:pt x="4882" y="691"/>
                </a:cubicBezTo>
                <a:cubicBezTo>
                  <a:pt x="4954" y="751"/>
                  <a:pt x="5013" y="822"/>
                  <a:pt x="5073" y="894"/>
                </a:cubicBezTo>
                <a:cubicBezTo>
                  <a:pt x="5097" y="941"/>
                  <a:pt x="5132" y="989"/>
                  <a:pt x="5144" y="1024"/>
                </a:cubicBezTo>
                <a:cubicBezTo>
                  <a:pt x="5156" y="1072"/>
                  <a:pt x="5180" y="1132"/>
                  <a:pt x="5180" y="1191"/>
                </a:cubicBezTo>
                <a:cubicBezTo>
                  <a:pt x="5180" y="1286"/>
                  <a:pt x="5180" y="1370"/>
                  <a:pt x="5168" y="1465"/>
                </a:cubicBezTo>
                <a:cubicBezTo>
                  <a:pt x="5132" y="1584"/>
                  <a:pt x="5097" y="1691"/>
                  <a:pt x="5061" y="1810"/>
                </a:cubicBezTo>
                <a:cubicBezTo>
                  <a:pt x="4990" y="1965"/>
                  <a:pt x="4882" y="2120"/>
                  <a:pt x="4775" y="2263"/>
                </a:cubicBezTo>
                <a:cubicBezTo>
                  <a:pt x="4644" y="2429"/>
                  <a:pt x="4478" y="2560"/>
                  <a:pt x="4299" y="2703"/>
                </a:cubicBezTo>
                <a:cubicBezTo>
                  <a:pt x="4239" y="2727"/>
                  <a:pt x="4180" y="2775"/>
                  <a:pt x="4120" y="2799"/>
                </a:cubicBezTo>
                <a:cubicBezTo>
                  <a:pt x="4061" y="2679"/>
                  <a:pt x="4001" y="2584"/>
                  <a:pt x="3954" y="2453"/>
                </a:cubicBezTo>
                <a:cubicBezTo>
                  <a:pt x="3906" y="2310"/>
                  <a:pt x="3882" y="2156"/>
                  <a:pt x="3870" y="2013"/>
                </a:cubicBezTo>
                <a:cubicBezTo>
                  <a:pt x="3858" y="1810"/>
                  <a:pt x="3870" y="1596"/>
                  <a:pt x="3882" y="1394"/>
                </a:cubicBezTo>
                <a:cubicBezTo>
                  <a:pt x="3906" y="1263"/>
                  <a:pt x="3942" y="1144"/>
                  <a:pt x="3989" y="1048"/>
                </a:cubicBezTo>
                <a:cubicBezTo>
                  <a:pt x="4025" y="953"/>
                  <a:pt x="4073" y="882"/>
                  <a:pt x="4132" y="810"/>
                </a:cubicBezTo>
                <a:cubicBezTo>
                  <a:pt x="4180" y="751"/>
                  <a:pt x="4239" y="703"/>
                  <a:pt x="4299" y="655"/>
                </a:cubicBezTo>
                <a:cubicBezTo>
                  <a:pt x="4347" y="632"/>
                  <a:pt x="4382" y="608"/>
                  <a:pt x="4418" y="596"/>
                </a:cubicBezTo>
                <a:cubicBezTo>
                  <a:pt x="4466" y="584"/>
                  <a:pt x="4489" y="584"/>
                  <a:pt x="4537" y="572"/>
                </a:cubicBezTo>
                <a:cubicBezTo>
                  <a:pt x="4585" y="560"/>
                  <a:pt x="4609" y="560"/>
                  <a:pt x="4644" y="560"/>
                </a:cubicBezTo>
                <a:close/>
                <a:moveTo>
                  <a:pt x="14811" y="891"/>
                </a:moveTo>
                <a:cubicBezTo>
                  <a:pt x="14839" y="891"/>
                  <a:pt x="14866" y="894"/>
                  <a:pt x="14896" y="894"/>
                </a:cubicBezTo>
                <a:cubicBezTo>
                  <a:pt x="14955" y="917"/>
                  <a:pt x="15015" y="929"/>
                  <a:pt x="15074" y="953"/>
                </a:cubicBezTo>
                <a:cubicBezTo>
                  <a:pt x="15122" y="977"/>
                  <a:pt x="15146" y="1001"/>
                  <a:pt x="15193" y="1036"/>
                </a:cubicBezTo>
                <a:cubicBezTo>
                  <a:pt x="15229" y="1060"/>
                  <a:pt x="15253" y="1096"/>
                  <a:pt x="15288" y="1132"/>
                </a:cubicBezTo>
                <a:cubicBezTo>
                  <a:pt x="15312" y="1179"/>
                  <a:pt x="15348" y="1227"/>
                  <a:pt x="15360" y="1286"/>
                </a:cubicBezTo>
                <a:cubicBezTo>
                  <a:pt x="15372" y="1358"/>
                  <a:pt x="15384" y="1417"/>
                  <a:pt x="15407" y="1489"/>
                </a:cubicBezTo>
                <a:cubicBezTo>
                  <a:pt x="15407" y="1584"/>
                  <a:pt x="15407" y="1667"/>
                  <a:pt x="15384" y="1775"/>
                </a:cubicBezTo>
                <a:cubicBezTo>
                  <a:pt x="15348" y="1965"/>
                  <a:pt x="15288" y="2156"/>
                  <a:pt x="15193" y="2382"/>
                </a:cubicBezTo>
                <a:cubicBezTo>
                  <a:pt x="15110" y="2584"/>
                  <a:pt x="15003" y="2751"/>
                  <a:pt x="14872" y="2929"/>
                </a:cubicBezTo>
                <a:lnTo>
                  <a:pt x="14824" y="2906"/>
                </a:lnTo>
                <a:cubicBezTo>
                  <a:pt x="14669" y="2775"/>
                  <a:pt x="14538" y="2632"/>
                  <a:pt x="14419" y="2489"/>
                </a:cubicBezTo>
                <a:cubicBezTo>
                  <a:pt x="14336" y="2370"/>
                  <a:pt x="14276" y="2239"/>
                  <a:pt x="14217" y="2096"/>
                </a:cubicBezTo>
                <a:cubicBezTo>
                  <a:pt x="14169" y="1977"/>
                  <a:pt x="14145" y="1882"/>
                  <a:pt x="14134" y="1763"/>
                </a:cubicBezTo>
                <a:cubicBezTo>
                  <a:pt x="14134" y="1667"/>
                  <a:pt x="14134" y="1596"/>
                  <a:pt x="14145" y="1525"/>
                </a:cubicBezTo>
                <a:cubicBezTo>
                  <a:pt x="14169" y="1441"/>
                  <a:pt x="14181" y="1382"/>
                  <a:pt x="14217" y="1322"/>
                </a:cubicBezTo>
                <a:cubicBezTo>
                  <a:pt x="14241" y="1251"/>
                  <a:pt x="14288" y="1191"/>
                  <a:pt x="14324" y="1132"/>
                </a:cubicBezTo>
                <a:lnTo>
                  <a:pt x="14467" y="1001"/>
                </a:lnTo>
                <a:cubicBezTo>
                  <a:pt x="14491" y="989"/>
                  <a:pt x="14538" y="953"/>
                  <a:pt x="14574" y="941"/>
                </a:cubicBezTo>
                <a:cubicBezTo>
                  <a:pt x="14610" y="929"/>
                  <a:pt x="14657" y="929"/>
                  <a:pt x="14705" y="905"/>
                </a:cubicBezTo>
                <a:lnTo>
                  <a:pt x="14717" y="905"/>
                </a:lnTo>
                <a:cubicBezTo>
                  <a:pt x="14753" y="894"/>
                  <a:pt x="14782" y="891"/>
                  <a:pt x="14811" y="891"/>
                </a:cubicBezTo>
                <a:close/>
                <a:moveTo>
                  <a:pt x="19670" y="536"/>
                </a:moveTo>
                <a:cubicBezTo>
                  <a:pt x="19706" y="560"/>
                  <a:pt x="19729" y="560"/>
                  <a:pt x="19765" y="560"/>
                </a:cubicBezTo>
                <a:cubicBezTo>
                  <a:pt x="19837" y="572"/>
                  <a:pt x="19896" y="596"/>
                  <a:pt x="19968" y="620"/>
                </a:cubicBezTo>
                <a:cubicBezTo>
                  <a:pt x="20075" y="667"/>
                  <a:pt x="20194" y="739"/>
                  <a:pt x="20301" y="810"/>
                </a:cubicBezTo>
                <a:cubicBezTo>
                  <a:pt x="20349" y="858"/>
                  <a:pt x="20384" y="894"/>
                  <a:pt x="20420" y="941"/>
                </a:cubicBezTo>
                <a:cubicBezTo>
                  <a:pt x="20444" y="989"/>
                  <a:pt x="20480" y="1036"/>
                  <a:pt x="20491" y="1096"/>
                </a:cubicBezTo>
                <a:lnTo>
                  <a:pt x="20539" y="1263"/>
                </a:lnTo>
                <a:cubicBezTo>
                  <a:pt x="20539" y="1346"/>
                  <a:pt x="20539" y="1405"/>
                  <a:pt x="20527" y="1477"/>
                </a:cubicBezTo>
                <a:cubicBezTo>
                  <a:pt x="20468" y="1763"/>
                  <a:pt x="20360" y="2013"/>
                  <a:pt x="20253" y="2263"/>
                </a:cubicBezTo>
                <a:cubicBezTo>
                  <a:pt x="20206" y="2370"/>
                  <a:pt x="20170" y="2453"/>
                  <a:pt x="20122" y="2537"/>
                </a:cubicBezTo>
                <a:cubicBezTo>
                  <a:pt x="20075" y="2608"/>
                  <a:pt x="20027" y="2679"/>
                  <a:pt x="19968" y="2739"/>
                </a:cubicBezTo>
                <a:cubicBezTo>
                  <a:pt x="19896" y="2834"/>
                  <a:pt x="19813" y="2929"/>
                  <a:pt x="19706" y="3013"/>
                </a:cubicBezTo>
                <a:cubicBezTo>
                  <a:pt x="19551" y="3108"/>
                  <a:pt x="19408" y="3203"/>
                  <a:pt x="19229" y="3275"/>
                </a:cubicBezTo>
                <a:cubicBezTo>
                  <a:pt x="19194" y="3251"/>
                  <a:pt x="19182" y="3215"/>
                  <a:pt x="19158" y="3191"/>
                </a:cubicBezTo>
                <a:cubicBezTo>
                  <a:pt x="19122" y="3144"/>
                  <a:pt x="19098" y="3084"/>
                  <a:pt x="19063" y="3037"/>
                </a:cubicBezTo>
                <a:cubicBezTo>
                  <a:pt x="19039" y="2977"/>
                  <a:pt x="19003" y="2906"/>
                  <a:pt x="18979" y="2846"/>
                </a:cubicBezTo>
                <a:cubicBezTo>
                  <a:pt x="18944" y="2751"/>
                  <a:pt x="18920" y="2668"/>
                  <a:pt x="18896" y="2608"/>
                </a:cubicBezTo>
                <a:cubicBezTo>
                  <a:pt x="18884" y="2537"/>
                  <a:pt x="18872" y="2453"/>
                  <a:pt x="18860" y="2358"/>
                </a:cubicBezTo>
                <a:lnTo>
                  <a:pt x="18860" y="2025"/>
                </a:lnTo>
                <a:cubicBezTo>
                  <a:pt x="18860" y="1917"/>
                  <a:pt x="18872" y="1834"/>
                  <a:pt x="18884" y="1739"/>
                </a:cubicBezTo>
                <a:cubicBezTo>
                  <a:pt x="18932" y="1489"/>
                  <a:pt x="18991" y="1239"/>
                  <a:pt x="19075" y="1001"/>
                </a:cubicBezTo>
                <a:cubicBezTo>
                  <a:pt x="19122" y="894"/>
                  <a:pt x="19182" y="798"/>
                  <a:pt x="19253" y="703"/>
                </a:cubicBezTo>
                <a:lnTo>
                  <a:pt x="19337" y="632"/>
                </a:lnTo>
                <a:lnTo>
                  <a:pt x="19420" y="584"/>
                </a:lnTo>
                <a:cubicBezTo>
                  <a:pt x="19479" y="572"/>
                  <a:pt x="19551" y="548"/>
                  <a:pt x="19634" y="536"/>
                </a:cubicBezTo>
                <a:close/>
                <a:moveTo>
                  <a:pt x="9335" y="1251"/>
                </a:moveTo>
                <a:cubicBezTo>
                  <a:pt x="9347" y="1251"/>
                  <a:pt x="9359" y="1251"/>
                  <a:pt x="9359" y="1275"/>
                </a:cubicBezTo>
                <a:cubicBezTo>
                  <a:pt x="9395" y="1286"/>
                  <a:pt x="9419" y="1298"/>
                  <a:pt x="9431" y="1334"/>
                </a:cubicBezTo>
                <a:cubicBezTo>
                  <a:pt x="9490" y="1394"/>
                  <a:pt x="9550" y="1453"/>
                  <a:pt x="9609" y="1525"/>
                </a:cubicBezTo>
                <a:cubicBezTo>
                  <a:pt x="9657" y="1584"/>
                  <a:pt x="9692" y="1656"/>
                  <a:pt x="9716" y="1727"/>
                </a:cubicBezTo>
                <a:cubicBezTo>
                  <a:pt x="9752" y="1822"/>
                  <a:pt x="9764" y="1906"/>
                  <a:pt x="9776" y="2013"/>
                </a:cubicBezTo>
                <a:cubicBezTo>
                  <a:pt x="9776" y="2132"/>
                  <a:pt x="9776" y="2263"/>
                  <a:pt x="9764" y="2406"/>
                </a:cubicBezTo>
                <a:cubicBezTo>
                  <a:pt x="9728" y="2548"/>
                  <a:pt x="9692" y="2715"/>
                  <a:pt x="9609" y="2858"/>
                </a:cubicBezTo>
                <a:cubicBezTo>
                  <a:pt x="9526" y="3060"/>
                  <a:pt x="9395" y="3263"/>
                  <a:pt x="9240" y="3453"/>
                </a:cubicBezTo>
                <a:cubicBezTo>
                  <a:pt x="9133" y="3370"/>
                  <a:pt x="9050" y="3263"/>
                  <a:pt x="8954" y="3144"/>
                </a:cubicBezTo>
                <a:cubicBezTo>
                  <a:pt x="8883" y="3025"/>
                  <a:pt x="8823" y="2918"/>
                  <a:pt x="8776" y="2787"/>
                </a:cubicBezTo>
                <a:cubicBezTo>
                  <a:pt x="8752" y="2679"/>
                  <a:pt x="8716" y="2560"/>
                  <a:pt x="8704" y="2465"/>
                </a:cubicBezTo>
                <a:cubicBezTo>
                  <a:pt x="8704" y="2346"/>
                  <a:pt x="8704" y="2227"/>
                  <a:pt x="8716" y="2084"/>
                </a:cubicBezTo>
                <a:cubicBezTo>
                  <a:pt x="8752" y="1953"/>
                  <a:pt x="8776" y="1834"/>
                  <a:pt x="8823" y="1715"/>
                </a:cubicBezTo>
                <a:cubicBezTo>
                  <a:pt x="8871" y="1632"/>
                  <a:pt x="8919" y="1548"/>
                  <a:pt x="8978" y="1477"/>
                </a:cubicBezTo>
                <a:lnTo>
                  <a:pt x="9109" y="1346"/>
                </a:lnTo>
                <a:cubicBezTo>
                  <a:pt x="9133" y="1334"/>
                  <a:pt x="9181" y="1298"/>
                  <a:pt x="9216" y="1286"/>
                </a:cubicBezTo>
                <a:cubicBezTo>
                  <a:pt x="9240" y="1286"/>
                  <a:pt x="9252" y="1275"/>
                  <a:pt x="9288" y="1275"/>
                </a:cubicBezTo>
                <a:cubicBezTo>
                  <a:pt x="9311" y="1251"/>
                  <a:pt x="9335" y="1251"/>
                  <a:pt x="9335" y="1251"/>
                </a:cubicBezTo>
                <a:close/>
                <a:moveTo>
                  <a:pt x="23825" y="989"/>
                </a:moveTo>
                <a:cubicBezTo>
                  <a:pt x="23885" y="1013"/>
                  <a:pt x="23932" y="1013"/>
                  <a:pt x="23980" y="1036"/>
                </a:cubicBezTo>
                <a:cubicBezTo>
                  <a:pt x="24040" y="1048"/>
                  <a:pt x="24075" y="1060"/>
                  <a:pt x="24123" y="1072"/>
                </a:cubicBezTo>
                <a:cubicBezTo>
                  <a:pt x="24159" y="1096"/>
                  <a:pt x="24182" y="1108"/>
                  <a:pt x="24218" y="1132"/>
                </a:cubicBezTo>
                <a:cubicBezTo>
                  <a:pt x="24278" y="1179"/>
                  <a:pt x="24313" y="1239"/>
                  <a:pt x="24361" y="1298"/>
                </a:cubicBezTo>
                <a:lnTo>
                  <a:pt x="24409" y="1394"/>
                </a:lnTo>
                <a:cubicBezTo>
                  <a:pt x="24421" y="1429"/>
                  <a:pt x="24432" y="1489"/>
                  <a:pt x="24432" y="1536"/>
                </a:cubicBezTo>
                <a:cubicBezTo>
                  <a:pt x="24444" y="1715"/>
                  <a:pt x="24421" y="1906"/>
                  <a:pt x="24397" y="2060"/>
                </a:cubicBezTo>
                <a:lnTo>
                  <a:pt x="24373" y="2108"/>
                </a:lnTo>
                <a:cubicBezTo>
                  <a:pt x="24361" y="2203"/>
                  <a:pt x="24337" y="2310"/>
                  <a:pt x="24301" y="2418"/>
                </a:cubicBezTo>
                <a:cubicBezTo>
                  <a:pt x="24278" y="2525"/>
                  <a:pt x="24230" y="2620"/>
                  <a:pt x="24182" y="2739"/>
                </a:cubicBezTo>
                <a:cubicBezTo>
                  <a:pt x="24159" y="2822"/>
                  <a:pt x="24111" y="2906"/>
                  <a:pt x="24051" y="2977"/>
                </a:cubicBezTo>
                <a:cubicBezTo>
                  <a:pt x="24004" y="3060"/>
                  <a:pt x="23944" y="3120"/>
                  <a:pt x="23885" y="3203"/>
                </a:cubicBezTo>
                <a:cubicBezTo>
                  <a:pt x="23766" y="3334"/>
                  <a:pt x="23635" y="3489"/>
                  <a:pt x="23468" y="3620"/>
                </a:cubicBezTo>
                <a:cubicBezTo>
                  <a:pt x="23444" y="3608"/>
                  <a:pt x="23408" y="3572"/>
                  <a:pt x="23385" y="3549"/>
                </a:cubicBezTo>
                <a:cubicBezTo>
                  <a:pt x="23278" y="3453"/>
                  <a:pt x="23206" y="3370"/>
                  <a:pt x="23123" y="3263"/>
                </a:cubicBezTo>
                <a:cubicBezTo>
                  <a:pt x="23051" y="3156"/>
                  <a:pt x="23004" y="3060"/>
                  <a:pt x="22944" y="2918"/>
                </a:cubicBezTo>
                <a:cubicBezTo>
                  <a:pt x="22908" y="2799"/>
                  <a:pt x="22873" y="2668"/>
                  <a:pt x="22861" y="2537"/>
                </a:cubicBezTo>
                <a:cubicBezTo>
                  <a:pt x="22849" y="2406"/>
                  <a:pt x="22861" y="2251"/>
                  <a:pt x="22873" y="2120"/>
                </a:cubicBezTo>
                <a:cubicBezTo>
                  <a:pt x="22908" y="1965"/>
                  <a:pt x="22944" y="1822"/>
                  <a:pt x="23004" y="1667"/>
                </a:cubicBezTo>
                <a:cubicBezTo>
                  <a:pt x="23063" y="1536"/>
                  <a:pt x="23147" y="1417"/>
                  <a:pt x="23230" y="1298"/>
                </a:cubicBezTo>
                <a:cubicBezTo>
                  <a:pt x="23289" y="1227"/>
                  <a:pt x="23349" y="1167"/>
                  <a:pt x="23420" y="1120"/>
                </a:cubicBezTo>
                <a:lnTo>
                  <a:pt x="23599" y="1036"/>
                </a:lnTo>
                <a:cubicBezTo>
                  <a:pt x="23659" y="1013"/>
                  <a:pt x="23742" y="1001"/>
                  <a:pt x="23801" y="989"/>
                </a:cubicBezTo>
                <a:close/>
                <a:moveTo>
                  <a:pt x="4466" y="1"/>
                </a:moveTo>
                <a:cubicBezTo>
                  <a:pt x="4406" y="1"/>
                  <a:pt x="4358" y="12"/>
                  <a:pt x="4299" y="12"/>
                </a:cubicBezTo>
                <a:cubicBezTo>
                  <a:pt x="4239" y="36"/>
                  <a:pt x="4192" y="48"/>
                  <a:pt x="4144" y="60"/>
                </a:cubicBezTo>
                <a:cubicBezTo>
                  <a:pt x="4061" y="96"/>
                  <a:pt x="3989" y="132"/>
                  <a:pt x="3882" y="215"/>
                </a:cubicBezTo>
                <a:cubicBezTo>
                  <a:pt x="3811" y="274"/>
                  <a:pt x="3727" y="334"/>
                  <a:pt x="3668" y="405"/>
                </a:cubicBezTo>
                <a:cubicBezTo>
                  <a:pt x="3585" y="513"/>
                  <a:pt x="3525" y="596"/>
                  <a:pt x="3466" y="691"/>
                </a:cubicBezTo>
                <a:cubicBezTo>
                  <a:pt x="3346" y="894"/>
                  <a:pt x="3275" y="1108"/>
                  <a:pt x="3239" y="1346"/>
                </a:cubicBezTo>
                <a:cubicBezTo>
                  <a:pt x="3192" y="1596"/>
                  <a:pt x="3180" y="1822"/>
                  <a:pt x="3192" y="2025"/>
                </a:cubicBezTo>
                <a:lnTo>
                  <a:pt x="3192" y="2037"/>
                </a:lnTo>
                <a:cubicBezTo>
                  <a:pt x="3215" y="2179"/>
                  <a:pt x="3215" y="2310"/>
                  <a:pt x="3239" y="2429"/>
                </a:cubicBezTo>
                <a:cubicBezTo>
                  <a:pt x="3275" y="2548"/>
                  <a:pt x="3299" y="2656"/>
                  <a:pt x="3346" y="2775"/>
                </a:cubicBezTo>
                <a:cubicBezTo>
                  <a:pt x="3394" y="2894"/>
                  <a:pt x="3454" y="3013"/>
                  <a:pt x="3513" y="3132"/>
                </a:cubicBezTo>
                <a:cubicBezTo>
                  <a:pt x="3287" y="3203"/>
                  <a:pt x="3061" y="3251"/>
                  <a:pt x="2858" y="3275"/>
                </a:cubicBezTo>
                <a:lnTo>
                  <a:pt x="2692" y="3275"/>
                </a:lnTo>
                <a:cubicBezTo>
                  <a:pt x="2584" y="3275"/>
                  <a:pt x="2477" y="3275"/>
                  <a:pt x="2382" y="3263"/>
                </a:cubicBezTo>
                <a:cubicBezTo>
                  <a:pt x="2239" y="3227"/>
                  <a:pt x="2108" y="3191"/>
                  <a:pt x="1977" y="3144"/>
                </a:cubicBezTo>
                <a:cubicBezTo>
                  <a:pt x="1787" y="3037"/>
                  <a:pt x="1584" y="2918"/>
                  <a:pt x="1394" y="2775"/>
                </a:cubicBezTo>
                <a:cubicBezTo>
                  <a:pt x="1108" y="2513"/>
                  <a:pt x="894" y="2298"/>
                  <a:pt x="715" y="2060"/>
                </a:cubicBezTo>
                <a:cubicBezTo>
                  <a:pt x="620" y="1906"/>
                  <a:pt x="548" y="1775"/>
                  <a:pt x="489" y="1644"/>
                </a:cubicBezTo>
                <a:cubicBezTo>
                  <a:pt x="453" y="1536"/>
                  <a:pt x="441" y="1465"/>
                  <a:pt x="429" y="1382"/>
                </a:cubicBezTo>
                <a:lnTo>
                  <a:pt x="429" y="1322"/>
                </a:lnTo>
                <a:cubicBezTo>
                  <a:pt x="429" y="1298"/>
                  <a:pt x="429" y="1251"/>
                  <a:pt x="418" y="1227"/>
                </a:cubicBezTo>
                <a:cubicBezTo>
                  <a:pt x="394" y="1167"/>
                  <a:pt x="370" y="1120"/>
                  <a:pt x="322" y="1096"/>
                </a:cubicBezTo>
                <a:cubicBezTo>
                  <a:pt x="298" y="1072"/>
                  <a:pt x="251" y="1060"/>
                  <a:pt x="215" y="1060"/>
                </a:cubicBezTo>
                <a:lnTo>
                  <a:pt x="179" y="1060"/>
                </a:lnTo>
                <a:cubicBezTo>
                  <a:pt x="132" y="1072"/>
                  <a:pt x="84" y="1108"/>
                  <a:pt x="60" y="1155"/>
                </a:cubicBezTo>
                <a:cubicBezTo>
                  <a:pt x="37" y="1179"/>
                  <a:pt x="25" y="1227"/>
                  <a:pt x="25" y="1251"/>
                </a:cubicBezTo>
                <a:cubicBezTo>
                  <a:pt x="25" y="1298"/>
                  <a:pt x="13" y="1334"/>
                  <a:pt x="13" y="1358"/>
                </a:cubicBezTo>
                <a:cubicBezTo>
                  <a:pt x="1" y="1548"/>
                  <a:pt x="25" y="1763"/>
                  <a:pt x="96" y="1989"/>
                </a:cubicBezTo>
                <a:cubicBezTo>
                  <a:pt x="179" y="2179"/>
                  <a:pt x="263" y="2370"/>
                  <a:pt x="370" y="2537"/>
                </a:cubicBezTo>
                <a:cubicBezTo>
                  <a:pt x="620" y="2929"/>
                  <a:pt x="918" y="3251"/>
                  <a:pt x="1227" y="3489"/>
                </a:cubicBezTo>
                <a:cubicBezTo>
                  <a:pt x="1322" y="3561"/>
                  <a:pt x="1406" y="3620"/>
                  <a:pt x="1513" y="3680"/>
                </a:cubicBezTo>
                <a:cubicBezTo>
                  <a:pt x="1620" y="3739"/>
                  <a:pt x="1727" y="3787"/>
                  <a:pt x="1822" y="3822"/>
                </a:cubicBezTo>
                <a:cubicBezTo>
                  <a:pt x="2025" y="3906"/>
                  <a:pt x="2227" y="3965"/>
                  <a:pt x="2453" y="3977"/>
                </a:cubicBezTo>
                <a:cubicBezTo>
                  <a:pt x="2525" y="3977"/>
                  <a:pt x="2596" y="3989"/>
                  <a:pt x="2656" y="3989"/>
                </a:cubicBezTo>
                <a:lnTo>
                  <a:pt x="2823" y="3989"/>
                </a:lnTo>
                <a:cubicBezTo>
                  <a:pt x="2930" y="3977"/>
                  <a:pt x="3037" y="3977"/>
                  <a:pt x="3132" y="3965"/>
                </a:cubicBezTo>
                <a:cubicBezTo>
                  <a:pt x="3346" y="3918"/>
                  <a:pt x="3549" y="3858"/>
                  <a:pt x="3763" y="3787"/>
                </a:cubicBezTo>
                <a:cubicBezTo>
                  <a:pt x="3823" y="3775"/>
                  <a:pt x="3870" y="3739"/>
                  <a:pt x="3930" y="3715"/>
                </a:cubicBezTo>
                <a:cubicBezTo>
                  <a:pt x="3989" y="3775"/>
                  <a:pt x="4025" y="3834"/>
                  <a:pt x="4085" y="3894"/>
                </a:cubicBezTo>
                <a:cubicBezTo>
                  <a:pt x="4239" y="4049"/>
                  <a:pt x="4406" y="4192"/>
                  <a:pt x="4561" y="4311"/>
                </a:cubicBezTo>
                <a:cubicBezTo>
                  <a:pt x="4906" y="4561"/>
                  <a:pt x="5275" y="4763"/>
                  <a:pt x="5668" y="4906"/>
                </a:cubicBezTo>
                <a:cubicBezTo>
                  <a:pt x="5871" y="4977"/>
                  <a:pt x="6109" y="5037"/>
                  <a:pt x="6371" y="5084"/>
                </a:cubicBezTo>
                <a:cubicBezTo>
                  <a:pt x="6438" y="5073"/>
                  <a:pt x="6507" y="5069"/>
                  <a:pt x="6576" y="5069"/>
                </a:cubicBezTo>
                <a:cubicBezTo>
                  <a:pt x="6713" y="5069"/>
                  <a:pt x="6851" y="5084"/>
                  <a:pt x="6978" y="5084"/>
                </a:cubicBezTo>
                <a:cubicBezTo>
                  <a:pt x="7454" y="5084"/>
                  <a:pt x="7907" y="4989"/>
                  <a:pt x="8299" y="4811"/>
                </a:cubicBezTo>
                <a:cubicBezTo>
                  <a:pt x="8514" y="4715"/>
                  <a:pt x="8704" y="4620"/>
                  <a:pt x="8895" y="4465"/>
                </a:cubicBezTo>
                <a:cubicBezTo>
                  <a:pt x="9002" y="4394"/>
                  <a:pt x="9109" y="4299"/>
                  <a:pt x="9192" y="4227"/>
                </a:cubicBezTo>
                <a:lnTo>
                  <a:pt x="9419" y="4358"/>
                </a:lnTo>
                <a:cubicBezTo>
                  <a:pt x="9812" y="4573"/>
                  <a:pt x="10228" y="4739"/>
                  <a:pt x="10657" y="4834"/>
                </a:cubicBezTo>
                <a:cubicBezTo>
                  <a:pt x="11133" y="4954"/>
                  <a:pt x="11562" y="5013"/>
                  <a:pt x="11955" y="5013"/>
                </a:cubicBezTo>
                <a:lnTo>
                  <a:pt x="11978" y="5013"/>
                </a:lnTo>
                <a:cubicBezTo>
                  <a:pt x="12431" y="5013"/>
                  <a:pt x="12860" y="4954"/>
                  <a:pt x="13264" y="4834"/>
                </a:cubicBezTo>
                <a:cubicBezTo>
                  <a:pt x="13538" y="4763"/>
                  <a:pt x="13753" y="4680"/>
                  <a:pt x="13931" y="4584"/>
                </a:cubicBezTo>
                <a:cubicBezTo>
                  <a:pt x="14110" y="4501"/>
                  <a:pt x="14288" y="4382"/>
                  <a:pt x="14467" y="4239"/>
                </a:cubicBezTo>
                <a:cubicBezTo>
                  <a:pt x="14657" y="4096"/>
                  <a:pt x="14824" y="3941"/>
                  <a:pt x="14967" y="3799"/>
                </a:cubicBezTo>
                <a:cubicBezTo>
                  <a:pt x="15003" y="3811"/>
                  <a:pt x="15050" y="3846"/>
                  <a:pt x="15074" y="3858"/>
                </a:cubicBezTo>
                <a:lnTo>
                  <a:pt x="15086" y="3870"/>
                </a:lnTo>
                <a:lnTo>
                  <a:pt x="15134" y="3882"/>
                </a:lnTo>
                <a:lnTo>
                  <a:pt x="15169" y="3906"/>
                </a:lnTo>
                <a:cubicBezTo>
                  <a:pt x="15288" y="3965"/>
                  <a:pt x="15384" y="4025"/>
                  <a:pt x="15503" y="4084"/>
                </a:cubicBezTo>
                <a:lnTo>
                  <a:pt x="15598" y="4120"/>
                </a:lnTo>
                <a:cubicBezTo>
                  <a:pt x="15658" y="4156"/>
                  <a:pt x="15729" y="4180"/>
                  <a:pt x="15788" y="4215"/>
                </a:cubicBezTo>
                <a:lnTo>
                  <a:pt x="15848" y="4227"/>
                </a:lnTo>
                <a:cubicBezTo>
                  <a:pt x="15955" y="4275"/>
                  <a:pt x="16039" y="4311"/>
                  <a:pt x="16146" y="4334"/>
                </a:cubicBezTo>
                <a:cubicBezTo>
                  <a:pt x="16324" y="4382"/>
                  <a:pt x="16503" y="4406"/>
                  <a:pt x="16729" y="4442"/>
                </a:cubicBezTo>
                <a:cubicBezTo>
                  <a:pt x="16931" y="4465"/>
                  <a:pt x="17134" y="4489"/>
                  <a:pt x="17312" y="4489"/>
                </a:cubicBezTo>
                <a:cubicBezTo>
                  <a:pt x="17408" y="4489"/>
                  <a:pt x="17515" y="4489"/>
                  <a:pt x="17622" y="4465"/>
                </a:cubicBezTo>
                <a:cubicBezTo>
                  <a:pt x="17789" y="4453"/>
                  <a:pt x="17944" y="4442"/>
                  <a:pt x="18086" y="4406"/>
                </a:cubicBezTo>
                <a:cubicBezTo>
                  <a:pt x="18182" y="4394"/>
                  <a:pt x="18301" y="4370"/>
                  <a:pt x="18455" y="4322"/>
                </a:cubicBezTo>
                <a:cubicBezTo>
                  <a:pt x="18682" y="4263"/>
                  <a:pt x="18872" y="4192"/>
                  <a:pt x="19051" y="4108"/>
                </a:cubicBezTo>
                <a:cubicBezTo>
                  <a:pt x="19075" y="4144"/>
                  <a:pt x="19110" y="4168"/>
                  <a:pt x="19134" y="4192"/>
                </a:cubicBezTo>
                <a:lnTo>
                  <a:pt x="19170" y="4215"/>
                </a:lnTo>
                <a:cubicBezTo>
                  <a:pt x="19229" y="4263"/>
                  <a:pt x="19289" y="4322"/>
                  <a:pt x="19348" y="4346"/>
                </a:cubicBezTo>
                <a:cubicBezTo>
                  <a:pt x="19468" y="4442"/>
                  <a:pt x="19598" y="4513"/>
                  <a:pt x="19753" y="4573"/>
                </a:cubicBezTo>
                <a:cubicBezTo>
                  <a:pt x="19908" y="4644"/>
                  <a:pt x="20063" y="4703"/>
                  <a:pt x="20206" y="4751"/>
                </a:cubicBezTo>
                <a:cubicBezTo>
                  <a:pt x="20515" y="4858"/>
                  <a:pt x="20849" y="4918"/>
                  <a:pt x="21146" y="4942"/>
                </a:cubicBezTo>
                <a:lnTo>
                  <a:pt x="21158" y="4942"/>
                </a:lnTo>
                <a:cubicBezTo>
                  <a:pt x="21277" y="4965"/>
                  <a:pt x="21432" y="4977"/>
                  <a:pt x="21563" y="4977"/>
                </a:cubicBezTo>
                <a:lnTo>
                  <a:pt x="21801" y="4977"/>
                </a:lnTo>
                <a:cubicBezTo>
                  <a:pt x="21873" y="4977"/>
                  <a:pt x="21968" y="4954"/>
                  <a:pt x="22039" y="4954"/>
                </a:cubicBezTo>
                <a:lnTo>
                  <a:pt x="22063" y="4954"/>
                </a:lnTo>
                <a:cubicBezTo>
                  <a:pt x="22361" y="4930"/>
                  <a:pt x="22682" y="4834"/>
                  <a:pt x="22944" y="4703"/>
                </a:cubicBezTo>
                <a:cubicBezTo>
                  <a:pt x="23111" y="4620"/>
                  <a:pt x="23278" y="4525"/>
                  <a:pt x="23420" y="4418"/>
                </a:cubicBezTo>
                <a:cubicBezTo>
                  <a:pt x="23789" y="4632"/>
                  <a:pt x="24206" y="4763"/>
                  <a:pt x="24682" y="4811"/>
                </a:cubicBezTo>
                <a:cubicBezTo>
                  <a:pt x="24849" y="4823"/>
                  <a:pt x="25004" y="4834"/>
                  <a:pt x="25135" y="4834"/>
                </a:cubicBezTo>
                <a:cubicBezTo>
                  <a:pt x="25206" y="4834"/>
                  <a:pt x="25302" y="4834"/>
                  <a:pt x="25373" y="4823"/>
                </a:cubicBezTo>
                <a:cubicBezTo>
                  <a:pt x="25575" y="4811"/>
                  <a:pt x="25814" y="4775"/>
                  <a:pt x="26040" y="4715"/>
                </a:cubicBezTo>
                <a:cubicBezTo>
                  <a:pt x="26290" y="4668"/>
                  <a:pt x="26504" y="4573"/>
                  <a:pt x="26683" y="4477"/>
                </a:cubicBezTo>
                <a:cubicBezTo>
                  <a:pt x="26873" y="4394"/>
                  <a:pt x="27052" y="4275"/>
                  <a:pt x="27230" y="4144"/>
                </a:cubicBezTo>
                <a:cubicBezTo>
                  <a:pt x="27409" y="4001"/>
                  <a:pt x="27564" y="3858"/>
                  <a:pt x="27707" y="3703"/>
                </a:cubicBezTo>
                <a:cubicBezTo>
                  <a:pt x="27778" y="3620"/>
                  <a:pt x="27873" y="3513"/>
                  <a:pt x="27957" y="3394"/>
                </a:cubicBezTo>
                <a:cubicBezTo>
                  <a:pt x="28052" y="3275"/>
                  <a:pt x="28135" y="3144"/>
                  <a:pt x="28219" y="3037"/>
                </a:cubicBezTo>
                <a:cubicBezTo>
                  <a:pt x="28350" y="2834"/>
                  <a:pt x="28516" y="2572"/>
                  <a:pt x="28647" y="2310"/>
                </a:cubicBezTo>
                <a:cubicBezTo>
                  <a:pt x="28683" y="2251"/>
                  <a:pt x="28695" y="2191"/>
                  <a:pt x="28683" y="2132"/>
                </a:cubicBezTo>
                <a:cubicBezTo>
                  <a:pt x="28659" y="2072"/>
                  <a:pt x="28612" y="2013"/>
                  <a:pt x="28576" y="1989"/>
                </a:cubicBezTo>
                <a:cubicBezTo>
                  <a:pt x="28528" y="1953"/>
                  <a:pt x="28504" y="1953"/>
                  <a:pt x="28433" y="1953"/>
                </a:cubicBezTo>
                <a:cubicBezTo>
                  <a:pt x="28350" y="1953"/>
                  <a:pt x="28278" y="2001"/>
                  <a:pt x="28231" y="2072"/>
                </a:cubicBezTo>
                <a:cubicBezTo>
                  <a:pt x="28195" y="2132"/>
                  <a:pt x="28159" y="2191"/>
                  <a:pt x="28123" y="2227"/>
                </a:cubicBezTo>
                <a:cubicBezTo>
                  <a:pt x="27957" y="2418"/>
                  <a:pt x="27802" y="2584"/>
                  <a:pt x="27647" y="2739"/>
                </a:cubicBezTo>
                <a:lnTo>
                  <a:pt x="27385" y="3013"/>
                </a:lnTo>
                <a:cubicBezTo>
                  <a:pt x="27183" y="3203"/>
                  <a:pt x="26992" y="3370"/>
                  <a:pt x="26802" y="3513"/>
                </a:cubicBezTo>
                <a:cubicBezTo>
                  <a:pt x="26587" y="3644"/>
                  <a:pt x="26373" y="3775"/>
                  <a:pt x="26147" y="3858"/>
                </a:cubicBezTo>
                <a:cubicBezTo>
                  <a:pt x="25897" y="3953"/>
                  <a:pt x="25623" y="3989"/>
                  <a:pt x="25361" y="4025"/>
                </a:cubicBezTo>
                <a:cubicBezTo>
                  <a:pt x="25254" y="4037"/>
                  <a:pt x="25135" y="4037"/>
                  <a:pt x="25028" y="4037"/>
                </a:cubicBezTo>
                <a:cubicBezTo>
                  <a:pt x="24825" y="4037"/>
                  <a:pt x="24611" y="4025"/>
                  <a:pt x="24421" y="3989"/>
                </a:cubicBezTo>
                <a:cubicBezTo>
                  <a:pt x="24290" y="3965"/>
                  <a:pt x="24147" y="3930"/>
                  <a:pt x="24028" y="3906"/>
                </a:cubicBezTo>
                <a:cubicBezTo>
                  <a:pt x="24135" y="3787"/>
                  <a:pt x="24254" y="3668"/>
                  <a:pt x="24349" y="3537"/>
                </a:cubicBezTo>
                <a:lnTo>
                  <a:pt x="24480" y="3358"/>
                </a:lnTo>
                <a:lnTo>
                  <a:pt x="24504" y="3310"/>
                </a:lnTo>
                <a:cubicBezTo>
                  <a:pt x="24540" y="3263"/>
                  <a:pt x="24563" y="3239"/>
                  <a:pt x="24587" y="3191"/>
                </a:cubicBezTo>
                <a:cubicBezTo>
                  <a:pt x="24659" y="3060"/>
                  <a:pt x="24730" y="2906"/>
                  <a:pt x="24802" y="2727"/>
                </a:cubicBezTo>
                <a:cubicBezTo>
                  <a:pt x="24909" y="2477"/>
                  <a:pt x="24968" y="2179"/>
                  <a:pt x="25004" y="1834"/>
                </a:cubicBezTo>
                <a:cubicBezTo>
                  <a:pt x="25004" y="1763"/>
                  <a:pt x="25016" y="1691"/>
                  <a:pt x="25016" y="1608"/>
                </a:cubicBezTo>
                <a:cubicBezTo>
                  <a:pt x="25016" y="1489"/>
                  <a:pt x="25004" y="1370"/>
                  <a:pt x="24968" y="1251"/>
                </a:cubicBezTo>
                <a:cubicBezTo>
                  <a:pt x="24956" y="1179"/>
                  <a:pt x="24921" y="1072"/>
                  <a:pt x="24861" y="1001"/>
                </a:cubicBezTo>
                <a:cubicBezTo>
                  <a:pt x="24825" y="941"/>
                  <a:pt x="24790" y="882"/>
                  <a:pt x="24742" y="834"/>
                </a:cubicBezTo>
                <a:cubicBezTo>
                  <a:pt x="24706" y="774"/>
                  <a:pt x="24659" y="751"/>
                  <a:pt x="24611" y="703"/>
                </a:cubicBezTo>
                <a:cubicBezTo>
                  <a:pt x="24540" y="643"/>
                  <a:pt x="24468" y="584"/>
                  <a:pt x="24373" y="560"/>
                </a:cubicBezTo>
                <a:cubicBezTo>
                  <a:pt x="24301" y="524"/>
                  <a:pt x="24230" y="501"/>
                  <a:pt x="24147" y="477"/>
                </a:cubicBezTo>
                <a:lnTo>
                  <a:pt x="24123" y="477"/>
                </a:lnTo>
                <a:cubicBezTo>
                  <a:pt x="24028" y="465"/>
                  <a:pt x="23956" y="453"/>
                  <a:pt x="23873" y="453"/>
                </a:cubicBezTo>
                <a:lnTo>
                  <a:pt x="23825" y="453"/>
                </a:lnTo>
                <a:cubicBezTo>
                  <a:pt x="23706" y="465"/>
                  <a:pt x="23599" y="465"/>
                  <a:pt x="23492" y="513"/>
                </a:cubicBezTo>
                <a:lnTo>
                  <a:pt x="23480" y="513"/>
                </a:lnTo>
                <a:cubicBezTo>
                  <a:pt x="23397" y="536"/>
                  <a:pt x="23301" y="572"/>
                  <a:pt x="23230" y="632"/>
                </a:cubicBezTo>
                <a:cubicBezTo>
                  <a:pt x="23158" y="679"/>
                  <a:pt x="23063" y="739"/>
                  <a:pt x="22992" y="810"/>
                </a:cubicBezTo>
                <a:cubicBezTo>
                  <a:pt x="22920" y="882"/>
                  <a:pt x="22837" y="953"/>
                  <a:pt x="22766" y="1048"/>
                </a:cubicBezTo>
                <a:cubicBezTo>
                  <a:pt x="22516" y="1370"/>
                  <a:pt x="22337" y="1775"/>
                  <a:pt x="22289" y="2191"/>
                </a:cubicBezTo>
                <a:cubicBezTo>
                  <a:pt x="22277" y="2346"/>
                  <a:pt x="22265" y="2465"/>
                  <a:pt x="22277" y="2584"/>
                </a:cubicBezTo>
                <a:cubicBezTo>
                  <a:pt x="22277" y="2679"/>
                  <a:pt x="22289" y="2799"/>
                  <a:pt x="22325" y="2918"/>
                </a:cubicBezTo>
                <a:cubicBezTo>
                  <a:pt x="22361" y="3144"/>
                  <a:pt x="22444" y="3334"/>
                  <a:pt x="22516" y="3501"/>
                </a:cubicBezTo>
                <a:cubicBezTo>
                  <a:pt x="22575" y="3608"/>
                  <a:pt x="22635" y="3715"/>
                  <a:pt x="22706" y="3811"/>
                </a:cubicBezTo>
                <a:cubicBezTo>
                  <a:pt x="22754" y="3894"/>
                  <a:pt x="22825" y="3965"/>
                  <a:pt x="22897" y="4037"/>
                </a:cubicBezTo>
                <a:lnTo>
                  <a:pt x="22920" y="4049"/>
                </a:lnTo>
                <a:lnTo>
                  <a:pt x="22897" y="4072"/>
                </a:lnTo>
                <a:cubicBezTo>
                  <a:pt x="22813" y="4108"/>
                  <a:pt x="22718" y="4156"/>
                  <a:pt x="22623" y="4203"/>
                </a:cubicBezTo>
                <a:cubicBezTo>
                  <a:pt x="22504" y="4251"/>
                  <a:pt x="22385" y="4263"/>
                  <a:pt x="22265" y="4275"/>
                </a:cubicBezTo>
                <a:lnTo>
                  <a:pt x="22087" y="4275"/>
                </a:lnTo>
                <a:cubicBezTo>
                  <a:pt x="21932" y="4275"/>
                  <a:pt x="21765" y="4263"/>
                  <a:pt x="21587" y="4251"/>
                </a:cubicBezTo>
                <a:lnTo>
                  <a:pt x="21515" y="4227"/>
                </a:lnTo>
                <a:cubicBezTo>
                  <a:pt x="21289" y="4203"/>
                  <a:pt x="21099" y="4192"/>
                  <a:pt x="20896" y="4156"/>
                </a:cubicBezTo>
                <a:lnTo>
                  <a:pt x="20837" y="4156"/>
                </a:lnTo>
                <a:cubicBezTo>
                  <a:pt x="20694" y="4132"/>
                  <a:pt x="20551" y="4108"/>
                  <a:pt x="20420" y="4072"/>
                </a:cubicBezTo>
                <a:cubicBezTo>
                  <a:pt x="20265" y="4025"/>
                  <a:pt x="20134" y="3977"/>
                  <a:pt x="19979" y="3930"/>
                </a:cubicBezTo>
                <a:cubicBezTo>
                  <a:pt x="19908" y="3894"/>
                  <a:pt x="19837" y="3858"/>
                  <a:pt x="19777" y="3811"/>
                </a:cubicBezTo>
                <a:lnTo>
                  <a:pt x="19765" y="3799"/>
                </a:lnTo>
                <a:lnTo>
                  <a:pt x="19729" y="3787"/>
                </a:lnTo>
                <a:lnTo>
                  <a:pt x="19765" y="3775"/>
                </a:lnTo>
                <a:cubicBezTo>
                  <a:pt x="19908" y="3680"/>
                  <a:pt x="20063" y="3572"/>
                  <a:pt x="20182" y="3453"/>
                </a:cubicBezTo>
                <a:cubicBezTo>
                  <a:pt x="20253" y="3382"/>
                  <a:pt x="20325" y="3287"/>
                  <a:pt x="20396" y="3191"/>
                </a:cubicBezTo>
                <a:lnTo>
                  <a:pt x="20420" y="3156"/>
                </a:lnTo>
                <a:cubicBezTo>
                  <a:pt x="20456" y="3108"/>
                  <a:pt x="20491" y="3049"/>
                  <a:pt x="20515" y="3013"/>
                </a:cubicBezTo>
                <a:cubicBezTo>
                  <a:pt x="20599" y="2882"/>
                  <a:pt x="20670" y="2739"/>
                  <a:pt x="20730" y="2608"/>
                </a:cubicBezTo>
                <a:cubicBezTo>
                  <a:pt x="20861" y="2322"/>
                  <a:pt x="20956" y="2025"/>
                  <a:pt x="21027" y="1727"/>
                </a:cubicBezTo>
                <a:cubicBezTo>
                  <a:pt x="21075" y="1536"/>
                  <a:pt x="21075" y="1346"/>
                  <a:pt x="21039" y="1167"/>
                </a:cubicBezTo>
                <a:cubicBezTo>
                  <a:pt x="21015" y="989"/>
                  <a:pt x="20932" y="822"/>
                  <a:pt x="20837" y="691"/>
                </a:cubicBezTo>
                <a:cubicBezTo>
                  <a:pt x="20730" y="560"/>
                  <a:pt x="20575" y="417"/>
                  <a:pt x="20432" y="346"/>
                </a:cubicBezTo>
                <a:cubicBezTo>
                  <a:pt x="20337" y="298"/>
                  <a:pt x="20253" y="251"/>
                  <a:pt x="20158" y="227"/>
                </a:cubicBezTo>
                <a:cubicBezTo>
                  <a:pt x="20027" y="167"/>
                  <a:pt x="19884" y="132"/>
                  <a:pt x="19729" y="132"/>
                </a:cubicBezTo>
                <a:cubicBezTo>
                  <a:pt x="19682" y="132"/>
                  <a:pt x="19646" y="132"/>
                  <a:pt x="19610" y="155"/>
                </a:cubicBezTo>
                <a:cubicBezTo>
                  <a:pt x="19408" y="179"/>
                  <a:pt x="19241" y="239"/>
                  <a:pt x="19087" y="334"/>
                </a:cubicBezTo>
                <a:cubicBezTo>
                  <a:pt x="18967" y="405"/>
                  <a:pt x="18884" y="524"/>
                  <a:pt x="18789" y="643"/>
                </a:cubicBezTo>
                <a:cubicBezTo>
                  <a:pt x="18753" y="703"/>
                  <a:pt x="18694" y="774"/>
                  <a:pt x="18646" y="870"/>
                </a:cubicBezTo>
                <a:cubicBezTo>
                  <a:pt x="18610" y="929"/>
                  <a:pt x="18586" y="1001"/>
                  <a:pt x="18551" y="1048"/>
                </a:cubicBezTo>
                <a:cubicBezTo>
                  <a:pt x="18491" y="1179"/>
                  <a:pt x="18432" y="1322"/>
                  <a:pt x="18408" y="1465"/>
                </a:cubicBezTo>
                <a:cubicBezTo>
                  <a:pt x="18360" y="1608"/>
                  <a:pt x="18313" y="1775"/>
                  <a:pt x="18301" y="1941"/>
                </a:cubicBezTo>
                <a:cubicBezTo>
                  <a:pt x="18289" y="2084"/>
                  <a:pt x="18277" y="2239"/>
                  <a:pt x="18277" y="2406"/>
                </a:cubicBezTo>
                <a:cubicBezTo>
                  <a:pt x="18277" y="2548"/>
                  <a:pt x="18289" y="2703"/>
                  <a:pt x="18336" y="2894"/>
                </a:cubicBezTo>
                <a:cubicBezTo>
                  <a:pt x="18360" y="3037"/>
                  <a:pt x="18408" y="3203"/>
                  <a:pt x="18467" y="3334"/>
                </a:cubicBezTo>
                <a:cubicBezTo>
                  <a:pt x="18515" y="3453"/>
                  <a:pt x="18551" y="3549"/>
                  <a:pt x="18610" y="3620"/>
                </a:cubicBezTo>
                <a:lnTo>
                  <a:pt x="18575" y="3620"/>
                </a:lnTo>
                <a:lnTo>
                  <a:pt x="18122" y="3751"/>
                </a:lnTo>
                <a:cubicBezTo>
                  <a:pt x="18039" y="3775"/>
                  <a:pt x="17955" y="3787"/>
                  <a:pt x="17872" y="3799"/>
                </a:cubicBezTo>
                <a:cubicBezTo>
                  <a:pt x="17813" y="3811"/>
                  <a:pt x="17753" y="3811"/>
                  <a:pt x="17705" y="3811"/>
                </a:cubicBezTo>
                <a:cubicBezTo>
                  <a:pt x="17598" y="3811"/>
                  <a:pt x="17515" y="3834"/>
                  <a:pt x="17408" y="3834"/>
                </a:cubicBezTo>
                <a:cubicBezTo>
                  <a:pt x="17122" y="3834"/>
                  <a:pt x="16848" y="3811"/>
                  <a:pt x="16562" y="3775"/>
                </a:cubicBezTo>
                <a:cubicBezTo>
                  <a:pt x="16515" y="3751"/>
                  <a:pt x="16467" y="3751"/>
                  <a:pt x="16408" y="3739"/>
                </a:cubicBezTo>
                <a:cubicBezTo>
                  <a:pt x="16312" y="3715"/>
                  <a:pt x="16205" y="3680"/>
                  <a:pt x="16098" y="3632"/>
                </a:cubicBezTo>
                <a:cubicBezTo>
                  <a:pt x="15991" y="3608"/>
                  <a:pt x="15908" y="3561"/>
                  <a:pt x="15812" y="3513"/>
                </a:cubicBezTo>
                <a:cubicBezTo>
                  <a:pt x="15681" y="3453"/>
                  <a:pt x="15550" y="3382"/>
                  <a:pt x="15419" y="3322"/>
                </a:cubicBezTo>
                <a:cubicBezTo>
                  <a:pt x="15538" y="3144"/>
                  <a:pt x="15634" y="2953"/>
                  <a:pt x="15729" y="2739"/>
                </a:cubicBezTo>
                <a:cubicBezTo>
                  <a:pt x="15812" y="2537"/>
                  <a:pt x="15872" y="2358"/>
                  <a:pt x="15919" y="2179"/>
                </a:cubicBezTo>
                <a:cubicBezTo>
                  <a:pt x="15955" y="2025"/>
                  <a:pt x="15979" y="1929"/>
                  <a:pt x="15979" y="1822"/>
                </a:cubicBezTo>
                <a:cubicBezTo>
                  <a:pt x="15991" y="1715"/>
                  <a:pt x="15991" y="1608"/>
                  <a:pt x="15979" y="1489"/>
                </a:cubicBezTo>
                <a:cubicBezTo>
                  <a:pt x="15979" y="1417"/>
                  <a:pt x="15967" y="1310"/>
                  <a:pt x="15931" y="1227"/>
                </a:cubicBezTo>
                <a:lnTo>
                  <a:pt x="15931" y="1215"/>
                </a:lnTo>
                <a:cubicBezTo>
                  <a:pt x="15908" y="1120"/>
                  <a:pt x="15872" y="1013"/>
                  <a:pt x="15812" y="929"/>
                </a:cubicBezTo>
                <a:cubicBezTo>
                  <a:pt x="15741" y="810"/>
                  <a:pt x="15669" y="715"/>
                  <a:pt x="15574" y="643"/>
                </a:cubicBezTo>
                <a:cubicBezTo>
                  <a:pt x="15491" y="572"/>
                  <a:pt x="15396" y="513"/>
                  <a:pt x="15312" y="465"/>
                </a:cubicBezTo>
                <a:cubicBezTo>
                  <a:pt x="15134" y="382"/>
                  <a:pt x="14955" y="346"/>
                  <a:pt x="14765" y="346"/>
                </a:cubicBezTo>
                <a:lnTo>
                  <a:pt x="14717" y="346"/>
                </a:lnTo>
                <a:cubicBezTo>
                  <a:pt x="14491" y="358"/>
                  <a:pt x="14264" y="441"/>
                  <a:pt x="14074" y="584"/>
                </a:cubicBezTo>
                <a:cubicBezTo>
                  <a:pt x="14003" y="643"/>
                  <a:pt x="13943" y="703"/>
                  <a:pt x="13895" y="763"/>
                </a:cubicBezTo>
                <a:cubicBezTo>
                  <a:pt x="13836" y="834"/>
                  <a:pt x="13764" y="929"/>
                  <a:pt x="13717" y="1013"/>
                </a:cubicBezTo>
                <a:cubicBezTo>
                  <a:pt x="13598" y="1239"/>
                  <a:pt x="13538" y="1477"/>
                  <a:pt x="13538" y="1691"/>
                </a:cubicBezTo>
                <a:cubicBezTo>
                  <a:pt x="13538" y="1929"/>
                  <a:pt x="13574" y="2132"/>
                  <a:pt x="13633" y="2310"/>
                </a:cubicBezTo>
                <a:cubicBezTo>
                  <a:pt x="13669" y="2441"/>
                  <a:pt x="13717" y="2560"/>
                  <a:pt x="13776" y="2668"/>
                </a:cubicBezTo>
                <a:cubicBezTo>
                  <a:pt x="13824" y="2763"/>
                  <a:pt x="13883" y="2846"/>
                  <a:pt x="13955" y="2953"/>
                </a:cubicBezTo>
                <a:cubicBezTo>
                  <a:pt x="14074" y="3120"/>
                  <a:pt x="14193" y="3263"/>
                  <a:pt x="14348" y="3382"/>
                </a:cubicBezTo>
                <a:cubicBezTo>
                  <a:pt x="14372" y="3418"/>
                  <a:pt x="14407" y="3441"/>
                  <a:pt x="14431" y="3453"/>
                </a:cubicBezTo>
                <a:cubicBezTo>
                  <a:pt x="14312" y="3572"/>
                  <a:pt x="14181" y="3680"/>
                  <a:pt x="14050" y="3787"/>
                </a:cubicBezTo>
                <a:cubicBezTo>
                  <a:pt x="13836" y="3930"/>
                  <a:pt x="13598" y="4049"/>
                  <a:pt x="13360" y="4144"/>
                </a:cubicBezTo>
                <a:cubicBezTo>
                  <a:pt x="13050" y="4239"/>
                  <a:pt x="12693" y="4322"/>
                  <a:pt x="12336" y="4370"/>
                </a:cubicBezTo>
                <a:cubicBezTo>
                  <a:pt x="12229" y="4382"/>
                  <a:pt x="12121" y="4382"/>
                  <a:pt x="12026" y="4382"/>
                </a:cubicBezTo>
                <a:cubicBezTo>
                  <a:pt x="11764" y="4382"/>
                  <a:pt x="11502" y="4370"/>
                  <a:pt x="11216" y="4322"/>
                </a:cubicBezTo>
                <a:cubicBezTo>
                  <a:pt x="10788" y="4251"/>
                  <a:pt x="10371" y="4132"/>
                  <a:pt x="10002" y="3965"/>
                </a:cubicBezTo>
                <a:lnTo>
                  <a:pt x="9645" y="3787"/>
                </a:lnTo>
                <a:cubicBezTo>
                  <a:pt x="9800" y="3561"/>
                  <a:pt x="9943" y="3334"/>
                  <a:pt x="10026" y="3096"/>
                </a:cubicBezTo>
                <a:cubicBezTo>
                  <a:pt x="10204" y="2679"/>
                  <a:pt x="10276" y="2263"/>
                  <a:pt x="10240" y="1894"/>
                </a:cubicBezTo>
                <a:cubicBezTo>
                  <a:pt x="10204" y="1667"/>
                  <a:pt x="10145" y="1465"/>
                  <a:pt x="10038" y="1298"/>
                </a:cubicBezTo>
                <a:cubicBezTo>
                  <a:pt x="9978" y="1215"/>
                  <a:pt x="9943" y="1120"/>
                  <a:pt x="9859" y="1048"/>
                </a:cubicBezTo>
                <a:lnTo>
                  <a:pt x="9776" y="953"/>
                </a:lnTo>
                <a:lnTo>
                  <a:pt x="9740" y="929"/>
                </a:lnTo>
                <a:cubicBezTo>
                  <a:pt x="9716" y="894"/>
                  <a:pt x="9681" y="882"/>
                  <a:pt x="9657" y="858"/>
                </a:cubicBezTo>
                <a:cubicBezTo>
                  <a:pt x="9538" y="774"/>
                  <a:pt x="9431" y="751"/>
                  <a:pt x="9323" y="739"/>
                </a:cubicBezTo>
                <a:lnTo>
                  <a:pt x="9288" y="739"/>
                </a:lnTo>
                <a:cubicBezTo>
                  <a:pt x="9192" y="739"/>
                  <a:pt x="9109" y="751"/>
                  <a:pt x="9014" y="774"/>
                </a:cubicBezTo>
                <a:cubicBezTo>
                  <a:pt x="8907" y="810"/>
                  <a:pt x="8835" y="858"/>
                  <a:pt x="8764" y="917"/>
                </a:cubicBezTo>
                <a:cubicBezTo>
                  <a:pt x="8692" y="965"/>
                  <a:pt x="8597" y="1036"/>
                  <a:pt x="8526" y="1120"/>
                </a:cubicBezTo>
                <a:cubicBezTo>
                  <a:pt x="8454" y="1215"/>
                  <a:pt x="8371" y="1298"/>
                  <a:pt x="8335" y="1405"/>
                </a:cubicBezTo>
                <a:cubicBezTo>
                  <a:pt x="8288" y="1477"/>
                  <a:pt x="8240" y="1584"/>
                  <a:pt x="8192" y="1703"/>
                </a:cubicBezTo>
                <a:cubicBezTo>
                  <a:pt x="8157" y="1822"/>
                  <a:pt x="8121" y="1906"/>
                  <a:pt x="8109" y="2001"/>
                </a:cubicBezTo>
                <a:lnTo>
                  <a:pt x="8109" y="2025"/>
                </a:lnTo>
                <a:cubicBezTo>
                  <a:pt x="8097" y="2120"/>
                  <a:pt x="8073" y="2203"/>
                  <a:pt x="8073" y="2310"/>
                </a:cubicBezTo>
                <a:cubicBezTo>
                  <a:pt x="8073" y="2572"/>
                  <a:pt x="8109" y="2799"/>
                  <a:pt x="8168" y="3013"/>
                </a:cubicBezTo>
                <a:lnTo>
                  <a:pt x="8180" y="3037"/>
                </a:lnTo>
                <a:cubicBezTo>
                  <a:pt x="8216" y="3132"/>
                  <a:pt x="8240" y="3215"/>
                  <a:pt x="8299" y="3310"/>
                </a:cubicBezTo>
                <a:cubicBezTo>
                  <a:pt x="8347" y="3394"/>
                  <a:pt x="8407" y="3489"/>
                  <a:pt x="8478" y="3584"/>
                </a:cubicBezTo>
                <a:cubicBezTo>
                  <a:pt x="8573" y="3727"/>
                  <a:pt x="8669" y="3846"/>
                  <a:pt x="8788" y="3941"/>
                </a:cubicBezTo>
                <a:cubicBezTo>
                  <a:pt x="8752" y="3977"/>
                  <a:pt x="8716" y="4001"/>
                  <a:pt x="8669" y="4037"/>
                </a:cubicBezTo>
                <a:cubicBezTo>
                  <a:pt x="8478" y="4156"/>
                  <a:pt x="8288" y="4263"/>
                  <a:pt x="8073" y="4346"/>
                </a:cubicBezTo>
                <a:cubicBezTo>
                  <a:pt x="7859" y="4418"/>
                  <a:pt x="7633" y="4465"/>
                  <a:pt x="7395" y="4501"/>
                </a:cubicBezTo>
                <a:cubicBezTo>
                  <a:pt x="7323" y="4501"/>
                  <a:pt x="7228" y="4513"/>
                  <a:pt x="7145" y="4513"/>
                </a:cubicBezTo>
                <a:cubicBezTo>
                  <a:pt x="6942" y="4513"/>
                  <a:pt x="6740" y="4501"/>
                  <a:pt x="6525" y="4465"/>
                </a:cubicBezTo>
                <a:cubicBezTo>
                  <a:pt x="6216" y="4406"/>
                  <a:pt x="5930" y="4322"/>
                  <a:pt x="5656" y="4203"/>
                </a:cubicBezTo>
                <a:cubicBezTo>
                  <a:pt x="5371" y="4061"/>
                  <a:pt x="5120" y="3906"/>
                  <a:pt x="4882" y="3727"/>
                </a:cubicBezTo>
                <a:cubicBezTo>
                  <a:pt x="4739" y="3608"/>
                  <a:pt x="4620" y="3489"/>
                  <a:pt x="4501" y="3346"/>
                </a:cubicBezTo>
                <a:cubicBezTo>
                  <a:pt x="4644" y="3263"/>
                  <a:pt x="4739" y="3168"/>
                  <a:pt x="4835" y="3084"/>
                </a:cubicBezTo>
                <a:cubicBezTo>
                  <a:pt x="5013" y="2906"/>
                  <a:pt x="5144" y="2739"/>
                  <a:pt x="5251" y="2560"/>
                </a:cubicBezTo>
                <a:cubicBezTo>
                  <a:pt x="5371" y="2370"/>
                  <a:pt x="5454" y="2191"/>
                  <a:pt x="5513" y="2013"/>
                </a:cubicBezTo>
                <a:cubicBezTo>
                  <a:pt x="5692" y="1501"/>
                  <a:pt x="5692" y="1084"/>
                  <a:pt x="5537" y="751"/>
                </a:cubicBezTo>
                <a:cubicBezTo>
                  <a:pt x="5442" y="548"/>
                  <a:pt x="5311" y="393"/>
                  <a:pt x="5132" y="239"/>
                </a:cubicBezTo>
                <a:cubicBezTo>
                  <a:pt x="5025" y="155"/>
                  <a:pt x="4918" y="96"/>
                  <a:pt x="4835" y="60"/>
                </a:cubicBezTo>
                <a:cubicBezTo>
                  <a:pt x="4775" y="48"/>
                  <a:pt x="4728" y="36"/>
                  <a:pt x="4656" y="12"/>
                </a:cubicBezTo>
                <a:cubicBezTo>
                  <a:pt x="4609" y="12"/>
                  <a:pt x="4561" y="1"/>
                  <a:pt x="4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 name="Google Shape;516;p27"/>
          <p:cNvGrpSpPr/>
          <p:nvPr/>
        </p:nvGrpSpPr>
        <p:grpSpPr>
          <a:xfrm rot="-6812456">
            <a:off x="6914924" y="3211917"/>
            <a:ext cx="856445" cy="1019569"/>
            <a:chOff x="2393450" y="2764975"/>
            <a:chExt cx="522400" cy="621900"/>
          </a:xfrm>
        </p:grpSpPr>
        <p:sp>
          <p:nvSpPr>
            <p:cNvPr id="517" name="Google Shape;517;p27"/>
            <p:cNvSpPr/>
            <p:nvPr/>
          </p:nvSpPr>
          <p:spPr>
            <a:xfrm>
              <a:off x="2539900" y="2942375"/>
              <a:ext cx="278625" cy="279225"/>
            </a:xfrm>
            <a:custGeom>
              <a:rect b="b" l="l" r="r" t="t"/>
              <a:pathLst>
                <a:path extrusionOk="0" h="11169" w="11145">
                  <a:moveTo>
                    <a:pt x="5873" y="1"/>
                  </a:moveTo>
                  <a:cubicBezTo>
                    <a:pt x="5840" y="1"/>
                    <a:pt x="5807" y="2"/>
                    <a:pt x="5775" y="4"/>
                  </a:cubicBezTo>
                  <a:cubicBezTo>
                    <a:pt x="5560" y="16"/>
                    <a:pt x="5370" y="39"/>
                    <a:pt x="5179" y="51"/>
                  </a:cubicBezTo>
                  <a:cubicBezTo>
                    <a:pt x="4965" y="63"/>
                    <a:pt x="4763" y="99"/>
                    <a:pt x="4536" y="135"/>
                  </a:cubicBezTo>
                  <a:cubicBezTo>
                    <a:pt x="4382" y="170"/>
                    <a:pt x="4251" y="194"/>
                    <a:pt x="4108" y="242"/>
                  </a:cubicBezTo>
                  <a:lnTo>
                    <a:pt x="4012" y="278"/>
                  </a:lnTo>
                  <a:cubicBezTo>
                    <a:pt x="3846" y="325"/>
                    <a:pt x="3703" y="373"/>
                    <a:pt x="3548" y="432"/>
                  </a:cubicBezTo>
                  <a:lnTo>
                    <a:pt x="3512" y="456"/>
                  </a:lnTo>
                  <a:cubicBezTo>
                    <a:pt x="3334" y="528"/>
                    <a:pt x="3167" y="623"/>
                    <a:pt x="2989" y="706"/>
                  </a:cubicBezTo>
                  <a:cubicBezTo>
                    <a:pt x="2834" y="801"/>
                    <a:pt x="2691" y="885"/>
                    <a:pt x="2560" y="992"/>
                  </a:cubicBezTo>
                  <a:cubicBezTo>
                    <a:pt x="2393" y="1111"/>
                    <a:pt x="2227" y="1230"/>
                    <a:pt x="2096" y="1361"/>
                  </a:cubicBezTo>
                  <a:lnTo>
                    <a:pt x="2060" y="1397"/>
                  </a:lnTo>
                  <a:lnTo>
                    <a:pt x="1703" y="1754"/>
                  </a:lnTo>
                  <a:cubicBezTo>
                    <a:pt x="1560" y="1897"/>
                    <a:pt x="1417" y="2064"/>
                    <a:pt x="1310" y="2242"/>
                  </a:cubicBezTo>
                  <a:cubicBezTo>
                    <a:pt x="1131" y="2492"/>
                    <a:pt x="917" y="2790"/>
                    <a:pt x="738" y="3111"/>
                  </a:cubicBezTo>
                  <a:cubicBezTo>
                    <a:pt x="548" y="3457"/>
                    <a:pt x="381" y="3814"/>
                    <a:pt x="274" y="4159"/>
                  </a:cubicBezTo>
                  <a:cubicBezTo>
                    <a:pt x="238" y="4338"/>
                    <a:pt x="179" y="4504"/>
                    <a:pt x="143" y="4659"/>
                  </a:cubicBezTo>
                  <a:cubicBezTo>
                    <a:pt x="119" y="4814"/>
                    <a:pt x="83" y="4992"/>
                    <a:pt x="60" y="5219"/>
                  </a:cubicBezTo>
                  <a:cubicBezTo>
                    <a:pt x="12" y="5540"/>
                    <a:pt x="0" y="5838"/>
                    <a:pt x="0" y="6112"/>
                  </a:cubicBezTo>
                  <a:cubicBezTo>
                    <a:pt x="0" y="6314"/>
                    <a:pt x="12" y="6528"/>
                    <a:pt x="12" y="6731"/>
                  </a:cubicBezTo>
                  <a:cubicBezTo>
                    <a:pt x="60" y="7005"/>
                    <a:pt x="119" y="7255"/>
                    <a:pt x="191" y="7481"/>
                  </a:cubicBezTo>
                  <a:lnTo>
                    <a:pt x="202" y="7505"/>
                  </a:lnTo>
                  <a:cubicBezTo>
                    <a:pt x="262" y="7683"/>
                    <a:pt x="333" y="7898"/>
                    <a:pt x="429" y="8076"/>
                  </a:cubicBezTo>
                  <a:lnTo>
                    <a:pt x="476" y="8159"/>
                  </a:lnTo>
                  <a:cubicBezTo>
                    <a:pt x="548" y="8302"/>
                    <a:pt x="607" y="8445"/>
                    <a:pt x="691" y="8576"/>
                  </a:cubicBezTo>
                  <a:cubicBezTo>
                    <a:pt x="714" y="8612"/>
                    <a:pt x="726" y="8624"/>
                    <a:pt x="738" y="8660"/>
                  </a:cubicBezTo>
                  <a:cubicBezTo>
                    <a:pt x="774" y="8707"/>
                    <a:pt x="798" y="8779"/>
                    <a:pt x="845" y="8814"/>
                  </a:cubicBezTo>
                  <a:lnTo>
                    <a:pt x="893" y="8874"/>
                  </a:lnTo>
                  <a:lnTo>
                    <a:pt x="988" y="9029"/>
                  </a:lnTo>
                  <a:cubicBezTo>
                    <a:pt x="1131" y="9207"/>
                    <a:pt x="1274" y="9362"/>
                    <a:pt x="1405" y="9517"/>
                  </a:cubicBezTo>
                  <a:cubicBezTo>
                    <a:pt x="1488" y="9588"/>
                    <a:pt x="1560" y="9648"/>
                    <a:pt x="1607" y="9695"/>
                  </a:cubicBezTo>
                  <a:cubicBezTo>
                    <a:pt x="1810" y="9874"/>
                    <a:pt x="1965" y="9993"/>
                    <a:pt x="2119" y="10100"/>
                  </a:cubicBezTo>
                  <a:cubicBezTo>
                    <a:pt x="2691" y="10457"/>
                    <a:pt x="3358" y="10838"/>
                    <a:pt x="4108" y="11005"/>
                  </a:cubicBezTo>
                  <a:cubicBezTo>
                    <a:pt x="4477" y="11100"/>
                    <a:pt x="4858" y="11136"/>
                    <a:pt x="5251" y="11160"/>
                  </a:cubicBezTo>
                  <a:cubicBezTo>
                    <a:pt x="5334" y="11166"/>
                    <a:pt x="5414" y="11169"/>
                    <a:pt x="5501" y="11169"/>
                  </a:cubicBezTo>
                  <a:cubicBezTo>
                    <a:pt x="5587" y="11169"/>
                    <a:pt x="5679" y="11166"/>
                    <a:pt x="5786" y="11160"/>
                  </a:cubicBezTo>
                  <a:cubicBezTo>
                    <a:pt x="5810" y="11160"/>
                    <a:pt x="5846" y="11136"/>
                    <a:pt x="5870" y="11136"/>
                  </a:cubicBezTo>
                  <a:lnTo>
                    <a:pt x="5977" y="11136"/>
                  </a:lnTo>
                  <a:cubicBezTo>
                    <a:pt x="6037" y="11136"/>
                    <a:pt x="6096" y="11136"/>
                    <a:pt x="6144" y="11124"/>
                  </a:cubicBezTo>
                  <a:cubicBezTo>
                    <a:pt x="6167" y="11124"/>
                    <a:pt x="6203" y="11112"/>
                    <a:pt x="6227" y="11112"/>
                  </a:cubicBezTo>
                  <a:cubicBezTo>
                    <a:pt x="6287" y="11088"/>
                    <a:pt x="6334" y="11088"/>
                    <a:pt x="6394" y="11077"/>
                  </a:cubicBezTo>
                  <a:lnTo>
                    <a:pt x="6465" y="11065"/>
                  </a:lnTo>
                  <a:cubicBezTo>
                    <a:pt x="6620" y="11017"/>
                    <a:pt x="6763" y="10993"/>
                    <a:pt x="6906" y="10946"/>
                  </a:cubicBezTo>
                  <a:cubicBezTo>
                    <a:pt x="7096" y="10874"/>
                    <a:pt x="7322" y="10791"/>
                    <a:pt x="7525" y="10707"/>
                  </a:cubicBezTo>
                  <a:cubicBezTo>
                    <a:pt x="7858" y="10576"/>
                    <a:pt x="8180" y="10434"/>
                    <a:pt x="8477" y="10243"/>
                  </a:cubicBezTo>
                  <a:lnTo>
                    <a:pt x="8537" y="10219"/>
                  </a:lnTo>
                  <a:cubicBezTo>
                    <a:pt x="8656" y="10124"/>
                    <a:pt x="8787" y="10053"/>
                    <a:pt x="8906" y="9957"/>
                  </a:cubicBezTo>
                  <a:cubicBezTo>
                    <a:pt x="9132" y="9803"/>
                    <a:pt x="9311" y="9648"/>
                    <a:pt x="9477" y="9517"/>
                  </a:cubicBezTo>
                  <a:cubicBezTo>
                    <a:pt x="9596" y="9410"/>
                    <a:pt x="9716" y="9291"/>
                    <a:pt x="9823" y="9160"/>
                  </a:cubicBezTo>
                  <a:cubicBezTo>
                    <a:pt x="9966" y="8993"/>
                    <a:pt x="10120" y="8814"/>
                    <a:pt x="10251" y="8624"/>
                  </a:cubicBezTo>
                  <a:cubicBezTo>
                    <a:pt x="10335" y="8493"/>
                    <a:pt x="10430" y="8338"/>
                    <a:pt x="10537" y="8159"/>
                  </a:cubicBezTo>
                  <a:cubicBezTo>
                    <a:pt x="10632" y="7981"/>
                    <a:pt x="10728" y="7778"/>
                    <a:pt x="10799" y="7564"/>
                  </a:cubicBezTo>
                  <a:cubicBezTo>
                    <a:pt x="10906" y="7267"/>
                    <a:pt x="10990" y="6921"/>
                    <a:pt x="11073" y="6552"/>
                  </a:cubicBezTo>
                  <a:cubicBezTo>
                    <a:pt x="11109" y="6290"/>
                    <a:pt x="11144" y="6004"/>
                    <a:pt x="11144" y="5731"/>
                  </a:cubicBezTo>
                  <a:cubicBezTo>
                    <a:pt x="11144" y="5635"/>
                    <a:pt x="11144" y="5516"/>
                    <a:pt x="11132" y="5409"/>
                  </a:cubicBezTo>
                  <a:cubicBezTo>
                    <a:pt x="11097" y="4945"/>
                    <a:pt x="11025" y="4588"/>
                    <a:pt x="10918" y="4242"/>
                  </a:cubicBezTo>
                  <a:cubicBezTo>
                    <a:pt x="10859" y="4052"/>
                    <a:pt x="10787" y="3861"/>
                    <a:pt x="10692" y="3647"/>
                  </a:cubicBezTo>
                  <a:cubicBezTo>
                    <a:pt x="10620" y="3492"/>
                    <a:pt x="10549" y="3326"/>
                    <a:pt x="10454" y="3159"/>
                  </a:cubicBezTo>
                  <a:cubicBezTo>
                    <a:pt x="10358" y="2980"/>
                    <a:pt x="10251" y="2814"/>
                    <a:pt x="10144" y="2659"/>
                  </a:cubicBezTo>
                  <a:cubicBezTo>
                    <a:pt x="10097" y="2552"/>
                    <a:pt x="10037" y="2445"/>
                    <a:pt x="9966" y="2337"/>
                  </a:cubicBezTo>
                  <a:lnTo>
                    <a:pt x="9918" y="2266"/>
                  </a:lnTo>
                  <a:lnTo>
                    <a:pt x="9739" y="2004"/>
                  </a:lnTo>
                  <a:lnTo>
                    <a:pt x="9716" y="1968"/>
                  </a:lnTo>
                  <a:cubicBezTo>
                    <a:pt x="9620" y="1849"/>
                    <a:pt x="9537" y="1730"/>
                    <a:pt x="9442" y="1623"/>
                  </a:cubicBezTo>
                  <a:cubicBezTo>
                    <a:pt x="9358" y="1528"/>
                    <a:pt x="9263" y="1421"/>
                    <a:pt x="9168" y="1313"/>
                  </a:cubicBezTo>
                  <a:cubicBezTo>
                    <a:pt x="9085" y="1242"/>
                    <a:pt x="9013" y="1171"/>
                    <a:pt x="8942" y="1111"/>
                  </a:cubicBezTo>
                  <a:lnTo>
                    <a:pt x="8882" y="1063"/>
                  </a:lnTo>
                  <a:cubicBezTo>
                    <a:pt x="8823" y="1016"/>
                    <a:pt x="8763" y="956"/>
                    <a:pt x="8692" y="921"/>
                  </a:cubicBezTo>
                  <a:cubicBezTo>
                    <a:pt x="8656" y="885"/>
                    <a:pt x="8632" y="873"/>
                    <a:pt x="8596" y="837"/>
                  </a:cubicBezTo>
                  <a:cubicBezTo>
                    <a:pt x="8549" y="790"/>
                    <a:pt x="8489" y="766"/>
                    <a:pt x="8453" y="730"/>
                  </a:cubicBezTo>
                  <a:cubicBezTo>
                    <a:pt x="8418" y="718"/>
                    <a:pt x="8394" y="706"/>
                    <a:pt x="8370" y="694"/>
                  </a:cubicBezTo>
                  <a:cubicBezTo>
                    <a:pt x="8120" y="528"/>
                    <a:pt x="7822" y="373"/>
                    <a:pt x="7525" y="289"/>
                  </a:cubicBezTo>
                  <a:cubicBezTo>
                    <a:pt x="7346" y="230"/>
                    <a:pt x="7144" y="170"/>
                    <a:pt x="6882" y="123"/>
                  </a:cubicBezTo>
                  <a:cubicBezTo>
                    <a:pt x="6691" y="75"/>
                    <a:pt x="6501" y="51"/>
                    <a:pt x="6310" y="39"/>
                  </a:cubicBezTo>
                  <a:cubicBezTo>
                    <a:pt x="6165" y="20"/>
                    <a:pt x="6019" y="1"/>
                    <a:pt x="58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7"/>
            <p:cNvSpPr/>
            <p:nvPr/>
          </p:nvSpPr>
          <p:spPr>
            <a:xfrm>
              <a:off x="2561625" y="2764975"/>
              <a:ext cx="302725" cy="621900"/>
            </a:xfrm>
            <a:custGeom>
              <a:rect b="b" l="l" r="r" t="t"/>
              <a:pathLst>
                <a:path extrusionOk="0" h="24876" w="12109">
                  <a:moveTo>
                    <a:pt x="415" y="0"/>
                  </a:moveTo>
                  <a:cubicBezTo>
                    <a:pt x="252" y="0"/>
                    <a:pt x="90" y="105"/>
                    <a:pt x="36" y="277"/>
                  </a:cubicBezTo>
                  <a:cubicBezTo>
                    <a:pt x="24" y="313"/>
                    <a:pt x="0" y="361"/>
                    <a:pt x="48" y="420"/>
                  </a:cubicBezTo>
                  <a:cubicBezTo>
                    <a:pt x="48" y="551"/>
                    <a:pt x="107" y="682"/>
                    <a:pt x="226" y="766"/>
                  </a:cubicBezTo>
                  <a:cubicBezTo>
                    <a:pt x="334" y="825"/>
                    <a:pt x="441" y="897"/>
                    <a:pt x="536" y="956"/>
                  </a:cubicBezTo>
                  <a:cubicBezTo>
                    <a:pt x="679" y="1028"/>
                    <a:pt x="810" y="1087"/>
                    <a:pt x="941" y="1159"/>
                  </a:cubicBezTo>
                  <a:cubicBezTo>
                    <a:pt x="1167" y="1278"/>
                    <a:pt x="1393" y="1385"/>
                    <a:pt x="1608" y="1504"/>
                  </a:cubicBezTo>
                  <a:cubicBezTo>
                    <a:pt x="2000" y="1694"/>
                    <a:pt x="2381" y="1897"/>
                    <a:pt x="2774" y="2099"/>
                  </a:cubicBezTo>
                  <a:cubicBezTo>
                    <a:pt x="3120" y="2290"/>
                    <a:pt x="3453" y="2492"/>
                    <a:pt x="3786" y="2694"/>
                  </a:cubicBezTo>
                  <a:cubicBezTo>
                    <a:pt x="4406" y="3087"/>
                    <a:pt x="5025" y="3480"/>
                    <a:pt x="5620" y="3921"/>
                  </a:cubicBezTo>
                  <a:cubicBezTo>
                    <a:pt x="6168" y="4337"/>
                    <a:pt x="6668" y="4778"/>
                    <a:pt x="7180" y="5242"/>
                  </a:cubicBezTo>
                  <a:cubicBezTo>
                    <a:pt x="7323" y="5385"/>
                    <a:pt x="7477" y="5540"/>
                    <a:pt x="7620" y="5707"/>
                  </a:cubicBezTo>
                  <a:cubicBezTo>
                    <a:pt x="7775" y="5861"/>
                    <a:pt x="7942" y="6040"/>
                    <a:pt x="8085" y="6242"/>
                  </a:cubicBezTo>
                  <a:cubicBezTo>
                    <a:pt x="8239" y="6433"/>
                    <a:pt x="8382" y="6612"/>
                    <a:pt x="8513" y="6802"/>
                  </a:cubicBezTo>
                  <a:cubicBezTo>
                    <a:pt x="8573" y="6897"/>
                    <a:pt x="8656" y="6993"/>
                    <a:pt x="8716" y="7088"/>
                  </a:cubicBezTo>
                  <a:cubicBezTo>
                    <a:pt x="8751" y="7147"/>
                    <a:pt x="8799" y="7219"/>
                    <a:pt x="8847" y="7290"/>
                  </a:cubicBezTo>
                  <a:cubicBezTo>
                    <a:pt x="8906" y="7409"/>
                    <a:pt x="8978" y="7528"/>
                    <a:pt x="9037" y="7647"/>
                  </a:cubicBezTo>
                  <a:cubicBezTo>
                    <a:pt x="9108" y="7802"/>
                    <a:pt x="9168" y="7933"/>
                    <a:pt x="9251" y="8088"/>
                  </a:cubicBezTo>
                  <a:cubicBezTo>
                    <a:pt x="9382" y="8338"/>
                    <a:pt x="9501" y="8600"/>
                    <a:pt x="9609" y="8874"/>
                  </a:cubicBezTo>
                  <a:cubicBezTo>
                    <a:pt x="9799" y="9362"/>
                    <a:pt x="9978" y="9886"/>
                    <a:pt x="10121" y="10386"/>
                  </a:cubicBezTo>
                  <a:cubicBezTo>
                    <a:pt x="10180" y="10612"/>
                    <a:pt x="10240" y="10838"/>
                    <a:pt x="10299" y="11076"/>
                  </a:cubicBezTo>
                  <a:cubicBezTo>
                    <a:pt x="10335" y="11195"/>
                    <a:pt x="10359" y="11315"/>
                    <a:pt x="10382" y="11434"/>
                  </a:cubicBezTo>
                  <a:cubicBezTo>
                    <a:pt x="10406" y="11576"/>
                    <a:pt x="10418" y="11731"/>
                    <a:pt x="10454" y="11874"/>
                  </a:cubicBezTo>
                  <a:cubicBezTo>
                    <a:pt x="10466" y="12017"/>
                    <a:pt x="10478" y="12136"/>
                    <a:pt x="10502" y="12267"/>
                  </a:cubicBezTo>
                  <a:cubicBezTo>
                    <a:pt x="10513" y="12386"/>
                    <a:pt x="10513" y="12493"/>
                    <a:pt x="10525" y="12589"/>
                  </a:cubicBezTo>
                  <a:cubicBezTo>
                    <a:pt x="10537" y="12827"/>
                    <a:pt x="10561" y="13053"/>
                    <a:pt x="10573" y="13291"/>
                  </a:cubicBezTo>
                  <a:cubicBezTo>
                    <a:pt x="10585" y="13648"/>
                    <a:pt x="10585" y="14005"/>
                    <a:pt x="10561" y="14363"/>
                  </a:cubicBezTo>
                  <a:cubicBezTo>
                    <a:pt x="10537" y="14482"/>
                    <a:pt x="10537" y="14601"/>
                    <a:pt x="10525" y="14708"/>
                  </a:cubicBezTo>
                  <a:cubicBezTo>
                    <a:pt x="10513" y="14815"/>
                    <a:pt x="10502" y="14934"/>
                    <a:pt x="10478" y="15029"/>
                  </a:cubicBezTo>
                  <a:cubicBezTo>
                    <a:pt x="10466" y="15172"/>
                    <a:pt x="10442" y="15303"/>
                    <a:pt x="10406" y="15434"/>
                  </a:cubicBezTo>
                  <a:lnTo>
                    <a:pt x="10323" y="15744"/>
                  </a:lnTo>
                  <a:cubicBezTo>
                    <a:pt x="10287" y="15839"/>
                    <a:pt x="10263" y="15910"/>
                    <a:pt x="10228" y="16006"/>
                  </a:cubicBezTo>
                  <a:cubicBezTo>
                    <a:pt x="10204" y="16089"/>
                    <a:pt x="10168" y="16196"/>
                    <a:pt x="10121" y="16279"/>
                  </a:cubicBezTo>
                  <a:cubicBezTo>
                    <a:pt x="10085" y="16387"/>
                    <a:pt x="10037" y="16482"/>
                    <a:pt x="9990" y="16577"/>
                  </a:cubicBezTo>
                  <a:cubicBezTo>
                    <a:pt x="9966" y="16625"/>
                    <a:pt x="9942" y="16672"/>
                    <a:pt x="9918" y="16720"/>
                  </a:cubicBezTo>
                  <a:lnTo>
                    <a:pt x="9382" y="17649"/>
                  </a:lnTo>
                  <a:cubicBezTo>
                    <a:pt x="9275" y="17827"/>
                    <a:pt x="9192" y="17994"/>
                    <a:pt x="9085" y="18173"/>
                  </a:cubicBezTo>
                  <a:cubicBezTo>
                    <a:pt x="8989" y="18339"/>
                    <a:pt x="8894" y="18482"/>
                    <a:pt x="8799" y="18637"/>
                  </a:cubicBezTo>
                  <a:cubicBezTo>
                    <a:pt x="8454" y="19185"/>
                    <a:pt x="8013" y="19661"/>
                    <a:pt x="7561" y="20137"/>
                  </a:cubicBezTo>
                  <a:lnTo>
                    <a:pt x="6989" y="20720"/>
                  </a:lnTo>
                  <a:cubicBezTo>
                    <a:pt x="6894" y="20792"/>
                    <a:pt x="6811" y="20887"/>
                    <a:pt x="6715" y="20959"/>
                  </a:cubicBezTo>
                  <a:cubicBezTo>
                    <a:pt x="6608" y="21042"/>
                    <a:pt x="6513" y="21149"/>
                    <a:pt x="6394" y="21244"/>
                  </a:cubicBezTo>
                  <a:cubicBezTo>
                    <a:pt x="6108" y="21459"/>
                    <a:pt x="5822" y="21673"/>
                    <a:pt x="5537" y="21899"/>
                  </a:cubicBezTo>
                  <a:cubicBezTo>
                    <a:pt x="5239" y="22113"/>
                    <a:pt x="4965" y="22340"/>
                    <a:pt x="4667" y="22566"/>
                  </a:cubicBezTo>
                  <a:cubicBezTo>
                    <a:pt x="4370" y="22768"/>
                    <a:pt x="4072" y="22995"/>
                    <a:pt x="3751" y="23209"/>
                  </a:cubicBezTo>
                  <a:cubicBezTo>
                    <a:pt x="3477" y="23411"/>
                    <a:pt x="3179" y="23590"/>
                    <a:pt x="2882" y="23768"/>
                  </a:cubicBezTo>
                  <a:cubicBezTo>
                    <a:pt x="2739" y="23864"/>
                    <a:pt x="2596" y="23935"/>
                    <a:pt x="2465" y="24018"/>
                  </a:cubicBezTo>
                  <a:cubicBezTo>
                    <a:pt x="2489" y="23995"/>
                    <a:pt x="2524" y="23983"/>
                    <a:pt x="2548" y="23959"/>
                  </a:cubicBezTo>
                  <a:lnTo>
                    <a:pt x="2548" y="23959"/>
                  </a:lnTo>
                  <a:cubicBezTo>
                    <a:pt x="2381" y="24066"/>
                    <a:pt x="2239" y="24161"/>
                    <a:pt x="2072" y="24245"/>
                  </a:cubicBezTo>
                  <a:cubicBezTo>
                    <a:pt x="1989" y="24304"/>
                    <a:pt x="1893" y="24352"/>
                    <a:pt x="1810" y="24411"/>
                  </a:cubicBezTo>
                  <a:cubicBezTo>
                    <a:pt x="1750" y="24459"/>
                    <a:pt x="1655" y="24483"/>
                    <a:pt x="1596" y="24542"/>
                  </a:cubicBezTo>
                  <a:cubicBezTo>
                    <a:pt x="1524" y="24578"/>
                    <a:pt x="1477" y="24650"/>
                    <a:pt x="1488" y="24721"/>
                  </a:cubicBezTo>
                  <a:cubicBezTo>
                    <a:pt x="1512" y="24792"/>
                    <a:pt x="1584" y="24852"/>
                    <a:pt x="1655" y="24852"/>
                  </a:cubicBezTo>
                  <a:cubicBezTo>
                    <a:pt x="1727" y="24876"/>
                    <a:pt x="1810" y="24876"/>
                    <a:pt x="1881" y="24876"/>
                  </a:cubicBezTo>
                  <a:cubicBezTo>
                    <a:pt x="1941" y="24876"/>
                    <a:pt x="2012" y="24876"/>
                    <a:pt x="2084" y="24852"/>
                  </a:cubicBezTo>
                  <a:lnTo>
                    <a:pt x="2584" y="24769"/>
                  </a:lnTo>
                  <a:cubicBezTo>
                    <a:pt x="2917" y="24697"/>
                    <a:pt x="3263" y="24602"/>
                    <a:pt x="3596" y="24495"/>
                  </a:cubicBezTo>
                  <a:cubicBezTo>
                    <a:pt x="3894" y="24411"/>
                    <a:pt x="4191" y="24304"/>
                    <a:pt x="4489" y="24185"/>
                  </a:cubicBezTo>
                  <a:cubicBezTo>
                    <a:pt x="4620" y="24126"/>
                    <a:pt x="4763" y="24078"/>
                    <a:pt x="4906" y="24007"/>
                  </a:cubicBezTo>
                  <a:cubicBezTo>
                    <a:pt x="5060" y="23935"/>
                    <a:pt x="5227" y="23864"/>
                    <a:pt x="5382" y="23768"/>
                  </a:cubicBezTo>
                  <a:cubicBezTo>
                    <a:pt x="5537" y="23685"/>
                    <a:pt x="5703" y="23578"/>
                    <a:pt x="5870" y="23483"/>
                  </a:cubicBezTo>
                  <a:cubicBezTo>
                    <a:pt x="6072" y="23352"/>
                    <a:pt x="6275" y="23233"/>
                    <a:pt x="6477" y="23102"/>
                  </a:cubicBezTo>
                  <a:cubicBezTo>
                    <a:pt x="6787" y="22923"/>
                    <a:pt x="7073" y="22697"/>
                    <a:pt x="7370" y="22494"/>
                  </a:cubicBezTo>
                  <a:cubicBezTo>
                    <a:pt x="7525" y="22387"/>
                    <a:pt x="7656" y="22268"/>
                    <a:pt x="7799" y="22149"/>
                  </a:cubicBezTo>
                  <a:cubicBezTo>
                    <a:pt x="7954" y="22030"/>
                    <a:pt x="8085" y="21899"/>
                    <a:pt x="8216" y="21780"/>
                  </a:cubicBezTo>
                  <a:cubicBezTo>
                    <a:pt x="8335" y="21673"/>
                    <a:pt x="8477" y="21542"/>
                    <a:pt x="8597" y="21423"/>
                  </a:cubicBezTo>
                  <a:cubicBezTo>
                    <a:pt x="8716" y="21316"/>
                    <a:pt x="8811" y="21197"/>
                    <a:pt x="8918" y="21078"/>
                  </a:cubicBezTo>
                  <a:cubicBezTo>
                    <a:pt x="8966" y="21018"/>
                    <a:pt x="9025" y="20970"/>
                    <a:pt x="9073" y="20911"/>
                  </a:cubicBezTo>
                  <a:cubicBezTo>
                    <a:pt x="9287" y="20649"/>
                    <a:pt x="9525" y="20363"/>
                    <a:pt x="9740" y="20078"/>
                  </a:cubicBezTo>
                  <a:cubicBezTo>
                    <a:pt x="9966" y="19780"/>
                    <a:pt x="10180" y="19494"/>
                    <a:pt x="10382" y="19185"/>
                  </a:cubicBezTo>
                  <a:cubicBezTo>
                    <a:pt x="10478" y="19006"/>
                    <a:pt x="10597" y="18839"/>
                    <a:pt x="10704" y="18661"/>
                  </a:cubicBezTo>
                  <a:cubicBezTo>
                    <a:pt x="10811" y="18518"/>
                    <a:pt x="10894" y="18351"/>
                    <a:pt x="10990" y="18184"/>
                  </a:cubicBezTo>
                  <a:cubicBezTo>
                    <a:pt x="11073" y="18053"/>
                    <a:pt x="11133" y="17911"/>
                    <a:pt x="11216" y="17768"/>
                  </a:cubicBezTo>
                  <a:cubicBezTo>
                    <a:pt x="11240" y="17708"/>
                    <a:pt x="11287" y="17649"/>
                    <a:pt x="11311" y="17577"/>
                  </a:cubicBezTo>
                  <a:cubicBezTo>
                    <a:pt x="11394" y="17411"/>
                    <a:pt x="11466" y="17256"/>
                    <a:pt x="11525" y="17077"/>
                  </a:cubicBezTo>
                  <a:cubicBezTo>
                    <a:pt x="11585" y="16899"/>
                    <a:pt x="11645" y="16720"/>
                    <a:pt x="11704" y="16518"/>
                  </a:cubicBezTo>
                  <a:lnTo>
                    <a:pt x="11835" y="15982"/>
                  </a:lnTo>
                  <a:cubicBezTo>
                    <a:pt x="11871" y="15851"/>
                    <a:pt x="11895" y="15732"/>
                    <a:pt x="11930" y="15601"/>
                  </a:cubicBezTo>
                  <a:cubicBezTo>
                    <a:pt x="11954" y="15506"/>
                    <a:pt x="11966" y="15410"/>
                    <a:pt x="11990" y="15315"/>
                  </a:cubicBezTo>
                  <a:cubicBezTo>
                    <a:pt x="12002" y="15148"/>
                    <a:pt x="12026" y="14994"/>
                    <a:pt x="12049" y="14827"/>
                  </a:cubicBezTo>
                  <a:cubicBezTo>
                    <a:pt x="12073" y="14470"/>
                    <a:pt x="12109" y="14112"/>
                    <a:pt x="12109" y="13743"/>
                  </a:cubicBezTo>
                  <a:cubicBezTo>
                    <a:pt x="12109" y="13303"/>
                    <a:pt x="12109" y="12874"/>
                    <a:pt x="12073" y="12446"/>
                  </a:cubicBezTo>
                  <a:cubicBezTo>
                    <a:pt x="12061" y="12255"/>
                    <a:pt x="12026" y="12053"/>
                    <a:pt x="12014" y="11862"/>
                  </a:cubicBezTo>
                  <a:cubicBezTo>
                    <a:pt x="11990" y="11684"/>
                    <a:pt x="11954" y="11493"/>
                    <a:pt x="11930" y="11315"/>
                  </a:cubicBezTo>
                  <a:cubicBezTo>
                    <a:pt x="11871" y="10945"/>
                    <a:pt x="11775" y="10588"/>
                    <a:pt x="11692" y="10231"/>
                  </a:cubicBezTo>
                  <a:cubicBezTo>
                    <a:pt x="11597" y="9814"/>
                    <a:pt x="11466" y="9410"/>
                    <a:pt x="11335" y="9005"/>
                  </a:cubicBezTo>
                  <a:cubicBezTo>
                    <a:pt x="11216" y="8659"/>
                    <a:pt x="11061" y="8326"/>
                    <a:pt x="10930" y="7993"/>
                  </a:cubicBezTo>
                  <a:cubicBezTo>
                    <a:pt x="10799" y="7671"/>
                    <a:pt x="10632" y="7338"/>
                    <a:pt x="10466" y="7028"/>
                  </a:cubicBezTo>
                  <a:cubicBezTo>
                    <a:pt x="10442" y="6957"/>
                    <a:pt x="10394" y="6897"/>
                    <a:pt x="10347" y="6814"/>
                  </a:cubicBezTo>
                  <a:cubicBezTo>
                    <a:pt x="10275" y="6683"/>
                    <a:pt x="10216" y="6552"/>
                    <a:pt x="10121" y="6433"/>
                  </a:cubicBezTo>
                  <a:cubicBezTo>
                    <a:pt x="10037" y="6302"/>
                    <a:pt x="9942" y="6147"/>
                    <a:pt x="9847" y="6016"/>
                  </a:cubicBezTo>
                  <a:cubicBezTo>
                    <a:pt x="9620" y="5719"/>
                    <a:pt x="9382" y="5433"/>
                    <a:pt x="9144" y="5147"/>
                  </a:cubicBezTo>
                  <a:cubicBezTo>
                    <a:pt x="9025" y="5016"/>
                    <a:pt x="8894" y="4873"/>
                    <a:pt x="8751" y="4742"/>
                  </a:cubicBezTo>
                  <a:cubicBezTo>
                    <a:pt x="8597" y="4552"/>
                    <a:pt x="8394" y="4385"/>
                    <a:pt x="8216" y="4218"/>
                  </a:cubicBezTo>
                  <a:cubicBezTo>
                    <a:pt x="7954" y="3968"/>
                    <a:pt x="7668" y="3730"/>
                    <a:pt x="7382" y="3492"/>
                  </a:cubicBezTo>
                  <a:cubicBezTo>
                    <a:pt x="7239" y="3373"/>
                    <a:pt x="7108" y="3266"/>
                    <a:pt x="6953" y="3147"/>
                  </a:cubicBezTo>
                  <a:cubicBezTo>
                    <a:pt x="6822" y="3040"/>
                    <a:pt x="6692" y="2933"/>
                    <a:pt x="6549" y="2849"/>
                  </a:cubicBezTo>
                  <a:cubicBezTo>
                    <a:pt x="5941" y="2444"/>
                    <a:pt x="5322" y="2063"/>
                    <a:pt x="4679" y="1682"/>
                  </a:cubicBezTo>
                  <a:cubicBezTo>
                    <a:pt x="4013" y="1301"/>
                    <a:pt x="3322" y="968"/>
                    <a:pt x="2620" y="670"/>
                  </a:cubicBezTo>
                  <a:cubicBezTo>
                    <a:pt x="2286" y="527"/>
                    <a:pt x="1941" y="397"/>
                    <a:pt x="1584" y="277"/>
                  </a:cubicBezTo>
                  <a:cubicBezTo>
                    <a:pt x="1417" y="230"/>
                    <a:pt x="1238" y="170"/>
                    <a:pt x="1072" y="123"/>
                  </a:cubicBezTo>
                  <a:cubicBezTo>
                    <a:pt x="953" y="99"/>
                    <a:pt x="834" y="51"/>
                    <a:pt x="715" y="39"/>
                  </a:cubicBezTo>
                  <a:cubicBezTo>
                    <a:pt x="643" y="16"/>
                    <a:pt x="560" y="16"/>
                    <a:pt x="465" y="4"/>
                  </a:cubicBezTo>
                  <a:cubicBezTo>
                    <a:pt x="448" y="1"/>
                    <a:pt x="431" y="0"/>
                    <a:pt x="4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7"/>
            <p:cNvSpPr/>
            <p:nvPr/>
          </p:nvSpPr>
          <p:spPr>
            <a:xfrm>
              <a:off x="2427075" y="2767275"/>
              <a:ext cx="190775" cy="618625"/>
            </a:xfrm>
            <a:custGeom>
              <a:rect b="b" l="l" r="r" t="t"/>
              <a:pathLst>
                <a:path extrusionOk="0" h="24745" w="7631">
                  <a:moveTo>
                    <a:pt x="6763" y="23069"/>
                  </a:moveTo>
                  <a:lnTo>
                    <a:pt x="6787" y="23081"/>
                  </a:lnTo>
                  <a:lnTo>
                    <a:pt x="6811" y="23117"/>
                  </a:lnTo>
                  <a:lnTo>
                    <a:pt x="6763" y="23069"/>
                  </a:lnTo>
                  <a:close/>
                  <a:moveTo>
                    <a:pt x="5942" y="0"/>
                  </a:moveTo>
                  <a:cubicBezTo>
                    <a:pt x="5910" y="0"/>
                    <a:pt x="5878" y="6"/>
                    <a:pt x="5847" y="19"/>
                  </a:cubicBezTo>
                  <a:cubicBezTo>
                    <a:pt x="5811" y="31"/>
                    <a:pt x="5799" y="43"/>
                    <a:pt x="5775" y="66"/>
                  </a:cubicBezTo>
                  <a:cubicBezTo>
                    <a:pt x="5489" y="185"/>
                    <a:pt x="5275" y="388"/>
                    <a:pt x="5061" y="578"/>
                  </a:cubicBezTo>
                  <a:cubicBezTo>
                    <a:pt x="4811" y="805"/>
                    <a:pt x="4573" y="1055"/>
                    <a:pt x="4334" y="1293"/>
                  </a:cubicBezTo>
                  <a:cubicBezTo>
                    <a:pt x="4073" y="1567"/>
                    <a:pt x="3834" y="1829"/>
                    <a:pt x="3620" y="2114"/>
                  </a:cubicBezTo>
                  <a:cubicBezTo>
                    <a:pt x="3513" y="2269"/>
                    <a:pt x="3394" y="2400"/>
                    <a:pt x="3287" y="2543"/>
                  </a:cubicBezTo>
                  <a:cubicBezTo>
                    <a:pt x="3168" y="2710"/>
                    <a:pt x="3060" y="2864"/>
                    <a:pt x="2953" y="3019"/>
                  </a:cubicBezTo>
                  <a:cubicBezTo>
                    <a:pt x="2739" y="3364"/>
                    <a:pt x="2525" y="3710"/>
                    <a:pt x="2334" y="4067"/>
                  </a:cubicBezTo>
                  <a:cubicBezTo>
                    <a:pt x="2156" y="4412"/>
                    <a:pt x="1977" y="4734"/>
                    <a:pt x="1798" y="5079"/>
                  </a:cubicBezTo>
                  <a:cubicBezTo>
                    <a:pt x="1632" y="5388"/>
                    <a:pt x="1501" y="5722"/>
                    <a:pt x="1370" y="6043"/>
                  </a:cubicBezTo>
                  <a:cubicBezTo>
                    <a:pt x="1215" y="6389"/>
                    <a:pt x="1084" y="6734"/>
                    <a:pt x="953" y="7091"/>
                  </a:cubicBezTo>
                  <a:cubicBezTo>
                    <a:pt x="798" y="7460"/>
                    <a:pt x="679" y="7865"/>
                    <a:pt x="572" y="8246"/>
                  </a:cubicBezTo>
                  <a:cubicBezTo>
                    <a:pt x="489" y="8591"/>
                    <a:pt x="382" y="8937"/>
                    <a:pt x="310" y="9270"/>
                  </a:cubicBezTo>
                  <a:cubicBezTo>
                    <a:pt x="263" y="9472"/>
                    <a:pt x="227" y="9651"/>
                    <a:pt x="191" y="9841"/>
                  </a:cubicBezTo>
                  <a:cubicBezTo>
                    <a:pt x="167" y="10032"/>
                    <a:pt x="132" y="10246"/>
                    <a:pt x="108" y="10437"/>
                  </a:cubicBezTo>
                  <a:cubicBezTo>
                    <a:pt x="72" y="10615"/>
                    <a:pt x="60" y="10794"/>
                    <a:pt x="48" y="10973"/>
                  </a:cubicBezTo>
                  <a:cubicBezTo>
                    <a:pt x="24" y="11139"/>
                    <a:pt x="12" y="11294"/>
                    <a:pt x="12" y="11461"/>
                  </a:cubicBezTo>
                  <a:cubicBezTo>
                    <a:pt x="12" y="11687"/>
                    <a:pt x="1" y="11889"/>
                    <a:pt x="24" y="12127"/>
                  </a:cubicBezTo>
                  <a:lnTo>
                    <a:pt x="24" y="12187"/>
                  </a:lnTo>
                  <a:cubicBezTo>
                    <a:pt x="48" y="12389"/>
                    <a:pt x="48" y="12580"/>
                    <a:pt x="60" y="12770"/>
                  </a:cubicBezTo>
                  <a:cubicBezTo>
                    <a:pt x="84" y="13116"/>
                    <a:pt x="143" y="13461"/>
                    <a:pt x="191" y="13794"/>
                  </a:cubicBezTo>
                  <a:lnTo>
                    <a:pt x="286" y="14378"/>
                  </a:lnTo>
                  <a:cubicBezTo>
                    <a:pt x="322" y="14556"/>
                    <a:pt x="358" y="14747"/>
                    <a:pt x="405" y="14925"/>
                  </a:cubicBezTo>
                  <a:cubicBezTo>
                    <a:pt x="489" y="15342"/>
                    <a:pt x="608" y="15759"/>
                    <a:pt x="727" y="16164"/>
                  </a:cubicBezTo>
                  <a:cubicBezTo>
                    <a:pt x="834" y="16509"/>
                    <a:pt x="941" y="16854"/>
                    <a:pt x="1060" y="17176"/>
                  </a:cubicBezTo>
                  <a:cubicBezTo>
                    <a:pt x="1179" y="17509"/>
                    <a:pt x="1310" y="17819"/>
                    <a:pt x="1441" y="18128"/>
                  </a:cubicBezTo>
                  <a:cubicBezTo>
                    <a:pt x="1596" y="18473"/>
                    <a:pt x="1751" y="18795"/>
                    <a:pt x="1929" y="19140"/>
                  </a:cubicBezTo>
                  <a:cubicBezTo>
                    <a:pt x="2132" y="19509"/>
                    <a:pt x="2346" y="19866"/>
                    <a:pt x="2572" y="20224"/>
                  </a:cubicBezTo>
                  <a:cubicBezTo>
                    <a:pt x="2763" y="20521"/>
                    <a:pt x="2965" y="20819"/>
                    <a:pt x="3180" y="21105"/>
                  </a:cubicBezTo>
                  <a:lnTo>
                    <a:pt x="3894" y="21950"/>
                  </a:lnTo>
                  <a:cubicBezTo>
                    <a:pt x="4144" y="22248"/>
                    <a:pt x="4418" y="22545"/>
                    <a:pt x="4704" y="22831"/>
                  </a:cubicBezTo>
                  <a:cubicBezTo>
                    <a:pt x="4835" y="22950"/>
                    <a:pt x="4954" y="23069"/>
                    <a:pt x="5073" y="23200"/>
                  </a:cubicBezTo>
                  <a:cubicBezTo>
                    <a:pt x="5192" y="23319"/>
                    <a:pt x="5311" y="23462"/>
                    <a:pt x="5430" y="23581"/>
                  </a:cubicBezTo>
                  <a:cubicBezTo>
                    <a:pt x="5680" y="23831"/>
                    <a:pt x="5954" y="24057"/>
                    <a:pt x="6251" y="24260"/>
                  </a:cubicBezTo>
                  <a:cubicBezTo>
                    <a:pt x="6382" y="24355"/>
                    <a:pt x="6501" y="24438"/>
                    <a:pt x="6632" y="24534"/>
                  </a:cubicBezTo>
                  <a:cubicBezTo>
                    <a:pt x="6775" y="24617"/>
                    <a:pt x="6894" y="24712"/>
                    <a:pt x="7037" y="24736"/>
                  </a:cubicBezTo>
                  <a:cubicBezTo>
                    <a:pt x="7065" y="24741"/>
                    <a:pt x="7093" y="24744"/>
                    <a:pt x="7120" y="24744"/>
                  </a:cubicBezTo>
                  <a:cubicBezTo>
                    <a:pt x="7396" y="24744"/>
                    <a:pt x="7630" y="24483"/>
                    <a:pt x="7609" y="24212"/>
                  </a:cubicBezTo>
                  <a:cubicBezTo>
                    <a:pt x="7585" y="24081"/>
                    <a:pt x="7525" y="23962"/>
                    <a:pt x="7454" y="23855"/>
                  </a:cubicBezTo>
                  <a:cubicBezTo>
                    <a:pt x="7406" y="23784"/>
                    <a:pt x="7359" y="23712"/>
                    <a:pt x="7311" y="23641"/>
                  </a:cubicBezTo>
                  <a:cubicBezTo>
                    <a:pt x="7156" y="23438"/>
                    <a:pt x="6990" y="23260"/>
                    <a:pt x="6823" y="23081"/>
                  </a:cubicBezTo>
                  <a:cubicBezTo>
                    <a:pt x="6609" y="22843"/>
                    <a:pt x="6370" y="22605"/>
                    <a:pt x="6132" y="22367"/>
                  </a:cubicBezTo>
                  <a:cubicBezTo>
                    <a:pt x="5966" y="22212"/>
                    <a:pt x="5799" y="22057"/>
                    <a:pt x="5632" y="21891"/>
                  </a:cubicBezTo>
                  <a:cubicBezTo>
                    <a:pt x="5573" y="21819"/>
                    <a:pt x="5513" y="21760"/>
                    <a:pt x="5454" y="21688"/>
                  </a:cubicBezTo>
                  <a:cubicBezTo>
                    <a:pt x="5239" y="21414"/>
                    <a:pt x="5001" y="21152"/>
                    <a:pt x="4787" y="20867"/>
                  </a:cubicBezTo>
                  <a:cubicBezTo>
                    <a:pt x="4668" y="20700"/>
                    <a:pt x="4549" y="20521"/>
                    <a:pt x="4430" y="20367"/>
                  </a:cubicBezTo>
                  <a:cubicBezTo>
                    <a:pt x="4346" y="20224"/>
                    <a:pt x="4263" y="20081"/>
                    <a:pt x="4180" y="19950"/>
                  </a:cubicBezTo>
                  <a:cubicBezTo>
                    <a:pt x="3989" y="19652"/>
                    <a:pt x="3811" y="19354"/>
                    <a:pt x="3632" y="19057"/>
                  </a:cubicBezTo>
                  <a:cubicBezTo>
                    <a:pt x="3465" y="18759"/>
                    <a:pt x="3287" y="18462"/>
                    <a:pt x="3120" y="18164"/>
                  </a:cubicBezTo>
                  <a:cubicBezTo>
                    <a:pt x="2870" y="17688"/>
                    <a:pt x="2620" y="17188"/>
                    <a:pt x="2418" y="16687"/>
                  </a:cubicBezTo>
                  <a:cubicBezTo>
                    <a:pt x="2298" y="16390"/>
                    <a:pt x="2203" y="16092"/>
                    <a:pt x="2108" y="15795"/>
                  </a:cubicBezTo>
                  <a:cubicBezTo>
                    <a:pt x="2037" y="15544"/>
                    <a:pt x="1977" y="15306"/>
                    <a:pt x="1917" y="15044"/>
                  </a:cubicBezTo>
                  <a:cubicBezTo>
                    <a:pt x="1858" y="14842"/>
                    <a:pt x="1810" y="14616"/>
                    <a:pt x="1787" y="14390"/>
                  </a:cubicBezTo>
                  <a:cubicBezTo>
                    <a:pt x="1739" y="14128"/>
                    <a:pt x="1679" y="13842"/>
                    <a:pt x="1667" y="13580"/>
                  </a:cubicBezTo>
                  <a:cubicBezTo>
                    <a:pt x="1656" y="13306"/>
                    <a:pt x="1620" y="13020"/>
                    <a:pt x="1620" y="12758"/>
                  </a:cubicBezTo>
                  <a:cubicBezTo>
                    <a:pt x="1620" y="12532"/>
                    <a:pt x="1632" y="12330"/>
                    <a:pt x="1632" y="12104"/>
                  </a:cubicBezTo>
                  <a:cubicBezTo>
                    <a:pt x="1632" y="11973"/>
                    <a:pt x="1632" y="11854"/>
                    <a:pt x="1656" y="11711"/>
                  </a:cubicBezTo>
                  <a:cubicBezTo>
                    <a:pt x="1667" y="11556"/>
                    <a:pt x="1667" y="11389"/>
                    <a:pt x="1691" y="11234"/>
                  </a:cubicBezTo>
                  <a:cubicBezTo>
                    <a:pt x="1739" y="10937"/>
                    <a:pt x="1798" y="10663"/>
                    <a:pt x="1858" y="10365"/>
                  </a:cubicBezTo>
                  <a:cubicBezTo>
                    <a:pt x="1917" y="10068"/>
                    <a:pt x="1977" y="9746"/>
                    <a:pt x="2048" y="9449"/>
                  </a:cubicBezTo>
                  <a:cubicBezTo>
                    <a:pt x="2084" y="9306"/>
                    <a:pt x="2108" y="9139"/>
                    <a:pt x="2156" y="8996"/>
                  </a:cubicBezTo>
                  <a:lnTo>
                    <a:pt x="2251" y="8675"/>
                  </a:lnTo>
                  <a:cubicBezTo>
                    <a:pt x="2322" y="8484"/>
                    <a:pt x="2382" y="8294"/>
                    <a:pt x="2441" y="8103"/>
                  </a:cubicBezTo>
                  <a:cubicBezTo>
                    <a:pt x="2560" y="7746"/>
                    <a:pt x="2679" y="7365"/>
                    <a:pt x="2799" y="7008"/>
                  </a:cubicBezTo>
                  <a:cubicBezTo>
                    <a:pt x="2918" y="6698"/>
                    <a:pt x="3049" y="6389"/>
                    <a:pt x="3180" y="6079"/>
                  </a:cubicBezTo>
                  <a:cubicBezTo>
                    <a:pt x="3477" y="5424"/>
                    <a:pt x="3763" y="4746"/>
                    <a:pt x="4108" y="4115"/>
                  </a:cubicBezTo>
                  <a:cubicBezTo>
                    <a:pt x="4454" y="3472"/>
                    <a:pt x="4811" y="2829"/>
                    <a:pt x="5168" y="2186"/>
                  </a:cubicBezTo>
                  <a:cubicBezTo>
                    <a:pt x="5323" y="1888"/>
                    <a:pt x="5501" y="1590"/>
                    <a:pt x="5668" y="1293"/>
                  </a:cubicBezTo>
                  <a:cubicBezTo>
                    <a:pt x="5823" y="1043"/>
                    <a:pt x="5966" y="781"/>
                    <a:pt x="6120" y="507"/>
                  </a:cubicBezTo>
                  <a:lnTo>
                    <a:pt x="6156" y="459"/>
                  </a:lnTo>
                  <a:cubicBezTo>
                    <a:pt x="6251" y="364"/>
                    <a:pt x="6251" y="221"/>
                    <a:pt x="6168" y="126"/>
                  </a:cubicBezTo>
                  <a:cubicBezTo>
                    <a:pt x="6115" y="47"/>
                    <a:pt x="6030" y="0"/>
                    <a:pt x="59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7"/>
            <p:cNvSpPr/>
            <p:nvPr/>
          </p:nvSpPr>
          <p:spPr>
            <a:xfrm>
              <a:off x="2460425" y="2766850"/>
              <a:ext cx="117875" cy="177225"/>
            </a:xfrm>
            <a:custGeom>
              <a:rect b="b" l="l" r="r" t="t"/>
              <a:pathLst>
                <a:path extrusionOk="0" h="7089" w="4715">
                  <a:moveTo>
                    <a:pt x="4358" y="0"/>
                  </a:moveTo>
                  <a:cubicBezTo>
                    <a:pt x="4203" y="0"/>
                    <a:pt x="4036" y="95"/>
                    <a:pt x="3905" y="202"/>
                  </a:cubicBezTo>
                  <a:cubicBezTo>
                    <a:pt x="3786" y="298"/>
                    <a:pt x="3643" y="405"/>
                    <a:pt x="3524" y="524"/>
                  </a:cubicBezTo>
                  <a:cubicBezTo>
                    <a:pt x="3429" y="631"/>
                    <a:pt x="3322" y="738"/>
                    <a:pt x="3227" y="833"/>
                  </a:cubicBezTo>
                  <a:cubicBezTo>
                    <a:pt x="3131" y="953"/>
                    <a:pt x="3024" y="1072"/>
                    <a:pt x="2929" y="1191"/>
                  </a:cubicBezTo>
                  <a:cubicBezTo>
                    <a:pt x="2750" y="1429"/>
                    <a:pt x="2596" y="1667"/>
                    <a:pt x="2441" y="1929"/>
                  </a:cubicBezTo>
                  <a:cubicBezTo>
                    <a:pt x="2298" y="2167"/>
                    <a:pt x="2155" y="2381"/>
                    <a:pt x="2012" y="2619"/>
                  </a:cubicBezTo>
                  <a:lnTo>
                    <a:pt x="1524" y="3429"/>
                  </a:lnTo>
                  <a:cubicBezTo>
                    <a:pt x="1381" y="3679"/>
                    <a:pt x="1238" y="3929"/>
                    <a:pt x="1107" y="4191"/>
                  </a:cubicBezTo>
                  <a:cubicBezTo>
                    <a:pt x="964" y="4441"/>
                    <a:pt x="845" y="4691"/>
                    <a:pt x="726" y="4965"/>
                  </a:cubicBezTo>
                  <a:cubicBezTo>
                    <a:pt x="619" y="5227"/>
                    <a:pt x="500" y="5501"/>
                    <a:pt x="393" y="5775"/>
                  </a:cubicBezTo>
                  <a:cubicBezTo>
                    <a:pt x="274" y="6060"/>
                    <a:pt x="155" y="6358"/>
                    <a:pt x="36" y="6644"/>
                  </a:cubicBezTo>
                  <a:cubicBezTo>
                    <a:pt x="24" y="6691"/>
                    <a:pt x="0" y="6727"/>
                    <a:pt x="0" y="6763"/>
                  </a:cubicBezTo>
                  <a:cubicBezTo>
                    <a:pt x="0" y="6882"/>
                    <a:pt x="72" y="7001"/>
                    <a:pt x="191" y="7060"/>
                  </a:cubicBezTo>
                  <a:cubicBezTo>
                    <a:pt x="234" y="7079"/>
                    <a:pt x="279" y="7088"/>
                    <a:pt x="322" y="7088"/>
                  </a:cubicBezTo>
                  <a:cubicBezTo>
                    <a:pt x="443" y="7088"/>
                    <a:pt x="555" y="7017"/>
                    <a:pt x="607" y="6894"/>
                  </a:cubicBezTo>
                  <a:cubicBezTo>
                    <a:pt x="750" y="6608"/>
                    <a:pt x="893" y="6346"/>
                    <a:pt x="1024" y="6060"/>
                  </a:cubicBezTo>
                  <a:lnTo>
                    <a:pt x="1381" y="5298"/>
                  </a:lnTo>
                  <a:cubicBezTo>
                    <a:pt x="1619" y="4786"/>
                    <a:pt x="1881" y="4274"/>
                    <a:pt x="2143" y="3774"/>
                  </a:cubicBezTo>
                  <a:cubicBezTo>
                    <a:pt x="2298" y="3500"/>
                    <a:pt x="2441" y="3250"/>
                    <a:pt x="2596" y="3000"/>
                  </a:cubicBezTo>
                  <a:cubicBezTo>
                    <a:pt x="2727" y="2774"/>
                    <a:pt x="2858" y="2536"/>
                    <a:pt x="2989" y="2310"/>
                  </a:cubicBezTo>
                  <a:cubicBezTo>
                    <a:pt x="3191" y="2012"/>
                    <a:pt x="3381" y="1715"/>
                    <a:pt x="3584" y="1417"/>
                  </a:cubicBezTo>
                  <a:cubicBezTo>
                    <a:pt x="3691" y="1286"/>
                    <a:pt x="3798" y="1131"/>
                    <a:pt x="3917" y="1000"/>
                  </a:cubicBezTo>
                  <a:cubicBezTo>
                    <a:pt x="4048" y="833"/>
                    <a:pt x="4179" y="679"/>
                    <a:pt x="4334" y="524"/>
                  </a:cubicBezTo>
                  <a:cubicBezTo>
                    <a:pt x="4358" y="500"/>
                    <a:pt x="4393" y="464"/>
                    <a:pt x="4417" y="452"/>
                  </a:cubicBezTo>
                  <a:cubicBezTo>
                    <a:pt x="4441" y="441"/>
                    <a:pt x="4441" y="441"/>
                    <a:pt x="4453" y="441"/>
                  </a:cubicBezTo>
                  <a:cubicBezTo>
                    <a:pt x="4465" y="464"/>
                    <a:pt x="4501" y="500"/>
                    <a:pt x="4536" y="500"/>
                  </a:cubicBezTo>
                  <a:cubicBezTo>
                    <a:pt x="4544" y="501"/>
                    <a:pt x="4552" y="502"/>
                    <a:pt x="4560" y="502"/>
                  </a:cubicBezTo>
                  <a:cubicBezTo>
                    <a:pt x="4643" y="502"/>
                    <a:pt x="4704" y="444"/>
                    <a:pt x="4715" y="357"/>
                  </a:cubicBezTo>
                  <a:cubicBezTo>
                    <a:pt x="4715" y="322"/>
                    <a:pt x="4703" y="274"/>
                    <a:pt x="4691" y="226"/>
                  </a:cubicBezTo>
                  <a:cubicBezTo>
                    <a:pt x="4655" y="83"/>
                    <a:pt x="4513" y="0"/>
                    <a:pt x="43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7"/>
            <p:cNvSpPr/>
            <p:nvPr/>
          </p:nvSpPr>
          <p:spPr>
            <a:xfrm>
              <a:off x="2393450" y="3071925"/>
              <a:ext cx="51500" cy="24300"/>
            </a:xfrm>
            <a:custGeom>
              <a:rect b="b" l="l" r="r" t="t"/>
              <a:pathLst>
                <a:path extrusionOk="0" h="972" w="2060">
                  <a:moveTo>
                    <a:pt x="465" y="1"/>
                  </a:moveTo>
                  <a:cubicBezTo>
                    <a:pt x="393" y="1"/>
                    <a:pt x="334" y="37"/>
                    <a:pt x="262" y="49"/>
                  </a:cubicBezTo>
                  <a:cubicBezTo>
                    <a:pt x="119" y="84"/>
                    <a:pt x="24" y="215"/>
                    <a:pt x="0" y="346"/>
                  </a:cubicBezTo>
                  <a:cubicBezTo>
                    <a:pt x="0" y="382"/>
                    <a:pt x="0" y="394"/>
                    <a:pt x="36" y="430"/>
                  </a:cubicBezTo>
                  <a:cubicBezTo>
                    <a:pt x="36" y="513"/>
                    <a:pt x="60" y="584"/>
                    <a:pt x="107" y="656"/>
                  </a:cubicBezTo>
                  <a:cubicBezTo>
                    <a:pt x="155" y="751"/>
                    <a:pt x="238" y="811"/>
                    <a:pt x="345" y="834"/>
                  </a:cubicBezTo>
                  <a:cubicBezTo>
                    <a:pt x="405" y="846"/>
                    <a:pt x="476" y="882"/>
                    <a:pt x="560" y="894"/>
                  </a:cubicBezTo>
                  <a:cubicBezTo>
                    <a:pt x="595" y="906"/>
                    <a:pt x="655" y="930"/>
                    <a:pt x="703" y="930"/>
                  </a:cubicBezTo>
                  <a:cubicBezTo>
                    <a:pt x="810" y="942"/>
                    <a:pt x="917" y="953"/>
                    <a:pt x="1036" y="953"/>
                  </a:cubicBezTo>
                  <a:cubicBezTo>
                    <a:pt x="1101" y="965"/>
                    <a:pt x="1170" y="971"/>
                    <a:pt x="1240" y="971"/>
                  </a:cubicBezTo>
                  <a:cubicBezTo>
                    <a:pt x="1310" y="971"/>
                    <a:pt x="1381" y="965"/>
                    <a:pt x="1453" y="953"/>
                  </a:cubicBezTo>
                  <a:cubicBezTo>
                    <a:pt x="1560" y="953"/>
                    <a:pt x="1703" y="942"/>
                    <a:pt x="1822" y="894"/>
                  </a:cubicBezTo>
                  <a:cubicBezTo>
                    <a:pt x="1965" y="834"/>
                    <a:pt x="2060" y="703"/>
                    <a:pt x="2048" y="537"/>
                  </a:cubicBezTo>
                  <a:lnTo>
                    <a:pt x="2048" y="513"/>
                  </a:lnTo>
                  <a:lnTo>
                    <a:pt x="2048" y="441"/>
                  </a:lnTo>
                  <a:cubicBezTo>
                    <a:pt x="2048" y="322"/>
                    <a:pt x="1905" y="263"/>
                    <a:pt x="1822" y="227"/>
                  </a:cubicBezTo>
                  <a:cubicBezTo>
                    <a:pt x="1750" y="203"/>
                    <a:pt x="1667" y="180"/>
                    <a:pt x="1596" y="156"/>
                  </a:cubicBezTo>
                  <a:cubicBezTo>
                    <a:pt x="1477" y="108"/>
                    <a:pt x="1346" y="84"/>
                    <a:pt x="1227" y="60"/>
                  </a:cubicBezTo>
                  <a:cubicBezTo>
                    <a:pt x="1096" y="49"/>
                    <a:pt x="965" y="25"/>
                    <a:pt x="834" y="25"/>
                  </a:cubicBezTo>
                  <a:cubicBezTo>
                    <a:pt x="750" y="1"/>
                    <a:pt x="655" y="1"/>
                    <a:pt x="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7"/>
            <p:cNvSpPr/>
            <p:nvPr/>
          </p:nvSpPr>
          <p:spPr>
            <a:xfrm>
              <a:off x="2432125" y="2909300"/>
              <a:ext cx="47075" cy="27375"/>
            </a:xfrm>
            <a:custGeom>
              <a:rect b="b" l="l" r="r" t="t"/>
              <a:pathLst>
                <a:path extrusionOk="0" h="1095" w="1883">
                  <a:moveTo>
                    <a:pt x="371" y="0"/>
                  </a:moveTo>
                  <a:cubicBezTo>
                    <a:pt x="317" y="0"/>
                    <a:pt x="269" y="9"/>
                    <a:pt x="227" y="17"/>
                  </a:cubicBezTo>
                  <a:cubicBezTo>
                    <a:pt x="168" y="41"/>
                    <a:pt x="120" y="77"/>
                    <a:pt x="84" y="124"/>
                  </a:cubicBezTo>
                  <a:cubicBezTo>
                    <a:pt x="13" y="184"/>
                    <a:pt x="1" y="255"/>
                    <a:pt x="25" y="362"/>
                  </a:cubicBezTo>
                  <a:cubicBezTo>
                    <a:pt x="25" y="434"/>
                    <a:pt x="37" y="517"/>
                    <a:pt x="84" y="577"/>
                  </a:cubicBezTo>
                  <a:cubicBezTo>
                    <a:pt x="144" y="648"/>
                    <a:pt x="227" y="720"/>
                    <a:pt x="322" y="767"/>
                  </a:cubicBezTo>
                  <a:cubicBezTo>
                    <a:pt x="334" y="779"/>
                    <a:pt x="358" y="791"/>
                    <a:pt x="394" y="815"/>
                  </a:cubicBezTo>
                  <a:cubicBezTo>
                    <a:pt x="465" y="839"/>
                    <a:pt x="537" y="874"/>
                    <a:pt x="620" y="886"/>
                  </a:cubicBezTo>
                  <a:cubicBezTo>
                    <a:pt x="715" y="910"/>
                    <a:pt x="823" y="946"/>
                    <a:pt x="930" y="958"/>
                  </a:cubicBezTo>
                  <a:cubicBezTo>
                    <a:pt x="977" y="958"/>
                    <a:pt x="1001" y="970"/>
                    <a:pt x="1049" y="970"/>
                  </a:cubicBezTo>
                  <a:cubicBezTo>
                    <a:pt x="1120" y="993"/>
                    <a:pt x="1192" y="1017"/>
                    <a:pt x="1275" y="1029"/>
                  </a:cubicBezTo>
                  <a:cubicBezTo>
                    <a:pt x="1358" y="1065"/>
                    <a:pt x="1454" y="1077"/>
                    <a:pt x="1537" y="1089"/>
                  </a:cubicBezTo>
                  <a:cubicBezTo>
                    <a:pt x="1556" y="1093"/>
                    <a:pt x="1574" y="1095"/>
                    <a:pt x="1593" y="1095"/>
                  </a:cubicBezTo>
                  <a:cubicBezTo>
                    <a:pt x="1727" y="1095"/>
                    <a:pt x="1851" y="985"/>
                    <a:pt x="1882" y="839"/>
                  </a:cubicBezTo>
                  <a:cubicBezTo>
                    <a:pt x="1882" y="767"/>
                    <a:pt x="1858" y="672"/>
                    <a:pt x="1823" y="612"/>
                  </a:cubicBezTo>
                  <a:cubicBezTo>
                    <a:pt x="1787" y="577"/>
                    <a:pt x="1751" y="541"/>
                    <a:pt x="1704" y="517"/>
                  </a:cubicBezTo>
                  <a:cubicBezTo>
                    <a:pt x="1608" y="469"/>
                    <a:pt x="1525" y="410"/>
                    <a:pt x="1430" y="362"/>
                  </a:cubicBezTo>
                  <a:cubicBezTo>
                    <a:pt x="1346" y="315"/>
                    <a:pt x="1239" y="291"/>
                    <a:pt x="1156" y="255"/>
                  </a:cubicBezTo>
                  <a:cubicBezTo>
                    <a:pt x="1120" y="255"/>
                    <a:pt x="1073" y="243"/>
                    <a:pt x="1049" y="231"/>
                  </a:cubicBezTo>
                  <a:cubicBezTo>
                    <a:pt x="977" y="184"/>
                    <a:pt x="918" y="160"/>
                    <a:pt x="834" y="124"/>
                  </a:cubicBezTo>
                  <a:cubicBezTo>
                    <a:pt x="763" y="88"/>
                    <a:pt x="692" y="65"/>
                    <a:pt x="620" y="53"/>
                  </a:cubicBezTo>
                  <a:cubicBezTo>
                    <a:pt x="561" y="17"/>
                    <a:pt x="501" y="5"/>
                    <a:pt x="442" y="5"/>
                  </a:cubicBezTo>
                  <a:cubicBezTo>
                    <a:pt x="417" y="2"/>
                    <a:pt x="394" y="0"/>
                    <a:pt x="3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7"/>
            <p:cNvSpPr/>
            <p:nvPr/>
          </p:nvSpPr>
          <p:spPr>
            <a:xfrm>
              <a:off x="2488700" y="2793150"/>
              <a:ext cx="47050" cy="38600"/>
            </a:xfrm>
            <a:custGeom>
              <a:rect b="b" l="l" r="r" t="t"/>
              <a:pathLst>
                <a:path extrusionOk="0" h="1544" w="1882">
                  <a:moveTo>
                    <a:pt x="420" y="0"/>
                  </a:moveTo>
                  <a:cubicBezTo>
                    <a:pt x="298" y="0"/>
                    <a:pt x="177" y="64"/>
                    <a:pt x="95" y="162"/>
                  </a:cubicBezTo>
                  <a:cubicBezTo>
                    <a:pt x="36" y="234"/>
                    <a:pt x="0" y="341"/>
                    <a:pt x="0" y="413"/>
                  </a:cubicBezTo>
                  <a:lnTo>
                    <a:pt x="0" y="460"/>
                  </a:lnTo>
                  <a:cubicBezTo>
                    <a:pt x="0" y="532"/>
                    <a:pt x="36" y="603"/>
                    <a:pt x="84" y="663"/>
                  </a:cubicBezTo>
                  <a:cubicBezTo>
                    <a:pt x="119" y="758"/>
                    <a:pt x="214" y="817"/>
                    <a:pt x="286" y="877"/>
                  </a:cubicBezTo>
                  <a:lnTo>
                    <a:pt x="417" y="960"/>
                  </a:lnTo>
                  <a:cubicBezTo>
                    <a:pt x="512" y="1020"/>
                    <a:pt x="584" y="1067"/>
                    <a:pt x="679" y="1115"/>
                  </a:cubicBezTo>
                  <a:cubicBezTo>
                    <a:pt x="715" y="1139"/>
                    <a:pt x="750" y="1151"/>
                    <a:pt x="774" y="1186"/>
                  </a:cubicBezTo>
                  <a:cubicBezTo>
                    <a:pt x="929" y="1294"/>
                    <a:pt x="1072" y="1365"/>
                    <a:pt x="1227" y="1436"/>
                  </a:cubicBezTo>
                  <a:lnTo>
                    <a:pt x="1274" y="1484"/>
                  </a:lnTo>
                  <a:cubicBezTo>
                    <a:pt x="1322" y="1532"/>
                    <a:pt x="1405" y="1544"/>
                    <a:pt x="1477" y="1544"/>
                  </a:cubicBezTo>
                  <a:lnTo>
                    <a:pt x="1548" y="1544"/>
                  </a:lnTo>
                  <a:cubicBezTo>
                    <a:pt x="1643" y="1532"/>
                    <a:pt x="1727" y="1484"/>
                    <a:pt x="1786" y="1413"/>
                  </a:cubicBezTo>
                  <a:cubicBezTo>
                    <a:pt x="1846" y="1329"/>
                    <a:pt x="1881" y="1246"/>
                    <a:pt x="1869" y="1151"/>
                  </a:cubicBezTo>
                  <a:cubicBezTo>
                    <a:pt x="1846" y="1067"/>
                    <a:pt x="1810" y="972"/>
                    <a:pt x="1727" y="913"/>
                  </a:cubicBezTo>
                  <a:cubicBezTo>
                    <a:pt x="1643" y="841"/>
                    <a:pt x="1572" y="758"/>
                    <a:pt x="1488" y="674"/>
                  </a:cubicBezTo>
                  <a:cubicBezTo>
                    <a:pt x="1417" y="603"/>
                    <a:pt x="1346" y="532"/>
                    <a:pt x="1250" y="472"/>
                  </a:cubicBezTo>
                  <a:cubicBezTo>
                    <a:pt x="1167" y="413"/>
                    <a:pt x="1084" y="353"/>
                    <a:pt x="1000" y="293"/>
                  </a:cubicBezTo>
                  <a:cubicBezTo>
                    <a:pt x="869" y="198"/>
                    <a:pt x="726" y="115"/>
                    <a:pt x="584" y="43"/>
                  </a:cubicBezTo>
                  <a:cubicBezTo>
                    <a:pt x="531" y="14"/>
                    <a:pt x="475" y="0"/>
                    <a:pt x="4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7"/>
            <p:cNvSpPr/>
            <p:nvPr/>
          </p:nvSpPr>
          <p:spPr>
            <a:xfrm>
              <a:off x="2437500" y="3226500"/>
              <a:ext cx="52100" cy="36250"/>
            </a:xfrm>
            <a:custGeom>
              <a:rect b="b" l="l" r="r" t="t"/>
              <a:pathLst>
                <a:path extrusionOk="0" h="1450" w="2084">
                  <a:moveTo>
                    <a:pt x="1695" y="0"/>
                  </a:moveTo>
                  <a:cubicBezTo>
                    <a:pt x="1661" y="0"/>
                    <a:pt x="1625" y="3"/>
                    <a:pt x="1584" y="9"/>
                  </a:cubicBezTo>
                  <a:lnTo>
                    <a:pt x="1405" y="57"/>
                  </a:lnTo>
                  <a:cubicBezTo>
                    <a:pt x="1334" y="81"/>
                    <a:pt x="1250" y="116"/>
                    <a:pt x="1167" y="164"/>
                  </a:cubicBezTo>
                  <a:cubicBezTo>
                    <a:pt x="1072" y="212"/>
                    <a:pt x="965" y="271"/>
                    <a:pt x="869" y="319"/>
                  </a:cubicBezTo>
                  <a:cubicBezTo>
                    <a:pt x="727" y="414"/>
                    <a:pt x="596" y="521"/>
                    <a:pt x="453" y="616"/>
                  </a:cubicBezTo>
                  <a:cubicBezTo>
                    <a:pt x="441" y="640"/>
                    <a:pt x="429" y="640"/>
                    <a:pt x="417" y="652"/>
                  </a:cubicBezTo>
                  <a:lnTo>
                    <a:pt x="286" y="747"/>
                  </a:lnTo>
                  <a:cubicBezTo>
                    <a:pt x="215" y="783"/>
                    <a:pt x="155" y="831"/>
                    <a:pt x="96" y="890"/>
                  </a:cubicBezTo>
                  <a:cubicBezTo>
                    <a:pt x="24" y="950"/>
                    <a:pt x="0" y="1045"/>
                    <a:pt x="12" y="1128"/>
                  </a:cubicBezTo>
                  <a:cubicBezTo>
                    <a:pt x="12" y="1188"/>
                    <a:pt x="24" y="1247"/>
                    <a:pt x="60" y="1295"/>
                  </a:cubicBezTo>
                  <a:cubicBezTo>
                    <a:pt x="119" y="1390"/>
                    <a:pt x="227" y="1450"/>
                    <a:pt x="346" y="1450"/>
                  </a:cubicBezTo>
                  <a:cubicBezTo>
                    <a:pt x="417" y="1450"/>
                    <a:pt x="500" y="1426"/>
                    <a:pt x="596" y="1390"/>
                  </a:cubicBezTo>
                  <a:cubicBezTo>
                    <a:pt x="667" y="1366"/>
                    <a:pt x="727" y="1355"/>
                    <a:pt x="798" y="1319"/>
                  </a:cubicBezTo>
                  <a:cubicBezTo>
                    <a:pt x="941" y="1271"/>
                    <a:pt x="1084" y="1212"/>
                    <a:pt x="1215" y="1152"/>
                  </a:cubicBezTo>
                  <a:cubicBezTo>
                    <a:pt x="1346" y="1093"/>
                    <a:pt x="1489" y="1021"/>
                    <a:pt x="1608" y="950"/>
                  </a:cubicBezTo>
                  <a:cubicBezTo>
                    <a:pt x="1679" y="890"/>
                    <a:pt x="1751" y="843"/>
                    <a:pt x="1834" y="783"/>
                  </a:cubicBezTo>
                  <a:cubicBezTo>
                    <a:pt x="1881" y="759"/>
                    <a:pt x="1917" y="712"/>
                    <a:pt x="1965" y="664"/>
                  </a:cubicBezTo>
                  <a:cubicBezTo>
                    <a:pt x="2036" y="581"/>
                    <a:pt x="2084" y="485"/>
                    <a:pt x="2084" y="378"/>
                  </a:cubicBezTo>
                  <a:cubicBezTo>
                    <a:pt x="2084" y="307"/>
                    <a:pt x="2072" y="247"/>
                    <a:pt x="2036" y="188"/>
                  </a:cubicBezTo>
                  <a:cubicBezTo>
                    <a:pt x="1977" y="104"/>
                    <a:pt x="1905" y="45"/>
                    <a:pt x="1798" y="9"/>
                  </a:cubicBezTo>
                  <a:cubicBezTo>
                    <a:pt x="1762" y="3"/>
                    <a:pt x="1730" y="0"/>
                    <a:pt x="16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7"/>
            <p:cNvSpPr/>
            <p:nvPr/>
          </p:nvSpPr>
          <p:spPr>
            <a:xfrm>
              <a:off x="2503275" y="3319150"/>
              <a:ext cx="47050" cy="42125"/>
            </a:xfrm>
            <a:custGeom>
              <a:rect b="b" l="l" r="r" t="t"/>
              <a:pathLst>
                <a:path extrusionOk="0" h="1685" w="1882">
                  <a:moveTo>
                    <a:pt x="1511" y="1"/>
                  </a:moveTo>
                  <a:cubicBezTo>
                    <a:pt x="1454" y="1"/>
                    <a:pt x="1396" y="14"/>
                    <a:pt x="1346" y="42"/>
                  </a:cubicBezTo>
                  <a:cubicBezTo>
                    <a:pt x="1251" y="89"/>
                    <a:pt x="1167" y="137"/>
                    <a:pt x="1084" y="173"/>
                  </a:cubicBezTo>
                  <a:cubicBezTo>
                    <a:pt x="989" y="256"/>
                    <a:pt x="870" y="327"/>
                    <a:pt x="763" y="411"/>
                  </a:cubicBezTo>
                  <a:cubicBezTo>
                    <a:pt x="727" y="435"/>
                    <a:pt x="715" y="447"/>
                    <a:pt x="703" y="458"/>
                  </a:cubicBezTo>
                  <a:cubicBezTo>
                    <a:pt x="691" y="458"/>
                    <a:pt x="691" y="470"/>
                    <a:pt x="667" y="470"/>
                  </a:cubicBezTo>
                  <a:cubicBezTo>
                    <a:pt x="560" y="530"/>
                    <a:pt x="465" y="613"/>
                    <a:pt x="358" y="685"/>
                  </a:cubicBezTo>
                  <a:cubicBezTo>
                    <a:pt x="251" y="756"/>
                    <a:pt x="132" y="863"/>
                    <a:pt x="72" y="982"/>
                  </a:cubicBezTo>
                  <a:cubicBezTo>
                    <a:pt x="48" y="1054"/>
                    <a:pt x="12" y="1149"/>
                    <a:pt x="1" y="1232"/>
                  </a:cubicBezTo>
                  <a:cubicBezTo>
                    <a:pt x="1" y="1268"/>
                    <a:pt x="1" y="1292"/>
                    <a:pt x="12" y="1340"/>
                  </a:cubicBezTo>
                  <a:cubicBezTo>
                    <a:pt x="48" y="1411"/>
                    <a:pt x="72" y="1470"/>
                    <a:pt x="132" y="1530"/>
                  </a:cubicBezTo>
                  <a:cubicBezTo>
                    <a:pt x="167" y="1566"/>
                    <a:pt x="191" y="1578"/>
                    <a:pt x="227" y="1601"/>
                  </a:cubicBezTo>
                  <a:cubicBezTo>
                    <a:pt x="310" y="1649"/>
                    <a:pt x="370" y="1685"/>
                    <a:pt x="477" y="1685"/>
                  </a:cubicBezTo>
                  <a:cubicBezTo>
                    <a:pt x="524" y="1685"/>
                    <a:pt x="584" y="1661"/>
                    <a:pt x="620" y="1649"/>
                  </a:cubicBezTo>
                  <a:cubicBezTo>
                    <a:pt x="703" y="1637"/>
                    <a:pt x="786" y="1578"/>
                    <a:pt x="858" y="1530"/>
                  </a:cubicBezTo>
                  <a:cubicBezTo>
                    <a:pt x="941" y="1470"/>
                    <a:pt x="1013" y="1423"/>
                    <a:pt x="1084" y="1363"/>
                  </a:cubicBezTo>
                  <a:cubicBezTo>
                    <a:pt x="1179" y="1292"/>
                    <a:pt x="1263" y="1220"/>
                    <a:pt x="1334" y="1149"/>
                  </a:cubicBezTo>
                  <a:cubicBezTo>
                    <a:pt x="1465" y="1030"/>
                    <a:pt x="1548" y="911"/>
                    <a:pt x="1656" y="768"/>
                  </a:cubicBezTo>
                  <a:cubicBezTo>
                    <a:pt x="1715" y="697"/>
                    <a:pt x="1763" y="613"/>
                    <a:pt x="1798" y="518"/>
                  </a:cubicBezTo>
                  <a:cubicBezTo>
                    <a:pt x="1882" y="387"/>
                    <a:pt x="1882" y="220"/>
                    <a:pt x="1763" y="101"/>
                  </a:cubicBezTo>
                  <a:cubicBezTo>
                    <a:pt x="1697" y="35"/>
                    <a:pt x="1604" y="1"/>
                    <a:pt x="15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7"/>
            <p:cNvSpPr/>
            <p:nvPr/>
          </p:nvSpPr>
          <p:spPr>
            <a:xfrm>
              <a:off x="2847675" y="3073425"/>
              <a:ext cx="68175" cy="25775"/>
            </a:xfrm>
            <a:custGeom>
              <a:rect b="b" l="l" r="r" t="t"/>
              <a:pathLst>
                <a:path extrusionOk="0" h="1031" w="2727">
                  <a:moveTo>
                    <a:pt x="1369" y="0"/>
                  </a:moveTo>
                  <a:cubicBezTo>
                    <a:pt x="1191" y="0"/>
                    <a:pt x="1012" y="24"/>
                    <a:pt x="857" y="48"/>
                  </a:cubicBezTo>
                  <a:cubicBezTo>
                    <a:pt x="774" y="60"/>
                    <a:pt x="714" y="84"/>
                    <a:pt x="643" y="108"/>
                  </a:cubicBezTo>
                  <a:cubicBezTo>
                    <a:pt x="584" y="143"/>
                    <a:pt x="512" y="167"/>
                    <a:pt x="453" y="179"/>
                  </a:cubicBezTo>
                  <a:cubicBezTo>
                    <a:pt x="393" y="203"/>
                    <a:pt x="345" y="227"/>
                    <a:pt x="298" y="274"/>
                  </a:cubicBezTo>
                  <a:cubicBezTo>
                    <a:pt x="258" y="243"/>
                    <a:pt x="213" y="221"/>
                    <a:pt x="170" y="221"/>
                  </a:cubicBezTo>
                  <a:cubicBezTo>
                    <a:pt x="148" y="221"/>
                    <a:pt x="127" y="227"/>
                    <a:pt x="107" y="239"/>
                  </a:cubicBezTo>
                  <a:lnTo>
                    <a:pt x="72" y="286"/>
                  </a:lnTo>
                  <a:cubicBezTo>
                    <a:pt x="36" y="334"/>
                    <a:pt x="24" y="358"/>
                    <a:pt x="0" y="441"/>
                  </a:cubicBezTo>
                  <a:lnTo>
                    <a:pt x="0" y="477"/>
                  </a:lnTo>
                  <a:cubicBezTo>
                    <a:pt x="24" y="536"/>
                    <a:pt x="83" y="572"/>
                    <a:pt x="119" y="596"/>
                  </a:cubicBezTo>
                  <a:cubicBezTo>
                    <a:pt x="143" y="620"/>
                    <a:pt x="167" y="620"/>
                    <a:pt x="179" y="631"/>
                  </a:cubicBezTo>
                  <a:cubicBezTo>
                    <a:pt x="203" y="691"/>
                    <a:pt x="238" y="762"/>
                    <a:pt x="286" y="810"/>
                  </a:cubicBezTo>
                  <a:cubicBezTo>
                    <a:pt x="333" y="858"/>
                    <a:pt x="393" y="882"/>
                    <a:pt x="453" y="893"/>
                  </a:cubicBezTo>
                  <a:cubicBezTo>
                    <a:pt x="524" y="917"/>
                    <a:pt x="595" y="941"/>
                    <a:pt x="679" y="977"/>
                  </a:cubicBezTo>
                  <a:cubicBezTo>
                    <a:pt x="774" y="1001"/>
                    <a:pt x="881" y="1001"/>
                    <a:pt x="988" y="1012"/>
                  </a:cubicBezTo>
                  <a:cubicBezTo>
                    <a:pt x="1054" y="1024"/>
                    <a:pt x="1125" y="1030"/>
                    <a:pt x="1197" y="1030"/>
                  </a:cubicBezTo>
                  <a:cubicBezTo>
                    <a:pt x="1268" y="1030"/>
                    <a:pt x="1340" y="1024"/>
                    <a:pt x="1405" y="1012"/>
                  </a:cubicBezTo>
                  <a:cubicBezTo>
                    <a:pt x="1691" y="1001"/>
                    <a:pt x="1965" y="953"/>
                    <a:pt x="2250" y="917"/>
                  </a:cubicBezTo>
                  <a:cubicBezTo>
                    <a:pt x="2310" y="893"/>
                    <a:pt x="2358" y="893"/>
                    <a:pt x="2405" y="882"/>
                  </a:cubicBezTo>
                  <a:cubicBezTo>
                    <a:pt x="2500" y="858"/>
                    <a:pt x="2596" y="798"/>
                    <a:pt x="2655" y="691"/>
                  </a:cubicBezTo>
                  <a:cubicBezTo>
                    <a:pt x="2715" y="584"/>
                    <a:pt x="2727" y="477"/>
                    <a:pt x="2703" y="381"/>
                  </a:cubicBezTo>
                  <a:cubicBezTo>
                    <a:pt x="2667" y="274"/>
                    <a:pt x="2596" y="179"/>
                    <a:pt x="2500" y="120"/>
                  </a:cubicBezTo>
                  <a:cubicBezTo>
                    <a:pt x="2429" y="84"/>
                    <a:pt x="2369" y="60"/>
                    <a:pt x="2298" y="60"/>
                  </a:cubicBezTo>
                  <a:cubicBezTo>
                    <a:pt x="1988" y="36"/>
                    <a:pt x="1691" y="0"/>
                    <a:pt x="13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7"/>
            <p:cNvSpPr/>
            <p:nvPr/>
          </p:nvSpPr>
          <p:spPr>
            <a:xfrm>
              <a:off x="2744675" y="2820600"/>
              <a:ext cx="65200" cy="68075"/>
            </a:xfrm>
            <a:custGeom>
              <a:rect b="b" l="l" r="r" t="t"/>
              <a:pathLst>
                <a:path extrusionOk="0" h="2723" w="2608">
                  <a:moveTo>
                    <a:pt x="2007" y="0"/>
                  </a:moveTo>
                  <a:cubicBezTo>
                    <a:pt x="1899" y="0"/>
                    <a:pt x="1790" y="27"/>
                    <a:pt x="1691" y="77"/>
                  </a:cubicBezTo>
                  <a:cubicBezTo>
                    <a:pt x="1632" y="100"/>
                    <a:pt x="1572" y="160"/>
                    <a:pt x="1513" y="207"/>
                  </a:cubicBezTo>
                  <a:cubicBezTo>
                    <a:pt x="1477" y="231"/>
                    <a:pt x="1453" y="255"/>
                    <a:pt x="1429" y="267"/>
                  </a:cubicBezTo>
                  <a:lnTo>
                    <a:pt x="1310" y="386"/>
                  </a:lnTo>
                  <a:cubicBezTo>
                    <a:pt x="1251" y="446"/>
                    <a:pt x="1191" y="517"/>
                    <a:pt x="1132" y="577"/>
                  </a:cubicBezTo>
                  <a:cubicBezTo>
                    <a:pt x="1013" y="731"/>
                    <a:pt x="894" y="874"/>
                    <a:pt x="774" y="1041"/>
                  </a:cubicBezTo>
                  <a:cubicBezTo>
                    <a:pt x="679" y="1160"/>
                    <a:pt x="572" y="1291"/>
                    <a:pt x="477" y="1422"/>
                  </a:cubicBezTo>
                  <a:cubicBezTo>
                    <a:pt x="405" y="1529"/>
                    <a:pt x="358" y="1648"/>
                    <a:pt x="298" y="1767"/>
                  </a:cubicBezTo>
                  <a:cubicBezTo>
                    <a:pt x="274" y="1827"/>
                    <a:pt x="227" y="1874"/>
                    <a:pt x="203" y="1934"/>
                  </a:cubicBezTo>
                  <a:cubicBezTo>
                    <a:pt x="143" y="2017"/>
                    <a:pt x="60" y="2124"/>
                    <a:pt x="36" y="2232"/>
                  </a:cubicBezTo>
                  <a:cubicBezTo>
                    <a:pt x="24" y="2255"/>
                    <a:pt x="24" y="2291"/>
                    <a:pt x="1" y="2303"/>
                  </a:cubicBezTo>
                  <a:cubicBezTo>
                    <a:pt x="1" y="2529"/>
                    <a:pt x="179" y="2708"/>
                    <a:pt x="417" y="2720"/>
                  </a:cubicBezTo>
                  <a:cubicBezTo>
                    <a:pt x="434" y="2722"/>
                    <a:pt x="450" y="2723"/>
                    <a:pt x="465" y="2723"/>
                  </a:cubicBezTo>
                  <a:cubicBezTo>
                    <a:pt x="534" y="2723"/>
                    <a:pt x="585" y="2701"/>
                    <a:pt x="643" y="2672"/>
                  </a:cubicBezTo>
                  <a:cubicBezTo>
                    <a:pt x="679" y="2696"/>
                    <a:pt x="703" y="2696"/>
                    <a:pt x="739" y="2696"/>
                  </a:cubicBezTo>
                  <a:cubicBezTo>
                    <a:pt x="834" y="2696"/>
                    <a:pt x="929" y="2660"/>
                    <a:pt x="1013" y="2613"/>
                  </a:cubicBezTo>
                  <a:cubicBezTo>
                    <a:pt x="1096" y="2577"/>
                    <a:pt x="1155" y="2529"/>
                    <a:pt x="1227" y="2482"/>
                  </a:cubicBezTo>
                  <a:cubicBezTo>
                    <a:pt x="1346" y="2410"/>
                    <a:pt x="1453" y="2315"/>
                    <a:pt x="1548" y="2232"/>
                  </a:cubicBezTo>
                  <a:cubicBezTo>
                    <a:pt x="1608" y="2172"/>
                    <a:pt x="1656" y="2101"/>
                    <a:pt x="1715" y="2041"/>
                  </a:cubicBezTo>
                  <a:cubicBezTo>
                    <a:pt x="1810" y="1934"/>
                    <a:pt x="1894" y="1815"/>
                    <a:pt x="1965" y="1708"/>
                  </a:cubicBezTo>
                  <a:cubicBezTo>
                    <a:pt x="2108" y="1529"/>
                    <a:pt x="2227" y="1350"/>
                    <a:pt x="2346" y="1160"/>
                  </a:cubicBezTo>
                  <a:cubicBezTo>
                    <a:pt x="2406" y="1089"/>
                    <a:pt x="2477" y="993"/>
                    <a:pt x="2525" y="910"/>
                  </a:cubicBezTo>
                  <a:cubicBezTo>
                    <a:pt x="2608" y="791"/>
                    <a:pt x="2608" y="588"/>
                    <a:pt x="2584" y="458"/>
                  </a:cubicBezTo>
                  <a:cubicBezTo>
                    <a:pt x="2548" y="338"/>
                    <a:pt x="2489" y="255"/>
                    <a:pt x="2418" y="172"/>
                  </a:cubicBezTo>
                  <a:cubicBezTo>
                    <a:pt x="2306" y="53"/>
                    <a:pt x="2158" y="0"/>
                    <a:pt x="20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7"/>
            <p:cNvSpPr/>
            <p:nvPr/>
          </p:nvSpPr>
          <p:spPr>
            <a:xfrm>
              <a:off x="2751825" y="3278350"/>
              <a:ext cx="56875" cy="68375"/>
            </a:xfrm>
            <a:custGeom>
              <a:rect b="b" l="l" r="r" t="t"/>
              <a:pathLst>
                <a:path extrusionOk="0" h="2735" w="2275">
                  <a:moveTo>
                    <a:pt x="460" y="1"/>
                  </a:moveTo>
                  <a:cubicBezTo>
                    <a:pt x="381" y="1"/>
                    <a:pt x="304" y="19"/>
                    <a:pt x="238" y="54"/>
                  </a:cubicBezTo>
                  <a:cubicBezTo>
                    <a:pt x="96" y="138"/>
                    <a:pt x="12" y="293"/>
                    <a:pt x="0" y="447"/>
                  </a:cubicBezTo>
                  <a:cubicBezTo>
                    <a:pt x="0" y="495"/>
                    <a:pt x="12" y="555"/>
                    <a:pt x="36" y="602"/>
                  </a:cubicBezTo>
                  <a:cubicBezTo>
                    <a:pt x="0" y="709"/>
                    <a:pt x="12" y="805"/>
                    <a:pt x="72" y="900"/>
                  </a:cubicBezTo>
                  <a:cubicBezTo>
                    <a:pt x="119" y="971"/>
                    <a:pt x="167" y="1067"/>
                    <a:pt x="215" y="1150"/>
                  </a:cubicBezTo>
                  <a:cubicBezTo>
                    <a:pt x="274" y="1293"/>
                    <a:pt x="310" y="1424"/>
                    <a:pt x="369" y="1555"/>
                  </a:cubicBezTo>
                  <a:cubicBezTo>
                    <a:pt x="405" y="1650"/>
                    <a:pt x="453" y="1709"/>
                    <a:pt x="488" y="1781"/>
                  </a:cubicBezTo>
                  <a:cubicBezTo>
                    <a:pt x="536" y="1840"/>
                    <a:pt x="584" y="1888"/>
                    <a:pt x="631" y="1948"/>
                  </a:cubicBezTo>
                  <a:cubicBezTo>
                    <a:pt x="667" y="2019"/>
                    <a:pt x="715" y="2079"/>
                    <a:pt x="774" y="2138"/>
                  </a:cubicBezTo>
                  <a:lnTo>
                    <a:pt x="881" y="2245"/>
                  </a:lnTo>
                  <a:cubicBezTo>
                    <a:pt x="941" y="2305"/>
                    <a:pt x="989" y="2340"/>
                    <a:pt x="1048" y="2388"/>
                  </a:cubicBezTo>
                  <a:cubicBezTo>
                    <a:pt x="1131" y="2460"/>
                    <a:pt x="1227" y="2519"/>
                    <a:pt x="1322" y="2602"/>
                  </a:cubicBezTo>
                  <a:cubicBezTo>
                    <a:pt x="1346" y="2614"/>
                    <a:pt x="1370" y="2626"/>
                    <a:pt x="1405" y="2638"/>
                  </a:cubicBezTo>
                  <a:cubicBezTo>
                    <a:pt x="1441" y="2674"/>
                    <a:pt x="1500" y="2698"/>
                    <a:pt x="1560" y="2721"/>
                  </a:cubicBezTo>
                  <a:cubicBezTo>
                    <a:pt x="1608" y="2721"/>
                    <a:pt x="1667" y="2733"/>
                    <a:pt x="1727" y="2733"/>
                  </a:cubicBezTo>
                  <a:cubicBezTo>
                    <a:pt x="1735" y="2734"/>
                    <a:pt x="1744" y="2735"/>
                    <a:pt x="1752" y="2735"/>
                  </a:cubicBezTo>
                  <a:cubicBezTo>
                    <a:pt x="1879" y="2735"/>
                    <a:pt x="2030" y="2656"/>
                    <a:pt x="2120" y="2567"/>
                  </a:cubicBezTo>
                  <a:cubicBezTo>
                    <a:pt x="2215" y="2460"/>
                    <a:pt x="2274" y="2329"/>
                    <a:pt x="2274" y="2186"/>
                  </a:cubicBezTo>
                  <a:cubicBezTo>
                    <a:pt x="2274" y="2138"/>
                    <a:pt x="2274" y="2090"/>
                    <a:pt x="2262" y="2067"/>
                  </a:cubicBezTo>
                  <a:cubicBezTo>
                    <a:pt x="2262" y="2007"/>
                    <a:pt x="2251" y="1924"/>
                    <a:pt x="2203" y="1864"/>
                  </a:cubicBezTo>
                  <a:cubicBezTo>
                    <a:pt x="2203" y="1840"/>
                    <a:pt x="2191" y="1829"/>
                    <a:pt x="2179" y="1805"/>
                  </a:cubicBezTo>
                  <a:lnTo>
                    <a:pt x="2036" y="1626"/>
                  </a:lnTo>
                  <a:cubicBezTo>
                    <a:pt x="1977" y="1555"/>
                    <a:pt x="1941" y="1495"/>
                    <a:pt x="1881" y="1424"/>
                  </a:cubicBezTo>
                  <a:cubicBezTo>
                    <a:pt x="1786" y="1305"/>
                    <a:pt x="1703" y="1197"/>
                    <a:pt x="1596" y="1078"/>
                  </a:cubicBezTo>
                  <a:cubicBezTo>
                    <a:pt x="1548" y="1019"/>
                    <a:pt x="1489" y="971"/>
                    <a:pt x="1429" y="912"/>
                  </a:cubicBezTo>
                  <a:cubicBezTo>
                    <a:pt x="1370" y="852"/>
                    <a:pt x="1298" y="816"/>
                    <a:pt x="1239" y="769"/>
                  </a:cubicBezTo>
                  <a:lnTo>
                    <a:pt x="1203" y="733"/>
                  </a:lnTo>
                  <a:cubicBezTo>
                    <a:pt x="1119" y="650"/>
                    <a:pt x="1012" y="543"/>
                    <a:pt x="929" y="435"/>
                  </a:cubicBezTo>
                  <a:cubicBezTo>
                    <a:pt x="929" y="293"/>
                    <a:pt x="822" y="126"/>
                    <a:pt x="691" y="54"/>
                  </a:cubicBezTo>
                  <a:cubicBezTo>
                    <a:pt x="619" y="19"/>
                    <a:pt x="539" y="1"/>
                    <a:pt x="4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7"/>
            <p:cNvSpPr/>
            <p:nvPr/>
          </p:nvSpPr>
          <p:spPr>
            <a:xfrm>
              <a:off x="2646750" y="3045025"/>
              <a:ext cx="83950" cy="86250"/>
            </a:xfrm>
            <a:custGeom>
              <a:rect b="b" l="l" r="r" t="t"/>
              <a:pathLst>
                <a:path extrusionOk="0" h="3450" w="3358">
                  <a:moveTo>
                    <a:pt x="1712" y="0"/>
                  </a:moveTo>
                  <a:cubicBezTo>
                    <a:pt x="1669" y="0"/>
                    <a:pt x="1626" y="2"/>
                    <a:pt x="1584" y="5"/>
                  </a:cubicBezTo>
                  <a:cubicBezTo>
                    <a:pt x="1465" y="17"/>
                    <a:pt x="1346" y="41"/>
                    <a:pt x="1239" y="77"/>
                  </a:cubicBezTo>
                  <a:cubicBezTo>
                    <a:pt x="1120" y="124"/>
                    <a:pt x="1001" y="172"/>
                    <a:pt x="905" y="232"/>
                  </a:cubicBezTo>
                  <a:cubicBezTo>
                    <a:pt x="774" y="291"/>
                    <a:pt x="679" y="363"/>
                    <a:pt x="572" y="458"/>
                  </a:cubicBezTo>
                  <a:cubicBezTo>
                    <a:pt x="346" y="648"/>
                    <a:pt x="155" y="898"/>
                    <a:pt x="84" y="1184"/>
                  </a:cubicBezTo>
                  <a:cubicBezTo>
                    <a:pt x="48" y="1244"/>
                    <a:pt x="48" y="1303"/>
                    <a:pt x="36" y="1363"/>
                  </a:cubicBezTo>
                  <a:cubicBezTo>
                    <a:pt x="36" y="1434"/>
                    <a:pt x="24" y="1529"/>
                    <a:pt x="24" y="1601"/>
                  </a:cubicBezTo>
                  <a:lnTo>
                    <a:pt x="24" y="1708"/>
                  </a:lnTo>
                  <a:cubicBezTo>
                    <a:pt x="24" y="1767"/>
                    <a:pt x="12" y="1827"/>
                    <a:pt x="0" y="1887"/>
                  </a:cubicBezTo>
                  <a:lnTo>
                    <a:pt x="0" y="1922"/>
                  </a:lnTo>
                  <a:cubicBezTo>
                    <a:pt x="24" y="2018"/>
                    <a:pt x="24" y="2089"/>
                    <a:pt x="36" y="2172"/>
                  </a:cubicBezTo>
                  <a:cubicBezTo>
                    <a:pt x="48" y="2279"/>
                    <a:pt x="96" y="2410"/>
                    <a:pt x="143" y="2518"/>
                  </a:cubicBezTo>
                  <a:cubicBezTo>
                    <a:pt x="227" y="2732"/>
                    <a:pt x="358" y="2910"/>
                    <a:pt x="536" y="3041"/>
                  </a:cubicBezTo>
                  <a:cubicBezTo>
                    <a:pt x="620" y="3101"/>
                    <a:pt x="691" y="3161"/>
                    <a:pt x="774" y="3208"/>
                  </a:cubicBezTo>
                  <a:cubicBezTo>
                    <a:pt x="822" y="3244"/>
                    <a:pt x="870" y="3268"/>
                    <a:pt x="917" y="3280"/>
                  </a:cubicBezTo>
                  <a:cubicBezTo>
                    <a:pt x="1012" y="3327"/>
                    <a:pt x="1155" y="3375"/>
                    <a:pt x="1274" y="3399"/>
                  </a:cubicBezTo>
                  <a:cubicBezTo>
                    <a:pt x="1372" y="3428"/>
                    <a:pt x="1478" y="3449"/>
                    <a:pt x="1586" y="3449"/>
                  </a:cubicBezTo>
                  <a:cubicBezTo>
                    <a:pt x="1609" y="3449"/>
                    <a:pt x="1632" y="3448"/>
                    <a:pt x="1655" y="3446"/>
                  </a:cubicBezTo>
                  <a:cubicBezTo>
                    <a:pt x="1810" y="3446"/>
                    <a:pt x="1953" y="3434"/>
                    <a:pt x="2084" y="3387"/>
                  </a:cubicBezTo>
                  <a:cubicBezTo>
                    <a:pt x="2191" y="3363"/>
                    <a:pt x="2286" y="3315"/>
                    <a:pt x="2382" y="3268"/>
                  </a:cubicBezTo>
                  <a:cubicBezTo>
                    <a:pt x="2441" y="3232"/>
                    <a:pt x="2501" y="3208"/>
                    <a:pt x="2548" y="3172"/>
                  </a:cubicBezTo>
                  <a:cubicBezTo>
                    <a:pt x="2667" y="3101"/>
                    <a:pt x="2786" y="3030"/>
                    <a:pt x="2882" y="2922"/>
                  </a:cubicBezTo>
                  <a:cubicBezTo>
                    <a:pt x="2941" y="2863"/>
                    <a:pt x="2977" y="2791"/>
                    <a:pt x="3025" y="2732"/>
                  </a:cubicBezTo>
                  <a:lnTo>
                    <a:pt x="3120" y="2601"/>
                  </a:lnTo>
                  <a:cubicBezTo>
                    <a:pt x="3179" y="2482"/>
                    <a:pt x="3239" y="2363"/>
                    <a:pt x="3263" y="2220"/>
                  </a:cubicBezTo>
                  <a:cubicBezTo>
                    <a:pt x="3358" y="1815"/>
                    <a:pt x="3334" y="1398"/>
                    <a:pt x="3191" y="994"/>
                  </a:cubicBezTo>
                  <a:cubicBezTo>
                    <a:pt x="3156" y="898"/>
                    <a:pt x="3120" y="803"/>
                    <a:pt x="3072" y="720"/>
                  </a:cubicBezTo>
                  <a:lnTo>
                    <a:pt x="2941" y="541"/>
                  </a:lnTo>
                  <a:cubicBezTo>
                    <a:pt x="2858" y="434"/>
                    <a:pt x="2775" y="363"/>
                    <a:pt x="2667" y="291"/>
                  </a:cubicBezTo>
                  <a:cubicBezTo>
                    <a:pt x="2644" y="255"/>
                    <a:pt x="2596" y="232"/>
                    <a:pt x="2548" y="196"/>
                  </a:cubicBezTo>
                  <a:cubicBezTo>
                    <a:pt x="2489" y="172"/>
                    <a:pt x="2417" y="136"/>
                    <a:pt x="2358" y="113"/>
                  </a:cubicBezTo>
                  <a:cubicBezTo>
                    <a:pt x="2251" y="77"/>
                    <a:pt x="2144" y="41"/>
                    <a:pt x="2024" y="17"/>
                  </a:cubicBezTo>
                  <a:cubicBezTo>
                    <a:pt x="1923" y="9"/>
                    <a:pt x="1816" y="0"/>
                    <a:pt x="17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 name="Google Shape;530;p27"/>
          <p:cNvGrpSpPr/>
          <p:nvPr/>
        </p:nvGrpSpPr>
        <p:grpSpPr>
          <a:xfrm flipH="1" rot="3431598">
            <a:off x="-653069" y="-226797"/>
            <a:ext cx="1882891" cy="2778937"/>
            <a:chOff x="5765984" y="1914543"/>
            <a:chExt cx="1248975" cy="1843347"/>
          </a:xfrm>
        </p:grpSpPr>
        <p:sp>
          <p:nvSpPr>
            <p:cNvPr id="531" name="Google Shape;531;p27"/>
            <p:cNvSpPr/>
            <p:nvPr/>
          </p:nvSpPr>
          <p:spPr>
            <a:xfrm rot="10105750">
              <a:off x="5926196" y="1990477"/>
              <a:ext cx="928550" cy="1691478"/>
            </a:xfrm>
            <a:custGeom>
              <a:rect b="b" l="l" r="r" t="t"/>
              <a:pathLst>
                <a:path extrusionOk="0" h="39672" w="21777">
                  <a:moveTo>
                    <a:pt x="8978" y="17931"/>
                  </a:moveTo>
                  <a:cubicBezTo>
                    <a:pt x="9001" y="17979"/>
                    <a:pt x="9013" y="18003"/>
                    <a:pt x="9025" y="18038"/>
                  </a:cubicBezTo>
                  <a:lnTo>
                    <a:pt x="9097" y="18193"/>
                  </a:lnTo>
                  <a:lnTo>
                    <a:pt x="9180" y="18360"/>
                  </a:lnTo>
                  <a:cubicBezTo>
                    <a:pt x="9192" y="18384"/>
                    <a:pt x="9192" y="18407"/>
                    <a:pt x="9204" y="18419"/>
                  </a:cubicBezTo>
                  <a:lnTo>
                    <a:pt x="9204" y="18431"/>
                  </a:lnTo>
                  <a:cubicBezTo>
                    <a:pt x="9216" y="18479"/>
                    <a:pt x="9240" y="18526"/>
                    <a:pt x="9252" y="18550"/>
                  </a:cubicBezTo>
                  <a:lnTo>
                    <a:pt x="9406" y="18907"/>
                  </a:lnTo>
                  <a:lnTo>
                    <a:pt x="9502" y="19086"/>
                  </a:lnTo>
                  <a:cubicBezTo>
                    <a:pt x="9525" y="19146"/>
                    <a:pt x="9573" y="19229"/>
                    <a:pt x="9609" y="19288"/>
                  </a:cubicBezTo>
                  <a:lnTo>
                    <a:pt x="9633" y="19348"/>
                  </a:lnTo>
                  <a:lnTo>
                    <a:pt x="9752" y="19550"/>
                  </a:lnTo>
                  <a:lnTo>
                    <a:pt x="9799" y="19646"/>
                  </a:lnTo>
                  <a:cubicBezTo>
                    <a:pt x="9859" y="19765"/>
                    <a:pt x="9942" y="19884"/>
                    <a:pt x="10002" y="19967"/>
                  </a:cubicBezTo>
                  <a:lnTo>
                    <a:pt x="10025" y="20003"/>
                  </a:lnTo>
                  <a:lnTo>
                    <a:pt x="10085" y="20086"/>
                  </a:lnTo>
                  <a:cubicBezTo>
                    <a:pt x="10144" y="20181"/>
                    <a:pt x="10204" y="20265"/>
                    <a:pt x="10287" y="20372"/>
                  </a:cubicBezTo>
                  <a:cubicBezTo>
                    <a:pt x="10275" y="20443"/>
                    <a:pt x="10264" y="20503"/>
                    <a:pt x="10264" y="20562"/>
                  </a:cubicBezTo>
                  <a:lnTo>
                    <a:pt x="10240" y="20610"/>
                  </a:lnTo>
                  <a:lnTo>
                    <a:pt x="10240" y="20622"/>
                  </a:lnTo>
                  <a:cubicBezTo>
                    <a:pt x="10228" y="20693"/>
                    <a:pt x="10216" y="20777"/>
                    <a:pt x="10204" y="20860"/>
                  </a:cubicBezTo>
                  <a:cubicBezTo>
                    <a:pt x="10204" y="20896"/>
                    <a:pt x="10180" y="20920"/>
                    <a:pt x="10180" y="20955"/>
                  </a:cubicBezTo>
                  <a:lnTo>
                    <a:pt x="10180" y="20967"/>
                  </a:lnTo>
                  <a:cubicBezTo>
                    <a:pt x="10180" y="21015"/>
                    <a:pt x="10168" y="21086"/>
                    <a:pt x="10168" y="21146"/>
                  </a:cubicBezTo>
                  <a:lnTo>
                    <a:pt x="10168" y="21253"/>
                  </a:lnTo>
                  <a:lnTo>
                    <a:pt x="10168" y="21551"/>
                  </a:lnTo>
                  <a:lnTo>
                    <a:pt x="10168" y="21705"/>
                  </a:lnTo>
                  <a:cubicBezTo>
                    <a:pt x="10180" y="21967"/>
                    <a:pt x="10204" y="22205"/>
                    <a:pt x="10216" y="22444"/>
                  </a:cubicBezTo>
                  <a:cubicBezTo>
                    <a:pt x="10240" y="22836"/>
                    <a:pt x="10299" y="23241"/>
                    <a:pt x="10347" y="23539"/>
                  </a:cubicBezTo>
                  <a:cubicBezTo>
                    <a:pt x="10383" y="23729"/>
                    <a:pt x="10418" y="23932"/>
                    <a:pt x="10478" y="24110"/>
                  </a:cubicBezTo>
                  <a:cubicBezTo>
                    <a:pt x="10287" y="24027"/>
                    <a:pt x="10097" y="23956"/>
                    <a:pt x="9847" y="23872"/>
                  </a:cubicBezTo>
                  <a:cubicBezTo>
                    <a:pt x="9823" y="23848"/>
                    <a:pt x="9811" y="23848"/>
                    <a:pt x="9799" y="23848"/>
                  </a:cubicBezTo>
                  <a:cubicBezTo>
                    <a:pt x="9752" y="23670"/>
                    <a:pt x="9704" y="23515"/>
                    <a:pt x="9680" y="23337"/>
                  </a:cubicBezTo>
                  <a:cubicBezTo>
                    <a:pt x="9633" y="23075"/>
                    <a:pt x="9549" y="22694"/>
                    <a:pt x="9490" y="22324"/>
                  </a:cubicBezTo>
                  <a:cubicBezTo>
                    <a:pt x="9406" y="21932"/>
                    <a:pt x="9359" y="21551"/>
                    <a:pt x="9299" y="21134"/>
                  </a:cubicBezTo>
                  <a:cubicBezTo>
                    <a:pt x="9192" y="20431"/>
                    <a:pt x="9109" y="19741"/>
                    <a:pt x="9037" y="18931"/>
                  </a:cubicBezTo>
                  <a:cubicBezTo>
                    <a:pt x="9025" y="18812"/>
                    <a:pt x="9013" y="18693"/>
                    <a:pt x="9013" y="18574"/>
                  </a:cubicBezTo>
                  <a:cubicBezTo>
                    <a:pt x="9001" y="18514"/>
                    <a:pt x="9001" y="18467"/>
                    <a:pt x="9001" y="18407"/>
                  </a:cubicBezTo>
                  <a:cubicBezTo>
                    <a:pt x="9001" y="18253"/>
                    <a:pt x="8978" y="18098"/>
                    <a:pt x="8978" y="17931"/>
                  </a:cubicBezTo>
                  <a:close/>
                  <a:moveTo>
                    <a:pt x="12919" y="0"/>
                  </a:moveTo>
                  <a:cubicBezTo>
                    <a:pt x="12859" y="0"/>
                    <a:pt x="12788" y="12"/>
                    <a:pt x="12740" y="60"/>
                  </a:cubicBezTo>
                  <a:cubicBezTo>
                    <a:pt x="12728" y="84"/>
                    <a:pt x="12704" y="96"/>
                    <a:pt x="12669" y="119"/>
                  </a:cubicBezTo>
                  <a:lnTo>
                    <a:pt x="12657" y="119"/>
                  </a:lnTo>
                  <a:cubicBezTo>
                    <a:pt x="12645" y="119"/>
                    <a:pt x="12621" y="131"/>
                    <a:pt x="12609" y="143"/>
                  </a:cubicBezTo>
                  <a:cubicBezTo>
                    <a:pt x="12550" y="203"/>
                    <a:pt x="12490" y="250"/>
                    <a:pt x="12442" y="298"/>
                  </a:cubicBezTo>
                  <a:lnTo>
                    <a:pt x="12240" y="500"/>
                  </a:lnTo>
                  <a:lnTo>
                    <a:pt x="12121" y="631"/>
                  </a:lnTo>
                  <a:lnTo>
                    <a:pt x="12002" y="774"/>
                  </a:lnTo>
                  <a:cubicBezTo>
                    <a:pt x="11835" y="953"/>
                    <a:pt x="11704" y="1143"/>
                    <a:pt x="11585" y="1310"/>
                  </a:cubicBezTo>
                  <a:cubicBezTo>
                    <a:pt x="11418" y="1548"/>
                    <a:pt x="11276" y="1798"/>
                    <a:pt x="11133" y="2024"/>
                  </a:cubicBezTo>
                  <a:lnTo>
                    <a:pt x="11073" y="2120"/>
                  </a:lnTo>
                  <a:cubicBezTo>
                    <a:pt x="11014" y="2227"/>
                    <a:pt x="10942" y="2358"/>
                    <a:pt x="10871" y="2501"/>
                  </a:cubicBezTo>
                  <a:lnTo>
                    <a:pt x="10704" y="2810"/>
                  </a:lnTo>
                  <a:lnTo>
                    <a:pt x="10537" y="3120"/>
                  </a:lnTo>
                  <a:cubicBezTo>
                    <a:pt x="10478" y="3215"/>
                    <a:pt x="10442" y="3310"/>
                    <a:pt x="10395" y="3405"/>
                  </a:cubicBezTo>
                  <a:lnTo>
                    <a:pt x="10395" y="3417"/>
                  </a:lnTo>
                  <a:lnTo>
                    <a:pt x="10347" y="3525"/>
                  </a:lnTo>
                  <a:lnTo>
                    <a:pt x="10299" y="3608"/>
                  </a:lnTo>
                  <a:lnTo>
                    <a:pt x="10287" y="3644"/>
                  </a:lnTo>
                  <a:lnTo>
                    <a:pt x="10275" y="3667"/>
                  </a:lnTo>
                  <a:cubicBezTo>
                    <a:pt x="10228" y="3775"/>
                    <a:pt x="10168" y="3894"/>
                    <a:pt x="10121" y="4001"/>
                  </a:cubicBezTo>
                  <a:cubicBezTo>
                    <a:pt x="10097" y="4084"/>
                    <a:pt x="10049" y="4191"/>
                    <a:pt x="10002" y="4287"/>
                  </a:cubicBezTo>
                  <a:cubicBezTo>
                    <a:pt x="9918" y="4489"/>
                    <a:pt x="9799" y="4727"/>
                    <a:pt x="9704" y="4965"/>
                  </a:cubicBezTo>
                  <a:cubicBezTo>
                    <a:pt x="9668" y="5037"/>
                    <a:pt x="9633" y="5132"/>
                    <a:pt x="9609" y="5203"/>
                  </a:cubicBezTo>
                  <a:cubicBezTo>
                    <a:pt x="9561" y="5299"/>
                    <a:pt x="9525" y="5394"/>
                    <a:pt x="9490" y="5489"/>
                  </a:cubicBezTo>
                  <a:cubicBezTo>
                    <a:pt x="9382" y="5572"/>
                    <a:pt x="9263" y="5680"/>
                    <a:pt x="9144" y="5787"/>
                  </a:cubicBezTo>
                  <a:lnTo>
                    <a:pt x="9132" y="5799"/>
                  </a:lnTo>
                  <a:lnTo>
                    <a:pt x="9109" y="5811"/>
                  </a:lnTo>
                  <a:lnTo>
                    <a:pt x="9097" y="5834"/>
                  </a:lnTo>
                  <a:cubicBezTo>
                    <a:pt x="9025" y="5906"/>
                    <a:pt x="8954" y="5965"/>
                    <a:pt x="8871" y="6025"/>
                  </a:cubicBezTo>
                  <a:lnTo>
                    <a:pt x="8859" y="6037"/>
                  </a:lnTo>
                  <a:lnTo>
                    <a:pt x="8751" y="6108"/>
                  </a:lnTo>
                  <a:cubicBezTo>
                    <a:pt x="8656" y="6192"/>
                    <a:pt x="8561" y="6263"/>
                    <a:pt x="8454" y="6334"/>
                  </a:cubicBezTo>
                  <a:cubicBezTo>
                    <a:pt x="8394" y="6394"/>
                    <a:pt x="8323" y="6442"/>
                    <a:pt x="8263" y="6489"/>
                  </a:cubicBezTo>
                  <a:lnTo>
                    <a:pt x="8251" y="6501"/>
                  </a:lnTo>
                  <a:cubicBezTo>
                    <a:pt x="8216" y="6513"/>
                    <a:pt x="8180" y="6549"/>
                    <a:pt x="8144" y="6573"/>
                  </a:cubicBezTo>
                  <a:lnTo>
                    <a:pt x="8132" y="6584"/>
                  </a:lnTo>
                  <a:lnTo>
                    <a:pt x="8120" y="6584"/>
                  </a:lnTo>
                  <a:lnTo>
                    <a:pt x="8120" y="6573"/>
                  </a:lnTo>
                  <a:lnTo>
                    <a:pt x="8120" y="6561"/>
                  </a:lnTo>
                  <a:cubicBezTo>
                    <a:pt x="8097" y="6501"/>
                    <a:pt x="8061" y="6406"/>
                    <a:pt x="8013" y="6334"/>
                  </a:cubicBezTo>
                  <a:cubicBezTo>
                    <a:pt x="7942" y="6227"/>
                    <a:pt x="7882" y="6156"/>
                    <a:pt x="7823" y="6096"/>
                  </a:cubicBezTo>
                  <a:lnTo>
                    <a:pt x="7799" y="6084"/>
                  </a:lnTo>
                  <a:lnTo>
                    <a:pt x="7787" y="6072"/>
                  </a:lnTo>
                  <a:cubicBezTo>
                    <a:pt x="7739" y="6025"/>
                    <a:pt x="7704" y="5989"/>
                    <a:pt x="7656" y="5953"/>
                  </a:cubicBezTo>
                  <a:cubicBezTo>
                    <a:pt x="7501" y="5811"/>
                    <a:pt x="7358" y="5715"/>
                    <a:pt x="7227" y="5620"/>
                  </a:cubicBezTo>
                  <a:cubicBezTo>
                    <a:pt x="7085" y="5537"/>
                    <a:pt x="6942" y="5453"/>
                    <a:pt x="6787" y="5382"/>
                  </a:cubicBezTo>
                  <a:cubicBezTo>
                    <a:pt x="6608" y="5310"/>
                    <a:pt x="6370" y="5203"/>
                    <a:pt x="6108" y="5180"/>
                  </a:cubicBezTo>
                  <a:cubicBezTo>
                    <a:pt x="6073" y="5156"/>
                    <a:pt x="6061" y="5156"/>
                    <a:pt x="6037" y="5156"/>
                  </a:cubicBezTo>
                  <a:lnTo>
                    <a:pt x="6013" y="5156"/>
                  </a:lnTo>
                  <a:cubicBezTo>
                    <a:pt x="5953" y="5156"/>
                    <a:pt x="5894" y="5144"/>
                    <a:pt x="5823" y="5144"/>
                  </a:cubicBezTo>
                  <a:lnTo>
                    <a:pt x="5453" y="5144"/>
                  </a:lnTo>
                  <a:cubicBezTo>
                    <a:pt x="5168" y="5156"/>
                    <a:pt x="4941" y="5203"/>
                    <a:pt x="4751" y="5275"/>
                  </a:cubicBezTo>
                  <a:cubicBezTo>
                    <a:pt x="4560" y="5358"/>
                    <a:pt x="4394" y="5430"/>
                    <a:pt x="4251" y="5513"/>
                  </a:cubicBezTo>
                  <a:lnTo>
                    <a:pt x="4191" y="5549"/>
                  </a:lnTo>
                  <a:cubicBezTo>
                    <a:pt x="4132" y="5572"/>
                    <a:pt x="4084" y="5608"/>
                    <a:pt x="4037" y="5632"/>
                  </a:cubicBezTo>
                  <a:lnTo>
                    <a:pt x="3965" y="5691"/>
                  </a:lnTo>
                  <a:cubicBezTo>
                    <a:pt x="3894" y="5751"/>
                    <a:pt x="3798" y="5811"/>
                    <a:pt x="3727" y="5870"/>
                  </a:cubicBezTo>
                  <a:lnTo>
                    <a:pt x="3513" y="6049"/>
                  </a:lnTo>
                  <a:cubicBezTo>
                    <a:pt x="3453" y="6096"/>
                    <a:pt x="3417" y="6144"/>
                    <a:pt x="3358" y="6203"/>
                  </a:cubicBezTo>
                  <a:lnTo>
                    <a:pt x="3334" y="6215"/>
                  </a:lnTo>
                  <a:lnTo>
                    <a:pt x="3310" y="6251"/>
                  </a:lnTo>
                  <a:cubicBezTo>
                    <a:pt x="3275" y="6287"/>
                    <a:pt x="3239" y="6334"/>
                    <a:pt x="3191" y="6382"/>
                  </a:cubicBezTo>
                  <a:cubicBezTo>
                    <a:pt x="3179" y="6406"/>
                    <a:pt x="3156" y="6430"/>
                    <a:pt x="3144" y="6442"/>
                  </a:cubicBezTo>
                  <a:lnTo>
                    <a:pt x="3132" y="6453"/>
                  </a:lnTo>
                  <a:lnTo>
                    <a:pt x="3120" y="6465"/>
                  </a:lnTo>
                  <a:cubicBezTo>
                    <a:pt x="3084" y="6513"/>
                    <a:pt x="3048" y="6561"/>
                    <a:pt x="3013" y="6608"/>
                  </a:cubicBezTo>
                  <a:lnTo>
                    <a:pt x="2834" y="6846"/>
                  </a:lnTo>
                  <a:cubicBezTo>
                    <a:pt x="2786" y="6918"/>
                    <a:pt x="2727" y="6989"/>
                    <a:pt x="2679" y="7049"/>
                  </a:cubicBezTo>
                  <a:lnTo>
                    <a:pt x="2679" y="7061"/>
                  </a:lnTo>
                  <a:lnTo>
                    <a:pt x="2667" y="7085"/>
                  </a:lnTo>
                  <a:lnTo>
                    <a:pt x="2655" y="7108"/>
                  </a:lnTo>
                  <a:lnTo>
                    <a:pt x="2632" y="7156"/>
                  </a:lnTo>
                  <a:cubicBezTo>
                    <a:pt x="2584" y="7204"/>
                    <a:pt x="2536" y="7239"/>
                    <a:pt x="2513" y="7299"/>
                  </a:cubicBezTo>
                  <a:cubicBezTo>
                    <a:pt x="2334" y="7561"/>
                    <a:pt x="2132" y="7858"/>
                    <a:pt x="1917" y="8192"/>
                  </a:cubicBezTo>
                  <a:cubicBezTo>
                    <a:pt x="1596" y="8692"/>
                    <a:pt x="1298" y="9192"/>
                    <a:pt x="1000" y="9668"/>
                  </a:cubicBezTo>
                  <a:lnTo>
                    <a:pt x="1000" y="9680"/>
                  </a:lnTo>
                  <a:lnTo>
                    <a:pt x="870" y="9906"/>
                  </a:lnTo>
                  <a:cubicBezTo>
                    <a:pt x="762" y="10085"/>
                    <a:pt x="667" y="10252"/>
                    <a:pt x="548" y="10442"/>
                  </a:cubicBezTo>
                  <a:lnTo>
                    <a:pt x="524" y="10454"/>
                  </a:lnTo>
                  <a:lnTo>
                    <a:pt x="346" y="10728"/>
                  </a:lnTo>
                  <a:cubicBezTo>
                    <a:pt x="322" y="10752"/>
                    <a:pt x="298" y="10787"/>
                    <a:pt x="286" y="10811"/>
                  </a:cubicBezTo>
                  <a:lnTo>
                    <a:pt x="155" y="11037"/>
                  </a:lnTo>
                  <a:lnTo>
                    <a:pt x="143" y="11073"/>
                  </a:lnTo>
                  <a:cubicBezTo>
                    <a:pt x="96" y="11145"/>
                    <a:pt x="48" y="11240"/>
                    <a:pt x="48" y="11323"/>
                  </a:cubicBezTo>
                  <a:cubicBezTo>
                    <a:pt x="54" y="11342"/>
                    <a:pt x="60" y="11362"/>
                    <a:pt x="64" y="11379"/>
                  </a:cubicBezTo>
                  <a:lnTo>
                    <a:pt x="64" y="11379"/>
                  </a:lnTo>
                  <a:cubicBezTo>
                    <a:pt x="43" y="11373"/>
                    <a:pt x="23" y="11364"/>
                    <a:pt x="0" y="11347"/>
                  </a:cubicBezTo>
                  <a:lnTo>
                    <a:pt x="0" y="11347"/>
                  </a:lnTo>
                  <a:cubicBezTo>
                    <a:pt x="36" y="11401"/>
                    <a:pt x="55" y="11421"/>
                    <a:pt x="64" y="11421"/>
                  </a:cubicBezTo>
                  <a:cubicBezTo>
                    <a:pt x="72" y="11421"/>
                    <a:pt x="70" y="11403"/>
                    <a:pt x="64" y="11379"/>
                  </a:cubicBezTo>
                  <a:lnTo>
                    <a:pt x="64" y="11379"/>
                  </a:lnTo>
                  <a:cubicBezTo>
                    <a:pt x="88" y="11385"/>
                    <a:pt x="112" y="11388"/>
                    <a:pt x="143" y="11395"/>
                  </a:cubicBezTo>
                  <a:lnTo>
                    <a:pt x="358" y="11395"/>
                  </a:lnTo>
                  <a:cubicBezTo>
                    <a:pt x="453" y="11395"/>
                    <a:pt x="524" y="11406"/>
                    <a:pt x="596" y="11406"/>
                  </a:cubicBezTo>
                  <a:cubicBezTo>
                    <a:pt x="977" y="11442"/>
                    <a:pt x="1298" y="11466"/>
                    <a:pt x="1632" y="11490"/>
                  </a:cubicBezTo>
                  <a:lnTo>
                    <a:pt x="1751" y="11490"/>
                  </a:lnTo>
                  <a:cubicBezTo>
                    <a:pt x="2024" y="11502"/>
                    <a:pt x="2322" y="11514"/>
                    <a:pt x="2620" y="11526"/>
                  </a:cubicBezTo>
                  <a:cubicBezTo>
                    <a:pt x="2679" y="11526"/>
                    <a:pt x="2727" y="11549"/>
                    <a:pt x="2786" y="11549"/>
                  </a:cubicBezTo>
                  <a:lnTo>
                    <a:pt x="2798" y="11549"/>
                  </a:lnTo>
                  <a:cubicBezTo>
                    <a:pt x="2905" y="11549"/>
                    <a:pt x="3001" y="11561"/>
                    <a:pt x="3096" y="11561"/>
                  </a:cubicBezTo>
                  <a:cubicBezTo>
                    <a:pt x="3203" y="11561"/>
                    <a:pt x="3310" y="11573"/>
                    <a:pt x="3417" y="11573"/>
                  </a:cubicBezTo>
                  <a:lnTo>
                    <a:pt x="3667" y="11573"/>
                  </a:lnTo>
                  <a:cubicBezTo>
                    <a:pt x="3858" y="11561"/>
                    <a:pt x="4025" y="11561"/>
                    <a:pt x="4191" y="11526"/>
                  </a:cubicBezTo>
                  <a:cubicBezTo>
                    <a:pt x="4406" y="11502"/>
                    <a:pt x="4644" y="11454"/>
                    <a:pt x="4870" y="11383"/>
                  </a:cubicBezTo>
                  <a:cubicBezTo>
                    <a:pt x="5144" y="11287"/>
                    <a:pt x="5382" y="11192"/>
                    <a:pt x="5584" y="11073"/>
                  </a:cubicBezTo>
                  <a:cubicBezTo>
                    <a:pt x="5775" y="10966"/>
                    <a:pt x="5953" y="10835"/>
                    <a:pt x="6156" y="10680"/>
                  </a:cubicBezTo>
                  <a:cubicBezTo>
                    <a:pt x="6513" y="10394"/>
                    <a:pt x="6823" y="10037"/>
                    <a:pt x="7085" y="9644"/>
                  </a:cubicBezTo>
                  <a:cubicBezTo>
                    <a:pt x="7263" y="9382"/>
                    <a:pt x="7418" y="9073"/>
                    <a:pt x="7585" y="8692"/>
                  </a:cubicBezTo>
                  <a:cubicBezTo>
                    <a:pt x="7716" y="8358"/>
                    <a:pt x="7835" y="8037"/>
                    <a:pt x="7942" y="7716"/>
                  </a:cubicBezTo>
                  <a:cubicBezTo>
                    <a:pt x="7978" y="7644"/>
                    <a:pt x="8013" y="7573"/>
                    <a:pt x="8037" y="7501"/>
                  </a:cubicBezTo>
                  <a:cubicBezTo>
                    <a:pt x="8073" y="7454"/>
                    <a:pt x="8085" y="7394"/>
                    <a:pt x="8120" y="7346"/>
                  </a:cubicBezTo>
                  <a:lnTo>
                    <a:pt x="8120" y="7335"/>
                  </a:lnTo>
                  <a:lnTo>
                    <a:pt x="8144" y="7275"/>
                  </a:lnTo>
                  <a:cubicBezTo>
                    <a:pt x="8156" y="7239"/>
                    <a:pt x="8180" y="7227"/>
                    <a:pt x="8192" y="7204"/>
                  </a:cubicBezTo>
                  <a:cubicBezTo>
                    <a:pt x="8216" y="7168"/>
                    <a:pt x="8251" y="7156"/>
                    <a:pt x="8275" y="7120"/>
                  </a:cubicBezTo>
                  <a:lnTo>
                    <a:pt x="8359" y="7061"/>
                  </a:lnTo>
                  <a:cubicBezTo>
                    <a:pt x="8442" y="6989"/>
                    <a:pt x="8549" y="6906"/>
                    <a:pt x="8632" y="6823"/>
                  </a:cubicBezTo>
                  <a:lnTo>
                    <a:pt x="8656" y="6823"/>
                  </a:lnTo>
                  <a:lnTo>
                    <a:pt x="8716" y="6763"/>
                  </a:lnTo>
                  <a:cubicBezTo>
                    <a:pt x="8787" y="6704"/>
                    <a:pt x="8847" y="6632"/>
                    <a:pt x="8930" y="6561"/>
                  </a:cubicBezTo>
                  <a:lnTo>
                    <a:pt x="9013" y="6501"/>
                  </a:lnTo>
                  <a:lnTo>
                    <a:pt x="9017" y="6497"/>
                  </a:lnTo>
                  <a:lnTo>
                    <a:pt x="9013" y="6513"/>
                  </a:lnTo>
                  <a:lnTo>
                    <a:pt x="8990" y="6573"/>
                  </a:lnTo>
                  <a:cubicBezTo>
                    <a:pt x="8954" y="6680"/>
                    <a:pt x="8918" y="6787"/>
                    <a:pt x="8894" y="6882"/>
                  </a:cubicBezTo>
                  <a:lnTo>
                    <a:pt x="8871" y="6942"/>
                  </a:lnTo>
                  <a:lnTo>
                    <a:pt x="8871" y="6965"/>
                  </a:lnTo>
                  <a:lnTo>
                    <a:pt x="8799" y="7204"/>
                  </a:lnTo>
                  <a:lnTo>
                    <a:pt x="8680" y="7596"/>
                  </a:lnTo>
                  <a:cubicBezTo>
                    <a:pt x="8632" y="7739"/>
                    <a:pt x="8609" y="7870"/>
                    <a:pt x="8573" y="8001"/>
                  </a:cubicBezTo>
                  <a:lnTo>
                    <a:pt x="8573" y="8013"/>
                  </a:lnTo>
                  <a:lnTo>
                    <a:pt x="8573" y="8037"/>
                  </a:lnTo>
                  <a:lnTo>
                    <a:pt x="8561" y="8120"/>
                  </a:lnTo>
                  <a:lnTo>
                    <a:pt x="8549" y="8168"/>
                  </a:lnTo>
                  <a:lnTo>
                    <a:pt x="8501" y="8358"/>
                  </a:lnTo>
                  <a:lnTo>
                    <a:pt x="8454" y="8549"/>
                  </a:lnTo>
                  <a:lnTo>
                    <a:pt x="8454" y="8585"/>
                  </a:lnTo>
                  <a:lnTo>
                    <a:pt x="8454" y="8609"/>
                  </a:lnTo>
                  <a:lnTo>
                    <a:pt x="8454" y="8632"/>
                  </a:lnTo>
                  <a:cubicBezTo>
                    <a:pt x="8454" y="8656"/>
                    <a:pt x="8442" y="8692"/>
                    <a:pt x="8442" y="8716"/>
                  </a:cubicBezTo>
                  <a:lnTo>
                    <a:pt x="8394" y="8990"/>
                  </a:lnTo>
                  <a:lnTo>
                    <a:pt x="8335" y="9311"/>
                  </a:lnTo>
                  <a:cubicBezTo>
                    <a:pt x="8216" y="10049"/>
                    <a:pt x="8132" y="10787"/>
                    <a:pt x="8037" y="11502"/>
                  </a:cubicBezTo>
                  <a:lnTo>
                    <a:pt x="8037" y="11514"/>
                  </a:lnTo>
                  <a:lnTo>
                    <a:pt x="8037" y="11537"/>
                  </a:lnTo>
                  <a:cubicBezTo>
                    <a:pt x="8025" y="11633"/>
                    <a:pt x="8025" y="11752"/>
                    <a:pt x="8013" y="11871"/>
                  </a:cubicBezTo>
                  <a:lnTo>
                    <a:pt x="8013" y="11883"/>
                  </a:lnTo>
                  <a:cubicBezTo>
                    <a:pt x="8013" y="11930"/>
                    <a:pt x="8001" y="11990"/>
                    <a:pt x="8001" y="12038"/>
                  </a:cubicBezTo>
                  <a:cubicBezTo>
                    <a:pt x="8001" y="12085"/>
                    <a:pt x="7978" y="12133"/>
                    <a:pt x="7978" y="12168"/>
                  </a:cubicBezTo>
                  <a:lnTo>
                    <a:pt x="7978" y="12204"/>
                  </a:lnTo>
                  <a:lnTo>
                    <a:pt x="7978" y="12216"/>
                  </a:lnTo>
                  <a:lnTo>
                    <a:pt x="7978" y="12228"/>
                  </a:lnTo>
                  <a:cubicBezTo>
                    <a:pt x="7966" y="12323"/>
                    <a:pt x="7954" y="12407"/>
                    <a:pt x="7954" y="12502"/>
                  </a:cubicBezTo>
                  <a:lnTo>
                    <a:pt x="7942" y="12776"/>
                  </a:lnTo>
                  <a:lnTo>
                    <a:pt x="7942" y="12835"/>
                  </a:lnTo>
                  <a:lnTo>
                    <a:pt x="7894" y="12942"/>
                  </a:lnTo>
                  <a:lnTo>
                    <a:pt x="7882" y="12990"/>
                  </a:lnTo>
                  <a:cubicBezTo>
                    <a:pt x="7835" y="13050"/>
                    <a:pt x="7799" y="13121"/>
                    <a:pt x="7775" y="13181"/>
                  </a:cubicBezTo>
                  <a:cubicBezTo>
                    <a:pt x="7620" y="13478"/>
                    <a:pt x="7466" y="13812"/>
                    <a:pt x="7299" y="14145"/>
                  </a:cubicBezTo>
                  <a:cubicBezTo>
                    <a:pt x="7049" y="14669"/>
                    <a:pt x="6775" y="15216"/>
                    <a:pt x="6537" y="15788"/>
                  </a:cubicBezTo>
                  <a:cubicBezTo>
                    <a:pt x="6287" y="16383"/>
                    <a:pt x="6037" y="16990"/>
                    <a:pt x="5799" y="17645"/>
                  </a:cubicBezTo>
                  <a:lnTo>
                    <a:pt x="5739" y="17824"/>
                  </a:lnTo>
                  <a:cubicBezTo>
                    <a:pt x="5715" y="17764"/>
                    <a:pt x="5692" y="17729"/>
                    <a:pt x="5644" y="17705"/>
                  </a:cubicBezTo>
                  <a:cubicBezTo>
                    <a:pt x="5394" y="17586"/>
                    <a:pt x="5108" y="17574"/>
                    <a:pt x="4858" y="17562"/>
                  </a:cubicBezTo>
                  <a:cubicBezTo>
                    <a:pt x="4793" y="17550"/>
                    <a:pt x="4730" y="17544"/>
                    <a:pt x="4666" y="17544"/>
                  </a:cubicBezTo>
                  <a:cubicBezTo>
                    <a:pt x="4602" y="17544"/>
                    <a:pt x="4537" y="17550"/>
                    <a:pt x="4465" y="17562"/>
                  </a:cubicBezTo>
                  <a:cubicBezTo>
                    <a:pt x="4322" y="17574"/>
                    <a:pt x="4191" y="17598"/>
                    <a:pt x="4048" y="17633"/>
                  </a:cubicBezTo>
                  <a:cubicBezTo>
                    <a:pt x="3751" y="17693"/>
                    <a:pt x="3489" y="17824"/>
                    <a:pt x="3251" y="17931"/>
                  </a:cubicBezTo>
                  <a:cubicBezTo>
                    <a:pt x="3013" y="18050"/>
                    <a:pt x="2775" y="18217"/>
                    <a:pt x="2584" y="18336"/>
                  </a:cubicBezTo>
                  <a:cubicBezTo>
                    <a:pt x="2441" y="18443"/>
                    <a:pt x="2298" y="18538"/>
                    <a:pt x="2179" y="18645"/>
                  </a:cubicBezTo>
                  <a:lnTo>
                    <a:pt x="2167" y="18657"/>
                  </a:lnTo>
                  <a:cubicBezTo>
                    <a:pt x="2084" y="18705"/>
                    <a:pt x="2048" y="18765"/>
                    <a:pt x="1989" y="18812"/>
                  </a:cubicBezTo>
                  <a:cubicBezTo>
                    <a:pt x="1965" y="18824"/>
                    <a:pt x="1953" y="18860"/>
                    <a:pt x="1929" y="18872"/>
                  </a:cubicBezTo>
                  <a:lnTo>
                    <a:pt x="1822" y="18979"/>
                  </a:lnTo>
                  <a:cubicBezTo>
                    <a:pt x="1751" y="19050"/>
                    <a:pt x="1691" y="19122"/>
                    <a:pt x="1608" y="19193"/>
                  </a:cubicBezTo>
                  <a:cubicBezTo>
                    <a:pt x="1548" y="19253"/>
                    <a:pt x="1512" y="19312"/>
                    <a:pt x="1477" y="19360"/>
                  </a:cubicBezTo>
                  <a:lnTo>
                    <a:pt x="1477" y="19372"/>
                  </a:lnTo>
                  <a:cubicBezTo>
                    <a:pt x="1405" y="19479"/>
                    <a:pt x="1334" y="19574"/>
                    <a:pt x="1274" y="19669"/>
                  </a:cubicBezTo>
                  <a:cubicBezTo>
                    <a:pt x="1131" y="19896"/>
                    <a:pt x="1012" y="20086"/>
                    <a:pt x="941" y="20265"/>
                  </a:cubicBezTo>
                  <a:cubicBezTo>
                    <a:pt x="822" y="20550"/>
                    <a:pt x="750" y="20765"/>
                    <a:pt x="703" y="20967"/>
                  </a:cubicBezTo>
                  <a:cubicBezTo>
                    <a:pt x="655" y="21122"/>
                    <a:pt x="631" y="21265"/>
                    <a:pt x="619" y="21420"/>
                  </a:cubicBezTo>
                  <a:cubicBezTo>
                    <a:pt x="596" y="21443"/>
                    <a:pt x="596" y="21455"/>
                    <a:pt x="596" y="21491"/>
                  </a:cubicBezTo>
                  <a:lnTo>
                    <a:pt x="596" y="21515"/>
                  </a:lnTo>
                  <a:lnTo>
                    <a:pt x="596" y="21539"/>
                  </a:lnTo>
                  <a:cubicBezTo>
                    <a:pt x="584" y="21610"/>
                    <a:pt x="572" y="21682"/>
                    <a:pt x="572" y="21753"/>
                  </a:cubicBezTo>
                  <a:lnTo>
                    <a:pt x="572" y="21836"/>
                  </a:lnTo>
                  <a:lnTo>
                    <a:pt x="572" y="21848"/>
                  </a:lnTo>
                  <a:lnTo>
                    <a:pt x="572" y="21860"/>
                  </a:lnTo>
                  <a:lnTo>
                    <a:pt x="572" y="21872"/>
                  </a:lnTo>
                  <a:cubicBezTo>
                    <a:pt x="572" y="22015"/>
                    <a:pt x="560" y="22134"/>
                    <a:pt x="560" y="22253"/>
                  </a:cubicBezTo>
                  <a:lnTo>
                    <a:pt x="560" y="22551"/>
                  </a:lnTo>
                  <a:cubicBezTo>
                    <a:pt x="560" y="22801"/>
                    <a:pt x="572" y="23051"/>
                    <a:pt x="572" y="23277"/>
                  </a:cubicBezTo>
                  <a:cubicBezTo>
                    <a:pt x="584" y="23563"/>
                    <a:pt x="619" y="23860"/>
                    <a:pt x="631" y="24099"/>
                  </a:cubicBezTo>
                  <a:lnTo>
                    <a:pt x="631" y="24110"/>
                  </a:lnTo>
                  <a:lnTo>
                    <a:pt x="643" y="24229"/>
                  </a:lnTo>
                  <a:cubicBezTo>
                    <a:pt x="679" y="24551"/>
                    <a:pt x="703" y="24884"/>
                    <a:pt x="715" y="25242"/>
                  </a:cubicBezTo>
                  <a:cubicBezTo>
                    <a:pt x="739" y="25527"/>
                    <a:pt x="739" y="25825"/>
                    <a:pt x="739" y="26039"/>
                  </a:cubicBezTo>
                  <a:lnTo>
                    <a:pt x="739" y="26182"/>
                  </a:lnTo>
                  <a:cubicBezTo>
                    <a:pt x="715" y="26480"/>
                    <a:pt x="715" y="26813"/>
                    <a:pt x="703" y="27170"/>
                  </a:cubicBezTo>
                  <a:cubicBezTo>
                    <a:pt x="691" y="27337"/>
                    <a:pt x="691" y="27516"/>
                    <a:pt x="679" y="27682"/>
                  </a:cubicBezTo>
                  <a:lnTo>
                    <a:pt x="679" y="27754"/>
                  </a:lnTo>
                  <a:lnTo>
                    <a:pt x="679" y="27861"/>
                  </a:lnTo>
                  <a:cubicBezTo>
                    <a:pt x="679" y="27980"/>
                    <a:pt x="655" y="28087"/>
                    <a:pt x="655" y="28182"/>
                  </a:cubicBezTo>
                  <a:cubicBezTo>
                    <a:pt x="655" y="28337"/>
                    <a:pt x="655" y="28480"/>
                    <a:pt x="643" y="28635"/>
                  </a:cubicBezTo>
                  <a:lnTo>
                    <a:pt x="643" y="28647"/>
                  </a:lnTo>
                  <a:lnTo>
                    <a:pt x="643" y="28659"/>
                  </a:lnTo>
                  <a:lnTo>
                    <a:pt x="643" y="28682"/>
                  </a:lnTo>
                  <a:cubicBezTo>
                    <a:pt x="643" y="28778"/>
                    <a:pt x="631" y="28873"/>
                    <a:pt x="631" y="28956"/>
                  </a:cubicBezTo>
                  <a:lnTo>
                    <a:pt x="631" y="29004"/>
                  </a:lnTo>
                  <a:lnTo>
                    <a:pt x="631" y="29040"/>
                  </a:lnTo>
                  <a:cubicBezTo>
                    <a:pt x="619" y="29111"/>
                    <a:pt x="619" y="29218"/>
                    <a:pt x="619" y="29302"/>
                  </a:cubicBezTo>
                  <a:lnTo>
                    <a:pt x="619" y="29468"/>
                  </a:lnTo>
                  <a:cubicBezTo>
                    <a:pt x="619" y="29492"/>
                    <a:pt x="631" y="29528"/>
                    <a:pt x="631" y="29575"/>
                  </a:cubicBezTo>
                  <a:cubicBezTo>
                    <a:pt x="631" y="29611"/>
                    <a:pt x="643" y="29647"/>
                    <a:pt x="655" y="29671"/>
                  </a:cubicBezTo>
                  <a:cubicBezTo>
                    <a:pt x="679" y="29718"/>
                    <a:pt x="691" y="29730"/>
                    <a:pt x="715" y="29766"/>
                  </a:cubicBezTo>
                  <a:lnTo>
                    <a:pt x="739" y="29790"/>
                  </a:lnTo>
                  <a:cubicBezTo>
                    <a:pt x="762" y="29814"/>
                    <a:pt x="774" y="29837"/>
                    <a:pt x="810" y="29849"/>
                  </a:cubicBezTo>
                  <a:lnTo>
                    <a:pt x="822" y="29873"/>
                  </a:lnTo>
                  <a:lnTo>
                    <a:pt x="858" y="29885"/>
                  </a:lnTo>
                  <a:cubicBezTo>
                    <a:pt x="879" y="29899"/>
                    <a:pt x="904" y="29905"/>
                    <a:pt x="933" y="29905"/>
                  </a:cubicBezTo>
                  <a:cubicBezTo>
                    <a:pt x="953" y="29905"/>
                    <a:pt x="976" y="29902"/>
                    <a:pt x="1000" y="29897"/>
                  </a:cubicBezTo>
                  <a:cubicBezTo>
                    <a:pt x="1096" y="29885"/>
                    <a:pt x="1179" y="29825"/>
                    <a:pt x="1239" y="29778"/>
                  </a:cubicBezTo>
                  <a:lnTo>
                    <a:pt x="1274" y="29766"/>
                  </a:lnTo>
                  <a:lnTo>
                    <a:pt x="1298" y="29754"/>
                  </a:lnTo>
                  <a:cubicBezTo>
                    <a:pt x="1310" y="29730"/>
                    <a:pt x="1346" y="29718"/>
                    <a:pt x="1358" y="29706"/>
                  </a:cubicBezTo>
                  <a:cubicBezTo>
                    <a:pt x="1489" y="29599"/>
                    <a:pt x="1608" y="29516"/>
                    <a:pt x="1727" y="29421"/>
                  </a:cubicBezTo>
                  <a:cubicBezTo>
                    <a:pt x="1941" y="29254"/>
                    <a:pt x="2167" y="29075"/>
                    <a:pt x="2358" y="28932"/>
                  </a:cubicBezTo>
                  <a:lnTo>
                    <a:pt x="2536" y="28801"/>
                  </a:lnTo>
                  <a:lnTo>
                    <a:pt x="2679" y="28682"/>
                  </a:lnTo>
                  <a:lnTo>
                    <a:pt x="2834" y="28563"/>
                  </a:lnTo>
                  <a:cubicBezTo>
                    <a:pt x="2977" y="28444"/>
                    <a:pt x="3132" y="28337"/>
                    <a:pt x="3275" y="28218"/>
                  </a:cubicBezTo>
                  <a:lnTo>
                    <a:pt x="3298" y="28218"/>
                  </a:lnTo>
                  <a:lnTo>
                    <a:pt x="3310" y="28206"/>
                  </a:lnTo>
                  <a:lnTo>
                    <a:pt x="3334" y="28170"/>
                  </a:lnTo>
                  <a:lnTo>
                    <a:pt x="3417" y="28111"/>
                  </a:lnTo>
                  <a:lnTo>
                    <a:pt x="3429" y="28099"/>
                  </a:lnTo>
                  <a:lnTo>
                    <a:pt x="3608" y="27968"/>
                  </a:lnTo>
                  <a:cubicBezTo>
                    <a:pt x="3858" y="27766"/>
                    <a:pt x="4108" y="27563"/>
                    <a:pt x="4406" y="27325"/>
                  </a:cubicBezTo>
                  <a:lnTo>
                    <a:pt x="4429" y="27313"/>
                  </a:lnTo>
                  <a:cubicBezTo>
                    <a:pt x="4525" y="27230"/>
                    <a:pt x="4644" y="27135"/>
                    <a:pt x="4751" y="27039"/>
                  </a:cubicBezTo>
                  <a:cubicBezTo>
                    <a:pt x="4787" y="27016"/>
                    <a:pt x="4810" y="26992"/>
                    <a:pt x="4846" y="26968"/>
                  </a:cubicBezTo>
                  <a:lnTo>
                    <a:pt x="4870" y="26932"/>
                  </a:lnTo>
                  <a:lnTo>
                    <a:pt x="4882" y="26920"/>
                  </a:lnTo>
                  <a:cubicBezTo>
                    <a:pt x="4965" y="26861"/>
                    <a:pt x="5049" y="26789"/>
                    <a:pt x="5120" y="26718"/>
                  </a:cubicBezTo>
                  <a:cubicBezTo>
                    <a:pt x="5227" y="26611"/>
                    <a:pt x="5334" y="26515"/>
                    <a:pt x="5442" y="26420"/>
                  </a:cubicBezTo>
                  <a:lnTo>
                    <a:pt x="5537" y="26313"/>
                  </a:lnTo>
                  <a:cubicBezTo>
                    <a:pt x="5572" y="26301"/>
                    <a:pt x="5584" y="26265"/>
                    <a:pt x="5620" y="26242"/>
                  </a:cubicBezTo>
                  <a:lnTo>
                    <a:pt x="5644" y="26206"/>
                  </a:lnTo>
                  <a:lnTo>
                    <a:pt x="5870" y="25968"/>
                  </a:lnTo>
                  <a:cubicBezTo>
                    <a:pt x="6096" y="25730"/>
                    <a:pt x="6311" y="25444"/>
                    <a:pt x="6513" y="25170"/>
                  </a:cubicBezTo>
                  <a:cubicBezTo>
                    <a:pt x="6787" y="24753"/>
                    <a:pt x="7001" y="24337"/>
                    <a:pt x="7132" y="23884"/>
                  </a:cubicBezTo>
                  <a:cubicBezTo>
                    <a:pt x="7263" y="23456"/>
                    <a:pt x="7347" y="22979"/>
                    <a:pt x="7358" y="22467"/>
                  </a:cubicBezTo>
                  <a:lnTo>
                    <a:pt x="7358" y="22289"/>
                  </a:lnTo>
                  <a:cubicBezTo>
                    <a:pt x="7358" y="21860"/>
                    <a:pt x="7311" y="21455"/>
                    <a:pt x="7227" y="21074"/>
                  </a:cubicBezTo>
                  <a:cubicBezTo>
                    <a:pt x="7192" y="20955"/>
                    <a:pt x="7168" y="20824"/>
                    <a:pt x="7120" y="20681"/>
                  </a:cubicBezTo>
                  <a:lnTo>
                    <a:pt x="7108" y="20622"/>
                  </a:lnTo>
                  <a:lnTo>
                    <a:pt x="7013" y="20360"/>
                  </a:lnTo>
                  <a:lnTo>
                    <a:pt x="7001" y="20312"/>
                  </a:lnTo>
                  <a:lnTo>
                    <a:pt x="6942" y="20134"/>
                  </a:lnTo>
                  <a:cubicBezTo>
                    <a:pt x="6882" y="19991"/>
                    <a:pt x="6823" y="19836"/>
                    <a:pt x="6751" y="19669"/>
                  </a:cubicBezTo>
                  <a:cubicBezTo>
                    <a:pt x="6656" y="19479"/>
                    <a:pt x="6573" y="19276"/>
                    <a:pt x="6489" y="19098"/>
                  </a:cubicBezTo>
                  <a:lnTo>
                    <a:pt x="6477" y="19062"/>
                  </a:lnTo>
                  <a:lnTo>
                    <a:pt x="6358" y="18812"/>
                  </a:lnTo>
                  <a:cubicBezTo>
                    <a:pt x="6299" y="18657"/>
                    <a:pt x="6275" y="18538"/>
                    <a:pt x="6239" y="18443"/>
                  </a:cubicBezTo>
                  <a:lnTo>
                    <a:pt x="6275" y="18360"/>
                  </a:lnTo>
                  <a:lnTo>
                    <a:pt x="6299" y="18288"/>
                  </a:lnTo>
                  <a:lnTo>
                    <a:pt x="6311" y="18264"/>
                  </a:lnTo>
                  <a:lnTo>
                    <a:pt x="6346" y="18205"/>
                  </a:lnTo>
                  <a:cubicBezTo>
                    <a:pt x="6573" y="17729"/>
                    <a:pt x="6823" y="17169"/>
                    <a:pt x="7061" y="16621"/>
                  </a:cubicBezTo>
                  <a:lnTo>
                    <a:pt x="7132" y="16443"/>
                  </a:lnTo>
                  <a:cubicBezTo>
                    <a:pt x="7358" y="15955"/>
                    <a:pt x="7597" y="15407"/>
                    <a:pt x="7823" y="14871"/>
                  </a:cubicBezTo>
                  <a:cubicBezTo>
                    <a:pt x="7835" y="14847"/>
                    <a:pt x="7835" y="14835"/>
                    <a:pt x="7835" y="14824"/>
                  </a:cubicBezTo>
                  <a:lnTo>
                    <a:pt x="7835" y="14883"/>
                  </a:lnTo>
                  <a:lnTo>
                    <a:pt x="7835" y="14943"/>
                  </a:lnTo>
                  <a:lnTo>
                    <a:pt x="7835" y="15062"/>
                  </a:lnTo>
                  <a:cubicBezTo>
                    <a:pt x="7835" y="15431"/>
                    <a:pt x="7835" y="15776"/>
                    <a:pt x="7847" y="16086"/>
                  </a:cubicBezTo>
                  <a:lnTo>
                    <a:pt x="7847" y="16193"/>
                  </a:lnTo>
                  <a:lnTo>
                    <a:pt x="7847" y="16240"/>
                  </a:lnTo>
                  <a:lnTo>
                    <a:pt x="7847" y="16276"/>
                  </a:lnTo>
                  <a:cubicBezTo>
                    <a:pt x="7858" y="16550"/>
                    <a:pt x="7882" y="16860"/>
                    <a:pt x="7894" y="17157"/>
                  </a:cubicBezTo>
                  <a:lnTo>
                    <a:pt x="7894" y="17252"/>
                  </a:lnTo>
                  <a:lnTo>
                    <a:pt x="7894" y="17276"/>
                  </a:lnTo>
                  <a:cubicBezTo>
                    <a:pt x="7906" y="17395"/>
                    <a:pt x="7906" y="17526"/>
                    <a:pt x="7918" y="17645"/>
                  </a:cubicBezTo>
                  <a:cubicBezTo>
                    <a:pt x="7918" y="17705"/>
                    <a:pt x="7942" y="17764"/>
                    <a:pt x="7942" y="17824"/>
                  </a:cubicBezTo>
                  <a:lnTo>
                    <a:pt x="7942" y="17860"/>
                  </a:lnTo>
                  <a:cubicBezTo>
                    <a:pt x="7954" y="17979"/>
                    <a:pt x="7954" y="18098"/>
                    <a:pt x="7966" y="18217"/>
                  </a:cubicBezTo>
                  <a:cubicBezTo>
                    <a:pt x="8001" y="18574"/>
                    <a:pt x="8037" y="18979"/>
                    <a:pt x="8097" y="19372"/>
                  </a:cubicBezTo>
                  <a:lnTo>
                    <a:pt x="8120" y="19538"/>
                  </a:lnTo>
                  <a:cubicBezTo>
                    <a:pt x="8144" y="19824"/>
                    <a:pt x="8192" y="20122"/>
                    <a:pt x="8239" y="20408"/>
                  </a:cubicBezTo>
                  <a:cubicBezTo>
                    <a:pt x="8370" y="21205"/>
                    <a:pt x="8478" y="21860"/>
                    <a:pt x="8632" y="22527"/>
                  </a:cubicBezTo>
                  <a:cubicBezTo>
                    <a:pt x="8728" y="22920"/>
                    <a:pt x="8835" y="23301"/>
                    <a:pt x="8918" y="23682"/>
                  </a:cubicBezTo>
                  <a:cubicBezTo>
                    <a:pt x="8954" y="23813"/>
                    <a:pt x="8990" y="23944"/>
                    <a:pt x="9025" y="24075"/>
                  </a:cubicBezTo>
                  <a:lnTo>
                    <a:pt x="8990" y="24110"/>
                  </a:lnTo>
                  <a:lnTo>
                    <a:pt x="8966" y="24134"/>
                  </a:lnTo>
                  <a:cubicBezTo>
                    <a:pt x="8906" y="24194"/>
                    <a:pt x="8859" y="24277"/>
                    <a:pt x="8799" y="24337"/>
                  </a:cubicBezTo>
                  <a:lnTo>
                    <a:pt x="8787" y="24349"/>
                  </a:lnTo>
                  <a:cubicBezTo>
                    <a:pt x="8751" y="24372"/>
                    <a:pt x="8740" y="24408"/>
                    <a:pt x="8716" y="24432"/>
                  </a:cubicBezTo>
                  <a:cubicBezTo>
                    <a:pt x="8632" y="24527"/>
                    <a:pt x="8573" y="24634"/>
                    <a:pt x="8501" y="24718"/>
                  </a:cubicBezTo>
                  <a:lnTo>
                    <a:pt x="8490" y="24753"/>
                  </a:lnTo>
                  <a:lnTo>
                    <a:pt x="8478" y="24777"/>
                  </a:lnTo>
                  <a:lnTo>
                    <a:pt x="8442" y="24813"/>
                  </a:lnTo>
                  <a:lnTo>
                    <a:pt x="8263" y="25075"/>
                  </a:lnTo>
                  <a:lnTo>
                    <a:pt x="8239" y="25122"/>
                  </a:lnTo>
                  <a:lnTo>
                    <a:pt x="8216" y="25134"/>
                  </a:lnTo>
                  <a:cubicBezTo>
                    <a:pt x="8156" y="25206"/>
                    <a:pt x="8097" y="25313"/>
                    <a:pt x="8037" y="25420"/>
                  </a:cubicBezTo>
                  <a:cubicBezTo>
                    <a:pt x="8025" y="25444"/>
                    <a:pt x="8001" y="25492"/>
                    <a:pt x="7978" y="25527"/>
                  </a:cubicBezTo>
                  <a:lnTo>
                    <a:pt x="7978" y="25539"/>
                  </a:lnTo>
                  <a:cubicBezTo>
                    <a:pt x="7942" y="25611"/>
                    <a:pt x="7906" y="25682"/>
                    <a:pt x="7858" y="25765"/>
                  </a:cubicBezTo>
                  <a:lnTo>
                    <a:pt x="7787" y="25896"/>
                  </a:lnTo>
                  <a:lnTo>
                    <a:pt x="7656" y="26182"/>
                  </a:lnTo>
                  <a:cubicBezTo>
                    <a:pt x="7608" y="26265"/>
                    <a:pt x="7561" y="26373"/>
                    <a:pt x="7525" y="26456"/>
                  </a:cubicBezTo>
                  <a:lnTo>
                    <a:pt x="7525" y="26480"/>
                  </a:lnTo>
                  <a:lnTo>
                    <a:pt x="7466" y="26599"/>
                  </a:lnTo>
                  <a:cubicBezTo>
                    <a:pt x="7406" y="26718"/>
                    <a:pt x="7358" y="26849"/>
                    <a:pt x="7311" y="26956"/>
                  </a:cubicBezTo>
                  <a:lnTo>
                    <a:pt x="7311" y="26968"/>
                  </a:lnTo>
                  <a:lnTo>
                    <a:pt x="7287" y="27051"/>
                  </a:lnTo>
                  <a:cubicBezTo>
                    <a:pt x="7227" y="27218"/>
                    <a:pt x="7180" y="27349"/>
                    <a:pt x="7132" y="27468"/>
                  </a:cubicBezTo>
                  <a:cubicBezTo>
                    <a:pt x="7013" y="27789"/>
                    <a:pt x="6906" y="28123"/>
                    <a:pt x="6846" y="28480"/>
                  </a:cubicBezTo>
                  <a:cubicBezTo>
                    <a:pt x="6787" y="28837"/>
                    <a:pt x="6763" y="29171"/>
                    <a:pt x="6763" y="29468"/>
                  </a:cubicBezTo>
                  <a:lnTo>
                    <a:pt x="6763" y="29480"/>
                  </a:lnTo>
                  <a:cubicBezTo>
                    <a:pt x="6763" y="29825"/>
                    <a:pt x="6787" y="30171"/>
                    <a:pt x="6870" y="30492"/>
                  </a:cubicBezTo>
                  <a:cubicBezTo>
                    <a:pt x="6942" y="30826"/>
                    <a:pt x="7013" y="31135"/>
                    <a:pt x="7120" y="31445"/>
                  </a:cubicBezTo>
                  <a:cubicBezTo>
                    <a:pt x="7227" y="31790"/>
                    <a:pt x="7370" y="32135"/>
                    <a:pt x="7501" y="32445"/>
                  </a:cubicBezTo>
                  <a:cubicBezTo>
                    <a:pt x="7728" y="32969"/>
                    <a:pt x="8013" y="33516"/>
                    <a:pt x="8370" y="34135"/>
                  </a:cubicBezTo>
                  <a:cubicBezTo>
                    <a:pt x="8692" y="34731"/>
                    <a:pt x="9073" y="35350"/>
                    <a:pt x="9371" y="35826"/>
                  </a:cubicBezTo>
                  <a:lnTo>
                    <a:pt x="9382" y="35838"/>
                  </a:lnTo>
                  <a:cubicBezTo>
                    <a:pt x="9763" y="36445"/>
                    <a:pt x="10109" y="36993"/>
                    <a:pt x="10454" y="37493"/>
                  </a:cubicBezTo>
                  <a:lnTo>
                    <a:pt x="10466" y="37505"/>
                  </a:lnTo>
                  <a:lnTo>
                    <a:pt x="10478" y="37529"/>
                  </a:lnTo>
                  <a:lnTo>
                    <a:pt x="10561" y="37636"/>
                  </a:lnTo>
                  <a:lnTo>
                    <a:pt x="10621" y="37707"/>
                  </a:lnTo>
                  <a:lnTo>
                    <a:pt x="10633" y="37731"/>
                  </a:lnTo>
                  <a:cubicBezTo>
                    <a:pt x="10740" y="37862"/>
                    <a:pt x="10823" y="38005"/>
                    <a:pt x="10918" y="38148"/>
                  </a:cubicBezTo>
                  <a:cubicBezTo>
                    <a:pt x="11180" y="38541"/>
                    <a:pt x="11466" y="38981"/>
                    <a:pt x="11776" y="39374"/>
                  </a:cubicBezTo>
                  <a:lnTo>
                    <a:pt x="11788" y="39410"/>
                  </a:lnTo>
                  <a:cubicBezTo>
                    <a:pt x="11823" y="39458"/>
                    <a:pt x="11847" y="39493"/>
                    <a:pt x="11895" y="39541"/>
                  </a:cubicBezTo>
                  <a:cubicBezTo>
                    <a:pt x="11954" y="39600"/>
                    <a:pt x="12026" y="39672"/>
                    <a:pt x="12121" y="39672"/>
                  </a:cubicBezTo>
                  <a:cubicBezTo>
                    <a:pt x="12228" y="39672"/>
                    <a:pt x="12311" y="39636"/>
                    <a:pt x="12371" y="39553"/>
                  </a:cubicBezTo>
                  <a:cubicBezTo>
                    <a:pt x="12430" y="39493"/>
                    <a:pt x="12442" y="39410"/>
                    <a:pt x="12466" y="39338"/>
                  </a:cubicBezTo>
                  <a:cubicBezTo>
                    <a:pt x="12490" y="39172"/>
                    <a:pt x="12526" y="38993"/>
                    <a:pt x="12550" y="38815"/>
                  </a:cubicBezTo>
                  <a:lnTo>
                    <a:pt x="12561" y="38696"/>
                  </a:lnTo>
                  <a:cubicBezTo>
                    <a:pt x="12621" y="38326"/>
                    <a:pt x="12681" y="38029"/>
                    <a:pt x="12728" y="37743"/>
                  </a:cubicBezTo>
                  <a:cubicBezTo>
                    <a:pt x="12776" y="37529"/>
                    <a:pt x="12823" y="37350"/>
                    <a:pt x="12859" y="37160"/>
                  </a:cubicBezTo>
                  <a:lnTo>
                    <a:pt x="13002" y="36719"/>
                  </a:lnTo>
                  <a:lnTo>
                    <a:pt x="13002" y="36695"/>
                  </a:lnTo>
                  <a:lnTo>
                    <a:pt x="13002" y="36683"/>
                  </a:lnTo>
                  <a:lnTo>
                    <a:pt x="13026" y="36612"/>
                  </a:lnTo>
                  <a:cubicBezTo>
                    <a:pt x="13133" y="36243"/>
                    <a:pt x="13216" y="35945"/>
                    <a:pt x="13300" y="35659"/>
                  </a:cubicBezTo>
                  <a:cubicBezTo>
                    <a:pt x="13323" y="35505"/>
                    <a:pt x="13371" y="35374"/>
                    <a:pt x="13395" y="35231"/>
                  </a:cubicBezTo>
                  <a:cubicBezTo>
                    <a:pt x="13431" y="35064"/>
                    <a:pt x="13478" y="34897"/>
                    <a:pt x="13514" y="34731"/>
                  </a:cubicBezTo>
                  <a:cubicBezTo>
                    <a:pt x="13621" y="34362"/>
                    <a:pt x="13752" y="34004"/>
                    <a:pt x="13871" y="33647"/>
                  </a:cubicBezTo>
                  <a:lnTo>
                    <a:pt x="13871" y="33635"/>
                  </a:lnTo>
                  <a:lnTo>
                    <a:pt x="13895" y="33623"/>
                  </a:lnTo>
                  <a:cubicBezTo>
                    <a:pt x="13966" y="33397"/>
                    <a:pt x="14050" y="33159"/>
                    <a:pt x="14133" y="32921"/>
                  </a:cubicBezTo>
                  <a:cubicBezTo>
                    <a:pt x="14193" y="32731"/>
                    <a:pt x="14228" y="32576"/>
                    <a:pt x="14264" y="32445"/>
                  </a:cubicBezTo>
                  <a:cubicBezTo>
                    <a:pt x="14288" y="32326"/>
                    <a:pt x="14312" y="32207"/>
                    <a:pt x="14335" y="32099"/>
                  </a:cubicBezTo>
                  <a:lnTo>
                    <a:pt x="14347" y="32016"/>
                  </a:lnTo>
                  <a:lnTo>
                    <a:pt x="14347" y="31980"/>
                  </a:lnTo>
                  <a:lnTo>
                    <a:pt x="14347" y="31969"/>
                  </a:lnTo>
                  <a:cubicBezTo>
                    <a:pt x="14431" y="31671"/>
                    <a:pt x="14490" y="31373"/>
                    <a:pt x="14526" y="31064"/>
                  </a:cubicBezTo>
                  <a:cubicBezTo>
                    <a:pt x="14574" y="30766"/>
                    <a:pt x="14586" y="30468"/>
                    <a:pt x="14609" y="30195"/>
                  </a:cubicBezTo>
                  <a:cubicBezTo>
                    <a:pt x="14621" y="30004"/>
                    <a:pt x="14621" y="29849"/>
                    <a:pt x="14621" y="29730"/>
                  </a:cubicBezTo>
                  <a:cubicBezTo>
                    <a:pt x="14621" y="29552"/>
                    <a:pt x="14609" y="29397"/>
                    <a:pt x="14586" y="29230"/>
                  </a:cubicBezTo>
                  <a:cubicBezTo>
                    <a:pt x="14562" y="28980"/>
                    <a:pt x="14502" y="28694"/>
                    <a:pt x="14407" y="28349"/>
                  </a:cubicBezTo>
                  <a:cubicBezTo>
                    <a:pt x="14383" y="28266"/>
                    <a:pt x="14371" y="28182"/>
                    <a:pt x="14335" y="28123"/>
                  </a:cubicBezTo>
                  <a:lnTo>
                    <a:pt x="14371" y="28123"/>
                  </a:lnTo>
                  <a:cubicBezTo>
                    <a:pt x="14633" y="28242"/>
                    <a:pt x="14931" y="28361"/>
                    <a:pt x="15300" y="28516"/>
                  </a:cubicBezTo>
                  <a:cubicBezTo>
                    <a:pt x="15990" y="28778"/>
                    <a:pt x="16729" y="29063"/>
                    <a:pt x="17205" y="29242"/>
                  </a:cubicBezTo>
                  <a:lnTo>
                    <a:pt x="17372" y="29302"/>
                  </a:lnTo>
                  <a:cubicBezTo>
                    <a:pt x="17657" y="29409"/>
                    <a:pt x="17967" y="29528"/>
                    <a:pt x="18360" y="29647"/>
                  </a:cubicBezTo>
                  <a:cubicBezTo>
                    <a:pt x="18741" y="29778"/>
                    <a:pt x="19086" y="29885"/>
                    <a:pt x="19396" y="30004"/>
                  </a:cubicBezTo>
                  <a:cubicBezTo>
                    <a:pt x="19550" y="30064"/>
                    <a:pt x="19705" y="30123"/>
                    <a:pt x="19860" y="30183"/>
                  </a:cubicBezTo>
                  <a:cubicBezTo>
                    <a:pt x="20003" y="30242"/>
                    <a:pt x="20205" y="30314"/>
                    <a:pt x="20384" y="30373"/>
                  </a:cubicBezTo>
                  <a:cubicBezTo>
                    <a:pt x="20515" y="30433"/>
                    <a:pt x="20705" y="30492"/>
                    <a:pt x="20884" y="30552"/>
                  </a:cubicBezTo>
                  <a:cubicBezTo>
                    <a:pt x="20955" y="30587"/>
                    <a:pt x="21051" y="30599"/>
                    <a:pt x="21134" y="30623"/>
                  </a:cubicBezTo>
                  <a:cubicBezTo>
                    <a:pt x="21182" y="30623"/>
                    <a:pt x="21229" y="30647"/>
                    <a:pt x="21277" y="30659"/>
                  </a:cubicBezTo>
                  <a:lnTo>
                    <a:pt x="21301" y="30671"/>
                  </a:lnTo>
                  <a:cubicBezTo>
                    <a:pt x="21360" y="30683"/>
                    <a:pt x="21432" y="30706"/>
                    <a:pt x="21491" y="30706"/>
                  </a:cubicBezTo>
                  <a:cubicBezTo>
                    <a:pt x="21539" y="30706"/>
                    <a:pt x="21586" y="30706"/>
                    <a:pt x="21634" y="30671"/>
                  </a:cubicBezTo>
                  <a:cubicBezTo>
                    <a:pt x="21670" y="30659"/>
                    <a:pt x="21705" y="30623"/>
                    <a:pt x="21729" y="30587"/>
                  </a:cubicBezTo>
                  <a:cubicBezTo>
                    <a:pt x="21765" y="30540"/>
                    <a:pt x="21777" y="30480"/>
                    <a:pt x="21777" y="30433"/>
                  </a:cubicBezTo>
                  <a:lnTo>
                    <a:pt x="21777" y="30373"/>
                  </a:lnTo>
                  <a:cubicBezTo>
                    <a:pt x="21765" y="30302"/>
                    <a:pt x="21729" y="30242"/>
                    <a:pt x="21705" y="30195"/>
                  </a:cubicBezTo>
                  <a:lnTo>
                    <a:pt x="21670" y="30147"/>
                  </a:lnTo>
                  <a:lnTo>
                    <a:pt x="21634" y="30075"/>
                  </a:lnTo>
                  <a:lnTo>
                    <a:pt x="21586" y="30004"/>
                  </a:lnTo>
                  <a:cubicBezTo>
                    <a:pt x="21527" y="29933"/>
                    <a:pt x="21479" y="29849"/>
                    <a:pt x="21432" y="29778"/>
                  </a:cubicBezTo>
                  <a:lnTo>
                    <a:pt x="21432" y="29766"/>
                  </a:lnTo>
                  <a:lnTo>
                    <a:pt x="21432" y="29754"/>
                  </a:lnTo>
                  <a:cubicBezTo>
                    <a:pt x="21348" y="29635"/>
                    <a:pt x="21277" y="29516"/>
                    <a:pt x="21193" y="29373"/>
                  </a:cubicBezTo>
                  <a:lnTo>
                    <a:pt x="21193" y="29361"/>
                  </a:lnTo>
                  <a:lnTo>
                    <a:pt x="21193" y="29349"/>
                  </a:lnTo>
                  <a:cubicBezTo>
                    <a:pt x="21122" y="29218"/>
                    <a:pt x="21039" y="29040"/>
                    <a:pt x="20943" y="28873"/>
                  </a:cubicBezTo>
                  <a:lnTo>
                    <a:pt x="20717" y="28385"/>
                  </a:lnTo>
                  <a:cubicBezTo>
                    <a:pt x="20586" y="28063"/>
                    <a:pt x="20455" y="27742"/>
                    <a:pt x="20348" y="27468"/>
                  </a:cubicBezTo>
                  <a:lnTo>
                    <a:pt x="20348" y="27456"/>
                  </a:lnTo>
                  <a:lnTo>
                    <a:pt x="20301" y="27337"/>
                  </a:lnTo>
                  <a:cubicBezTo>
                    <a:pt x="20217" y="27099"/>
                    <a:pt x="20110" y="26873"/>
                    <a:pt x="20027" y="26658"/>
                  </a:cubicBezTo>
                  <a:lnTo>
                    <a:pt x="19920" y="26420"/>
                  </a:lnTo>
                  <a:lnTo>
                    <a:pt x="19872" y="26301"/>
                  </a:lnTo>
                  <a:lnTo>
                    <a:pt x="19872" y="26277"/>
                  </a:lnTo>
                  <a:cubicBezTo>
                    <a:pt x="19622" y="25670"/>
                    <a:pt x="19348" y="25051"/>
                    <a:pt x="19110" y="24408"/>
                  </a:cubicBezTo>
                  <a:cubicBezTo>
                    <a:pt x="18872" y="23765"/>
                    <a:pt x="18610" y="23039"/>
                    <a:pt x="18253" y="22372"/>
                  </a:cubicBezTo>
                  <a:cubicBezTo>
                    <a:pt x="18086" y="22051"/>
                    <a:pt x="17895" y="21729"/>
                    <a:pt x="17645" y="21384"/>
                  </a:cubicBezTo>
                  <a:lnTo>
                    <a:pt x="17610" y="21336"/>
                  </a:lnTo>
                  <a:cubicBezTo>
                    <a:pt x="17586" y="21277"/>
                    <a:pt x="17538" y="21241"/>
                    <a:pt x="17491" y="21181"/>
                  </a:cubicBezTo>
                  <a:cubicBezTo>
                    <a:pt x="17479" y="21158"/>
                    <a:pt x="17467" y="21134"/>
                    <a:pt x="17431" y="21098"/>
                  </a:cubicBezTo>
                  <a:cubicBezTo>
                    <a:pt x="17383" y="21039"/>
                    <a:pt x="17360" y="21003"/>
                    <a:pt x="17312" y="20955"/>
                  </a:cubicBezTo>
                  <a:cubicBezTo>
                    <a:pt x="17193" y="20824"/>
                    <a:pt x="17074" y="20681"/>
                    <a:pt x="16943" y="20550"/>
                  </a:cubicBezTo>
                  <a:cubicBezTo>
                    <a:pt x="16895" y="20527"/>
                    <a:pt x="16836" y="20443"/>
                    <a:pt x="16764" y="20384"/>
                  </a:cubicBezTo>
                  <a:cubicBezTo>
                    <a:pt x="16729" y="20372"/>
                    <a:pt x="16717" y="20360"/>
                    <a:pt x="16693" y="20324"/>
                  </a:cubicBezTo>
                  <a:lnTo>
                    <a:pt x="16669" y="20312"/>
                  </a:lnTo>
                  <a:cubicBezTo>
                    <a:pt x="16610" y="20265"/>
                    <a:pt x="16550" y="20205"/>
                    <a:pt x="16491" y="20169"/>
                  </a:cubicBezTo>
                  <a:lnTo>
                    <a:pt x="16276" y="19991"/>
                  </a:lnTo>
                  <a:lnTo>
                    <a:pt x="16240" y="19955"/>
                  </a:lnTo>
                  <a:cubicBezTo>
                    <a:pt x="16193" y="19908"/>
                    <a:pt x="16157" y="19884"/>
                    <a:pt x="16110" y="19848"/>
                  </a:cubicBezTo>
                  <a:cubicBezTo>
                    <a:pt x="16074" y="19836"/>
                    <a:pt x="16050" y="19824"/>
                    <a:pt x="16038" y="19812"/>
                  </a:cubicBezTo>
                  <a:cubicBezTo>
                    <a:pt x="15752" y="19610"/>
                    <a:pt x="15443" y="19431"/>
                    <a:pt x="15002" y="19241"/>
                  </a:cubicBezTo>
                  <a:lnTo>
                    <a:pt x="14990" y="19241"/>
                  </a:lnTo>
                  <a:lnTo>
                    <a:pt x="14764" y="19157"/>
                  </a:lnTo>
                  <a:cubicBezTo>
                    <a:pt x="14740" y="19134"/>
                    <a:pt x="14728" y="19134"/>
                    <a:pt x="14693" y="19122"/>
                  </a:cubicBezTo>
                  <a:lnTo>
                    <a:pt x="14681" y="19110"/>
                  </a:lnTo>
                  <a:lnTo>
                    <a:pt x="14645" y="19110"/>
                  </a:lnTo>
                  <a:cubicBezTo>
                    <a:pt x="14609" y="19098"/>
                    <a:pt x="14550" y="19062"/>
                    <a:pt x="14502" y="19050"/>
                  </a:cubicBezTo>
                  <a:lnTo>
                    <a:pt x="14407" y="19015"/>
                  </a:lnTo>
                  <a:lnTo>
                    <a:pt x="14205" y="18943"/>
                  </a:lnTo>
                  <a:cubicBezTo>
                    <a:pt x="14109" y="18919"/>
                    <a:pt x="14014" y="18884"/>
                    <a:pt x="13907" y="18872"/>
                  </a:cubicBezTo>
                  <a:lnTo>
                    <a:pt x="13895" y="18872"/>
                  </a:lnTo>
                  <a:lnTo>
                    <a:pt x="13847" y="18860"/>
                  </a:lnTo>
                  <a:cubicBezTo>
                    <a:pt x="13740" y="18836"/>
                    <a:pt x="13621" y="18824"/>
                    <a:pt x="13502" y="18812"/>
                  </a:cubicBezTo>
                  <a:cubicBezTo>
                    <a:pt x="13270" y="18794"/>
                    <a:pt x="13070" y="18785"/>
                    <a:pt x="12886" y="18785"/>
                  </a:cubicBezTo>
                  <a:cubicBezTo>
                    <a:pt x="12701" y="18785"/>
                    <a:pt x="12532" y="18794"/>
                    <a:pt x="12359" y="18812"/>
                  </a:cubicBezTo>
                  <a:cubicBezTo>
                    <a:pt x="12192" y="18824"/>
                    <a:pt x="12002" y="18836"/>
                    <a:pt x="11811" y="18872"/>
                  </a:cubicBezTo>
                  <a:cubicBezTo>
                    <a:pt x="11716" y="18884"/>
                    <a:pt x="11645" y="18919"/>
                    <a:pt x="11573" y="18931"/>
                  </a:cubicBezTo>
                  <a:lnTo>
                    <a:pt x="11526" y="18943"/>
                  </a:lnTo>
                  <a:cubicBezTo>
                    <a:pt x="11430" y="18979"/>
                    <a:pt x="11335" y="19003"/>
                    <a:pt x="11240" y="19050"/>
                  </a:cubicBezTo>
                  <a:cubicBezTo>
                    <a:pt x="11073" y="19122"/>
                    <a:pt x="10930" y="19217"/>
                    <a:pt x="10776" y="19312"/>
                  </a:cubicBezTo>
                  <a:lnTo>
                    <a:pt x="10752" y="19348"/>
                  </a:lnTo>
                  <a:lnTo>
                    <a:pt x="10740" y="19360"/>
                  </a:lnTo>
                  <a:cubicBezTo>
                    <a:pt x="10680" y="19276"/>
                    <a:pt x="10597" y="19169"/>
                    <a:pt x="10525" y="19074"/>
                  </a:cubicBezTo>
                  <a:cubicBezTo>
                    <a:pt x="10466" y="19003"/>
                    <a:pt x="10406" y="18919"/>
                    <a:pt x="10347" y="18824"/>
                  </a:cubicBezTo>
                  <a:lnTo>
                    <a:pt x="10347" y="18812"/>
                  </a:lnTo>
                  <a:cubicBezTo>
                    <a:pt x="10335" y="18765"/>
                    <a:pt x="10299" y="18741"/>
                    <a:pt x="10275" y="18693"/>
                  </a:cubicBezTo>
                  <a:cubicBezTo>
                    <a:pt x="10204" y="18598"/>
                    <a:pt x="10144" y="18503"/>
                    <a:pt x="10085" y="18395"/>
                  </a:cubicBezTo>
                  <a:lnTo>
                    <a:pt x="10049" y="18348"/>
                  </a:lnTo>
                  <a:lnTo>
                    <a:pt x="10025" y="18300"/>
                  </a:lnTo>
                  <a:lnTo>
                    <a:pt x="10002" y="18288"/>
                  </a:lnTo>
                  <a:cubicBezTo>
                    <a:pt x="9966" y="18217"/>
                    <a:pt x="9906" y="18110"/>
                    <a:pt x="9847" y="18003"/>
                  </a:cubicBezTo>
                  <a:lnTo>
                    <a:pt x="9644" y="17669"/>
                  </a:lnTo>
                  <a:lnTo>
                    <a:pt x="9633" y="17645"/>
                  </a:lnTo>
                  <a:lnTo>
                    <a:pt x="9549" y="17467"/>
                  </a:lnTo>
                  <a:lnTo>
                    <a:pt x="9525" y="17455"/>
                  </a:lnTo>
                  <a:cubicBezTo>
                    <a:pt x="9466" y="17336"/>
                    <a:pt x="9406" y="17205"/>
                    <a:pt x="9347" y="17074"/>
                  </a:cubicBezTo>
                  <a:lnTo>
                    <a:pt x="9263" y="16860"/>
                  </a:lnTo>
                  <a:lnTo>
                    <a:pt x="9168" y="16657"/>
                  </a:lnTo>
                  <a:cubicBezTo>
                    <a:pt x="9144" y="16574"/>
                    <a:pt x="9109" y="16514"/>
                    <a:pt x="9085" y="16443"/>
                  </a:cubicBezTo>
                  <a:cubicBezTo>
                    <a:pt x="9085" y="16419"/>
                    <a:pt x="9073" y="16383"/>
                    <a:pt x="9049" y="16359"/>
                  </a:cubicBezTo>
                  <a:cubicBezTo>
                    <a:pt x="9013" y="16252"/>
                    <a:pt x="8978" y="16145"/>
                    <a:pt x="8930" y="16038"/>
                  </a:cubicBezTo>
                  <a:lnTo>
                    <a:pt x="8930" y="15705"/>
                  </a:lnTo>
                  <a:cubicBezTo>
                    <a:pt x="8930" y="15312"/>
                    <a:pt x="8954" y="14931"/>
                    <a:pt x="8966" y="14526"/>
                  </a:cubicBezTo>
                  <a:cubicBezTo>
                    <a:pt x="8966" y="14407"/>
                    <a:pt x="8966" y="14300"/>
                    <a:pt x="8978" y="14193"/>
                  </a:cubicBezTo>
                  <a:lnTo>
                    <a:pt x="8978" y="14181"/>
                  </a:lnTo>
                  <a:lnTo>
                    <a:pt x="8990" y="14062"/>
                  </a:lnTo>
                  <a:lnTo>
                    <a:pt x="9013" y="13895"/>
                  </a:lnTo>
                  <a:lnTo>
                    <a:pt x="9013" y="13883"/>
                  </a:lnTo>
                  <a:cubicBezTo>
                    <a:pt x="9025" y="13776"/>
                    <a:pt x="9025" y="13657"/>
                    <a:pt x="9037" y="13562"/>
                  </a:cubicBezTo>
                  <a:lnTo>
                    <a:pt x="9049" y="13335"/>
                  </a:lnTo>
                  <a:lnTo>
                    <a:pt x="9049" y="13323"/>
                  </a:lnTo>
                  <a:cubicBezTo>
                    <a:pt x="9073" y="13061"/>
                    <a:pt x="9109" y="12764"/>
                    <a:pt x="9144" y="12466"/>
                  </a:cubicBezTo>
                  <a:cubicBezTo>
                    <a:pt x="9252" y="11692"/>
                    <a:pt x="9347" y="10906"/>
                    <a:pt x="9466" y="10121"/>
                  </a:cubicBezTo>
                  <a:cubicBezTo>
                    <a:pt x="9513" y="9871"/>
                    <a:pt x="9561" y="9597"/>
                    <a:pt x="9609" y="9347"/>
                  </a:cubicBezTo>
                  <a:lnTo>
                    <a:pt x="9609" y="9335"/>
                  </a:lnTo>
                  <a:lnTo>
                    <a:pt x="9609" y="9311"/>
                  </a:lnTo>
                  <a:lnTo>
                    <a:pt x="9633" y="9168"/>
                  </a:lnTo>
                  <a:lnTo>
                    <a:pt x="9668" y="9037"/>
                  </a:lnTo>
                  <a:cubicBezTo>
                    <a:pt x="9680" y="8930"/>
                    <a:pt x="9704" y="8823"/>
                    <a:pt x="9728" y="8739"/>
                  </a:cubicBezTo>
                  <a:lnTo>
                    <a:pt x="9728" y="8716"/>
                  </a:lnTo>
                  <a:lnTo>
                    <a:pt x="9740" y="8620"/>
                  </a:lnTo>
                  <a:lnTo>
                    <a:pt x="9740" y="8597"/>
                  </a:lnTo>
                  <a:lnTo>
                    <a:pt x="9752" y="8513"/>
                  </a:lnTo>
                  <a:cubicBezTo>
                    <a:pt x="9787" y="8358"/>
                    <a:pt x="9823" y="8204"/>
                    <a:pt x="9859" y="8049"/>
                  </a:cubicBezTo>
                  <a:lnTo>
                    <a:pt x="9906" y="7882"/>
                  </a:lnTo>
                  <a:lnTo>
                    <a:pt x="9918" y="7858"/>
                  </a:lnTo>
                  <a:lnTo>
                    <a:pt x="9918" y="7835"/>
                  </a:lnTo>
                  <a:lnTo>
                    <a:pt x="9918" y="7823"/>
                  </a:lnTo>
                  <a:cubicBezTo>
                    <a:pt x="9966" y="7620"/>
                    <a:pt x="10025" y="7382"/>
                    <a:pt x="10097" y="7156"/>
                  </a:cubicBezTo>
                  <a:cubicBezTo>
                    <a:pt x="10121" y="7061"/>
                    <a:pt x="10156" y="6965"/>
                    <a:pt x="10180" y="6870"/>
                  </a:cubicBezTo>
                  <a:lnTo>
                    <a:pt x="10204" y="6823"/>
                  </a:lnTo>
                  <a:cubicBezTo>
                    <a:pt x="10275" y="6584"/>
                    <a:pt x="10347" y="6311"/>
                    <a:pt x="10442" y="6049"/>
                  </a:cubicBezTo>
                  <a:lnTo>
                    <a:pt x="10466" y="5953"/>
                  </a:lnTo>
                  <a:lnTo>
                    <a:pt x="10466" y="5930"/>
                  </a:lnTo>
                  <a:lnTo>
                    <a:pt x="10478" y="5906"/>
                  </a:lnTo>
                  <a:lnTo>
                    <a:pt x="10799" y="4965"/>
                  </a:lnTo>
                  <a:lnTo>
                    <a:pt x="10895" y="4668"/>
                  </a:lnTo>
                  <a:lnTo>
                    <a:pt x="11002" y="4370"/>
                  </a:lnTo>
                  <a:cubicBezTo>
                    <a:pt x="11037" y="4287"/>
                    <a:pt x="11073" y="4179"/>
                    <a:pt x="11109" y="4084"/>
                  </a:cubicBezTo>
                  <a:lnTo>
                    <a:pt x="11121" y="4048"/>
                  </a:lnTo>
                  <a:lnTo>
                    <a:pt x="11121" y="4025"/>
                  </a:lnTo>
                  <a:lnTo>
                    <a:pt x="11133" y="4001"/>
                  </a:lnTo>
                  <a:cubicBezTo>
                    <a:pt x="11168" y="3953"/>
                    <a:pt x="11180" y="3906"/>
                    <a:pt x="11192" y="3870"/>
                  </a:cubicBezTo>
                  <a:cubicBezTo>
                    <a:pt x="11335" y="3536"/>
                    <a:pt x="11466" y="3191"/>
                    <a:pt x="11597" y="2870"/>
                  </a:cubicBezTo>
                  <a:lnTo>
                    <a:pt x="11609" y="2834"/>
                  </a:lnTo>
                  <a:lnTo>
                    <a:pt x="11609" y="2822"/>
                  </a:lnTo>
                  <a:lnTo>
                    <a:pt x="11609" y="2810"/>
                  </a:lnTo>
                  <a:lnTo>
                    <a:pt x="11633" y="2774"/>
                  </a:lnTo>
                  <a:lnTo>
                    <a:pt x="11764" y="2465"/>
                  </a:lnTo>
                  <a:lnTo>
                    <a:pt x="11764" y="2453"/>
                  </a:lnTo>
                  <a:cubicBezTo>
                    <a:pt x="11776" y="2417"/>
                    <a:pt x="11811" y="2382"/>
                    <a:pt x="11823" y="2334"/>
                  </a:cubicBezTo>
                  <a:cubicBezTo>
                    <a:pt x="11930" y="2108"/>
                    <a:pt x="12049" y="1858"/>
                    <a:pt x="12192" y="1584"/>
                  </a:cubicBezTo>
                  <a:cubicBezTo>
                    <a:pt x="12311" y="1370"/>
                    <a:pt x="12442" y="1191"/>
                    <a:pt x="12561" y="1012"/>
                  </a:cubicBezTo>
                  <a:cubicBezTo>
                    <a:pt x="12669" y="846"/>
                    <a:pt x="12788" y="691"/>
                    <a:pt x="12919" y="548"/>
                  </a:cubicBezTo>
                  <a:lnTo>
                    <a:pt x="13014" y="453"/>
                  </a:lnTo>
                  <a:cubicBezTo>
                    <a:pt x="13085" y="417"/>
                    <a:pt x="13145" y="322"/>
                    <a:pt x="13145" y="238"/>
                  </a:cubicBezTo>
                  <a:cubicBezTo>
                    <a:pt x="13145" y="191"/>
                    <a:pt x="13121" y="131"/>
                    <a:pt x="13085" y="84"/>
                  </a:cubicBezTo>
                  <a:cubicBezTo>
                    <a:pt x="13062" y="36"/>
                    <a:pt x="12978" y="12"/>
                    <a:pt x="129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7"/>
            <p:cNvSpPr/>
            <p:nvPr/>
          </p:nvSpPr>
          <p:spPr>
            <a:xfrm rot="10105750">
              <a:off x="6549500" y="3251083"/>
              <a:ext cx="212769" cy="133111"/>
            </a:xfrm>
            <a:custGeom>
              <a:rect b="b" l="l" r="r" t="t"/>
              <a:pathLst>
                <a:path extrusionOk="0" h="3122" w="4990">
                  <a:moveTo>
                    <a:pt x="3156" y="1191"/>
                  </a:moveTo>
                  <a:cubicBezTo>
                    <a:pt x="3144" y="1191"/>
                    <a:pt x="3144" y="1203"/>
                    <a:pt x="3132" y="1203"/>
                  </a:cubicBezTo>
                  <a:cubicBezTo>
                    <a:pt x="3144" y="1203"/>
                    <a:pt x="3156" y="1203"/>
                    <a:pt x="3156" y="1191"/>
                  </a:cubicBezTo>
                  <a:close/>
                  <a:moveTo>
                    <a:pt x="3334" y="1489"/>
                  </a:moveTo>
                  <a:lnTo>
                    <a:pt x="3334" y="1489"/>
                  </a:lnTo>
                  <a:cubicBezTo>
                    <a:pt x="3334" y="1489"/>
                    <a:pt x="3333" y="1489"/>
                    <a:pt x="3330" y="1489"/>
                  </a:cubicBezTo>
                  <a:lnTo>
                    <a:pt x="3330" y="1489"/>
                  </a:lnTo>
                  <a:cubicBezTo>
                    <a:pt x="3331" y="1489"/>
                    <a:pt x="3333" y="1489"/>
                    <a:pt x="3334" y="1489"/>
                  </a:cubicBezTo>
                  <a:close/>
                  <a:moveTo>
                    <a:pt x="4763" y="0"/>
                  </a:moveTo>
                  <a:cubicBezTo>
                    <a:pt x="4703" y="0"/>
                    <a:pt x="4656" y="48"/>
                    <a:pt x="4644" y="96"/>
                  </a:cubicBezTo>
                  <a:cubicBezTo>
                    <a:pt x="4632" y="119"/>
                    <a:pt x="4596" y="155"/>
                    <a:pt x="4572" y="179"/>
                  </a:cubicBezTo>
                  <a:cubicBezTo>
                    <a:pt x="4453" y="298"/>
                    <a:pt x="4322" y="417"/>
                    <a:pt x="4180" y="524"/>
                  </a:cubicBezTo>
                  <a:cubicBezTo>
                    <a:pt x="4084" y="608"/>
                    <a:pt x="3977" y="691"/>
                    <a:pt x="3870" y="762"/>
                  </a:cubicBezTo>
                  <a:cubicBezTo>
                    <a:pt x="3644" y="905"/>
                    <a:pt x="3406" y="1060"/>
                    <a:pt x="3191" y="1191"/>
                  </a:cubicBezTo>
                  <a:cubicBezTo>
                    <a:pt x="2989" y="1310"/>
                    <a:pt x="2798" y="1429"/>
                    <a:pt x="2608" y="1536"/>
                  </a:cubicBezTo>
                  <a:cubicBezTo>
                    <a:pt x="2417" y="1643"/>
                    <a:pt x="2239" y="1739"/>
                    <a:pt x="2036" y="1846"/>
                  </a:cubicBezTo>
                  <a:lnTo>
                    <a:pt x="1060" y="2334"/>
                  </a:lnTo>
                  <a:cubicBezTo>
                    <a:pt x="751" y="2489"/>
                    <a:pt x="417" y="2632"/>
                    <a:pt x="108" y="2786"/>
                  </a:cubicBezTo>
                  <a:cubicBezTo>
                    <a:pt x="48" y="2798"/>
                    <a:pt x="0" y="2858"/>
                    <a:pt x="24" y="2977"/>
                  </a:cubicBezTo>
                  <a:cubicBezTo>
                    <a:pt x="24" y="2989"/>
                    <a:pt x="24" y="3025"/>
                    <a:pt x="48" y="3036"/>
                  </a:cubicBezTo>
                  <a:cubicBezTo>
                    <a:pt x="66" y="3089"/>
                    <a:pt x="128" y="3122"/>
                    <a:pt x="188" y="3122"/>
                  </a:cubicBezTo>
                  <a:cubicBezTo>
                    <a:pt x="210" y="3122"/>
                    <a:pt x="231" y="3117"/>
                    <a:pt x="250" y="3108"/>
                  </a:cubicBezTo>
                  <a:cubicBezTo>
                    <a:pt x="584" y="2965"/>
                    <a:pt x="905" y="2810"/>
                    <a:pt x="1239" y="2655"/>
                  </a:cubicBezTo>
                  <a:cubicBezTo>
                    <a:pt x="1560" y="2489"/>
                    <a:pt x="1870" y="2322"/>
                    <a:pt x="2203" y="2155"/>
                  </a:cubicBezTo>
                  <a:cubicBezTo>
                    <a:pt x="2525" y="2001"/>
                    <a:pt x="2858" y="1834"/>
                    <a:pt x="3168" y="1643"/>
                  </a:cubicBezTo>
                  <a:cubicBezTo>
                    <a:pt x="3168" y="1620"/>
                    <a:pt x="3179" y="1620"/>
                    <a:pt x="3179" y="1620"/>
                  </a:cubicBezTo>
                  <a:lnTo>
                    <a:pt x="3215" y="1620"/>
                  </a:lnTo>
                  <a:cubicBezTo>
                    <a:pt x="3227" y="1620"/>
                    <a:pt x="3227" y="1608"/>
                    <a:pt x="3239" y="1608"/>
                  </a:cubicBezTo>
                  <a:lnTo>
                    <a:pt x="3227" y="1608"/>
                  </a:lnTo>
                  <a:cubicBezTo>
                    <a:pt x="3239" y="1596"/>
                    <a:pt x="3275" y="1584"/>
                    <a:pt x="3287" y="1560"/>
                  </a:cubicBezTo>
                  <a:cubicBezTo>
                    <a:pt x="3287" y="1548"/>
                    <a:pt x="3298" y="1548"/>
                    <a:pt x="3298" y="1548"/>
                  </a:cubicBezTo>
                  <a:lnTo>
                    <a:pt x="3322" y="1536"/>
                  </a:lnTo>
                  <a:lnTo>
                    <a:pt x="3334" y="1524"/>
                  </a:lnTo>
                  <a:lnTo>
                    <a:pt x="3322" y="1524"/>
                  </a:lnTo>
                  <a:cubicBezTo>
                    <a:pt x="3584" y="1358"/>
                    <a:pt x="3834" y="1167"/>
                    <a:pt x="4096" y="989"/>
                  </a:cubicBezTo>
                  <a:cubicBezTo>
                    <a:pt x="4215" y="893"/>
                    <a:pt x="4334" y="786"/>
                    <a:pt x="4453" y="703"/>
                  </a:cubicBezTo>
                  <a:cubicBezTo>
                    <a:pt x="4513" y="655"/>
                    <a:pt x="4572" y="596"/>
                    <a:pt x="4632" y="548"/>
                  </a:cubicBezTo>
                  <a:cubicBezTo>
                    <a:pt x="4668" y="524"/>
                    <a:pt x="4715" y="477"/>
                    <a:pt x="4763" y="429"/>
                  </a:cubicBezTo>
                  <a:cubicBezTo>
                    <a:pt x="4834" y="358"/>
                    <a:pt x="4894" y="298"/>
                    <a:pt x="4942" y="215"/>
                  </a:cubicBezTo>
                  <a:cubicBezTo>
                    <a:pt x="4989" y="119"/>
                    <a:pt x="4906" y="0"/>
                    <a:pt x="4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7"/>
            <p:cNvSpPr/>
            <p:nvPr/>
          </p:nvSpPr>
          <p:spPr>
            <a:xfrm rot="10105750">
              <a:off x="6568925" y="2628243"/>
              <a:ext cx="118323" cy="262215"/>
            </a:xfrm>
            <a:custGeom>
              <a:rect b="b" l="l" r="r" t="t"/>
              <a:pathLst>
                <a:path extrusionOk="0" h="6150" w="2775">
                  <a:moveTo>
                    <a:pt x="2578" y="0"/>
                  </a:moveTo>
                  <a:cubicBezTo>
                    <a:pt x="2551" y="0"/>
                    <a:pt x="2525" y="3"/>
                    <a:pt x="2501" y="9"/>
                  </a:cubicBezTo>
                  <a:cubicBezTo>
                    <a:pt x="2453" y="33"/>
                    <a:pt x="2417" y="81"/>
                    <a:pt x="2394" y="116"/>
                  </a:cubicBezTo>
                  <a:cubicBezTo>
                    <a:pt x="2274" y="569"/>
                    <a:pt x="2155" y="1009"/>
                    <a:pt x="2013" y="1462"/>
                  </a:cubicBezTo>
                  <a:cubicBezTo>
                    <a:pt x="1941" y="1700"/>
                    <a:pt x="1858" y="1914"/>
                    <a:pt x="1774" y="2140"/>
                  </a:cubicBezTo>
                  <a:cubicBezTo>
                    <a:pt x="1691" y="2378"/>
                    <a:pt x="1596" y="2605"/>
                    <a:pt x="1512" y="2843"/>
                  </a:cubicBezTo>
                  <a:cubicBezTo>
                    <a:pt x="1334" y="3307"/>
                    <a:pt x="1131" y="3748"/>
                    <a:pt x="941" y="4200"/>
                  </a:cubicBezTo>
                  <a:cubicBezTo>
                    <a:pt x="834" y="4438"/>
                    <a:pt x="739" y="4664"/>
                    <a:pt x="631" y="4879"/>
                  </a:cubicBezTo>
                  <a:cubicBezTo>
                    <a:pt x="524" y="5093"/>
                    <a:pt x="405" y="5284"/>
                    <a:pt x="298" y="5498"/>
                  </a:cubicBezTo>
                  <a:cubicBezTo>
                    <a:pt x="215" y="5641"/>
                    <a:pt x="119" y="5772"/>
                    <a:pt x="36" y="5927"/>
                  </a:cubicBezTo>
                  <a:cubicBezTo>
                    <a:pt x="24" y="5974"/>
                    <a:pt x="0" y="5998"/>
                    <a:pt x="12" y="5998"/>
                  </a:cubicBezTo>
                  <a:lnTo>
                    <a:pt x="12" y="6010"/>
                  </a:lnTo>
                  <a:cubicBezTo>
                    <a:pt x="12" y="6057"/>
                    <a:pt x="48" y="6081"/>
                    <a:pt x="72" y="6117"/>
                  </a:cubicBezTo>
                  <a:cubicBezTo>
                    <a:pt x="97" y="6138"/>
                    <a:pt x="134" y="6149"/>
                    <a:pt x="171" y="6149"/>
                  </a:cubicBezTo>
                  <a:cubicBezTo>
                    <a:pt x="221" y="6149"/>
                    <a:pt x="271" y="6129"/>
                    <a:pt x="298" y="6081"/>
                  </a:cubicBezTo>
                  <a:cubicBezTo>
                    <a:pt x="358" y="5986"/>
                    <a:pt x="429" y="5867"/>
                    <a:pt x="489" y="5760"/>
                  </a:cubicBezTo>
                  <a:cubicBezTo>
                    <a:pt x="631" y="5546"/>
                    <a:pt x="774" y="5343"/>
                    <a:pt x="905" y="5153"/>
                  </a:cubicBezTo>
                  <a:cubicBezTo>
                    <a:pt x="965" y="5057"/>
                    <a:pt x="1048" y="4950"/>
                    <a:pt x="1108" y="4867"/>
                  </a:cubicBezTo>
                  <a:cubicBezTo>
                    <a:pt x="1179" y="4760"/>
                    <a:pt x="1239" y="4641"/>
                    <a:pt x="1310" y="4533"/>
                  </a:cubicBezTo>
                  <a:cubicBezTo>
                    <a:pt x="1382" y="4414"/>
                    <a:pt x="1441" y="4319"/>
                    <a:pt x="1501" y="4200"/>
                  </a:cubicBezTo>
                  <a:cubicBezTo>
                    <a:pt x="1560" y="4081"/>
                    <a:pt x="1620" y="3974"/>
                    <a:pt x="1679" y="3855"/>
                  </a:cubicBezTo>
                  <a:lnTo>
                    <a:pt x="1858" y="3498"/>
                  </a:lnTo>
                  <a:cubicBezTo>
                    <a:pt x="1917" y="3390"/>
                    <a:pt x="1977" y="3271"/>
                    <a:pt x="2024" y="3152"/>
                  </a:cubicBezTo>
                  <a:cubicBezTo>
                    <a:pt x="2072" y="3045"/>
                    <a:pt x="2120" y="2926"/>
                    <a:pt x="2155" y="2807"/>
                  </a:cubicBezTo>
                  <a:cubicBezTo>
                    <a:pt x="2203" y="2688"/>
                    <a:pt x="2239" y="2569"/>
                    <a:pt x="2274" y="2450"/>
                  </a:cubicBezTo>
                  <a:cubicBezTo>
                    <a:pt x="2370" y="2212"/>
                    <a:pt x="2429" y="1962"/>
                    <a:pt x="2489" y="1712"/>
                  </a:cubicBezTo>
                  <a:cubicBezTo>
                    <a:pt x="2548" y="1474"/>
                    <a:pt x="2596" y="1224"/>
                    <a:pt x="2632" y="962"/>
                  </a:cubicBezTo>
                  <a:cubicBezTo>
                    <a:pt x="2679" y="712"/>
                    <a:pt x="2715" y="474"/>
                    <a:pt x="2775" y="223"/>
                  </a:cubicBezTo>
                  <a:lnTo>
                    <a:pt x="2775" y="223"/>
                  </a:lnTo>
                  <a:cubicBezTo>
                    <a:pt x="2775" y="227"/>
                    <a:pt x="2775" y="231"/>
                    <a:pt x="2775" y="235"/>
                  </a:cubicBezTo>
                  <a:lnTo>
                    <a:pt x="2775" y="223"/>
                  </a:lnTo>
                  <a:cubicBezTo>
                    <a:pt x="2775" y="223"/>
                    <a:pt x="2775" y="223"/>
                    <a:pt x="2775" y="223"/>
                  </a:cubicBezTo>
                  <a:lnTo>
                    <a:pt x="2775" y="223"/>
                  </a:lnTo>
                  <a:cubicBezTo>
                    <a:pt x="2774" y="183"/>
                    <a:pt x="2772" y="160"/>
                    <a:pt x="2751" y="116"/>
                  </a:cubicBezTo>
                  <a:cubicBezTo>
                    <a:pt x="2739" y="69"/>
                    <a:pt x="2691" y="33"/>
                    <a:pt x="2655" y="9"/>
                  </a:cubicBezTo>
                  <a:cubicBezTo>
                    <a:pt x="2632" y="3"/>
                    <a:pt x="2605" y="0"/>
                    <a:pt x="25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7"/>
            <p:cNvSpPr/>
            <p:nvPr/>
          </p:nvSpPr>
          <p:spPr>
            <a:xfrm rot="10105750">
              <a:off x="6328565" y="2375439"/>
              <a:ext cx="67029" cy="292871"/>
            </a:xfrm>
            <a:custGeom>
              <a:rect b="b" l="l" r="r" t="t"/>
              <a:pathLst>
                <a:path extrusionOk="0" h="6869" w="1572">
                  <a:moveTo>
                    <a:pt x="200" y="1"/>
                  </a:moveTo>
                  <a:cubicBezTo>
                    <a:pt x="128" y="1"/>
                    <a:pt x="56" y="53"/>
                    <a:pt x="36" y="113"/>
                  </a:cubicBezTo>
                  <a:cubicBezTo>
                    <a:pt x="36" y="137"/>
                    <a:pt x="36" y="161"/>
                    <a:pt x="0" y="173"/>
                  </a:cubicBezTo>
                  <a:lnTo>
                    <a:pt x="0" y="185"/>
                  </a:lnTo>
                  <a:cubicBezTo>
                    <a:pt x="24" y="268"/>
                    <a:pt x="24" y="363"/>
                    <a:pt x="24" y="447"/>
                  </a:cubicBezTo>
                  <a:cubicBezTo>
                    <a:pt x="24" y="542"/>
                    <a:pt x="36" y="613"/>
                    <a:pt x="36" y="709"/>
                  </a:cubicBezTo>
                  <a:cubicBezTo>
                    <a:pt x="36" y="816"/>
                    <a:pt x="48" y="911"/>
                    <a:pt x="48" y="1018"/>
                  </a:cubicBezTo>
                  <a:lnTo>
                    <a:pt x="48" y="1304"/>
                  </a:lnTo>
                  <a:cubicBezTo>
                    <a:pt x="48" y="1530"/>
                    <a:pt x="48" y="1733"/>
                    <a:pt x="60" y="1935"/>
                  </a:cubicBezTo>
                  <a:cubicBezTo>
                    <a:pt x="72" y="2078"/>
                    <a:pt x="72" y="2209"/>
                    <a:pt x="96" y="2340"/>
                  </a:cubicBezTo>
                  <a:cubicBezTo>
                    <a:pt x="96" y="2495"/>
                    <a:pt x="107" y="2626"/>
                    <a:pt x="119" y="2780"/>
                  </a:cubicBezTo>
                  <a:lnTo>
                    <a:pt x="215" y="3399"/>
                  </a:lnTo>
                  <a:cubicBezTo>
                    <a:pt x="227" y="3518"/>
                    <a:pt x="250" y="3626"/>
                    <a:pt x="274" y="3745"/>
                  </a:cubicBezTo>
                  <a:cubicBezTo>
                    <a:pt x="298" y="3864"/>
                    <a:pt x="310" y="3983"/>
                    <a:pt x="346" y="4102"/>
                  </a:cubicBezTo>
                  <a:cubicBezTo>
                    <a:pt x="465" y="4578"/>
                    <a:pt x="584" y="5031"/>
                    <a:pt x="750" y="5495"/>
                  </a:cubicBezTo>
                  <a:cubicBezTo>
                    <a:pt x="834" y="5709"/>
                    <a:pt x="905" y="5924"/>
                    <a:pt x="1012" y="6138"/>
                  </a:cubicBezTo>
                  <a:cubicBezTo>
                    <a:pt x="1024" y="6185"/>
                    <a:pt x="1060" y="6245"/>
                    <a:pt x="1084" y="6305"/>
                  </a:cubicBezTo>
                  <a:cubicBezTo>
                    <a:pt x="1108" y="6364"/>
                    <a:pt x="1131" y="6400"/>
                    <a:pt x="1143" y="6459"/>
                  </a:cubicBezTo>
                  <a:cubicBezTo>
                    <a:pt x="1191" y="6566"/>
                    <a:pt x="1227" y="6674"/>
                    <a:pt x="1262" y="6781"/>
                  </a:cubicBezTo>
                  <a:cubicBezTo>
                    <a:pt x="1287" y="6839"/>
                    <a:pt x="1347" y="6868"/>
                    <a:pt x="1406" y="6868"/>
                  </a:cubicBezTo>
                  <a:cubicBezTo>
                    <a:pt x="1431" y="6868"/>
                    <a:pt x="1455" y="6863"/>
                    <a:pt x="1477" y="6852"/>
                  </a:cubicBezTo>
                  <a:cubicBezTo>
                    <a:pt x="1512" y="6840"/>
                    <a:pt x="1536" y="6805"/>
                    <a:pt x="1548" y="6757"/>
                  </a:cubicBezTo>
                  <a:cubicBezTo>
                    <a:pt x="1572" y="6721"/>
                    <a:pt x="1548" y="6686"/>
                    <a:pt x="1536" y="6650"/>
                  </a:cubicBezTo>
                  <a:cubicBezTo>
                    <a:pt x="1489" y="6507"/>
                    <a:pt x="1441" y="6388"/>
                    <a:pt x="1405" y="6257"/>
                  </a:cubicBezTo>
                  <a:cubicBezTo>
                    <a:pt x="1381" y="6209"/>
                    <a:pt x="1381" y="6185"/>
                    <a:pt x="1370" y="6150"/>
                  </a:cubicBezTo>
                  <a:cubicBezTo>
                    <a:pt x="1262" y="5709"/>
                    <a:pt x="1143" y="5257"/>
                    <a:pt x="1048" y="4816"/>
                  </a:cubicBezTo>
                  <a:cubicBezTo>
                    <a:pt x="941" y="4364"/>
                    <a:pt x="846" y="3923"/>
                    <a:pt x="762" y="3471"/>
                  </a:cubicBezTo>
                  <a:cubicBezTo>
                    <a:pt x="667" y="2995"/>
                    <a:pt x="584" y="2518"/>
                    <a:pt x="512" y="2042"/>
                  </a:cubicBezTo>
                  <a:lnTo>
                    <a:pt x="417" y="1375"/>
                  </a:lnTo>
                  <a:cubicBezTo>
                    <a:pt x="405" y="1256"/>
                    <a:pt x="393" y="1125"/>
                    <a:pt x="369" y="982"/>
                  </a:cubicBezTo>
                  <a:cubicBezTo>
                    <a:pt x="358" y="899"/>
                    <a:pt x="358" y="792"/>
                    <a:pt x="358" y="709"/>
                  </a:cubicBezTo>
                  <a:cubicBezTo>
                    <a:pt x="358" y="590"/>
                    <a:pt x="346" y="482"/>
                    <a:pt x="346" y="363"/>
                  </a:cubicBezTo>
                  <a:lnTo>
                    <a:pt x="346" y="209"/>
                  </a:lnTo>
                  <a:cubicBezTo>
                    <a:pt x="346" y="173"/>
                    <a:pt x="346" y="125"/>
                    <a:pt x="334" y="78"/>
                  </a:cubicBezTo>
                  <a:cubicBezTo>
                    <a:pt x="322" y="54"/>
                    <a:pt x="286" y="18"/>
                    <a:pt x="238" y="6"/>
                  </a:cubicBezTo>
                  <a:cubicBezTo>
                    <a:pt x="226" y="3"/>
                    <a:pt x="213" y="1"/>
                    <a:pt x="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7"/>
            <p:cNvSpPr/>
            <p:nvPr/>
          </p:nvSpPr>
          <p:spPr>
            <a:xfrm rot="10105750">
              <a:off x="6192919" y="2695568"/>
              <a:ext cx="204113" cy="171442"/>
            </a:xfrm>
            <a:custGeom>
              <a:rect b="b" l="l" r="r" t="t"/>
              <a:pathLst>
                <a:path extrusionOk="0" h="4021" w="4787">
                  <a:moveTo>
                    <a:pt x="191" y="0"/>
                  </a:moveTo>
                  <a:cubicBezTo>
                    <a:pt x="143" y="0"/>
                    <a:pt x="84" y="12"/>
                    <a:pt x="36" y="60"/>
                  </a:cubicBezTo>
                  <a:cubicBezTo>
                    <a:pt x="12" y="84"/>
                    <a:pt x="0" y="131"/>
                    <a:pt x="36" y="155"/>
                  </a:cubicBezTo>
                  <a:cubicBezTo>
                    <a:pt x="36" y="179"/>
                    <a:pt x="60" y="215"/>
                    <a:pt x="72" y="239"/>
                  </a:cubicBezTo>
                  <a:cubicBezTo>
                    <a:pt x="84" y="239"/>
                    <a:pt x="84" y="250"/>
                    <a:pt x="84" y="250"/>
                  </a:cubicBezTo>
                  <a:cubicBezTo>
                    <a:pt x="119" y="286"/>
                    <a:pt x="131" y="334"/>
                    <a:pt x="155" y="370"/>
                  </a:cubicBezTo>
                  <a:cubicBezTo>
                    <a:pt x="167" y="405"/>
                    <a:pt x="203" y="453"/>
                    <a:pt x="238" y="489"/>
                  </a:cubicBezTo>
                  <a:cubicBezTo>
                    <a:pt x="286" y="572"/>
                    <a:pt x="334" y="643"/>
                    <a:pt x="393" y="715"/>
                  </a:cubicBezTo>
                  <a:cubicBezTo>
                    <a:pt x="453" y="810"/>
                    <a:pt x="512" y="893"/>
                    <a:pt x="572" y="965"/>
                  </a:cubicBezTo>
                  <a:cubicBezTo>
                    <a:pt x="655" y="1048"/>
                    <a:pt x="715" y="1132"/>
                    <a:pt x="786" y="1227"/>
                  </a:cubicBezTo>
                  <a:lnTo>
                    <a:pt x="1012" y="1489"/>
                  </a:lnTo>
                  <a:lnTo>
                    <a:pt x="1262" y="1739"/>
                  </a:lnTo>
                  <a:cubicBezTo>
                    <a:pt x="1322" y="1798"/>
                    <a:pt x="1381" y="1882"/>
                    <a:pt x="1453" y="1941"/>
                  </a:cubicBezTo>
                  <a:cubicBezTo>
                    <a:pt x="1524" y="2001"/>
                    <a:pt x="1608" y="2072"/>
                    <a:pt x="1679" y="2132"/>
                  </a:cubicBezTo>
                  <a:cubicBezTo>
                    <a:pt x="1905" y="2310"/>
                    <a:pt x="2108" y="2501"/>
                    <a:pt x="2346" y="2667"/>
                  </a:cubicBezTo>
                  <a:cubicBezTo>
                    <a:pt x="2465" y="2751"/>
                    <a:pt x="2596" y="2846"/>
                    <a:pt x="2715" y="2929"/>
                  </a:cubicBezTo>
                  <a:cubicBezTo>
                    <a:pt x="2834" y="3025"/>
                    <a:pt x="2953" y="3096"/>
                    <a:pt x="3072" y="3167"/>
                  </a:cubicBezTo>
                  <a:cubicBezTo>
                    <a:pt x="3191" y="3251"/>
                    <a:pt x="3334" y="3322"/>
                    <a:pt x="3465" y="3394"/>
                  </a:cubicBezTo>
                  <a:cubicBezTo>
                    <a:pt x="3572" y="3465"/>
                    <a:pt x="3691" y="3525"/>
                    <a:pt x="3810" y="3584"/>
                  </a:cubicBezTo>
                  <a:cubicBezTo>
                    <a:pt x="4060" y="3727"/>
                    <a:pt x="4298" y="3858"/>
                    <a:pt x="4537" y="4001"/>
                  </a:cubicBezTo>
                  <a:cubicBezTo>
                    <a:pt x="4556" y="4014"/>
                    <a:pt x="4579" y="4020"/>
                    <a:pt x="4603" y="4020"/>
                  </a:cubicBezTo>
                  <a:cubicBezTo>
                    <a:pt x="4663" y="4020"/>
                    <a:pt x="4728" y="3981"/>
                    <a:pt x="4763" y="3929"/>
                  </a:cubicBezTo>
                  <a:cubicBezTo>
                    <a:pt x="4787" y="3870"/>
                    <a:pt x="4775" y="3763"/>
                    <a:pt x="4715" y="3727"/>
                  </a:cubicBezTo>
                  <a:cubicBezTo>
                    <a:pt x="4382" y="3501"/>
                    <a:pt x="4060" y="3263"/>
                    <a:pt x="3751" y="3013"/>
                  </a:cubicBezTo>
                  <a:cubicBezTo>
                    <a:pt x="3584" y="2894"/>
                    <a:pt x="3417" y="2739"/>
                    <a:pt x="3251" y="2608"/>
                  </a:cubicBezTo>
                  <a:cubicBezTo>
                    <a:pt x="3108" y="2489"/>
                    <a:pt x="2953" y="2358"/>
                    <a:pt x="2810" y="2215"/>
                  </a:cubicBezTo>
                  <a:cubicBezTo>
                    <a:pt x="2381" y="1846"/>
                    <a:pt x="1917" y="1501"/>
                    <a:pt x="1465" y="1143"/>
                  </a:cubicBezTo>
                  <a:cubicBezTo>
                    <a:pt x="1369" y="1072"/>
                    <a:pt x="1262" y="989"/>
                    <a:pt x="1155" y="893"/>
                  </a:cubicBezTo>
                  <a:cubicBezTo>
                    <a:pt x="1048" y="810"/>
                    <a:pt x="965" y="727"/>
                    <a:pt x="869" y="643"/>
                  </a:cubicBezTo>
                  <a:cubicBezTo>
                    <a:pt x="667" y="465"/>
                    <a:pt x="476" y="274"/>
                    <a:pt x="298" y="72"/>
                  </a:cubicBezTo>
                  <a:cubicBezTo>
                    <a:pt x="274" y="36"/>
                    <a:pt x="238" y="12"/>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 name="Google Shape;536;p27"/>
          <p:cNvGrpSpPr/>
          <p:nvPr/>
        </p:nvGrpSpPr>
        <p:grpSpPr>
          <a:xfrm rot="-514975">
            <a:off x="1301536" y="1023040"/>
            <a:ext cx="2210851" cy="3548189"/>
            <a:chOff x="878375" y="1352975"/>
            <a:chExt cx="1474300" cy="2366100"/>
          </a:xfrm>
        </p:grpSpPr>
        <p:grpSp>
          <p:nvGrpSpPr>
            <p:cNvPr id="537" name="Google Shape;537;p27"/>
            <p:cNvGrpSpPr/>
            <p:nvPr/>
          </p:nvGrpSpPr>
          <p:grpSpPr>
            <a:xfrm>
              <a:off x="878375" y="1352975"/>
              <a:ext cx="1474300" cy="2366100"/>
              <a:chOff x="878375" y="1352975"/>
              <a:chExt cx="1474300" cy="2366100"/>
            </a:xfrm>
          </p:grpSpPr>
          <p:sp>
            <p:nvSpPr>
              <p:cNvPr id="538" name="Google Shape;538;p27"/>
              <p:cNvSpPr/>
              <p:nvPr/>
            </p:nvSpPr>
            <p:spPr>
              <a:xfrm>
                <a:off x="1109950" y="1352975"/>
                <a:ext cx="1005225" cy="898600"/>
              </a:xfrm>
              <a:custGeom>
                <a:rect b="b" l="l" r="r" t="t"/>
                <a:pathLst>
                  <a:path extrusionOk="0" h="35944" w="40209">
                    <a:moveTo>
                      <a:pt x="32195" y="0"/>
                    </a:moveTo>
                    <a:lnTo>
                      <a:pt x="5739" y="286"/>
                    </a:lnTo>
                    <a:cubicBezTo>
                      <a:pt x="5739" y="286"/>
                      <a:pt x="4965" y="18610"/>
                      <a:pt x="0" y="35064"/>
                    </a:cubicBezTo>
                    <a:cubicBezTo>
                      <a:pt x="0" y="35064"/>
                      <a:pt x="14792" y="35944"/>
                      <a:pt x="26260" y="35944"/>
                    </a:cubicBezTo>
                    <a:cubicBezTo>
                      <a:pt x="33989" y="35944"/>
                      <a:pt x="40208" y="35544"/>
                      <a:pt x="39374" y="34207"/>
                    </a:cubicBezTo>
                    <a:cubicBezTo>
                      <a:pt x="37934" y="31897"/>
                      <a:pt x="32469" y="5168"/>
                      <a:pt x="321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7"/>
              <p:cNvSpPr/>
              <p:nvPr/>
            </p:nvSpPr>
            <p:spPr>
              <a:xfrm>
                <a:off x="1148575" y="2820650"/>
                <a:ext cx="1005275" cy="898425"/>
              </a:xfrm>
              <a:custGeom>
                <a:rect b="b" l="l" r="r" t="t"/>
                <a:pathLst>
                  <a:path extrusionOk="0" h="35937" w="40211">
                    <a:moveTo>
                      <a:pt x="14018" y="0"/>
                    </a:moveTo>
                    <a:cubicBezTo>
                      <a:pt x="6258" y="0"/>
                      <a:pt x="0" y="400"/>
                      <a:pt x="837" y="1741"/>
                    </a:cubicBezTo>
                    <a:cubicBezTo>
                      <a:pt x="2277" y="4039"/>
                      <a:pt x="7742" y="30769"/>
                      <a:pt x="8016" y="35936"/>
                    </a:cubicBezTo>
                    <a:lnTo>
                      <a:pt x="34472" y="35650"/>
                    </a:lnTo>
                    <a:cubicBezTo>
                      <a:pt x="34472" y="35650"/>
                      <a:pt x="35246" y="17339"/>
                      <a:pt x="40211" y="872"/>
                    </a:cubicBezTo>
                    <a:cubicBezTo>
                      <a:pt x="40211" y="872"/>
                      <a:pt x="25477" y="0"/>
                      <a:pt x="140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7"/>
              <p:cNvSpPr/>
              <p:nvPr/>
            </p:nvSpPr>
            <p:spPr>
              <a:xfrm>
                <a:off x="878375" y="1793500"/>
                <a:ext cx="1474300" cy="1474325"/>
              </a:xfrm>
              <a:custGeom>
                <a:rect b="b" l="l" r="r" t="t"/>
                <a:pathLst>
                  <a:path extrusionOk="0" h="58973" w="58972">
                    <a:moveTo>
                      <a:pt x="29492" y="1"/>
                    </a:moveTo>
                    <a:cubicBezTo>
                      <a:pt x="13204" y="1"/>
                      <a:pt x="0" y="13205"/>
                      <a:pt x="0" y="29492"/>
                    </a:cubicBezTo>
                    <a:cubicBezTo>
                      <a:pt x="0" y="45768"/>
                      <a:pt x="13204" y="58972"/>
                      <a:pt x="29492" y="58972"/>
                    </a:cubicBezTo>
                    <a:cubicBezTo>
                      <a:pt x="45768" y="58972"/>
                      <a:pt x="58972" y="45768"/>
                      <a:pt x="58972" y="29492"/>
                    </a:cubicBezTo>
                    <a:cubicBezTo>
                      <a:pt x="58972" y="13205"/>
                      <a:pt x="45768" y="1"/>
                      <a:pt x="294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7"/>
              <p:cNvSpPr/>
              <p:nvPr/>
            </p:nvSpPr>
            <p:spPr>
              <a:xfrm>
                <a:off x="992675" y="1919700"/>
                <a:ext cx="1219825" cy="1219525"/>
              </a:xfrm>
              <a:custGeom>
                <a:rect b="b" l="l" r="r" t="t"/>
                <a:pathLst>
                  <a:path extrusionOk="0" h="48781" w="48793">
                    <a:moveTo>
                      <a:pt x="24396" y="1"/>
                    </a:moveTo>
                    <a:cubicBezTo>
                      <a:pt x="10918" y="1"/>
                      <a:pt x="0" y="10919"/>
                      <a:pt x="0" y="24397"/>
                    </a:cubicBezTo>
                    <a:cubicBezTo>
                      <a:pt x="0" y="37863"/>
                      <a:pt x="10918" y="48781"/>
                      <a:pt x="24396" y="48781"/>
                    </a:cubicBezTo>
                    <a:cubicBezTo>
                      <a:pt x="37862" y="48781"/>
                      <a:pt x="48792" y="37863"/>
                      <a:pt x="48792" y="24397"/>
                    </a:cubicBezTo>
                    <a:cubicBezTo>
                      <a:pt x="48792" y="10919"/>
                      <a:pt x="37862" y="1"/>
                      <a:pt x="243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7"/>
              <p:cNvSpPr/>
              <p:nvPr/>
            </p:nvSpPr>
            <p:spPr>
              <a:xfrm>
                <a:off x="1067375" y="1985500"/>
                <a:ext cx="1098375" cy="1098375"/>
              </a:xfrm>
              <a:custGeom>
                <a:rect b="b" l="l" r="r" t="t"/>
                <a:pathLst>
                  <a:path extrusionOk="0" h="43935" w="43935">
                    <a:moveTo>
                      <a:pt x="21968" y="536"/>
                    </a:moveTo>
                    <a:cubicBezTo>
                      <a:pt x="33791" y="536"/>
                      <a:pt x="43399" y="10156"/>
                      <a:pt x="43399" y="21967"/>
                    </a:cubicBezTo>
                    <a:cubicBezTo>
                      <a:pt x="43399" y="33790"/>
                      <a:pt x="33791" y="43398"/>
                      <a:pt x="21968" y="43398"/>
                    </a:cubicBezTo>
                    <a:cubicBezTo>
                      <a:pt x="10157" y="43398"/>
                      <a:pt x="537" y="33790"/>
                      <a:pt x="537" y="21967"/>
                    </a:cubicBezTo>
                    <a:cubicBezTo>
                      <a:pt x="537" y="10156"/>
                      <a:pt x="10157" y="536"/>
                      <a:pt x="21968" y="536"/>
                    </a:cubicBezTo>
                    <a:close/>
                    <a:moveTo>
                      <a:pt x="21968" y="0"/>
                    </a:moveTo>
                    <a:cubicBezTo>
                      <a:pt x="9859" y="0"/>
                      <a:pt x="1" y="9859"/>
                      <a:pt x="1" y="21967"/>
                    </a:cubicBezTo>
                    <a:cubicBezTo>
                      <a:pt x="1" y="34088"/>
                      <a:pt x="9859" y="43934"/>
                      <a:pt x="21968" y="43934"/>
                    </a:cubicBezTo>
                    <a:cubicBezTo>
                      <a:pt x="34077" y="43934"/>
                      <a:pt x="43935" y="34088"/>
                      <a:pt x="43935" y="21967"/>
                    </a:cubicBezTo>
                    <a:cubicBezTo>
                      <a:pt x="43935" y="9859"/>
                      <a:pt x="34088" y="0"/>
                      <a:pt x="2196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7"/>
              <p:cNvSpPr/>
              <p:nvPr/>
            </p:nvSpPr>
            <p:spPr>
              <a:xfrm>
                <a:off x="1215925" y="1610364"/>
                <a:ext cx="731650" cy="27700"/>
              </a:xfrm>
              <a:custGeom>
                <a:rect b="b" l="l" r="r" t="t"/>
                <a:pathLst>
                  <a:path extrusionOk="0" h="1108" w="29266">
                    <a:moveTo>
                      <a:pt x="28992" y="0"/>
                    </a:moveTo>
                    <a:lnTo>
                      <a:pt x="250" y="584"/>
                    </a:lnTo>
                    <a:cubicBezTo>
                      <a:pt x="119" y="584"/>
                      <a:pt x="0" y="703"/>
                      <a:pt x="0" y="846"/>
                    </a:cubicBezTo>
                    <a:cubicBezTo>
                      <a:pt x="0" y="989"/>
                      <a:pt x="119" y="1108"/>
                      <a:pt x="274" y="1108"/>
                    </a:cubicBezTo>
                    <a:lnTo>
                      <a:pt x="29004" y="524"/>
                    </a:lnTo>
                    <a:cubicBezTo>
                      <a:pt x="29147" y="524"/>
                      <a:pt x="29266" y="405"/>
                      <a:pt x="29266" y="250"/>
                    </a:cubicBezTo>
                    <a:cubicBezTo>
                      <a:pt x="29266" y="119"/>
                      <a:pt x="29147" y="0"/>
                      <a:pt x="2899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7"/>
              <p:cNvSpPr/>
              <p:nvPr/>
            </p:nvSpPr>
            <p:spPr>
              <a:xfrm>
                <a:off x="1244500" y="1495464"/>
                <a:ext cx="674200" cy="27400"/>
              </a:xfrm>
              <a:custGeom>
                <a:rect b="b" l="l" r="r" t="t"/>
                <a:pathLst>
                  <a:path extrusionOk="0" h="1096" w="26968">
                    <a:moveTo>
                      <a:pt x="26706" y="1"/>
                    </a:moveTo>
                    <a:lnTo>
                      <a:pt x="262" y="584"/>
                    </a:lnTo>
                    <a:cubicBezTo>
                      <a:pt x="119" y="584"/>
                      <a:pt x="0" y="703"/>
                      <a:pt x="0" y="846"/>
                    </a:cubicBezTo>
                    <a:cubicBezTo>
                      <a:pt x="0" y="977"/>
                      <a:pt x="119" y="1096"/>
                      <a:pt x="274" y="1096"/>
                    </a:cubicBezTo>
                    <a:lnTo>
                      <a:pt x="26718" y="524"/>
                    </a:lnTo>
                    <a:cubicBezTo>
                      <a:pt x="26849" y="524"/>
                      <a:pt x="26968" y="394"/>
                      <a:pt x="26968" y="251"/>
                    </a:cubicBezTo>
                    <a:cubicBezTo>
                      <a:pt x="26968" y="120"/>
                      <a:pt x="26872" y="13"/>
                      <a:pt x="2670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7"/>
              <p:cNvSpPr/>
              <p:nvPr/>
            </p:nvSpPr>
            <p:spPr>
              <a:xfrm>
                <a:off x="1294800" y="3377411"/>
                <a:ext cx="746550" cy="41700"/>
              </a:xfrm>
              <a:custGeom>
                <a:rect b="b" l="l" r="r" t="t"/>
                <a:pathLst>
                  <a:path extrusionOk="0" h="1668" w="29862">
                    <a:moveTo>
                      <a:pt x="29575" y="1"/>
                    </a:moveTo>
                    <a:lnTo>
                      <a:pt x="250" y="1144"/>
                    </a:lnTo>
                    <a:cubicBezTo>
                      <a:pt x="107" y="1144"/>
                      <a:pt x="0" y="1263"/>
                      <a:pt x="0" y="1406"/>
                    </a:cubicBezTo>
                    <a:cubicBezTo>
                      <a:pt x="12" y="1560"/>
                      <a:pt x="131" y="1668"/>
                      <a:pt x="274" y="1668"/>
                    </a:cubicBezTo>
                    <a:lnTo>
                      <a:pt x="29599" y="513"/>
                    </a:lnTo>
                    <a:cubicBezTo>
                      <a:pt x="29754" y="513"/>
                      <a:pt x="29861" y="394"/>
                      <a:pt x="29861" y="251"/>
                    </a:cubicBezTo>
                    <a:cubicBezTo>
                      <a:pt x="29837" y="96"/>
                      <a:pt x="29718" y="1"/>
                      <a:pt x="295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7"/>
              <p:cNvSpPr/>
              <p:nvPr/>
            </p:nvSpPr>
            <p:spPr>
              <a:xfrm>
                <a:off x="1380825" y="3505986"/>
                <a:ext cx="646225" cy="56600"/>
              </a:xfrm>
              <a:custGeom>
                <a:rect b="b" l="l" r="r" t="t"/>
                <a:pathLst>
                  <a:path extrusionOk="0" h="2264" w="25849">
                    <a:moveTo>
                      <a:pt x="25572" y="0"/>
                    </a:moveTo>
                    <a:cubicBezTo>
                      <a:pt x="25565" y="0"/>
                      <a:pt x="25558" y="1"/>
                      <a:pt x="25551" y="1"/>
                    </a:cubicBezTo>
                    <a:lnTo>
                      <a:pt x="250" y="1728"/>
                    </a:lnTo>
                    <a:cubicBezTo>
                      <a:pt x="119" y="1739"/>
                      <a:pt x="0" y="1859"/>
                      <a:pt x="12" y="2013"/>
                    </a:cubicBezTo>
                    <a:cubicBezTo>
                      <a:pt x="24" y="2156"/>
                      <a:pt x="143" y="2263"/>
                      <a:pt x="286" y="2263"/>
                    </a:cubicBezTo>
                    <a:cubicBezTo>
                      <a:pt x="286" y="2263"/>
                      <a:pt x="298" y="2263"/>
                      <a:pt x="298" y="2251"/>
                    </a:cubicBezTo>
                    <a:lnTo>
                      <a:pt x="25599" y="525"/>
                    </a:lnTo>
                    <a:cubicBezTo>
                      <a:pt x="25730" y="513"/>
                      <a:pt x="25849" y="394"/>
                      <a:pt x="25837" y="239"/>
                    </a:cubicBezTo>
                    <a:cubicBezTo>
                      <a:pt x="25825" y="114"/>
                      <a:pt x="25717" y="0"/>
                      <a:pt x="255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7"/>
              <p:cNvSpPr/>
              <p:nvPr/>
            </p:nvSpPr>
            <p:spPr>
              <a:xfrm>
                <a:off x="956350" y="2795325"/>
                <a:ext cx="316450" cy="329625"/>
              </a:xfrm>
              <a:custGeom>
                <a:rect b="b" l="l" r="r" t="t"/>
                <a:pathLst>
                  <a:path extrusionOk="0" h="13185" w="12658">
                    <a:moveTo>
                      <a:pt x="299" y="0"/>
                    </a:moveTo>
                    <a:cubicBezTo>
                      <a:pt x="249" y="0"/>
                      <a:pt x="199" y="14"/>
                      <a:pt x="156" y="40"/>
                    </a:cubicBezTo>
                    <a:cubicBezTo>
                      <a:pt x="25" y="111"/>
                      <a:pt x="1" y="278"/>
                      <a:pt x="72" y="397"/>
                    </a:cubicBezTo>
                    <a:cubicBezTo>
                      <a:pt x="334" y="814"/>
                      <a:pt x="6502" y="10565"/>
                      <a:pt x="12264" y="13149"/>
                    </a:cubicBezTo>
                    <a:cubicBezTo>
                      <a:pt x="12288" y="13184"/>
                      <a:pt x="12336" y="13184"/>
                      <a:pt x="12359" y="13184"/>
                    </a:cubicBezTo>
                    <a:cubicBezTo>
                      <a:pt x="12467" y="13184"/>
                      <a:pt x="12574" y="13125"/>
                      <a:pt x="12598" y="13018"/>
                    </a:cubicBezTo>
                    <a:cubicBezTo>
                      <a:pt x="12657" y="12898"/>
                      <a:pt x="12598" y="12732"/>
                      <a:pt x="12467" y="12672"/>
                    </a:cubicBezTo>
                    <a:cubicBezTo>
                      <a:pt x="6871" y="10148"/>
                      <a:pt x="572" y="230"/>
                      <a:pt x="513" y="123"/>
                    </a:cubicBezTo>
                    <a:cubicBezTo>
                      <a:pt x="468" y="40"/>
                      <a:pt x="384" y="0"/>
                      <a:pt x="2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7"/>
              <p:cNvSpPr/>
              <p:nvPr/>
            </p:nvSpPr>
            <p:spPr>
              <a:xfrm>
                <a:off x="1610000" y="1985500"/>
                <a:ext cx="14625" cy="140500"/>
              </a:xfrm>
              <a:custGeom>
                <a:rect b="b" l="l" r="r" t="t"/>
                <a:pathLst>
                  <a:path extrusionOk="0" h="5620" w="585">
                    <a:moveTo>
                      <a:pt x="263" y="0"/>
                    </a:moveTo>
                    <a:cubicBezTo>
                      <a:pt x="120" y="0"/>
                      <a:pt x="1" y="119"/>
                      <a:pt x="1" y="274"/>
                    </a:cubicBezTo>
                    <a:lnTo>
                      <a:pt x="49" y="5346"/>
                    </a:lnTo>
                    <a:cubicBezTo>
                      <a:pt x="49" y="5501"/>
                      <a:pt x="168" y="5620"/>
                      <a:pt x="310" y="5620"/>
                    </a:cubicBezTo>
                    <a:cubicBezTo>
                      <a:pt x="465" y="5620"/>
                      <a:pt x="584" y="5501"/>
                      <a:pt x="584" y="5346"/>
                    </a:cubicBezTo>
                    <a:lnTo>
                      <a:pt x="537" y="274"/>
                    </a:lnTo>
                    <a:cubicBezTo>
                      <a:pt x="537" y="119"/>
                      <a:pt x="418" y="0"/>
                      <a:pt x="26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7"/>
              <p:cNvSpPr/>
              <p:nvPr/>
            </p:nvSpPr>
            <p:spPr>
              <a:xfrm flipH="1" rot="10785218">
                <a:off x="1310305" y="2474568"/>
                <a:ext cx="567355" cy="397679"/>
              </a:xfrm>
              <a:custGeom>
                <a:rect b="b" l="l" r="r" t="t"/>
                <a:pathLst>
                  <a:path extrusionOk="0" h="15907" w="22694">
                    <a:moveTo>
                      <a:pt x="0" y="0"/>
                    </a:moveTo>
                    <a:lnTo>
                      <a:pt x="584" y="7382"/>
                    </a:lnTo>
                    <a:cubicBezTo>
                      <a:pt x="5465" y="8823"/>
                      <a:pt x="13037" y="15907"/>
                      <a:pt x="13037" y="15907"/>
                    </a:cubicBezTo>
                    <a:cubicBezTo>
                      <a:pt x="18026" y="10442"/>
                      <a:pt x="21372" y="10549"/>
                      <a:pt x="21360" y="10537"/>
                    </a:cubicBezTo>
                    <a:lnTo>
                      <a:pt x="22693" y="4882"/>
                    </a:lnTo>
                    <a:lnTo>
                      <a:pt x="17812" y="6418"/>
                    </a:lnTo>
                    <a:cubicBezTo>
                      <a:pt x="17145" y="8811"/>
                      <a:pt x="13133" y="13883"/>
                      <a:pt x="13133" y="13883"/>
                    </a:cubicBezTo>
                    <a:cubicBezTo>
                      <a:pt x="10156" y="11597"/>
                      <a:pt x="7477" y="2203"/>
                      <a:pt x="7477" y="2203"/>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7"/>
              <p:cNvSpPr/>
              <p:nvPr/>
            </p:nvSpPr>
            <p:spPr>
              <a:xfrm>
                <a:off x="1608825" y="2953475"/>
                <a:ext cx="14600" cy="130400"/>
              </a:xfrm>
              <a:custGeom>
                <a:rect b="b" l="l" r="r" t="t"/>
                <a:pathLst>
                  <a:path extrusionOk="0" h="5216" w="584">
                    <a:moveTo>
                      <a:pt x="274" y="0"/>
                    </a:moveTo>
                    <a:cubicBezTo>
                      <a:pt x="119" y="0"/>
                      <a:pt x="0" y="119"/>
                      <a:pt x="0" y="262"/>
                    </a:cubicBezTo>
                    <a:lnTo>
                      <a:pt x="48" y="4953"/>
                    </a:lnTo>
                    <a:cubicBezTo>
                      <a:pt x="48" y="5096"/>
                      <a:pt x="167" y="5215"/>
                      <a:pt x="310" y="5215"/>
                    </a:cubicBezTo>
                    <a:cubicBezTo>
                      <a:pt x="465" y="5215"/>
                      <a:pt x="572" y="5096"/>
                      <a:pt x="584" y="4953"/>
                    </a:cubicBezTo>
                    <a:lnTo>
                      <a:pt x="536" y="262"/>
                    </a:lnTo>
                    <a:cubicBezTo>
                      <a:pt x="536" y="119"/>
                      <a:pt x="417" y="0"/>
                      <a:pt x="2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7"/>
              <p:cNvSpPr/>
              <p:nvPr/>
            </p:nvSpPr>
            <p:spPr>
              <a:xfrm>
                <a:off x="1072450" y="2498650"/>
                <a:ext cx="151825" cy="17875"/>
              </a:xfrm>
              <a:custGeom>
                <a:rect b="b" l="l" r="r" t="t"/>
                <a:pathLst>
                  <a:path extrusionOk="0" h="715" w="6073">
                    <a:moveTo>
                      <a:pt x="262" y="1"/>
                    </a:moveTo>
                    <a:cubicBezTo>
                      <a:pt x="131" y="12"/>
                      <a:pt x="0" y="108"/>
                      <a:pt x="0" y="251"/>
                    </a:cubicBezTo>
                    <a:cubicBezTo>
                      <a:pt x="0" y="393"/>
                      <a:pt x="95" y="524"/>
                      <a:pt x="250" y="524"/>
                    </a:cubicBezTo>
                    <a:lnTo>
                      <a:pt x="5810" y="715"/>
                    </a:lnTo>
                    <a:cubicBezTo>
                      <a:pt x="5953" y="715"/>
                      <a:pt x="6072" y="596"/>
                      <a:pt x="6072" y="465"/>
                    </a:cubicBezTo>
                    <a:cubicBezTo>
                      <a:pt x="6072" y="334"/>
                      <a:pt x="5965" y="191"/>
                      <a:pt x="5810" y="191"/>
                    </a:cubicBezTo>
                    <a:lnTo>
                      <a:pt x="26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7"/>
              <p:cNvSpPr/>
              <p:nvPr/>
            </p:nvSpPr>
            <p:spPr>
              <a:xfrm>
                <a:off x="1928800" y="2129875"/>
                <a:ext cx="63125" cy="70550"/>
              </a:xfrm>
              <a:custGeom>
                <a:rect b="b" l="l" r="r" t="t"/>
                <a:pathLst>
                  <a:path extrusionOk="0" h="2822" w="2525">
                    <a:moveTo>
                      <a:pt x="2218" y="1"/>
                    </a:moveTo>
                    <a:cubicBezTo>
                      <a:pt x="2146" y="1"/>
                      <a:pt x="2076" y="30"/>
                      <a:pt x="2025" y="95"/>
                    </a:cubicBezTo>
                    <a:lnTo>
                      <a:pt x="108" y="2381"/>
                    </a:lnTo>
                    <a:cubicBezTo>
                      <a:pt x="1" y="2500"/>
                      <a:pt x="12" y="2667"/>
                      <a:pt x="131" y="2762"/>
                    </a:cubicBezTo>
                    <a:cubicBezTo>
                      <a:pt x="179" y="2798"/>
                      <a:pt x="239" y="2822"/>
                      <a:pt x="298" y="2822"/>
                    </a:cubicBezTo>
                    <a:cubicBezTo>
                      <a:pt x="370" y="2822"/>
                      <a:pt x="453" y="2786"/>
                      <a:pt x="501" y="2726"/>
                    </a:cubicBezTo>
                    <a:lnTo>
                      <a:pt x="2429" y="440"/>
                    </a:lnTo>
                    <a:cubicBezTo>
                      <a:pt x="2525" y="321"/>
                      <a:pt x="2513" y="155"/>
                      <a:pt x="2394" y="59"/>
                    </a:cubicBezTo>
                    <a:cubicBezTo>
                      <a:pt x="2339" y="21"/>
                      <a:pt x="2278" y="1"/>
                      <a:pt x="221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7"/>
              <p:cNvSpPr/>
              <p:nvPr/>
            </p:nvSpPr>
            <p:spPr>
              <a:xfrm>
                <a:off x="1239125" y="2871975"/>
                <a:ext cx="62250" cy="61275"/>
              </a:xfrm>
              <a:custGeom>
                <a:rect b="b" l="l" r="r" t="t"/>
                <a:pathLst>
                  <a:path extrusionOk="0" h="2451" w="2490">
                    <a:moveTo>
                      <a:pt x="2203" y="1"/>
                    </a:moveTo>
                    <a:cubicBezTo>
                      <a:pt x="2135" y="1"/>
                      <a:pt x="2066" y="28"/>
                      <a:pt x="2013" y="81"/>
                    </a:cubicBezTo>
                    <a:lnTo>
                      <a:pt x="96" y="1998"/>
                    </a:lnTo>
                    <a:cubicBezTo>
                      <a:pt x="1" y="2105"/>
                      <a:pt x="1" y="2272"/>
                      <a:pt x="96" y="2379"/>
                    </a:cubicBezTo>
                    <a:cubicBezTo>
                      <a:pt x="156" y="2415"/>
                      <a:pt x="215" y="2451"/>
                      <a:pt x="298" y="2451"/>
                    </a:cubicBezTo>
                    <a:cubicBezTo>
                      <a:pt x="346" y="2451"/>
                      <a:pt x="429" y="2427"/>
                      <a:pt x="477" y="2379"/>
                    </a:cubicBezTo>
                    <a:lnTo>
                      <a:pt x="2394" y="462"/>
                    </a:lnTo>
                    <a:cubicBezTo>
                      <a:pt x="2489" y="355"/>
                      <a:pt x="2489" y="188"/>
                      <a:pt x="2394" y="81"/>
                    </a:cubicBezTo>
                    <a:cubicBezTo>
                      <a:pt x="2340" y="28"/>
                      <a:pt x="2272" y="1"/>
                      <a:pt x="22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7"/>
              <p:cNvSpPr/>
              <p:nvPr/>
            </p:nvSpPr>
            <p:spPr>
              <a:xfrm>
                <a:off x="1209950" y="2162850"/>
                <a:ext cx="68200" cy="51575"/>
              </a:xfrm>
              <a:custGeom>
                <a:rect b="b" l="l" r="r" t="t"/>
                <a:pathLst>
                  <a:path extrusionOk="0" h="2063" w="2728">
                    <a:moveTo>
                      <a:pt x="309" y="1"/>
                    </a:moveTo>
                    <a:cubicBezTo>
                      <a:pt x="227" y="1"/>
                      <a:pt x="146" y="38"/>
                      <a:pt x="96" y="109"/>
                    </a:cubicBezTo>
                    <a:cubicBezTo>
                      <a:pt x="1" y="229"/>
                      <a:pt x="25" y="395"/>
                      <a:pt x="156" y="490"/>
                    </a:cubicBezTo>
                    <a:lnTo>
                      <a:pt x="2263" y="2014"/>
                    </a:lnTo>
                    <a:cubicBezTo>
                      <a:pt x="2311" y="2050"/>
                      <a:pt x="2358" y="2062"/>
                      <a:pt x="2406" y="2062"/>
                    </a:cubicBezTo>
                    <a:cubicBezTo>
                      <a:pt x="2501" y="2062"/>
                      <a:pt x="2573" y="2038"/>
                      <a:pt x="2632" y="1955"/>
                    </a:cubicBezTo>
                    <a:cubicBezTo>
                      <a:pt x="2727" y="1836"/>
                      <a:pt x="2692" y="1681"/>
                      <a:pt x="2573" y="1586"/>
                    </a:cubicBezTo>
                    <a:lnTo>
                      <a:pt x="465" y="50"/>
                    </a:lnTo>
                    <a:cubicBezTo>
                      <a:pt x="418" y="17"/>
                      <a:pt x="363" y="1"/>
                      <a:pt x="30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7"/>
              <p:cNvSpPr/>
              <p:nvPr/>
            </p:nvSpPr>
            <p:spPr>
              <a:xfrm>
                <a:off x="1558013" y="2461761"/>
                <a:ext cx="148875" cy="148875"/>
              </a:xfrm>
              <a:custGeom>
                <a:rect b="b" l="l" r="r" t="t"/>
                <a:pathLst>
                  <a:path extrusionOk="0" h="5955" w="5955">
                    <a:moveTo>
                      <a:pt x="2977" y="1"/>
                    </a:moveTo>
                    <a:cubicBezTo>
                      <a:pt x="1334" y="1"/>
                      <a:pt x="1" y="1334"/>
                      <a:pt x="1" y="2978"/>
                    </a:cubicBezTo>
                    <a:cubicBezTo>
                      <a:pt x="1" y="4621"/>
                      <a:pt x="1334" y="5954"/>
                      <a:pt x="2977" y="5954"/>
                    </a:cubicBezTo>
                    <a:cubicBezTo>
                      <a:pt x="4621" y="5954"/>
                      <a:pt x="5954" y="4621"/>
                      <a:pt x="5954" y="2978"/>
                    </a:cubicBezTo>
                    <a:cubicBezTo>
                      <a:pt x="5954" y="1334"/>
                      <a:pt x="4621" y="1"/>
                      <a:pt x="2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7"/>
              <p:cNvSpPr/>
              <p:nvPr/>
            </p:nvSpPr>
            <p:spPr>
              <a:xfrm>
                <a:off x="1582738" y="2483811"/>
                <a:ext cx="99725" cy="99725"/>
              </a:xfrm>
              <a:custGeom>
                <a:rect b="b" l="l" r="r" t="t"/>
                <a:pathLst>
                  <a:path extrusionOk="0" h="3989" w="3989">
                    <a:moveTo>
                      <a:pt x="1988" y="536"/>
                    </a:moveTo>
                    <a:cubicBezTo>
                      <a:pt x="2798" y="536"/>
                      <a:pt x="3453" y="1191"/>
                      <a:pt x="3453" y="1988"/>
                    </a:cubicBezTo>
                    <a:cubicBezTo>
                      <a:pt x="3453" y="2798"/>
                      <a:pt x="2798" y="3453"/>
                      <a:pt x="1988" y="3453"/>
                    </a:cubicBezTo>
                    <a:cubicBezTo>
                      <a:pt x="1191" y="3453"/>
                      <a:pt x="536" y="2798"/>
                      <a:pt x="536" y="1988"/>
                    </a:cubicBezTo>
                    <a:cubicBezTo>
                      <a:pt x="536" y="1191"/>
                      <a:pt x="1191" y="536"/>
                      <a:pt x="1988" y="536"/>
                    </a:cubicBezTo>
                    <a:close/>
                    <a:moveTo>
                      <a:pt x="1988" y="0"/>
                    </a:moveTo>
                    <a:cubicBezTo>
                      <a:pt x="893" y="0"/>
                      <a:pt x="0" y="893"/>
                      <a:pt x="0" y="1988"/>
                    </a:cubicBezTo>
                    <a:cubicBezTo>
                      <a:pt x="0" y="3096"/>
                      <a:pt x="893" y="3989"/>
                      <a:pt x="1988" y="3989"/>
                    </a:cubicBezTo>
                    <a:cubicBezTo>
                      <a:pt x="3072" y="3989"/>
                      <a:pt x="3965" y="3096"/>
                      <a:pt x="3989" y="1988"/>
                    </a:cubicBezTo>
                    <a:cubicBezTo>
                      <a:pt x="3989" y="893"/>
                      <a:pt x="3096" y="0"/>
                      <a:pt x="19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7" name="Google Shape;557;p27"/>
            <p:cNvSpPr/>
            <p:nvPr/>
          </p:nvSpPr>
          <p:spPr>
            <a:xfrm>
              <a:off x="2029700" y="2459950"/>
              <a:ext cx="133675" cy="22650"/>
            </a:xfrm>
            <a:custGeom>
              <a:rect b="b" l="l" r="r" t="t"/>
              <a:pathLst>
                <a:path extrusionOk="0" h="906" w="5347">
                  <a:moveTo>
                    <a:pt x="5049" y="1"/>
                  </a:moveTo>
                  <a:lnTo>
                    <a:pt x="251" y="394"/>
                  </a:lnTo>
                  <a:cubicBezTo>
                    <a:pt x="108" y="406"/>
                    <a:pt x="1" y="525"/>
                    <a:pt x="13" y="667"/>
                  </a:cubicBezTo>
                  <a:cubicBezTo>
                    <a:pt x="25" y="810"/>
                    <a:pt x="144" y="906"/>
                    <a:pt x="286" y="906"/>
                  </a:cubicBezTo>
                  <a:lnTo>
                    <a:pt x="298" y="906"/>
                  </a:lnTo>
                  <a:lnTo>
                    <a:pt x="5085" y="525"/>
                  </a:lnTo>
                  <a:cubicBezTo>
                    <a:pt x="5239" y="513"/>
                    <a:pt x="5347" y="394"/>
                    <a:pt x="5323" y="239"/>
                  </a:cubicBezTo>
                  <a:cubicBezTo>
                    <a:pt x="5311" y="96"/>
                    <a:pt x="5192" y="1"/>
                    <a:pt x="50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7"/>
            <p:cNvSpPr/>
            <p:nvPr/>
          </p:nvSpPr>
          <p:spPr>
            <a:xfrm>
              <a:off x="1967200" y="2838450"/>
              <a:ext cx="62825" cy="56400"/>
            </a:xfrm>
            <a:custGeom>
              <a:rect b="b" l="l" r="r" t="t"/>
              <a:pathLst>
                <a:path extrusionOk="0" h="2256" w="2513">
                  <a:moveTo>
                    <a:pt x="305" y="0"/>
                  </a:moveTo>
                  <a:cubicBezTo>
                    <a:pt x="232" y="0"/>
                    <a:pt x="159" y="31"/>
                    <a:pt x="108" y="89"/>
                  </a:cubicBezTo>
                  <a:cubicBezTo>
                    <a:pt x="0" y="196"/>
                    <a:pt x="12" y="351"/>
                    <a:pt x="119" y="458"/>
                  </a:cubicBezTo>
                  <a:lnTo>
                    <a:pt x="2036" y="2184"/>
                  </a:lnTo>
                  <a:cubicBezTo>
                    <a:pt x="2096" y="2244"/>
                    <a:pt x="2155" y="2256"/>
                    <a:pt x="2215" y="2256"/>
                  </a:cubicBezTo>
                  <a:cubicBezTo>
                    <a:pt x="2286" y="2256"/>
                    <a:pt x="2346" y="2232"/>
                    <a:pt x="2405" y="2172"/>
                  </a:cubicBezTo>
                  <a:cubicBezTo>
                    <a:pt x="2513" y="2065"/>
                    <a:pt x="2501" y="1899"/>
                    <a:pt x="2394" y="1803"/>
                  </a:cubicBezTo>
                  <a:lnTo>
                    <a:pt x="477" y="65"/>
                  </a:lnTo>
                  <a:cubicBezTo>
                    <a:pt x="428" y="22"/>
                    <a:pt x="367" y="0"/>
                    <a:pt x="30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 name="Google Shape;559;p27"/>
          <p:cNvGrpSpPr/>
          <p:nvPr/>
        </p:nvGrpSpPr>
        <p:grpSpPr>
          <a:xfrm flipH="1" rot="4203774">
            <a:off x="7476652" y="-194565"/>
            <a:ext cx="1327795" cy="1026433"/>
            <a:chOff x="519783" y="-175249"/>
            <a:chExt cx="1327749" cy="1026398"/>
          </a:xfrm>
        </p:grpSpPr>
        <p:sp>
          <p:nvSpPr>
            <p:cNvPr id="560" name="Google Shape;560;p27"/>
            <p:cNvSpPr/>
            <p:nvPr/>
          </p:nvSpPr>
          <p:spPr>
            <a:xfrm>
              <a:off x="656518" y="-175249"/>
              <a:ext cx="1191014" cy="998189"/>
            </a:xfrm>
            <a:custGeom>
              <a:rect b="b" l="l" r="r" t="t"/>
              <a:pathLst>
                <a:path extrusionOk="0" h="11836" w="14122">
                  <a:moveTo>
                    <a:pt x="7966" y="1"/>
                  </a:moveTo>
                  <a:cubicBezTo>
                    <a:pt x="7764" y="1"/>
                    <a:pt x="7549" y="1"/>
                    <a:pt x="7359" y="13"/>
                  </a:cubicBezTo>
                  <a:cubicBezTo>
                    <a:pt x="6835" y="60"/>
                    <a:pt x="6132" y="120"/>
                    <a:pt x="5466" y="263"/>
                  </a:cubicBezTo>
                  <a:cubicBezTo>
                    <a:pt x="4894" y="382"/>
                    <a:pt x="4358" y="549"/>
                    <a:pt x="3727" y="739"/>
                  </a:cubicBezTo>
                  <a:lnTo>
                    <a:pt x="2965" y="965"/>
                  </a:lnTo>
                  <a:cubicBezTo>
                    <a:pt x="2668" y="1060"/>
                    <a:pt x="2358" y="1156"/>
                    <a:pt x="2060" y="1251"/>
                  </a:cubicBezTo>
                  <a:cubicBezTo>
                    <a:pt x="1775" y="1322"/>
                    <a:pt x="1489" y="1394"/>
                    <a:pt x="1227" y="1477"/>
                  </a:cubicBezTo>
                  <a:cubicBezTo>
                    <a:pt x="1132" y="1501"/>
                    <a:pt x="1060" y="1513"/>
                    <a:pt x="977" y="1549"/>
                  </a:cubicBezTo>
                  <a:cubicBezTo>
                    <a:pt x="929" y="1561"/>
                    <a:pt x="870" y="1572"/>
                    <a:pt x="822" y="1596"/>
                  </a:cubicBezTo>
                  <a:cubicBezTo>
                    <a:pt x="763" y="1608"/>
                    <a:pt x="691" y="1620"/>
                    <a:pt x="620" y="1632"/>
                  </a:cubicBezTo>
                  <a:cubicBezTo>
                    <a:pt x="584" y="1632"/>
                    <a:pt x="572" y="1656"/>
                    <a:pt x="536" y="1656"/>
                  </a:cubicBezTo>
                  <a:cubicBezTo>
                    <a:pt x="501" y="1656"/>
                    <a:pt x="453" y="1656"/>
                    <a:pt x="417" y="1668"/>
                  </a:cubicBezTo>
                  <a:cubicBezTo>
                    <a:pt x="394" y="1668"/>
                    <a:pt x="346" y="1680"/>
                    <a:pt x="322" y="1715"/>
                  </a:cubicBezTo>
                  <a:lnTo>
                    <a:pt x="251" y="1715"/>
                  </a:lnTo>
                  <a:cubicBezTo>
                    <a:pt x="191" y="1715"/>
                    <a:pt x="120" y="1739"/>
                    <a:pt x="72" y="1787"/>
                  </a:cubicBezTo>
                  <a:cubicBezTo>
                    <a:pt x="36" y="1846"/>
                    <a:pt x="1" y="1918"/>
                    <a:pt x="1" y="1989"/>
                  </a:cubicBezTo>
                  <a:cubicBezTo>
                    <a:pt x="1" y="2049"/>
                    <a:pt x="36" y="2108"/>
                    <a:pt x="72" y="2156"/>
                  </a:cubicBezTo>
                  <a:cubicBezTo>
                    <a:pt x="191" y="2263"/>
                    <a:pt x="310" y="2382"/>
                    <a:pt x="417" y="2513"/>
                  </a:cubicBezTo>
                  <a:cubicBezTo>
                    <a:pt x="525" y="2632"/>
                    <a:pt x="596" y="2787"/>
                    <a:pt x="667" y="2942"/>
                  </a:cubicBezTo>
                  <a:cubicBezTo>
                    <a:pt x="822" y="3323"/>
                    <a:pt x="894" y="3739"/>
                    <a:pt x="953" y="4097"/>
                  </a:cubicBezTo>
                  <a:cubicBezTo>
                    <a:pt x="989" y="4370"/>
                    <a:pt x="1013" y="4668"/>
                    <a:pt x="1048" y="4954"/>
                  </a:cubicBezTo>
                  <a:lnTo>
                    <a:pt x="1048" y="5001"/>
                  </a:lnTo>
                  <a:cubicBezTo>
                    <a:pt x="1072" y="5359"/>
                    <a:pt x="1108" y="5668"/>
                    <a:pt x="1144" y="5966"/>
                  </a:cubicBezTo>
                  <a:cubicBezTo>
                    <a:pt x="1167" y="6097"/>
                    <a:pt x="1191" y="6264"/>
                    <a:pt x="1227" y="6442"/>
                  </a:cubicBezTo>
                  <a:cubicBezTo>
                    <a:pt x="1251" y="6597"/>
                    <a:pt x="1298" y="6752"/>
                    <a:pt x="1322" y="6895"/>
                  </a:cubicBezTo>
                  <a:cubicBezTo>
                    <a:pt x="1465" y="7454"/>
                    <a:pt x="1703" y="8002"/>
                    <a:pt x="2072" y="8621"/>
                  </a:cubicBezTo>
                  <a:cubicBezTo>
                    <a:pt x="2144" y="8752"/>
                    <a:pt x="2239" y="8871"/>
                    <a:pt x="2322" y="9002"/>
                  </a:cubicBezTo>
                  <a:lnTo>
                    <a:pt x="2465" y="9181"/>
                  </a:lnTo>
                  <a:cubicBezTo>
                    <a:pt x="2477" y="9216"/>
                    <a:pt x="2501" y="9228"/>
                    <a:pt x="2525" y="9252"/>
                  </a:cubicBezTo>
                  <a:cubicBezTo>
                    <a:pt x="2525" y="9276"/>
                    <a:pt x="2537" y="9288"/>
                    <a:pt x="2549" y="9300"/>
                  </a:cubicBezTo>
                  <a:cubicBezTo>
                    <a:pt x="2584" y="9335"/>
                    <a:pt x="2608" y="9371"/>
                    <a:pt x="2644" y="9407"/>
                  </a:cubicBezTo>
                  <a:lnTo>
                    <a:pt x="2668" y="9454"/>
                  </a:lnTo>
                  <a:cubicBezTo>
                    <a:pt x="2739" y="9550"/>
                    <a:pt x="2834" y="9657"/>
                    <a:pt x="2918" y="9752"/>
                  </a:cubicBezTo>
                  <a:lnTo>
                    <a:pt x="3263" y="10085"/>
                  </a:lnTo>
                  <a:cubicBezTo>
                    <a:pt x="3311" y="10133"/>
                    <a:pt x="3334" y="10181"/>
                    <a:pt x="3394" y="10228"/>
                  </a:cubicBezTo>
                  <a:lnTo>
                    <a:pt x="3442" y="10264"/>
                  </a:lnTo>
                  <a:cubicBezTo>
                    <a:pt x="3477" y="10300"/>
                    <a:pt x="3501" y="10324"/>
                    <a:pt x="3549" y="10359"/>
                  </a:cubicBezTo>
                  <a:cubicBezTo>
                    <a:pt x="3573" y="10383"/>
                    <a:pt x="3620" y="10419"/>
                    <a:pt x="3656" y="10443"/>
                  </a:cubicBezTo>
                  <a:cubicBezTo>
                    <a:pt x="3775" y="10538"/>
                    <a:pt x="3870" y="10621"/>
                    <a:pt x="3989" y="10705"/>
                  </a:cubicBezTo>
                  <a:cubicBezTo>
                    <a:pt x="4025" y="10716"/>
                    <a:pt x="4037" y="10728"/>
                    <a:pt x="4073" y="10740"/>
                  </a:cubicBezTo>
                  <a:cubicBezTo>
                    <a:pt x="4108" y="10776"/>
                    <a:pt x="4168" y="10800"/>
                    <a:pt x="4215" y="10835"/>
                  </a:cubicBezTo>
                  <a:lnTo>
                    <a:pt x="4335" y="10907"/>
                  </a:lnTo>
                  <a:lnTo>
                    <a:pt x="4430" y="10955"/>
                  </a:lnTo>
                  <a:cubicBezTo>
                    <a:pt x="4525" y="11014"/>
                    <a:pt x="4632" y="11074"/>
                    <a:pt x="4739" y="11121"/>
                  </a:cubicBezTo>
                  <a:lnTo>
                    <a:pt x="4811" y="11157"/>
                  </a:lnTo>
                  <a:cubicBezTo>
                    <a:pt x="4858" y="11193"/>
                    <a:pt x="4906" y="11205"/>
                    <a:pt x="4942" y="11216"/>
                  </a:cubicBezTo>
                  <a:cubicBezTo>
                    <a:pt x="4966" y="11240"/>
                    <a:pt x="4989" y="11240"/>
                    <a:pt x="5001" y="11252"/>
                  </a:cubicBezTo>
                  <a:cubicBezTo>
                    <a:pt x="5037" y="11264"/>
                    <a:pt x="5049" y="11264"/>
                    <a:pt x="5085" y="11276"/>
                  </a:cubicBezTo>
                  <a:cubicBezTo>
                    <a:pt x="5144" y="11312"/>
                    <a:pt x="5216" y="11324"/>
                    <a:pt x="5275" y="11359"/>
                  </a:cubicBezTo>
                  <a:lnTo>
                    <a:pt x="5347" y="11383"/>
                  </a:lnTo>
                  <a:cubicBezTo>
                    <a:pt x="5466" y="11431"/>
                    <a:pt x="5573" y="11478"/>
                    <a:pt x="5692" y="11502"/>
                  </a:cubicBezTo>
                  <a:cubicBezTo>
                    <a:pt x="5716" y="11514"/>
                    <a:pt x="5739" y="11514"/>
                    <a:pt x="5763" y="11538"/>
                  </a:cubicBezTo>
                  <a:cubicBezTo>
                    <a:pt x="5823" y="11550"/>
                    <a:pt x="5870" y="11562"/>
                    <a:pt x="5930" y="11574"/>
                  </a:cubicBezTo>
                  <a:lnTo>
                    <a:pt x="6073" y="11609"/>
                  </a:lnTo>
                  <a:lnTo>
                    <a:pt x="6132" y="11621"/>
                  </a:lnTo>
                  <a:cubicBezTo>
                    <a:pt x="6251" y="11657"/>
                    <a:pt x="6371" y="11681"/>
                    <a:pt x="6490" y="11693"/>
                  </a:cubicBezTo>
                  <a:lnTo>
                    <a:pt x="6573" y="11717"/>
                  </a:lnTo>
                  <a:cubicBezTo>
                    <a:pt x="6644" y="11728"/>
                    <a:pt x="6716" y="11728"/>
                    <a:pt x="6787" y="11740"/>
                  </a:cubicBezTo>
                  <a:cubicBezTo>
                    <a:pt x="6823" y="11740"/>
                    <a:pt x="6871" y="11752"/>
                    <a:pt x="6894" y="11752"/>
                  </a:cubicBezTo>
                  <a:cubicBezTo>
                    <a:pt x="6954" y="11752"/>
                    <a:pt x="7002" y="11776"/>
                    <a:pt x="7061" y="11776"/>
                  </a:cubicBezTo>
                  <a:cubicBezTo>
                    <a:pt x="7263" y="11788"/>
                    <a:pt x="7418" y="11800"/>
                    <a:pt x="7549" y="11800"/>
                  </a:cubicBezTo>
                  <a:cubicBezTo>
                    <a:pt x="7668" y="11812"/>
                    <a:pt x="7799" y="11812"/>
                    <a:pt x="7918" y="11812"/>
                  </a:cubicBezTo>
                  <a:cubicBezTo>
                    <a:pt x="8073" y="11812"/>
                    <a:pt x="8216" y="11812"/>
                    <a:pt x="8442" y="11836"/>
                  </a:cubicBezTo>
                  <a:cubicBezTo>
                    <a:pt x="8740" y="11800"/>
                    <a:pt x="9049" y="11776"/>
                    <a:pt x="9347" y="11740"/>
                  </a:cubicBezTo>
                  <a:cubicBezTo>
                    <a:pt x="9680" y="11693"/>
                    <a:pt x="10002" y="11633"/>
                    <a:pt x="10288" y="11574"/>
                  </a:cubicBezTo>
                  <a:cubicBezTo>
                    <a:pt x="10395" y="11550"/>
                    <a:pt x="10490" y="11538"/>
                    <a:pt x="10597" y="11502"/>
                  </a:cubicBezTo>
                  <a:cubicBezTo>
                    <a:pt x="10776" y="11478"/>
                    <a:pt x="10954" y="11431"/>
                    <a:pt x="11133" y="11395"/>
                  </a:cubicBezTo>
                  <a:cubicBezTo>
                    <a:pt x="11419" y="11336"/>
                    <a:pt x="11681" y="11300"/>
                    <a:pt x="11919" y="11264"/>
                  </a:cubicBezTo>
                  <a:cubicBezTo>
                    <a:pt x="12002" y="11252"/>
                    <a:pt x="12086" y="11240"/>
                    <a:pt x="12181" y="11240"/>
                  </a:cubicBezTo>
                  <a:cubicBezTo>
                    <a:pt x="12276" y="11216"/>
                    <a:pt x="12383" y="11216"/>
                    <a:pt x="12478" y="11216"/>
                  </a:cubicBezTo>
                  <a:lnTo>
                    <a:pt x="12514" y="11216"/>
                  </a:lnTo>
                  <a:cubicBezTo>
                    <a:pt x="12681" y="11216"/>
                    <a:pt x="12848" y="11240"/>
                    <a:pt x="13014" y="11252"/>
                  </a:cubicBezTo>
                  <a:lnTo>
                    <a:pt x="13026" y="11252"/>
                  </a:lnTo>
                  <a:cubicBezTo>
                    <a:pt x="13169" y="11276"/>
                    <a:pt x="13336" y="11312"/>
                    <a:pt x="13526" y="11336"/>
                  </a:cubicBezTo>
                  <a:lnTo>
                    <a:pt x="13562" y="11336"/>
                  </a:lnTo>
                  <a:cubicBezTo>
                    <a:pt x="13586" y="11336"/>
                    <a:pt x="13633" y="11336"/>
                    <a:pt x="13669" y="11359"/>
                  </a:cubicBezTo>
                  <a:cubicBezTo>
                    <a:pt x="13681" y="11371"/>
                    <a:pt x="13693" y="11371"/>
                    <a:pt x="13705" y="11371"/>
                  </a:cubicBezTo>
                  <a:cubicBezTo>
                    <a:pt x="13752" y="11383"/>
                    <a:pt x="13812" y="11395"/>
                    <a:pt x="13860" y="11395"/>
                  </a:cubicBezTo>
                  <a:cubicBezTo>
                    <a:pt x="13871" y="11395"/>
                    <a:pt x="13907" y="11383"/>
                    <a:pt x="13919" y="11383"/>
                  </a:cubicBezTo>
                  <a:cubicBezTo>
                    <a:pt x="13991" y="11359"/>
                    <a:pt x="14038" y="11324"/>
                    <a:pt x="14086" y="11264"/>
                  </a:cubicBezTo>
                  <a:cubicBezTo>
                    <a:pt x="14110" y="11216"/>
                    <a:pt x="14121" y="11157"/>
                    <a:pt x="14121" y="11097"/>
                  </a:cubicBezTo>
                  <a:cubicBezTo>
                    <a:pt x="14121" y="11002"/>
                    <a:pt x="14098" y="10907"/>
                    <a:pt x="14086" y="10800"/>
                  </a:cubicBezTo>
                  <a:lnTo>
                    <a:pt x="14062" y="10764"/>
                  </a:lnTo>
                  <a:lnTo>
                    <a:pt x="14038" y="10645"/>
                  </a:lnTo>
                  <a:cubicBezTo>
                    <a:pt x="14002" y="10502"/>
                    <a:pt x="13991" y="10371"/>
                    <a:pt x="13967" y="10228"/>
                  </a:cubicBezTo>
                  <a:cubicBezTo>
                    <a:pt x="13931" y="10050"/>
                    <a:pt x="13907" y="9847"/>
                    <a:pt x="13871" y="9645"/>
                  </a:cubicBezTo>
                  <a:lnTo>
                    <a:pt x="13860" y="9573"/>
                  </a:lnTo>
                  <a:lnTo>
                    <a:pt x="13848" y="9490"/>
                  </a:lnTo>
                  <a:cubicBezTo>
                    <a:pt x="13788" y="8978"/>
                    <a:pt x="13764" y="8419"/>
                    <a:pt x="13764" y="7740"/>
                  </a:cubicBezTo>
                  <a:lnTo>
                    <a:pt x="13764" y="7025"/>
                  </a:lnTo>
                  <a:lnTo>
                    <a:pt x="13764" y="5942"/>
                  </a:lnTo>
                  <a:cubicBezTo>
                    <a:pt x="13764" y="5347"/>
                    <a:pt x="13752" y="4716"/>
                    <a:pt x="13669" y="4120"/>
                  </a:cubicBezTo>
                  <a:cubicBezTo>
                    <a:pt x="13669" y="4097"/>
                    <a:pt x="13645" y="4061"/>
                    <a:pt x="13645" y="4037"/>
                  </a:cubicBezTo>
                  <a:cubicBezTo>
                    <a:pt x="13633" y="3989"/>
                    <a:pt x="13633" y="3930"/>
                    <a:pt x="13621" y="3870"/>
                  </a:cubicBezTo>
                  <a:cubicBezTo>
                    <a:pt x="13574" y="3680"/>
                    <a:pt x="13526" y="3501"/>
                    <a:pt x="13467" y="3335"/>
                  </a:cubicBezTo>
                  <a:cubicBezTo>
                    <a:pt x="13312" y="2858"/>
                    <a:pt x="13133" y="2513"/>
                    <a:pt x="12919" y="2215"/>
                  </a:cubicBezTo>
                  <a:cubicBezTo>
                    <a:pt x="12800" y="2073"/>
                    <a:pt x="12657" y="1858"/>
                    <a:pt x="12478" y="1680"/>
                  </a:cubicBezTo>
                  <a:lnTo>
                    <a:pt x="12336" y="1549"/>
                  </a:lnTo>
                  <a:lnTo>
                    <a:pt x="12300" y="1501"/>
                  </a:lnTo>
                  <a:cubicBezTo>
                    <a:pt x="12216" y="1418"/>
                    <a:pt x="12121" y="1334"/>
                    <a:pt x="12026" y="1263"/>
                  </a:cubicBezTo>
                  <a:lnTo>
                    <a:pt x="11978" y="1215"/>
                  </a:lnTo>
                  <a:cubicBezTo>
                    <a:pt x="11907" y="1144"/>
                    <a:pt x="11835" y="1096"/>
                    <a:pt x="11764" y="1037"/>
                  </a:cubicBezTo>
                  <a:cubicBezTo>
                    <a:pt x="11728" y="1025"/>
                    <a:pt x="11705" y="1001"/>
                    <a:pt x="11669" y="977"/>
                  </a:cubicBezTo>
                  <a:cubicBezTo>
                    <a:pt x="11562" y="906"/>
                    <a:pt x="11466" y="846"/>
                    <a:pt x="11371" y="787"/>
                  </a:cubicBezTo>
                  <a:cubicBezTo>
                    <a:pt x="11181" y="668"/>
                    <a:pt x="10990" y="584"/>
                    <a:pt x="10776" y="489"/>
                  </a:cubicBezTo>
                  <a:lnTo>
                    <a:pt x="10764" y="489"/>
                  </a:lnTo>
                  <a:cubicBezTo>
                    <a:pt x="10573" y="406"/>
                    <a:pt x="10347" y="310"/>
                    <a:pt x="10133" y="263"/>
                  </a:cubicBezTo>
                  <a:cubicBezTo>
                    <a:pt x="10109" y="251"/>
                    <a:pt x="10061" y="251"/>
                    <a:pt x="10038" y="239"/>
                  </a:cubicBezTo>
                  <a:cubicBezTo>
                    <a:pt x="9930" y="203"/>
                    <a:pt x="9823" y="179"/>
                    <a:pt x="9716" y="168"/>
                  </a:cubicBezTo>
                  <a:cubicBezTo>
                    <a:pt x="9526" y="132"/>
                    <a:pt x="9323" y="108"/>
                    <a:pt x="9109" y="72"/>
                  </a:cubicBezTo>
                  <a:cubicBezTo>
                    <a:pt x="8728" y="25"/>
                    <a:pt x="8335" y="1"/>
                    <a:pt x="79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7"/>
            <p:cNvSpPr/>
            <p:nvPr/>
          </p:nvSpPr>
          <p:spPr>
            <a:xfrm>
              <a:off x="519783" y="-28550"/>
              <a:ext cx="1289436" cy="879698"/>
            </a:xfrm>
            <a:custGeom>
              <a:rect b="b" l="l" r="r" t="t"/>
              <a:pathLst>
                <a:path extrusionOk="0" h="10431" w="15289">
                  <a:moveTo>
                    <a:pt x="203" y="1"/>
                  </a:moveTo>
                  <a:cubicBezTo>
                    <a:pt x="144" y="1"/>
                    <a:pt x="108" y="37"/>
                    <a:pt x="72" y="61"/>
                  </a:cubicBezTo>
                  <a:cubicBezTo>
                    <a:pt x="13" y="120"/>
                    <a:pt x="1" y="215"/>
                    <a:pt x="49" y="287"/>
                  </a:cubicBezTo>
                  <a:cubicBezTo>
                    <a:pt x="61" y="299"/>
                    <a:pt x="72" y="334"/>
                    <a:pt x="84" y="346"/>
                  </a:cubicBezTo>
                  <a:cubicBezTo>
                    <a:pt x="120" y="406"/>
                    <a:pt x="168" y="453"/>
                    <a:pt x="191" y="489"/>
                  </a:cubicBezTo>
                  <a:cubicBezTo>
                    <a:pt x="549" y="942"/>
                    <a:pt x="942" y="1358"/>
                    <a:pt x="1323" y="1775"/>
                  </a:cubicBezTo>
                  <a:cubicBezTo>
                    <a:pt x="1513" y="2001"/>
                    <a:pt x="1692" y="2204"/>
                    <a:pt x="1906" y="2394"/>
                  </a:cubicBezTo>
                  <a:cubicBezTo>
                    <a:pt x="2013" y="2501"/>
                    <a:pt x="2108" y="2608"/>
                    <a:pt x="2227" y="2692"/>
                  </a:cubicBezTo>
                  <a:cubicBezTo>
                    <a:pt x="2382" y="2811"/>
                    <a:pt x="2549" y="2918"/>
                    <a:pt x="2704" y="3025"/>
                  </a:cubicBezTo>
                  <a:cubicBezTo>
                    <a:pt x="2966" y="3168"/>
                    <a:pt x="3228" y="3287"/>
                    <a:pt x="3501" y="3406"/>
                  </a:cubicBezTo>
                  <a:cubicBezTo>
                    <a:pt x="3811" y="3549"/>
                    <a:pt x="4121" y="3668"/>
                    <a:pt x="4430" y="3787"/>
                  </a:cubicBezTo>
                  <a:cubicBezTo>
                    <a:pt x="4990" y="3990"/>
                    <a:pt x="5549" y="4144"/>
                    <a:pt x="6121" y="4263"/>
                  </a:cubicBezTo>
                  <a:cubicBezTo>
                    <a:pt x="6383" y="4299"/>
                    <a:pt x="6668" y="4347"/>
                    <a:pt x="6930" y="4418"/>
                  </a:cubicBezTo>
                  <a:cubicBezTo>
                    <a:pt x="7216" y="4502"/>
                    <a:pt x="7490" y="4585"/>
                    <a:pt x="7752" y="4692"/>
                  </a:cubicBezTo>
                  <a:lnTo>
                    <a:pt x="8562" y="5002"/>
                  </a:lnTo>
                  <a:cubicBezTo>
                    <a:pt x="8812" y="5097"/>
                    <a:pt x="9062" y="5180"/>
                    <a:pt x="9300" y="5287"/>
                  </a:cubicBezTo>
                  <a:cubicBezTo>
                    <a:pt x="9788" y="5490"/>
                    <a:pt x="10288" y="5704"/>
                    <a:pt x="10764" y="5954"/>
                  </a:cubicBezTo>
                  <a:cubicBezTo>
                    <a:pt x="11002" y="6073"/>
                    <a:pt x="11252" y="6204"/>
                    <a:pt x="11491" y="6347"/>
                  </a:cubicBezTo>
                  <a:cubicBezTo>
                    <a:pt x="11729" y="6466"/>
                    <a:pt x="11955" y="6597"/>
                    <a:pt x="12157" y="6740"/>
                  </a:cubicBezTo>
                  <a:cubicBezTo>
                    <a:pt x="12372" y="6907"/>
                    <a:pt x="12562" y="7097"/>
                    <a:pt x="12741" y="7299"/>
                  </a:cubicBezTo>
                  <a:cubicBezTo>
                    <a:pt x="12919" y="7490"/>
                    <a:pt x="13110" y="7680"/>
                    <a:pt x="13276" y="7895"/>
                  </a:cubicBezTo>
                  <a:cubicBezTo>
                    <a:pt x="13419" y="8097"/>
                    <a:pt x="13562" y="8323"/>
                    <a:pt x="13693" y="8526"/>
                  </a:cubicBezTo>
                  <a:cubicBezTo>
                    <a:pt x="13812" y="8740"/>
                    <a:pt x="13955" y="8931"/>
                    <a:pt x="14098" y="9121"/>
                  </a:cubicBezTo>
                  <a:cubicBezTo>
                    <a:pt x="14169" y="9228"/>
                    <a:pt x="14253" y="9347"/>
                    <a:pt x="14336" y="9455"/>
                  </a:cubicBezTo>
                  <a:cubicBezTo>
                    <a:pt x="14408" y="9550"/>
                    <a:pt x="14479" y="9645"/>
                    <a:pt x="14550" y="9752"/>
                  </a:cubicBezTo>
                  <a:cubicBezTo>
                    <a:pt x="14717" y="9978"/>
                    <a:pt x="14884" y="10193"/>
                    <a:pt x="15050" y="10407"/>
                  </a:cubicBezTo>
                  <a:cubicBezTo>
                    <a:pt x="15062" y="10431"/>
                    <a:pt x="15110" y="10431"/>
                    <a:pt x="15122" y="10431"/>
                  </a:cubicBezTo>
                  <a:cubicBezTo>
                    <a:pt x="15170" y="10431"/>
                    <a:pt x="15193" y="10419"/>
                    <a:pt x="15229" y="10383"/>
                  </a:cubicBezTo>
                  <a:cubicBezTo>
                    <a:pt x="15289" y="10347"/>
                    <a:pt x="15265" y="10264"/>
                    <a:pt x="15229" y="10205"/>
                  </a:cubicBezTo>
                  <a:cubicBezTo>
                    <a:pt x="15146" y="10133"/>
                    <a:pt x="15086" y="10050"/>
                    <a:pt x="15027" y="9966"/>
                  </a:cubicBezTo>
                  <a:cubicBezTo>
                    <a:pt x="14908" y="9812"/>
                    <a:pt x="14789" y="9645"/>
                    <a:pt x="14693" y="9466"/>
                  </a:cubicBezTo>
                  <a:cubicBezTo>
                    <a:pt x="14586" y="9288"/>
                    <a:pt x="14491" y="9121"/>
                    <a:pt x="14396" y="8943"/>
                  </a:cubicBezTo>
                  <a:cubicBezTo>
                    <a:pt x="14193" y="8597"/>
                    <a:pt x="14038" y="8264"/>
                    <a:pt x="13836" y="7919"/>
                  </a:cubicBezTo>
                  <a:cubicBezTo>
                    <a:pt x="13705" y="7692"/>
                    <a:pt x="13562" y="7466"/>
                    <a:pt x="13396" y="7264"/>
                  </a:cubicBezTo>
                  <a:cubicBezTo>
                    <a:pt x="13217" y="7026"/>
                    <a:pt x="13026" y="6799"/>
                    <a:pt x="12824" y="6597"/>
                  </a:cubicBezTo>
                  <a:cubicBezTo>
                    <a:pt x="12443" y="6180"/>
                    <a:pt x="11967" y="5859"/>
                    <a:pt x="11491" y="5549"/>
                  </a:cubicBezTo>
                  <a:cubicBezTo>
                    <a:pt x="11264" y="5406"/>
                    <a:pt x="11038" y="5252"/>
                    <a:pt x="10800" y="5121"/>
                  </a:cubicBezTo>
                  <a:cubicBezTo>
                    <a:pt x="10562" y="4990"/>
                    <a:pt x="10312" y="4847"/>
                    <a:pt x="10062" y="4716"/>
                  </a:cubicBezTo>
                  <a:cubicBezTo>
                    <a:pt x="9550" y="4454"/>
                    <a:pt x="9038" y="4228"/>
                    <a:pt x="8526" y="3978"/>
                  </a:cubicBezTo>
                  <a:cubicBezTo>
                    <a:pt x="8240" y="3835"/>
                    <a:pt x="7966" y="3704"/>
                    <a:pt x="7669" y="3585"/>
                  </a:cubicBezTo>
                  <a:cubicBezTo>
                    <a:pt x="7395" y="3478"/>
                    <a:pt x="7133" y="3406"/>
                    <a:pt x="6859" y="3323"/>
                  </a:cubicBezTo>
                  <a:cubicBezTo>
                    <a:pt x="6573" y="3228"/>
                    <a:pt x="6276" y="3156"/>
                    <a:pt x="6002" y="3049"/>
                  </a:cubicBezTo>
                  <a:cubicBezTo>
                    <a:pt x="5740" y="2978"/>
                    <a:pt x="5502" y="2870"/>
                    <a:pt x="5264" y="2787"/>
                  </a:cubicBezTo>
                  <a:cubicBezTo>
                    <a:pt x="5140" y="2720"/>
                    <a:pt x="5000" y="2669"/>
                    <a:pt x="4864" y="2614"/>
                  </a:cubicBezTo>
                  <a:lnTo>
                    <a:pt x="4864" y="2614"/>
                  </a:lnTo>
                  <a:cubicBezTo>
                    <a:pt x="4880" y="2622"/>
                    <a:pt x="4895" y="2628"/>
                    <a:pt x="4906" y="2632"/>
                  </a:cubicBezTo>
                  <a:cubicBezTo>
                    <a:pt x="4868" y="2619"/>
                    <a:pt x="4832" y="2603"/>
                    <a:pt x="4797" y="2587"/>
                  </a:cubicBezTo>
                  <a:lnTo>
                    <a:pt x="4797" y="2587"/>
                  </a:lnTo>
                  <a:cubicBezTo>
                    <a:pt x="4819" y="2596"/>
                    <a:pt x="4842" y="2605"/>
                    <a:pt x="4864" y="2614"/>
                  </a:cubicBezTo>
                  <a:lnTo>
                    <a:pt x="4864" y="2614"/>
                  </a:lnTo>
                  <a:cubicBezTo>
                    <a:pt x="4834" y="2600"/>
                    <a:pt x="4799" y="2582"/>
                    <a:pt x="4768" y="2574"/>
                  </a:cubicBezTo>
                  <a:lnTo>
                    <a:pt x="4768" y="2574"/>
                  </a:lnTo>
                  <a:cubicBezTo>
                    <a:pt x="4778" y="2578"/>
                    <a:pt x="4787" y="2582"/>
                    <a:pt x="4797" y="2587"/>
                  </a:cubicBezTo>
                  <a:lnTo>
                    <a:pt x="4797" y="2587"/>
                  </a:lnTo>
                  <a:cubicBezTo>
                    <a:pt x="4786" y="2582"/>
                    <a:pt x="4775" y="2577"/>
                    <a:pt x="4763" y="2573"/>
                  </a:cubicBezTo>
                  <a:lnTo>
                    <a:pt x="4763" y="2573"/>
                  </a:lnTo>
                  <a:cubicBezTo>
                    <a:pt x="4765" y="2573"/>
                    <a:pt x="4766" y="2573"/>
                    <a:pt x="4768" y="2574"/>
                  </a:cubicBezTo>
                  <a:lnTo>
                    <a:pt x="4768" y="2574"/>
                  </a:lnTo>
                  <a:cubicBezTo>
                    <a:pt x="4747" y="2565"/>
                    <a:pt x="4726" y="2556"/>
                    <a:pt x="4704" y="2549"/>
                  </a:cubicBezTo>
                  <a:cubicBezTo>
                    <a:pt x="4656" y="2525"/>
                    <a:pt x="4633" y="2513"/>
                    <a:pt x="4597" y="2501"/>
                  </a:cubicBezTo>
                  <a:cubicBezTo>
                    <a:pt x="4347" y="2394"/>
                    <a:pt x="4073" y="2287"/>
                    <a:pt x="3823" y="2192"/>
                  </a:cubicBezTo>
                  <a:cubicBezTo>
                    <a:pt x="3537" y="2085"/>
                    <a:pt x="3275" y="1966"/>
                    <a:pt x="3001" y="1811"/>
                  </a:cubicBezTo>
                  <a:cubicBezTo>
                    <a:pt x="2751" y="1680"/>
                    <a:pt x="2525" y="1513"/>
                    <a:pt x="2287" y="1358"/>
                  </a:cubicBezTo>
                  <a:cubicBezTo>
                    <a:pt x="2049" y="1192"/>
                    <a:pt x="1835" y="1025"/>
                    <a:pt x="1596" y="846"/>
                  </a:cubicBezTo>
                  <a:cubicBezTo>
                    <a:pt x="1370" y="680"/>
                    <a:pt x="1132" y="537"/>
                    <a:pt x="894" y="382"/>
                  </a:cubicBezTo>
                  <a:cubicBezTo>
                    <a:pt x="787" y="334"/>
                    <a:pt x="668" y="251"/>
                    <a:pt x="561" y="191"/>
                  </a:cubicBezTo>
                  <a:cubicBezTo>
                    <a:pt x="525" y="168"/>
                    <a:pt x="465" y="120"/>
                    <a:pt x="406" y="84"/>
                  </a:cubicBezTo>
                  <a:cubicBezTo>
                    <a:pt x="370" y="72"/>
                    <a:pt x="358" y="61"/>
                    <a:pt x="322" y="49"/>
                  </a:cubicBezTo>
                  <a:cubicBezTo>
                    <a:pt x="299" y="13"/>
                    <a:pt x="251"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565" name="Shape 565"/>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566" name="Shape 566"/>
        <p:cNvGrpSpPr/>
        <p:nvPr/>
      </p:nvGrpSpPr>
      <p:grpSpPr>
        <a:xfrm>
          <a:off x="0" y="0"/>
          <a:ext cx="0" cy="0"/>
          <a:chOff x="0" y="0"/>
          <a:chExt cx="0" cy="0"/>
        </a:xfrm>
      </p:grpSpPr>
      <p:sp>
        <p:nvSpPr>
          <p:cNvPr id="567" name="Google Shape;567;p3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6" name="Shape 56"/>
        <p:cNvGrpSpPr/>
        <p:nvPr/>
      </p:nvGrpSpPr>
      <p:grpSpPr>
        <a:xfrm>
          <a:off x="0" y="0"/>
          <a:ext cx="0" cy="0"/>
          <a:chOff x="0" y="0"/>
          <a:chExt cx="0" cy="0"/>
        </a:xfrm>
      </p:grpSpPr>
      <p:sp>
        <p:nvSpPr>
          <p:cNvPr id="57" name="Google Shape;57;p4"/>
          <p:cNvSpPr txBox="1"/>
          <p:nvPr>
            <p:ph type="title"/>
          </p:nvPr>
        </p:nvSpPr>
        <p:spPr>
          <a:xfrm>
            <a:off x="710850" y="445025"/>
            <a:ext cx="7722300" cy="5727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58" name="Google Shape;58;p4"/>
          <p:cNvSpPr txBox="1"/>
          <p:nvPr>
            <p:ph idx="1" type="body"/>
          </p:nvPr>
        </p:nvSpPr>
        <p:spPr>
          <a:xfrm>
            <a:off x="710850" y="1152475"/>
            <a:ext cx="7722300" cy="2532000"/>
          </a:xfrm>
          <a:prstGeom prst="rect">
            <a:avLst/>
          </a:prstGeom>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accent2"/>
              </a:buClr>
              <a:buSzPts val="1400"/>
              <a:buFont typeface="DM Sans"/>
              <a:buChar char="●"/>
              <a:defRPr/>
            </a:lvl1pPr>
            <a:lvl2pPr indent="-317500" lvl="1" marL="914400">
              <a:spcBef>
                <a:spcPts val="0"/>
              </a:spcBef>
              <a:spcAft>
                <a:spcPts val="0"/>
              </a:spcAft>
              <a:buClr>
                <a:srgbClr val="3E4344"/>
              </a:buClr>
              <a:buSzPts val="1400"/>
              <a:buFont typeface="DM Sans"/>
              <a:buChar char="○"/>
              <a:defRPr/>
            </a:lvl2pPr>
            <a:lvl3pPr indent="-317500" lvl="2" marL="1371600">
              <a:spcBef>
                <a:spcPts val="0"/>
              </a:spcBef>
              <a:spcAft>
                <a:spcPts val="0"/>
              </a:spcAft>
              <a:buClr>
                <a:srgbClr val="3E4344"/>
              </a:buClr>
              <a:buSzPts val="1400"/>
              <a:buFont typeface="DM Sans"/>
              <a:buChar char="■"/>
              <a:defRPr/>
            </a:lvl3pPr>
            <a:lvl4pPr indent="-317500" lvl="3" marL="1828800">
              <a:spcBef>
                <a:spcPts val="0"/>
              </a:spcBef>
              <a:spcAft>
                <a:spcPts val="0"/>
              </a:spcAft>
              <a:buClr>
                <a:srgbClr val="3E4344"/>
              </a:buClr>
              <a:buSzPts val="1400"/>
              <a:buFont typeface="DM Sans"/>
              <a:buChar char="●"/>
              <a:defRPr/>
            </a:lvl4pPr>
            <a:lvl5pPr indent="-317500" lvl="4" marL="2286000">
              <a:spcBef>
                <a:spcPts val="0"/>
              </a:spcBef>
              <a:spcAft>
                <a:spcPts val="0"/>
              </a:spcAft>
              <a:buClr>
                <a:srgbClr val="3E4344"/>
              </a:buClr>
              <a:buSzPts val="1400"/>
              <a:buFont typeface="DM Sans"/>
              <a:buChar char="○"/>
              <a:defRPr/>
            </a:lvl5pPr>
            <a:lvl6pPr indent="-317500" lvl="5" marL="2743200">
              <a:spcBef>
                <a:spcPts val="0"/>
              </a:spcBef>
              <a:spcAft>
                <a:spcPts val="0"/>
              </a:spcAft>
              <a:buClr>
                <a:srgbClr val="3E4344"/>
              </a:buClr>
              <a:buSzPts val="1400"/>
              <a:buFont typeface="DM Sans"/>
              <a:buChar char="■"/>
              <a:defRPr/>
            </a:lvl6pPr>
            <a:lvl7pPr indent="-317500" lvl="6" marL="3200400">
              <a:spcBef>
                <a:spcPts val="0"/>
              </a:spcBef>
              <a:spcAft>
                <a:spcPts val="0"/>
              </a:spcAft>
              <a:buClr>
                <a:srgbClr val="3E4344"/>
              </a:buClr>
              <a:buSzPts val="1400"/>
              <a:buFont typeface="DM Sans"/>
              <a:buChar char="●"/>
              <a:defRPr/>
            </a:lvl7pPr>
            <a:lvl8pPr indent="-317500" lvl="7" marL="3657600">
              <a:spcBef>
                <a:spcPts val="0"/>
              </a:spcBef>
              <a:spcAft>
                <a:spcPts val="0"/>
              </a:spcAft>
              <a:buClr>
                <a:srgbClr val="3E4344"/>
              </a:buClr>
              <a:buSzPts val="1400"/>
              <a:buFont typeface="DM Sans"/>
              <a:buChar char="○"/>
              <a:defRPr/>
            </a:lvl8pPr>
            <a:lvl9pPr indent="-317500" lvl="8" marL="4114800">
              <a:spcBef>
                <a:spcPts val="0"/>
              </a:spcBef>
              <a:spcAft>
                <a:spcPts val="0"/>
              </a:spcAft>
              <a:buClr>
                <a:srgbClr val="3E4344"/>
              </a:buClr>
              <a:buSzPts val="1400"/>
              <a:buFont typeface="DM Sans"/>
              <a:buChar char="■"/>
              <a:defRPr/>
            </a:lvl9pPr>
          </a:lstStyle>
          <a:p/>
        </p:txBody>
      </p:sp>
      <p:grpSp>
        <p:nvGrpSpPr>
          <p:cNvPr id="59" name="Google Shape;59;p4"/>
          <p:cNvGrpSpPr/>
          <p:nvPr/>
        </p:nvGrpSpPr>
        <p:grpSpPr>
          <a:xfrm rot="4509432">
            <a:off x="7676686" y="3891055"/>
            <a:ext cx="2565877" cy="2778962"/>
            <a:chOff x="2606275" y="1142525"/>
            <a:chExt cx="795950" cy="862050"/>
          </a:xfrm>
        </p:grpSpPr>
        <p:sp>
          <p:nvSpPr>
            <p:cNvPr id="60" name="Google Shape;60;p4"/>
            <p:cNvSpPr/>
            <p:nvPr/>
          </p:nvSpPr>
          <p:spPr>
            <a:xfrm>
              <a:off x="2606275" y="1142525"/>
              <a:ext cx="795950" cy="862050"/>
            </a:xfrm>
            <a:custGeom>
              <a:rect b="b" l="l" r="r" t="t"/>
              <a:pathLst>
                <a:path extrusionOk="0" h="34482" w="31838">
                  <a:moveTo>
                    <a:pt x="20276" y="739"/>
                  </a:moveTo>
                  <a:cubicBezTo>
                    <a:pt x="20646" y="751"/>
                    <a:pt x="21015" y="751"/>
                    <a:pt x="21396" y="775"/>
                  </a:cubicBezTo>
                  <a:cubicBezTo>
                    <a:pt x="21574" y="775"/>
                    <a:pt x="21729" y="787"/>
                    <a:pt x="21908" y="799"/>
                  </a:cubicBezTo>
                  <a:cubicBezTo>
                    <a:pt x="22051" y="810"/>
                    <a:pt x="22170" y="810"/>
                    <a:pt x="22301" y="834"/>
                  </a:cubicBezTo>
                  <a:cubicBezTo>
                    <a:pt x="22539" y="870"/>
                    <a:pt x="22777" y="918"/>
                    <a:pt x="23003" y="977"/>
                  </a:cubicBezTo>
                  <a:lnTo>
                    <a:pt x="23801" y="1203"/>
                  </a:lnTo>
                  <a:cubicBezTo>
                    <a:pt x="24265" y="1334"/>
                    <a:pt x="24706" y="1513"/>
                    <a:pt x="25170" y="1691"/>
                  </a:cubicBezTo>
                  <a:cubicBezTo>
                    <a:pt x="25289" y="1751"/>
                    <a:pt x="25408" y="1799"/>
                    <a:pt x="25527" y="1858"/>
                  </a:cubicBezTo>
                  <a:cubicBezTo>
                    <a:pt x="25599" y="1882"/>
                    <a:pt x="25694" y="1930"/>
                    <a:pt x="25765" y="1977"/>
                  </a:cubicBezTo>
                  <a:cubicBezTo>
                    <a:pt x="25896" y="2049"/>
                    <a:pt x="26051" y="2120"/>
                    <a:pt x="26182" y="2203"/>
                  </a:cubicBezTo>
                  <a:cubicBezTo>
                    <a:pt x="26277" y="2239"/>
                    <a:pt x="26349" y="2299"/>
                    <a:pt x="26432" y="2346"/>
                  </a:cubicBezTo>
                  <a:cubicBezTo>
                    <a:pt x="26539" y="2406"/>
                    <a:pt x="26634" y="2465"/>
                    <a:pt x="26730" y="2525"/>
                  </a:cubicBezTo>
                  <a:cubicBezTo>
                    <a:pt x="26849" y="2620"/>
                    <a:pt x="26992" y="2692"/>
                    <a:pt x="27111" y="2775"/>
                  </a:cubicBezTo>
                  <a:cubicBezTo>
                    <a:pt x="27254" y="2882"/>
                    <a:pt x="27408" y="3001"/>
                    <a:pt x="27563" y="3120"/>
                  </a:cubicBezTo>
                  <a:lnTo>
                    <a:pt x="27551" y="3108"/>
                  </a:lnTo>
                  <a:lnTo>
                    <a:pt x="27551" y="3108"/>
                  </a:lnTo>
                  <a:cubicBezTo>
                    <a:pt x="27623" y="3168"/>
                    <a:pt x="27706" y="3227"/>
                    <a:pt x="27777" y="3299"/>
                  </a:cubicBezTo>
                  <a:cubicBezTo>
                    <a:pt x="27837" y="3358"/>
                    <a:pt x="27908" y="3406"/>
                    <a:pt x="27968" y="3466"/>
                  </a:cubicBezTo>
                  <a:cubicBezTo>
                    <a:pt x="28027" y="3525"/>
                    <a:pt x="28099" y="3585"/>
                    <a:pt x="28158" y="3656"/>
                  </a:cubicBezTo>
                  <a:cubicBezTo>
                    <a:pt x="28218" y="3716"/>
                    <a:pt x="28301" y="3775"/>
                    <a:pt x="28361" y="3846"/>
                  </a:cubicBezTo>
                  <a:cubicBezTo>
                    <a:pt x="28420" y="3906"/>
                    <a:pt x="28480" y="3989"/>
                    <a:pt x="28539" y="4049"/>
                  </a:cubicBezTo>
                  <a:cubicBezTo>
                    <a:pt x="28599" y="4108"/>
                    <a:pt x="28658" y="4180"/>
                    <a:pt x="28718" y="4239"/>
                  </a:cubicBezTo>
                  <a:cubicBezTo>
                    <a:pt x="28813" y="4370"/>
                    <a:pt x="28920" y="4489"/>
                    <a:pt x="29028" y="4620"/>
                  </a:cubicBezTo>
                  <a:cubicBezTo>
                    <a:pt x="29159" y="4799"/>
                    <a:pt x="29290" y="5001"/>
                    <a:pt x="29432" y="5180"/>
                  </a:cubicBezTo>
                  <a:cubicBezTo>
                    <a:pt x="29504" y="5275"/>
                    <a:pt x="29563" y="5370"/>
                    <a:pt x="29635" y="5478"/>
                  </a:cubicBezTo>
                  <a:cubicBezTo>
                    <a:pt x="29706" y="5597"/>
                    <a:pt x="29801" y="5728"/>
                    <a:pt x="29873" y="5847"/>
                  </a:cubicBezTo>
                  <a:cubicBezTo>
                    <a:pt x="29944" y="5966"/>
                    <a:pt x="30004" y="6085"/>
                    <a:pt x="30087" y="6216"/>
                  </a:cubicBezTo>
                  <a:cubicBezTo>
                    <a:pt x="30147" y="6323"/>
                    <a:pt x="30182" y="6406"/>
                    <a:pt x="30242" y="6513"/>
                  </a:cubicBezTo>
                  <a:cubicBezTo>
                    <a:pt x="30302" y="6621"/>
                    <a:pt x="30349" y="6728"/>
                    <a:pt x="30397" y="6823"/>
                  </a:cubicBezTo>
                  <a:cubicBezTo>
                    <a:pt x="30444" y="6930"/>
                    <a:pt x="30504" y="7049"/>
                    <a:pt x="30540" y="7156"/>
                  </a:cubicBezTo>
                  <a:cubicBezTo>
                    <a:pt x="30575" y="7228"/>
                    <a:pt x="30587" y="7287"/>
                    <a:pt x="30623" y="7359"/>
                  </a:cubicBezTo>
                  <a:cubicBezTo>
                    <a:pt x="30647" y="7454"/>
                    <a:pt x="30694" y="7526"/>
                    <a:pt x="30706" y="7621"/>
                  </a:cubicBezTo>
                  <a:cubicBezTo>
                    <a:pt x="30742" y="7704"/>
                    <a:pt x="30754" y="7799"/>
                    <a:pt x="30778" y="7871"/>
                  </a:cubicBezTo>
                  <a:cubicBezTo>
                    <a:pt x="30814" y="7954"/>
                    <a:pt x="30837" y="8049"/>
                    <a:pt x="30861" y="8121"/>
                  </a:cubicBezTo>
                  <a:cubicBezTo>
                    <a:pt x="30873" y="8216"/>
                    <a:pt x="30897" y="8299"/>
                    <a:pt x="30921" y="8395"/>
                  </a:cubicBezTo>
                  <a:cubicBezTo>
                    <a:pt x="30933" y="8478"/>
                    <a:pt x="30956" y="8573"/>
                    <a:pt x="30980" y="8657"/>
                  </a:cubicBezTo>
                  <a:cubicBezTo>
                    <a:pt x="31004" y="8835"/>
                    <a:pt x="31040" y="9002"/>
                    <a:pt x="31064" y="9180"/>
                  </a:cubicBezTo>
                  <a:cubicBezTo>
                    <a:pt x="31075" y="9240"/>
                    <a:pt x="31075" y="9300"/>
                    <a:pt x="31099" y="9359"/>
                  </a:cubicBezTo>
                  <a:cubicBezTo>
                    <a:pt x="31111" y="9431"/>
                    <a:pt x="31123" y="9526"/>
                    <a:pt x="31123" y="9597"/>
                  </a:cubicBezTo>
                  <a:cubicBezTo>
                    <a:pt x="31135" y="9704"/>
                    <a:pt x="31135" y="9788"/>
                    <a:pt x="31135" y="9895"/>
                  </a:cubicBezTo>
                  <a:cubicBezTo>
                    <a:pt x="31135" y="9966"/>
                    <a:pt x="31159" y="10026"/>
                    <a:pt x="31159" y="10097"/>
                  </a:cubicBezTo>
                  <a:cubicBezTo>
                    <a:pt x="31171" y="10443"/>
                    <a:pt x="31171" y="10788"/>
                    <a:pt x="31159" y="11133"/>
                  </a:cubicBezTo>
                  <a:cubicBezTo>
                    <a:pt x="31135" y="11490"/>
                    <a:pt x="31135" y="11847"/>
                    <a:pt x="31111" y="12181"/>
                  </a:cubicBezTo>
                  <a:cubicBezTo>
                    <a:pt x="31099" y="12359"/>
                    <a:pt x="31075" y="12526"/>
                    <a:pt x="31064" y="12705"/>
                  </a:cubicBezTo>
                  <a:cubicBezTo>
                    <a:pt x="31052" y="12871"/>
                    <a:pt x="31040" y="13050"/>
                    <a:pt x="31004" y="13217"/>
                  </a:cubicBezTo>
                  <a:cubicBezTo>
                    <a:pt x="30933" y="13788"/>
                    <a:pt x="30837" y="14372"/>
                    <a:pt x="30718" y="14955"/>
                  </a:cubicBezTo>
                  <a:cubicBezTo>
                    <a:pt x="30694" y="15098"/>
                    <a:pt x="30659" y="15253"/>
                    <a:pt x="30623" y="15396"/>
                  </a:cubicBezTo>
                  <a:lnTo>
                    <a:pt x="30528" y="15717"/>
                  </a:lnTo>
                  <a:cubicBezTo>
                    <a:pt x="30516" y="15753"/>
                    <a:pt x="30504" y="15812"/>
                    <a:pt x="30480" y="15860"/>
                  </a:cubicBezTo>
                  <a:cubicBezTo>
                    <a:pt x="30456" y="15955"/>
                    <a:pt x="30421" y="16038"/>
                    <a:pt x="30397" y="16146"/>
                  </a:cubicBezTo>
                  <a:cubicBezTo>
                    <a:pt x="30385" y="16205"/>
                    <a:pt x="30361" y="16265"/>
                    <a:pt x="30337" y="16312"/>
                  </a:cubicBezTo>
                  <a:cubicBezTo>
                    <a:pt x="30290" y="16443"/>
                    <a:pt x="30230" y="16562"/>
                    <a:pt x="30182" y="16693"/>
                  </a:cubicBezTo>
                  <a:cubicBezTo>
                    <a:pt x="30111" y="16848"/>
                    <a:pt x="30052" y="17003"/>
                    <a:pt x="29980" y="17158"/>
                  </a:cubicBezTo>
                  <a:cubicBezTo>
                    <a:pt x="29909" y="17301"/>
                    <a:pt x="29825" y="17467"/>
                    <a:pt x="29754" y="17622"/>
                  </a:cubicBezTo>
                  <a:cubicBezTo>
                    <a:pt x="29682" y="17765"/>
                    <a:pt x="29611" y="17920"/>
                    <a:pt x="29516" y="18063"/>
                  </a:cubicBezTo>
                  <a:cubicBezTo>
                    <a:pt x="29444" y="18217"/>
                    <a:pt x="29349" y="18348"/>
                    <a:pt x="29278" y="18491"/>
                  </a:cubicBezTo>
                  <a:cubicBezTo>
                    <a:pt x="29111" y="18789"/>
                    <a:pt x="28932" y="19086"/>
                    <a:pt x="28754" y="19372"/>
                  </a:cubicBezTo>
                  <a:lnTo>
                    <a:pt x="28218" y="20218"/>
                  </a:lnTo>
                  <a:cubicBezTo>
                    <a:pt x="28039" y="20503"/>
                    <a:pt x="27849" y="20789"/>
                    <a:pt x="27670" y="21075"/>
                  </a:cubicBezTo>
                  <a:cubicBezTo>
                    <a:pt x="27468" y="21396"/>
                    <a:pt x="27265" y="21730"/>
                    <a:pt x="27051" y="22039"/>
                  </a:cubicBezTo>
                  <a:cubicBezTo>
                    <a:pt x="26646" y="22635"/>
                    <a:pt x="26230" y="23194"/>
                    <a:pt x="25801" y="23766"/>
                  </a:cubicBezTo>
                  <a:cubicBezTo>
                    <a:pt x="25658" y="23932"/>
                    <a:pt x="25539" y="24087"/>
                    <a:pt x="25408" y="24242"/>
                  </a:cubicBezTo>
                  <a:cubicBezTo>
                    <a:pt x="25265" y="24420"/>
                    <a:pt x="25099" y="24599"/>
                    <a:pt x="24932" y="24766"/>
                  </a:cubicBezTo>
                  <a:cubicBezTo>
                    <a:pt x="24610" y="25123"/>
                    <a:pt x="24265" y="25456"/>
                    <a:pt x="23932" y="25802"/>
                  </a:cubicBezTo>
                  <a:cubicBezTo>
                    <a:pt x="23682" y="26052"/>
                    <a:pt x="23432" y="26290"/>
                    <a:pt x="23182" y="26552"/>
                  </a:cubicBezTo>
                  <a:cubicBezTo>
                    <a:pt x="22920" y="26790"/>
                    <a:pt x="22658" y="27028"/>
                    <a:pt x="22384" y="27266"/>
                  </a:cubicBezTo>
                  <a:cubicBezTo>
                    <a:pt x="22110" y="27504"/>
                    <a:pt x="21836" y="27742"/>
                    <a:pt x="21539" y="27957"/>
                  </a:cubicBezTo>
                  <a:lnTo>
                    <a:pt x="20693" y="28635"/>
                  </a:lnTo>
                  <a:cubicBezTo>
                    <a:pt x="20062" y="29088"/>
                    <a:pt x="19443" y="29540"/>
                    <a:pt x="18812" y="29981"/>
                  </a:cubicBezTo>
                  <a:cubicBezTo>
                    <a:pt x="18252" y="30397"/>
                    <a:pt x="17669" y="30802"/>
                    <a:pt x="17074" y="31195"/>
                  </a:cubicBezTo>
                  <a:cubicBezTo>
                    <a:pt x="16764" y="31386"/>
                    <a:pt x="16455" y="31588"/>
                    <a:pt x="16121" y="31767"/>
                  </a:cubicBezTo>
                  <a:lnTo>
                    <a:pt x="15097" y="32302"/>
                  </a:lnTo>
                  <a:cubicBezTo>
                    <a:pt x="14788" y="32469"/>
                    <a:pt x="14490" y="32624"/>
                    <a:pt x="14169" y="32767"/>
                  </a:cubicBezTo>
                  <a:cubicBezTo>
                    <a:pt x="13990" y="32862"/>
                    <a:pt x="13811" y="32933"/>
                    <a:pt x="13633" y="33005"/>
                  </a:cubicBezTo>
                  <a:cubicBezTo>
                    <a:pt x="13490" y="33064"/>
                    <a:pt x="13323" y="33136"/>
                    <a:pt x="13180" y="33195"/>
                  </a:cubicBezTo>
                  <a:cubicBezTo>
                    <a:pt x="12978" y="33279"/>
                    <a:pt x="12799" y="33350"/>
                    <a:pt x="12609" y="33422"/>
                  </a:cubicBezTo>
                  <a:cubicBezTo>
                    <a:pt x="12418" y="33493"/>
                    <a:pt x="12228" y="33553"/>
                    <a:pt x="12025" y="33612"/>
                  </a:cubicBezTo>
                  <a:cubicBezTo>
                    <a:pt x="11835" y="33672"/>
                    <a:pt x="11644" y="33731"/>
                    <a:pt x="11430" y="33779"/>
                  </a:cubicBezTo>
                  <a:cubicBezTo>
                    <a:pt x="11335" y="33814"/>
                    <a:pt x="11228" y="33838"/>
                    <a:pt x="11109" y="33850"/>
                  </a:cubicBezTo>
                  <a:cubicBezTo>
                    <a:pt x="11013" y="33874"/>
                    <a:pt x="10930" y="33886"/>
                    <a:pt x="10823" y="33898"/>
                  </a:cubicBezTo>
                  <a:lnTo>
                    <a:pt x="10382" y="33945"/>
                  </a:lnTo>
                  <a:cubicBezTo>
                    <a:pt x="10216" y="33957"/>
                    <a:pt x="10049" y="33957"/>
                    <a:pt x="9882" y="33957"/>
                  </a:cubicBezTo>
                  <a:cubicBezTo>
                    <a:pt x="9728" y="33957"/>
                    <a:pt x="9561" y="33945"/>
                    <a:pt x="9394" y="33945"/>
                  </a:cubicBezTo>
                  <a:cubicBezTo>
                    <a:pt x="9288" y="33981"/>
                    <a:pt x="9199" y="33991"/>
                    <a:pt x="9117" y="33991"/>
                  </a:cubicBezTo>
                  <a:cubicBezTo>
                    <a:pt x="9061" y="33991"/>
                    <a:pt x="9007" y="33986"/>
                    <a:pt x="8954" y="33981"/>
                  </a:cubicBezTo>
                  <a:cubicBezTo>
                    <a:pt x="8727" y="33934"/>
                    <a:pt x="8501" y="33898"/>
                    <a:pt x="8275" y="33838"/>
                  </a:cubicBezTo>
                  <a:cubicBezTo>
                    <a:pt x="8156" y="33814"/>
                    <a:pt x="8037" y="33779"/>
                    <a:pt x="7918" y="33743"/>
                  </a:cubicBezTo>
                  <a:cubicBezTo>
                    <a:pt x="7823" y="33707"/>
                    <a:pt x="7727" y="33660"/>
                    <a:pt x="7620" y="33636"/>
                  </a:cubicBezTo>
                  <a:cubicBezTo>
                    <a:pt x="7537" y="33588"/>
                    <a:pt x="7442" y="33564"/>
                    <a:pt x="7358" y="33517"/>
                  </a:cubicBezTo>
                  <a:cubicBezTo>
                    <a:pt x="7251" y="33457"/>
                    <a:pt x="7132" y="33410"/>
                    <a:pt x="7025" y="33350"/>
                  </a:cubicBezTo>
                  <a:cubicBezTo>
                    <a:pt x="6930" y="33291"/>
                    <a:pt x="6822" y="33231"/>
                    <a:pt x="6727" y="33172"/>
                  </a:cubicBezTo>
                  <a:cubicBezTo>
                    <a:pt x="6656" y="33124"/>
                    <a:pt x="6584" y="33064"/>
                    <a:pt x="6513" y="33005"/>
                  </a:cubicBezTo>
                  <a:cubicBezTo>
                    <a:pt x="6418" y="32933"/>
                    <a:pt x="6310" y="32862"/>
                    <a:pt x="6239" y="32767"/>
                  </a:cubicBezTo>
                  <a:cubicBezTo>
                    <a:pt x="6156" y="32683"/>
                    <a:pt x="6072" y="32588"/>
                    <a:pt x="6001" y="32505"/>
                  </a:cubicBezTo>
                  <a:cubicBezTo>
                    <a:pt x="5822" y="32267"/>
                    <a:pt x="5691" y="32005"/>
                    <a:pt x="5572" y="31743"/>
                  </a:cubicBezTo>
                  <a:cubicBezTo>
                    <a:pt x="5501" y="31528"/>
                    <a:pt x="5441" y="31326"/>
                    <a:pt x="5406" y="31100"/>
                  </a:cubicBezTo>
                  <a:cubicBezTo>
                    <a:pt x="5394" y="30921"/>
                    <a:pt x="5382" y="30743"/>
                    <a:pt x="5394" y="30552"/>
                  </a:cubicBezTo>
                  <a:cubicBezTo>
                    <a:pt x="5394" y="30457"/>
                    <a:pt x="5406" y="30362"/>
                    <a:pt x="5406" y="30266"/>
                  </a:cubicBezTo>
                  <a:cubicBezTo>
                    <a:pt x="5406" y="30135"/>
                    <a:pt x="5441" y="30016"/>
                    <a:pt x="5453" y="29885"/>
                  </a:cubicBezTo>
                  <a:cubicBezTo>
                    <a:pt x="5477" y="29731"/>
                    <a:pt x="5501" y="29588"/>
                    <a:pt x="5525" y="29433"/>
                  </a:cubicBezTo>
                  <a:cubicBezTo>
                    <a:pt x="5537" y="29373"/>
                    <a:pt x="5560" y="29314"/>
                    <a:pt x="5572" y="29242"/>
                  </a:cubicBezTo>
                  <a:cubicBezTo>
                    <a:pt x="5572" y="29207"/>
                    <a:pt x="5584" y="29171"/>
                    <a:pt x="5584" y="29135"/>
                  </a:cubicBezTo>
                  <a:cubicBezTo>
                    <a:pt x="5620" y="29052"/>
                    <a:pt x="5644" y="28957"/>
                    <a:pt x="5656" y="28850"/>
                  </a:cubicBezTo>
                  <a:cubicBezTo>
                    <a:pt x="5691" y="28766"/>
                    <a:pt x="5715" y="28695"/>
                    <a:pt x="5751" y="28611"/>
                  </a:cubicBezTo>
                  <a:cubicBezTo>
                    <a:pt x="5775" y="28540"/>
                    <a:pt x="5810" y="28457"/>
                    <a:pt x="5834" y="28373"/>
                  </a:cubicBezTo>
                  <a:cubicBezTo>
                    <a:pt x="5894" y="28230"/>
                    <a:pt x="5941" y="28099"/>
                    <a:pt x="6001" y="27945"/>
                  </a:cubicBezTo>
                  <a:cubicBezTo>
                    <a:pt x="6215" y="27457"/>
                    <a:pt x="6418" y="26980"/>
                    <a:pt x="6644" y="26492"/>
                  </a:cubicBezTo>
                  <a:cubicBezTo>
                    <a:pt x="6763" y="26218"/>
                    <a:pt x="6846" y="25956"/>
                    <a:pt x="6941" y="25683"/>
                  </a:cubicBezTo>
                  <a:cubicBezTo>
                    <a:pt x="7049" y="25397"/>
                    <a:pt x="7108" y="25099"/>
                    <a:pt x="7132" y="24801"/>
                  </a:cubicBezTo>
                  <a:cubicBezTo>
                    <a:pt x="7180" y="24444"/>
                    <a:pt x="7144" y="24075"/>
                    <a:pt x="7072" y="23718"/>
                  </a:cubicBezTo>
                  <a:cubicBezTo>
                    <a:pt x="7013" y="23432"/>
                    <a:pt x="6930" y="23170"/>
                    <a:pt x="6811" y="22896"/>
                  </a:cubicBezTo>
                  <a:cubicBezTo>
                    <a:pt x="6715" y="22694"/>
                    <a:pt x="6596" y="22480"/>
                    <a:pt x="6465" y="22301"/>
                  </a:cubicBezTo>
                  <a:cubicBezTo>
                    <a:pt x="6346" y="22146"/>
                    <a:pt x="6227" y="21992"/>
                    <a:pt x="6096" y="21861"/>
                  </a:cubicBezTo>
                  <a:lnTo>
                    <a:pt x="5918" y="21682"/>
                  </a:lnTo>
                  <a:cubicBezTo>
                    <a:pt x="5834" y="21611"/>
                    <a:pt x="5763" y="21527"/>
                    <a:pt x="5691" y="21468"/>
                  </a:cubicBezTo>
                  <a:cubicBezTo>
                    <a:pt x="5620" y="21408"/>
                    <a:pt x="5537" y="21337"/>
                    <a:pt x="5465" y="21277"/>
                  </a:cubicBezTo>
                  <a:cubicBezTo>
                    <a:pt x="5334" y="21158"/>
                    <a:pt x="5203" y="21051"/>
                    <a:pt x="5048" y="20956"/>
                  </a:cubicBezTo>
                  <a:cubicBezTo>
                    <a:pt x="4751" y="20730"/>
                    <a:pt x="4453" y="20539"/>
                    <a:pt x="4155" y="20313"/>
                  </a:cubicBezTo>
                  <a:cubicBezTo>
                    <a:pt x="3858" y="20098"/>
                    <a:pt x="3560" y="19896"/>
                    <a:pt x="3274" y="19670"/>
                  </a:cubicBezTo>
                  <a:cubicBezTo>
                    <a:pt x="3179" y="19587"/>
                    <a:pt x="3060" y="19491"/>
                    <a:pt x="2953" y="19408"/>
                  </a:cubicBezTo>
                  <a:cubicBezTo>
                    <a:pt x="2846" y="19313"/>
                    <a:pt x="2727" y="19206"/>
                    <a:pt x="2620" y="19122"/>
                  </a:cubicBezTo>
                  <a:lnTo>
                    <a:pt x="2310" y="18813"/>
                  </a:lnTo>
                  <a:cubicBezTo>
                    <a:pt x="2191" y="18658"/>
                    <a:pt x="2060" y="18527"/>
                    <a:pt x="1941" y="18372"/>
                  </a:cubicBezTo>
                  <a:cubicBezTo>
                    <a:pt x="1822" y="18217"/>
                    <a:pt x="1703" y="18039"/>
                    <a:pt x="1596" y="17860"/>
                  </a:cubicBezTo>
                  <a:cubicBezTo>
                    <a:pt x="1536" y="17753"/>
                    <a:pt x="1488" y="17646"/>
                    <a:pt x="1429" y="17539"/>
                  </a:cubicBezTo>
                  <a:cubicBezTo>
                    <a:pt x="1357" y="17408"/>
                    <a:pt x="1298" y="17265"/>
                    <a:pt x="1238" y="17110"/>
                  </a:cubicBezTo>
                  <a:cubicBezTo>
                    <a:pt x="1226" y="17062"/>
                    <a:pt x="1215" y="17027"/>
                    <a:pt x="1179" y="16967"/>
                  </a:cubicBezTo>
                  <a:cubicBezTo>
                    <a:pt x="1155" y="16908"/>
                    <a:pt x="1119" y="16824"/>
                    <a:pt x="1107" y="16753"/>
                  </a:cubicBezTo>
                  <a:cubicBezTo>
                    <a:pt x="1072" y="16681"/>
                    <a:pt x="1060" y="16622"/>
                    <a:pt x="1048" y="16550"/>
                  </a:cubicBezTo>
                  <a:cubicBezTo>
                    <a:pt x="1036" y="16467"/>
                    <a:pt x="1000" y="16408"/>
                    <a:pt x="988" y="16336"/>
                  </a:cubicBezTo>
                  <a:cubicBezTo>
                    <a:pt x="976" y="16265"/>
                    <a:pt x="953" y="16193"/>
                    <a:pt x="929" y="16134"/>
                  </a:cubicBezTo>
                  <a:cubicBezTo>
                    <a:pt x="917" y="16050"/>
                    <a:pt x="881" y="15979"/>
                    <a:pt x="869" y="15919"/>
                  </a:cubicBezTo>
                  <a:cubicBezTo>
                    <a:pt x="834" y="15788"/>
                    <a:pt x="822" y="15657"/>
                    <a:pt x="798" y="15515"/>
                  </a:cubicBezTo>
                  <a:cubicBezTo>
                    <a:pt x="798" y="15455"/>
                    <a:pt x="774" y="15384"/>
                    <a:pt x="774" y="15324"/>
                  </a:cubicBezTo>
                  <a:cubicBezTo>
                    <a:pt x="774" y="15265"/>
                    <a:pt x="762" y="15193"/>
                    <a:pt x="762" y="15134"/>
                  </a:cubicBezTo>
                  <a:cubicBezTo>
                    <a:pt x="762" y="15038"/>
                    <a:pt x="762" y="14967"/>
                    <a:pt x="750" y="14884"/>
                  </a:cubicBezTo>
                  <a:cubicBezTo>
                    <a:pt x="750" y="14824"/>
                    <a:pt x="738" y="14741"/>
                    <a:pt x="750" y="14681"/>
                  </a:cubicBezTo>
                  <a:lnTo>
                    <a:pt x="750" y="14419"/>
                  </a:lnTo>
                  <a:lnTo>
                    <a:pt x="750" y="14241"/>
                  </a:lnTo>
                  <a:cubicBezTo>
                    <a:pt x="762" y="14086"/>
                    <a:pt x="774" y="13955"/>
                    <a:pt x="798" y="13812"/>
                  </a:cubicBezTo>
                  <a:cubicBezTo>
                    <a:pt x="822" y="13633"/>
                    <a:pt x="857" y="13431"/>
                    <a:pt x="881" y="13252"/>
                  </a:cubicBezTo>
                  <a:cubicBezTo>
                    <a:pt x="917" y="13133"/>
                    <a:pt x="929" y="13014"/>
                    <a:pt x="953" y="12895"/>
                  </a:cubicBezTo>
                  <a:cubicBezTo>
                    <a:pt x="988" y="12776"/>
                    <a:pt x="1012" y="12681"/>
                    <a:pt x="1048" y="12562"/>
                  </a:cubicBezTo>
                  <a:cubicBezTo>
                    <a:pt x="1060" y="12479"/>
                    <a:pt x="1096" y="12395"/>
                    <a:pt x="1119" y="12324"/>
                  </a:cubicBezTo>
                  <a:cubicBezTo>
                    <a:pt x="1167" y="12169"/>
                    <a:pt x="1215" y="12038"/>
                    <a:pt x="1250" y="11907"/>
                  </a:cubicBezTo>
                  <a:cubicBezTo>
                    <a:pt x="1286" y="11824"/>
                    <a:pt x="1310" y="11740"/>
                    <a:pt x="1346" y="11669"/>
                  </a:cubicBezTo>
                  <a:cubicBezTo>
                    <a:pt x="1369" y="11574"/>
                    <a:pt x="1417" y="11490"/>
                    <a:pt x="1453" y="11407"/>
                  </a:cubicBezTo>
                  <a:cubicBezTo>
                    <a:pt x="1488" y="11324"/>
                    <a:pt x="1536" y="11228"/>
                    <a:pt x="1572" y="11145"/>
                  </a:cubicBezTo>
                  <a:cubicBezTo>
                    <a:pt x="1607" y="11074"/>
                    <a:pt x="1643" y="10978"/>
                    <a:pt x="1691" y="10907"/>
                  </a:cubicBezTo>
                  <a:cubicBezTo>
                    <a:pt x="1750" y="10812"/>
                    <a:pt x="1786" y="10716"/>
                    <a:pt x="1846" y="10621"/>
                  </a:cubicBezTo>
                  <a:cubicBezTo>
                    <a:pt x="1881" y="10562"/>
                    <a:pt x="1929" y="10490"/>
                    <a:pt x="1965" y="10431"/>
                  </a:cubicBezTo>
                  <a:cubicBezTo>
                    <a:pt x="2024" y="10335"/>
                    <a:pt x="2084" y="10252"/>
                    <a:pt x="2131" y="10157"/>
                  </a:cubicBezTo>
                  <a:cubicBezTo>
                    <a:pt x="2179" y="10085"/>
                    <a:pt x="2227" y="10014"/>
                    <a:pt x="2262" y="9954"/>
                  </a:cubicBezTo>
                  <a:cubicBezTo>
                    <a:pt x="2369" y="9800"/>
                    <a:pt x="2477" y="9669"/>
                    <a:pt x="2584" y="9526"/>
                  </a:cubicBezTo>
                  <a:cubicBezTo>
                    <a:pt x="2679" y="9383"/>
                    <a:pt x="2798" y="9252"/>
                    <a:pt x="2905" y="9109"/>
                  </a:cubicBezTo>
                  <a:cubicBezTo>
                    <a:pt x="2953" y="9050"/>
                    <a:pt x="3012" y="9002"/>
                    <a:pt x="3060" y="8942"/>
                  </a:cubicBezTo>
                  <a:cubicBezTo>
                    <a:pt x="3131" y="8871"/>
                    <a:pt x="3203" y="8776"/>
                    <a:pt x="3274" y="8704"/>
                  </a:cubicBezTo>
                  <a:lnTo>
                    <a:pt x="3417" y="8573"/>
                  </a:lnTo>
                  <a:lnTo>
                    <a:pt x="3667" y="8311"/>
                  </a:lnTo>
                  <a:cubicBezTo>
                    <a:pt x="3798" y="8192"/>
                    <a:pt x="3917" y="8073"/>
                    <a:pt x="4048" y="7942"/>
                  </a:cubicBezTo>
                  <a:cubicBezTo>
                    <a:pt x="4310" y="7704"/>
                    <a:pt x="4560" y="7478"/>
                    <a:pt x="4810" y="7264"/>
                  </a:cubicBezTo>
                  <a:cubicBezTo>
                    <a:pt x="4929" y="7156"/>
                    <a:pt x="5048" y="7049"/>
                    <a:pt x="5179" y="6942"/>
                  </a:cubicBezTo>
                  <a:cubicBezTo>
                    <a:pt x="5334" y="6823"/>
                    <a:pt x="5477" y="6704"/>
                    <a:pt x="5620" y="6585"/>
                  </a:cubicBezTo>
                  <a:lnTo>
                    <a:pt x="5644" y="6561"/>
                  </a:lnTo>
                  <a:cubicBezTo>
                    <a:pt x="5751" y="6490"/>
                    <a:pt x="5870" y="6394"/>
                    <a:pt x="5977" y="6323"/>
                  </a:cubicBezTo>
                  <a:cubicBezTo>
                    <a:pt x="6037" y="6275"/>
                    <a:pt x="6072" y="6252"/>
                    <a:pt x="6132" y="6204"/>
                  </a:cubicBezTo>
                  <a:cubicBezTo>
                    <a:pt x="6310" y="6085"/>
                    <a:pt x="6489" y="5966"/>
                    <a:pt x="6656" y="5835"/>
                  </a:cubicBezTo>
                  <a:cubicBezTo>
                    <a:pt x="6787" y="5740"/>
                    <a:pt x="6941" y="5656"/>
                    <a:pt x="7072" y="5561"/>
                  </a:cubicBezTo>
                  <a:cubicBezTo>
                    <a:pt x="7203" y="5478"/>
                    <a:pt x="7346" y="5382"/>
                    <a:pt x="7477" y="5311"/>
                  </a:cubicBezTo>
                  <a:cubicBezTo>
                    <a:pt x="8001" y="5013"/>
                    <a:pt x="8501" y="4716"/>
                    <a:pt x="9037" y="4418"/>
                  </a:cubicBezTo>
                  <a:lnTo>
                    <a:pt x="9037" y="4418"/>
                  </a:lnTo>
                  <a:cubicBezTo>
                    <a:pt x="8966" y="4478"/>
                    <a:pt x="8894" y="4549"/>
                    <a:pt x="8811" y="4608"/>
                  </a:cubicBezTo>
                  <a:cubicBezTo>
                    <a:pt x="8680" y="4728"/>
                    <a:pt x="8561" y="4835"/>
                    <a:pt x="8442" y="4954"/>
                  </a:cubicBezTo>
                  <a:cubicBezTo>
                    <a:pt x="8132" y="5240"/>
                    <a:pt x="7834" y="5513"/>
                    <a:pt x="7525" y="5787"/>
                  </a:cubicBezTo>
                  <a:cubicBezTo>
                    <a:pt x="7406" y="5894"/>
                    <a:pt x="7418" y="6085"/>
                    <a:pt x="7525" y="6192"/>
                  </a:cubicBezTo>
                  <a:cubicBezTo>
                    <a:pt x="7584" y="6252"/>
                    <a:pt x="7656" y="6275"/>
                    <a:pt x="7727" y="6275"/>
                  </a:cubicBezTo>
                  <a:cubicBezTo>
                    <a:pt x="7799" y="6275"/>
                    <a:pt x="7882" y="6252"/>
                    <a:pt x="7942" y="6192"/>
                  </a:cubicBezTo>
                  <a:cubicBezTo>
                    <a:pt x="8251" y="5918"/>
                    <a:pt x="8573" y="5668"/>
                    <a:pt x="8894" y="5394"/>
                  </a:cubicBezTo>
                  <a:cubicBezTo>
                    <a:pt x="9132" y="5204"/>
                    <a:pt x="9382" y="5013"/>
                    <a:pt x="9620" y="4823"/>
                  </a:cubicBezTo>
                  <a:cubicBezTo>
                    <a:pt x="9763" y="4704"/>
                    <a:pt x="9930" y="4597"/>
                    <a:pt x="10085" y="4478"/>
                  </a:cubicBezTo>
                  <a:cubicBezTo>
                    <a:pt x="10228" y="4370"/>
                    <a:pt x="10382" y="4263"/>
                    <a:pt x="10537" y="4168"/>
                  </a:cubicBezTo>
                  <a:cubicBezTo>
                    <a:pt x="10656" y="4073"/>
                    <a:pt x="10799" y="4001"/>
                    <a:pt x="10918" y="3906"/>
                  </a:cubicBezTo>
                  <a:cubicBezTo>
                    <a:pt x="11013" y="3835"/>
                    <a:pt x="11132" y="3775"/>
                    <a:pt x="11240" y="3704"/>
                  </a:cubicBezTo>
                  <a:cubicBezTo>
                    <a:pt x="11287" y="3668"/>
                    <a:pt x="11347" y="3644"/>
                    <a:pt x="11394" y="3608"/>
                  </a:cubicBezTo>
                  <a:cubicBezTo>
                    <a:pt x="11704" y="3430"/>
                    <a:pt x="12014" y="3251"/>
                    <a:pt x="12323" y="3096"/>
                  </a:cubicBezTo>
                  <a:cubicBezTo>
                    <a:pt x="12526" y="2989"/>
                    <a:pt x="12728" y="2882"/>
                    <a:pt x="12918" y="2775"/>
                  </a:cubicBezTo>
                  <a:cubicBezTo>
                    <a:pt x="13073" y="2704"/>
                    <a:pt x="13216" y="2632"/>
                    <a:pt x="13383" y="2561"/>
                  </a:cubicBezTo>
                  <a:cubicBezTo>
                    <a:pt x="13514" y="2477"/>
                    <a:pt x="13669" y="2406"/>
                    <a:pt x="13799" y="2346"/>
                  </a:cubicBezTo>
                  <a:cubicBezTo>
                    <a:pt x="14026" y="2239"/>
                    <a:pt x="14228" y="2156"/>
                    <a:pt x="14454" y="2049"/>
                  </a:cubicBezTo>
                  <a:cubicBezTo>
                    <a:pt x="14752" y="1918"/>
                    <a:pt x="15050" y="1799"/>
                    <a:pt x="15347" y="1668"/>
                  </a:cubicBezTo>
                  <a:cubicBezTo>
                    <a:pt x="15597" y="1572"/>
                    <a:pt x="15859" y="1489"/>
                    <a:pt x="16097" y="1382"/>
                  </a:cubicBezTo>
                  <a:cubicBezTo>
                    <a:pt x="16193" y="1334"/>
                    <a:pt x="16312" y="1322"/>
                    <a:pt x="16419" y="1275"/>
                  </a:cubicBezTo>
                  <a:cubicBezTo>
                    <a:pt x="16574" y="1227"/>
                    <a:pt x="16705" y="1191"/>
                    <a:pt x="16847" y="1144"/>
                  </a:cubicBezTo>
                  <a:cubicBezTo>
                    <a:pt x="16955" y="1108"/>
                    <a:pt x="17062" y="1096"/>
                    <a:pt x="17181" y="1072"/>
                  </a:cubicBezTo>
                  <a:cubicBezTo>
                    <a:pt x="17324" y="1037"/>
                    <a:pt x="17467" y="1013"/>
                    <a:pt x="17609" y="965"/>
                  </a:cubicBezTo>
                  <a:cubicBezTo>
                    <a:pt x="17645" y="965"/>
                    <a:pt x="17669" y="953"/>
                    <a:pt x="17705" y="953"/>
                  </a:cubicBezTo>
                  <a:cubicBezTo>
                    <a:pt x="17788" y="929"/>
                    <a:pt x="17883" y="918"/>
                    <a:pt x="17955" y="906"/>
                  </a:cubicBezTo>
                  <a:cubicBezTo>
                    <a:pt x="18062" y="894"/>
                    <a:pt x="18181" y="870"/>
                    <a:pt x="18276" y="846"/>
                  </a:cubicBezTo>
                  <a:cubicBezTo>
                    <a:pt x="18455" y="834"/>
                    <a:pt x="18633" y="810"/>
                    <a:pt x="18812" y="787"/>
                  </a:cubicBezTo>
                  <a:cubicBezTo>
                    <a:pt x="18967" y="775"/>
                    <a:pt x="19098" y="775"/>
                    <a:pt x="19253" y="751"/>
                  </a:cubicBezTo>
                  <a:cubicBezTo>
                    <a:pt x="19407" y="751"/>
                    <a:pt x="19562" y="739"/>
                    <a:pt x="19729" y="739"/>
                  </a:cubicBezTo>
                  <a:close/>
                  <a:moveTo>
                    <a:pt x="19634" y="1"/>
                  </a:moveTo>
                  <a:cubicBezTo>
                    <a:pt x="19431" y="13"/>
                    <a:pt x="19229" y="13"/>
                    <a:pt x="19026" y="25"/>
                  </a:cubicBezTo>
                  <a:cubicBezTo>
                    <a:pt x="18848" y="48"/>
                    <a:pt x="18681" y="60"/>
                    <a:pt x="18502" y="72"/>
                  </a:cubicBezTo>
                  <a:cubicBezTo>
                    <a:pt x="18324" y="84"/>
                    <a:pt x="18145" y="120"/>
                    <a:pt x="17967" y="144"/>
                  </a:cubicBezTo>
                  <a:cubicBezTo>
                    <a:pt x="17836" y="167"/>
                    <a:pt x="17705" y="191"/>
                    <a:pt x="17562" y="203"/>
                  </a:cubicBezTo>
                  <a:cubicBezTo>
                    <a:pt x="17526" y="227"/>
                    <a:pt x="17467" y="227"/>
                    <a:pt x="17419" y="239"/>
                  </a:cubicBezTo>
                  <a:cubicBezTo>
                    <a:pt x="17193" y="287"/>
                    <a:pt x="16967" y="346"/>
                    <a:pt x="16752" y="382"/>
                  </a:cubicBezTo>
                  <a:cubicBezTo>
                    <a:pt x="16586" y="418"/>
                    <a:pt x="16431" y="477"/>
                    <a:pt x="16276" y="525"/>
                  </a:cubicBezTo>
                  <a:lnTo>
                    <a:pt x="15824" y="656"/>
                  </a:lnTo>
                  <a:cubicBezTo>
                    <a:pt x="15597" y="727"/>
                    <a:pt x="15383" y="822"/>
                    <a:pt x="15157" y="894"/>
                  </a:cubicBezTo>
                  <a:cubicBezTo>
                    <a:pt x="14978" y="965"/>
                    <a:pt x="14800" y="1037"/>
                    <a:pt x="14597" y="1120"/>
                  </a:cubicBezTo>
                  <a:lnTo>
                    <a:pt x="14157" y="1299"/>
                  </a:lnTo>
                  <a:lnTo>
                    <a:pt x="13490" y="1608"/>
                  </a:lnTo>
                  <a:cubicBezTo>
                    <a:pt x="13407" y="1632"/>
                    <a:pt x="13323" y="1668"/>
                    <a:pt x="13252" y="1680"/>
                  </a:cubicBezTo>
                  <a:cubicBezTo>
                    <a:pt x="12990" y="1775"/>
                    <a:pt x="12764" y="1858"/>
                    <a:pt x="12502" y="1953"/>
                  </a:cubicBezTo>
                  <a:cubicBezTo>
                    <a:pt x="12180" y="2072"/>
                    <a:pt x="11847" y="2203"/>
                    <a:pt x="11525" y="2334"/>
                  </a:cubicBezTo>
                  <a:cubicBezTo>
                    <a:pt x="11323" y="2406"/>
                    <a:pt x="11144" y="2501"/>
                    <a:pt x="10966" y="2573"/>
                  </a:cubicBezTo>
                  <a:cubicBezTo>
                    <a:pt x="10835" y="2632"/>
                    <a:pt x="10692" y="2692"/>
                    <a:pt x="10549" y="2763"/>
                  </a:cubicBezTo>
                  <a:cubicBezTo>
                    <a:pt x="10216" y="2930"/>
                    <a:pt x="9859" y="3108"/>
                    <a:pt x="9513" y="3287"/>
                  </a:cubicBezTo>
                  <a:cubicBezTo>
                    <a:pt x="9347" y="3382"/>
                    <a:pt x="9180" y="3454"/>
                    <a:pt x="9025" y="3537"/>
                  </a:cubicBezTo>
                  <a:lnTo>
                    <a:pt x="8442" y="3858"/>
                  </a:lnTo>
                  <a:lnTo>
                    <a:pt x="8037" y="4073"/>
                  </a:lnTo>
                  <a:cubicBezTo>
                    <a:pt x="7894" y="4168"/>
                    <a:pt x="7739" y="4239"/>
                    <a:pt x="7596" y="4335"/>
                  </a:cubicBezTo>
                  <a:cubicBezTo>
                    <a:pt x="7406" y="4454"/>
                    <a:pt x="7192" y="4573"/>
                    <a:pt x="7001" y="4692"/>
                  </a:cubicBezTo>
                  <a:cubicBezTo>
                    <a:pt x="6846" y="4775"/>
                    <a:pt x="6680" y="4882"/>
                    <a:pt x="6537" y="4989"/>
                  </a:cubicBezTo>
                  <a:cubicBezTo>
                    <a:pt x="6406" y="5073"/>
                    <a:pt x="6263" y="5168"/>
                    <a:pt x="6144" y="5251"/>
                  </a:cubicBezTo>
                  <a:cubicBezTo>
                    <a:pt x="6001" y="5359"/>
                    <a:pt x="5870" y="5442"/>
                    <a:pt x="5715" y="5549"/>
                  </a:cubicBezTo>
                  <a:cubicBezTo>
                    <a:pt x="5537" y="5680"/>
                    <a:pt x="5370" y="5823"/>
                    <a:pt x="5191" y="5954"/>
                  </a:cubicBezTo>
                  <a:cubicBezTo>
                    <a:pt x="5013" y="6085"/>
                    <a:pt x="4858" y="6216"/>
                    <a:pt x="4691" y="6371"/>
                  </a:cubicBezTo>
                  <a:cubicBezTo>
                    <a:pt x="4441" y="6573"/>
                    <a:pt x="4179" y="6811"/>
                    <a:pt x="3929" y="7037"/>
                  </a:cubicBezTo>
                  <a:cubicBezTo>
                    <a:pt x="3667" y="7287"/>
                    <a:pt x="3393" y="7549"/>
                    <a:pt x="3143" y="7799"/>
                  </a:cubicBezTo>
                  <a:cubicBezTo>
                    <a:pt x="3012" y="7930"/>
                    <a:pt x="2881" y="8061"/>
                    <a:pt x="2750" y="8204"/>
                  </a:cubicBezTo>
                  <a:cubicBezTo>
                    <a:pt x="2631" y="8335"/>
                    <a:pt x="2500" y="8466"/>
                    <a:pt x="2393" y="8621"/>
                  </a:cubicBezTo>
                  <a:cubicBezTo>
                    <a:pt x="2322" y="8716"/>
                    <a:pt x="2250" y="8811"/>
                    <a:pt x="2155" y="8919"/>
                  </a:cubicBezTo>
                  <a:cubicBezTo>
                    <a:pt x="2096" y="8990"/>
                    <a:pt x="2060" y="9050"/>
                    <a:pt x="2000" y="9121"/>
                  </a:cubicBezTo>
                  <a:cubicBezTo>
                    <a:pt x="1917" y="9216"/>
                    <a:pt x="1858" y="9311"/>
                    <a:pt x="1798" y="9407"/>
                  </a:cubicBezTo>
                  <a:cubicBezTo>
                    <a:pt x="1762" y="9466"/>
                    <a:pt x="1715" y="9526"/>
                    <a:pt x="1667" y="9597"/>
                  </a:cubicBezTo>
                  <a:cubicBezTo>
                    <a:pt x="1607" y="9692"/>
                    <a:pt x="1548" y="9776"/>
                    <a:pt x="1500" y="9871"/>
                  </a:cubicBezTo>
                  <a:cubicBezTo>
                    <a:pt x="1465" y="9942"/>
                    <a:pt x="1417" y="10002"/>
                    <a:pt x="1369" y="10073"/>
                  </a:cubicBezTo>
                  <a:cubicBezTo>
                    <a:pt x="1334" y="10169"/>
                    <a:pt x="1286" y="10252"/>
                    <a:pt x="1226" y="10323"/>
                  </a:cubicBezTo>
                  <a:lnTo>
                    <a:pt x="1084" y="10550"/>
                  </a:lnTo>
                  <a:lnTo>
                    <a:pt x="953" y="10824"/>
                  </a:lnTo>
                  <a:cubicBezTo>
                    <a:pt x="917" y="10895"/>
                    <a:pt x="881" y="10966"/>
                    <a:pt x="834" y="11062"/>
                  </a:cubicBezTo>
                  <a:cubicBezTo>
                    <a:pt x="762" y="11240"/>
                    <a:pt x="703" y="11395"/>
                    <a:pt x="631" y="11574"/>
                  </a:cubicBezTo>
                  <a:cubicBezTo>
                    <a:pt x="560" y="11776"/>
                    <a:pt x="476" y="11978"/>
                    <a:pt x="417" y="12193"/>
                  </a:cubicBezTo>
                  <a:cubicBezTo>
                    <a:pt x="393" y="12264"/>
                    <a:pt x="381" y="12348"/>
                    <a:pt x="345" y="12443"/>
                  </a:cubicBezTo>
                  <a:cubicBezTo>
                    <a:pt x="322" y="12526"/>
                    <a:pt x="298" y="12621"/>
                    <a:pt x="274" y="12729"/>
                  </a:cubicBezTo>
                  <a:cubicBezTo>
                    <a:pt x="238" y="12812"/>
                    <a:pt x="226" y="12907"/>
                    <a:pt x="214" y="12990"/>
                  </a:cubicBezTo>
                  <a:cubicBezTo>
                    <a:pt x="203" y="13062"/>
                    <a:pt x="167" y="13145"/>
                    <a:pt x="155" y="13229"/>
                  </a:cubicBezTo>
                  <a:cubicBezTo>
                    <a:pt x="119" y="13419"/>
                    <a:pt x="83" y="13622"/>
                    <a:pt x="60" y="13812"/>
                  </a:cubicBezTo>
                  <a:cubicBezTo>
                    <a:pt x="48" y="14003"/>
                    <a:pt x="24" y="14181"/>
                    <a:pt x="24" y="14372"/>
                  </a:cubicBezTo>
                  <a:cubicBezTo>
                    <a:pt x="24" y="14491"/>
                    <a:pt x="0" y="14598"/>
                    <a:pt x="0" y="14705"/>
                  </a:cubicBezTo>
                  <a:cubicBezTo>
                    <a:pt x="0" y="14788"/>
                    <a:pt x="0" y="14884"/>
                    <a:pt x="24" y="14955"/>
                  </a:cubicBezTo>
                  <a:cubicBezTo>
                    <a:pt x="24" y="15026"/>
                    <a:pt x="24" y="15122"/>
                    <a:pt x="36" y="15193"/>
                  </a:cubicBezTo>
                  <a:cubicBezTo>
                    <a:pt x="48" y="15312"/>
                    <a:pt x="60" y="15431"/>
                    <a:pt x="60" y="15538"/>
                  </a:cubicBezTo>
                  <a:cubicBezTo>
                    <a:pt x="83" y="15646"/>
                    <a:pt x="95" y="15729"/>
                    <a:pt x="107" y="15824"/>
                  </a:cubicBezTo>
                  <a:cubicBezTo>
                    <a:pt x="119" y="15884"/>
                    <a:pt x="119" y="15943"/>
                    <a:pt x="143" y="16015"/>
                  </a:cubicBezTo>
                  <a:cubicBezTo>
                    <a:pt x="143" y="16038"/>
                    <a:pt x="155" y="16074"/>
                    <a:pt x="155" y="16098"/>
                  </a:cubicBezTo>
                  <a:cubicBezTo>
                    <a:pt x="203" y="16265"/>
                    <a:pt x="226" y="16431"/>
                    <a:pt x="286" y="16598"/>
                  </a:cubicBezTo>
                  <a:cubicBezTo>
                    <a:pt x="334" y="16717"/>
                    <a:pt x="357" y="16812"/>
                    <a:pt x="405" y="16931"/>
                  </a:cubicBezTo>
                  <a:cubicBezTo>
                    <a:pt x="441" y="17027"/>
                    <a:pt x="476" y="17110"/>
                    <a:pt x="512" y="17205"/>
                  </a:cubicBezTo>
                  <a:cubicBezTo>
                    <a:pt x="536" y="17277"/>
                    <a:pt x="572" y="17372"/>
                    <a:pt x="619" y="17443"/>
                  </a:cubicBezTo>
                  <a:cubicBezTo>
                    <a:pt x="655" y="17551"/>
                    <a:pt x="703" y="17634"/>
                    <a:pt x="762" y="17741"/>
                  </a:cubicBezTo>
                  <a:cubicBezTo>
                    <a:pt x="834" y="17884"/>
                    <a:pt x="929" y="18039"/>
                    <a:pt x="1012" y="18182"/>
                  </a:cubicBezTo>
                  <a:cubicBezTo>
                    <a:pt x="1072" y="18289"/>
                    <a:pt x="1155" y="18396"/>
                    <a:pt x="1226" y="18503"/>
                  </a:cubicBezTo>
                  <a:cubicBezTo>
                    <a:pt x="1298" y="18598"/>
                    <a:pt x="1393" y="18705"/>
                    <a:pt x="1465" y="18813"/>
                  </a:cubicBezTo>
                  <a:cubicBezTo>
                    <a:pt x="1536" y="18896"/>
                    <a:pt x="1631" y="18991"/>
                    <a:pt x="1703" y="19075"/>
                  </a:cubicBezTo>
                  <a:cubicBezTo>
                    <a:pt x="1762" y="19134"/>
                    <a:pt x="1822" y="19217"/>
                    <a:pt x="1881" y="19277"/>
                  </a:cubicBezTo>
                  <a:cubicBezTo>
                    <a:pt x="1965" y="19348"/>
                    <a:pt x="2048" y="19420"/>
                    <a:pt x="2131" y="19515"/>
                  </a:cubicBezTo>
                  <a:cubicBezTo>
                    <a:pt x="2191" y="19575"/>
                    <a:pt x="2250" y="19610"/>
                    <a:pt x="2310" y="19658"/>
                  </a:cubicBezTo>
                  <a:cubicBezTo>
                    <a:pt x="2381" y="19717"/>
                    <a:pt x="2441" y="19777"/>
                    <a:pt x="2524" y="19825"/>
                  </a:cubicBezTo>
                  <a:cubicBezTo>
                    <a:pt x="2679" y="19944"/>
                    <a:pt x="2834" y="20063"/>
                    <a:pt x="3001" y="20182"/>
                  </a:cubicBezTo>
                  <a:lnTo>
                    <a:pt x="3893" y="20801"/>
                  </a:lnTo>
                  <a:cubicBezTo>
                    <a:pt x="4048" y="20908"/>
                    <a:pt x="4215" y="21027"/>
                    <a:pt x="4370" y="21134"/>
                  </a:cubicBezTo>
                  <a:cubicBezTo>
                    <a:pt x="4501" y="21218"/>
                    <a:pt x="4632" y="21325"/>
                    <a:pt x="4763" y="21432"/>
                  </a:cubicBezTo>
                  <a:cubicBezTo>
                    <a:pt x="4941" y="21563"/>
                    <a:pt x="5120" y="21718"/>
                    <a:pt x="5275" y="21861"/>
                  </a:cubicBezTo>
                  <a:cubicBezTo>
                    <a:pt x="5346" y="21932"/>
                    <a:pt x="5441" y="22015"/>
                    <a:pt x="5513" y="22099"/>
                  </a:cubicBezTo>
                  <a:cubicBezTo>
                    <a:pt x="5632" y="22230"/>
                    <a:pt x="5751" y="22349"/>
                    <a:pt x="5858" y="22492"/>
                  </a:cubicBezTo>
                  <a:cubicBezTo>
                    <a:pt x="6013" y="22706"/>
                    <a:pt x="6156" y="22968"/>
                    <a:pt x="6275" y="23218"/>
                  </a:cubicBezTo>
                  <a:cubicBezTo>
                    <a:pt x="6370" y="23480"/>
                    <a:pt x="6453" y="23754"/>
                    <a:pt x="6489" y="24039"/>
                  </a:cubicBezTo>
                  <a:cubicBezTo>
                    <a:pt x="6525" y="24254"/>
                    <a:pt x="6525" y="24492"/>
                    <a:pt x="6489" y="24718"/>
                  </a:cubicBezTo>
                  <a:cubicBezTo>
                    <a:pt x="6465" y="24968"/>
                    <a:pt x="6406" y="25230"/>
                    <a:pt x="6310" y="25468"/>
                  </a:cubicBezTo>
                  <a:cubicBezTo>
                    <a:pt x="6275" y="25563"/>
                    <a:pt x="6239" y="25671"/>
                    <a:pt x="6191" y="25790"/>
                  </a:cubicBezTo>
                  <a:cubicBezTo>
                    <a:pt x="6132" y="25921"/>
                    <a:pt x="6096" y="26040"/>
                    <a:pt x="6037" y="26183"/>
                  </a:cubicBezTo>
                  <a:cubicBezTo>
                    <a:pt x="5870" y="26540"/>
                    <a:pt x="5703" y="26897"/>
                    <a:pt x="5525" y="27254"/>
                  </a:cubicBezTo>
                  <a:cubicBezTo>
                    <a:pt x="5358" y="27588"/>
                    <a:pt x="5227" y="27945"/>
                    <a:pt x="5096" y="28290"/>
                  </a:cubicBezTo>
                  <a:cubicBezTo>
                    <a:pt x="5036" y="28457"/>
                    <a:pt x="4977" y="28623"/>
                    <a:pt x="4929" y="28802"/>
                  </a:cubicBezTo>
                  <a:cubicBezTo>
                    <a:pt x="4906" y="28873"/>
                    <a:pt x="4882" y="28957"/>
                    <a:pt x="4870" y="29040"/>
                  </a:cubicBezTo>
                  <a:cubicBezTo>
                    <a:pt x="4858" y="29135"/>
                    <a:pt x="4822" y="29242"/>
                    <a:pt x="4810" y="29350"/>
                  </a:cubicBezTo>
                  <a:cubicBezTo>
                    <a:pt x="4798" y="29433"/>
                    <a:pt x="4786" y="29540"/>
                    <a:pt x="4763" y="29647"/>
                  </a:cubicBezTo>
                  <a:cubicBezTo>
                    <a:pt x="4751" y="29731"/>
                    <a:pt x="4739" y="29826"/>
                    <a:pt x="4739" y="29909"/>
                  </a:cubicBezTo>
                  <a:cubicBezTo>
                    <a:pt x="4727" y="30016"/>
                    <a:pt x="4703" y="30124"/>
                    <a:pt x="4703" y="30207"/>
                  </a:cubicBezTo>
                  <a:cubicBezTo>
                    <a:pt x="4703" y="30314"/>
                    <a:pt x="4691" y="30421"/>
                    <a:pt x="4691" y="30528"/>
                  </a:cubicBezTo>
                  <a:cubicBezTo>
                    <a:pt x="4679" y="30743"/>
                    <a:pt x="4691" y="30981"/>
                    <a:pt x="4739" y="31207"/>
                  </a:cubicBezTo>
                  <a:cubicBezTo>
                    <a:pt x="4786" y="31445"/>
                    <a:pt x="4846" y="31683"/>
                    <a:pt x="4929" y="31909"/>
                  </a:cubicBezTo>
                  <a:cubicBezTo>
                    <a:pt x="5025" y="32136"/>
                    <a:pt x="5144" y="32350"/>
                    <a:pt x="5287" y="32552"/>
                  </a:cubicBezTo>
                  <a:cubicBezTo>
                    <a:pt x="5417" y="32743"/>
                    <a:pt x="5572" y="32933"/>
                    <a:pt x="5751" y="33100"/>
                  </a:cubicBezTo>
                  <a:cubicBezTo>
                    <a:pt x="5894" y="33231"/>
                    <a:pt x="6060" y="33362"/>
                    <a:pt x="6239" y="33481"/>
                  </a:cubicBezTo>
                  <a:lnTo>
                    <a:pt x="6465" y="33624"/>
                  </a:lnTo>
                  <a:cubicBezTo>
                    <a:pt x="6632" y="33707"/>
                    <a:pt x="6775" y="33803"/>
                    <a:pt x="6953" y="33874"/>
                  </a:cubicBezTo>
                  <a:cubicBezTo>
                    <a:pt x="7287" y="34005"/>
                    <a:pt x="7620" y="34160"/>
                    <a:pt x="7977" y="34243"/>
                  </a:cubicBezTo>
                  <a:cubicBezTo>
                    <a:pt x="8156" y="34291"/>
                    <a:pt x="8358" y="34338"/>
                    <a:pt x="8537" y="34362"/>
                  </a:cubicBezTo>
                  <a:cubicBezTo>
                    <a:pt x="8727" y="34398"/>
                    <a:pt x="8918" y="34422"/>
                    <a:pt x="9108" y="34434"/>
                  </a:cubicBezTo>
                  <a:cubicBezTo>
                    <a:pt x="9323" y="34469"/>
                    <a:pt x="9549" y="34481"/>
                    <a:pt x="9763" y="34481"/>
                  </a:cubicBezTo>
                  <a:cubicBezTo>
                    <a:pt x="9906" y="34481"/>
                    <a:pt x="10037" y="34481"/>
                    <a:pt x="10168" y="34469"/>
                  </a:cubicBezTo>
                  <a:lnTo>
                    <a:pt x="10704" y="34422"/>
                  </a:lnTo>
                  <a:cubicBezTo>
                    <a:pt x="10894" y="34386"/>
                    <a:pt x="11097" y="34362"/>
                    <a:pt x="11287" y="34315"/>
                  </a:cubicBezTo>
                  <a:cubicBezTo>
                    <a:pt x="11644" y="34243"/>
                    <a:pt x="12002" y="34136"/>
                    <a:pt x="12347" y="34041"/>
                  </a:cubicBezTo>
                  <a:cubicBezTo>
                    <a:pt x="12668" y="33945"/>
                    <a:pt x="13002" y="33826"/>
                    <a:pt x="13323" y="33707"/>
                  </a:cubicBezTo>
                  <a:cubicBezTo>
                    <a:pt x="13514" y="33636"/>
                    <a:pt x="13692" y="33576"/>
                    <a:pt x="13895" y="33505"/>
                  </a:cubicBezTo>
                  <a:cubicBezTo>
                    <a:pt x="14073" y="33422"/>
                    <a:pt x="14252" y="33362"/>
                    <a:pt x="14431" y="33291"/>
                  </a:cubicBezTo>
                  <a:cubicBezTo>
                    <a:pt x="14764" y="33148"/>
                    <a:pt x="15097" y="32993"/>
                    <a:pt x="15443" y="32826"/>
                  </a:cubicBezTo>
                  <a:cubicBezTo>
                    <a:pt x="15621" y="32755"/>
                    <a:pt x="15776" y="32671"/>
                    <a:pt x="15955" y="32588"/>
                  </a:cubicBezTo>
                  <a:cubicBezTo>
                    <a:pt x="16121" y="32517"/>
                    <a:pt x="16300" y="32421"/>
                    <a:pt x="16466" y="32338"/>
                  </a:cubicBezTo>
                  <a:cubicBezTo>
                    <a:pt x="16788" y="32171"/>
                    <a:pt x="17121" y="31981"/>
                    <a:pt x="17431" y="31790"/>
                  </a:cubicBezTo>
                  <a:cubicBezTo>
                    <a:pt x="17740" y="31612"/>
                    <a:pt x="18038" y="31421"/>
                    <a:pt x="18336" y="31219"/>
                  </a:cubicBezTo>
                  <a:cubicBezTo>
                    <a:pt x="18633" y="31028"/>
                    <a:pt x="18919" y="30838"/>
                    <a:pt x="19217" y="30647"/>
                  </a:cubicBezTo>
                  <a:cubicBezTo>
                    <a:pt x="19514" y="30433"/>
                    <a:pt x="19812" y="30243"/>
                    <a:pt x="20110" y="30028"/>
                  </a:cubicBezTo>
                  <a:cubicBezTo>
                    <a:pt x="20276" y="29933"/>
                    <a:pt x="20419" y="29814"/>
                    <a:pt x="20586" y="29707"/>
                  </a:cubicBezTo>
                  <a:cubicBezTo>
                    <a:pt x="20753" y="29588"/>
                    <a:pt x="20919" y="29481"/>
                    <a:pt x="21062" y="29362"/>
                  </a:cubicBezTo>
                  <a:cubicBezTo>
                    <a:pt x="21229" y="29242"/>
                    <a:pt x="21372" y="29123"/>
                    <a:pt x="21539" y="29004"/>
                  </a:cubicBezTo>
                  <a:cubicBezTo>
                    <a:pt x="21717" y="28873"/>
                    <a:pt x="21884" y="28742"/>
                    <a:pt x="22062" y="28588"/>
                  </a:cubicBezTo>
                  <a:cubicBezTo>
                    <a:pt x="22348" y="28361"/>
                    <a:pt x="22622" y="28123"/>
                    <a:pt x="22908" y="27885"/>
                  </a:cubicBezTo>
                  <a:cubicBezTo>
                    <a:pt x="23182" y="27671"/>
                    <a:pt x="23444" y="27409"/>
                    <a:pt x="23694" y="27171"/>
                  </a:cubicBezTo>
                  <a:cubicBezTo>
                    <a:pt x="23956" y="26933"/>
                    <a:pt x="24217" y="26683"/>
                    <a:pt x="24456" y="26433"/>
                  </a:cubicBezTo>
                  <a:cubicBezTo>
                    <a:pt x="24729" y="26159"/>
                    <a:pt x="24979" y="25897"/>
                    <a:pt x="25229" y="25623"/>
                  </a:cubicBezTo>
                  <a:cubicBezTo>
                    <a:pt x="25349" y="25492"/>
                    <a:pt x="25480" y="25361"/>
                    <a:pt x="25599" y="25230"/>
                  </a:cubicBezTo>
                  <a:cubicBezTo>
                    <a:pt x="25682" y="25135"/>
                    <a:pt x="25753" y="25051"/>
                    <a:pt x="25825" y="24968"/>
                  </a:cubicBezTo>
                  <a:cubicBezTo>
                    <a:pt x="25872" y="24909"/>
                    <a:pt x="25932" y="24873"/>
                    <a:pt x="25980" y="24813"/>
                  </a:cubicBezTo>
                  <a:cubicBezTo>
                    <a:pt x="26218" y="24492"/>
                    <a:pt x="26468" y="24182"/>
                    <a:pt x="26706" y="23861"/>
                  </a:cubicBezTo>
                  <a:cubicBezTo>
                    <a:pt x="26896" y="23575"/>
                    <a:pt x="27111" y="23277"/>
                    <a:pt x="27301" y="22980"/>
                  </a:cubicBezTo>
                  <a:cubicBezTo>
                    <a:pt x="27706" y="22337"/>
                    <a:pt x="28087" y="21682"/>
                    <a:pt x="28480" y="21039"/>
                  </a:cubicBezTo>
                  <a:cubicBezTo>
                    <a:pt x="28849" y="20420"/>
                    <a:pt x="29230" y="19813"/>
                    <a:pt x="29587" y="19182"/>
                  </a:cubicBezTo>
                  <a:cubicBezTo>
                    <a:pt x="29790" y="18860"/>
                    <a:pt x="29968" y="18515"/>
                    <a:pt x="30123" y="18182"/>
                  </a:cubicBezTo>
                  <a:cubicBezTo>
                    <a:pt x="30302" y="17848"/>
                    <a:pt x="30468" y="17503"/>
                    <a:pt x="30623" y="17146"/>
                  </a:cubicBezTo>
                  <a:cubicBezTo>
                    <a:pt x="30706" y="16967"/>
                    <a:pt x="30778" y="16777"/>
                    <a:pt x="30861" y="16574"/>
                  </a:cubicBezTo>
                  <a:cubicBezTo>
                    <a:pt x="30921" y="16419"/>
                    <a:pt x="30980" y="16253"/>
                    <a:pt x="31040" y="16074"/>
                  </a:cubicBezTo>
                  <a:cubicBezTo>
                    <a:pt x="31064" y="16003"/>
                    <a:pt x="31075" y="15908"/>
                    <a:pt x="31111" y="15836"/>
                  </a:cubicBezTo>
                  <a:cubicBezTo>
                    <a:pt x="31135" y="15741"/>
                    <a:pt x="31171" y="15657"/>
                    <a:pt x="31183" y="15586"/>
                  </a:cubicBezTo>
                  <a:lnTo>
                    <a:pt x="31314" y="15050"/>
                  </a:lnTo>
                  <a:cubicBezTo>
                    <a:pt x="31361" y="14848"/>
                    <a:pt x="31397" y="14669"/>
                    <a:pt x="31433" y="14479"/>
                  </a:cubicBezTo>
                  <a:cubicBezTo>
                    <a:pt x="31480" y="14300"/>
                    <a:pt x="31516" y="14110"/>
                    <a:pt x="31540" y="13931"/>
                  </a:cubicBezTo>
                  <a:cubicBezTo>
                    <a:pt x="31611" y="13574"/>
                    <a:pt x="31647" y="13229"/>
                    <a:pt x="31695" y="12871"/>
                  </a:cubicBezTo>
                  <a:cubicBezTo>
                    <a:pt x="31706" y="12752"/>
                    <a:pt x="31718" y="12645"/>
                    <a:pt x="31718" y="12526"/>
                  </a:cubicBezTo>
                  <a:cubicBezTo>
                    <a:pt x="31730" y="12443"/>
                    <a:pt x="31730" y="12348"/>
                    <a:pt x="31754" y="12264"/>
                  </a:cubicBezTo>
                  <a:lnTo>
                    <a:pt x="31790" y="11728"/>
                  </a:lnTo>
                  <a:cubicBezTo>
                    <a:pt x="31814" y="11550"/>
                    <a:pt x="31826" y="11371"/>
                    <a:pt x="31826" y="11193"/>
                  </a:cubicBezTo>
                  <a:cubicBezTo>
                    <a:pt x="31826" y="11014"/>
                    <a:pt x="31837" y="10835"/>
                    <a:pt x="31837" y="10657"/>
                  </a:cubicBezTo>
                  <a:lnTo>
                    <a:pt x="31837" y="10109"/>
                  </a:lnTo>
                  <a:cubicBezTo>
                    <a:pt x="31826" y="9931"/>
                    <a:pt x="31826" y="9728"/>
                    <a:pt x="31814" y="9550"/>
                  </a:cubicBezTo>
                  <a:cubicBezTo>
                    <a:pt x="31766" y="9157"/>
                    <a:pt x="31718" y="8764"/>
                    <a:pt x="31647" y="8359"/>
                  </a:cubicBezTo>
                  <a:cubicBezTo>
                    <a:pt x="31611" y="8240"/>
                    <a:pt x="31599" y="8121"/>
                    <a:pt x="31576" y="8026"/>
                  </a:cubicBezTo>
                  <a:cubicBezTo>
                    <a:pt x="31552" y="7942"/>
                    <a:pt x="31540" y="7883"/>
                    <a:pt x="31516" y="7811"/>
                  </a:cubicBezTo>
                  <a:cubicBezTo>
                    <a:pt x="31480" y="7704"/>
                    <a:pt x="31456" y="7585"/>
                    <a:pt x="31421" y="7490"/>
                  </a:cubicBezTo>
                  <a:cubicBezTo>
                    <a:pt x="31409" y="7406"/>
                    <a:pt x="31373" y="7335"/>
                    <a:pt x="31349" y="7264"/>
                  </a:cubicBezTo>
                  <a:cubicBezTo>
                    <a:pt x="31314" y="7168"/>
                    <a:pt x="31290" y="7073"/>
                    <a:pt x="31254" y="6978"/>
                  </a:cubicBezTo>
                  <a:cubicBezTo>
                    <a:pt x="31242" y="6930"/>
                    <a:pt x="31218" y="6871"/>
                    <a:pt x="31195" y="6835"/>
                  </a:cubicBezTo>
                  <a:cubicBezTo>
                    <a:pt x="31183" y="6775"/>
                    <a:pt x="31159" y="6728"/>
                    <a:pt x="31135" y="6668"/>
                  </a:cubicBezTo>
                  <a:cubicBezTo>
                    <a:pt x="31099" y="6573"/>
                    <a:pt x="31064" y="6490"/>
                    <a:pt x="31016" y="6394"/>
                  </a:cubicBezTo>
                  <a:cubicBezTo>
                    <a:pt x="30980" y="6311"/>
                    <a:pt x="30944" y="6240"/>
                    <a:pt x="30897" y="6144"/>
                  </a:cubicBezTo>
                  <a:cubicBezTo>
                    <a:pt x="30873" y="6073"/>
                    <a:pt x="30825" y="6002"/>
                    <a:pt x="30802" y="5918"/>
                  </a:cubicBezTo>
                  <a:cubicBezTo>
                    <a:pt x="30742" y="5835"/>
                    <a:pt x="30694" y="5728"/>
                    <a:pt x="30635" y="5644"/>
                  </a:cubicBezTo>
                  <a:cubicBezTo>
                    <a:pt x="30540" y="5478"/>
                    <a:pt x="30444" y="5311"/>
                    <a:pt x="30349" y="5168"/>
                  </a:cubicBezTo>
                  <a:cubicBezTo>
                    <a:pt x="30266" y="5001"/>
                    <a:pt x="30147" y="4847"/>
                    <a:pt x="30040" y="4704"/>
                  </a:cubicBezTo>
                  <a:cubicBezTo>
                    <a:pt x="29932" y="4549"/>
                    <a:pt x="29825" y="4406"/>
                    <a:pt x="29706" y="4251"/>
                  </a:cubicBezTo>
                  <a:cubicBezTo>
                    <a:pt x="29587" y="4073"/>
                    <a:pt x="29444" y="3918"/>
                    <a:pt x="29313" y="3751"/>
                  </a:cubicBezTo>
                  <a:lnTo>
                    <a:pt x="28956" y="3346"/>
                  </a:lnTo>
                  <a:cubicBezTo>
                    <a:pt x="28909" y="3287"/>
                    <a:pt x="28849" y="3239"/>
                    <a:pt x="28789" y="3180"/>
                  </a:cubicBezTo>
                  <a:cubicBezTo>
                    <a:pt x="28718" y="3108"/>
                    <a:pt x="28635" y="3037"/>
                    <a:pt x="28551" y="2965"/>
                  </a:cubicBezTo>
                  <a:cubicBezTo>
                    <a:pt x="28492" y="2906"/>
                    <a:pt x="28432" y="2858"/>
                    <a:pt x="28373" y="2811"/>
                  </a:cubicBezTo>
                  <a:cubicBezTo>
                    <a:pt x="28301" y="2739"/>
                    <a:pt x="28206" y="2680"/>
                    <a:pt x="28135" y="2608"/>
                  </a:cubicBezTo>
                  <a:cubicBezTo>
                    <a:pt x="28063" y="2525"/>
                    <a:pt x="27956" y="2465"/>
                    <a:pt x="27885" y="2406"/>
                  </a:cubicBezTo>
                  <a:cubicBezTo>
                    <a:pt x="27789" y="2334"/>
                    <a:pt x="27706" y="2275"/>
                    <a:pt x="27611" y="2203"/>
                  </a:cubicBezTo>
                  <a:cubicBezTo>
                    <a:pt x="27551" y="2156"/>
                    <a:pt x="27492" y="2132"/>
                    <a:pt x="27432" y="2084"/>
                  </a:cubicBezTo>
                  <a:cubicBezTo>
                    <a:pt x="27325" y="2025"/>
                    <a:pt x="27242" y="1953"/>
                    <a:pt x="27134" y="1894"/>
                  </a:cubicBezTo>
                  <a:cubicBezTo>
                    <a:pt x="27075" y="1858"/>
                    <a:pt x="27027" y="1811"/>
                    <a:pt x="26968" y="1787"/>
                  </a:cubicBezTo>
                  <a:cubicBezTo>
                    <a:pt x="26873" y="1727"/>
                    <a:pt x="26765" y="1668"/>
                    <a:pt x="26658" y="1596"/>
                  </a:cubicBezTo>
                  <a:cubicBezTo>
                    <a:pt x="26492" y="1489"/>
                    <a:pt x="26337" y="1418"/>
                    <a:pt x="26170" y="1322"/>
                  </a:cubicBezTo>
                  <a:cubicBezTo>
                    <a:pt x="26003" y="1239"/>
                    <a:pt x="25825" y="1180"/>
                    <a:pt x="25658" y="1084"/>
                  </a:cubicBezTo>
                  <a:cubicBezTo>
                    <a:pt x="25468" y="1001"/>
                    <a:pt x="25277" y="918"/>
                    <a:pt x="25087" y="846"/>
                  </a:cubicBezTo>
                  <a:cubicBezTo>
                    <a:pt x="24741" y="715"/>
                    <a:pt x="24384" y="596"/>
                    <a:pt x="24039" y="489"/>
                  </a:cubicBezTo>
                  <a:cubicBezTo>
                    <a:pt x="23694" y="382"/>
                    <a:pt x="23336" y="287"/>
                    <a:pt x="22979" y="203"/>
                  </a:cubicBezTo>
                  <a:cubicBezTo>
                    <a:pt x="22777" y="167"/>
                    <a:pt x="22562" y="120"/>
                    <a:pt x="22372" y="108"/>
                  </a:cubicBezTo>
                  <a:cubicBezTo>
                    <a:pt x="22193" y="84"/>
                    <a:pt x="22027" y="72"/>
                    <a:pt x="21848" y="60"/>
                  </a:cubicBezTo>
                  <a:cubicBezTo>
                    <a:pt x="21491" y="48"/>
                    <a:pt x="21134" y="13"/>
                    <a:pt x="20765" y="13"/>
                  </a:cubicBezTo>
                  <a:cubicBezTo>
                    <a:pt x="20586" y="13"/>
                    <a:pt x="20407" y="1"/>
                    <a:pt x="202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a:off x="2634850" y="1155025"/>
              <a:ext cx="759925" cy="835850"/>
            </a:xfrm>
            <a:custGeom>
              <a:rect b="b" l="l" r="r" t="t"/>
              <a:pathLst>
                <a:path extrusionOk="0" h="33434" w="30397">
                  <a:moveTo>
                    <a:pt x="16109" y="1"/>
                  </a:moveTo>
                  <a:cubicBezTo>
                    <a:pt x="15419" y="1"/>
                    <a:pt x="14740" y="84"/>
                    <a:pt x="14085" y="179"/>
                  </a:cubicBezTo>
                  <a:cubicBezTo>
                    <a:pt x="13276" y="322"/>
                    <a:pt x="12597" y="477"/>
                    <a:pt x="11966" y="691"/>
                  </a:cubicBezTo>
                  <a:cubicBezTo>
                    <a:pt x="11609" y="810"/>
                    <a:pt x="11240" y="941"/>
                    <a:pt x="10978" y="1037"/>
                  </a:cubicBezTo>
                  <a:cubicBezTo>
                    <a:pt x="10692" y="1132"/>
                    <a:pt x="10347" y="1251"/>
                    <a:pt x="10025" y="1394"/>
                  </a:cubicBezTo>
                  <a:cubicBezTo>
                    <a:pt x="9227" y="1715"/>
                    <a:pt x="8608" y="2025"/>
                    <a:pt x="8061" y="2370"/>
                  </a:cubicBezTo>
                  <a:cubicBezTo>
                    <a:pt x="7358" y="2799"/>
                    <a:pt x="6715" y="3192"/>
                    <a:pt x="6072" y="3597"/>
                  </a:cubicBezTo>
                  <a:cubicBezTo>
                    <a:pt x="5977" y="3668"/>
                    <a:pt x="5894" y="3787"/>
                    <a:pt x="5882" y="3918"/>
                  </a:cubicBezTo>
                  <a:cubicBezTo>
                    <a:pt x="5691" y="4073"/>
                    <a:pt x="5477" y="4251"/>
                    <a:pt x="5287" y="4406"/>
                  </a:cubicBezTo>
                  <a:cubicBezTo>
                    <a:pt x="5001" y="4668"/>
                    <a:pt x="4727" y="4918"/>
                    <a:pt x="4429" y="5216"/>
                  </a:cubicBezTo>
                  <a:cubicBezTo>
                    <a:pt x="4155" y="5466"/>
                    <a:pt x="3929" y="5704"/>
                    <a:pt x="3739" y="5930"/>
                  </a:cubicBezTo>
                  <a:cubicBezTo>
                    <a:pt x="3274" y="6478"/>
                    <a:pt x="2834" y="7061"/>
                    <a:pt x="2429" y="7645"/>
                  </a:cubicBezTo>
                  <a:cubicBezTo>
                    <a:pt x="2310" y="7799"/>
                    <a:pt x="2203" y="7966"/>
                    <a:pt x="2108" y="8133"/>
                  </a:cubicBezTo>
                  <a:cubicBezTo>
                    <a:pt x="2072" y="8180"/>
                    <a:pt x="2060" y="8204"/>
                    <a:pt x="2024" y="8252"/>
                  </a:cubicBezTo>
                  <a:cubicBezTo>
                    <a:pt x="1965" y="8335"/>
                    <a:pt x="1905" y="8442"/>
                    <a:pt x="1846" y="8550"/>
                  </a:cubicBezTo>
                  <a:cubicBezTo>
                    <a:pt x="1691" y="8847"/>
                    <a:pt x="1512" y="9157"/>
                    <a:pt x="1357" y="9490"/>
                  </a:cubicBezTo>
                  <a:cubicBezTo>
                    <a:pt x="1226" y="9788"/>
                    <a:pt x="1060" y="10121"/>
                    <a:pt x="929" y="10466"/>
                  </a:cubicBezTo>
                  <a:cubicBezTo>
                    <a:pt x="857" y="10693"/>
                    <a:pt x="798" y="10859"/>
                    <a:pt x="738" y="11002"/>
                  </a:cubicBezTo>
                  <a:cubicBezTo>
                    <a:pt x="679" y="11181"/>
                    <a:pt x="619" y="11371"/>
                    <a:pt x="536" y="11633"/>
                  </a:cubicBezTo>
                  <a:cubicBezTo>
                    <a:pt x="441" y="11967"/>
                    <a:pt x="357" y="12300"/>
                    <a:pt x="286" y="12621"/>
                  </a:cubicBezTo>
                  <a:cubicBezTo>
                    <a:pt x="214" y="12979"/>
                    <a:pt x="119" y="13383"/>
                    <a:pt x="83" y="13812"/>
                  </a:cubicBezTo>
                  <a:cubicBezTo>
                    <a:pt x="0" y="14443"/>
                    <a:pt x="0" y="14943"/>
                    <a:pt x="83" y="15408"/>
                  </a:cubicBezTo>
                  <a:cubicBezTo>
                    <a:pt x="143" y="15717"/>
                    <a:pt x="203" y="16015"/>
                    <a:pt x="286" y="16289"/>
                  </a:cubicBezTo>
                  <a:cubicBezTo>
                    <a:pt x="334" y="16455"/>
                    <a:pt x="393" y="16610"/>
                    <a:pt x="464" y="16777"/>
                  </a:cubicBezTo>
                  <a:cubicBezTo>
                    <a:pt x="476" y="16824"/>
                    <a:pt x="512" y="16884"/>
                    <a:pt x="524" y="16932"/>
                  </a:cubicBezTo>
                  <a:cubicBezTo>
                    <a:pt x="572" y="17027"/>
                    <a:pt x="619" y="17146"/>
                    <a:pt x="679" y="17253"/>
                  </a:cubicBezTo>
                  <a:lnTo>
                    <a:pt x="762" y="17432"/>
                  </a:lnTo>
                  <a:cubicBezTo>
                    <a:pt x="822" y="17563"/>
                    <a:pt x="893" y="17705"/>
                    <a:pt x="976" y="17836"/>
                  </a:cubicBezTo>
                  <a:cubicBezTo>
                    <a:pt x="988" y="17884"/>
                    <a:pt x="1012" y="17920"/>
                    <a:pt x="1048" y="17967"/>
                  </a:cubicBezTo>
                  <a:cubicBezTo>
                    <a:pt x="1107" y="18074"/>
                    <a:pt x="1167" y="18182"/>
                    <a:pt x="1238" y="18277"/>
                  </a:cubicBezTo>
                  <a:cubicBezTo>
                    <a:pt x="1274" y="18313"/>
                    <a:pt x="1298" y="18360"/>
                    <a:pt x="1334" y="18396"/>
                  </a:cubicBezTo>
                  <a:lnTo>
                    <a:pt x="1548" y="18717"/>
                  </a:lnTo>
                  <a:lnTo>
                    <a:pt x="1596" y="18777"/>
                  </a:lnTo>
                  <a:cubicBezTo>
                    <a:pt x="1691" y="18896"/>
                    <a:pt x="1786" y="19027"/>
                    <a:pt x="1893" y="19146"/>
                  </a:cubicBezTo>
                  <a:cubicBezTo>
                    <a:pt x="2048" y="19313"/>
                    <a:pt x="2191" y="19468"/>
                    <a:pt x="2358" y="19634"/>
                  </a:cubicBezTo>
                  <a:cubicBezTo>
                    <a:pt x="2500" y="19789"/>
                    <a:pt x="2667" y="19932"/>
                    <a:pt x="2834" y="20087"/>
                  </a:cubicBezTo>
                  <a:cubicBezTo>
                    <a:pt x="2905" y="20158"/>
                    <a:pt x="3001" y="20230"/>
                    <a:pt x="3072" y="20301"/>
                  </a:cubicBezTo>
                  <a:cubicBezTo>
                    <a:pt x="3322" y="20539"/>
                    <a:pt x="3548" y="20765"/>
                    <a:pt x="3751" y="20992"/>
                  </a:cubicBezTo>
                  <a:cubicBezTo>
                    <a:pt x="3774" y="21015"/>
                    <a:pt x="3798" y="21039"/>
                    <a:pt x="3810" y="21063"/>
                  </a:cubicBezTo>
                  <a:cubicBezTo>
                    <a:pt x="3870" y="21134"/>
                    <a:pt x="3953" y="21218"/>
                    <a:pt x="4013" y="21301"/>
                  </a:cubicBezTo>
                  <a:lnTo>
                    <a:pt x="4096" y="21420"/>
                  </a:lnTo>
                  <a:lnTo>
                    <a:pt x="4191" y="21539"/>
                  </a:lnTo>
                  <a:cubicBezTo>
                    <a:pt x="4274" y="21658"/>
                    <a:pt x="4346" y="21789"/>
                    <a:pt x="4405" y="21896"/>
                  </a:cubicBezTo>
                  <a:cubicBezTo>
                    <a:pt x="4513" y="22123"/>
                    <a:pt x="4608" y="22325"/>
                    <a:pt x="4679" y="22539"/>
                  </a:cubicBezTo>
                  <a:cubicBezTo>
                    <a:pt x="4691" y="22551"/>
                    <a:pt x="4691" y="22587"/>
                    <a:pt x="4703" y="22611"/>
                  </a:cubicBezTo>
                  <a:cubicBezTo>
                    <a:pt x="4727" y="22670"/>
                    <a:pt x="4751" y="22742"/>
                    <a:pt x="4763" y="22801"/>
                  </a:cubicBezTo>
                  <a:lnTo>
                    <a:pt x="4798" y="22944"/>
                  </a:lnTo>
                  <a:lnTo>
                    <a:pt x="4822" y="23075"/>
                  </a:lnTo>
                  <a:lnTo>
                    <a:pt x="4846" y="23135"/>
                  </a:lnTo>
                  <a:cubicBezTo>
                    <a:pt x="4858" y="23206"/>
                    <a:pt x="4870" y="23301"/>
                    <a:pt x="4882" y="23373"/>
                  </a:cubicBezTo>
                  <a:cubicBezTo>
                    <a:pt x="4882" y="23420"/>
                    <a:pt x="4906" y="23444"/>
                    <a:pt x="4906" y="23492"/>
                  </a:cubicBezTo>
                  <a:cubicBezTo>
                    <a:pt x="4917" y="23563"/>
                    <a:pt x="4929" y="23659"/>
                    <a:pt x="4929" y="23730"/>
                  </a:cubicBezTo>
                  <a:cubicBezTo>
                    <a:pt x="4941" y="23778"/>
                    <a:pt x="4941" y="23801"/>
                    <a:pt x="4941" y="23849"/>
                  </a:cubicBezTo>
                  <a:cubicBezTo>
                    <a:pt x="4965" y="23932"/>
                    <a:pt x="4965" y="24016"/>
                    <a:pt x="4965" y="24099"/>
                  </a:cubicBezTo>
                  <a:lnTo>
                    <a:pt x="4965" y="24444"/>
                  </a:lnTo>
                  <a:cubicBezTo>
                    <a:pt x="4929" y="24968"/>
                    <a:pt x="4882" y="25456"/>
                    <a:pt x="4822" y="25933"/>
                  </a:cubicBezTo>
                  <a:cubicBezTo>
                    <a:pt x="4798" y="26123"/>
                    <a:pt x="4763" y="26337"/>
                    <a:pt x="4739" y="26528"/>
                  </a:cubicBezTo>
                  <a:cubicBezTo>
                    <a:pt x="4691" y="26837"/>
                    <a:pt x="4632" y="27183"/>
                    <a:pt x="4608" y="27504"/>
                  </a:cubicBezTo>
                  <a:lnTo>
                    <a:pt x="4608" y="27564"/>
                  </a:lnTo>
                  <a:cubicBezTo>
                    <a:pt x="4584" y="27719"/>
                    <a:pt x="4572" y="27885"/>
                    <a:pt x="4560" y="28040"/>
                  </a:cubicBezTo>
                  <a:cubicBezTo>
                    <a:pt x="4548" y="28278"/>
                    <a:pt x="4525" y="28504"/>
                    <a:pt x="4525" y="28695"/>
                  </a:cubicBezTo>
                  <a:cubicBezTo>
                    <a:pt x="4513" y="28873"/>
                    <a:pt x="4525" y="29088"/>
                    <a:pt x="4560" y="29278"/>
                  </a:cubicBezTo>
                  <a:cubicBezTo>
                    <a:pt x="4608" y="29576"/>
                    <a:pt x="4667" y="29814"/>
                    <a:pt x="4739" y="30040"/>
                  </a:cubicBezTo>
                  <a:cubicBezTo>
                    <a:pt x="4810" y="30266"/>
                    <a:pt x="4917" y="30481"/>
                    <a:pt x="5036" y="30719"/>
                  </a:cubicBezTo>
                  <a:cubicBezTo>
                    <a:pt x="5144" y="30933"/>
                    <a:pt x="5263" y="31159"/>
                    <a:pt x="5417" y="31362"/>
                  </a:cubicBezTo>
                  <a:cubicBezTo>
                    <a:pt x="5739" y="31779"/>
                    <a:pt x="6108" y="32124"/>
                    <a:pt x="6525" y="32386"/>
                  </a:cubicBezTo>
                  <a:cubicBezTo>
                    <a:pt x="6953" y="32672"/>
                    <a:pt x="7465" y="32898"/>
                    <a:pt x="8001" y="33041"/>
                  </a:cubicBezTo>
                  <a:cubicBezTo>
                    <a:pt x="8061" y="33064"/>
                    <a:pt x="8096" y="33076"/>
                    <a:pt x="8144" y="33088"/>
                  </a:cubicBezTo>
                  <a:cubicBezTo>
                    <a:pt x="8287" y="33124"/>
                    <a:pt x="8418" y="33160"/>
                    <a:pt x="8549" y="33195"/>
                  </a:cubicBezTo>
                  <a:cubicBezTo>
                    <a:pt x="9073" y="33314"/>
                    <a:pt x="9537" y="33374"/>
                    <a:pt x="9989" y="33374"/>
                  </a:cubicBezTo>
                  <a:cubicBezTo>
                    <a:pt x="10049" y="33374"/>
                    <a:pt x="10097" y="33374"/>
                    <a:pt x="10228" y="33434"/>
                  </a:cubicBezTo>
                  <a:cubicBezTo>
                    <a:pt x="10621" y="33422"/>
                    <a:pt x="11037" y="33362"/>
                    <a:pt x="11513" y="33255"/>
                  </a:cubicBezTo>
                  <a:lnTo>
                    <a:pt x="11549" y="33243"/>
                  </a:lnTo>
                  <a:cubicBezTo>
                    <a:pt x="11704" y="33195"/>
                    <a:pt x="11871" y="33160"/>
                    <a:pt x="12025" y="33112"/>
                  </a:cubicBezTo>
                  <a:cubicBezTo>
                    <a:pt x="12418" y="33017"/>
                    <a:pt x="12764" y="32910"/>
                    <a:pt x="13073" y="32791"/>
                  </a:cubicBezTo>
                  <a:cubicBezTo>
                    <a:pt x="13799" y="32517"/>
                    <a:pt x="14490" y="32171"/>
                    <a:pt x="15002" y="31898"/>
                  </a:cubicBezTo>
                  <a:lnTo>
                    <a:pt x="15062" y="31874"/>
                  </a:lnTo>
                  <a:cubicBezTo>
                    <a:pt x="15383" y="31707"/>
                    <a:pt x="15693" y="31540"/>
                    <a:pt x="16002" y="31362"/>
                  </a:cubicBezTo>
                  <a:cubicBezTo>
                    <a:pt x="16336" y="31183"/>
                    <a:pt x="16657" y="30993"/>
                    <a:pt x="17026" y="30767"/>
                  </a:cubicBezTo>
                  <a:cubicBezTo>
                    <a:pt x="17288" y="30624"/>
                    <a:pt x="17538" y="30457"/>
                    <a:pt x="17776" y="30302"/>
                  </a:cubicBezTo>
                  <a:lnTo>
                    <a:pt x="17860" y="30243"/>
                  </a:lnTo>
                  <a:lnTo>
                    <a:pt x="18074" y="30124"/>
                  </a:lnTo>
                  <a:cubicBezTo>
                    <a:pt x="18312" y="29981"/>
                    <a:pt x="18550" y="29826"/>
                    <a:pt x="18788" y="29671"/>
                  </a:cubicBezTo>
                  <a:cubicBezTo>
                    <a:pt x="19372" y="29278"/>
                    <a:pt x="19979" y="28873"/>
                    <a:pt x="20538" y="28433"/>
                  </a:cubicBezTo>
                  <a:cubicBezTo>
                    <a:pt x="21098" y="28004"/>
                    <a:pt x="21646" y="27564"/>
                    <a:pt x="22181" y="27111"/>
                  </a:cubicBezTo>
                  <a:cubicBezTo>
                    <a:pt x="22705" y="26659"/>
                    <a:pt x="23241" y="26183"/>
                    <a:pt x="23848" y="25623"/>
                  </a:cubicBezTo>
                  <a:cubicBezTo>
                    <a:pt x="24134" y="25337"/>
                    <a:pt x="24396" y="25087"/>
                    <a:pt x="24634" y="24849"/>
                  </a:cubicBezTo>
                  <a:lnTo>
                    <a:pt x="24646" y="24825"/>
                  </a:lnTo>
                  <a:cubicBezTo>
                    <a:pt x="24884" y="24611"/>
                    <a:pt x="25122" y="24349"/>
                    <a:pt x="25349" y="24099"/>
                  </a:cubicBezTo>
                  <a:cubicBezTo>
                    <a:pt x="25765" y="23623"/>
                    <a:pt x="26242" y="23075"/>
                    <a:pt x="26670" y="22480"/>
                  </a:cubicBezTo>
                  <a:cubicBezTo>
                    <a:pt x="26718" y="22432"/>
                    <a:pt x="26753" y="22385"/>
                    <a:pt x="26777" y="22349"/>
                  </a:cubicBezTo>
                  <a:cubicBezTo>
                    <a:pt x="26837" y="22242"/>
                    <a:pt x="26908" y="22146"/>
                    <a:pt x="26992" y="22051"/>
                  </a:cubicBezTo>
                  <a:lnTo>
                    <a:pt x="27349" y="21527"/>
                  </a:lnTo>
                  <a:cubicBezTo>
                    <a:pt x="27551" y="21194"/>
                    <a:pt x="27766" y="20872"/>
                    <a:pt x="27908" y="20622"/>
                  </a:cubicBezTo>
                  <a:cubicBezTo>
                    <a:pt x="27920" y="20575"/>
                    <a:pt x="27956" y="20527"/>
                    <a:pt x="27980" y="20480"/>
                  </a:cubicBezTo>
                  <a:lnTo>
                    <a:pt x="28158" y="20170"/>
                  </a:lnTo>
                  <a:lnTo>
                    <a:pt x="28266" y="19991"/>
                  </a:lnTo>
                  <a:cubicBezTo>
                    <a:pt x="28337" y="19884"/>
                    <a:pt x="28397" y="19765"/>
                    <a:pt x="28456" y="19646"/>
                  </a:cubicBezTo>
                  <a:cubicBezTo>
                    <a:pt x="28516" y="19551"/>
                    <a:pt x="28563" y="19432"/>
                    <a:pt x="28623" y="19313"/>
                  </a:cubicBezTo>
                  <a:cubicBezTo>
                    <a:pt x="28635" y="19253"/>
                    <a:pt x="28670" y="19206"/>
                    <a:pt x="28694" y="19146"/>
                  </a:cubicBezTo>
                  <a:cubicBezTo>
                    <a:pt x="28754" y="19039"/>
                    <a:pt x="28801" y="18920"/>
                    <a:pt x="28849" y="18801"/>
                  </a:cubicBezTo>
                  <a:cubicBezTo>
                    <a:pt x="28861" y="18753"/>
                    <a:pt x="28897" y="18717"/>
                    <a:pt x="28909" y="18670"/>
                  </a:cubicBezTo>
                  <a:cubicBezTo>
                    <a:pt x="29159" y="18039"/>
                    <a:pt x="29385" y="17384"/>
                    <a:pt x="29623" y="16670"/>
                  </a:cubicBezTo>
                  <a:cubicBezTo>
                    <a:pt x="29682" y="16479"/>
                    <a:pt x="29742" y="16289"/>
                    <a:pt x="29801" y="16110"/>
                  </a:cubicBezTo>
                  <a:cubicBezTo>
                    <a:pt x="29813" y="16062"/>
                    <a:pt x="29825" y="16003"/>
                    <a:pt x="29849" y="15955"/>
                  </a:cubicBezTo>
                  <a:cubicBezTo>
                    <a:pt x="29885" y="15836"/>
                    <a:pt x="29921" y="15741"/>
                    <a:pt x="29944" y="15622"/>
                  </a:cubicBezTo>
                  <a:lnTo>
                    <a:pt x="30111" y="14991"/>
                  </a:lnTo>
                  <a:cubicBezTo>
                    <a:pt x="30147" y="14872"/>
                    <a:pt x="30171" y="14753"/>
                    <a:pt x="30182" y="14634"/>
                  </a:cubicBezTo>
                  <a:cubicBezTo>
                    <a:pt x="30182" y="14574"/>
                    <a:pt x="30206" y="14515"/>
                    <a:pt x="30218" y="14455"/>
                  </a:cubicBezTo>
                  <a:cubicBezTo>
                    <a:pt x="30230" y="14312"/>
                    <a:pt x="30266" y="14169"/>
                    <a:pt x="30278" y="14038"/>
                  </a:cubicBezTo>
                  <a:lnTo>
                    <a:pt x="30290" y="13979"/>
                  </a:lnTo>
                  <a:cubicBezTo>
                    <a:pt x="30325" y="13812"/>
                    <a:pt x="30337" y="13669"/>
                    <a:pt x="30349" y="13503"/>
                  </a:cubicBezTo>
                  <a:lnTo>
                    <a:pt x="30361" y="13360"/>
                  </a:lnTo>
                  <a:cubicBezTo>
                    <a:pt x="30385" y="13157"/>
                    <a:pt x="30397" y="12967"/>
                    <a:pt x="30397" y="12776"/>
                  </a:cubicBezTo>
                  <a:lnTo>
                    <a:pt x="30397" y="12479"/>
                  </a:lnTo>
                  <a:lnTo>
                    <a:pt x="30397" y="12181"/>
                  </a:lnTo>
                  <a:cubicBezTo>
                    <a:pt x="30397" y="12062"/>
                    <a:pt x="30397" y="11943"/>
                    <a:pt x="30385" y="11824"/>
                  </a:cubicBezTo>
                  <a:lnTo>
                    <a:pt x="30385" y="11800"/>
                  </a:lnTo>
                  <a:cubicBezTo>
                    <a:pt x="30385" y="11705"/>
                    <a:pt x="30361" y="11574"/>
                    <a:pt x="30349" y="11431"/>
                  </a:cubicBezTo>
                  <a:cubicBezTo>
                    <a:pt x="30337" y="11252"/>
                    <a:pt x="30325" y="11062"/>
                    <a:pt x="30278" y="10883"/>
                  </a:cubicBezTo>
                  <a:cubicBezTo>
                    <a:pt x="30242" y="10693"/>
                    <a:pt x="30206" y="10478"/>
                    <a:pt x="30159" y="10288"/>
                  </a:cubicBezTo>
                  <a:cubicBezTo>
                    <a:pt x="30111" y="10085"/>
                    <a:pt x="30052" y="9871"/>
                    <a:pt x="29992" y="9669"/>
                  </a:cubicBezTo>
                  <a:lnTo>
                    <a:pt x="29968" y="9550"/>
                  </a:lnTo>
                  <a:cubicBezTo>
                    <a:pt x="29932" y="9419"/>
                    <a:pt x="29885" y="9312"/>
                    <a:pt x="29849" y="9192"/>
                  </a:cubicBezTo>
                  <a:cubicBezTo>
                    <a:pt x="29825" y="9145"/>
                    <a:pt x="29813" y="9109"/>
                    <a:pt x="29801" y="9061"/>
                  </a:cubicBezTo>
                  <a:cubicBezTo>
                    <a:pt x="29694" y="8752"/>
                    <a:pt x="29575" y="8442"/>
                    <a:pt x="29444" y="8157"/>
                  </a:cubicBezTo>
                  <a:cubicBezTo>
                    <a:pt x="29337" y="7930"/>
                    <a:pt x="29230" y="7716"/>
                    <a:pt x="29111" y="7490"/>
                  </a:cubicBezTo>
                  <a:lnTo>
                    <a:pt x="28932" y="7180"/>
                  </a:lnTo>
                  <a:cubicBezTo>
                    <a:pt x="28920" y="7168"/>
                    <a:pt x="28920" y="7133"/>
                    <a:pt x="28909" y="7121"/>
                  </a:cubicBezTo>
                  <a:cubicBezTo>
                    <a:pt x="28873" y="7073"/>
                    <a:pt x="28861" y="7026"/>
                    <a:pt x="28837" y="6978"/>
                  </a:cubicBezTo>
                  <a:lnTo>
                    <a:pt x="28682" y="6728"/>
                  </a:lnTo>
                  <a:lnTo>
                    <a:pt x="28539" y="6478"/>
                  </a:lnTo>
                  <a:cubicBezTo>
                    <a:pt x="28480" y="6371"/>
                    <a:pt x="28397" y="6287"/>
                    <a:pt x="28325" y="6180"/>
                  </a:cubicBezTo>
                  <a:lnTo>
                    <a:pt x="28242" y="6049"/>
                  </a:lnTo>
                  <a:cubicBezTo>
                    <a:pt x="28027" y="5763"/>
                    <a:pt x="27789" y="5490"/>
                    <a:pt x="27563" y="5228"/>
                  </a:cubicBezTo>
                  <a:cubicBezTo>
                    <a:pt x="27289" y="4894"/>
                    <a:pt x="26968" y="4597"/>
                    <a:pt x="26670" y="4299"/>
                  </a:cubicBezTo>
                  <a:lnTo>
                    <a:pt x="26658" y="4287"/>
                  </a:lnTo>
                  <a:cubicBezTo>
                    <a:pt x="26396" y="4037"/>
                    <a:pt x="26170" y="3811"/>
                    <a:pt x="25932" y="3620"/>
                  </a:cubicBezTo>
                  <a:cubicBezTo>
                    <a:pt x="25658" y="3382"/>
                    <a:pt x="25360" y="3156"/>
                    <a:pt x="25087" y="2942"/>
                  </a:cubicBezTo>
                  <a:cubicBezTo>
                    <a:pt x="24848" y="2763"/>
                    <a:pt x="24587" y="2596"/>
                    <a:pt x="24337" y="2430"/>
                  </a:cubicBezTo>
                  <a:lnTo>
                    <a:pt x="24253" y="2370"/>
                  </a:lnTo>
                  <a:lnTo>
                    <a:pt x="24110" y="2275"/>
                  </a:lnTo>
                  <a:cubicBezTo>
                    <a:pt x="23813" y="2084"/>
                    <a:pt x="23515" y="1894"/>
                    <a:pt x="23205" y="1715"/>
                  </a:cubicBezTo>
                  <a:cubicBezTo>
                    <a:pt x="22920" y="1549"/>
                    <a:pt x="22622" y="1406"/>
                    <a:pt x="22312" y="1251"/>
                  </a:cubicBezTo>
                  <a:cubicBezTo>
                    <a:pt x="22051" y="1120"/>
                    <a:pt x="21753" y="1001"/>
                    <a:pt x="21408" y="870"/>
                  </a:cubicBezTo>
                  <a:cubicBezTo>
                    <a:pt x="21015" y="715"/>
                    <a:pt x="20622" y="596"/>
                    <a:pt x="20300" y="513"/>
                  </a:cubicBezTo>
                  <a:cubicBezTo>
                    <a:pt x="20003" y="418"/>
                    <a:pt x="19693" y="358"/>
                    <a:pt x="19288" y="275"/>
                  </a:cubicBezTo>
                  <a:cubicBezTo>
                    <a:pt x="18955" y="203"/>
                    <a:pt x="18598" y="156"/>
                    <a:pt x="18264" y="120"/>
                  </a:cubicBezTo>
                  <a:cubicBezTo>
                    <a:pt x="17526" y="37"/>
                    <a:pt x="16907" y="1"/>
                    <a:pt x="16347" y="1"/>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a:off x="3001850" y="1248600"/>
              <a:ext cx="62525" cy="117800"/>
            </a:xfrm>
            <a:custGeom>
              <a:rect b="b" l="l" r="r" t="t"/>
              <a:pathLst>
                <a:path extrusionOk="0" h="4712" w="2501">
                  <a:moveTo>
                    <a:pt x="1358" y="687"/>
                  </a:moveTo>
                  <a:cubicBezTo>
                    <a:pt x="1405" y="770"/>
                    <a:pt x="1465" y="866"/>
                    <a:pt x="1501" y="949"/>
                  </a:cubicBezTo>
                  <a:cubicBezTo>
                    <a:pt x="1608" y="1163"/>
                    <a:pt x="1715" y="1366"/>
                    <a:pt x="1798" y="1580"/>
                  </a:cubicBezTo>
                  <a:cubicBezTo>
                    <a:pt x="1906" y="1794"/>
                    <a:pt x="1977" y="2020"/>
                    <a:pt x="2060" y="2247"/>
                  </a:cubicBezTo>
                  <a:cubicBezTo>
                    <a:pt x="2084" y="2366"/>
                    <a:pt x="2120" y="2485"/>
                    <a:pt x="2132" y="2592"/>
                  </a:cubicBezTo>
                  <a:cubicBezTo>
                    <a:pt x="2156" y="2747"/>
                    <a:pt x="2179" y="2913"/>
                    <a:pt x="2179" y="3080"/>
                  </a:cubicBezTo>
                  <a:cubicBezTo>
                    <a:pt x="2179" y="3223"/>
                    <a:pt x="2144" y="3378"/>
                    <a:pt x="2120" y="3521"/>
                  </a:cubicBezTo>
                  <a:cubicBezTo>
                    <a:pt x="2084" y="3616"/>
                    <a:pt x="2060" y="3723"/>
                    <a:pt x="2001" y="3794"/>
                  </a:cubicBezTo>
                  <a:cubicBezTo>
                    <a:pt x="1953" y="3866"/>
                    <a:pt x="1894" y="3937"/>
                    <a:pt x="1834" y="3997"/>
                  </a:cubicBezTo>
                  <a:cubicBezTo>
                    <a:pt x="1775" y="4056"/>
                    <a:pt x="1715" y="4104"/>
                    <a:pt x="1644" y="4152"/>
                  </a:cubicBezTo>
                  <a:cubicBezTo>
                    <a:pt x="1596" y="4175"/>
                    <a:pt x="1536" y="4199"/>
                    <a:pt x="1489" y="4211"/>
                  </a:cubicBezTo>
                  <a:cubicBezTo>
                    <a:pt x="1441" y="4211"/>
                    <a:pt x="1417" y="4223"/>
                    <a:pt x="1370" y="4223"/>
                  </a:cubicBezTo>
                  <a:cubicBezTo>
                    <a:pt x="1351" y="4237"/>
                    <a:pt x="1334" y="4242"/>
                    <a:pt x="1318" y="4242"/>
                  </a:cubicBezTo>
                  <a:cubicBezTo>
                    <a:pt x="1292" y="4242"/>
                    <a:pt x="1268" y="4230"/>
                    <a:pt x="1239" y="4223"/>
                  </a:cubicBezTo>
                  <a:cubicBezTo>
                    <a:pt x="1191" y="4211"/>
                    <a:pt x="1144" y="4199"/>
                    <a:pt x="1108" y="4164"/>
                  </a:cubicBezTo>
                  <a:cubicBezTo>
                    <a:pt x="1048" y="4116"/>
                    <a:pt x="1001" y="4092"/>
                    <a:pt x="941" y="4033"/>
                  </a:cubicBezTo>
                  <a:cubicBezTo>
                    <a:pt x="870" y="3937"/>
                    <a:pt x="810" y="3854"/>
                    <a:pt x="751" y="3759"/>
                  </a:cubicBezTo>
                  <a:cubicBezTo>
                    <a:pt x="691" y="3664"/>
                    <a:pt x="655" y="3556"/>
                    <a:pt x="608" y="3437"/>
                  </a:cubicBezTo>
                  <a:cubicBezTo>
                    <a:pt x="596" y="3342"/>
                    <a:pt x="584" y="3259"/>
                    <a:pt x="584" y="3163"/>
                  </a:cubicBezTo>
                  <a:cubicBezTo>
                    <a:pt x="596" y="2878"/>
                    <a:pt x="655" y="2616"/>
                    <a:pt x="727" y="2342"/>
                  </a:cubicBezTo>
                  <a:lnTo>
                    <a:pt x="727" y="2342"/>
                  </a:lnTo>
                  <a:cubicBezTo>
                    <a:pt x="727" y="2366"/>
                    <a:pt x="715" y="2390"/>
                    <a:pt x="715" y="2401"/>
                  </a:cubicBezTo>
                  <a:cubicBezTo>
                    <a:pt x="763" y="2247"/>
                    <a:pt x="810" y="2080"/>
                    <a:pt x="870" y="1925"/>
                  </a:cubicBezTo>
                  <a:lnTo>
                    <a:pt x="1048" y="1437"/>
                  </a:lnTo>
                  <a:lnTo>
                    <a:pt x="1358" y="687"/>
                  </a:lnTo>
                  <a:close/>
                  <a:moveTo>
                    <a:pt x="1280" y="0"/>
                  </a:moveTo>
                  <a:cubicBezTo>
                    <a:pt x="1221" y="0"/>
                    <a:pt x="1160" y="19"/>
                    <a:pt x="1108" y="56"/>
                  </a:cubicBezTo>
                  <a:cubicBezTo>
                    <a:pt x="1048" y="104"/>
                    <a:pt x="1013" y="163"/>
                    <a:pt x="1001" y="235"/>
                  </a:cubicBezTo>
                  <a:cubicBezTo>
                    <a:pt x="941" y="365"/>
                    <a:pt x="858" y="520"/>
                    <a:pt x="786" y="651"/>
                  </a:cubicBezTo>
                  <a:cubicBezTo>
                    <a:pt x="727" y="770"/>
                    <a:pt x="667" y="877"/>
                    <a:pt x="608" y="997"/>
                  </a:cubicBezTo>
                  <a:cubicBezTo>
                    <a:pt x="489" y="1235"/>
                    <a:pt x="370" y="1473"/>
                    <a:pt x="286" y="1723"/>
                  </a:cubicBezTo>
                  <a:cubicBezTo>
                    <a:pt x="251" y="1794"/>
                    <a:pt x="227" y="1854"/>
                    <a:pt x="203" y="1925"/>
                  </a:cubicBezTo>
                  <a:cubicBezTo>
                    <a:pt x="191" y="2009"/>
                    <a:pt x="167" y="2080"/>
                    <a:pt x="143" y="2151"/>
                  </a:cubicBezTo>
                  <a:cubicBezTo>
                    <a:pt x="120" y="2223"/>
                    <a:pt x="108" y="2318"/>
                    <a:pt x="84" y="2390"/>
                  </a:cubicBezTo>
                  <a:cubicBezTo>
                    <a:pt x="72" y="2449"/>
                    <a:pt x="60" y="2497"/>
                    <a:pt x="60" y="2556"/>
                  </a:cubicBezTo>
                  <a:cubicBezTo>
                    <a:pt x="48" y="2628"/>
                    <a:pt x="24" y="2699"/>
                    <a:pt x="24" y="2782"/>
                  </a:cubicBezTo>
                  <a:cubicBezTo>
                    <a:pt x="12" y="2961"/>
                    <a:pt x="1" y="3152"/>
                    <a:pt x="48" y="3342"/>
                  </a:cubicBezTo>
                  <a:cubicBezTo>
                    <a:pt x="72" y="3533"/>
                    <a:pt x="132" y="3735"/>
                    <a:pt x="239" y="3914"/>
                  </a:cubicBezTo>
                  <a:cubicBezTo>
                    <a:pt x="310" y="4056"/>
                    <a:pt x="417" y="4187"/>
                    <a:pt x="524" y="4330"/>
                  </a:cubicBezTo>
                  <a:cubicBezTo>
                    <a:pt x="596" y="4402"/>
                    <a:pt x="667" y="4473"/>
                    <a:pt x="763" y="4533"/>
                  </a:cubicBezTo>
                  <a:cubicBezTo>
                    <a:pt x="834" y="4580"/>
                    <a:pt x="905" y="4628"/>
                    <a:pt x="1001" y="4652"/>
                  </a:cubicBezTo>
                  <a:cubicBezTo>
                    <a:pt x="1084" y="4687"/>
                    <a:pt x="1155" y="4699"/>
                    <a:pt x="1251" y="4711"/>
                  </a:cubicBezTo>
                  <a:cubicBezTo>
                    <a:pt x="1263" y="4699"/>
                    <a:pt x="1298" y="4699"/>
                    <a:pt x="1322" y="4699"/>
                  </a:cubicBezTo>
                  <a:cubicBezTo>
                    <a:pt x="1370" y="4699"/>
                    <a:pt x="1429" y="4699"/>
                    <a:pt x="1477" y="4687"/>
                  </a:cubicBezTo>
                  <a:cubicBezTo>
                    <a:pt x="1536" y="4676"/>
                    <a:pt x="1596" y="4652"/>
                    <a:pt x="1644" y="4640"/>
                  </a:cubicBezTo>
                  <a:cubicBezTo>
                    <a:pt x="1679" y="4628"/>
                    <a:pt x="1715" y="4616"/>
                    <a:pt x="1763" y="4580"/>
                  </a:cubicBezTo>
                  <a:cubicBezTo>
                    <a:pt x="1834" y="4533"/>
                    <a:pt x="1894" y="4485"/>
                    <a:pt x="1953" y="4449"/>
                  </a:cubicBezTo>
                  <a:lnTo>
                    <a:pt x="2132" y="4271"/>
                  </a:lnTo>
                  <a:cubicBezTo>
                    <a:pt x="2179" y="4211"/>
                    <a:pt x="2215" y="4128"/>
                    <a:pt x="2263" y="4056"/>
                  </a:cubicBezTo>
                  <a:cubicBezTo>
                    <a:pt x="2429" y="3759"/>
                    <a:pt x="2489" y="3390"/>
                    <a:pt x="2501" y="3044"/>
                  </a:cubicBezTo>
                  <a:cubicBezTo>
                    <a:pt x="2501" y="2878"/>
                    <a:pt x="2489" y="2735"/>
                    <a:pt x="2477" y="2568"/>
                  </a:cubicBezTo>
                  <a:cubicBezTo>
                    <a:pt x="2453" y="2437"/>
                    <a:pt x="2441" y="2318"/>
                    <a:pt x="2418" y="2199"/>
                  </a:cubicBezTo>
                  <a:cubicBezTo>
                    <a:pt x="2382" y="2080"/>
                    <a:pt x="2358" y="1949"/>
                    <a:pt x="2310" y="1830"/>
                  </a:cubicBezTo>
                  <a:cubicBezTo>
                    <a:pt x="2215" y="1592"/>
                    <a:pt x="2120" y="1354"/>
                    <a:pt x="2001" y="1127"/>
                  </a:cubicBezTo>
                  <a:cubicBezTo>
                    <a:pt x="1882" y="889"/>
                    <a:pt x="1727" y="663"/>
                    <a:pt x="1596" y="437"/>
                  </a:cubicBezTo>
                  <a:cubicBezTo>
                    <a:pt x="1572" y="413"/>
                    <a:pt x="1548" y="401"/>
                    <a:pt x="1536" y="377"/>
                  </a:cubicBezTo>
                  <a:cubicBezTo>
                    <a:pt x="1548" y="342"/>
                    <a:pt x="1548" y="294"/>
                    <a:pt x="1548" y="246"/>
                  </a:cubicBezTo>
                  <a:cubicBezTo>
                    <a:pt x="1536" y="139"/>
                    <a:pt x="1477" y="56"/>
                    <a:pt x="1382" y="20"/>
                  </a:cubicBezTo>
                  <a:cubicBezTo>
                    <a:pt x="1350" y="7"/>
                    <a:pt x="1316" y="0"/>
                    <a:pt x="12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2907800" y="1326025"/>
              <a:ext cx="60450" cy="110325"/>
            </a:xfrm>
            <a:custGeom>
              <a:rect b="b" l="l" r="r" t="t"/>
              <a:pathLst>
                <a:path extrusionOk="0" h="4413" w="2418">
                  <a:moveTo>
                    <a:pt x="1275" y="462"/>
                  </a:moveTo>
                  <a:lnTo>
                    <a:pt x="1275" y="462"/>
                  </a:lnTo>
                  <a:cubicBezTo>
                    <a:pt x="1275" y="463"/>
                    <a:pt x="1276" y="464"/>
                    <a:pt x="1276" y="465"/>
                  </a:cubicBezTo>
                  <a:lnTo>
                    <a:pt x="1276" y="465"/>
                  </a:lnTo>
                  <a:cubicBezTo>
                    <a:pt x="1276" y="464"/>
                    <a:pt x="1275" y="463"/>
                    <a:pt x="1275" y="462"/>
                  </a:cubicBezTo>
                  <a:close/>
                  <a:moveTo>
                    <a:pt x="1262" y="436"/>
                  </a:moveTo>
                  <a:cubicBezTo>
                    <a:pt x="1268" y="446"/>
                    <a:pt x="1271" y="455"/>
                    <a:pt x="1275" y="462"/>
                  </a:cubicBezTo>
                  <a:lnTo>
                    <a:pt x="1275" y="462"/>
                  </a:lnTo>
                  <a:cubicBezTo>
                    <a:pt x="1274" y="461"/>
                    <a:pt x="1274" y="460"/>
                    <a:pt x="1274" y="459"/>
                  </a:cubicBezTo>
                  <a:lnTo>
                    <a:pt x="1274" y="459"/>
                  </a:lnTo>
                  <a:cubicBezTo>
                    <a:pt x="1276" y="462"/>
                    <a:pt x="1277" y="464"/>
                    <a:pt x="1279" y="467"/>
                  </a:cubicBezTo>
                  <a:lnTo>
                    <a:pt x="1279" y="467"/>
                  </a:lnTo>
                  <a:cubicBezTo>
                    <a:pt x="1278" y="466"/>
                    <a:pt x="1277" y="466"/>
                    <a:pt x="1276" y="465"/>
                  </a:cubicBezTo>
                  <a:lnTo>
                    <a:pt x="1276" y="465"/>
                  </a:lnTo>
                  <a:cubicBezTo>
                    <a:pt x="1278" y="467"/>
                    <a:pt x="1279" y="469"/>
                    <a:pt x="1281" y="471"/>
                  </a:cubicBezTo>
                  <a:lnTo>
                    <a:pt x="1281" y="471"/>
                  </a:lnTo>
                  <a:cubicBezTo>
                    <a:pt x="1361" y="610"/>
                    <a:pt x="1431" y="749"/>
                    <a:pt x="1500" y="888"/>
                  </a:cubicBezTo>
                  <a:cubicBezTo>
                    <a:pt x="1596" y="1055"/>
                    <a:pt x="1667" y="1221"/>
                    <a:pt x="1738" y="1376"/>
                  </a:cubicBezTo>
                  <a:cubicBezTo>
                    <a:pt x="1810" y="1543"/>
                    <a:pt x="1869" y="1710"/>
                    <a:pt x="1953" y="1876"/>
                  </a:cubicBezTo>
                  <a:cubicBezTo>
                    <a:pt x="2012" y="2019"/>
                    <a:pt x="2048" y="2186"/>
                    <a:pt x="2096" y="2329"/>
                  </a:cubicBezTo>
                  <a:cubicBezTo>
                    <a:pt x="2108" y="2412"/>
                    <a:pt x="2131" y="2483"/>
                    <a:pt x="2143" y="2543"/>
                  </a:cubicBezTo>
                  <a:cubicBezTo>
                    <a:pt x="2143" y="2591"/>
                    <a:pt x="2155" y="2626"/>
                    <a:pt x="2155" y="2686"/>
                  </a:cubicBezTo>
                  <a:cubicBezTo>
                    <a:pt x="2167" y="2781"/>
                    <a:pt x="2167" y="2888"/>
                    <a:pt x="2167" y="2972"/>
                  </a:cubicBezTo>
                  <a:cubicBezTo>
                    <a:pt x="2167" y="3126"/>
                    <a:pt x="2143" y="3269"/>
                    <a:pt x="2108" y="3424"/>
                  </a:cubicBezTo>
                  <a:cubicBezTo>
                    <a:pt x="2084" y="3519"/>
                    <a:pt x="2036" y="3615"/>
                    <a:pt x="1989" y="3698"/>
                  </a:cubicBezTo>
                  <a:cubicBezTo>
                    <a:pt x="1953" y="3781"/>
                    <a:pt x="1893" y="3853"/>
                    <a:pt x="1834" y="3912"/>
                  </a:cubicBezTo>
                  <a:lnTo>
                    <a:pt x="1655" y="4043"/>
                  </a:lnTo>
                  <a:cubicBezTo>
                    <a:pt x="1596" y="4079"/>
                    <a:pt x="1536" y="4103"/>
                    <a:pt x="1477" y="4115"/>
                  </a:cubicBezTo>
                  <a:cubicBezTo>
                    <a:pt x="1429" y="4138"/>
                    <a:pt x="1381" y="4138"/>
                    <a:pt x="1334" y="4138"/>
                  </a:cubicBezTo>
                  <a:cubicBezTo>
                    <a:pt x="1262" y="4138"/>
                    <a:pt x="1215" y="4115"/>
                    <a:pt x="1155" y="4115"/>
                  </a:cubicBezTo>
                  <a:cubicBezTo>
                    <a:pt x="1096" y="4103"/>
                    <a:pt x="1036" y="4067"/>
                    <a:pt x="1000" y="4043"/>
                  </a:cubicBezTo>
                  <a:cubicBezTo>
                    <a:pt x="941" y="4019"/>
                    <a:pt x="893" y="3972"/>
                    <a:pt x="846" y="3924"/>
                  </a:cubicBezTo>
                  <a:cubicBezTo>
                    <a:pt x="798" y="3876"/>
                    <a:pt x="750" y="3817"/>
                    <a:pt x="726" y="3757"/>
                  </a:cubicBezTo>
                  <a:cubicBezTo>
                    <a:pt x="655" y="3615"/>
                    <a:pt x="595" y="3460"/>
                    <a:pt x="548" y="3305"/>
                  </a:cubicBezTo>
                  <a:cubicBezTo>
                    <a:pt x="512" y="3150"/>
                    <a:pt x="500" y="3019"/>
                    <a:pt x="500" y="2864"/>
                  </a:cubicBezTo>
                  <a:cubicBezTo>
                    <a:pt x="524" y="2579"/>
                    <a:pt x="584" y="2305"/>
                    <a:pt x="655" y="2019"/>
                  </a:cubicBezTo>
                  <a:cubicBezTo>
                    <a:pt x="667" y="1960"/>
                    <a:pt x="703" y="1888"/>
                    <a:pt x="715" y="1829"/>
                  </a:cubicBezTo>
                  <a:cubicBezTo>
                    <a:pt x="738" y="1757"/>
                    <a:pt x="774" y="1674"/>
                    <a:pt x="786" y="1590"/>
                  </a:cubicBezTo>
                  <a:cubicBezTo>
                    <a:pt x="834" y="1436"/>
                    <a:pt x="893" y="1305"/>
                    <a:pt x="953" y="1162"/>
                  </a:cubicBezTo>
                  <a:cubicBezTo>
                    <a:pt x="1012" y="1019"/>
                    <a:pt x="1072" y="876"/>
                    <a:pt x="1131" y="733"/>
                  </a:cubicBezTo>
                  <a:cubicBezTo>
                    <a:pt x="1179" y="638"/>
                    <a:pt x="1215" y="543"/>
                    <a:pt x="1262" y="436"/>
                  </a:cubicBezTo>
                  <a:close/>
                  <a:moveTo>
                    <a:pt x="1193" y="0"/>
                  </a:moveTo>
                  <a:cubicBezTo>
                    <a:pt x="1172" y="0"/>
                    <a:pt x="1151" y="3"/>
                    <a:pt x="1131" y="7"/>
                  </a:cubicBezTo>
                  <a:cubicBezTo>
                    <a:pt x="1072" y="31"/>
                    <a:pt x="1036" y="66"/>
                    <a:pt x="1024" y="126"/>
                  </a:cubicBezTo>
                  <a:cubicBezTo>
                    <a:pt x="965" y="221"/>
                    <a:pt x="905" y="328"/>
                    <a:pt x="857" y="412"/>
                  </a:cubicBezTo>
                  <a:cubicBezTo>
                    <a:pt x="810" y="507"/>
                    <a:pt x="750" y="590"/>
                    <a:pt x="715" y="686"/>
                  </a:cubicBezTo>
                  <a:cubicBezTo>
                    <a:pt x="619" y="840"/>
                    <a:pt x="536" y="1007"/>
                    <a:pt x="453" y="1174"/>
                  </a:cubicBezTo>
                  <a:cubicBezTo>
                    <a:pt x="441" y="1221"/>
                    <a:pt x="417" y="1257"/>
                    <a:pt x="393" y="1305"/>
                  </a:cubicBezTo>
                  <a:cubicBezTo>
                    <a:pt x="381" y="1340"/>
                    <a:pt x="369" y="1376"/>
                    <a:pt x="357" y="1412"/>
                  </a:cubicBezTo>
                  <a:cubicBezTo>
                    <a:pt x="322" y="1495"/>
                    <a:pt x="274" y="1579"/>
                    <a:pt x="250" y="1662"/>
                  </a:cubicBezTo>
                  <a:cubicBezTo>
                    <a:pt x="238" y="1721"/>
                    <a:pt x="203" y="1781"/>
                    <a:pt x="191" y="1840"/>
                  </a:cubicBezTo>
                  <a:cubicBezTo>
                    <a:pt x="179" y="1888"/>
                    <a:pt x="155" y="1948"/>
                    <a:pt x="143" y="1995"/>
                  </a:cubicBezTo>
                  <a:cubicBezTo>
                    <a:pt x="131" y="2055"/>
                    <a:pt x="119" y="2114"/>
                    <a:pt x="95" y="2150"/>
                  </a:cubicBezTo>
                  <a:cubicBezTo>
                    <a:pt x="84" y="2198"/>
                    <a:pt x="84" y="2245"/>
                    <a:pt x="72" y="2269"/>
                  </a:cubicBezTo>
                  <a:cubicBezTo>
                    <a:pt x="24" y="2495"/>
                    <a:pt x="0" y="2733"/>
                    <a:pt x="24" y="2972"/>
                  </a:cubicBezTo>
                  <a:cubicBezTo>
                    <a:pt x="60" y="3257"/>
                    <a:pt x="143" y="3555"/>
                    <a:pt x="298" y="3793"/>
                  </a:cubicBezTo>
                  <a:cubicBezTo>
                    <a:pt x="369" y="3912"/>
                    <a:pt x="441" y="4019"/>
                    <a:pt x="548" y="4115"/>
                  </a:cubicBezTo>
                  <a:cubicBezTo>
                    <a:pt x="631" y="4210"/>
                    <a:pt x="750" y="4281"/>
                    <a:pt x="857" y="4329"/>
                  </a:cubicBezTo>
                  <a:cubicBezTo>
                    <a:pt x="1000" y="4388"/>
                    <a:pt x="1131" y="4412"/>
                    <a:pt x="1262" y="4412"/>
                  </a:cubicBezTo>
                  <a:lnTo>
                    <a:pt x="1310" y="4412"/>
                  </a:lnTo>
                  <a:cubicBezTo>
                    <a:pt x="1441" y="4412"/>
                    <a:pt x="1572" y="4365"/>
                    <a:pt x="1679" y="4317"/>
                  </a:cubicBezTo>
                  <a:cubicBezTo>
                    <a:pt x="1738" y="4281"/>
                    <a:pt x="1810" y="4234"/>
                    <a:pt x="1869" y="4198"/>
                  </a:cubicBezTo>
                  <a:cubicBezTo>
                    <a:pt x="1917" y="4150"/>
                    <a:pt x="1977" y="4103"/>
                    <a:pt x="2024" y="4055"/>
                  </a:cubicBezTo>
                  <a:cubicBezTo>
                    <a:pt x="2108" y="3972"/>
                    <a:pt x="2191" y="3853"/>
                    <a:pt x="2239" y="3734"/>
                  </a:cubicBezTo>
                  <a:cubicBezTo>
                    <a:pt x="2298" y="3603"/>
                    <a:pt x="2346" y="3460"/>
                    <a:pt x="2381" y="3329"/>
                  </a:cubicBezTo>
                  <a:cubicBezTo>
                    <a:pt x="2405" y="3198"/>
                    <a:pt x="2417" y="3079"/>
                    <a:pt x="2417" y="2948"/>
                  </a:cubicBezTo>
                  <a:cubicBezTo>
                    <a:pt x="2417" y="2674"/>
                    <a:pt x="2393" y="2424"/>
                    <a:pt x="2334" y="2174"/>
                  </a:cubicBezTo>
                  <a:cubicBezTo>
                    <a:pt x="2286" y="1971"/>
                    <a:pt x="2227" y="1781"/>
                    <a:pt x="2167" y="1590"/>
                  </a:cubicBezTo>
                  <a:cubicBezTo>
                    <a:pt x="2108" y="1412"/>
                    <a:pt x="2036" y="1233"/>
                    <a:pt x="1941" y="1055"/>
                  </a:cubicBezTo>
                  <a:cubicBezTo>
                    <a:pt x="1858" y="876"/>
                    <a:pt x="1762" y="697"/>
                    <a:pt x="1667" y="519"/>
                  </a:cubicBezTo>
                  <a:cubicBezTo>
                    <a:pt x="1619" y="447"/>
                    <a:pt x="1560" y="352"/>
                    <a:pt x="1512" y="281"/>
                  </a:cubicBezTo>
                  <a:cubicBezTo>
                    <a:pt x="1488" y="245"/>
                    <a:pt x="1465" y="209"/>
                    <a:pt x="1441" y="174"/>
                  </a:cubicBezTo>
                  <a:cubicBezTo>
                    <a:pt x="1429" y="162"/>
                    <a:pt x="1429" y="150"/>
                    <a:pt x="1405" y="126"/>
                  </a:cubicBezTo>
                  <a:lnTo>
                    <a:pt x="1346" y="66"/>
                  </a:lnTo>
                  <a:cubicBezTo>
                    <a:pt x="1334" y="55"/>
                    <a:pt x="1334" y="55"/>
                    <a:pt x="1322" y="55"/>
                  </a:cubicBezTo>
                  <a:lnTo>
                    <a:pt x="1310" y="43"/>
                  </a:lnTo>
                  <a:cubicBezTo>
                    <a:pt x="1278" y="11"/>
                    <a:pt x="1236" y="0"/>
                    <a:pt x="11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a:off x="3044725" y="1479250"/>
              <a:ext cx="57750" cy="91925"/>
            </a:xfrm>
            <a:custGeom>
              <a:rect b="b" l="l" r="r" t="t"/>
              <a:pathLst>
                <a:path extrusionOk="0" h="3677" w="2310">
                  <a:moveTo>
                    <a:pt x="1310" y="355"/>
                  </a:moveTo>
                  <a:lnTo>
                    <a:pt x="1441" y="581"/>
                  </a:lnTo>
                  <a:lnTo>
                    <a:pt x="1572" y="843"/>
                  </a:lnTo>
                  <a:cubicBezTo>
                    <a:pt x="1619" y="938"/>
                    <a:pt x="1667" y="1045"/>
                    <a:pt x="1691" y="1141"/>
                  </a:cubicBezTo>
                  <a:cubicBezTo>
                    <a:pt x="1762" y="1355"/>
                    <a:pt x="1846" y="1546"/>
                    <a:pt x="1905" y="1760"/>
                  </a:cubicBezTo>
                  <a:cubicBezTo>
                    <a:pt x="1917" y="1843"/>
                    <a:pt x="1941" y="1927"/>
                    <a:pt x="1941" y="2022"/>
                  </a:cubicBezTo>
                  <a:cubicBezTo>
                    <a:pt x="1965" y="2129"/>
                    <a:pt x="1965" y="2212"/>
                    <a:pt x="1965" y="2319"/>
                  </a:cubicBezTo>
                  <a:cubicBezTo>
                    <a:pt x="1965" y="2450"/>
                    <a:pt x="1941" y="2569"/>
                    <a:pt x="1917" y="2712"/>
                  </a:cubicBezTo>
                  <a:cubicBezTo>
                    <a:pt x="1881" y="2784"/>
                    <a:pt x="1857" y="2855"/>
                    <a:pt x="1822" y="2915"/>
                  </a:cubicBezTo>
                  <a:cubicBezTo>
                    <a:pt x="1786" y="2986"/>
                    <a:pt x="1726" y="3046"/>
                    <a:pt x="1667" y="3129"/>
                  </a:cubicBezTo>
                  <a:cubicBezTo>
                    <a:pt x="1619" y="3153"/>
                    <a:pt x="1572" y="3201"/>
                    <a:pt x="1524" y="3224"/>
                  </a:cubicBezTo>
                  <a:cubicBezTo>
                    <a:pt x="1488" y="3260"/>
                    <a:pt x="1429" y="3272"/>
                    <a:pt x="1381" y="3284"/>
                  </a:cubicBezTo>
                  <a:cubicBezTo>
                    <a:pt x="1322" y="3308"/>
                    <a:pt x="1274" y="3308"/>
                    <a:pt x="1214" y="3308"/>
                  </a:cubicBezTo>
                  <a:cubicBezTo>
                    <a:pt x="1155" y="3284"/>
                    <a:pt x="1131" y="3284"/>
                    <a:pt x="1095" y="3284"/>
                  </a:cubicBezTo>
                  <a:lnTo>
                    <a:pt x="1012" y="3248"/>
                  </a:lnTo>
                  <a:cubicBezTo>
                    <a:pt x="953" y="3201"/>
                    <a:pt x="893" y="3153"/>
                    <a:pt x="845" y="3105"/>
                  </a:cubicBezTo>
                  <a:cubicBezTo>
                    <a:pt x="774" y="3034"/>
                    <a:pt x="714" y="2950"/>
                    <a:pt x="667" y="2855"/>
                  </a:cubicBezTo>
                  <a:cubicBezTo>
                    <a:pt x="631" y="2784"/>
                    <a:pt x="595" y="2712"/>
                    <a:pt x="583" y="2629"/>
                  </a:cubicBezTo>
                  <a:cubicBezTo>
                    <a:pt x="560" y="2534"/>
                    <a:pt x="548" y="2439"/>
                    <a:pt x="548" y="2331"/>
                  </a:cubicBezTo>
                  <a:cubicBezTo>
                    <a:pt x="560" y="2141"/>
                    <a:pt x="595" y="1950"/>
                    <a:pt x="655" y="1760"/>
                  </a:cubicBezTo>
                  <a:cubicBezTo>
                    <a:pt x="691" y="1605"/>
                    <a:pt x="738" y="1474"/>
                    <a:pt x="798" y="1319"/>
                  </a:cubicBezTo>
                  <a:cubicBezTo>
                    <a:pt x="833" y="1248"/>
                    <a:pt x="881" y="1165"/>
                    <a:pt x="917" y="1081"/>
                  </a:cubicBezTo>
                  <a:lnTo>
                    <a:pt x="1048" y="819"/>
                  </a:lnTo>
                  <a:cubicBezTo>
                    <a:pt x="1131" y="664"/>
                    <a:pt x="1214" y="498"/>
                    <a:pt x="1310" y="355"/>
                  </a:cubicBezTo>
                  <a:close/>
                  <a:moveTo>
                    <a:pt x="1217" y="0"/>
                  </a:moveTo>
                  <a:cubicBezTo>
                    <a:pt x="1169" y="0"/>
                    <a:pt x="1122" y="18"/>
                    <a:pt x="1095" y="57"/>
                  </a:cubicBezTo>
                  <a:cubicBezTo>
                    <a:pt x="1036" y="141"/>
                    <a:pt x="976" y="224"/>
                    <a:pt x="917" y="295"/>
                  </a:cubicBezTo>
                  <a:cubicBezTo>
                    <a:pt x="845" y="379"/>
                    <a:pt x="786" y="486"/>
                    <a:pt x="714" y="581"/>
                  </a:cubicBezTo>
                  <a:cubicBezTo>
                    <a:pt x="524" y="831"/>
                    <a:pt x="345" y="1081"/>
                    <a:pt x="226" y="1379"/>
                  </a:cubicBezTo>
                  <a:cubicBezTo>
                    <a:pt x="167" y="1546"/>
                    <a:pt x="107" y="1712"/>
                    <a:pt x="60" y="1879"/>
                  </a:cubicBezTo>
                  <a:cubicBezTo>
                    <a:pt x="12" y="2034"/>
                    <a:pt x="0" y="2188"/>
                    <a:pt x="12" y="2355"/>
                  </a:cubicBezTo>
                  <a:cubicBezTo>
                    <a:pt x="12" y="2439"/>
                    <a:pt x="24" y="2522"/>
                    <a:pt x="48" y="2617"/>
                  </a:cubicBezTo>
                  <a:cubicBezTo>
                    <a:pt x="60" y="2689"/>
                    <a:pt x="71" y="2772"/>
                    <a:pt x="107" y="2843"/>
                  </a:cubicBezTo>
                  <a:cubicBezTo>
                    <a:pt x="167" y="2986"/>
                    <a:pt x="238" y="3129"/>
                    <a:pt x="345" y="3248"/>
                  </a:cubicBezTo>
                  <a:cubicBezTo>
                    <a:pt x="441" y="3379"/>
                    <a:pt x="583" y="3498"/>
                    <a:pt x="726" y="3582"/>
                  </a:cubicBezTo>
                  <a:cubicBezTo>
                    <a:pt x="786" y="3617"/>
                    <a:pt x="845" y="3641"/>
                    <a:pt x="917" y="3665"/>
                  </a:cubicBezTo>
                  <a:cubicBezTo>
                    <a:pt x="1012" y="3665"/>
                    <a:pt x="1084" y="3677"/>
                    <a:pt x="1179" y="3677"/>
                  </a:cubicBezTo>
                  <a:cubicBezTo>
                    <a:pt x="1262" y="3677"/>
                    <a:pt x="1334" y="3665"/>
                    <a:pt x="1417" y="3641"/>
                  </a:cubicBezTo>
                  <a:cubicBezTo>
                    <a:pt x="1488" y="3629"/>
                    <a:pt x="1548" y="3617"/>
                    <a:pt x="1607" y="3570"/>
                  </a:cubicBezTo>
                  <a:cubicBezTo>
                    <a:pt x="1667" y="3546"/>
                    <a:pt x="1738" y="3510"/>
                    <a:pt x="1786" y="3462"/>
                  </a:cubicBezTo>
                  <a:cubicBezTo>
                    <a:pt x="1846" y="3427"/>
                    <a:pt x="1905" y="3367"/>
                    <a:pt x="1953" y="3320"/>
                  </a:cubicBezTo>
                  <a:cubicBezTo>
                    <a:pt x="2048" y="3201"/>
                    <a:pt x="2143" y="3046"/>
                    <a:pt x="2203" y="2903"/>
                  </a:cubicBezTo>
                  <a:cubicBezTo>
                    <a:pt x="2250" y="2772"/>
                    <a:pt x="2274" y="2629"/>
                    <a:pt x="2286" y="2486"/>
                  </a:cubicBezTo>
                  <a:cubicBezTo>
                    <a:pt x="2310" y="2319"/>
                    <a:pt x="2310" y="2177"/>
                    <a:pt x="2286" y="2010"/>
                  </a:cubicBezTo>
                  <a:cubicBezTo>
                    <a:pt x="2274" y="1784"/>
                    <a:pt x="2215" y="1546"/>
                    <a:pt x="2143" y="1343"/>
                  </a:cubicBezTo>
                  <a:cubicBezTo>
                    <a:pt x="2107" y="1236"/>
                    <a:pt x="2072" y="1129"/>
                    <a:pt x="2036" y="1045"/>
                  </a:cubicBezTo>
                  <a:lnTo>
                    <a:pt x="1905" y="724"/>
                  </a:lnTo>
                  <a:cubicBezTo>
                    <a:pt x="1810" y="522"/>
                    <a:pt x="1715" y="331"/>
                    <a:pt x="1607" y="129"/>
                  </a:cubicBezTo>
                  <a:cubicBezTo>
                    <a:pt x="1572" y="93"/>
                    <a:pt x="1512" y="57"/>
                    <a:pt x="1476" y="57"/>
                  </a:cubicBezTo>
                  <a:cubicBezTo>
                    <a:pt x="1441" y="57"/>
                    <a:pt x="1393" y="57"/>
                    <a:pt x="1369" y="69"/>
                  </a:cubicBezTo>
                  <a:cubicBezTo>
                    <a:pt x="1357" y="57"/>
                    <a:pt x="1334" y="33"/>
                    <a:pt x="1322" y="33"/>
                  </a:cubicBezTo>
                  <a:cubicBezTo>
                    <a:pt x="1295" y="12"/>
                    <a:pt x="1256" y="0"/>
                    <a:pt x="1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3175675" y="1583125"/>
              <a:ext cx="52425" cy="99975"/>
            </a:xfrm>
            <a:custGeom>
              <a:rect b="b" l="l" r="r" t="t"/>
              <a:pathLst>
                <a:path extrusionOk="0" h="3999" w="2097">
                  <a:moveTo>
                    <a:pt x="1120" y="558"/>
                  </a:moveTo>
                  <a:cubicBezTo>
                    <a:pt x="1191" y="760"/>
                    <a:pt x="1263" y="950"/>
                    <a:pt x="1358" y="1141"/>
                  </a:cubicBezTo>
                  <a:cubicBezTo>
                    <a:pt x="1453" y="1391"/>
                    <a:pt x="1549" y="1629"/>
                    <a:pt x="1632" y="1903"/>
                  </a:cubicBezTo>
                  <a:cubicBezTo>
                    <a:pt x="1668" y="2022"/>
                    <a:pt x="1691" y="2129"/>
                    <a:pt x="1715" y="2248"/>
                  </a:cubicBezTo>
                  <a:cubicBezTo>
                    <a:pt x="1727" y="2308"/>
                    <a:pt x="1727" y="2367"/>
                    <a:pt x="1739" y="2427"/>
                  </a:cubicBezTo>
                  <a:cubicBezTo>
                    <a:pt x="1739" y="2486"/>
                    <a:pt x="1751" y="2546"/>
                    <a:pt x="1751" y="2594"/>
                  </a:cubicBezTo>
                  <a:cubicBezTo>
                    <a:pt x="1751" y="2748"/>
                    <a:pt x="1751" y="2915"/>
                    <a:pt x="1727" y="3058"/>
                  </a:cubicBezTo>
                  <a:cubicBezTo>
                    <a:pt x="1715" y="3153"/>
                    <a:pt x="1680" y="3225"/>
                    <a:pt x="1632" y="3308"/>
                  </a:cubicBezTo>
                  <a:cubicBezTo>
                    <a:pt x="1608" y="3356"/>
                    <a:pt x="1596" y="3403"/>
                    <a:pt x="1561" y="3427"/>
                  </a:cubicBezTo>
                  <a:lnTo>
                    <a:pt x="1501" y="3487"/>
                  </a:lnTo>
                  <a:cubicBezTo>
                    <a:pt x="1489" y="3510"/>
                    <a:pt x="1453" y="3510"/>
                    <a:pt x="1441" y="3522"/>
                  </a:cubicBezTo>
                  <a:cubicBezTo>
                    <a:pt x="1418" y="3522"/>
                    <a:pt x="1382" y="3534"/>
                    <a:pt x="1358" y="3534"/>
                  </a:cubicBezTo>
                  <a:cubicBezTo>
                    <a:pt x="1275" y="3558"/>
                    <a:pt x="1251" y="3558"/>
                    <a:pt x="1215" y="3558"/>
                  </a:cubicBezTo>
                  <a:cubicBezTo>
                    <a:pt x="1180" y="3534"/>
                    <a:pt x="1144" y="3522"/>
                    <a:pt x="1096" y="3510"/>
                  </a:cubicBezTo>
                  <a:cubicBezTo>
                    <a:pt x="1037" y="3475"/>
                    <a:pt x="1001" y="3439"/>
                    <a:pt x="941" y="3391"/>
                  </a:cubicBezTo>
                  <a:cubicBezTo>
                    <a:pt x="882" y="3332"/>
                    <a:pt x="822" y="3260"/>
                    <a:pt x="775" y="3177"/>
                  </a:cubicBezTo>
                  <a:cubicBezTo>
                    <a:pt x="715" y="3094"/>
                    <a:pt x="668" y="2986"/>
                    <a:pt x="644" y="2879"/>
                  </a:cubicBezTo>
                  <a:cubicBezTo>
                    <a:pt x="608" y="2748"/>
                    <a:pt x="584" y="2617"/>
                    <a:pt x="584" y="2486"/>
                  </a:cubicBezTo>
                  <a:cubicBezTo>
                    <a:pt x="584" y="2284"/>
                    <a:pt x="596" y="2082"/>
                    <a:pt x="620" y="1891"/>
                  </a:cubicBezTo>
                  <a:cubicBezTo>
                    <a:pt x="679" y="1665"/>
                    <a:pt x="763" y="1451"/>
                    <a:pt x="846" y="1248"/>
                  </a:cubicBezTo>
                  <a:cubicBezTo>
                    <a:pt x="894" y="1141"/>
                    <a:pt x="941" y="1034"/>
                    <a:pt x="977" y="915"/>
                  </a:cubicBezTo>
                  <a:lnTo>
                    <a:pt x="1120" y="558"/>
                  </a:lnTo>
                  <a:close/>
                  <a:moveTo>
                    <a:pt x="1041" y="1"/>
                  </a:moveTo>
                  <a:cubicBezTo>
                    <a:pt x="989" y="1"/>
                    <a:pt x="941" y="25"/>
                    <a:pt x="906" y="69"/>
                  </a:cubicBezTo>
                  <a:cubicBezTo>
                    <a:pt x="787" y="248"/>
                    <a:pt x="679" y="439"/>
                    <a:pt x="584" y="641"/>
                  </a:cubicBezTo>
                  <a:cubicBezTo>
                    <a:pt x="441" y="879"/>
                    <a:pt x="310" y="1129"/>
                    <a:pt x="203" y="1379"/>
                  </a:cubicBezTo>
                  <a:cubicBezTo>
                    <a:pt x="132" y="1534"/>
                    <a:pt x="84" y="1689"/>
                    <a:pt x="60" y="1855"/>
                  </a:cubicBezTo>
                  <a:cubicBezTo>
                    <a:pt x="25" y="2022"/>
                    <a:pt x="1" y="2189"/>
                    <a:pt x="1" y="2344"/>
                  </a:cubicBezTo>
                  <a:cubicBezTo>
                    <a:pt x="1" y="2522"/>
                    <a:pt x="13" y="2701"/>
                    <a:pt x="60" y="2879"/>
                  </a:cubicBezTo>
                  <a:cubicBezTo>
                    <a:pt x="84" y="2975"/>
                    <a:pt x="108" y="3058"/>
                    <a:pt x="144" y="3153"/>
                  </a:cubicBezTo>
                  <a:cubicBezTo>
                    <a:pt x="179" y="3225"/>
                    <a:pt x="227" y="3296"/>
                    <a:pt x="263" y="3356"/>
                  </a:cubicBezTo>
                  <a:cubicBezTo>
                    <a:pt x="358" y="3510"/>
                    <a:pt x="453" y="3641"/>
                    <a:pt x="596" y="3748"/>
                  </a:cubicBezTo>
                  <a:cubicBezTo>
                    <a:pt x="727" y="3856"/>
                    <a:pt x="882" y="3927"/>
                    <a:pt x="1025" y="3975"/>
                  </a:cubicBezTo>
                  <a:cubicBezTo>
                    <a:pt x="1072" y="3987"/>
                    <a:pt x="1120" y="3987"/>
                    <a:pt x="1156" y="3998"/>
                  </a:cubicBezTo>
                  <a:lnTo>
                    <a:pt x="1299" y="3998"/>
                  </a:lnTo>
                  <a:cubicBezTo>
                    <a:pt x="1370" y="3998"/>
                    <a:pt x="1441" y="3987"/>
                    <a:pt x="1513" y="3951"/>
                  </a:cubicBezTo>
                  <a:cubicBezTo>
                    <a:pt x="1656" y="3915"/>
                    <a:pt x="1775" y="3820"/>
                    <a:pt x="1846" y="3701"/>
                  </a:cubicBezTo>
                  <a:cubicBezTo>
                    <a:pt x="1930" y="3570"/>
                    <a:pt x="2013" y="3415"/>
                    <a:pt x="2037" y="3260"/>
                  </a:cubicBezTo>
                  <a:cubicBezTo>
                    <a:pt x="2072" y="3094"/>
                    <a:pt x="2096" y="2927"/>
                    <a:pt x="2096" y="2748"/>
                  </a:cubicBezTo>
                  <a:cubicBezTo>
                    <a:pt x="2096" y="2582"/>
                    <a:pt x="2096" y="2427"/>
                    <a:pt x="2072" y="2272"/>
                  </a:cubicBezTo>
                  <a:cubicBezTo>
                    <a:pt x="2049" y="2153"/>
                    <a:pt x="2037" y="2046"/>
                    <a:pt x="2013" y="1927"/>
                  </a:cubicBezTo>
                  <a:cubicBezTo>
                    <a:pt x="1977" y="1796"/>
                    <a:pt x="1930" y="1677"/>
                    <a:pt x="1894" y="1546"/>
                  </a:cubicBezTo>
                  <a:cubicBezTo>
                    <a:pt x="1811" y="1308"/>
                    <a:pt x="1727" y="1081"/>
                    <a:pt x="1620" y="855"/>
                  </a:cubicBezTo>
                  <a:cubicBezTo>
                    <a:pt x="1537" y="653"/>
                    <a:pt x="1430" y="427"/>
                    <a:pt x="1310" y="236"/>
                  </a:cubicBezTo>
                  <a:cubicBezTo>
                    <a:pt x="1275" y="189"/>
                    <a:pt x="1263" y="165"/>
                    <a:pt x="1215" y="141"/>
                  </a:cubicBezTo>
                  <a:lnTo>
                    <a:pt x="1203" y="141"/>
                  </a:lnTo>
                  <a:cubicBezTo>
                    <a:pt x="1203" y="129"/>
                    <a:pt x="1203" y="117"/>
                    <a:pt x="1191" y="105"/>
                  </a:cubicBezTo>
                  <a:cubicBezTo>
                    <a:pt x="1180" y="58"/>
                    <a:pt x="1132" y="22"/>
                    <a:pt x="1096" y="10"/>
                  </a:cubicBezTo>
                  <a:cubicBezTo>
                    <a:pt x="1078" y="4"/>
                    <a:pt x="1059" y="1"/>
                    <a:pt x="1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2833375" y="1799150"/>
              <a:ext cx="62225" cy="99450"/>
            </a:xfrm>
            <a:custGeom>
              <a:rect b="b" l="l" r="r" t="t"/>
              <a:pathLst>
                <a:path extrusionOk="0" h="3978" w="2489">
                  <a:moveTo>
                    <a:pt x="1596" y="477"/>
                  </a:moveTo>
                  <a:cubicBezTo>
                    <a:pt x="1727" y="703"/>
                    <a:pt x="1858" y="942"/>
                    <a:pt x="1965" y="1180"/>
                  </a:cubicBezTo>
                  <a:cubicBezTo>
                    <a:pt x="2013" y="1299"/>
                    <a:pt x="2048" y="1418"/>
                    <a:pt x="2084" y="1537"/>
                  </a:cubicBezTo>
                  <a:cubicBezTo>
                    <a:pt x="2108" y="1632"/>
                    <a:pt x="2132" y="1751"/>
                    <a:pt x="2144" y="1870"/>
                  </a:cubicBezTo>
                  <a:cubicBezTo>
                    <a:pt x="2144" y="1965"/>
                    <a:pt x="2156" y="2073"/>
                    <a:pt x="2156" y="2156"/>
                  </a:cubicBezTo>
                  <a:cubicBezTo>
                    <a:pt x="2156" y="2251"/>
                    <a:pt x="2144" y="2335"/>
                    <a:pt x="2144" y="2430"/>
                  </a:cubicBezTo>
                  <a:cubicBezTo>
                    <a:pt x="2132" y="2489"/>
                    <a:pt x="2132" y="2549"/>
                    <a:pt x="2108" y="2608"/>
                  </a:cubicBezTo>
                  <a:cubicBezTo>
                    <a:pt x="2096" y="2739"/>
                    <a:pt x="2048" y="2858"/>
                    <a:pt x="2001" y="2977"/>
                  </a:cubicBezTo>
                  <a:cubicBezTo>
                    <a:pt x="1965" y="3061"/>
                    <a:pt x="1918" y="3156"/>
                    <a:pt x="1858" y="3228"/>
                  </a:cubicBezTo>
                  <a:cubicBezTo>
                    <a:pt x="1810" y="3287"/>
                    <a:pt x="1751" y="3347"/>
                    <a:pt x="1691" y="3394"/>
                  </a:cubicBezTo>
                  <a:cubicBezTo>
                    <a:pt x="1644" y="3418"/>
                    <a:pt x="1584" y="3466"/>
                    <a:pt x="1525" y="3478"/>
                  </a:cubicBezTo>
                  <a:cubicBezTo>
                    <a:pt x="1501" y="3501"/>
                    <a:pt x="1453" y="3501"/>
                    <a:pt x="1429" y="3513"/>
                  </a:cubicBezTo>
                  <a:cubicBezTo>
                    <a:pt x="1370" y="3501"/>
                    <a:pt x="1322" y="3501"/>
                    <a:pt x="1263" y="3501"/>
                  </a:cubicBezTo>
                  <a:cubicBezTo>
                    <a:pt x="1203" y="3478"/>
                    <a:pt x="1156" y="3466"/>
                    <a:pt x="1120" y="3454"/>
                  </a:cubicBezTo>
                  <a:cubicBezTo>
                    <a:pt x="1072" y="3442"/>
                    <a:pt x="1025" y="3406"/>
                    <a:pt x="977" y="3382"/>
                  </a:cubicBezTo>
                  <a:cubicBezTo>
                    <a:pt x="941" y="3347"/>
                    <a:pt x="905" y="3311"/>
                    <a:pt x="858" y="3263"/>
                  </a:cubicBezTo>
                  <a:cubicBezTo>
                    <a:pt x="822" y="3204"/>
                    <a:pt x="786" y="3132"/>
                    <a:pt x="763" y="3061"/>
                  </a:cubicBezTo>
                  <a:cubicBezTo>
                    <a:pt x="727" y="2977"/>
                    <a:pt x="703" y="2882"/>
                    <a:pt x="679" y="2799"/>
                  </a:cubicBezTo>
                  <a:cubicBezTo>
                    <a:pt x="667" y="2680"/>
                    <a:pt x="667" y="2573"/>
                    <a:pt x="679" y="2454"/>
                  </a:cubicBezTo>
                  <a:cubicBezTo>
                    <a:pt x="715" y="2251"/>
                    <a:pt x="775" y="2049"/>
                    <a:pt x="834" y="1858"/>
                  </a:cubicBezTo>
                  <a:lnTo>
                    <a:pt x="917" y="1632"/>
                  </a:lnTo>
                  <a:cubicBezTo>
                    <a:pt x="1013" y="1430"/>
                    <a:pt x="1120" y="1215"/>
                    <a:pt x="1239" y="1025"/>
                  </a:cubicBezTo>
                  <a:cubicBezTo>
                    <a:pt x="1358" y="834"/>
                    <a:pt x="1477" y="656"/>
                    <a:pt x="1596" y="477"/>
                  </a:cubicBezTo>
                  <a:close/>
                  <a:moveTo>
                    <a:pt x="1370" y="1"/>
                  </a:moveTo>
                  <a:cubicBezTo>
                    <a:pt x="1298" y="1"/>
                    <a:pt x="1203" y="37"/>
                    <a:pt x="1156" y="84"/>
                  </a:cubicBezTo>
                  <a:cubicBezTo>
                    <a:pt x="1132" y="132"/>
                    <a:pt x="1084" y="180"/>
                    <a:pt x="1036" y="203"/>
                  </a:cubicBezTo>
                  <a:cubicBezTo>
                    <a:pt x="1013" y="251"/>
                    <a:pt x="965" y="287"/>
                    <a:pt x="941" y="334"/>
                  </a:cubicBezTo>
                  <a:cubicBezTo>
                    <a:pt x="846" y="430"/>
                    <a:pt x="775" y="525"/>
                    <a:pt x="679" y="632"/>
                  </a:cubicBezTo>
                  <a:cubicBezTo>
                    <a:pt x="608" y="727"/>
                    <a:pt x="524" y="834"/>
                    <a:pt x="465" y="953"/>
                  </a:cubicBezTo>
                  <a:cubicBezTo>
                    <a:pt x="429" y="1013"/>
                    <a:pt x="382" y="1061"/>
                    <a:pt x="370" y="1120"/>
                  </a:cubicBezTo>
                  <a:cubicBezTo>
                    <a:pt x="346" y="1180"/>
                    <a:pt x="310" y="1239"/>
                    <a:pt x="286" y="1311"/>
                  </a:cubicBezTo>
                  <a:lnTo>
                    <a:pt x="191" y="1537"/>
                  </a:lnTo>
                  <a:lnTo>
                    <a:pt x="143" y="1668"/>
                  </a:lnTo>
                  <a:cubicBezTo>
                    <a:pt x="132" y="1727"/>
                    <a:pt x="108" y="1799"/>
                    <a:pt x="84" y="1858"/>
                  </a:cubicBezTo>
                  <a:cubicBezTo>
                    <a:pt x="60" y="2025"/>
                    <a:pt x="24" y="2180"/>
                    <a:pt x="13" y="2335"/>
                  </a:cubicBezTo>
                  <a:cubicBezTo>
                    <a:pt x="1" y="2513"/>
                    <a:pt x="1" y="2692"/>
                    <a:pt x="48" y="2870"/>
                  </a:cubicBezTo>
                  <a:cubicBezTo>
                    <a:pt x="60" y="2966"/>
                    <a:pt x="72" y="3037"/>
                    <a:pt x="108" y="3108"/>
                  </a:cubicBezTo>
                  <a:cubicBezTo>
                    <a:pt x="132" y="3204"/>
                    <a:pt x="167" y="3275"/>
                    <a:pt x="203" y="3370"/>
                  </a:cubicBezTo>
                  <a:cubicBezTo>
                    <a:pt x="251" y="3454"/>
                    <a:pt x="310" y="3549"/>
                    <a:pt x="382" y="3620"/>
                  </a:cubicBezTo>
                  <a:cubicBezTo>
                    <a:pt x="441" y="3680"/>
                    <a:pt x="501" y="3739"/>
                    <a:pt x="584" y="3787"/>
                  </a:cubicBezTo>
                  <a:cubicBezTo>
                    <a:pt x="644" y="3823"/>
                    <a:pt x="703" y="3870"/>
                    <a:pt x="775" y="3906"/>
                  </a:cubicBezTo>
                  <a:cubicBezTo>
                    <a:pt x="846" y="3930"/>
                    <a:pt x="917" y="3966"/>
                    <a:pt x="1013" y="3978"/>
                  </a:cubicBezTo>
                  <a:lnTo>
                    <a:pt x="1334" y="3978"/>
                  </a:lnTo>
                  <a:cubicBezTo>
                    <a:pt x="1429" y="3954"/>
                    <a:pt x="1501" y="3942"/>
                    <a:pt x="1596" y="3918"/>
                  </a:cubicBezTo>
                  <a:cubicBezTo>
                    <a:pt x="1751" y="3859"/>
                    <a:pt x="1906" y="3739"/>
                    <a:pt x="2025" y="3620"/>
                  </a:cubicBezTo>
                  <a:cubicBezTo>
                    <a:pt x="2156" y="3466"/>
                    <a:pt x="2251" y="3311"/>
                    <a:pt x="2322" y="3132"/>
                  </a:cubicBezTo>
                  <a:cubicBezTo>
                    <a:pt x="2382" y="2977"/>
                    <a:pt x="2429" y="2835"/>
                    <a:pt x="2441" y="2680"/>
                  </a:cubicBezTo>
                  <a:cubicBezTo>
                    <a:pt x="2453" y="2608"/>
                    <a:pt x="2465" y="2513"/>
                    <a:pt x="2465" y="2442"/>
                  </a:cubicBezTo>
                  <a:cubicBezTo>
                    <a:pt x="2465" y="2382"/>
                    <a:pt x="2489" y="2311"/>
                    <a:pt x="2489" y="2251"/>
                  </a:cubicBezTo>
                  <a:cubicBezTo>
                    <a:pt x="2489" y="2096"/>
                    <a:pt x="2489" y="1954"/>
                    <a:pt x="2465" y="1799"/>
                  </a:cubicBezTo>
                  <a:cubicBezTo>
                    <a:pt x="2453" y="1727"/>
                    <a:pt x="2453" y="1656"/>
                    <a:pt x="2441" y="1573"/>
                  </a:cubicBezTo>
                  <a:cubicBezTo>
                    <a:pt x="2429" y="1501"/>
                    <a:pt x="2406" y="1442"/>
                    <a:pt x="2394" y="1370"/>
                  </a:cubicBezTo>
                  <a:cubicBezTo>
                    <a:pt x="2370" y="1239"/>
                    <a:pt x="2322" y="1120"/>
                    <a:pt x="2263" y="977"/>
                  </a:cubicBezTo>
                  <a:cubicBezTo>
                    <a:pt x="2156" y="715"/>
                    <a:pt x="2025" y="465"/>
                    <a:pt x="1870" y="203"/>
                  </a:cubicBezTo>
                  <a:cubicBezTo>
                    <a:pt x="1829" y="145"/>
                    <a:pt x="1770" y="111"/>
                    <a:pt x="1706" y="111"/>
                  </a:cubicBezTo>
                  <a:cubicBezTo>
                    <a:pt x="1678" y="111"/>
                    <a:pt x="1649" y="117"/>
                    <a:pt x="1620" y="132"/>
                  </a:cubicBezTo>
                  <a:lnTo>
                    <a:pt x="1572" y="84"/>
                  </a:lnTo>
                  <a:cubicBezTo>
                    <a:pt x="1513" y="37"/>
                    <a:pt x="1441" y="1"/>
                    <a:pt x="1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a:off x="2914050" y="1680925"/>
              <a:ext cx="60750" cy="96825"/>
            </a:xfrm>
            <a:custGeom>
              <a:rect b="b" l="l" r="r" t="t"/>
              <a:pathLst>
                <a:path extrusionOk="0" h="3873" w="2430">
                  <a:moveTo>
                    <a:pt x="488" y="2206"/>
                  </a:moveTo>
                  <a:cubicBezTo>
                    <a:pt x="488" y="2218"/>
                    <a:pt x="476" y="2218"/>
                    <a:pt x="488" y="2218"/>
                  </a:cubicBezTo>
                  <a:lnTo>
                    <a:pt x="488" y="2206"/>
                  </a:lnTo>
                  <a:close/>
                  <a:moveTo>
                    <a:pt x="1346" y="420"/>
                  </a:moveTo>
                  <a:cubicBezTo>
                    <a:pt x="1441" y="563"/>
                    <a:pt x="1536" y="718"/>
                    <a:pt x="1619" y="872"/>
                  </a:cubicBezTo>
                  <a:cubicBezTo>
                    <a:pt x="1703" y="1027"/>
                    <a:pt x="1774" y="1170"/>
                    <a:pt x="1846" y="1337"/>
                  </a:cubicBezTo>
                  <a:cubicBezTo>
                    <a:pt x="1893" y="1456"/>
                    <a:pt x="1941" y="1575"/>
                    <a:pt x="1965" y="1694"/>
                  </a:cubicBezTo>
                  <a:cubicBezTo>
                    <a:pt x="1977" y="1765"/>
                    <a:pt x="2012" y="1849"/>
                    <a:pt x="2024" y="1920"/>
                  </a:cubicBezTo>
                  <a:cubicBezTo>
                    <a:pt x="2036" y="1980"/>
                    <a:pt x="2060" y="2039"/>
                    <a:pt x="2060" y="2099"/>
                  </a:cubicBezTo>
                  <a:cubicBezTo>
                    <a:pt x="2060" y="2158"/>
                    <a:pt x="2072" y="2194"/>
                    <a:pt x="2072" y="2253"/>
                  </a:cubicBezTo>
                  <a:cubicBezTo>
                    <a:pt x="2072" y="2396"/>
                    <a:pt x="2072" y="2515"/>
                    <a:pt x="2060" y="2634"/>
                  </a:cubicBezTo>
                  <a:cubicBezTo>
                    <a:pt x="2036" y="2730"/>
                    <a:pt x="2012" y="2837"/>
                    <a:pt x="1977" y="2932"/>
                  </a:cubicBezTo>
                  <a:cubicBezTo>
                    <a:pt x="1941" y="3015"/>
                    <a:pt x="1893" y="3111"/>
                    <a:pt x="1834" y="3182"/>
                  </a:cubicBezTo>
                  <a:cubicBezTo>
                    <a:pt x="1786" y="3242"/>
                    <a:pt x="1739" y="3289"/>
                    <a:pt x="1679" y="3325"/>
                  </a:cubicBezTo>
                  <a:cubicBezTo>
                    <a:pt x="1619" y="3373"/>
                    <a:pt x="1584" y="3408"/>
                    <a:pt x="1524" y="3420"/>
                  </a:cubicBezTo>
                  <a:cubicBezTo>
                    <a:pt x="1465" y="3432"/>
                    <a:pt x="1417" y="3444"/>
                    <a:pt x="1358" y="3468"/>
                  </a:cubicBezTo>
                  <a:cubicBezTo>
                    <a:pt x="1286" y="3456"/>
                    <a:pt x="1227" y="3456"/>
                    <a:pt x="1167" y="3456"/>
                  </a:cubicBezTo>
                  <a:lnTo>
                    <a:pt x="988" y="3408"/>
                  </a:lnTo>
                  <a:cubicBezTo>
                    <a:pt x="929" y="3373"/>
                    <a:pt x="881" y="3349"/>
                    <a:pt x="822" y="3313"/>
                  </a:cubicBezTo>
                  <a:cubicBezTo>
                    <a:pt x="762" y="3254"/>
                    <a:pt x="703" y="3218"/>
                    <a:pt x="643" y="3134"/>
                  </a:cubicBezTo>
                  <a:cubicBezTo>
                    <a:pt x="596" y="3063"/>
                    <a:pt x="548" y="3004"/>
                    <a:pt x="524" y="2932"/>
                  </a:cubicBezTo>
                  <a:cubicBezTo>
                    <a:pt x="488" y="2861"/>
                    <a:pt x="476" y="2765"/>
                    <a:pt x="465" y="2694"/>
                  </a:cubicBezTo>
                  <a:cubicBezTo>
                    <a:pt x="453" y="2539"/>
                    <a:pt x="465" y="2408"/>
                    <a:pt x="476" y="2265"/>
                  </a:cubicBezTo>
                  <a:cubicBezTo>
                    <a:pt x="488" y="2146"/>
                    <a:pt x="524" y="2027"/>
                    <a:pt x="548" y="1920"/>
                  </a:cubicBezTo>
                  <a:cubicBezTo>
                    <a:pt x="584" y="1813"/>
                    <a:pt x="607" y="1706"/>
                    <a:pt x="655" y="1610"/>
                  </a:cubicBezTo>
                  <a:cubicBezTo>
                    <a:pt x="691" y="1551"/>
                    <a:pt x="703" y="1491"/>
                    <a:pt x="726" y="1432"/>
                  </a:cubicBezTo>
                  <a:cubicBezTo>
                    <a:pt x="774" y="1337"/>
                    <a:pt x="822" y="1229"/>
                    <a:pt x="869" y="1146"/>
                  </a:cubicBezTo>
                  <a:cubicBezTo>
                    <a:pt x="893" y="1099"/>
                    <a:pt x="929" y="1039"/>
                    <a:pt x="953" y="991"/>
                  </a:cubicBezTo>
                  <a:cubicBezTo>
                    <a:pt x="988" y="932"/>
                    <a:pt x="1024" y="896"/>
                    <a:pt x="1060" y="837"/>
                  </a:cubicBezTo>
                  <a:cubicBezTo>
                    <a:pt x="1143" y="682"/>
                    <a:pt x="1250" y="551"/>
                    <a:pt x="1346" y="420"/>
                  </a:cubicBezTo>
                  <a:close/>
                  <a:moveTo>
                    <a:pt x="1265" y="0"/>
                  </a:moveTo>
                  <a:cubicBezTo>
                    <a:pt x="1195" y="0"/>
                    <a:pt x="1128" y="41"/>
                    <a:pt x="1096" y="98"/>
                  </a:cubicBezTo>
                  <a:cubicBezTo>
                    <a:pt x="1000" y="277"/>
                    <a:pt x="857" y="444"/>
                    <a:pt x="750" y="610"/>
                  </a:cubicBezTo>
                  <a:cubicBezTo>
                    <a:pt x="691" y="682"/>
                    <a:pt x="643" y="753"/>
                    <a:pt x="584" y="837"/>
                  </a:cubicBezTo>
                  <a:cubicBezTo>
                    <a:pt x="548" y="896"/>
                    <a:pt x="500" y="956"/>
                    <a:pt x="476" y="1015"/>
                  </a:cubicBezTo>
                  <a:cubicBezTo>
                    <a:pt x="441" y="1051"/>
                    <a:pt x="429" y="1087"/>
                    <a:pt x="417" y="1134"/>
                  </a:cubicBezTo>
                  <a:cubicBezTo>
                    <a:pt x="226" y="1491"/>
                    <a:pt x="84" y="1872"/>
                    <a:pt x="48" y="2277"/>
                  </a:cubicBezTo>
                  <a:cubicBezTo>
                    <a:pt x="0" y="2587"/>
                    <a:pt x="24" y="2896"/>
                    <a:pt x="167" y="3182"/>
                  </a:cubicBezTo>
                  <a:cubicBezTo>
                    <a:pt x="298" y="3456"/>
                    <a:pt x="500" y="3670"/>
                    <a:pt x="786" y="3789"/>
                  </a:cubicBezTo>
                  <a:cubicBezTo>
                    <a:pt x="857" y="3825"/>
                    <a:pt x="953" y="3849"/>
                    <a:pt x="1024" y="3873"/>
                  </a:cubicBezTo>
                  <a:cubicBezTo>
                    <a:pt x="1046" y="3851"/>
                    <a:pt x="1076" y="3847"/>
                    <a:pt x="1109" y="3847"/>
                  </a:cubicBezTo>
                  <a:cubicBezTo>
                    <a:pt x="1131" y="3847"/>
                    <a:pt x="1155" y="3849"/>
                    <a:pt x="1179" y="3849"/>
                  </a:cubicBezTo>
                  <a:lnTo>
                    <a:pt x="1227" y="3849"/>
                  </a:lnTo>
                  <a:cubicBezTo>
                    <a:pt x="1369" y="3837"/>
                    <a:pt x="1536" y="3813"/>
                    <a:pt x="1667" y="3730"/>
                  </a:cubicBezTo>
                  <a:cubicBezTo>
                    <a:pt x="1941" y="3587"/>
                    <a:pt x="2143" y="3349"/>
                    <a:pt x="2262" y="3063"/>
                  </a:cubicBezTo>
                  <a:cubicBezTo>
                    <a:pt x="2322" y="2932"/>
                    <a:pt x="2370" y="2777"/>
                    <a:pt x="2393" y="2634"/>
                  </a:cubicBezTo>
                  <a:cubicBezTo>
                    <a:pt x="2417" y="2527"/>
                    <a:pt x="2429" y="2420"/>
                    <a:pt x="2429" y="2325"/>
                  </a:cubicBezTo>
                  <a:lnTo>
                    <a:pt x="2429" y="2003"/>
                  </a:lnTo>
                  <a:cubicBezTo>
                    <a:pt x="2417" y="1884"/>
                    <a:pt x="2393" y="1765"/>
                    <a:pt x="2370" y="1646"/>
                  </a:cubicBezTo>
                  <a:lnTo>
                    <a:pt x="2274" y="1337"/>
                  </a:lnTo>
                  <a:cubicBezTo>
                    <a:pt x="2143" y="932"/>
                    <a:pt x="1905" y="575"/>
                    <a:pt x="1667" y="217"/>
                  </a:cubicBezTo>
                  <a:cubicBezTo>
                    <a:pt x="1643" y="170"/>
                    <a:pt x="1608" y="146"/>
                    <a:pt x="1548" y="134"/>
                  </a:cubicBezTo>
                  <a:cubicBezTo>
                    <a:pt x="1536" y="128"/>
                    <a:pt x="1518" y="125"/>
                    <a:pt x="1499" y="125"/>
                  </a:cubicBezTo>
                  <a:cubicBezTo>
                    <a:pt x="1480" y="125"/>
                    <a:pt x="1459" y="128"/>
                    <a:pt x="1441" y="134"/>
                  </a:cubicBezTo>
                  <a:cubicBezTo>
                    <a:pt x="1429" y="86"/>
                    <a:pt x="1405" y="63"/>
                    <a:pt x="1358" y="27"/>
                  </a:cubicBezTo>
                  <a:cubicBezTo>
                    <a:pt x="1328" y="9"/>
                    <a:pt x="1296" y="0"/>
                    <a:pt x="12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 name="Google Shape;68;p4"/>
          <p:cNvGrpSpPr/>
          <p:nvPr/>
        </p:nvGrpSpPr>
        <p:grpSpPr>
          <a:xfrm>
            <a:off x="8237793" y="2800342"/>
            <a:ext cx="684562" cy="679525"/>
            <a:chOff x="1582325" y="3695000"/>
            <a:chExt cx="254825" cy="252950"/>
          </a:xfrm>
        </p:grpSpPr>
        <p:sp>
          <p:nvSpPr>
            <p:cNvPr id="69" name="Google Shape;69;p4"/>
            <p:cNvSpPr/>
            <p:nvPr/>
          </p:nvSpPr>
          <p:spPr>
            <a:xfrm>
              <a:off x="1759125" y="3786000"/>
              <a:ext cx="60450" cy="42600"/>
            </a:xfrm>
            <a:custGeom>
              <a:rect b="b" l="l" r="r" t="t"/>
              <a:pathLst>
                <a:path extrusionOk="0" h="1704" w="2418">
                  <a:moveTo>
                    <a:pt x="1168" y="1"/>
                  </a:moveTo>
                  <a:cubicBezTo>
                    <a:pt x="1049" y="1"/>
                    <a:pt x="930" y="1"/>
                    <a:pt x="811" y="13"/>
                  </a:cubicBezTo>
                  <a:cubicBezTo>
                    <a:pt x="751" y="37"/>
                    <a:pt x="668" y="37"/>
                    <a:pt x="608" y="49"/>
                  </a:cubicBezTo>
                  <a:cubicBezTo>
                    <a:pt x="287" y="96"/>
                    <a:pt x="37" y="370"/>
                    <a:pt x="1" y="692"/>
                  </a:cubicBezTo>
                  <a:lnTo>
                    <a:pt x="1" y="751"/>
                  </a:lnTo>
                  <a:cubicBezTo>
                    <a:pt x="1" y="1025"/>
                    <a:pt x="168" y="1299"/>
                    <a:pt x="418" y="1418"/>
                  </a:cubicBezTo>
                  <a:cubicBezTo>
                    <a:pt x="453" y="1442"/>
                    <a:pt x="477" y="1465"/>
                    <a:pt x="513" y="1489"/>
                  </a:cubicBezTo>
                  <a:cubicBezTo>
                    <a:pt x="668" y="1608"/>
                    <a:pt x="822" y="1644"/>
                    <a:pt x="1013" y="1680"/>
                  </a:cubicBezTo>
                  <a:cubicBezTo>
                    <a:pt x="1061" y="1704"/>
                    <a:pt x="1108" y="1704"/>
                    <a:pt x="1144" y="1704"/>
                  </a:cubicBezTo>
                  <a:cubicBezTo>
                    <a:pt x="1239" y="1704"/>
                    <a:pt x="1323" y="1704"/>
                    <a:pt x="1418" y="1680"/>
                  </a:cubicBezTo>
                  <a:cubicBezTo>
                    <a:pt x="1501" y="1668"/>
                    <a:pt x="1644" y="1644"/>
                    <a:pt x="1704" y="1608"/>
                  </a:cubicBezTo>
                  <a:cubicBezTo>
                    <a:pt x="1846" y="1537"/>
                    <a:pt x="1965" y="1465"/>
                    <a:pt x="2061" y="1323"/>
                  </a:cubicBezTo>
                  <a:cubicBezTo>
                    <a:pt x="2096" y="1263"/>
                    <a:pt x="2132" y="1227"/>
                    <a:pt x="2144" y="1168"/>
                  </a:cubicBezTo>
                  <a:cubicBezTo>
                    <a:pt x="2239" y="1120"/>
                    <a:pt x="2323" y="1049"/>
                    <a:pt x="2358" y="942"/>
                  </a:cubicBezTo>
                  <a:cubicBezTo>
                    <a:pt x="2418" y="751"/>
                    <a:pt x="2323" y="489"/>
                    <a:pt x="2120" y="430"/>
                  </a:cubicBezTo>
                  <a:cubicBezTo>
                    <a:pt x="2096" y="430"/>
                    <a:pt x="2073" y="418"/>
                    <a:pt x="2061" y="418"/>
                  </a:cubicBezTo>
                  <a:cubicBezTo>
                    <a:pt x="2013" y="346"/>
                    <a:pt x="1942" y="287"/>
                    <a:pt x="1858" y="227"/>
                  </a:cubicBezTo>
                  <a:cubicBezTo>
                    <a:pt x="1775" y="168"/>
                    <a:pt x="1668" y="108"/>
                    <a:pt x="1561" y="72"/>
                  </a:cubicBezTo>
                  <a:cubicBezTo>
                    <a:pt x="1549" y="72"/>
                    <a:pt x="1525" y="61"/>
                    <a:pt x="1489" y="61"/>
                  </a:cubicBezTo>
                  <a:cubicBezTo>
                    <a:pt x="1382" y="37"/>
                    <a:pt x="1263" y="1"/>
                    <a:pt x="1168" y="1"/>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a:off x="1679075" y="3750800"/>
              <a:ext cx="58650" cy="43625"/>
            </a:xfrm>
            <a:custGeom>
              <a:rect b="b" l="l" r="r" t="t"/>
              <a:pathLst>
                <a:path extrusionOk="0" h="1745" w="2346">
                  <a:moveTo>
                    <a:pt x="972" y="0"/>
                  </a:moveTo>
                  <a:cubicBezTo>
                    <a:pt x="888" y="0"/>
                    <a:pt x="803" y="6"/>
                    <a:pt x="715" y="16"/>
                  </a:cubicBezTo>
                  <a:cubicBezTo>
                    <a:pt x="417" y="40"/>
                    <a:pt x="167" y="278"/>
                    <a:pt x="60" y="552"/>
                  </a:cubicBezTo>
                  <a:cubicBezTo>
                    <a:pt x="36" y="635"/>
                    <a:pt x="24" y="742"/>
                    <a:pt x="0" y="849"/>
                  </a:cubicBezTo>
                  <a:cubicBezTo>
                    <a:pt x="0" y="968"/>
                    <a:pt x="36" y="1088"/>
                    <a:pt x="84" y="1183"/>
                  </a:cubicBezTo>
                  <a:cubicBezTo>
                    <a:pt x="155" y="1338"/>
                    <a:pt x="238" y="1469"/>
                    <a:pt x="381" y="1564"/>
                  </a:cubicBezTo>
                  <a:cubicBezTo>
                    <a:pt x="465" y="1599"/>
                    <a:pt x="536" y="1647"/>
                    <a:pt x="631" y="1683"/>
                  </a:cubicBezTo>
                  <a:cubicBezTo>
                    <a:pt x="703" y="1707"/>
                    <a:pt x="857" y="1742"/>
                    <a:pt x="953" y="1742"/>
                  </a:cubicBezTo>
                  <a:cubicBezTo>
                    <a:pt x="991" y="1742"/>
                    <a:pt x="1031" y="1744"/>
                    <a:pt x="1070" y="1744"/>
                  </a:cubicBezTo>
                  <a:cubicBezTo>
                    <a:pt x="1130" y="1744"/>
                    <a:pt x="1188" y="1740"/>
                    <a:pt x="1238" y="1719"/>
                  </a:cubicBezTo>
                  <a:cubicBezTo>
                    <a:pt x="1334" y="1695"/>
                    <a:pt x="1417" y="1683"/>
                    <a:pt x="1512" y="1635"/>
                  </a:cubicBezTo>
                  <a:cubicBezTo>
                    <a:pt x="1572" y="1635"/>
                    <a:pt x="1631" y="1623"/>
                    <a:pt x="1691" y="1623"/>
                  </a:cubicBezTo>
                  <a:cubicBezTo>
                    <a:pt x="1953" y="1588"/>
                    <a:pt x="2179" y="1385"/>
                    <a:pt x="2262" y="1147"/>
                  </a:cubicBezTo>
                  <a:cubicBezTo>
                    <a:pt x="2346" y="968"/>
                    <a:pt x="2322" y="766"/>
                    <a:pt x="2250" y="587"/>
                  </a:cubicBezTo>
                  <a:cubicBezTo>
                    <a:pt x="2155" y="337"/>
                    <a:pt x="1941" y="195"/>
                    <a:pt x="1691" y="135"/>
                  </a:cubicBezTo>
                  <a:lnTo>
                    <a:pt x="1334" y="40"/>
                  </a:lnTo>
                  <a:cubicBezTo>
                    <a:pt x="1208" y="12"/>
                    <a:pt x="1091" y="0"/>
                    <a:pt x="972" y="0"/>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a:off x="1582325" y="3745050"/>
              <a:ext cx="42300" cy="34725"/>
            </a:xfrm>
            <a:custGeom>
              <a:rect b="b" l="l" r="r" t="t"/>
              <a:pathLst>
                <a:path extrusionOk="0" h="1389" w="1692">
                  <a:moveTo>
                    <a:pt x="811" y="0"/>
                  </a:moveTo>
                  <a:cubicBezTo>
                    <a:pt x="715" y="0"/>
                    <a:pt x="629" y="30"/>
                    <a:pt x="536" y="67"/>
                  </a:cubicBezTo>
                  <a:cubicBezTo>
                    <a:pt x="477" y="103"/>
                    <a:pt x="441" y="139"/>
                    <a:pt x="382" y="163"/>
                  </a:cubicBezTo>
                  <a:cubicBezTo>
                    <a:pt x="358" y="163"/>
                    <a:pt x="358" y="186"/>
                    <a:pt x="346" y="186"/>
                  </a:cubicBezTo>
                  <a:cubicBezTo>
                    <a:pt x="286" y="198"/>
                    <a:pt x="227" y="222"/>
                    <a:pt x="179" y="270"/>
                  </a:cubicBezTo>
                  <a:cubicBezTo>
                    <a:pt x="84" y="341"/>
                    <a:pt x="24" y="484"/>
                    <a:pt x="1" y="615"/>
                  </a:cubicBezTo>
                  <a:cubicBezTo>
                    <a:pt x="1" y="627"/>
                    <a:pt x="1" y="639"/>
                    <a:pt x="24" y="675"/>
                  </a:cubicBezTo>
                  <a:cubicBezTo>
                    <a:pt x="24" y="746"/>
                    <a:pt x="36" y="806"/>
                    <a:pt x="60" y="877"/>
                  </a:cubicBezTo>
                  <a:cubicBezTo>
                    <a:pt x="96" y="925"/>
                    <a:pt x="108" y="960"/>
                    <a:pt x="144" y="996"/>
                  </a:cubicBezTo>
                  <a:cubicBezTo>
                    <a:pt x="167" y="1044"/>
                    <a:pt x="227" y="1091"/>
                    <a:pt x="274" y="1139"/>
                  </a:cubicBezTo>
                  <a:cubicBezTo>
                    <a:pt x="286" y="1139"/>
                    <a:pt x="298" y="1151"/>
                    <a:pt x="322" y="1163"/>
                  </a:cubicBezTo>
                  <a:cubicBezTo>
                    <a:pt x="417" y="1282"/>
                    <a:pt x="596" y="1389"/>
                    <a:pt x="763" y="1389"/>
                  </a:cubicBezTo>
                  <a:cubicBezTo>
                    <a:pt x="882" y="1389"/>
                    <a:pt x="989" y="1389"/>
                    <a:pt x="1108" y="1377"/>
                  </a:cubicBezTo>
                  <a:lnTo>
                    <a:pt x="1156" y="1377"/>
                  </a:lnTo>
                  <a:cubicBezTo>
                    <a:pt x="1215" y="1377"/>
                    <a:pt x="1251" y="1353"/>
                    <a:pt x="1310" y="1329"/>
                  </a:cubicBezTo>
                  <a:cubicBezTo>
                    <a:pt x="1358" y="1294"/>
                    <a:pt x="1417" y="1270"/>
                    <a:pt x="1465" y="1234"/>
                  </a:cubicBezTo>
                  <a:cubicBezTo>
                    <a:pt x="1548" y="1163"/>
                    <a:pt x="1608" y="1056"/>
                    <a:pt x="1656" y="960"/>
                  </a:cubicBezTo>
                  <a:cubicBezTo>
                    <a:pt x="1656" y="901"/>
                    <a:pt x="1668" y="853"/>
                    <a:pt x="1691" y="794"/>
                  </a:cubicBezTo>
                  <a:lnTo>
                    <a:pt x="1691" y="615"/>
                  </a:lnTo>
                  <a:cubicBezTo>
                    <a:pt x="1656" y="496"/>
                    <a:pt x="1608" y="389"/>
                    <a:pt x="1537" y="305"/>
                  </a:cubicBezTo>
                  <a:cubicBezTo>
                    <a:pt x="1429" y="186"/>
                    <a:pt x="1370" y="151"/>
                    <a:pt x="1227" y="79"/>
                  </a:cubicBezTo>
                  <a:cubicBezTo>
                    <a:pt x="1120" y="32"/>
                    <a:pt x="1001" y="8"/>
                    <a:pt x="894" y="8"/>
                  </a:cubicBezTo>
                  <a:cubicBezTo>
                    <a:pt x="865" y="3"/>
                    <a:pt x="837" y="0"/>
                    <a:pt x="811" y="0"/>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a:off x="1618050" y="3822025"/>
              <a:ext cx="75925" cy="48850"/>
            </a:xfrm>
            <a:custGeom>
              <a:rect b="b" l="l" r="r" t="t"/>
              <a:pathLst>
                <a:path extrusionOk="0" h="1954" w="3037">
                  <a:moveTo>
                    <a:pt x="1405" y="1"/>
                  </a:moveTo>
                  <a:cubicBezTo>
                    <a:pt x="1286" y="1"/>
                    <a:pt x="1167" y="1"/>
                    <a:pt x="1048" y="24"/>
                  </a:cubicBezTo>
                  <a:cubicBezTo>
                    <a:pt x="977" y="36"/>
                    <a:pt x="881" y="48"/>
                    <a:pt x="810" y="84"/>
                  </a:cubicBezTo>
                  <a:cubicBezTo>
                    <a:pt x="703" y="96"/>
                    <a:pt x="620" y="132"/>
                    <a:pt x="524" y="167"/>
                  </a:cubicBezTo>
                  <a:cubicBezTo>
                    <a:pt x="239" y="286"/>
                    <a:pt x="36" y="572"/>
                    <a:pt x="0" y="894"/>
                  </a:cubicBezTo>
                  <a:lnTo>
                    <a:pt x="0" y="989"/>
                  </a:lnTo>
                  <a:cubicBezTo>
                    <a:pt x="0" y="1108"/>
                    <a:pt x="36" y="1227"/>
                    <a:pt x="119" y="1322"/>
                  </a:cubicBezTo>
                  <a:cubicBezTo>
                    <a:pt x="179" y="1477"/>
                    <a:pt x="286" y="1608"/>
                    <a:pt x="417" y="1703"/>
                  </a:cubicBezTo>
                  <a:cubicBezTo>
                    <a:pt x="524" y="1787"/>
                    <a:pt x="631" y="1846"/>
                    <a:pt x="750" y="1882"/>
                  </a:cubicBezTo>
                  <a:cubicBezTo>
                    <a:pt x="750" y="1882"/>
                    <a:pt x="989" y="1953"/>
                    <a:pt x="1072" y="1953"/>
                  </a:cubicBezTo>
                  <a:lnTo>
                    <a:pt x="1227" y="1953"/>
                  </a:lnTo>
                  <a:cubicBezTo>
                    <a:pt x="1465" y="1953"/>
                    <a:pt x="1667" y="1906"/>
                    <a:pt x="1882" y="1822"/>
                  </a:cubicBezTo>
                  <a:cubicBezTo>
                    <a:pt x="1953" y="1787"/>
                    <a:pt x="2024" y="1739"/>
                    <a:pt x="2084" y="1679"/>
                  </a:cubicBezTo>
                  <a:lnTo>
                    <a:pt x="2144" y="1679"/>
                  </a:lnTo>
                  <a:cubicBezTo>
                    <a:pt x="2174" y="1684"/>
                    <a:pt x="2205" y="1687"/>
                    <a:pt x="2235" y="1687"/>
                  </a:cubicBezTo>
                  <a:cubicBezTo>
                    <a:pt x="2347" y="1687"/>
                    <a:pt x="2457" y="1655"/>
                    <a:pt x="2560" y="1608"/>
                  </a:cubicBezTo>
                  <a:lnTo>
                    <a:pt x="2655" y="1548"/>
                  </a:lnTo>
                  <a:lnTo>
                    <a:pt x="2739" y="1489"/>
                  </a:lnTo>
                  <a:cubicBezTo>
                    <a:pt x="2906" y="1358"/>
                    <a:pt x="3025" y="1156"/>
                    <a:pt x="3036" y="929"/>
                  </a:cubicBezTo>
                  <a:lnTo>
                    <a:pt x="3036" y="858"/>
                  </a:lnTo>
                  <a:cubicBezTo>
                    <a:pt x="3036" y="417"/>
                    <a:pt x="2703" y="48"/>
                    <a:pt x="2286" y="24"/>
                  </a:cubicBezTo>
                  <a:lnTo>
                    <a:pt x="2179" y="24"/>
                  </a:lnTo>
                  <a:cubicBezTo>
                    <a:pt x="2060" y="24"/>
                    <a:pt x="1929" y="1"/>
                    <a:pt x="1810" y="1"/>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4"/>
            <p:cNvSpPr/>
            <p:nvPr/>
          </p:nvSpPr>
          <p:spPr>
            <a:xfrm>
              <a:off x="1749025" y="3695000"/>
              <a:ext cx="63425" cy="44650"/>
            </a:xfrm>
            <a:custGeom>
              <a:rect b="b" l="l" r="r" t="t"/>
              <a:pathLst>
                <a:path extrusionOk="0" h="1786" w="2537">
                  <a:moveTo>
                    <a:pt x="924" y="1"/>
                  </a:moveTo>
                  <a:cubicBezTo>
                    <a:pt x="860" y="1"/>
                    <a:pt x="792" y="4"/>
                    <a:pt x="715" y="10"/>
                  </a:cubicBezTo>
                  <a:cubicBezTo>
                    <a:pt x="584" y="21"/>
                    <a:pt x="405" y="117"/>
                    <a:pt x="322" y="188"/>
                  </a:cubicBezTo>
                  <a:cubicBezTo>
                    <a:pt x="262" y="236"/>
                    <a:pt x="214" y="295"/>
                    <a:pt x="155" y="355"/>
                  </a:cubicBezTo>
                  <a:lnTo>
                    <a:pt x="143" y="379"/>
                  </a:lnTo>
                  <a:cubicBezTo>
                    <a:pt x="48" y="486"/>
                    <a:pt x="0" y="641"/>
                    <a:pt x="0" y="819"/>
                  </a:cubicBezTo>
                  <a:cubicBezTo>
                    <a:pt x="0" y="855"/>
                    <a:pt x="0" y="891"/>
                    <a:pt x="36" y="950"/>
                  </a:cubicBezTo>
                  <a:cubicBezTo>
                    <a:pt x="48" y="1081"/>
                    <a:pt x="107" y="1200"/>
                    <a:pt x="203" y="1307"/>
                  </a:cubicBezTo>
                  <a:cubicBezTo>
                    <a:pt x="322" y="1474"/>
                    <a:pt x="500" y="1593"/>
                    <a:pt x="691" y="1665"/>
                  </a:cubicBezTo>
                  <a:cubicBezTo>
                    <a:pt x="750" y="1676"/>
                    <a:pt x="798" y="1688"/>
                    <a:pt x="857" y="1712"/>
                  </a:cubicBezTo>
                  <a:cubicBezTo>
                    <a:pt x="929" y="1736"/>
                    <a:pt x="1012" y="1748"/>
                    <a:pt x="1107" y="1772"/>
                  </a:cubicBezTo>
                  <a:cubicBezTo>
                    <a:pt x="1176" y="1779"/>
                    <a:pt x="1253" y="1785"/>
                    <a:pt x="1333" y="1785"/>
                  </a:cubicBezTo>
                  <a:cubicBezTo>
                    <a:pt x="1391" y="1785"/>
                    <a:pt x="1452" y="1782"/>
                    <a:pt x="1512" y="1772"/>
                  </a:cubicBezTo>
                  <a:cubicBezTo>
                    <a:pt x="1631" y="1748"/>
                    <a:pt x="1750" y="1700"/>
                    <a:pt x="1869" y="1665"/>
                  </a:cubicBezTo>
                  <a:cubicBezTo>
                    <a:pt x="1953" y="1629"/>
                    <a:pt x="2024" y="1569"/>
                    <a:pt x="2084" y="1510"/>
                  </a:cubicBezTo>
                  <a:cubicBezTo>
                    <a:pt x="2239" y="1462"/>
                    <a:pt x="2358" y="1391"/>
                    <a:pt x="2429" y="1272"/>
                  </a:cubicBezTo>
                  <a:cubicBezTo>
                    <a:pt x="2489" y="1188"/>
                    <a:pt x="2524" y="1081"/>
                    <a:pt x="2536" y="974"/>
                  </a:cubicBezTo>
                  <a:lnTo>
                    <a:pt x="2536" y="891"/>
                  </a:lnTo>
                  <a:cubicBezTo>
                    <a:pt x="2536" y="855"/>
                    <a:pt x="2524" y="831"/>
                    <a:pt x="2524" y="795"/>
                  </a:cubicBezTo>
                  <a:cubicBezTo>
                    <a:pt x="2500" y="676"/>
                    <a:pt x="2465" y="593"/>
                    <a:pt x="2381" y="498"/>
                  </a:cubicBezTo>
                  <a:cubicBezTo>
                    <a:pt x="2322" y="450"/>
                    <a:pt x="2286" y="414"/>
                    <a:pt x="2239" y="367"/>
                  </a:cubicBezTo>
                  <a:lnTo>
                    <a:pt x="2143" y="319"/>
                  </a:lnTo>
                  <a:lnTo>
                    <a:pt x="2084" y="295"/>
                  </a:lnTo>
                  <a:cubicBezTo>
                    <a:pt x="2024" y="260"/>
                    <a:pt x="1953" y="236"/>
                    <a:pt x="1893" y="212"/>
                  </a:cubicBezTo>
                  <a:cubicBezTo>
                    <a:pt x="1834" y="176"/>
                    <a:pt x="1774" y="141"/>
                    <a:pt x="1703" y="129"/>
                  </a:cubicBezTo>
                  <a:lnTo>
                    <a:pt x="1655" y="117"/>
                  </a:lnTo>
                  <a:lnTo>
                    <a:pt x="1429" y="69"/>
                  </a:lnTo>
                  <a:cubicBezTo>
                    <a:pt x="1310" y="45"/>
                    <a:pt x="1215" y="21"/>
                    <a:pt x="1107" y="10"/>
                  </a:cubicBezTo>
                  <a:cubicBezTo>
                    <a:pt x="1048" y="4"/>
                    <a:pt x="988" y="1"/>
                    <a:pt x="924" y="1"/>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a:off x="1779675" y="3863325"/>
              <a:ext cx="57475" cy="44450"/>
            </a:xfrm>
            <a:custGeom>
              <a:rect b="b" l="l" r="r" t="t"/>
              <a:pathLst>
                <a:path extrusionOk="0" h="1778" w="2299">
                  <a:moveTo>
                    <a:pt x="1196" y="1"/>
                  </a:moveTo>
                  <a:cubicBezTo>
                    <a:pt x="1091" y="1"/>
                    <a:pt x="992" y="24"/>
                    <a:pt x="893" y="63"/>
                  </a:cubicBezTo>
                  <a:lnTo>
                    <a:pt x="858" y="75"/>
                  </a:lnTo>
                  <a:lnTo>
                    <a:pt x="834" y="99"/>
                  </a:lnTo>
                  <a:cubicBezTo>
                    <a:pt x="608" y="99"/>
                    <a:pt x="429" y="158"/>
                    <a:pt x="286" y="277"/>
                  </a:cubicBezTo>
                  <a:cubicBezTo>
                    <a:pt x="167" y="361"/>
                    <a:pt x="84" y="468"/>
                    <a:pt x="48" y="599"/>
                  </a:cubicBezTo>
                  <a:cubicBezTo>
                    <a:pt x="12" y="694"/>
                    <a:pt x="0" y="777"/>
                    <a:pt x="0" y="873"/>
                  </a:cubicBezTo>
                  <a:cubicBezTo>
                    <a:pt x="0" y="992"/>
                    <a:pt x="12" y="1087"/>
                    <a:pt x="84" y="1182"/>
                  </a:cubicBezTo>
                  <a:cubicBezTo>
                    <a:pt x="143" y="1301"/>
                    <a:pt x="215" y="1420"/>
                    <a:pt x="346" y="1492"/>
                  </a:cubicBezTo>
                  <a:cubicBezTo>
                    <a:pt x="548" y="1682"/>
                    <a:pt x="834" y="1742"/>
                    <a:pt x="1132" y="1778"/>
                  </a:cubicBezTo>
                  <a:lnTo>
                    <a:pt x="1191" y="1778"/>
                  </a:lnTo>
                  <a:cubicBezTo>
                    <a:pt x="1263" y="1766"/>
                    <a:pt x="1346" y="1766"/>
                    <a:pt x="1441" y="1766"/>
                  </a:cubicBezTo>
                  <a:cubicBezTo>
                    <a:pt x="1489" y="1742"/>
                    <a:pt x="1548" y="1742"/>
                    <a:pt x="1584" y="1730"/>
                  </a:cubicBezTo>
                  <a:cubicBezTo>
                    <a:pt x="1858" y="1659"/>
                    <a:pt x="2048" y="1551"/>
                    <a:pt x="2144" y="1385"/>
                  </a:cubicBezTo>
                  <a:cubicBezTo>
                    <a:pt x="2179" y="1313"/>
                    <a:pt x="2227" y="1242"/>
                    <a:pt x="2263" y="1147"/>
                  </a:cubicBezTo>
                  <a:cubicBezTo>
                    <a:pt x="2286" y="1063"/>
                    <a:pt x="2298" y="968"/>
                    <a:pt x="2298" y="885"/>
                  </a:cubicBezTo>
                  <a:cubicBezTo>
                    <a:pt x="2298" y="777"/>
                    <a:pt x="2286" y="670"/>
                    <a:pt x="2251" y="575"/>
                  </a:cubicBezTo>
                  <a:cubicBezTo>
                    <a:pt x="2203" y="456"/>
                    <a:pt x="2108" y="337"/>
                    <a:pt x="1989" y="254"/>
                  </a:cubicBezTo>
                  <a:cubicBezTo>
                    <a:pt x="1786" y="99"/>
                    <a:pt x="1513" y="4"/>
                    <a:pt x="1263" y="4"/>
                  </a:cubicBezTo>
                  <a:cubicBezTo>
                    <a:pt x="1240" y="2"/>
                    <a:pt x="1218" y="1"/>
                    <a:pt x="1196" y="1"/>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1719250" y="3912400"/>
              <a:ext cx="44375" cy="35550"/>
            </a:xfrm>
            <a:custGeom>
              <a:rect b="b" l="l" r="r" t="t"/>
              <a:pathLst>
                <a:path extrusionOk="0" h="1422" w="1775">
                  <a:moveTo>
                    <a:pt x="782" y="1"/>
                  </a:moveTo>
                  <a:cubicBezTo>
                    <a:pt x="700" y="1"/>
                    <a:pt x="618" y="16"/>
                    <a:pt x="536" y="53"/>
                  </a:cubicBezTo>
                  <a:lnTo>
                    <a:pt x="405" y="136"/>
                  </a:lnTo>
                  <a:cubicBezTo>
                    <a:pt x="286" y="172"/>
                    <a:pt x="179" y="243"/>
                    <a:pt x="108" y="350"/>
                  </a:cubicBezTo>
                  <a:cubicBezTo>
                    <a:pt x="48" y="422"/>
                    <a:pt x="24" y="517"/>
                    <a:pt x="1" y="612"/>
                  </a:cubicBezTo>
                  <a:lnTo>
                    <a:pt x="1" y="672"/>
                  </a:lnTo>
                  <a:cubicBezTo>
                    <a:pt x="1" y="755"/>
                    <a:pt x="24" y="827"/>
                    <a:pt x="60" y="898"/>
                  </a:cubicBezTo>
                  <a:lnTo>
                    <a:pt x="96" y="946"/>
                  </a:lnTo>
                  <a:cubicBezTo>
                    <a:pt x="120" y="993"/>
                    <a:pt x="155" y="1053"/>
                    <a:pt x="179" y="1089"/>
                  </a:cubicBezTo>
                  <a:cubicBezTo>
                    <a:pt x="262" y="1184"/>
                    <a:pt x="358" y="1243"/>
                    <a:pt x="465" y="1291"/>
                  </a:cubicBezTo>
                  <a:lnTo>
                    <a:pt x="477" y="1303"/>
                  </a:lnTo>
                  <a:cubicBezTo>
                    <a:pt x="524" y="1327"/>
                    <a:pt x="572" y="1351"/>
                    <a:pt x="632" y="1362"/>
                  </a:cubicBezTo>
                  <a:cubicBezTo>
                    <a:pt x="715" y="1386"/>
                    <a:pt x="822" y="1422"/>
                    <a:pt x="929" y="1422"/>
                  </a:cubicBezTo>
                  <a:cubicBezTo>
                    <a:pt x="1120" y="1422"/>
                    <a:pt x="1286" y="1386"/>
                    <a:pt x="1405" y="1315"/>
                  </a:cubicBezTo>
                  <a:cubicBezTo>
                    <a:pt x="1513" y="1267"/>
                    <a:pt x="1596" y="1196"/>
                    <a:pt x="1655" y="1112"/>
                  </a:cubicBezTo>
                  <a:cubicBezTo>
                    <a:pt x="1691" y="1065"/>
                    <a:pt x="1703" y="1017"/>
                    <a:pt x="1727" y="970"/>
                  </a:cubicBezTo>
                  <a:cubicBezTo>
                    <a:pt x="1763" y="910"/>
                    <a:pt x="1775" y="827"/>
                    <a:pt x="1775" y="755"/>
                  </a:cubicBezTo>
                  <a:cubicBezTo>
                    <a:pt x="1775" y="660"/>
                    <a:pt x="1763" y="577"/>
                    <a:pt x="1715" y="517"/>
                  </a:cubicBezTo>
                  <a:cubicBezTo>
                    <a:pt x="1644" y="398"/>
                    <a:pt x="1596" y="315"/>
                    <a:pt x="1477" y="231"/>
                  </a:cubicBezTo>
                  <a:cubicBezTo>
                    <a:pt x="1417" y="184"/>
                    <a:pt x="1346" y="136"/>
                    <a:pt x="1274" y="112"/>
                  </a:cubicBezTo>
                  <a:lnTo>
                    <a:pt x="1239" y="100"/>
                  </a:lnTo>
                  <a:cubicBezTo>
                    <a:pt x="1108" y="17"/>
                    <a:pt x="953" y="5"/>
                    <a:pt x="858" y="5"/>
                  </a:cubicBezTo>
                  <a:cubicBezTo>
                    <a:pt x="832" y="2"/>
                    <a:pt x="807" y="1"/>
                    <a:pt x="782" y="1"/>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4"/>
          <p:cNvGrpSpPr/>
          <p:nvPr/>
        </p:nvGrpSpPr>
        <p:grpSpPr>
          <a:xfrm>
            <a:off x="282452" y="2674419"/>
            <a:ext cx="293055" cy="564033"/>
            <a:chOff x="4952525" y="897198"/>
            <a:chExt cx="445779" cy="857975"/>
          </a:xfrm>
        </p:grpSpPr>
        <p:sp>
          <p:nvSpPr>
            <p:cNvPr id="77" name="Google Shape;77;p4"/>
            <p:cNvSpPr/>
            <p:nvPr/>
          </p:nvSpPr>
          <p:spPr>
            <a:xfrm>
              <a:off x="5123750" y="897198"/>
              <a:ext cx="274554" cy="685082"/>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4"/>
            <p:cNvSpPr/>
            <p:nvPr/>
          </p:nvSpPr>
          <p:spPr>
            <a:xfrm>
              <a:off x="4952525" y="1327927"/>
              <a:ext cx="171223" cy="427246"/>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9" name="Shape 79"/>
        <p:cNvGrpSpPr/>
        <p:nvPr/>
      </p:nvGrpSpPr>
      <p:grpSpPr>
        <a:xfrm>
          <a:off x="0" y="0"/>
          <a:ext cx="0" cy="0"/>
          <a:chOff x="0" y="0"/>
          <a:chExt cx="0" cy="0"/>
        </a:xfrm>
      </p:grpSpPr>
      <p:sp>
        <p:nvSpPr>
          <p:cNvPr id="80" name="Google Shape;80;p5"/>
          <p:cNvSpPr txBox="1"/>
          <p:nvPr>
            <p:ph type="title"/>
          </p:nvPr>
        </p:nvSpPr>
        <p:spPr>
          <a:xfrm>
            <a:off x="710850" y="445025"/>
            <a:ext cx="772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81" name="Google Shape;81;p5"/>
          <p:cNvSpPr txBox="1"/>
          <p:nvPr>
            <p:ph idx="1" type="subTitle"/>
          </p:nvPr>
        </p:nvSpPr>
        <p:spPr>
          <a:xfrm>
            <a:off x="807593" y="1889100"/>
            <a:ext cx="3450900" cy="5055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2000">
                <a:latin typeface="Fredoka One"/>
                <a:ea typeface="Fredoka One"/>
                <a:cs typeface="Fredoka One"/>
                <a:sym typeface="Fredoka One"/>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82" name="Google Shape;82;p5"/>
          <p:cNvSpPr txBox="1"/>
          <p:nvPr>
            <p:ph idx="2" type="subTitle"/>
          </p:nvPr>
        </p:nvSpPr>
        <p:spPr>
          <a:xfrm>
            <a:off x="4885518" y="1889100"/>
            <a:ext cx="3450900" cy="5055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2000">
                <a:latin typeface="Fredoka One"/>
                <a:ea typeface="Fredoka One"/>
                <a:cs typeface="Fredoka One"/>
                <a:sym typeface="Fredoka One"/>
              </a:defRPr>
            </a:lvl1pPr>
            <a:lvl2pPr lvl="1" rtl="0" algn="ctr">
              <a:spcBef>
                <a:spcPts val="0"/>
              </a:spcBef>
              <a:spcAft>
                <a:spcPts val="0"/>
              </a:spcAft>
              <a:buSzPts val="1500"/>
              <a:buNone/>
              <a:defRPr/>
            </a:lvl2pPr>
            <a:lvl3pPr lvl="2" rtl="0" algn="ctr">
              <a:spcBef>
                <a:spcPts val="0"/>
              </a:spcBef>
              <a:spcAft>
                <a:spcPts val="0"/>
              </a:spcAft>
              <a:buSzPts val="1500"/>
              <a:buNone/>
              <a:defRPr/>
            </a:lvl3pPr>
            <a:lvl4pPr lvl="3" rtl="0" algn="ctr">
              <a:spcBef>
                <a:spcPts val="0"/>
              </a:spcBef>
              <a:spcAft>
                <a:spcPts val="0"/>
              </a:spcAft>
              <a:buSzPts val="1500"/>
              <a:buNone/>
              <a:defRPr/>
            </a:lvl4pPr>
            <a:lvl5pPr lvl="4" rtl="0" algn="ctr">
              <a:spcBef>
                <a:spcPts val="0"/>
              </a:spcBef>
              <a:spcAft>
                <a:spcPts val="0"/>
              </a:spcAft>
              <a:buSzPts val="1500"/>
              <a:buNone/>
              <a:defRPr/>
            </a:lvl5pPr>
            <a:lvl6pPr lvl="5" rtl="0" algn="ctr">
              <a:spcBef>
                <a:spcPts val="0"/>
              </a:spcBef>
              <a:spcAft>
                <a:spcPts val="0"/>
              </a:spcAft>
              <a:buSzPts val="1500"/>
              <a:buNone/>
              <a:defRPr/>
            </a:lvl6pPr>
            <a:lvl7pPr lvl="6" rtl="0" algn="ctr">
              <a:spcBef>
                <a:spcPts val="0"/>
              </a:spcBef>
              <a:spcAft>
                <a:spcPts val="0"/>
              </a:spcAft>
              <a:buSzPts val="1500"/>
              <a:buNone/>
              <a:defRPr/>
            </a:lvl7pPr>
            <a:lvl8pPr lvl="7" rtl="0" algn="ctr">
              <a:spcBef>
                <a:spcPts val="0"/>
              </a:spcBef>
              <a:spcAft>
                <a:spcPts val="0"/>
              </a:spcAft>
              <a:buSzPts val="1500"/>
              <a:buNone/>
              <a:defRPr/>
            </a:lvl8pPr>
            <a:lvl9pPr lvl="8" rtl="0" algn="ctr">
              <a:spcBef>
                <a:spcPts val="0"/>
              </a:spcBef>
              <a:spcAft>
                <a:spcPts val="0"/>
              </a:spcAft>
              <a:buSzPts val="1500"/>
              <a:buNone/>
              <a:defRPr/>
            </a:lvl9pPr>
          </a:lstStyle>
          <a:p/>
        </p:txBody>
      </p:sp>
      <p:sp>
        <p:nvSpPr>
          <p:cNvPr id="83" name="Google Shape;83;p5"/>
          <p:cNvSpPr txBox="1"/>
          <p:nvPr>
            <p:ph idx="3" type="body"/>
          </p:nvPr>
        </p:nvSpPr>
        <p:spPr>
          <a:xfrm>
            <a:off x="807600" y="2342100"/>
            <a:ext cx="3450900" cy="22293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accent2"/>
              </a:buClr>
              <a:buSzPts val="1400"/>
              <a:buFont typeface="Arial"/>
              <a:buChar char="●"/>
              <a:defRPr/>
            </a:lvl1pPr>
            <a:lvl2pPr indent="-317500" lvl="1" marL="914400">
              <a:spcBef>
                <a:spcPts val="0"/>
              </a:spcBef>
              <a:spcAft>
                <a:spcPts val="0"/>
              </a:spcAft>
              <a:buSzPts val="1400"/>
              <a:buFont typeface="Arial"/>
              <a:buChar char="○"/>
              <a:defRPr/>
            </a:lvl2pPr>
            <a:lvl3pPr indent="-317500" lvl="2" marL="1371600">
              <a:spcBef>
                <a:spcPts val="0"/>
              </a:spcBef>
              <a:spcAft>
                <a:spcPts val="0"/>
              </a:spcAft>
              <a:buSzPts val="1400"/>
              <a:buFont typeface="Arial"/>
              <a:buChar char="■"/>
              <a:defRPr/>
            </a:lvl3pPr>
            <a:lvl4pPr indent="-317500" lvl="3" marL="1828800">
              <a:spcBef>
                <a:spcPts val="0"/>
              </a:spcBef>
              <a:spcAft>
                <a:spcPts val="0"/>
              </a:spcAft>
              <a:buSzPts val="1400"/>
              <a:buFont typeface="Arial"/>
              <a:buChar char="●"/>
              <a:defRPr/>
            </a:lvl4pPr>
            <a:lvl5pPr indent="-317500" lvl="4" marL="2286000">
              <a:spcBef>
                <a:spcPts val="0"/>
              </a:spcBef>
              <a:spcAft>
                <a:spcPts val="0"/>
              </a:spcAft>
              <a:buSzPts val="1400"/>
              <a:buFont typeface="Arial"/>
              <a:buChar char="○"/>
              <a:defRPr/>
            </a:lvl5pPr>
            <a:lvl6pPr indent="-317500" lvl="5" marL="2743200">
              <a:spcBef>
                <a:spcPts val="0"/>
              </a:spcBef>
              <a:spcAft>
                <a:spcPts val="0"/>
              </a:spcAft>
              <a:buSzPts val="1400"/>
              <a:buFont typeface="Arial"/>
              <a:buChar char="■"/>
              <a:defRPr/>
            </a:lvl6pPr>
            <a:lvl7pPr indent="-317500" lvl="6" marL="3200400">
              <a:spcBef>
                <a:spcPts val="0"/>
              </a:spcBef>
              <a:spcAft>
                <a:spcPts val="0"/>
              </a:spcAft>
              <a:buSzPts val="1400"/>
              <a:buFont typeface="Arial"/>
              <a:buChar char="●"/>
              <a:defRPr/>
            </a:lvl7pPr>
            <a:lvl8pPr indent="-317500" lvl="7" marL="3657600">
              <a:spcBef>
                <a:spcPts val="0"/>
              </a:spcBef>
              <a:spcAft>
                <a:spcPts val="0"/>
              </a:spcAft>
              <a:buSzPts val="1400"/>
              <a:buFont typeface="Arial"/>
              <a:buChar char="○"/>
              <a:defRPr/>
            </a:lvl8pPr>
            <a:lvl9pPr indent="-317500" lvl="8" marL="4114800">
              <a:spcBef>
                <a:spcPts val="0"/>
              </a:spcBef>
              <a:spcAft>
                <a:spcPts val="0"/>
              </a:spcAft>
              <a:buSzPts val="1400"/>
              <a:buFont typeface="Arial"/>
              <a:buChar char="■"/>
              <a:defRPr/>
            </a:lvl9pPr>
          </a:lstStyle>
          <a:p/>
        </p:txBody>
      </p:sp>
      <p:sp>
        <p:nvSpPr>
          <p:cNvPr id="84" name="Google Shape;84;p5"/>
          <p:cNvSpPr txBox="1"/>
          <p:nvPr>
            <p:ph idx="4" type="body"/>
          </p:nvPr>
        </p:nvSpPr>
        <p:spPr>
          <a:xfrm>
            <a:off x="4885531" y="2342100"/>
            <a:ext cx="3726300" cy="2229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Font typeface="Arial"/>
              <a:buChar char="●"/>
              <a:defRPr/>
            </a:lvl1pPr>
            <a:lvl2pPr indent="-317500" lvl="1" marL="914400" rtl="0">
              <a:spcBef>
                <a:spcPts val="0"/>
              </a:spcBef>
              <a:spcAft>
                <a:spcPts val="0"/>
              </a:spcAft>
              <a:buSzPts val="1400"/>
              <a:buFont typeface="Arial"/>
              <a:buChar char="○"/>
              <a:defRPr/>
            </a:lvl2pPr>
            <a:lvl3pPr indent="-317500" lvl="2" marL="1371600" rtl="0">
              <a:spcBef>
                <a:spcPts val="0"/>
              </a:spcBef>
              <a:spcAft>
                <a:spcPts val="0"/>
              </a:spcAft>
              <a:buSzPts val="1400"/>
              <a:buFont typeface="Arial"/>
              <a:buChar char="■"/>
              <a:defRPr/>
            </a:lvl3pPr>
            <a:lvl4pPr indent="-317500" lvl="3" marL="1828800" rtl="0">
              <a:spcBef>
                <a:spcPts val="0"/>
              </a:spcBef>
              <a:spcAft>
                <a:spcPts val="0"/>
              </a:spcAft>
              <a:buSzPts val="1400"/>
              <a:buFont typeface="Arial"/>
              <a:buChar char="●"/>
              <a:defRPr/>
            </a:lvl4pPr>
            <a:lvl5pPr indent="-317500" lvl="4" marL="2286000" rtl="0">
              <a:spcBef>
                <a:spcPts val="0"/>
              </a:spcBef>
              <a:spcAft>
                <a:spcPts val="0"/>
              </a:spcAft>
              <a:buSzPts val="1400"/>
              <a:buFont typeface="Arial"/>
              <a:buChar char="○"/>
              <a:defRPr/>
            </a:lvl5pPr>
            <a:lvl6pPr indent="-317500" lvl="5" marL="2743200" rtl="0">
              <a:spcBef>
                <a:spcPts val="0"/>
              </a:spcBef>
              <a:spcAft>
                <a:spcPts val="0"/>
              </a:spcAft>
              <a:buSzPts val="1400"/>
              <a:buFont typeface="Arial"/>
              <a:buChar char="■"/>
              <a:defRPr/>
            </a:lvl6pPr>
            <a:lvl7pPr indent="-317500" lvl="6" marL="3200400" rtl="0">
              <a:spcBef>
                <a:spcPts val="0"/>
              </a:spcBef>
              <a:spcAft>
                <a:spcPts val="0"/>
              </a:spcAft>
              <a:buSzPts val="1400"/>
              <a:buFont typeface="Arial"/>
              <a:buChar char="●"/>
              <a:defRPr/>
            </a:lvl7pPr>
            <a:lvl8pPr indent="-317500" lvl="7" marL="3657600" rtl="0">
              <a:spcBef>
                <a:spcPts val="0"/>
              </a:spcBef>
              <a:spcAft>
                <a:spcPts val="0"/>
              </a:spcAft>
              <a:buSzPts val="1400"/>
              <a:buFont typeface="Arial"/>
              <a:buChar char="○"/>
              <a:defRPr/>
            </a:lvl8pPr>
            <a:lvl9pPr indent="-317500" lvl="8" marL="4114800" rtl="0">
              <a:spcBef>
                <a:spcPts val="0"/>
              </a:spcBef>
              <a:spcAft>
                <a:spcPts val="0"/>
              </a:spcAft>
              <a:buSzPts val="1400"/>
              <a:buFont typeface="Arial"/>
              <a:buChar char="■"/>
              <a:defRPr/>
            </a:lvl9pPr>
          </a:lstStyle>
          <a:p/>
        </p:txBody>
      </p:sp>
      <p:grpSp>
        <p:nvGrpSpPr>
          <p:cNvPr id="85" name="Google Shape;85;p5"/>
          <p:cNvGrpSpPr/>
          <p:nvPr/>
        </p:nvGrpSpPr>
        <p:grpSpPr>
          <a:xfrm rot="-7558914">
            <a:off x="-1770881" y="-1225206"/>
            <a:ext cx="2565878" cy="2778962"/>
            <a:chOff x="2606275" y="1142525"/>
            <a:chExt cx="795950" cy="862050"/>
          </a:xfrm>
        </p:grpSpPr>
        <p:sp>
          <p:nvSpPr>
            <p:cNvPr id="86" name="Google Shape;86;p5"/>
            <p:cNvSpPr/>
            <p:nvPr/>
          </p:nvSpPr>
          <p:spPr>
            <a:xfrm>
              <a:off x="2606275" y="1142525"/>
              <a:ext cx="795950" cy="862050"/>
            </a:xfrm>
            <a:custGeom>
              <a:rect b="b" l="l" r="r" t="t"/>
              <a:pathLst>
                <a:path extrusionOk="0" h="34482" w="31838">
                  <a:moveTo>
                    <a:pt x="20276" y="739"/>
                  </a:moveTo>
                  <a:cubicBezTo>
                    <a:pt x="20646" y="751"/>
                    <a:pt x="21015" y="751"/>
                    <a:pt x="21396" y="775"/>
                  </a:cubicBezTo>
                  <a:cubicBezTo>
                    <a:pt x="21574" y="775"/>
                    <a:pt x="21729" y="787"/>
                    <a:pt x="21908" y="799"/>
                  </a:cubicBezTo>
                  <a:cubicBezTo>
                    <a:pt x="22051" y="810"/>
                    <a:pt x="22170" y="810"/>
                    <a:pt x="22301" y="834"/>
                  </a:cubicBezTo>
                  <a:cubicBezTo>
                    <a:pt x="22539" y="870"/>
                    <a:pt x="22777" y="918"/>
                    <a:pt x="23003" y="977"/>
                  </a:cubicBezTo>
                  <a:lnTo>
                    <a:pt x="23801" y="1203"/>
                  </a:lnTo>
                  <a:cubicBezTo>
                    <a:pt x="24265" y="1334"/>
                    <a:pt x="24706" y="1513"/>
                    <a:pt x="25170" y="1691"/>
                  </a:cubicBezTo>
                  <a:cubicBezTo>
                    <a:pt x="25289" y="1751"/>
                    <a:pt x="25408" y="1799"/>
                    <a:pt x="25527" y="1858"/>
                  </a:cubicBezTo>
                  <a:cubicBezTo>
                    <a:pt x="25599" y="1882"/>
                    <a:pt x="25694" y="1930"/>
                    <a:pt x="25765" y="1977"/>
                  </a:cubicBezTo>
                  <a:cubicBezTo>
                    <a:pt x="25896" y="2049"/>
                    <a:pt x="26051" y="2120"/>
                    <a:pt x="26182" y="2203"/>
                  </a:cubicBezTo>
                  <a:cubicBezTo>
                    <a:pt x="26277" y="2239"/>
                    <a:pt x="26349" y="2299"/>
                    <a:pt x="26432" y="2346"/>
                  </a:cubicBezTo>
                  <a:cubicBezTo>
                    <a:pt x="26539" y="2406"/>
                    <a:pt x="26634" y="2465"/>
                    <a:pt x="26730" y="2525"/>
                  </a:cubicBezTo>
                  <a:cubicBezTo>
                    <a:pt x="26849" y="2620"/>
                    <a:pt x="26992" y="2692"/>
                    <a:pt x="27111" y="2775"/>
                  </a:cubicBezTo>
                  <a:cubicBezTo>
                    <a:pt x="27254" y="2882"/>
                    <a:pt x="27408" y="3001"/>
                    <a:pt x="27563" y="3120"/>
                  </a:cubicBezTo>
                  <a:lnTo>
                    <a:pt x="27551" y="3108"/>
                  </a:lnTo>
                  <a:lnTo>
                    <a:pt x="27551" y="3108"/>
                  </a:lnTo>
                  <a:cubicBezTo>
                    <a:pt x="27623" y="3168"/>
                    <a:pt x="27706" y="3227"/>
                    <a:pt x="27777" y="3299"/>
                  </a:cubicBezTo>
                  <a:cubicBezTo>
                    <a:pt x="27837" y="3358"/>
                    <a:pt x="27908" y="3406"/>
                    <a:pt x="27968" y="3466"/>
                  </a:cubicBezTo>
                  <a:cubicBezTo>
                    <a:pt x="28027" y="3525"/>
                    <a:pt x="28099" y="3585"/>
                    <a:pt x="28158" y="3656"/>
                  </a:cubicBezTo>
                  <a:cubicBezTo>
                    <a:pt x="28218" y="3716"/>
                    <a:pt x="28301" y="3775"/>
                    <a:pt x="28361" y="3846"/>
                  </a:cubicBezTo>
                  <a:cubicBezTo>
                    <a:pt x="28420" y="3906"/>
                    <a:pt x="28480" y="3989"/>
                    <a:pt x="28539" y="4049"/>
                  </a:cubicBezTo>
                  <a:cubicBezTo>
                    <a:pt x="28599" y="4108"/>
                    <a:pt x="28658" y="4180"/>
                    <a:pt x="28718" y="4239"/>
                  </a:cubicBezTo>
                  <a:cubicBezTo>
                    <a:pt x="28813" y="4370"/>
                    <a:pt x="28920" y="4489"/>
                    <a:pt x="29028" y="4620"/>
                  </a:cubicBezTo>
                  <a:cubicBezTo>
                    <a:pt x="29159" y="4799"/>
                    <a:pt x="29290" y="5001"/>
                    <a:pt x="29432" y="5180"/>
                  </a:cubicBezTo>
                  <a:cubicBezTo>
                    <a:pt x="29504" y="5275"/>
                    <a:pt x="29563" y="5370"/>
                    <a:pt x="29635" y="5478"/>
                  </a:cubicBezTo>
                  <a:cubicBezTo>
                    <a:pt x="29706" y="5597"/>
                    <a:pt x="29801" y="5728"/>
                    <a:pt x="29873" y="5847"/>
                  </a:cubicBezTo>
                  <a:cubicBezTo>
                    <a:pt x="29944" y="5966"/>
                    <a:pt x="30004" y="6085"/>
                    <a:pt x="30087" y="6216"/>
                  </a:cubicBezTo>
                  <a:cubicBezTo>
                    <a:pt x="30147" y="6323"/>
                    <a:pt x="30182" y="6406"/>
                    <a:pt x="30242" y="6513"/>
                  </a:cubicBezTo>
                  <a:cubicBezTo>
                    <a:pt x="30302" y="6621"/>
                    <a:pt x="30349" y="6728"/>
                    <a:pt x="30397" y="6823"/>
                  </a:cubicBezTo>
                  <a:cubicBezTo>
                    <a:pt x="30444" y="6930"/>
                    <a:pt x="30504" y="7049"/>
                    <a:pt x="30540" y="7156"/>
                  </a:cubicBezTo>
                  <a:cubicBezTo>
                    <a:pt x="30575" y="7228"/>
                    <a:pt x="30587" y="7287"/>
                    <a:pt x="30623" y="7359"/>
                  </a:cubicBezTo>
                  <a:cubicBezTo>
                    <a:pt x="30647" y="7454"/>
                    <a:pt x="30694" y="7526"/>
                    <a:pt x="30706" y="7621"/>
                  </a:cubicBezTo>
                  <a:cubicBezTo>
                    <a:pt x="30742" y="7704"/>
                    <a:pt x="30754" y="7799"/>
                    <a:pt x="30778" y="7871"/>
                  </a:cubicBezTo>
                  <a:cubicBezTo>
                    <a:pt x="30814" y="7954"/>
                    <a:pt x="30837" y="8049"/>
                    <a:pt x="30861" y="8121"/>
                  </a:cubicBezTo>
                  <a:cubicBezTo>
                    <a:pt x="30873" y="8216"/>
                    <a:pt x="30897" y="8299"/>
                    <a:pt x="30921" y="8395"/>
                  </a:cubicBezTo>
                  <a:cubicBezTo>
                    <a:pt x="30933" y="8478"/>
                    <a:pt x="30956" y="8573"/>
                    <a:pt x="30980" y="8657"/>
                  </a:cubicBezTo>
                  <a:cubicBezTo>
                    <a:pt x="31004" y="8835"/>
                    <a:pt x="31040" y="9002"/>
                    <a:pt x="31064" y="9180"/>
                  </a:cubicBezTo>
                  <a:cubicBezTo>
                    <a:pt x="31075" y="9240"/>
                    <a:pt x="31075" y="9300"/>
                    <a:pt x="31099" y="9359"/>
                  </a:cubicBezTo>
                  <a:cubicBezTo>
                    <a:pt x="31111" y="9431"/>
                    <a:pt x="31123" y="9526"/>
                    <a:pt x="31123" y="9597"/>
                  </a:cubicBezTo>
                  <a:cubicBezTo>
                    <a:pt x="31135" y="9704"/>
                    <a:pt x="31135" y="9788"/>
                    <a:pt x="31135" y="9895"/>
                  </a:cubicBezTo>
                  <a:cubicBezTo>
                    <a:pt x="31135" y="9966"/>
                    <a:pt x="31159" y="10026"/>
                    <a:pt x="31159" y="10097"/>
                  </a:cubicBezTo>
                  <a:cubicBezTo>
                    <a:pt x="31171" y="10443"/>
                    <a:pt x="31171" y="10788"/>
                    <a:pt x="31159" y="11133"/>
                  </a:cubicBezTo>
                  <a:cubicBezTo>
                    <a:pt x="31135" y="11490"/>
                    <a:pt x="31135" y="11847"/>
                    <a:pt x="31111" y="12181"/>
                  </a:cubicBezTo>
                  <a:cubicBezTo>
                    <a:pt x="31099" y="12359"/>
                    <a:pt x="31075" y="12526"/>
                    <a:pt x="31064" y="12705"/>
                  </a:cubicBezTo>
                  <a:cubicBezTo>
                    <a:pt x="31052" y="12871"/>
                    <a:pt x="31040" y="13050"/>
                    <a:pt x="31004" y="13217"/>
                  </a:cubicBezTo>
                  <a:cubicBezTo>
                    <a:pt x="30933" y="13788"/>
                    <a:pt x="30837" y="14372"/>
                    <a:pt x="30718" y="14955"/>
                  </a:cubicBezTo>
                  <a:cubicBezTo>
                    <a:pt x="30694" y="15098"/>
                    <a:pt x="30659" y="15253"/>
                    <a:pt x="30623" y="15396"/>
                  </a:cubicBezTo>
                  <a:lnTo>
                    <a:pt x="30528" y="15717"/>
                  </a:lnTo>
                  <a:cubicBezTo>
                    <a:pt x="30516" y="15753"/>
                    <a:pt x="30504" y="15812"/>
                    <a:pt x="30480" y="15860"/>
                  </a:cubicBezTo>
                  <a:cubicBezTo>
                    <a:pt x="30456" y="15955"/>
                    <a:pt x="30421" y="16038"/>
                    <a:pt x="30397" y="16146"/>
                  </a:cubicBezTo>
                  <a:cubicBezTo>
                    <a:pt x="30385" y="16205"/>
                    <a:pt x="30361" y="16265"/>
                    <a:pt x="30337" y="16312"/>
                  </a:cubicBezTo>
                  <a:cubicBezTo>
                    <a:pt x="30290" y="16443"/>
                    <a:pt x="30230" y="16562"/>
                    <a:pt x="30182" y="16693"/>
                  </a:cubicBezTo>
                  <a:cubicBezTo>
                    <a:pt x="30111" y="16848"/>
                    <a:pt x="30052" y="17003"/>
                    <a:pt x="29980" y="17158"/>
                  </a:cubicBezTo>
                  <a:cubicBezTo>
                    <a:pt x="29909" y="17301"/>
                    <a:pt x="29825" y="17467"/>
                    <a:pt x="29754" y="17622"/>
                  </a:cubicBezTo>
                  <a:cubicBezTo>
                    <a:pt x="29682" y="17765"/>
                    <a:pt x="29611" y="17920"/>
                    <a:pt x="29516" y="18063"/>
                  </a:cubicBezTo>
                  <a:cubicBezTo>
                    <a:pt x="29444" y="18217"/>
                    <a:pt x="29349" y="18348"/>
                    <a:pt x="29278" y="18491"/>
                  </a:cubicBezTo>
                  <a:cubicBezTo>
                    <a:pt x="29111" y="18789"/>
                    <a:pt x="28932" y="19086"/>
                    <a:pt x="28754" y="19372"/>
                  </a:cubicBezTo>
                  <a:lnTo>
                    <a:pt x="28218" y="20218"/>
                  </a:lnTo>
                  <a:cubicBezTo>
                    <a:pt x="28039" y="20503"/>
                    <a:pt x="27849" y="20789"/>
                    <a:pt x="27670" y="21075"/>
                  </a:cubicBezTo>
                  <a:cubicBezTo>
                    <a:pt x="27468" y="21396"/>
                    <a:pt x="27265" y="21730"/>
                    <a:pt x="27051" y="22039"/>
                  </a:cubicBezTo>
                  <a:cubicBezTo>
                    <a:pt x="26646" y="22635"/>
                    <a:pt x="26230" y="23194"/>
                    <a:pt x="25801" y="23766"/>
                  </a:cubicBezTo>
                  <a:cubicBezTo>
                    <a:pt x="25658" y="23932"/>
                    <a:pt x="25539" y="24087"/>
                    <a:pt x="25408" y="24242"/>
                  </a:cubicBezTo>
                  <a:cubicBezTo>
                    <a:pt x="25265" y="24420"/>
                    <a:pt x="25099" y="24599"/>
                    <a:pt x="24932" y="24766"/>
                  </a:cubicBezTo>
                  <a:cubicBezTo>
                    <a:pt x="24610" y="25123"/>
                    <a:pt x="24265" y="25456"/>
                    <a:pt x="23932" y="25802"/>
                  </a:cubicBezTo>
                  <a:cubicBezTo>
                    <a:pt x="23682" y="26052"/>
                    <a:pt x="23432" y="26290"/>
                    <a:pt x="23182" y="26552"/>
                  </a:cubicBezTo>
                  <a:cubicBezTo>
                    <a:pt x="22920" y="26790"/>
                    <a:pt x="22658" y="27028"/>
                    <a:pt x="22384" y="27266"/>
                  </a:cubicBezTo>
                  <a:cubicBezTo>
                    <a:pt x="22110" y="27504"/>
                    <a:pt x="21836" y="27742"/>
                    <a:pt x="21539" y="27957"/>
                  </a:cubicBezTo>
                  <a:lnTo>
                    <a:pt x="20693" y="28635"/>
                  </a:lnTo>
                  <a:cubicBezTo>
                    <a:pt x="20062" y="29088"/>
                    <a:pt x="19443" y="29540"/>
                    <a:pt x="18812" y="29981"/>
                  </a:cubicBezTo>
                  <a:cubicBezTo>
                    <a:pt x="18252" y="30397"/>
                    <a:pt x="17669" y="30802"/>
                    <a:pt x="17074" y="31195"/>
                  </a:cubicBezTo>
                  <a:cubicBezTo>
                    <a:pt x="16764" y="31386"/>
                    <a:pt x="16455" y="31588"/>
                    <a:pt x="16121" y="31767"/>
                  </a:cubicBezTo>
                  <a:lnTo>
                    <a:pt x="15097" y="32302"/>
                  </a:lnTo>
                  <a:cubicBezTo>
                    <a:pt x="14788" y="32469"/>
                    <a:pt x="14490" y="32624"/>
                    <a:pt x="14169" y="32767"/>
                  </a:cubicBezTo>
                  <a:cubicBezTo>
                    <a:pt x="13990" y="32862"/>
                    <a:pt x="13811" y="32933"/>
                    <a:pt x="13633" y="33005"/>
                  </a:cubicBezTo>
                  <a:cubicBezTo>
                    <a:pt x="13490" y="33064"/>
                    <a:pt x="13323" y="33136"/>
                    <a:pt x="13180" y="33195"/>
                  </a:cubicBezTo>
                  <a:cubicBezTo>
                    <a:pt x="12978" y="33279"/>
                    <a:pt x="12799" y="33350"/>
                    <a:pt x="12609" y="33422"/>
                  </a:cubicBezTo>
                  <a:cubicBezTo>
                    <a:pt x="12418" y="33493"/>
                    <a:pt x="12228" y="33553"/>
                    <a:pt x="12025" y="33612"/>
                  </a:cubicBezTo>
                  <a:cubicBezTo>
                    <a:pt x="11835" y="33672"/>
                    <a:pt x="11644" y="33731"/>
                    <a:pt x="11430" y="33779"/>
                  </a:cubicBezTo>
                  <a:cubicBezTo>
                    <a:pt x="11335" y="33814"/>
                    <a:pt x="11228" y="33838"/>
                    <a:pt x="11109" y="33850"/>
                  </a:cubicBezTo>
                  <a:cubicBezTo>
                    <a:pt x="11013" y="33874"/>
                    <a:pt x="10930" y="33886"/>
                    <a:pt x="10823" y="33898"/>
                  </a:cubicBezTo>
                  <a:lnTo>
                    <a:pt x="10382" y="33945"/>
                  </a:lnTo>
                  <a:cubicBezTo>
                    <a:pt x="10216" y="33957"/>
                    <a:pt x="10049" y="33957"/>
                    <a:pt x="9882" y="33957"/>
                  </a:cubicBezTo>
                  <a:cubicBezTo>
                    <a:pt x="9728" y="33957"/>
                    <a:pt x="9561" y="33945"/>
                    <a:pt x="9394" y="33945"/>
                  </a:cubicBezTo>
                  <a:cubicBezTo>
                    <a:pt x="9288" y="33981"/>
                    <a:pt x="9199" y="33991"/>
                    <a:pt x="9117" y="33991"/>
                  </a:cubicBezTo>
                  <a:cubicBezTo>
                    <a:pt x="9061" y="33991"/>
                    <a:pt x="9007" y="33986"/>
                    <a:pt x="8954" y="33981"/>
                  </a:cubicBezTo>
                  <a:cubicBezTo>
                    <a:pt x="8727" y="33934"/>
                    <a:pt x="8501" y="33898"/>
                    <a:pt x="8275" y="33838"/>
                  </a:cubicBezTo>
                  <a:cubicBezTo>
                    <a:pt x="8156" y="33814"/>
                    <a:pt x="8037" y="33779"/>
                    <a:pt x="7918" y="33743"/>
                  </a:cubicBezTo>
                  <a:cubicBezTo>
                    <a:pt x="7823" y="33707"/>
                    <a:pt x="7727" y="33660"/>
                    <a:pt x="7620" y="33636"/>
                  </a:cubicBezTo>
                  <a:cubicBezTo>
                    <a:pt x="7537" y="33588"/>
                    <a:pt x="7442" y="33564"/>
                    <a:pt x="7358" y="33517"/>
                  </a:cubicBezTo>
                  <a:cubicBezTo>
                    <a:pt x="7251" y="33457"/>
                    <a:pt x="7132" y="33410"/>
                    <a:pt x="7025" y="33350"/>
                  </a:cubicBezTo>
                  <a:cubicBezTo>
                    <a:pt x="6930" y="33291"/>
                    <a:pt x="6822" y="33231"/>
                    <a:pt x="6727" y="33172"/>
                  </a:cubicBezTo>
                  <a:cubicBezTo>
                    <a:pt x="6656" y="33124"/>
                    <a:pt x="6584" y="33064"/>
                    <a:pt x="6513" y="33005"/>
                  </a:cubicBezTo>
                  <a:cubicBezTo>
                    <a:pt x="6418" y="32933"/>
                    <a:pt x="6310" y="32862"/>
                    <a:pt x="6239" y="32767"/>
                  </a:cubicBezTo>
                  <a:cubicBezTo>
                    <a:pt x="6156" y="32683"/>
                    <a:pt x="6072" y="32588"/>
                    <a:pt x="6001" y="32505"/>
                  </a:cubicBezTo>
                  <a:cubicBezTo>
                    <a:pt x="5822" y="32267"/>
                    <a:pt x="5691" y="32005"/>
                    <a:pt x="5572" y="31743"/>
                  </a:cubicBezTo>
                  <a:cubicBezTo>
                    <a:pt x="5501" y="31528"/>
                    <a:pt x="5441" y="31326"/>
                    <a:pt x="5406" y="31100"/>
                  </a:cubicBezTo>
                  <a:cubicBezTo>
                    <a:pt x="5394" y="30921"/>
                    <a:pt x="5382" y="30743"/>
                    <a:pt x="5394" y="30552"/>
                  </a:cubicBezTo>
                  <a:cubicBezTo>
                    <a:pt x="5394" y="30457"/>
                    <a:pt x="5406" y="30362"/>
                    <a:pt x="5406" y="30266"/>
                  </a:cubicBezTo>
                  <a:cubicBezTo>
                    <a:pt x="5406" y="30135"/>
                    <a:pt x="5441" y="30016"/>
                    <a:pt x="5453" y="29885"/>
                  </a:cubicBezTo>
                  <a:cubicBezTo>
                    <a:pt x="5477" y="29731"/>
                    <a:pt x="5501" y="29588"/>
                    <a:pt x="5525" y="29433"/>
                  </a:cubicBezTo>
                  <a:cubicBezTo>
                    <a:pt x="5537" y="29373"/>
                    <a:pt x="5560" y="29314"/>
                    <a:pt x="5572" y="29242"/>
                  </a:cubicBezTo>
                  <a:cubicBezTo>
                    <a:pt x="5572" y="29207"/>
                    <a:pt x="5584" y="29171"/>
                    <a:pt x="5584" y="29135"/>
                  </a:cubicBezTo>
                  <a:cubicBezTo>
                    <a:pt x="5620" y="29052"/>
                    <a:pt x="5644" y="28957"/>
                    <a:pt x="5656" y="28850"/>
                  </a:cubicBezTo>
                  <a:cubicBezTo>
                    <a:pt x="5691" y="28766"/>
                    <a:pt x="5715" y="28695"/>
                    <a:pt x="5751" y="28611"/>
                  </a:cubicBezTo>
                  <a:cubicBezTo>
                    <a:pt x="5775" y="28540"/>
                    <a:pt x="5810" y="28457"/>
                    <a:pt x="5834" y="28373"/>
                  </a:cubicBezTo>
                  <a:cubicBezTo>
                    <a:pt x="5894" y="28230"/>
                    <a:pt x="5941" y="28099"/>
                    <a:pt x="6001" y="27945"/>
                  </a:cubicBezTo>
                  <a:cubicBezTo>
                    <a:pt x="6215" y="27457"/>
                    <a:pt x="6418" y="26980"/>
                    <a:pt x="6644" y="26492"/>
                  </a:cubicBezTo>
                  <a:cubicBezTo>
                    <a:pt x="6763" y="26218"/>
                    <a:pt x="6846" y="25956"/>
                    <a:pt x="6941" y="25683"/>
                  </a:cubicBezTo>
                  <a:cubicBezTo>
                    <a:pt x="7049" y="25397"/>
                    <a:pt x="7108" y="25099"/>
                    <a:pt x="7132" y="24801"/>
                  </a:cubicBezTo>
                  <a:cubicBezTo>
                    <a:pt x="7180" y="24444"/>
                    <a:pt x="7144" y="24075"/>
                    <a:pt x="7072" y="23718"/>
                  </a:cubicBezTo>
                  <a:cubicBezTo>
                    <a:pt x="7013" y="23432"/>
                    <a:pt x="6930" y="23170"/>
                    <a:pt x="6811" y="22896"/>
                  </a:cubicBezTo>
                  <a:cubicBezTo>
                    <a:pt x="6715" y="22694"/>
                    <a:pt x="6596" y="22480"/>
                    <a:pt x="6465" y="22301"/>
                  </a:cubicBezTo>
                  <a:cubicBezTo>
                    <a:pt x="6346" y="22146"/>
                    <a:pt x="6227" y="21992"/>
                    <a:pt x="6096" y="21861"/>
                  </a:cubicBezTo>
                  <a:lnTo>
                    <a:pt x="5918" y="21682"/>
                  </a:lnTo>
                  <a:cubicBezTo>
                    <a:pt x="5834" y="21611"/>
                    <a:pt x="5763" y="21527"/>
                    <a:pt x="5691" y="21468"/>
                  </a:cubicBezTo>
                  <a:cubicBezTo>
                    <a:pt x="5620" y="21408"/>
                    <a:pt x="5537" y="21337"/>
                    <a:pt x="5465" y="21277"/>
                  </a:cubicBezTo>
                  <a:cubicBezTo>
                    <a:pt x="5334" y="21158"/>
                    <a:pt x="5203" y="21051"/>
                    <a:pt x="5048" y="20956"/>
                  </a:cubicBezTo>
                  <a:cubicBezTo>
                    <a:pt x="4751" y="20730"/>
                    <a:pt x="4453" y="20539"/>
                    <a:pt x="4155" y="20313"/>
                  </a:cubicBezTo>
                  <a:cubicBezTo>
                    <a:pt x="3858" y="20098"/>
                    <a:pt x="3560" y="19896"/>
                    <a:pt x="3274" y="19670"/>
                  </a:cubicBezTo>
                  <a:cubicBezTo>
                    <a:pt x="3179" y="19587"/>
                    <a:pt x="3060" y="19491"/>
                    <a:pt x="2953" y="19408"/>
                  </a:cubicBezTo>
                  <a:cubicBezTo>
                    <a:pt x="2846" y="19313"/>
                    <a:pt x="2727" y="19206"/>
                    <a:pt x="2620" y="19122"/>
                  </a:cubicBezTo>
                  <a:lnTo>
                    <a:pt x="2310" y="18813"/>
                  </a:lnTo>
                  <a:cubicBezTo>
                    <a:pt x="2191" y="18658"/>
                    <a:pt x="2060" y="18527"/>
                    <a:pt x="1941" y="18372"/>
                  </a:cubicBezTo>
                  <a:cubicBezTo>
                    <a:pt x="1822" y="18217"/>
                    <a:pt x="1703" y="18039"/>
                    <a:pt x="1596" y="17860"/>
                  </a:cubicBezTo>
                  <a:cubicBezTo>
                    <a:pt x="1536" y="17753"/>
                    <a:pt x="1488" y="17646"/>
                    <a:pt x="1429" y="17539"/>
                  </a:cubicBezTo>
                  <a:cubicBezTo>
                    <a:pt x="1357" y="17408"/>
                    <a:pt x="1298" y="17265"/>
                    <a:pt x="1238" y="17110"/>
                  </a:cubicBezTo>
                  <a:cubicBezTo>
                    <a:pt x="1226" y="17062"/>
                    <a:pt x="1215" y="17027"/>
                    <a:pt x="1179" y="16967"/>
                  </a:cubicBezTo>
                  <a:cubicBezTo>
                    <a:pt x="1155" y="16908"/>
                    <a:pt x="1119" y="16824"/>
                    <a:pt x="1107" y="16753"/>
                  </a:cubicBezTo>
                  <a:cubicBezTo>
                    <a:pt x="1072" y="16681"/>
                    <a:pt x="1060" y="16622"/>
                    <a:pt x="1048" y="16550"/>
                  </a:cubicBezTo>
                  <a:cubicBezTo>
                    <a:pt x="1036" y="16467"/>
                    <a:pt x="1000" y="16408"/>
                    <a:pt x="988" y="16336"/>
                  </a:cubicBezTo>
                  <a:cubicBezTo>
                    <a:pt x="976" y="16265"/>
                    <a:pt x="953" y="16193"/>
                    <a:pt x="929" y="16134"/>
                  </a:cubicBezTo>
                  <a:cubicBezTo>
                    <a:pt x="917" y="16050"/>
                    <a:pt x="881" y="15979"/>
                    <a:pt x="869" y="15919"/>
                  </a:cubicBezTo>
                  <a:cubicBezTo>
                    <a:pt x="834" y="15788"/>
                    <a:pt x="822" y="15657"/>
                    <a:pt x="798" y="15515"/>
                  </a:cubicBezTo>
                  <a:cubicBezTo>
                    <a:pt x="798" y="15455"/>
                    <a:pt x="774" y="15384"/>
                    <a:pt x="774" y="15324"/>
                  </a:cubicBezTo>
                  <a:cubicBezTo>
                    <a:pt x="774" y="15265"/>
                    <a:pt x="762" y="15193"/>
                    <a:pt x="762" y="15134"/>
                  </a:cubicBezTo>
                  <a:cubicBezTo>
                    <a:pt x="762" y="15038"/>
                    <a:pt x="762" y="14967"/>
                    <a:pt x="750" y="14884"/>
                  </a:cubicBezTo>
                  <a:cubicBezTo>
                    <a:pt x="750" y="14824"/>
                    <a:pt x="738" y="14741"/>
                    <a:pt x="750" y="14681"/>
                  </a:cubicBezTo>
                  <a:lnTo>
                    <a:pt x="750" y="14419"/>
                  </a:lnTo>
                  <a:lnTo>
                    <a:pt x="750" y="14241"/>
                  </a:lnTo>
                  <a:cubicBezTo>
                    <a:pt x="762" y="14086"/>
                    <a:pt x="774" y="13955"/>
                    <a:pt x="798" y="13812"/>
                  </a:cubicBezTo>
                  <a:cubicBezTo>
                    <a:pt x="822" y="13633"/>
                    <a:pt x="857" y="13431"/>
                    <a:pt x="881" y="13252"/>
                  </a:cubicBezTo>
                  <a:cubicBezTo>
                    <a:pt x="917" y="13133"/>
                    <a:pt x="929" y="13014"/>
                    <a:pt x="953" y="12895"/>
                  </a:cubicBezTo>
                  <a:cubicBezTo>
                    <a:pt x="988" y="12776"/>
                    <a:pt x="1012" y="12681"/>
                    <a:pt x="1048" y="12562"/>
                  </a:cubicBezTo>
                  <a:cubicBezTo>
                    <a:pt x="1060" y="12479"/>
                    <a:pt x="1096" y="12395"/>
                    <a:pt x="1119" y="12324"/>
                  </a:cubicBezTo>
                  <a:cubicBezTo>
                    <a:pt x="1167" y="12169"/>
                    <a:pt x="1215" y="12038"/>
                    <a:pt x="1250" y="11907"/>
                  </a:cubicBezTo>
                  <a:cubicBezTo>
                    <a:pt x="1286" y="11824"/>
                    <a:pt x="1310" y="11740"/>
                    <a:pt x="1346" y="11669"/>
                  </a:cubicBezTo>
                  <a:cubicBezTo>
                    <a:pt x="1369" y="11574"/>
                    <a:pt x="1417" y="11490"/>
                    <a:pt x="1453" y="11407"/>
                  </a:cubicBezTo>
                  <a:cubicBezTo>
                    <a:pt x="1488" y="11324"/>
                    <a:pt x="1536" y="11228"/>
                    <a:pt x="1572" y="11145"/>
                  </a:cubicBezTo>
                  <a:cubicBezTo>
                    <a:pt x="1607" y="11074"/>
                    <a:pt x="1643" y="10978"/>
                    <a:pt x="1691" y="10907"/>
                  </a:cubicBezTo>
                  <a:cubicBezTo>
                    <a:pt x="1750" y="10812"/>
                    <a:pt x="1786" y="10716"/>
                    <a:pt x="1846" y="10621"/>
                  </a:cubicBezTo>
                  <a:cubicBezTo>
                    <a:pt x="1881" y="10562"/>
                    <a:pt x="1929" y="10490"/>
                    <a:pt x="1965" y="10431"/>
                  </a:cubicBezTo>
                  <a:cubicBezTo>
                    <a:pt x="2024" y="10335"/>
                    <a:pt x="2084" y="10252"/>
                    <a:pt x="2131" y="10157"/>
                  </a:cubicBezTo>
                  <a:cubicBezTo>
                    <a:pt x="2179" y="10085"/>
                    <a:pt x="2227" y="10014"/>
                    <a:pt x="2262" y="9954"/>
                  </a:cubicBezTo>
                  <a:cubicBezTo>
                    <a:pt x="2369" y="9800"/>
                    <a:pt x="2477" y="9669"/>
                    <a:pt x="2584" y="9526"/>
                  </a:cubicBezTo>
                  <a:cubicBezTo>
                    <a:pt x="2679" y="9383"/>
                    <a:pt x="2798" y="9252"/>
                    <a:pt x="2905" y="9109"/>
                  </a:cubicBezTo>
                  <a:cubicBezTo>
                    <a:pt x="2953" y="9050"/>
                    <a:pt x="3012" y="9002"/>
                    <a:pt x="3060" y="8942"/>
                  </a:cubicBezTo>
                  <a:cubicBezTo>
                    <a:pt x="3131" y="8871"/>
                    <a:pt x="3203" y="8776"/>
                    <a:pt x="3274" y="8704"/>
                  </a:cubicBezTo>
                  <a:lnTo>
                    <a:pt x="3417" y="8573"/>
                  </a:lnTo>
                  <a:lnTo>
                    <a:pt x="3667" y="8311"/>
                  </a:lnTo>
                  <a:cubicBezTo>
                    <a:pt x="3798" y="8192"/>
                    <a:pt x="3917" y="8073"/>
                    <a:pt x="4048" y="7942"/>
                  </a:cubicBezTo>
                  <a:cubicBezTo>
                    <a:pt x="4310" y="7704"/>
                    <a:pt x="4560" y="7478"/>
                    <a:pt x="4810" y="7264"/>
                  </a:cubicBezTo>
                  <a:cubicBezTo>
                    <a:pt x="4929" y="7156"/>
                    <a:pt x="5048" y="7049"/>
                    <a:pt x="5179" y="6942"/>
                  </a:cubicBezTo>
                  <a:cubicBezTo>
                    <a:pt x="5334" y="6823"/>
                    <a:pt x="5477" y="6704"/>
                    <a:pt x="5620" y="6585"/>
                  </a:cubicBezTo>
                  <a:lnTo>
                    <a:pt x="5644" y="6561"/>
                  </a:lnTo>
                  <a:cubicBezTo>
                    <a:pt x="5751" y="6490"/>
                    <a:pt x="5870" y="6394"/>
                    <a:pt x="5977" y="6323"/>
                  </a:cubicBezTo>
                  <a:cubicBezTo>
                    <a:pt x="6037" y="6275"/>
                    <a:pt x="6072" y="6252"/>
                    <a:pt x="6132" y="6204"/>
                  </a:cubicBezTo>
                  <a:cubicBezTo>
                    <a:pt x="6310" y="6085"/>
                    <a:pt x="6489" y="5966"/>
                    <a:pt x="6656" y="5835"/>
                  </a:cubicBezTo>
                  <a:cubicBezTo>
                    <a:pt x="6787" y="5740"/>
                    <a:pt x="6941" y="5656"/>
                    <a:pt x="7072" y="5561"/>
                  </a:cubicBezTo>
                  <a:cubicBezTo>
                    <a:pt x="7203" y="5478"/>
                    <a:pt x="7346" y="5382"/>
                    <a:pt x="7477" y="5311"/>
                  </a:cubicBezTo>
                  <a:cubicBezTo>
                    <a:pt x="8001" y="5013"/>
                    <a:pt x="8501" y="4716"/>
                    <a:pt x="9037" y="4418"/>
                  </a:cubicBezTo>
                  <a:lnTo>
                    <a:pt x="9037" y="4418"/>
                  </a:lnTo>
                  <a:cubicBezTo>
                    <a:pt x="8966" y="4478"/>
                    <a:pt x="8894" y="4549"/>
                    <a:pt x="8811" y="4608"/>
                  </a:cubicBezTo>
                  <a:cubicBezTo>
                    <a:pt x="8680" y="4728"/>
                    <a:pt x="8561" y="4835"/>
                    <a:pt x="8442" y="4954"/>
                  </a:cubicBezTo>
                  <a:cubicBezTo>
                    <a:pt x="8132" y="5240"/>
                    <a:pt x="7834" y="5513"/>
                    <a:pt x="7525" y="5787"/>
                  </a:cubicBezTo>
                  <a:cubicBezTo>
                    <a:pt x="7406" y="5894"/>
                    <a:pt x="7418" y="6085"/>
                    <a:pt x="7525" y="6192"/>
                  </a:cubicBezTo>
                  <a:cubicBezTo>
                    <a:pt x="7584" y="6252"/>
                    <a:pt x="7656" y="6275"/>
                    <a:pt x="7727" y="6275"/>
                  </a:cubicBezTo>
                  <a:cubicBezTo>
                    <a:pt x="7799" y="6275"/>
                    <a:pt x="7882" y="6252"/>
                    <a:pt x="7942" y="6192"/>
                  </a:cubicBezTo>
                  <a:cubicBezTo>
                    <a:pt x="8251" y="5918"/>
                    <a:pt x="8573" y="5668"/>
                    <a:pt x="8894" y="5394"/>
                  </a:cubicBezTo>
                  <a:cubicBezTo>
                    <a:pt x="9132" y="5204"/>
                    <a:pt x="9382" y="5013"/>
                    <a:pt x="9620" y="4823"/>
                  </a:cubicBezTo>
                  <a:cubicBezTo>
                    <a:pt x="9763" y="4704"/>
                    <a:pt x="9930" y="4597"/>
                    <a:pt x="10085" y="4478"/>
                  </a:cubicBezTo>
                  <a:cubicBezTo>
                    <a:pt x="10228" y="4370"/>
                    <a:pt x="10382" y="4263"/>
                    <a:pt x="10537" y="4168"/>
                  </a:cubicBezTo>
                  <a:cubicBezTo>
                    <a:pt x="10656" y="4073"/>
                    <a:pt x="10799" y="4001"/>
                    <a:pt x="10918" y="3906"/>
                  </a:cubicBezTo>
                  <a:cubicBezTo>
                    <a:pt x="11013" y="3835"/>
                    <a:pt x="11132" y="3775"/>
                    <a:pt x="11240" y="3704"/>
                  </a:cubicBezTo>
                  <a:cubicBezTo>
                    <a:pt x="11287" y="3668"/>
                    <a:pt x="11347" y="3644"/>
                    <a:pt x="11394" y="3608"/>
                  </a:cubicBezTo>
                  <a:cubicBezTo>
                    <a:pt x="11704" y="3430"/>
                    <a:pt x="12014" y="3251"/>
                    <a:pt x="12323" y="3096"/>
                  </a:cubicBezTo>
                  <a:cubicBezTo>
                    <a:pt x="12526" y="2989"/>
                    <a:pt x="12728" y="2882"/>
                    <a:pt x="12918" y="2775"/>
                  </a:cubicBezTo>
                  <a:cubicBezTo>
                    <a:pt x="13073" y="2704"/>
                    <a:pt x="13216" y="2632"/>
                    <a:pt x="13383" y="2561"/>
                  </a:cubicBezTo>
                  <a:cubicBezTo>
                    <a:pt x="13514" y="2477"/>
                    <a:pt x="13669" y="2406"/>
                    <a:pt x="13799" y="2346"/>
                  </a:cubicBezTo>
                  <a:cubicBezTo>
                    <a:pt x="14026" y="2239"/>
                    <a:pt x="14228" y="2156"/>
                    <a:pt x="14454" y="2049"/>
                  </a:cubicBezTo>
                  <a:cubicBezTo>
                    <a:pt x="14752" y="1918"/>
                    <a:pt x="15050" y="1799"/>
                    <a:pt x="15347" y="1668"/>
                  </a:cubicBezTo>
                  <a:cubicBezTo>
                    <a:pt x="15597" y="1572"/>
                    <a:pt x="15859" y="1489"/>
                    <a:pt x="16097" y="1382"/>
                  </a:cubicBezTo>
                  <a:cubicBezTo>
                    <a:pt x="16193" y="1334"/>
                    <a:pt x="16312" y="1322"/>
                    <a:pt x="16419" y="1275"/>
                  </a:cubicBezTo>
                  <a:cubicBezTo>
                    <a:pt x="16574" y="1227"/>
                    <a:pt x="16705" y="1191"/>
                    <a:pt x="16847" y="1144"/>
                  </a:cubicBezTo>
                  <a:cubicBezTo>
                    <a:pt x="16955" y="1108"/>
                    <a:pt x="17062" y="1096"/>
                    <a:pt x="17181" y="1072"/>
                  </a:cubicBezTo>
                  <a:cubicBezTo>
                    <a:pt x="17324" y="1037"/>
                    <a:pt x="17467" y="1013"/>
                    <a:pt x="17609" y="965"/>
                  </a:cubicBezTo>
                  <a:cubicBezTo>
                    <a:pt x="17645" y="965"/>
                    <a:pt x="17669" y="953"/>
                    <a:pt x="17705" y="953"/>
                  </a:cubicBezTo>
                  <a:cubicBezTo>
                    <a:pt x="17788" y="929"/>
                    <a:pt x="17883" y="918"/>
                    <a:pt x="17955" y="906"/>
                  </a:cubicBezTo>
                  <a:cubicBezTo>
                    <a:pt x="18062" y="894"/>
                    <a:pt x="18181" y="870"/>
                    <a:pt x="18276" y="846"/>
                  </a:cubicBezTo>
                  <a:cubicBezTo>
                    <a:pt x="18455" y="834"/>
                    <a:pt x="18633" y="810"/>
                    <a:pt x="18812" y="787"/>
                  </a:cubicBezTo>
                  <a:cubicBezTo>
                    <a:pt x="18967" y="775"/>
                    <a:pt x="19098" y="775"/>
                    <a:pt x="19253" y="751"/>
                  </a:cubicBezTo>
                  <a:cubicBezTo>
                    <a:pt x="19407" y="751"/>
                    <a:pt x="19562" y="739"/>
                    <a:pt x="19729" y="739"/>
                  </a:cubicBezTo>
                  <a:close/>
                  <a:moveTo>
                    <a:pt x="19634" y="1"/>
                  </a:moveTo>
                  <a:cubicBezTo>
                    <a:pt x="19431" y="13"/>
                    <a:pt x="19229" y="13"/>
                    <a:pt x="19026" y="25"/>
                  </a:cubicBezTo>
                  <a:cubicBezTo>
                    <a:pt x="18848" y="48"/>
                    <a:pt x="18681" y="60"/>
                    <a:pt x="18502" y="72"/>
                  </a:cubicBezTo>
                  <a:cubicBezTo>
                    <a:pt x="18324" y="84"/>
                    <a:pt x="18145" y="120"/>
                    <a:pt x="17967" y="144"/>
                  </a:cubicBezTo>
                  <a:cubicBezTo>
                    <a:pt x="17836" y="167"/>
                    <a:pt x="17705" y="191"/>
                    <a:pt x="17562" y="203"/>
                  </a:cubicBezTo>
                  <a:cubicBezTo>
                    <a:pt x="17526" y="227"/>
                    <a:pt x="17467" y="227"/>
                    <a:pt x="17419" y="239"/>
                  </a:cubicBezTo>
                  <a:cubicBezTo>
                    <a:pt x="17193" y="287"/>
                    <a:pt x="16967" y="346"/>
                    <a:pt x="16752" y="382"/>
                  </a:cubicBezTo>
                  <a:cubicBezTo>
                    <a:pt x="16586" y="418"/>
                    <a:pt x="16431" y="477"/>
                    <a:pt x="16276" y="525"/>
                  </a:cubicBezTo>
                  <a:lnTo>
                    <a:pt x="15824" y="656"/>
                  </a:lnTo>
                  <a:cubicBezTo>
                    <a:pt x="15597" y="727"/>
                    <a:pt x="15383" y="822"/>
                    <a:pt x="15157" y="894"/>
                  </a:cubicBezTo>
                  <a:cubicBezTo>
                    <a:pt x="14978" y="965"/>
                    <a:pt x="14800" y="1037"/>
                    <a:pt x="14597" y="1120"/>
                  </a:cubicBezTo>
                  <a:lnTo>
                    <a:pt x="14157" y="1299"/>
                  </a:lnTo>
                  <a:lnTo>
                    <a:pt x="13490" y="1608"/>
                  </a:lnTo>
                  <a:cubicBezTo>
                    <a:pt x="13407" y="1632"/>
                    <a:pt x="13323" y="1668"/>
                    <a:pt x="13252" y="1680"/>
                  </a:cubicBezTo>
                  <a:cubicBezTo>
                    <a:pt x="12990" y="1775"/>
                    <a:pt x="12764" y="1858"/>
                    <a:pt x="12502" y="1953"/>
                  </a:cubicBezTo>
                  <a:cubicBezTo>
                    <a:pt x="12180" y="2072"/>
                    <a:pt x="11847" y="2203"/>
                    <a:pt x="11525" y="2334"/>
                  </a:cubicBezTo>
                  <a:cubicBezTo>
                    <a:pt x="11323" y="2406"/>
                    <a:pt x="11144" y="2501"/>
                    <a:pt x="10966" y="2573"/>
                  </a:cubicBezTo>
                  <a:cubicBezTo>
                    <a:pt x="10835" y="2632"/>
                    <a:pt x="10692" y="2692"/>
                    <a:pt x="10549" y="2763"/>
                  </a:cubicBezTo>
                  <a:cubicBezTo>
                    <a:pt x="10216" y="2930"/>
                    <a:pt x="9859" y="3108"/>
                    <a:pt x="9513" y="3287"/>
                  </a:cubicBezTo>
                  <a:cubicBezTo>
                    <a:pt x="9347" y="3382"/>
                    <a:pt x="9180" y="3454"/>
                    <a:pt x="9025" y="3537"/>
                  </a:cubicBezTo>
                  <a:lnTo>
                    <a:pt x="8442" y="3858"/>
                  </a:lnTo>
                  <a:lnTo>
                    <a:pt x="8037" y="4073"/>
                  </a:lnTo>
                  <a:cubicBezTo>
                    <a:pt x="7894" y="4168"/>
                    <a:pt x="7739" y="4239"/>
                    <a:pt x="7596" y="4335"/>
                  </a:cubicBezTo>
                  <a:cubicBezTo>
                    <a:pt x="7406" y="4454"/>
                    <a:pt x="7192" y="4573"/>
                    <a:pt x="7001" y="4692"/>
                  </a:cubicBezTo>
                  <a:cubicBezTo>
                    <a:pt x="6846" y="4775"/>
                    <a:pt x="6680" y="4882"/>
                    <a:pt x="6537" y="4989"/>
                  </a:cubicBezTo>
                  <a:cubicBezTo>
                    <a:pt x="6406" y="5073"/>
                    <a:pt x="6263" y="5168"/>
                    <a:pt x="6144" y="5251"/>
                  </a:cubicBezTo>
                  <a:cubicBezTo>
                    <a:pt x="6001" y="5359"/>
                    <a:pt x="5870" y="5442"/>
                    <a:pt x="5715" y="5549"/>
                  </a:cubicBezTo>
                  <a:cubicBezTo>
                    <a:pt x="5537" y="5680"/>
                    <a:pt x="5370" y="5823"/>
                    <a:pt x="5191" y="5954"/>
                  </a:cubicBezTo>
                  <a:cubicBezTo>
                    <a:pt x="5013" y="6085"/>
                    <a:pt x="4858" y="6216"/>
                    <a:pt x="4691" y="6371"/>
                  </a:cubicBezTo>
                  <a:cubicBezTo>
                    <a:pt x="4441" y="6573"/>
                    <a:pt x="4179" y="6811"/>
                    <a:pt x="3929" y="7037"/>
                  </a:cubicBezTo>
                  <a:cubicBezTo>
                    <a:pt x="3667" y="7287"/>
                    <a:pt x="3393" y="7549"/>
                    <a:pt x="3143" y="7799"/>
                  </a:cubicBezTo>
                  <a:cubicBezTo>
                    <a:pt x="3012" y="7930"/>
                    <a:pt x="2881" y="8061"/>
                    <a:pt x="2750" y="8204"/>
                  </a:cubicBezTo>
                  <a:cubicBezTo>
                    <a:pt x="2631" y="8335"/>
                    <a:pt x="2500" y="8466"/>
                    <a:pt x="2393" y="8621"/>
                  </a:cubicBezTo>
                  <a:cubicBezTo>
                    <a:pt x="2322" y="8716"/>
                    <a:pt x="2250" y="8811"/>
                    <a:pt x="2155" y="8919"/>
                  </a:cubicBezTo>
                  <a:cubicBezTo>
                    <a:pt x="2096" y="8990"/>
                    <a:pt x="2060" y="9050"/>
                    <a:pt x="2000" y="9121"/>
                  </a:cubicBezTo>
                  <a:cubicBezTo>
                    <a:pt x="1917" y="9216"/>
                    <a:pt x="1858" y="9311"/>
                    <a:pt x="1798" y="9407"/>
                  </a:cubicBezTo>
                  <a:cubicBezTo>
                    <a:pt x="1762" y="9466"/>
                    <a:pt x="1715" y="9526"/>
                    <a:pt x="1667" y="9597"/>
                  </a:cubicBezTo>
                  <a:cubicBezTo>
                    <a:pt x="1607" y="9692"/>
                    <a:pt x="1548" y="9776"/>
                    <a:pt x="1500" y="9871"/>
                  </a:cubicBezTo>
                  <a:cubicBezTo>
                    <a:pt x="1465" y="9942"/>
                    <a:pt x="1417" y="10002"/>
                    <a:pt x="1369" y="10073"/>
                  </a:cubicBezTo>
                  <a:cubicBezTo>
                    <a:pt x="1334" y="10169"/>
                    <a:pt x="1286" y="10252"/>
                    <a:pt x="1226" y="10323"/>
                  </a:cubicBezTo>
                  <a:lnTo>
                    <a:pt x="1084" y="10550"/>
                  </a:lnTo>
                  <a:lnTo>
                    <a:pt x="953" y="10824"/>
                  </a:lnTo>
                  <a:cubicBezTo>
                    <a:pt x="917" y="10895"/>
                    <a:pt x="881" y="10966"/>
                    <a:pt x="834" y="11062"/>
                  </a:cubicBezTo>
                  <a:cubicBezTo>
                    <a:pt x="762" y="11240"/>
                    <a:pt x="703" y="11395"/>
                    <a:pt x="631" y="11574"/>
                  </a:cubicBezTo>
                  <a:cubicBezTo>
                    <a:pt x="560" y="11776"/>
                    <a:pt x="476" y="11978"/>
                    <a:pt x="417" y="12193"/>
                  </a:cubicBezTo>
                  <a:cubicBezTo>
                    <a:pt x="393" y="12264"/>
                    <a:pt x="381" y="12348"/>
                    <a:pt x="345" y="12443"/>
                  </a:cubicBezTo>
                  <a:cubicBezTo>
                    <a:pt x="322" y="12526"/>
                    <a:pt x="298" y="12621"/>
                    <a:pt x="274" y="12729"/>
                  </a:cubicBezTo>
                  <a:cubicBezTo>
                    <a:pt x="238" y="12812"/>
                    <a:pt x="226" y="12907"/>
                    <a:pt x="214" y="12990"/>
                  </a:cubicBezTo>
                  <a:cubicBezTo>
                    <a:pt x="203" y="13062"/>
                    <a:pt x="167" y="13145"/>
                    <a:pt x="155" y="13229"/>
                  </a:cubicBezTo>
                  <a:cubicBezTo>
                    <a:pt x="119" y="13419"/>
                    <a:pt x="83" y="13622"/>
                    <a:pt x="60" y="13812"/>
                  </a:cubicBezTo>
                  <a:cubicBezTo>
                    <a:pt x="48" y="14003"/>
                    <a:pt x="24" y="14181"/>
                    <a:pt x="24" y="14372"/>
                  </a:cubicBezTo>
                  <a:cubicBezTo>
                    <a:pt x="24" y="14491"/>
                    <a:pt x="0" y="14598"/>
                    <a:pt x="0" y="14705"/>
                  </a:cubicBezTo>
                  <a:cubicBezTo>
                    <a:pt x="0" y="14788"/>
                    <a:pt x="0" y="14884"/>
                    <a:pt x="24" y="14955"/>
                  </a:cubicBezTo>
                  <a:cubicBezTo>
                    <a:pt x="24" y="15026"/>
                    <a:pt x="24" y="15122"/>
                    <a:pt x="36" y="15193"/>
                  </a:cubicBezTo>
                  <a:cubicBezTo>
                    <a:pt x="48" y="15312"/>
                    <a:pt x="60" y="15431"/>
                    <a:pt x="60" y="15538"/>
                  </a:cubicBezTo>
                  <a:cubicBezTo>
                    <a:pt x="83" y="15646"/>
                    <a:pt x="95" y="15729"/>
                    <a:pt x="107" y="15824"/>
                  </a:cubicBezTo>
                  <a:cubicBezTo>
                    <a:pt x="119" y="15884"/>
                    <a:pt x="119" y="15943"/>
                    <a:pt x="143" y="16015"/>
                  </a:cubicBezTo>
                  <a:cubicBezTo>
                    <a:pt x="143" y="16038"/>
                    <a:pt x="155" y="16074"/>
                    <a:pt x="155" y="16098"/>
                  </a:cubicBezTo>
                  <a:cubicBezTo>
                    <a:pt x="203" y="16265"/>
                    <a:pt x="226" y="16431"/>
                    <a:pt x="286" y="16598"/>
                  </a:cubicBezTo>
                  <a:cubicBezTo>
                    <a:pt x="334" y="16717"/>
                    <a:pt x="357" y="16812"/>
                    <a:pt x="405" y="16931"/>
                  </a:cubicBezTo>
                  <a:cubicBezTo>
                    <a:pt x="441" y="17027"/>
                    <a:pt x="476" y="17110"/>
                    <a:pt x="512" y="17205"/>
                  </a:cubicBezTo>
                  <a:cubicBezTo>
                    <a:pt x="536" y="17277"/>
                    <a:pt x="572" y="17372"/>
                    <a:pt x="619" y="17443"/>
                  </a:cubicBezTo>
                  <a:cubicBezTo>
                    <a:pt x="655" y="17551"/>
                    <a:pt x="703" y="17634"/>
                    <a:pt x="762" y="17741"/>
                  </a:cubicBezTo>
                  <a:cubicBezTo>
                    <a:pt x="834" y="17884"/>
                    <a:pt x="929" y="18039"/>
                    <a:pt x="1012" y="18182"/>
                  </a:cubicBezTo>
                  <a:cubicBezTo>
                    <a:pt x="1072" y="18289"/>
                    <a:pt x="1155" y="18396"/>
                    <a:pt x="1226" y="18503"/>
                  </a:cubicBezTo>
                  <a:cubicBezTo>
                    <a:pt x="1298" y="18598"/>
                    <a:pt x="1393" y="18705"/>
                    <a:pt x="1465" y="18813"/>
                  </a:cubicBezTo>
                  <a:cubicBezTo>
                    <a:pt x="1536" y="18896"/>
                    <a:pt x="1631" y="18991"/>
                    <a:pt x="1703" y="19075"/>
                  </a:cubicBezTo>
                  <a:cubicBezTo>
                    <a:pt x="1762" y="19134"/>
                    <a:pt x="1822" y="19217"/>
                    <a:pt x="1881" y="19277"/>
                  </a:cubicBezTo>
                  <a:cubicBezTo>
                    <a:pt x="1965" y="19348"/>
                    <a:pt x="2048" y="19420"/>
                    <a:pt x="2131" y="19515"/>
                  </a:cubicBezTo>
                  <a:cubicBezTo>
                    <a:pt x="2191" y="19575"/>
                    <a:pt x="2250" y="19610"/>
                    <a:pt x="2310" y="19658"/>
                  </a:cubicBezTo>
                  <a:cubicBezTo>
                    <a:pt x="2381" y="19717"/>
                    <a:pt x="2441" y="19777"/>
                    <a:pt x="2524" y="19825"/>
                  </a:cubicBezTo>
                  <a:cubicBezTo>
                    <a:pt x="2679" y="19944"/>
                    <a:pt x="2834" y="20063"/>
                    <a:pt x="3001" y="20182"/>
                  </a:cubicBezTo>
                  <a:lnTo>
                    <a:pt x="3893" y="20801"/>
                  </a:lnTo>
                  <a:cubicBezTo>
                    <a:pt x="4048" y="20908"/>
                    <a:pt x="4215" y="21027"/>
                    <a:pt x="4370" y="21134"/>
                  </a:cubicBezTo>
                  <a:cubicBezTo>
                    <a:pt x="4501" y="21218"/>
                    <a:pt x="4632" y="21325"/>
                    <a:pt x="4763" y="21432"/>
                  </a:cubicBezTo>
                  <a:cubicBezTo>
                    <a:pt x="4941" y="21563"/>
                    <a:pt x="5120" y="21718"/>
                    <a:pt x="5275" y="21861"/>
                  </a:cubicBezTo>
                  <a:cubicBezTo>
                    <a:pt x="5346" y="21932"/>
                    <a:pt x="5441" y="22015"/>
                    <a:pt x="5513" y="22099"/>
                  </a:cubicBezTo>
                  <a:cubicBezTo>
                    <a:pt x="5632" y="22230"/>
                    <a:pt x="5751" y="22349"/>
                    <a:pt x="5858" y="22492"/>
                  </a:cubicBezTo>
                  <a:cubicBezTo>
                    <a:pt x="6013" y="22706"/>
                    <a:pt x="6156" y="22968"/>
                    <a:pt x="6275" y="23218"/>
                  </a:cubicBezTo>
                  <a:cubicBezTo>
                    <a:pt x="6370" y="23480"/>
                    <a:pt x="6453" y="23754"/>
                    <a:pt x="6489" y="24039"/>
                  </a:cubicBezTo>
                  <a:cubicBezTo>
                    <a:pt x="6525" y="24254"/>
                    <a:pt x="6525" y="24492"/>
                    <a:pt x="6489" y="24718"/>
                  </a:cubicBezTo>
                  <a:cubicBezTo>
                    <a:pt x="6465" y="24968"/>
                    <a:pt x="6406" y="25230"/>
                    <a:pt x="6310" y="25468"/>
                  </a:cubicBezTo>
                  <a:cubicBezTo>
                    <a:pt x="6275" y="25563"/>
                    <a:pt x="6239" y="25671"/>
                    <a:pt x="6191" y="25790"/>
                  </a:cubicBezTo>
                  <a:cubicBezTo>
                    <a:pt x="6132" y="25921"/>
                    <a:pt x="6096" y="26040"/>
                    <a:pt x="6037" y="26183"/>
                  </a:cubicBezTo>
                  <a:cubicBezTo>
                    <a:pt x="5870" y="26540"/>
                    <a:pt x="5703" y="26897"/>
                    <a:pt x="5525" y="27254"/>
                  </a:cubicBezTo>
                  <a:cubicBezTo>
                    <a:pt x="5358" y="27588"/>
                    <a:pt x="5227" y="27945"/>
                    <a:pt x="5096" y="28290"/>
                  </a:cubicBezTo>
                  <a:cubicBezTo>
                    <a:pt x="5036" y="28457"/>
                    <a:pt x="4977" y="28623"/>
                    <a:pt x="4929" y="28802"/>
                  </a:cubicBezTo>
                  <a:cubicBezTo>
                    <a:pt x="4906" y="28873"/>
                    <a:pt x="4882" y="28957"/>
                    <a:pt x="4870" y="29040"/>
                  </a:cubicBezTo>
                  <a:cubicBezTo>
                    <a:pt x="4858" y="29135"/>
                    <a:pt x="4822" y="29242"/>
                    <a:pt x="4810" y="29350"/>
                  </a:cubicBezTo>
                  <a:cubicBezTo>
                    <a:pt x="4798" y="29433"/>
                    <a:pt x="4786" y="29540"/>
                    <a:pt x="4763" y="29647"/>
                  </a:cubicBezTo>
                  <a:cubicBezTo>
                    <a:pt x="4751" y="29731"/>
                    <a:pt x="4739" y="29826"/>
                    <a:pt x="4739" y="29909"/>
                  </a:cubicBezTo>
                  <a:cubicBezTo>
                    <a:pt x="4727" y="30016"/>
                    <a:pt x="4703" y="30124"/>
                    <a:pt x="4703" y="30207"/>
                  </a:cubicBezTo>
                  <a:cubicBezTo>
                    <a:pt x="4703" y="30314"/>
                    <a:pt x="4691" y="30421"/>
                    <a:pt x="4691" y="30528"/>
                  </a:cubicBezTo>
                  <a:cubicBezTo>
                    <a:pt x="4679" y="30743"/>
                    <a:pt x="4691" y="30981"/>
                    <a:pt x="4739" y="31207"/>
                  </a:cubicBezTo>
                  <a:cubicBezTo>
                    <a:pt x="4786" y="31445"/>
                    <a:pt x="4846" y="31683"/>
                    <a:pt x="4929" y="31909"/>
                  </a:cubicBezTo>
                  <a:cubicBezTo>
                    <a:pt x="5025" y="32136"/>
                    <a:pt x="5144" y="32350"/>
                    <a:pt x="5287" y="32552"/>
                  </a:cubicBezTo>
                  <a:cubicBezTo>
                    <a:pt x="5417" y="32743"/>
                    <a:pt x="5572" y="32933"/>
                    <a:pt x="5751" y="33100"/>
                  </a:cubicBezTo>
                  <a:cubicBezTo>
                    <a:pt x="5894" y="33231"/>
                    <a:pt x="6060" y="33362"/>
                    <a:pt x="6239" y="33481"/>
                  </a:cubicBezTo>
                  <a:lnTo>
                    <a:pt x="6465" y="33624"/>
                  </a:lnTo>
                  <a:cubicBezTo>
                    <a:pt x="6632" y="33707"/>
                    <a:pt x="6775" y="33803"/>
                    <a:pt x="6953" y="33874"/>
                  </a:cubicBezTo>
                  <a:cubicBezTo>
                    <a:pt x="7287" y="34005"/>
                    <a:pt x="7620" y="34160"/>
                    <a:pt x="7977" y="34243"/>
                  </a:cubicBezTo>
                  <a:cubicBezTo>
                    <a:pt x="8156" y="34291"/>
                    <a:pt x="8358" y="34338"/>
                    <a:pt x="8537" y="34362"/>
                  </a:cubicBezTo>
                  <a:cubicBezTo>
                    <a:pt x="8727" y="34398"/>
                    <a:pt x="8918" y="34422"/>
                    <a:pt x="9108" y="34434"/>
                  </a:cubicBezTo>
                  <a:cubicBezTo>
                    <a:pt x="9323" y="34469"/>
                    <a:pt x="9549" y="34481"/>
                    <a:pt x="9763" y="34481"/>
                  </a:cubicBezTo>
                  <a:cubicBezTo>
                    <a:pt x="9906" y="34481"/>
                    <a:pt x="10037" y="34481"/>
                    <a:pt x="10168" y="34469"/>
                  </a:cubicBezTo>
                  <a:lnTo>
                    <a:pt x="10704" y="34422"/>
                  </a:lnTo>
                  <a:cubicBezTo>
                    <a:pt x="10894" y="34386"/>
                    <a:pt x="11097" y="34362"/>
                    <a:pt x="11287" y="34315"/>
                  </a:cubicBezTo>
                  <a:cubicBezTo>
                    <a:pt x="11644" y="34243"/>
                    <a:pt x="12002" y="34136"/>
                    <a:pt x="12347" y="34041"/>
                  </a:cubicBezTo>
                  <a:cubicBezTo>
                    <a:pt x="12668" y="33945"/>
                    <a:pt x="13002" y="33826"/>
                    <a:pt x="13323" y="33707"/>
                  </a:cubicBezTo>
                  <a:cubicBezTo>
                    <a:pt x="13514" y="33636"/>
                    <a:pt x="13692" y="33576"/>
                    <a:pt x="13895" y="33505"/>
                  </a:cubicBezTo>
                  <a:cubicBezTo>
                    <a:pt x="14073" y="33422"/>
                    <a:pt x="14252" y="33362"/>
                    <a:pt x="14431" y="33291"/>
                  </a:cubicBezTo>
                  <a:cubicBezTo>
                    <a:pt x="14764" y="33148"/>
                    <a:pt x="15097" y="32993"/>
                    <a:pt x="15443" y="32826"/>
                  </a:cubicBezTo>
                  <a:cubicBezTo>
                    <a:pt x="15621" y="32755"/>
                    <a:pt x="15776" y="32671"/>
                    <a:pt x="15955" y="32588"/>
                  </a:cubicBezTo>
                  <a:cubicBezTo>
                    <a:pt x="16121" y="32517"/>
                    <a:pt x="16300" y="32421"/>
                    <a:pt x="16466" y="32338"/>
                  </a:cubicBezTo>
                  <a:cubicBezTo>
                    <a:pt x="16788" y="32171"/>
                    <a:pt x="17121" y="31981"/>
                    <a:pt x="17431" y="31790"/>
                  </a:cubicBezTo>
                  <a:cubicBezTo>
                    <a:pt x="17740" y="31612"/>
                    <a:pt x="18038" y="31421"/>
                    <a:pt x="18336" y="31219"/>
                  </a:cubicBezTo>
                  <a:cubicBezTo>
                    <a:pt x="18633" y="31028"/>
                    <a:pt x="18919" y="30838"/>
                    <a:pt x="19217" y="30647"/>
                  </a:cubicBezTo>
                  <a:cubicBezTo>
                    <a:pt x="19514" y="30433"/>
                    <a:pt x="19812" y="30243"/>
                    <a:pt x="20110" y="30028"/>
                  </a:cubicBezTo>
                  <a:cubicBezTo>
                    <a:pt x="20276" y="29933"/>
                    <a:pt x="20419" y="29814"/>
                    <a:pt x="20586" y="29707"/>
                  </a:cubicBezTo>
                  <a:cubicBezTo>
                    <a:pt x="20753" y="29588"/>
                    <a:pt x="20919" y="29481"/>
                    <a:pt x="21062" y="29362"/>
                  </a:cubicBezTo>
                  <a:cubicBezTo>
                    <a:pt x="21229" y="29242"/>
                    <a:pt x="21372" y="29123"/>
                    <a:pt x="21539" y="29004"/>
                  </a:cubicBezTo>
                  <a:cubicBezTo>
                    <a:pt x="21717" y="28873"/>
                    <a:pt x="21884" y="28742"/>
                    <a:pt x="22062" y="28588"/>
                  </a:cubicBezTo>
                  <a:cubicBezTo>
                    <a:pt x="22348" y="28361"/>
                    <a:pt x="22622" y="28123"/>
                    <a:pt x="22908" y="27885"/>
                  </a:cubicBezTo>
                  <a:cubicBezTo>
                    <a:pt x="23182" y="27671"/>
                    <a:pt x="23444" y="27409"/>
                    <a:pt x="23694" y="27171"/>
                  </a:cubicBezTo>
                  <a:cubicBezTo>
                    <a:pt x="23956" y="26933"/>
                    <a:pt x="24217" y="26683"/>
                    <a:pt x="24456" y="26433"/>
                  </a:cubicBezTo>
                  <a:cubicBezTo>
                    <a:pt x="24729" y="26159"/>
                    <a:pt x="24979" y="25897"/>
                    <a:pt x="25229" y="25623"/>
                  </a:cubicBezTo>
                  <a:cubicBezTo>
                    <a:pt x="25349" y="25492"/>
                    <a:pt x="25480" y="25361"/>
                    <a:pt x="25599" y="25230"/>
                  </a:cubicBezTo>
                  <a:cubicBezTo>
                    <a:pt x="25682" y="25135"/>
                    <a:pt x="25753" y="25051"/>
                    <a:pt x="25825" y="24968"/>
                  </a:cubicBezTo>
                  <a:cubicBezTo>
                    <a:pt x="25872" y="24909"/>
                    <a:pt x="25932" y="24873"/>
                    <a:pt x="25980" y="24813"/>
                  </a:cubicBezTo>
                  <a:cubicBezTo>
                    <a:pt x="26218" y="24492"/>
                    <a:pt x="26468" y="24182"/>
                    <a:pt x="26706" y="23861"/>
                  </a:cubicBezTo>
                  <a:cubicBezTo>
                    <a:pt x="26896" y="23575"/>
                    <a:pt x="27111" y="23277"/>
                    <a:pt x="27301" y="22980"/>
                  </a:cubicBezTo>
                  <a:cubicBezTo>
                    <a:pt x="27706" y="22337"/>
                    <a:pt x="28087" y="21682"/>
                    <a:pt x="28480" y="21039"/>
                  </a:cubicBezTo>
                  <a:cubicBezTo>
                    <a:pt x="28849" y="20420"/>
                    <a:pt x="29230" y="19813"/>
                    <a:pt x="29587" y="19182"/>
                  </a:cubicBezTo>
                  <a:cubicBezTo>
                    <a:pt x="29790" y="18860"/>
                    <a:pt x="29968" y="18515"/>
                    <a:pt x="30123" y="18182"/>
                  </a:cubicBezTo>
                  <a:cubicBezTo>
                    <a:pt x="30302" y="17848"/>
                    <a:pt x="30468" y="17503"/>
                    <a:pt x="30623" y="17146"/>
                  </a:cubicBezTo>
                  <a:cubicBezTo>
                    <a:pt x="30706" y="16967"/>
                    <a:pt x="30778" y="16777"/>
                    <a:pt x="30861" y="16574"/>
                  </a:cubicBezTo>
                  <a:cubicBezTo>
                    <a:pt x="30921" y="16419"/>
                    <a:pt x="30980" y="16253"/>
                    <a:pt x="31040" y="16074"/>
                  </a:cubicBezTo>
                  <a:cubicBezTo>
                    <a:pt x="31064" y="16003"/>
                    <a:pt x="31075" y="15908"/>
                    <a:pt x="31111" y="15836"/>
                  </a:cubicBezTo>
                  <a:cubicBezTo>
                    <a:pt x="31135" y="15741"/>
                    <a:pt x="31171" y="15657"/>
                    <a:pt x="31183" y="15586"/>
                  </a:cubicBezTo>
                  <a:lnTo>
                    <a:pt x="31314" y="15050"/>
                  </a:lnTo>
                  <a:cubicBezTo>
                    <a:pt x="31361" y="14848"/>
                    <a:pt x="31397" y="14669"/>
                    <a:pt x="31433" y="14479"/>
                  </a:cubicBezTo>
                  <a:cubicBezTo>
                    <a:pt x="31480" y="14300"/>
                    <a:pt x="31516" y="14110"/>
                    <a:pt x="31540" y="13931"/>
                  </a:cubicBezTo>
                  <a:cubicBezTo>
                    <a:pt x="31611" y="13574"/>
                    <a:pt x="31647" y="13229"/>
                    <a:pt x="31695" y="12871"/>
                  </a:cubicBezTo>
                  <a:cubicBezTo>
                    <a:pt x="31706" y="12752"/>
                    <a:pt x="31718" y="12645"/>
                    <a:pt x="31718" y="12526"/>
                  </a:cubicBezTo>
                  <a:cubicBezTo>
                    <a:pt x="31730" y="12443"/>
                    <a:pt x="31730" y="12348"/>
                    <a:pt x="31754" y="12264"/>
                  </a:cubicBezTo>
                  <a:lnTo>
                    <a:pt x="31790" y="11728"/>
                  </a:lnTo>
                  <a:cubicBezTo>
                    <a:pt x="31814" y="11550"/>
                    <a:pt x="31826" y="11371"/>
                    <a:pt x="31826" y="11193"/>
                  </a:cubicBezTo>
                  <a:cubicBezTo>
                    <a:pt x="31826" y="11014"/>
                    <a:pt x="31837" y="10835"/>
                    <a:pt x="31837" y="10657"/>
                  </a:cubicBezTo>
                  <a:lnTo>
                    <a:pt x="31837" y="10109"/>
                  </a:lnTo>
                  <a:cubicBezTo>
                    <a:pt x="31826" y="9931"/>
                    <a:pt x="31826" y="9728"/>
                    <a:pt x="31814" y="9550"/>
                  </a:cubicBezTo>
                  <a:cubicBezTo>
                    <a:pt x="31766" y="9157"/>
                    <a:pt x="31718" y="8764"/>
                    <a:pt x="31647" y="8359"/>
                  </a:cubicBezTo>
                  <a:cubicBezTo>
                    <a:pt x="31611" y="8240"/>
                    <a:pt x="31599" y="8121"/>
                    <a:pt x="31576" y="8026"/>
                  </a:cubicBezTo>
                  <a:cubicBezTo>
                    <a:pt x="31552" y="7942"/>
                    <a:pt x="31540" y="7883"/>
                    <a:pt x="31516" y="7811"/>
                  </a:cubicBezTo>
                  <a:cubicBezTo>
                    <a:pt x="31480" y="7704"/>
                    <a:pt x="31456" y="7585"/>
                    <a:pt x="31421" y="7490"/>
                  </a:cubicBezTo>
                  <a:cubicBezTo>
                    <a:pt x="31409" y="7406"/>
                    <a:pt x="31373" y="7335"/>
                    <a:pt x="31349" y="7264"/>
                  </a:cubicBezTo>
                  <a:cubicBezTo>
                    <a:pt x="31314" y="7168"/>
                    <a:pt x="31290" y="7073"/>
                    <a:pt x="31254" y="6978"/>
                  </a:cubicBezTo>
                  <a:cubicBezTo>
                    <a:pt x="31242" y="6930"/>
                    <a:pt x="31218" y="6871"/>
                    <a:pt x="31195" y="6835"/>
                  </a:cubicBezTo>
                  <a:cubicBezTo>
                    <a:pt x="31183" y="6775"/>
                    <a:pt x="31159" y="6728"/>
                    <a:pt x="31135" y="6668"/>
                  </a:cubicBezTo>
                  <a:cubicBezTo>
                    <a:pt x="31099" y="6573"/>
                    <a:pt x="31064" y="6490"/>
                    <a:pt x="31016" y="6394"/>
                  </a:cubicBezTo>
                  <a:cubicBezTo>
                    <a:pt x="30980" y="6311"/>
                    <a:pt x="30944" y="6240"/>
                    <a:pt x="30897" y="6144"/>
                  </a:cubicBezTo>
                  <a:cubicBezTo>
                    <a:pt x="30873" y="6073"/>
                    <a:pt x="30825" y="6002"/>
                    <a:pt x="30802" y="5918"/>
                  </a:cubicBezTo>
                  <a:cubicBezTo>
                    <a:pt x="30742" y="5835"/>
                    <a:pt x="30694" y="5728"/>
                    <a:pt x="30635" y="5644"/>
                  </a:cubicBezTo>
                  <a:cubicBezTo>
                    <a:pt x="30540" y="5478"/>
                    <a:pt x="30444" y="5311"/>
                    <a:pt x="30349" y="5168"/>
                  </a:cubicBezTo>
                  <a:cubicBezTo>
                    <a:pt x="30266" y="5001"/>
                    <a:pt x="30147" y="4847"/>
                    <a:pt x="30040" y="4704"/>
                  </a:cubicBezTo>
                  <a:cubicBezTo>
                    <a:pt x="29932" y="4549"/>
                    <a:pt x="29825" y="4406"/>
                    <a:pt x="29706" y="4251"/>
                  </a:cubicBezTo>
                  <a:cubicBezTo>
                    <a:pt x="29587" y="4073"/>
                    <a:pt x="29444" y="3918"/>
                    <a:pt x="29313" y="3751"/>
                  </a:cubicBezTo>
                  <a:lnTo>
                    <a:pt x="28956" y="3346"/>
                  </a:lnTo>
                  <a:cubicBezTo>
                    <a:pt x="28909" y="3287"/>
                    <a:pt x="28849" y="3239"/>
                    <a:pt x="28789" y="3180"/>
                  </a:cubicBezTo>
                  <a:cubicBezTo>
                    <a:pt x="28718" y="3108"/>
                    <a:pt x="28635" y="3037"/>
                    <a:pt x="28551" y="2965"/>
                  </a:cubicBezTo>
                  <a:cubicBezTo>
                    <a:pt x="28492" y="2906"/>
                    <a:pt x="28432" y="2858"/>
                    <a:pt x="28373" y="2811"/>
                  </a:cubicBezTo>
                  <a:cubicBezTo>
                    <a:pt x="28301" y="2739"/>
                    <a:pt x="28206" y="2680"/>
                    <a:pt x="28135" y="2608"/>
                  </a:cubicBezTo>
                  <a:cubicBezTo>
                    <a:pt x="28063" y="2525"/>
                    <a:pt x="27956" y="2465"/>
                    <a:pt x="27885" y="2406"/>
                  </a:cubicBezTo>
                  <a:cubicBezTo>
                    <a:pt x="27789" y="2334"/>
                    <a:pt x="27706" y="2275"/>
                    <a:pt x="27611" y="2203"/>
                  </a:cubicBezTo>
                  <a:cubicBezTo>
                    <a:pt x="27551" y="2156"/>
                    <a:pt x="27492" y="2132"/>
                    <a:pt x="27432" y="2084"/>
                  </a:cubicBezTo>
                  <a:cubicBezTo>
                    <a:pt x="27325" y="2025"/>
                    <a:pt x="27242" y="1953"/>
                    <a:pt x="27134" y="1894"/>
                  </a:cubicBezTo>
                  <a:cubicBezTo>
                    <a:pt x="27075" y="1858"/>
                    <a:pt x="27027" y="1811"/>
                    <a:pt x="26968" y="1787"/>
                  </a:cubicBezTo>
                  <a:cubicBezTo>
                    <a:pt x="26873" y="1727"/>
                    <a:pt x="26765" y="1668"/>
                    <a:pt x="26658" y="1596"/>
                  </a:cubicBezTo>
                  <a:cubicBezTo>
                    <a:pt x="26492" y="1489"/>
                    <a:pt x="26337" y="1418"/>
                    <a:pt x="26170" y="1322"/>
                  </a:cubicBezTo>
                  <a:cubicBezTo>
                    <a:pt x="26003" y="1239"/>
                    <a:pt x="25825" y="1180"/>
                    <a:pt x="25658" y="1084"/>
                  </a:cubicBezTo>
                  <a:cubicBezTo>
                    <a:pt x="25468" y="1001"/>
                    <a:pt x="25277" y="918"/>
                    <a:pt x="25087" y="846"/>
                  </a:cubicBezTo>
                  <a:cubicBezTo>
                    <a:pt x="24741" y="715"/>
                    <a:pt x="24384" y="596"/>
                    <a:pt x="24039" y="489"/>
                  </a:cubicBezTo>
                  <a:cubicBezTo>
                    <a:pt x="23694" y="382"/>
                    <a:pt x="23336" y="287"/>
                    <a:pt x="22979" y="203"/>
                  </a:cubicBezTo>
                  <a:cubicBezTo>
                    <a:pt x="22777" y="167"/>
                    <a:pt x="22562" y="120"/>
                    <a:pt x="22372" y="108"/>
                  </a:cubicBezTo>
                  <a:cubicBezTo>
                    <a:pt x="22193" y="84"/>
                    <a:pt x="22027" y="72"/>
                    <a:pt x="21848" y="60"/>
                  </a:cubicBezTo>
                  <a:cubicBezTo>
                    <a:pt x="21491" y="48"/>
                    <a:pt x="21134" y="13"/>
                    <a:pt x="20765" y="13"/>
                  </a:cubicBezTo>
                  <a:cubicBezTo>
                    <a:pt x="20586" y="13"/>
                    <a:pt x="20407" y="1"/>
                    <a:pt x="202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a:off x="2634850" y="1155025"/>
              <a:ext cx="759925" cy="835850"/>
            </a:xfrm>
            <a:custGeom>
              <a:rect b="b" l="l" r="r" t="t"/>
              <a:pathLst>
                <a:path extrusionOk="0" h="33434" w="30397">
                  <a:moveTo>
                    <a:pt x="16109" y="1"/>
                  </a:moveTo>
                  <a:cubicBezTo>
                    <a:pt x="15419" y="1"/>
                    <a:pt x="14740" y="84"/>
                    <a:pt x="14085" y="179"/>
                  </a:cubicBezTo>
                  <a:cubicBezTo>
                    <a:pt x="13276" y="322"/>
                    <a:pt x="12597" y="477"/>
                    <a:pt x="11966" y="691"/>
                  </a:cubicBezTo>
                  <a:cubicBezTo>
                    <a:pt x="11609" y="810"/>
                    <a:pt x="11240" y="941"/>
                    <a:pt x="10978" y="1037"/>
                  </a:cubicBezTo>
                  <a:cubicBezTo>
                    <a:pt x="10692" y="1132"/>
                    <a:pt x="10347" y="1251"/>
                    <a:pt x="10025" y="1394"/>
                  </a:cubicBezTo>
                  <a:cubicBezTo>
                    <a:pt x="9227" y="1715"/>
                    <a:pt x="8608" y="2025"/>
                    <a:pt x="8061" y="2370"/>
                  </a:cubicBezTo>
                  <a:cubicBezTo>
                    <a:pt x="7358" y="2799"/>
                    <a:pt x="6715" y="3192"/>
                    <a:pt x="6072" y="3597"/>
                  </a:cubicBezTo>
                  <a:cubicBezTo>
                    <a:pt x="5977" y="3668"/>
                    <a:pt x="5894" y="3787"/>
                    <a:pt x="5882" y="3918"/>
                  </a:cubicBezTo>
                  <a:cubicBezTo>
                    <a:pt x="5691" y="4073"/>
                    <a:pt x="5477" y="4251"/>
                    <a:pt x="5287" y="4406"/>
                  </a:cubicBezTo>
                  <a:cubicBezTo>
                    <a:pt x="5001" y="4668"/>
                    <a:pt x="4727" y="4918"/>
                    <a:pt x="4429" y="5216"/>
                  </a:cubicBezTo>
                  <a:cubicBezTo>
                    <a:pt x="4155" y="5466"/>
                    <a:pt x="3929" y="5704"/>
                    <a:pt x="3739" y="5930"/>
                  </a:cubicBezTo>
                  <a:cubicBezTo>
                    <a:pt x="3274" y="6478"/>
                    <a:pt x="2834" y="7061"/>
                    <a:pt x="2429" y="7645"/>
                  </a:cubicBezTo>
                  <a:cubicBezTo>
                    <a:pt x="2310" y="7799"/>
                    <a:pt x="2203" y="7966"/>
                    <a:pt x="2108" y="8133"/>
                  </a:cubicBezTo>
                  <a:cubicBezTo>
                    <a:pt x="2072" y="8180"/>
                    <a:pt x="2060" y="8204"/>
                    <a:pt x="2024" y="8252"/>
                  </a:cubicBezTo>
                  <a:cubicBezTo>
                    <a:pt x="1965" y="8335"/>
                    <a:pt x="1905" y="8442"/>
                    <a:pt x="1846" y="8550"/>
                  </a:cubicBezTo>
                  <a:cubicBezTo>
                    <a:pt x="1691" y="8847"/>
                    <a:pt x="1512" y="9157"/>
                    <a:pt x="1357" y="9490"/>
                  </a:cubicBezTo>
                  <a:cubicBezTo>
                    <a:pt x="1226" y="9788"/>
                    <a:pt x="1060" y="10121"/>
                    <a:pt x="929" y="10466"/>
                  </a:cubicBezTo>
                  <a:cubicBezTo>
                    <a:pt x="857" y="10693"/>
                    <a:pt x="798" y="10859"/>
                    <a:pt x="738" y="11002"/>
                  </a:cubicBezTo>
                  <a:cubicBezTo>
                    <a:pt x="679" y="11181"/>
                    <a:pt x="619" y="11371"/>
                    <a:pt x="536" y="11633"/>
                  </a:cubicBezTo>
                  <a:cubicBezTo>
                    <a:pt x="441" y="11967"/>
                    <a:pt x="357" y="12300"/>
                    <a:pt x="286" y="12621"/>
                  </a:cubicBezTo>
                  <a:cubicBezTo>
                    <a:pt x="214" y="12979"/>
                    <a:pt x="119" y="13383"/>
                    <a:pt x="83" y="13812"/>
                  </a:cubicBezTo>
                  <a:cubicBezTo>
                    <a:pt x="0" y="14443"/>
                    <a:pt x="0" y="14943"/>
                    <a:pt x="83" y="15408"/>
                  </a:cubicBezTo>
                  <a:cubicBezTo>
                    <a:pt x="143" y="15717"/>
                    <a:pt x="203" y="16015"/>
                    <a:pt x="286" y="16289"/>
                  </a:cubicBezTo>
                  <a:cubicBezTo>
                    <a:pt x="334" y="16455"/>
                    <a:pt x="393" y="16610"/>
                    <a:pt x="464" y="16777"/>
                  </a:cubicBezTo>
                  <a:cubicBezTo>
                    <a:pt x="476" y="16824"/>
                    <a:pt x="512" y="16884"/>
                    <a:pt x="524" y="16932"/>
                  </a:cubicBezTo>
                  <a:cubicBezTo>
                    <a:pt x="572" y="17027"/>
                    <a:pt x="619" y="17146"/>
                    <a:pt x="679" y="17253"/>
                  </a:cubicBezTo>
                  <a:lnTo>
                    <a:pt x="762" y="17432"/>
                  </a:lnTo>
                  <a:cubicBezTo>
                    <a:pt x="822" y="17563"/>
                    <a:pt x="893" y="17705"/>
                    <a:pt x="976" y="17836"/>
                  </a:cubicBezTo>
                  <a:cubicBezTo>
                    <a:pt x="988" y="17884"/>
                    <a:pt x="1012" y="17920"/>
                    <a:pt x="1048" y="17967"/>
                  </a:cubicBezTo>
                  <a:cubicBezTo>
                    <a:pt x="1107" y="18074"/>
                    <a:pt x="1167" y="18182"/>
                    <a:pt x="1238" y="18277"/>
                  </a:cubicBezTo>
                  <a:cubicBezTo>
                    <a:pt x="1274" y="18313"/>
                    <a:pt x="1298" y="18360"/>
                    <a:pt x="1334" y="18396"/>
                  </a:cubicBezTo>
                  <a:lnTo>
                    <a:pt x="1548" y="18717"/>
                  </a:lnTo>
                  <a:lnTo>
                    <a:pt x="1596" y="18777"/>
                  </a:lnTo>
                  <a:cubicBezTo>
                    <a:pt x="1691" y="18896"/>
                    <a:pt x="1786" y="19027"/>
                    <a:pt x="1893" y="19146"/>
                  </a:cubicBezTo>
                  <a:cubicBezTo>
                    <a:pt x="2048" y="19313"/>
                    <a:pt x="2191" y="19468"/>
                    <a:pt x="2358" y="19634"/>
                  </a:cubicBezTo>
                  <a:cubicBezTo>
                    <a:pt x="2500" y="19789"/>
                    <a:pt x="2667" y="19932"/>
                    <a:pt x="2834" y="20087"/>
                  </a:cubicBezTo>
                  <a:cubicBezTo>
                    <a:pt x="2905" y="20158"/>
                    <a:pt x="3001" y="20230"/>
                    <a:pt x="3072" y="20301"/>
                  </a:cubicBezTo>
                  <a:cubicBezTo>
                    <a:pt x="3322" y="20539"/>
                    <a:pt x="3548" y="20765"/>
                    <a:pt x="3751" y="20992"/>
                  </a:cubicBezTo>
                  <a:cubicBezTo>
                    <a:pt x="3774" y="21015"/>
                    <a:pt x="3798" y="21039"/>
                    <a:pt x="3810" y="21063"/>
                  </a:cubicBezTo>
                  <a:cubicBezTo>
                    <a:pt x="3870" y="21134"/>
                    <a:pt x="3953" y="21218"/>
                    <a:pt x="4013" y="21301"/>
                  </a:cubicBezTo>
                  <a:lnTo>
                    <a:pt x="4096" y="21420"/>
                  </a:lnTo>
                  <a:lnTo>
                    <a:pt x="4191" y="21539"/>
                  </a:lnTo>
                  <a:cubicBezTo>
                    <a:pt x="4274" y="21658"/>
                    <a:pt x="4346" y="21789"/>
                    <a:pt x="4405" y="21896"/>
                  </a:cubicBezTo>
                  <a:cubicBezTo>
                    <a:pt x="4513" y="22123"/>
                    <a:pt x="4608" y="22325"/>
                    <a:pt x="4679" y="22539"/>
                  </a:cubicBezTo>
                  <a:cubicBezTo>
                    <a:pt x="4691" y="22551"/>
                    <a:pt x="4691" y="22587"/>
                    <a:pt x="4703" y="22611"/>
                  </a:cubicBezTo>
                  <a:cubicBezTo>
                    <a:pt x="4727" y="22670"/>
                    <a:pt x="4751" y="22742"/>
                    <a:pt x="4763" y="22801"/>
                  </a:cubicBezTo>
                  <a:lnTo>
                    <a:pt x="4798" y="22944"/>
                  </a:lnTo>
                  <a:lnTo>
                    <a:pt x="4822" y="23075"/>
                  </a:lnTo>
                  <a:lnTo>
                    <a:pt x="4846" y="23135"/>
                  </a:lnTo>
                  <a:cubicBezTo>
                    <a:pt x="4858" y="23206"/>
                    <a:pt x="4870" y="23301"/>
                    <a:pt x="4882" y="23373"/>
                  </a:cubicBezTo>
                  <a:cubicBezTo>
                    <a:pt x="4882" y="23420"/>
                    <a:pt x="4906" y="23444"/>
                    <a:pt x="4906" y="23492"/>
                  </a:cubicBezTo>
                  <a:cubicBezTo>
                    <a:pt x="4917" y="23563"/>
                    <a:pt x="4929" y="23659"/>
                    <a:pt x="4929" y="23730"/>
                  </a:cubicBezTo>
                  <a:cubicBezTo>
                    <a:pt x="4941" y="23778"/>
                    <a:pt x="4941" y="23801"/>
                    <a:pt x="4941" y="23849"/>
                  </a:cubicBezTo>
                  <a:cubicBezTo>
                    <a:pt x="4965" y="23932"/>
                    <a:pt x="4965" y="24016"/>
                    <a:pt x="4965" y="24099"/>
                  </a:cubicBezTo>
                  <a:lnTo>
                    <a:pt x="4965" y="24444"/>
                  </a:lnTo>
                  <a:cubicBezTo>
                    <a:pt x="4929" y="24968"/>
                    <a:pt x="4882" y="25456"/>
                    <a:pt x="4822" y="25933"/>
                  </a:cubicBezTo>
                  <a:cubicBezTo>
                    <a:pt x="4798" y="26123"/>
                    <a:pt x="4763" y="26337"/>
                    <a:pt x="4739" y="26528"/>
                  </a:cubicBezTo>
                  <a:cubicBezTo>
                    <a:pt x="4691" y="26837"/>
                    <a:pt x="4632" y="27183"/>
                    <a:pt x="4608" y="27504"/>
                  </a:cubicBezTo>
                  <a:lnTo>
                    <a:pt x="4608" y="27564"/>
                  </a:lnTo>
                  <a:cubicBezTo>
                    <a:pt x="4584" y="27719"/>
                    <a:pt x="4572" y="27885"/>
                    <a:pt x="4560" y="28040"/>
                  </a:cubicBezTo>
                  <a:cubicBezTo>
                    <a:pt x="4548" y="28278"/>
                    <a:pt x="4525" y="28504"/>
                    <a:pt x="4525" y="28695"/>
                  </a:cubicBezTo>
                  <a:cubicBezTo>
                    <a:pt x="4513" y="28873"/>
                    <a:pt x="4525" y="29088"/>
                    <a:pt x="4560" y="29278"/>
                  </a:cubicBezTo>
                  <a:cubicBezTo>
                    <a:pt x="4608" y="29576"/>
                    <a:pt x="4667" y="29814"/>
                    <a:pt x="4739" y="30040"/>
                  </a:cubicBezTo>
                  <a:cubicBezTo>
                    <a:pt x="4810" y="30266"/>
                    <a:pt x="4917" y="30481"/>
                    <a:pt x="5036" y="30719"/>
                  </a:cubicBezTo>
                  <a:cubicBezTo>
                    <a:pt x="5144" y="30933"/>
                    <a:pt x="5263" y="31159"/>
                    <a:pt x="5417" y="31362"/>
                  </a:cubicBezTo>
                  <a:cubicBezTo>
                    <a:pt x="5739" y="31779"/>
                    <a:pt x="6108" y="32124"/>
                    <a:pt x="6525" y="32386"/>
                  </a:cubicBezTo>
                  <a:cubicBezTo>
                    <a:pt x="6953" y="32672"/>
                    <a:pt x="7465" y="32898"/>
                    <a:pt x="8001" y="33041"/>
                  </a:cubicBezTo>
                  <a:cubicBezTo>
                    <a:pt x="8061" y="33064"/>
                    <a:pt x="8096" y="33076"/>
                    <a:pt x="8144" y="33088"/>
                  </a:cubicBezTo>
                  <a:cubicBezTo>
                    <a:pt x="8287" y="33124"/>
                    <a:pt x="8418" y="33160"/>
                    <a:pt x="8549" y="33195"/>
                  </a:cubicBezTo>
                  <a:cubicBezTo>
                    <a:pt x="9073" y="33314"/>
                    <a:pt x="9537" y="33374"/>
                    <a:pt x="9989" y="33374"/>
                  </a:cubicBezTo>
                  <a:cubicBezTo>
                    <a:pt x="10049" y="33374"/>
                    <a:pt x="10097" y="33374"/>
                    <a:pt x="10228" y="33434"/>
                  </a:cubicBezTo>
                  <a:cubicBezTo>
                    <a:pt x="10621" y="33422"/>
                    <a:pt x="11037" y="33362"/>
                    <a:pt x="11513" y="33255"/>
                  </a:cubicBezTo>
                  <a:lnTo>
                    <a:pt x="11549" y="33243"/>
                  </a:lnTo>
                  <a:cubicBezTo>
                    <a:pt x="11704" y="33195"/>
                    <a:pt x="11871" y="33160"/>
                    <a:pt x="12025" y="33112"/>
                  </a:cubicBezTo>
                  <a:cubicBezTo>
                    <a:pt x="12418" y="33017"/>
                    <a:pt x="12764" y="32910"/>
                    <a:pt x="13073" y="32791"/>
                  </a:cubicBezTo>
                  <a:cubicBezTo>
                    <a:pt x="13799" y="32517"/>
                    <a:pt x="14490" y="32171"/>
                    <a:pt x="15002" y="31898"/>
                  </a:cubicBezTo>
                  <a:lnTo>
                    <a:pt x="15062" y="31874"/>
                  </a:lnTo>
                  <a:cubicBezTo>
                    <a:pt x="15383" y="31707"/>
                    <a:pt x="15693" y="31540"/>
                    <a:pt x="16002" y="31362"/>
                  </a:cubicBezTo>
                  <a:cubicBezTo>
                    <a:pt x="16336" y="31183"/>
                    <a:pt x="16657" y="30993"/>
                    <a:pt x="17026" y="30767"/>
                  </a:cubicBezTo>
                  <a:cubicBezTo>
                    <a:pt x="17288" y="30624"/>
                    <a:pt x="17538" y="30457"/>
                    <a:pt x="17776" y="30302"/>
                  </a:cubicBezTo>
                  <a:lnTo>
                    <a:pt x="17860" y="30243"/>
                  </a:lnTo>
                  <a:lnTo>
                    <a:pt x="18074" y="30124"/>
                  </a:lnTo>
                  <a:cubicBezTo>
                    <a:pt x="18312" y="29981"/>
                    <a:pt x="18550" y="29826"/>
                    <a:pt x="18788" y="29671"/>
                  </a:cubicBezTo>
                  <a:cubicBezTo>
                    <a:pt x="19372" y="29278"/>
                    <a:pt x="19979" y="28873"/>
                    <a:pt x="20538" y="28433"/>
                  </a:cubicBezTo>
                  <a:cubicBezTo>
                    <a:pt x="21098" y="28004"/>
                    <a:pt x="21646" y="27564"/>
                    <a:pt x="22181" y="27111"/>
                  </a:cubicBezTo>
                  <a:cubicBezTo>
                    <a:pt x="22705" y="26659"/>
                    <a:pt x="23241" y="26183"/>
                    <a:pt x="23848" y="25623"/>
                  </a:cubicBezTo>
                  <a:cubicBezTo>
                    <a:pt x="24134" y="25337"/>
                    <a:pt x="24396" y="25087"/>
                    <a:pt x="24634" y="24849"/>
                  </a:cubicBezTo>
                  <a:lnTo>
                    <a:pt x="24646" y="24825"/>
                  </a:lnTo>
                  <a:cubicBezTo>
                    <a:pt x="24884" y="24611"/>
                    <a:pt x="25122" y="24349"/>
                    <a:pt x="25349" y="24099"/>
                  </a:cubicBezTo>
                  <a:cubicBezTo>
                    <a:pt x="25765" y="23623"/>
                    <a:pt x="26242" y="23075"/>
                    <a:pt x="26670" y="22480"/>
                  </a:cubicBezTo>
                  <a:cubicBezTo>
                    <a:pt x="26718" y="22432"/>
                    <a:pt x="26753" y="22385"/>
                    <a:pt x="26777" y="22349"/>
                  </a:cubicBezTo>
                  <a:cubicBezTo>
                    <a:pt x="26837" y="22242"/>
                    <a:pt x="26908" y="22146"/>
                    <a:pt x="26992" y="22051"/>
                  </a:cubicBezTo>
                  <a:lnTo>
                    <a:pt x="27349" y="21527"/>
                  </a:lnTo>
                  <a:cubicBezTo>
                    <a:pt x="27551" y="21194"/>
                    <a:pt x="27766" y="20872"/>
                    <a:pt x="27908" y="20622"/>
                  </a:cubicBezTo>
                  <a:cubicBezTo>
                    <a:pt x="27920" y="20575"/>
                    <a:pt x="27956" y="20527"/>
                    <a:pt x="27980" y="20480"/>
                  </a:cubicBezTo>
                  <a:lnTo>
                    <a:pt x="28158" y="20170"/>
                  </a:lnTo>
                  <a:lnTo>
                    <a:pt x="28266" y="19991"/>
                  </a:lnTo>
                  <a:cubicBezTo>
                    <a:pt x="28337" y="19884"/>
                    <a:pt x="28397" y="19765"/>
                    <a:pt x="28456" y="19646"/>
                  </a:cubicBezTo>
                  <a:cubicBezTo>
                    <a:pt x="28516" y="19551"/>
                    <a:pt x="28563" y="19432"/>
                    <a:pt x="28623" y="19313"/>
                  </a:cubicBezTo>
                  <a:cubicBezTo>
                    <a:pt x="28635" y="19253"/>
                    <a:pt x="28670" y="19206"/>
                    <a:pt x="28694" y="19146"/>
                  </a:cubicBezTo>
                  <a:cubicBezTo>
                    <a:pt x="28754" y="19039"/>
                    <a:pt x="28801" y="18920"/>
                    <a:pt x="28849" y="18801"/>
                  </a:cubicBezTo>
                  <a:cubicBezTo>
                    <a:pt x="28861" y="18753"/>
                    <a:pt x="28897" y="18717"/>
                    <a:pt x="28909" y="18670"/>
                  </a:cubicBezTo>
                  <a:cubicBezTo>
                    <a:pt x="29159" y="18039"/>
                    <a:pt x="29385" y="17384"/>
                    <a:pt x="29623" y="16670"/>
                  </a:cubicBezTo>
                  <a:cubicBezTo>
                    <a:pt x="29682" y="16479"/>
                    <a:pt x="29742" y="16289"/>
                    <a:pt x="29801" y="16110"/>
                  </a:cubicBezTo>
                  <a:cubicBezTo>
                    <a:pt x="29813" y="16062"/>
                    <a:pt x="29825" y="16003"/>
                    <a:pt x="29849" y="15955"/>
                  </a:cubicBezTo>
                  <a:cubicBezTo>
                    <a:pt x="29885" y="15836"/>
                    <a:pt x="29921" y="15741"/>
                    <a:pt x="29944" y="15622"/>
                  </a:cubicBezTo>
                  <a:lnTo>
                    <a:pt x="30111" y="14991"/>
                  </a:lnTo>
                  <a:cubicBezTo>
                    <a:pt x="30147" y="14872"/>
                    <a:pt x="30171" y="14753"/>
                    <a:pt x="30182" y="14634"/>
                  </a:cubicBezTo>
                  <a:cubicBezTo>
                    <a:pt x="30182" y="14574"/>
                    <a:pt x="30206" y="14515"/>
                    <a:pt x="30218" y="14455"/>
                  </a:cubicBezTo>
                  <a:cubicBezTo>
                    <a:pt x="30230" y="14312"/>
                    <a:pt x="30266" y="14169"/>
                    <a:pt x="30278" y="14038"/>
                  </a:cubicBezTo>
                  <a:lnTo>
                    <a:pt x="30290" y="13979"/>
                  </a:lnTo>
                  <a:cubicBezTo>
                    <a:pt x="30325" y="13812"/>
                    <a:pt x="30337" y="13669"/>
                    <a:pt x="30349" y="13503"/>
                  </a:cubicBezTo>
                  <a:lnTo>
                    <a:pt x="30361" y="13360"/>
                  </a:lnTo>
                  <a:cubicBezTo>
                    <a:pt x="30385" y="13157"/>
                    <a:pt x="30397" y="12967"/>
                    <a:pt x="30397" y="12776"/>
                  </a:cubicBezTo>
                  <a:lnTo>
                    <a:pt x="30397" y="12479"/>
                  </a:lnTo>
                  <a:lnTo>
                    <a:pt x="30397" y="12181"/>
                  </a:lnTo>
                  <a:cubicBezTo>
                    <a:pt x="30397" y="12062"/>
                    <a:pt x="30397" y="11943"/>
                    <a:pt x="30385" y="11824"/>
                  </a:cubicBezTo>
                  <a:lnTo>
                    <a:pt x="30385" y="11800"/>
                  </a:lnTo>
                  <a:cubicBezTo>
                    <a:pt x="30385" y="11705"/>
                    <a:pt x="30361" y="11574"/>
                    <a:pt x="30349" y="11431"/>
                  </a:cubicBezTo>
                  <a:cubicBezTo>
                    <a:pt x="30337" y="11252"/>
                    <a:pt x="30325" y="11062"/>
                    <a:pt x="30278" y="10883"/>
                  </a:cubicBezTo>
                  <a:cubicBezTo>
                    <a:pt x="30242" y="10693"/>
                    <a:pt x="30206" y="10478"/>
                    <a:pt x="30159" y="10288"/>
                  </a:cubicBezTo>
                  <a:cubicBezTo>
                    <a:pt x="30111" y="10085"/>
                    <a:pt x="30052" y="9871"/>
                    <a:pt x="29992" y="9669"/>
                  </a:cubicBezTo>
                  <a:lnTo>
                    <a:pt x="29968" y="9550"/>
                  </a:lnTo>
                  <a:cubicBezTo>
                    <a:pt x="29932" y="9419"/>
                    <a:pt x="29885" y="9312"/>
                    <a:pt x="29849" y="9192"/>
                  </a:cubicBezTo>
                  <a:cubicBezTo>
                    <a:pt x="29825" y="9145"/>
                    <a:pt x="29813" y="9109"/>
                    <a:pt x="29801" y="9061"/>
                  </a:cubicBezTo>
                  <a:cubicBezTo>
                    <a:pt x="29694" y="8752"/>
                    <a:pt x="29575" y="8442"/>
                    <a:pt x="29444" y="8157"/>
                  </a:cubicBezTo>
                  <a:cubicBezTo>
                    <a:pt x="29337" y="7930"/>
                    <a:pt x="29230" y="7716"/>
                    <a:pt x="29111" y="7490"/>
                  </a:cubicBezTo>
                  <a:lnTo>
                    <a:pt x="28932" y="7180"/>
                  </a:lnTo>
                  <a:cubicBezTo>
                    <a:pt x="28920" y="7168"/>
                    <a:pt x="28920" y="7133"/>
                    <a:pt x="28909" y="7121"/>
                  </a:cubicBezTo>
                  <a:cubicBezTo>
                    <a:pt x="28873" y="7073"/>
                    <a:pt x="28861" y="7026"/>
                    <a:pt x="28837" y="6978"/>
                  </a:cubicBezTo>
                  <a:lnTo>
                    <a:pt x="28682" y="6728"/>
                  </a:lnTo>
                  <a:lnTo>
                    <a:pt x="28539" y="6478"/>
                  </a:lnTo>
                  <a:cubicBezTo>
                    <a:pt x="28480" y="6371"/>
                    <a:pt x="28397" y="6287"/>
                    <a:pt x="28325" y="6180"/>
                  </a:cubicBezTo>
                  <a:lnTo>
                    <a:pt x="28242" y="6049"/>
                  </a:lnTo>
                  <a:cubicBezTo>
                    <a:pt x="28027" y="5763"/>
                    <a:pt x="27789" y="5490"/>
                    <a:pt x="27563" y="5228"/>
                  </a:cubicBezTo>
                  <a:cubicBezTo>
                    <a:pt x="27289" y="4894"/>
                    <a:pt x="26968" y="4597"/>
                    <a:pt x="26670" y="4299"/>
                  </a:cubicBezTo>
                  <a:lnTo>
                    <a:pt x="26658" y="4287"/>
                  </a:lnTo>
                  <a:cubicBezTo>
                    <a:pt x="26396" y="4037"/>
                    <a:pt x="26170" y="3811"/>
                    <a:pt x="25932" y="3620"/>
                  </a:cubicBezTo>
                  <a:cubicBezTo>
                    <a:pt x="25658" y="3382"/>
                    <a:pt x="25360" y="3156"/>
                    <a:pt x="25087" y="2942"/>
                  </a:cubicBezTo>
                  <a:cubicBezTo>
                    <a:pt x="24848" y="2763"/>
                    <a:pt x="24587" y="2596"/>
                    <a:pt x="24337" y="2430"/>
                  </a:cubicBezTo>
                  <a:lnTo>
                    <a:pt x="24253" y="2370"/>
                  </a:lnTo>
                  <a:lnTo>
                    <a:pt x="24110" y="2275"/>
                  </a:lnTo>
                  <a:cubicBezTo>
                    <a:pt x="23813" y="2084"/>
                    <a:pt x="23515" y="1894"/>
                    <a:pt x="23205" y="1715"/>
                  </a:cubicBezTo>
                  <a:cubicBezTo>
                    <a:pt x="22920" y="1549"/>
                    <a:pt x="22622" y="1406"/>
                    <a:pt x="22312" y="1251"/>
                  </a:cubicBezTo>
                  <a:cubicBezTo>
                    <a:pt x="22051" y="1120"/>
                    <a:pt x="21753" y="1001"/>
                    <a:pt x="21408" y="870"/>
                  </a:cubicBezTo>
                  <a:cubicBezTo>
                    <a:pt x="21015" y="715"/>
                    <a:pt x="20622" y="596"/>
                    <a:pt x="20300" y="513"/>
                  </a:cubicBezTo>
                  <a:cubicBezTo>
                    <a:pt x="20003" y="418"/>
                    <a:pt x="19693" y="358"/>
                    <a:pt x="19288" y="275"/>
                  </a:cubicBezTo>
                  <a:cubicBezTo>
                    <a:pt x="18955" y="203"/>
                    <a:pt x="18598" y="156"/>
                    <a:pt x="18264" y="120"/>
                  </a:cubicBezTo>
                  <a:cubicBezTo>
                    <a:pt x="17526" y="37"/>
                    <a:pt x="16907" y="1"/>
                    <a:pt x="16347" y="1"/>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5"/>
            <p:cNvSpPr/>
            <p:nvPr/>
          </p:nvSpPr>
          <p:spPr>
            <a:xfrm>
              <a:off x="3001850" y="1248600"/>
              <a:ext cx="62525" cy="117800"/>
            </a:xfrm>
            <a:custGeom>
              <a:rect b="b" l="l" r="r" t="t"/>
              <a:pathLst>
                <a:path extrusionOk="0" h="4712" w="2501">
                  <a:moveTo>
                    <a:pt x="1358" y="687"/>
                  </a:moveTo>
                  <a:cubicBezTo>
                    <a:pt x="1405" y="770"/>
                    <a:pt x="1465" y="866"/>
                    <a:pt x="1501" y="949"/>
                  </a:cubicBezTo>
                  <a:cubicBezTo>
                    <a:pt x="1608" y="1163"/>
                    <a:pt x="1715" y="1366"/>
                    <a:pt x="1798" y="1580"/>
                  </a:cubicBezTo>
                  <a:cubicBezTo>
                    <a:pt x="1906" y="1794"/>
                    <a:pt x="1977" y="2020"/>
                    <a:pt x="2060" y="2247"/>
                  </a:cubicBezTo>
                  <a:cubicBezTo>
                    <a:pt x="2084" y="2366"/>
                    <a:pt x="2120" y="2485"/>
                    <a:pt x="2132" y="2592"/>
                  </a:cubicBezTo>
                  <a:cubicBezTo>
                    <a:pt x="2156" y="2747"/>
                    <a:pt x="2179" y="2913"/>
                    <a:pt x="2179" y="3080"/>
                  </a:cubicBezTo>
                  <a:cubicBezTo>
                    <a:pt x="2179" y="3223"/>
                    <a:pt x="2144" y="3378"/>
                    <a:pt x="2120" y="3521"/>
                  </a:cubicBezTo>
                  <a:cubicBezTo>
                    <a:pt x="2084" y="3616"/>
                    <a:pt x="2060" y="3723"/>
                    <a:pt x="2001" y="3794"/>
                  </a:cubicBezTo>
                  <a:cubicBezTo>
                    <a:pt x="1953" y="3866"/>
                    <a:pt x="1894" y="3937"/>
                    <a:pt x="1834" y="3997"/>
                  </a:cubicBezTo>
                  <a:cubicBezTo>
                    <a:pt x="1775" y="4056"/>
                    <a:pt x="1715" y="4104"/>
                    <a:pt x="1644" y="4152"/>
                  </a:cubicBezTo>
                  <a:cubicBezTo>
                    <a:pt x="1596" y="4175"/>
                    <a:pt x="1536" y="4199"/>
                    <a:pt x="1489" y="4211"/>
                  </a:cubicBezTo>
                  <a:cubicBezTo>
                    <a:pt x="1441" y="4211"/>
                    <a:pt x="1417" y="4223"/>
                    <a:pt x="1370" y="4223"/>
                  </a:cubicBezTo>
                  <a:cubicBezTo>
                    <a:pt x="1351" y="4237"/>
                    <a:pt x="1334" y="4242"/>
                    <a:pt x="1318" y="4242"/>
                  </a:cubicBezTo>
                  <a:cubicBezTo>
                    <a:pt x="1292" y="4242"/>
                    <a:pt x="1268" y="4230"/>
                    <a:pt x="1239" y="4223"/>
                  </a:cubicBezTo>
                  <a:cubicBezTo>
                    <a:pt x="1191" y="4211"/>
                    <a:pt x="1144" y="4199"/>
                    <a:pt x="1108" y="4164"/>
                  </a:cubicBezTo>
                  <a:cubicBezTo>
                    <a:pt x="1048" y="4116"/>
                    <a:pt x="1001" y="4092"/>
                    <a:pt x="941" y="4033"/>
                  </a:cubicBezTo>
                  <a:cubicBezTo>
                    <a:pt x="870" y="3937"/>
                    <a:pt x="810" y="3854"/>
                    <a:pt x="751" y="3759"/>
                  </a:cubicBezTo>
                  <a:cubicBezTo>
                    <a:pt x="691" y="3664"/>
                    <a:pt x="655" y="3556"/>
                    <a:pt x="608" y="3437"/>
                  </a:cubicBezTo>
                  <a:cubicBezTo>
                    <a:pt x="596" y="3342"/>
                    <a:pt x="584" y="3259"/>
                    <a:pt x="584" y="3163"/>
                  </a:cubicBezTo>
                  <a:cubicBezTo>
                    <a:pt x="596" y="2878"/>
                    <a:pt x="655" y="2616"/>
                    <a:pt x="727" y="2342"/>
                  </a:cubicBezTo>
                  <a:lnTo>
                    <a:pt x="727" y="2342"/>
                  </a:lnTo>
                  <a:cubicBezTo>
                    <a:pt x="727" y="2366"/>
                    <a:pt x="715" y="2390"/>
                    <a:pt x="715" y="2401"/>
                  </a:cubicBezTo>
                  <a:cubicBezTo>
                    <a:pt x="763" y="2247"/>
                    <a:pt x="810" y="2080"/>
                    <a:pt x="870" y="1925"/>
                  </a:cubicBezTo>
                  <a:lnTo>
                    <a:pt x="1048" y="1437"/>
                  </a:lnTo>
                  <a:lnTo>
                    <a:pt x="1358" y="687"/>
                  </a:lnTo>
                  <a:close/>
                  <a:moveTo>
                    <a:pt x="1280" y="0"/>
                  </a:moveTo>
                  <a:cubicBezTo>
                    <a:pt x="1221" y="0"/>
                    <a:pt x="1160" y="19"/>
                    <a:pt x="1108" y="56"/>
                  </a:cubicBezTo>
                  <a:cubicBezTo>
                    <a:pt x="1048" y="104"/>
                    <a:pt x="1013" y="163"/>
                    <a:pt x="1001" y="235"/>
                  </a:cubicBezTo>
                  <a:cubicBezTo>
                    <a:pt x="941" y="365"/>
                    <a:pt x="858" y="520"/>
                    <a:pt x="786" y="651"/>
                  </a:cubicBezTo>
                  <a:cubicBezTo>
                    <a:pt x="727" y="770"/>
                    <a:pt x="667" y="877"/>
                    <a:pt x="608" y="997"/>
                  </a:cubicBezTo>
                  <a:cubicBezTo>
                    <a:pt x="489" y="1235"/>
                    <a:pt x="370" y="1473"/>
                    <a:pt x="286" y="1723"/>
                  </a:cubicBezTo>
                  <a:cubicBezTo>
                    <a:pt x="251" y="1794"/>
                    <a:pt x="227" y="1854"/>
                    <a:pt x="203" y="1925"/>
                  </a:cubicBezTo>
                  <a:cubicBezTo>
                    <a:pt x="191" y="2009"/>
                    <a:pt x="167" y="2080"/>
                    <a:pt x="143" y="2151"/>
                  </a:cubicBezTo>
                  <a:cubicBezTo>
                    <a:pt x="120" y="2223"/>
                    <a:pt x="108" y="2318"/>
                    <a:pt x="84" y="2390"/>
                  </a:cubicBezTo>
                  <a:cubicBezTo>
                    <a:pt x="72" y="2449"/>
                    <a:pt x="60" y="2497"/>
                    <a:pt x="60" y="2556"/>
                  </a:cubicBezTo>
                  <a:cubicBezTo>
                    <a:pt x="48" y="2628"/>
                    <a:pt x="24" y="2699"/>
                    <a:pt x="24" y="2782"/>
                  </a:cubicBezTo>
                  <a:cubicBezTo>
                    <a:pt x="12" y="2961"/>
                    <a:pt x="1" y="3152"/>
                    <a:pt x="48" y="3342"/>
                  </a:cubicBezTo>
                  <a:cubicBezTo>
                    <a:pt x="72" y="3533"/>
                    <a:pt x="132" y="3735"/>
                    <a:pt x="239" y="3914"/>
                  </a:cubicBezTo>
                  <a:cubicBezTo>
                    <a:pt x="310" y="4056"/>
                    <a:pt x="417" y="4187"/>
                    <a:pt x="524" y="4330"/>
                  </a:cubicBezTo>
                  <a:cubicBezTo>
                    <a:pt x="596" y="4402"/>
                    <a:pt x="667" y="4473"/>
                    <a:pt x="763" y="4533"/>
                  </a:cubicBezTo>
                  <a:cubicBezTo>
                    <a:pt x="834" y="4580"/>
                    <a:pt x="905" y="4628"/>
                    <a:pt x="1001" y="4652"/>
                  </a:cubicBezTo>
                  <a:cubicBezTo>
                    <a:pt x="1084" y="4687"/>
                    <a:pt x="1155" y="4699"/>
                    <a:pt x="1251" y="4711"/>
                  </a:cubicBezTo>
                  <a:cubicBezTo>
                    <a:pt x="1263" y="4699"/>
                    <a:pt x="1298" y="4699"/>
                    <a:pt x="1322" y="4699"/>
                  </a:cubicBezTo>
                  <a:cubicBezTo>
                    <a:pt x="1370" y="4699"/>
                    <a:pt x="1429" y="4699"/>
                    <a:pt x="1477" y="4687"/>
                  </a:cubicBezTo>
                  <a:cubicBezTo>
                    <a:pt x="1536" y="4676"/>
                    <a:pt x="1596" y="4652"/>
                    <a:pt x="1644" y="4640"/>
                  </a:cubicBezTo>
                  <a:cubicBezTo>
                    <a:pt x="1679" y="4628"/>
                    <a:pt x="1715" y="4616"/>
                    <a:pt x="1763" y="4580"/>
                  </a:cubicBezTo>
                  <a:cubicBezTo>
                    <a:pt x="1834" y="4533"/>
                    <a:pt x="1894" y="4485"/>
                    <a:pt x="1953" y="4449"/>
                  </a:cubicBezTo>
                  <a:lnTo>
                    <a:pt x="2132" y="4271"/>
                  </a:lnTo>
                  <a:cubicBezTo>
                    <a:pt x="2179" y="4211"/>
                    <a:pt x="2215" y="4128"/>
                    <a:pt x="2263" y="4056"/>
                  </a:cubicBezTo>
                  <a:cubicBezTo>
                    <a:pt x="2429" y="3759"/>
                    <a:pt x="2489" y="3390"/>
                    <a:pt x="2501" y="3044"/>
                  </a:cubicBezTo>
                  <a:cubicBezTo>
                    <a:pt x="2501" y="2878"/>
                    <a:pt x="2489" y="2735"/>
                    <a:pt x="2477" y="2568"/>
                  </a:cubicBezTo>
                  <a:cubicBezTo>
                    <a:pt x="2453" y="2437"/>
                    <a:pt x="2441" y="2318"/>
                    <a:pt x="2418" y="2199"/>
                  </a:cubicBezTo>
                  <a:cubicBezTo>
                    <a:pt x="2382" y="2080"/>
                    <a:pt x="2358" y="1949"/>
                    <a:pt x="2310" y="1830"/>
                  </a:cubicBezTo>
                  <a:cubicBezTo>
                    <a:pt x="2215" y="1592"/>
                    <a:pt x="2120" y="1354"/>
                    <a:pt x="2001" y="1127"/>
                  </a:cubicBezTo>
                  <a:cubicBezTo>
                    <a:pt x="1882" y="889"/>
                    <a:pt x="1727" y="663"/>
                    <a:pt x="1596" y="437"/>
                  </a:cubicBezTo>
                  <a:cubicBezTo>
                    <a:pt x="1572" y="413"/>
                    <a:pt x="1548" y="401"/>
                    <a:pt x="1536" y="377"/>
                  </a:cubicBezTo>
                  <a:cubicBezTo>
                    <a:pt x="1548" y="342"/>
                    <a:pt x="1548" y="294"/>
                    <a:pt x="1548" y="246"/>
                  </a:cubicBezTo>
                  <a:cubicBezTo>
                    <a:pt x="1536" y="139"/>
                    <a:pt x="1477" y="56"/>
                    <a:pt x="1382" y="20"/>
                  </a:cubicBezTo>
                  <a:cubicBezTo>
                    <a:pt x="1350" y="7"/>
                    <a:pt x="1316" y="0"/>
                    <a:pt x="12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5"/>
            <p:cNvSpPr/>
            <p:nvPr/>
          </p:nvSpPr>
          <p:spPr>
            <a:xfrm>
              <a:off x="2907800" y="1326025"/>
              <a:ext cx="60450" cy="110325"/>
            </a:xfrm>
            <a:custGeom>
              <a:rect b="b" l="l" r="r" t="t"/>
              <a:pathLst>
                <a:path extrusionOk="0" h="4413" w="2418">
                  <a:moveTo>
                    <a:pt x="1275" y="462"/>
                  </a:moveTo>
                  <a:lnTo>
                    <a:pt x="1275" y="462"/>
                  </a:lnTo>
                  <a:cubicBezTo>
                    <a:pt x="1275" y="463"/>
                    <a:pt x="1276" y="464"/>
                    <a:pt x="1276" y="465"/>
                  </a:cubicBezTo>
                  <a:lnTo>
                    <a:pt x="1276" y="465"/>
                  </a:lnTo>
                  <a:cubicBezTo>
                    <a:pt x="1276" y="464"/>
                    <a:pt x="1275" y="463"/>
                    <a:pt x="1275" y="462"/>
                  </a:cubicBezTo>
                  <a:close/>
                  <a:moveTo>
                    <a:pt x="1262" y="436"/>
                  </a:moveTo>
                  <a:cubicBezTo>
                    <a:pt x="1268" y="446"/>
                    <a:pt x="1271" y="455"/>
                    <a:pt x="1275" y="462"/>
                  </a:cubicBezTo>
                  <a:lnTo>
                    <a:pt x="1275" y="462"/>
                  </a:lnTo>
                  <a:cubicBezTo>
                    <a:pt x="1274" y="461"/>
                    <a:pt x="1274" y="460"/>
                    <a:pt x="1274" y="459"/>
                  </a:cubicBezTo>
                  <a:lnTo>
                    <a:pt x="1274" y="459"/>
                  </a:lnTo>
                  <a:cubicBezTo>
                    <a:pt x="1276" y="462"/>
                    <a:pt x="1277" y="464"/>
                    <a:pt x="1279" y="467"/>
                  </a:cubicBezTo>
                  <a:lnTo>
                    <a:pt x="1279" y="467"/>
                  </a:lnTo>
                  <a:cubicBezTo>
                    <a:pt x="1278" y="466"/>
                    <a:pt x="1277" y="466"/>
                    <a:pt x="1276" y="465"/>
                  </a:cubicBezTo>
                  <a:lnTo>
                    <a:pt x="1276" y="465"/>
                  </a:lnTo>
                  <a:cubicBezTo>
                    <a:pt x="1278" y="467"/>
                    <a:pt x="1279" y="469"/>
                    <a:pt x="1281" y="471"/>
                  </a:cubicBezTo>
                  <a:lnTo>
                    <a:pt x="1281" y="471"/>
                  </a:lnTo>
                  <a:cubicBezTo>
                    <a:pt x="1361" y="610"/>
                    <a:pt x="1431" y="749"/>
                    <a:pt x="1500" y="888"/>
                  </a:cubicBezTo>
                  <a:cubicBezTo>
                    <a:pt x="1596" y="1055"/>
                    <a:pt x="1667" y="1221"/>
                    <a:pt x="1738" y="1376"/>
                  </a:cubicBezTo>
                  <a:cubicBezTo>
                    <a:pt x="1810" y="1543"/>
                    <a:pt x="1869" y="1710"/>
                    <a:pt x="1953" y="1876"/>
                  </a:cubicBezTo>
                  <a:cubicBezTo>
                    <a:pt x="2012" y="2019"/>
                    <a:pt x="2048" y="2186"/>
                    <a:pt x="2096" y="2329"/>
                  </a:cubicBezTo>
                  <a:cubicBezTo>
                    <a:pt x="2108" y="2412"/>
                    <a:pt x="2131" y="2483"/>
                    <a:pt x="2143" y="2543"/>
                  </a:cubicBezTo>
                  <a:cubicBezTo>
                    <a:pt x="2143" y="2591"/>
                    <a:pt x="2155" y="2626"/>
                    <a:pt x="2155" y="2686"/>
                  </a:cubicBezTo>
                  <a:cubicBezTo>
                    <a:pt x="2167" y="2781"/>
                    <a:pt x="2167" y="2888"/>
                    <a:pt x="2167" y="2972"/>
                  </a:cubicBezTo>
                  <a:cubicBezTo>
                    <a:pt x="2167" y="3126"/>
                    <a:pt x="2143" y="3269"/>
                    <a:pt x="2108" y="3424"/>
                  </a:cubicBezTo>
                  <a:cubicBezTo>
                    <a:pt x="2084" y="3519"/>
                    <a:pt x="2036" y="3615"/>
                    <a:pt x="1989" y="3698"/>
                  </a:cubicBezTo>
                  <a:cubicBezTo>
                    <a:pt x="1953" y="3781"/>
                    <a:pt x="1893" y="3853"/>
                    <a:pt x="1834" y="3912"/>
                  </a:cubicBezTo>
                  <a:lnTo>
                    <a:pt x="1655" y="4043"/>
                  </a:lnTo>
                  <a:cubicBezTo>
                    <a:pt x="1596" y="4079"/>
                    <a:pt x="1536" y="4103"/>
                    <a:pt x="1477" y="4115"/>
                  </a:cubicBezTo>
                  <a:cubicBezTo>
                    <a:pt x="1429" y="4138"/>
                    <a:pt x="1381" y="4138"/>
                    <a:pt x="1334" y="4138"/>
                  </a:cubicBezTo>
                  <a:cubicBezTo>
                    <a:pt x="1262" y="4138"/>
                    <a:pt x="1215" y="4115"/>
                    <a:pt x="1155" y="4115"/>
                  </a:cubicBezTo>
                  <a:cubicBezTo>
                    <a:pt x="1096" y="4103"/>
                    <a:pt x="1036" y="4067"/>
                    <a:pt x="1000" y="4043"/>
                  </a:cubicBezTo>
                  <a:cubicBezTo>
                    <a:pt x="941" y="4019"/>
                    <a:pt x="893" y="3972"/>
                    <a:pt x="846" y="3924"/>
                  </a:cubicBezTo>
                  <a:cubicBezTo>
                    <a:pt x="798" y="3876"/>
                    <a:pt x="750" y="3817"/>
                    <a:pt x="726" y="3757"/>
                  </a:cubicBezTo>
                  <a:cubicBezTo>
                    <a:pt x="655" y="3615"/>
                    <a:pt x="595" y="3460"/>
                    <a:pt x="548" y="3305"/>
                  </a:cubicBezTo>
                  <a:cubicBezTo>
                    <a:pt x="512" y="3150"/>
                    <a:pt x="500" y="3019"/>
                    <a:pt x="500" y="2864"/>
                  </a:cubicBezTo>
                  <a:cubicBezTo>
                    <a:pt x="524" y="2579"/>
                    <a:pt x="584" y="2305"/>
                    <a:pt x="655" y="2019"/>
                  </a:cubicBezTo>
                  <a:cubicBezTo>
                    <a:pt x="667" y="1960"/>
                    <a:pt x="703" y="1888"/>
                    <a:pt x="715" y="1829"/>
                  </a:cubicBezTo>
                  <a:cubicBezTo>
                    <a:pt x="738" y="1757"/>
                    <a:pt x="774" y="1674"/>
                    <a:pt x="786" y="1590"/>
                  </a:cubicBezTo>
                  <a:cubicBezTo>
                    <a:pt x="834" y="1436"/>
                    <a:pt x="893" y="1305"/>
                    <a:pt x="953" y="1162"/>
                  </a:cubicBezTo>
                  <a:cubicBezTo>
                    <a:pt x="1012" y="1019"/>
                    <a:pt x="1072" y="876"/>
                    <a:pt x="1131" y="733"/>
                  </a:cubicBezTo>
                  <a:cubicBezTo>
                    <a:pt x="1179" y="638"/>
                    <a:pt x="1215" y="543"/>
                    <a:pt x="1262" y="436"/>
                  </a:cubicBezTo>
                  <a:close/>
                  <a:moveTo>
                    <a:pt x="1193" y="0"/>
                  </a:moveTo>
                  <a:cubicBezTo>
                    <a:pt x="1172" y="0"/>
                    <a:pt x="1151" y="3"/>
                    <a:pt x="1131" y="7"/>
                  </a:cubicBezTo>
                  <a:cubicBezTo>
                    <a:pt x="1072" y="31"/>
                    <a:pt x="1036" y="66"/>
                    <a:pt x="1024" y="126"/>
                  </a:cubicBezTo>
                  <a:cubicBezTo>
                    <a:pt x="965" y="221"/>
                    <a:pt x="905" y="328"/>
                    <a:pt x="857" y="412"/>
                  </a:cubicBezTo>
                  <a:cubicBezTo>
                    <a:pt x="810" y="507"/>
                    <a:pt x="750" y="590"/>
                    <a:pt x="715" y="686"/>
                  </a:cubicBezTo>
                  <a:cubicBezTo>
                    <a:pt x="619" y="840"/>
                    <a:pt x="536" y="1007"/>
                    <a:pt x="453" y="1174"/>
                  </a:cubicBezTo>
                  <a:cubicBezTo>
                    <a:pt x="441" y="1221"/>
                    <a:pt x="417" y="1257"/>
                    <a:pt x="393" y="1305"/>
                  </a:cubicBezTo>
                  <a:cubicBezTo>
                    <a:pt x="381" y="1340"/>
                    <a:pt x="369" y="1376"/>
                    <a:pt x="357" y="1412"/>
                  </a:cubicBezTo>
                  <a:cubicBezTo>
                    <a:pt x="322" y="1495"/>
                    <a:pt x="274" y="1579"/>
                    <a:pt x="250" y="1662"/>
                  </a:cubicBezTo>
                  <a:cubicBezTo>
                    <a:pt x="238" y="1721"/>
                    <a:pt x="203" y="1781"/>
                    <a:pt x="191" y="1840"/>
                  </a:cubicBezTo>
                  <a:cubicBezTo>
                    <a:pt x="179" y="1888"/>
                    <a:pt x="155" y="1948"/>
                    <a:pt x="143" y="1995"/>
                  </a:cubicBezTo>
                  <a:cubicBezTo>
                    <a:pt x="131" y="2055"/>
                    <a:pt x="119" y="2114"/>
                    <a:pt x="95" y="2150"/>
                  </a:cubicBezTo>
                  <a:cubicBezTo>
                    <a:pt x="84" y="2198"/>
                    <a:pt x="84" y="2245"/>
                    <a:pt x="72" y="2269"/>
                  </a:cubicBezTo>
                  <a:cubicBezTo>
                    <a:pt x="24" y="2495"/>
                    <a:pt x="0" y="2733"/>
                    <a:pt x="24" y="2972"/>
                  </a:cubicBezTo>
                  <a:cubicBezTo>
                    <a:pt x="60" y="3257"/>
                    <a:pt x="143" y="3555"/>
                    <a:pt x="298" y="3793"/>
                  </a:cubicBezTo>
                  <a:cubicBezTo>
                    <a:pt x="369" y="3912"/>
                    <a:pt x="441" y="4019"/>
                    <a:pt x="548" y="4115"/>
                  </a:cubicBezTo>
                  <a:cubicBezTo>
                    <a:pt x="631" y="4210"/>
                    <a:pt x="750" y="4281"/>
                    <a:pt x="857" y="4329"/>
                  </a:cubicBezTo>
                  <a:cubicBezTo>
                    <a:pt x="1000" y="4388"/>
                    <a:pt x="1131" y="4412"/>
                    <a:pt x="1262" y="4412"/>
                  </a:cubicBezTo>
                  <a:lnTo>
                    <a:pt x="1310" y="4412"/>
                  </a:lnTo>
                  <a:cubicBezTo>
                    <a:pt x="1441" y="4412"/>
                    <a:pt x="1572" y="4365"/>
                    <a:pt x="1679" y="4317"/>
                  </a:cubicBezTo>
                  <a:cubicBezTo>
                    <a:pt x="1738" y="4281"/>
                    <a:pt x="1810" y="4234"/>
                    <a:pt x="1869" y="4198"/>
                  </a:cubicBezTo>
                  <a:cubicBezTo>
                    <a:pt x="1917" y="4150"/>
                    <a:pt x="1977" y="4103"/>
                    <a:pt x="2024" y="4055"/>
                  </a:cubicBezTo>
                  <a:cubicBezTo>
                    <a:pt x="2108" y="3972"/>
                    <a:pt x="2191" y="3853"/>
                    <a:pt x="2239" y="3734"/>
                  </a:cubicBezTo>
                  <a:cubicBezTo>
                    <a:pt x="2298" y="3603"/>
                    <a:pt x="2346" y="3460"/>
                    <a:pt x="2381" y="3329"/>
                  </a:cubicBezTo>
                  <a:cubicBezTo>
                    <a:pt x="2405" y="3198"/>
                    <a:pt x="2417" y="3079"/>
                    <a:pt x="2417" y="2948"/>
                  </a:cubicBezTo>
                  <a:cubicBezTo>
                    <a:pt x="2417" y="2674"/>
                    <a:pt x="2393" y="2424"/>
                    <a:pt x="2334" y="2174"/>
                  </a:cubicBezTo>
                  <a:cubicBezTo>
                    <a:pt x="2286" y="1971"/>
                    <a:pt x="2227" y="1781"/>
                    <a:pt x="2167" y="1590"/>
                  </a:cubicBezTo>
                  <a:cubicBezTo>
                    <a:pt x="2108" y="1412"/>
                    <a:pt x="2036" y="1233"/>
                    <a:pt x="1941" y="1055"/>
                  </a:cubicBezTo>
                  <a:cubicBezTo>
                    <a:pt x="1858" y="876"/>
                    <a:pt x="1762" y="697"/>
                    <a:pt x="1667" y="519"/>
                  </a:cubicBezTo>
                  <a:cubicBezTo>
                    <a:pt x="1619" y="447"/>
                    <a:pt x="1560" y="352"/>
                    <a:pt x="1512" y="281"/>
                  </a:cubicBezTo>
                  <a:cubicBezTo>
                    <a:pt x="1488" y="245"/>
                    <a:pt x="1465" y="209"/>
                    <a:pt x="1441" y="174"/>
                  </a:cubicBezTo>
                  <a:cubicBezTo>
                    <a:pt x="1429" y="162"/>
                    <a:pt x="1429" y="150"/>
                    <a:pt x="1405" y="126"/>
                  </a:cubicBezTo>
                  <a:lnTo>
                    <a:pt x="1346" y="66"/>
                  </a:lnTo>
                  <a:cubicBezTo>
                    <a:pt x="1334" y="55"/>
                    <a:pt x="1334" y="55"/>
                    <a:pt x="1322" y="55"/>
                  </a:cubicBezTo>
                  <a:lnTo>
                    <a:pt x="1310" y="43"/>
                  </a:lnTo>
                  <a:cubicBezTo>
                    <a:pt x="1278" y="11"/>
                    <a:pt x="1236" y="0"/>
                    <a:pt x="11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a:off x="3044725" y="1479250"/>
              <a:ext cx="57750" cy="91925"/>
            </a:xfrm>
            <a:custGeom>
              <a:rect b="b" l="l" r="r" t="t"/>
              <a:pathLst>
                <a:path extrusionOk="0" h="3677" w="2310">
                  <a:moveTo>
                    <a:pt x="1310" y="355"/>
                  </a:moveTo>
                  <a:lnTo>
                    <a:pt x="1441" y="581"/>
                  </a:lnTo>
                  <a:lnTo>
                    <a:pt x="1572" y="843"/>
                  </a:lnTo>
                  <a:cubicBezTo>
                    <a:pt x="1619" y="938"/>
                    <a:pt x="1667" y="1045"/>
                    <a:pt x="1691" y="1141"/>
                  </a:cubicBezTo>
                  <a:cubicBezTo>
                    <a:pt x="1762" y="1355"/>
                    <a:pt x="1846" y="1546"/>
                    <a:pt x="1905" y="1760"/>
                  </a:cubicBezTo>
                  <a:cubicBezTo>
                    <a:pt x="1917" y="1843"/>
                    <a:pt x="1941" y="1927"/>
                    <a:pt x="1941" y="2022"/>
                  </a:cubicBezTo>
                  <a:cubicBezTo>
                    <a:pt x="1965" y="2129"/>
                    <a:pt x="1965" y="2212"/>
                    <a:pt x="1965" y="2319"/>
                  </a:cubicBezTo>
                  <a:cubicBezTo>
                    <a:pt x="1965" y="2450"/>
                    <a:pt x="1941" y="2569"/>
                    <a:pt x="1917" y="2712"/>
                  </a:cubicBezTo>
                  <a:cubicBezTo>
                    <a:pt x="1881" y="2784"/>
                    <a:pt x="1857" y="2855"/>
                    <a:pt x="1822" y="2915"/>
                  </a:cubicBezTo>
                  <a:cubicBezTo>
                    <a:pt x="1786" y="2986"/>
                    <a:pt x="1726" y="3046"/>
                    <a:pt x="1667" y="3129"/>
                  </a:cubicBezTo>
                  <a:cubicBezTo>
                    <a:pt x="1619" y="3153"/>
                    <a:pt x="1572" y="3201"/>
                    <a:pt x="1524" y="3224"/>
                  </a:cubicBezTo>
                  <a:cubicBezTo>
                    <a:pt x="1488" y="3260"/>
                    <a:pt x="1429" y="3272"/>
                    <a:pt x="1381" y="3284"/>
                  </a:cubicBezTo>
                  <a:cubicBezTo>
                    <a:pt x="1322" y="3308"/>
                    <a:pt x="1274" y="3308"/>
                    <a:pt x="1214" y="3308"/>
                  </a:cubicBezTo>
                  <a:cubicBezTo>
                    <a:pt x="1155" y="3284"/>
                    <a:pt x="1131" y="3284"/>
                    <a:pt x="1095" y="3284"/>
                  </a:cubicBezTo>
                  <a:lnTo>
                    <a:pt x="1012" y="3248"/>
                  </a:lnTo>
                  <a:cubicBezTo>
                    <a:pt x="953" y="3201"/>
                    <a:pt x="893" y="3153"/>
                    <a:pt x="845" y="3105"/>
                  </a:cubicBezTo>
                  <a:cubicBezTo>
                    <a:pt x="774" y="3034"/>
                    <a:pt x="714" y="2950"/>
                    <a:pt x="667" y="2855"/>
                  </a:cubicBezTo>
                  <a:cubicBezTo>
                    <a:pt x="631" y="2784"/>
                    <a:pt x="595" y="2712"/>
                    <a:pt x="583" y="2629"/>
                  </a:cubicBezTo>
                  <a:cubicBezTo>
                    <a:pt x="560" y="2534"/>
                    <a:pt x="548" y="2439"/>
                    <a:pt x="548" y="2331"/>
                  </a:cubicBezTo>
                  <a:cubicBezTo>
                    <a:pt x="560" y="2141"/>
                    <a:pt x="595" y="1950"/>
                    <a:pt x="655" y="1760"/>
                  </a:cubicBezTo>
                  <a:cubicBezTo>
                    <a:pt x="691" y="1605"/>
                    <a:pt x="738" y="1474"/>
                    <a:pt x="798" y="1319"/>
                  </a:cubicBezTo>
                  <a:cubicBezTo>
                    <a:pt x="833" y="1248"/>
                    <a:pt x="881" y="1165"/>
                    <a:pt x="917" y="1081"/>
                  </a:cubicBezTo>
                  <a:lnTo>
                    <a:pt x="1048" y="819"/>
                  </a:lnTo>
                  <a:cubicBezTo>
                    <a:pt x="1131" y="664"/>
                    <a:pt x="1214" y="498"/>
                    <a:pt x="1310" y="355"/>
                  </a:cubicBezTo>
                  <a:close/>
                  <a:moveTo>
                    <a:pt x="1217" y="0"/>
                  </a:moveTo>
                  <a:cubicBezTo>
                    <a:pt x="1169" y="0"/>
                    <a:pt x="1122" y="18"/>
                    <a:pt x="1095" y="57"/>
                  </a:cubicBezTo>
                  <a:cubicBezTo>
                    <a:pt x="1036" y="141"/>
                    <a:pt x="976" y="224"/>
                    <a:pt x="917" y="295"/>
                  </a:cubicBezTo>
                  <a:cubicBezTo>
                    <a:pt x="845" y="379"/>
                    <a:pt x="786" y="486"/>
                    <a:pt x="714" y="581"/>
                  </a:cubicBezTo>
                  <a:cubicBezTo>
                    <a:pt x="524" y="831"/>
                    <a:pt x="345" y="1081"/>
                    <a:pt x="226" y="1379"/>
                  </a:cubicBezTo>
                  <a:cubicBezTo>
                    <a:pt x="167" y="1546"/>
                    <a:pt x="107" y="1712"/>
                    <a:pt x="60" y="1879"/>
                  </a:cubicBezTo>
                  <a:cubicBezTo>
                    <a:pt x="12" y="2034"/>
                    <a:pt x="0" y="2188"/>
                    <a:pt x="12" y="2355"/>
                  </a:cubicBezTo>
                  <a:cubicBezTo>
                    <a:pt x="12" y="2439"/>
                    <a:pt x="24" y="2522"/>
                    <a:pt x="48" y="2617"/>
                  </a:cubicBezTo>
                  <a:cubicBezTo>
                    <a:pt x="60" y="2689"/>
                    <a:pt x="71" y="2772"/>
                    <a:pt x="107" y="2843"/>
                  </a:cubicBezTo>
                  <a:cubicBezTo>
                    <a:pt x="167" y="2986"/>
                    <a:pt x="238" y="3129"/>
                    <a:pt x="345" y="3248"/>
                  </a:cubicBezTo>
                  <a:cubicBezTo>
                    <a:pt x="441" y="3379"/>
                    <a:pt x="583" y="3498"/>
                    <a:pt x="726" y="3582"/>
                  </a:cubicBezTo>
                  <a:cubicBezTo>
                    <a:pt x="786" y="3617"/>
                    <a:pt x="845" y="3641"/>
                    <a:pt x="917" y="3665"/>
                  </a:cubicBezTo>
                  <a:cubicBezTo>
                    <a:pt x="1012" y="3665"/>
                    <a:pt x="1084" y="3677"/>
                    <a:pt x="1179" y="3677"/>
                  </a:cubicBezTo>
                  <a:cubicBezTo>
                    <a:pt x="1262" y="3677"/>
                    <a:pt x="1334" y="3665"/>
                    <a:pt x="1417" y="3641"/>
                  </a:cubicBezTo>
                  <a:cubicBezTo>
                    <a:pt x="1488" y="3629"/>
                    <a:pt x="1548" y="3617"/>
                    <a:pt x="1607" y="3570"/>
                  </a:cubicBezTo>
                  <a:cubicBezTo>
                    <a:pt x="1667" y="3546"/>
                    <a:pt x="1738" y="3510"/>
                    <a:pt x="1786" y="3462"/>
                  </a:cubicBezTo>
                  <a:cubicBezTo>
                    <a:pt x="1846" y="3427"/>
                    <a:pt x="1905" y="3367"/>
                    <a:pt x="1953" y="3320"/>
                  </a:cubicBezTo>
                  <a:cubicBezTo>
                    <a:pt x="2048" y="3201"/>
                    <a:pt x="2143" y="3046"/>
                    <a:pt x="2203" y="2903"/>
                  </a:cubicBezTo>
                  <a:cubicBezTo>
                    <a:pt x="2250" y="2772"/>
                    <a:pt x="2274" y="2629"/>
                    <a:pt x="2286" y="2486"/>
                  </a:cubicBezTo>
                  <a:cubicBezTo>
                    <a:pt x="2310" y="2319"/>
                    <a:pt x="2310" y="2177"/>
                    <a:pt x="2286" y="2010"/>
                  </a:cubicBezTo>
                  <a:cubicBezTo>
                    <a:pt x="2274" y="1784"/>
                    <a:pt x="2215" y="1546"/>
                    <a:pt x="2143" y="1343"/>
                  </a:cubicBezTo>
                  <a:cubicBezTo>
                    <a:pt x="2107" y="1236"/>
                    <a:pt x="2072" y="1129"/>
                    <a:pt x="2036" y="1045"/>
                  </a:cubicBezTo>
                  <a:lnTo>
                    <a:pt x="1905" y="724"/>
                  </a:lnTo>
                  <a:cubicBezTo>
                    <a:pt x="1810" y="522"/>
                    <a:pt x="1715" y="331"/>
                    <a:pt x="1607" y="129"/>
                  </a:cubicBezTo>
                  <a:cubicBezTo>
                    <a:pt x="1572" y="93"/>
                    <a:pt x="1512" y="57"/>
                    <a:pt x="1476" y="57"/>
                  </a:cubicBezTo>
                  <a:cubicBezTo>
                    <a:pt x="1441" y="57"/>
                    <a:pt x="1393" y="57"/>
                    <a:pt x="1369" y="69"/>
                  </a:cubicBezTo>
                  <a:cubicBezTo>
                    <a:pt x="1357" y="57"/>
                    <a:pt x="1334" y="33"/>
                    <a:pt x="1322" y="33"/>
                  </a:cubicBezTo>
                  <a:cubicBezTo>
                    <a:pt x="1295" y="12"/>
                    <a:pt x="1256" y="0"/>
                    <a:pt x="1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5"/>
            <p:cNvSpPr/>
            <p:nvPr/>
          </p:nvSpPr>
          <p:spPr>
            <a:xfrm>
              <a:off x="3175675" y="1583125"/>
              <a:ext cx="52425" cy="99975"/>
            </a:xfrm>
            <a:custGeom>
              <a:rect b="b" l="l" r="r" t="t"/>
              <a:pathLst>
                <a:path extrusionOk="0" h="3999" w="2097">
                  <a:moveTo>
                    <a:pt x="1120" y="558"/>
                  </a:moveTo>
                  <a:cubicBezTo>
                    <a:pt x="1191" y="760"/>
                    <a:pt x="1263" y="950"/>
                    <a:pt x="1358" y="1141"/>
                  </a:cubicBezTo>
                  <a:cubicBezTo>
                    <a:pt x="1453" y="1391"/>
                    <a:pt x="1549" y="1629"/>
                    <a:pt x="1632" y="1903"/>
                  </a:cubicBezTo>
                  <a:cubicBezTo>
                    <a:pt x="1668" y="2022"/>
                    <a:pt x="1691" y="2129"/>
                    <a:pt x="1715" y="2248"/>
                  </a:cubicBezTo>
                  <a:cubicBezTo>
                    <a:pt x="1727" y="2308"/>
                    <a:pt x="1727" y="2367"/>
                    <a:pt x="1739" y="2427"/>
                  </a:cubicBezTo>
                  <a:cubicBezTo>
                    <a:pt x="1739" y="2486"/>
                    <a:pt x="1751" y="2546"/>
                    <a:pt x="1751" y="2594"/>
                  </a:cubicBezTo>
                  <a:cubicBezTo>
                    <a:pt x="1751" y="2748"/>
                    <a:pt x="1751" y="2915"/>
                    <a:pt x="1727" y="3058"/>
                  </a:cubicBezTo>
                  <a:cubicBezTo>
                    <a:pt x="1715" y="3153"/>
                    <a:pt x="1680" y="3225"/>
                    <a:pt x="1632" y="3308"/>
                  </a:cubicBezTo>
                  <a:cubicBezTo>
                    <a:pt x="1608" y="3356"/>
                    <a:pt x="1596" y="3403"/>
                    <a:pt x="1561" y="3427"/>
                  </a:cubicBezTo>
                  <a:lnTo>
                    <a:pt x="1501" y="3487"/>
                  </a:lnTo>
                  <a:cubicBezTo>
                    <a:pt x="1489" y="3510"/>
                    <a:pt x="1453" y="3510"/>
                    <a:pt x="1441" y="3522"/>
                  </a:cubicBezTo>
                  <a:cubicBezTo>
                    <a:pt x="1418" y="3522"/>
                    <a:pt x="1382" y="3534"/>
                    <a:pt x="1358" y="3534"/>
                  </a:cubicBezTo>
                  <a:cubicBezTo>
                    <a:pt x="1275" y="3558"/>
                    <a:pt x="1251" y="3558"/>
                    <a:pt x="1215" y="3558"/>
                  </a:cubicBezTo>
                  <a:cubicBezTo>
                    <a:pt x="1180" y="3534"/>
                    <a:pt x="1144" y="3522"/>
                    <a:pt x="1096" y="3510"/>
                  </a:cubicBezTo>
                  <a:cubicBezTo>
                    <a:pt x="1037" y="3475"/>
                    <a:pt x="1001" y="3439"/>
                    <a:pt x="941" y="3391"/>
                  </a:cubicBezTo>
                  <a:cubicBezTo>
                    <a:pt x="882" y="3332"/>
                    <a:pt x="822" y="3260"/>
                    <a:pt x="775" y="3177"/>
                  </a:cubicBezTo>
                  <a:cubicBezTo>
                    <a:pt x="715" y="3094"/>
                    <a:pt x="668" y="2986"/>
                    <a:pt x="644" y="2879"/>
                  </a:cubicBezTo>
                  <a:cubicBezTo>
                    <a:pt x="608" y="2748"/>
                    <a:pt x="584" y="2617"/>
                    <a:pt x="584" y="2486"/>
                  </a:cubicBezTo>
                  <a:cubicBezTo>
                    <a:pt x="584" y="2284"/>
                    <a:pt x="596" y="2082"/>
                    <a:pt x="620" y="1891"/>
                  </a:cubicBezTo>
                  <a:cubicBezTo>
                    <a:pt x="679" y="1665"/>
                    <a:pt x="763" y="1451"/>
                    <a:pt x="846" y="1248"/>
                  </a:cubicBezTo>
                  <a:cubicBezTo>
                    <a:pt x="894" y="1141"/>
                    <a:pt x="941" y="1034"/>
                    <a:pt x="977" y="915"/>
                  </a:cubicBezTo>
                  <a:lnTo>
                    <a:pt x="1120" y="558"/>
                  </a:lnTo>
                  <a:close/>
                  <a:moveTo>
                    <a:pt x="1041" y="1"/>
                  </a:moveTo>
                  <a:cubicBezTo>
                    <a:pt x="989" y="1"/>
                    <a:pt x="941" y="25"/>
                    <a:pt x="906" y="69"/>
                  </a:cubicBezTo>
                  <a:cubicBezTo>
                    <a:pt x="787" y="248"/>
                    <a:pt x="679" y="439"/>
                    <a:pt x="584" y="641"/>
                  </a:cubicBezTo>
                  <a:cubicBezTo>
                    <a:pt x="441" y="879"/>
                    <a:pt x="310" y="1129"/>
                    <a:pt x="203" y="1379"/>
                  </a:cubicBezTo>
                  <a:cubicBezTo>
                    <a:pt x="132" y="1534"/>
                    <a:pt x="84" y="1689"/>
                    <a:pt x="60" y="1855"/>
                  </a:cubicBezTo>
                  <a:cubicBezTo>
                    <a:pt x="25" y="2022"/>
                    <a:pt x="1" y="2189"/>
                    <a:pt x="1" y="2344"/>
                  </a:cubicBezTo>
                  <a:cubicBezTo>
                    <a:pt x="1" y="2522"/>
                    <a:pt x="13" y="2701"/>
                    <a:pt x="60" y="2879"/>
                  </a:cubicBezTo>
                  <a:cubicBezTo>
                    <a:pt x="84" y="2975"/>
                    <a:pt x="108" y="3058"/>
                    <a:pt x="144" y="3153"/>
                  </a:cubicBezTo>
                  <a:cubicBezTo>
                    <a:pt x="179" y="3225"/>
                    <a:pt x="227" y="3296"/>
                    <a:pt x="263" y="3356"/>
                  </a:cubicBezTo>
                  <a:cubicBezTo>
                    <a:pt x="358" y="3510"/>
                    <a:pt x="453" y="3641"/>
                    <a:pt x="596" y="3748"/>
                  </a:cubicBezTo>
                  <a:cubicBezTo>
                    <a:pt x="727" y="3856"/>
                    <a:pt x="882" y="3927"/>
                    <a:pt x="1025" y="3975"/>
                  </a:cubicBezTo>
                  <a:cubicBezTo>
                    <a:pt x="1072" y="3987"/>
                    <a:pt x="1120" y="3987"/>
                    <a:pt x="1156" y="3998"/>
                  </a:cubicBezTo>
                  <a:lnTo>
                    <a:pt x="1299" y="3998"/>
                  </a:lnTo>
                  <a:cubicBezTo>
                    <a:pt x="1370" y="3998"/>
                    <a:pt x="1441" y="3987"/>
                    <a:pt x="1513" y="3951"/>
                  </a:cubicBezTo>
                  <a:cubicBezTo>
                    <a:pt x="1656" y="3915"/>
                    <a:pt x="1775" y="3820"/>
                    <a:pt x="1846" y="3701"/>
                  </a:cubicBezTo>
                  <a:cubicBezTo>
                    <a:pt x="1930" y="3570"/>
                    <a:pt x="2013" y="3415"/>
                    <a:pt x="2037" y="3260"/>
                  </a:cubicBezTo>
                  <a:cubicBezTo>
                    <a:pt x="2072" y="3094"/>
                    <a:pt x="2096" y="2927"/>
                    <a:pt x="2096" y="2748"/>
                  </a:cubicBezTo>
                  <a:cubicBezTo>
                    <a:pt x="2096" y="2582"/>
                    <a:pt x="2096" y="2427"/>
                    <a:pt x="2072" y="2272"/>
                  </a:cubicBezTo>
                  <a:cubicBezTo>
                    <a:pt x="2049" y="2153"/>
                    <a:pt x="2037" y="2046"/>
                    <a:pt x="2013" y="1927"/>
                  </a:cubicBezTo>
                  <a:cubicBezTo>
                    <a:pt x="1977" y="1796"/>
                    <a:pt x="1930" y="1677"/>
                    <a:pt x="1894" y="1546"/>
                  </a:cubicBezTo>
                  <a:cubicBezTo>
                    <a:pt x="1811" y="1308"/>
                    <a:pt x="1727" y="1081"/>
                    <a:pt x="1620" y="855"/>
                  </a:cubicBezTo>
                  <a:cubicBezTo>
                    <a:pt x="1537" y="653"/>
                    <a:pt x="1430" y="427"/>
                    <a:pt x="1310" y="236"/>
                  </a:cubicBezTo>
                  <a:cubicBezTo>
                    <a:pt x="1275" y="189"/>
                    <a:pt x="1263" y="165"/>
                    <a:pt x="1215" y="141"/>
                  </a:cubicBezTo>
                  <a:lnTo>
                    <a:pt x="1203" y="141"/>
                  </a:lnTo>
                  <a:cubicBezTo>
                    <a:pt x="1203" y="129"/>
                    <a:pt x="1203" y="117"/>
                    <a:pt x="1191" y="105"/>
                  </a:cubicBezTo>
                  <a:cubicBezTo>
                    <a:pt x="1180" y="58"/>
                    <a:pt x="1132" y="22"/>
                    <a:pt x="1096" y="10"/>
                  </a:cubicBezTo>
                  <a:cubicBezTo>
                    <a:pt x="1078" y="4"/>
                    <a:pt x="1059" y="1"/>
                    <a:pt x="1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a:off x="2833375" y="1799150"/>
              <a:ext cx="62225" cy="99450"/>
            </a:xfrm>
            <a:custGeom>
              <a:rect b="b" l="l" r="r" t="t"/>
              <a:pathLst>
                <a:path extrusionOk="0" h="3978" w="2489">
                  <a:moveTo>
                    <a:pt x="1596" y="477"/>
                  </a:moveTo>
                  <a:cubicBezTo>
                    <a:pt x="1727" y="703"/>
                    <a:pt x="1858" y="942"/>
                    <a:pt x="1965" y="1180"/>
                  </a:cubicBezTo>
                  <a:cubicBezTo>
                    <a:pt x="2013" y="1299"/>
                    <a:pt x="2048" y="1418"/>
                    <a:pt x="2084" y="1537"/>
                  </a:cubicBezTo>
                  <a:cubicBezTo>
                    <a:pt x="2108" y="1632"/>
                    <a:pt x="2132" y="1751"/>
                    <a:pt x="2144" y="1870"/>
                  </a:cubicBezTo>
                  <a:cubicBezTo>
                    <a:pt x="2144" y="1965"/>
                    <a:pt x="2156" y="2073"/>
                    <a:pt x="2156" y="2156"/>
                  </a:cubicBezTo>
                  <a:cubicBezTo>
                    <a:pt x="2156" y="2251"/>
                    <a:pt x="2144" y="2335"/>
                    <a:pt x="2144" y="2430"/>
                  </a:cubicBezTo>
                  <a:cubicBezTo>
                    <a:pt x="2132" y="2489"/>
                    <a:pt x="2132" y="2549"/>
                    <a:pt x="2108" y="2608"/>
                  </a:cubicBezTo>
                  <a:cubicBezTo>
                    <a:pt x="2096" y="2739"/>
                    <a:pt x="2048" y="2858"/>
                    <a:pt x="2001" y="2977"/>
                  </a:cubicBezTo>
                  <a:cubicBezTo>
                    <a:pt x="1965" y="3061"/>
                    <a:pt x="1918" y="3156"/>
                    <a:pt x="1858" y="3228"/>
                  </a:cubicBezTo>
                  <a:cubicBezTo>
                    <a:pt x="1810" y="3287"/>
                    <a:pt x="1751" y="3347"/>
                    <a:pt x="1691" y="3394"/>
                  </a:cubicBezTo>
                  <a:cubicBezTo>
                    <a:pt x="1644" y="3418"/>
                    <a:pt x="1584" y="3466"/>
                    <a:pt x="1525" y="3478"/>
                  </a:cubicBezTo>
                  <a:cubicBezTo>
                    <a:pt x="1501" y="3501"/>
                    <a:pt x="1453" y="3501"/>
                    <a:pt x="1429" y="3513"/>
                  </a:cubicBezTo>
                  <a:cubicBezTo>
                    <a:pt x="1370" y="3501"/>
                    <a:pt x="1322" y="3501"/>
                    <a:pt x="1263" y="3501"/>
                  </a:cubicBezTo>
                  <a:cubicBezTo>
                    <a:pt x="1203" y="3478"/>
                    <a:pt x="1156" y="3466"/>
                    <a:pt x="1120" y="3454"/>
                  </a:cubicBezTo>
                  <a:cubicBezTo>
                    <a:pt x="1072" y="3442"/>
                    <a:pt x="1025" y="3406"/>
                    <a:pt x="977" y="3382"/>
                  </a:cubicBezTo>
                  <a:cubicBezTo>
                    <a:pt x="941" y="3347"/>
                    <a:pt x="905" y="3311"/>
                    <a:pt x="858" y="3263"/>
                  </a:cubicBezTo>
                  <a:cubicBezTo>
                    <a:pt x="822" y="3204"/>
                    <a:pt x="786" y="3132"/>
                    <a:pt x="763" y="3061"/>
                  </a:cubicBezTo>
                  <a:cubicBezTo>
                    <a:pt x="727" y="2977"/>
                    <a:pt x="703" y="2882"/>
                    <a:pt x="679" y="2799"/>
                  </a:cubicBezTo>
                  <a:cubicBezTo>
                    <a:pt x="667" y="2680"/>
                    <a:pt x="667" y="2573"/>
                    <a:pt x="679" y="2454"/>
                  </a:cubicBezTo>
                  <a:cubicBezTo>
                    <a:pt x="715" y="2251"/>
                    <a:pt x="775" y="2049"/>
                    <a:pt x="834" y="1858"/>
                  </a:cubicBezTo>
                  <a:lnTo>
                    <a:pt x="917" y="1632"/>
                  </a:lnTo>
                  <a:cubicBezTo>
                    <a:pt x="1013" y="1430"/>
                    <a:pt x="1120" y="1215"/>
                    <a:pt x="1239" y="1025"/>
                  </a:cubicBezTo>
                  <a:cubicBezTo>
                    <a:pt x="1358" y="834"/>
                    <a:pt x="1477" y="656"/>
                    <a:pt x="1596" y="477"/>
                  </a:cubicBezTo>
                  <a:close/>
                  <a:moveTo>
                    <a:pt x="1370" y="1"/>
                  </a:moveTo>
                  <a:cubicBezTo>
                    <a:pt x="1298" y="1"/>
                    <a:pt x="1203" y="37"/>
                    <a:pt x="1156" y="84"/>
                  </a:cubicBezTo>
                  <a:cubicBezTo>
                    <a:pt x="1132" y="132"/>
                    <a:pt x="1084" y="180"/>
                    <a:pt x="1036" y="203"/>
                  </a:cubicBezTo>
                  <a:cubicBezTo>
                    <a:pt x="1013" y="251"/>
                    <a:pt x="965" y="287"/>
                    <a:pt x="941" y="334"/>
                  </a:cubicBezTo>
                  <a:cubicBezTo>
                    <a:pt x="846" y="430"/>
                    <a:pt x="775" y="525"/>
                    <a:pt x="679" y="632"/>
                  </a:cubicBezTo>
                  <a:cubicBezTo>
                    <a:pt x="608" y="727"/>
                    <a:pt x="524" y="834"/>
                    <a:pt x="465" y="953"/>
                  </a:cubicBezTo>
                  <a:cubicBezTo>
                    <a:pt x="429" y="1013"/>
                    <a:pt x="382" y="1061"/>
                    <a:pt x="370" y="1120"/>
                  </a:cubicBezTo>
                  <a:cubicBezTo>
                    <a:pt x="346" y="1180"/>
                    <a:pt x="310" y="1239"/>
                    <a:pt x="286" y="1311"/>
                  </a:cubicBezTo>
                  <a:lnTo>
                    <a:pt x="191" y="1537"/>
                  </a:lnTo>
                  <a:lnTo>
                    <a:pt x="143" y="1668"/>
                  </a:lnTo>
                  <a:cubicBezTo>
                    <a:pt x="132" y="1727"/>
                    <a:pt x="108" y="1799"/>
                    <a:pt x="84" y="1858"/>
                  </a:cubicBezTo>
                  <a:cubicBezTo>
                    <a:pt x="60" y="2025"/>
                    <a:pt x="24" y="2180"/>
                    <a:pt x="13" y="2335"/>
                  </a:cubicBezTo>
                  <a:cubicBezTo>
                    <a:pt x="1" y="2513"/>
                    <a:pt x="1" y="2692"/>
                    <a:pt x="48" y="2870"/>
                  </a:cubicBezTo>
                  <a:cubicBezTo>
                    <a:pt x="60" y="2966"/>
                    <a:pt x="72" y="3037"/>
                    <a:pt x="108" y="3108"/>
                  </a:cubicBezTo>
                  <a:cubicBezTo>
                    <a:pt x="132" y="3204"/>
                    <a:pt x="167" y="3275"/>
                    <a:pt x="203" y="3370"/>
                  </a:cubicBezTo>
                  <a:cubicBezTo>
                    <a:pt x="251" y="3454"/>
                    <a:pt x="310" y="3549"/>
                    <a:pt x="382" y="3620"/>
                  </a:cubicBezTo>
                  <a:cubicBezTo>
                    <a:pt x="441" y="3680"/>
                    <a:pt x="501" y="3739"/>
                    <a:pt x="584" y="3787"/>
                  </a:cubicBezTo>
                  <a:cubicBezTo>
                    <a:pt x="644" y="3823"/>
                    <a:pt x="703" y="3870"/>
                    <a:pt x="775" y="3906"/>
                  </a:cubicBezTo>
                  <a:cubicBezTo>
                    <a:pt x="846" y="3930"/>
                    <a:pt x="917" y="3966"/>
                    <a:pt x="1013" y="3978"/>
                  </a:cubicBezTo>
                  <a:lnTo>
                    <a:pt x="1334" y="3978"/>
                  </a:lnTo>
                  <a:cubicBezTo>
                    <a:pt x="1429" y="3954"/>
                    <a:pt x="1501" y="3942"/>
                    <a:pt x="1596" y="3918"/>
                  </a:cubicBezTo>
                  <a:cubicBezTo>
                    <a:pt x="1751" y="3859"/>
                    <a:pt x="1906" y="3739"/>
                    <a:pt x="2025" y="3620"/>
                  </a:cubicBezTo>
                  <a:cubicBezTo>
                    <a:pt x="2156" y="3466"/>
                    <a:pt x="2251" y="3311"/>
                    <a:pt x="2322" y="3132"/>
                  </a:cubicBezTo>
                  <a:cubicBezTo>
                    <a:pt x="2382" y="2977"/>
                    <a:pt x="2429" y="2835"/>
                    <a:pt x="2441" y="2680"/>
                  </a:cubicBezTo>
                  <a:cubicBezTo>
                    <a:pt x="2453" y="2608"/>
                    <a:pt x="2465" y="2513"/>
                    <a:pt x="2465" y="2442"/>
                  </a:cubicBezTo>
                  <a:cubicBezTo>
                    <a:pt x="2465" y="2382"/>
                    <a:pt x="2489" y="2311"/>
                    <a:pt x="2489" y="2251"/>
                  </a:cubicBezTo>
                  <a:cubicBezTo>
                    <a:pt x="2489" y="2096"/>
                    <a:pt x="2489" y="1954"/>
                    <a:pt x="2465" y="1799"/>
                  </a:cubicBezTo>
                  <a:cubicBezTo>
                    <a:pt x="2453" y="1727"/>
                    <a:pt x="2453" y="1656"/>
                    <a:pt x="2441" y="1573"/>
                  </a:cubicBezTo>
                  <a:cubicBezTo>
                    <a:pt x="2429" y="1501"/>
                    <a:pt x="2406" y="1442"/>
                    <a:pt x="2394" y="1370"/>
                  </a:cubicBezTo>
                  <a:cubicBezTo>
                    <a:pt x="2370" y="1239"/>
                    <a:pt x="2322" y="1120"/>
                    <a:pt x="2263" y="977"/>
                  </a:cubicBezTo>
                  <a:cubicBezTo>
                    <a:pt x="2156" y="715"/>
                    <a:pt x="2025" y="465"/>
                    <a:pt x="1870" y="203"/>
                  </a:cubicBezTo>
                  <a:cubicBezTo>
                    <a:pt x="1829" y="145"/>
                    <a:pt x="1770" y="111"/>
                    <a:pt x="1706" y="111"/>
                  </a:cubicBezTo>
                  <a:cubicBezTo>
                    <a:pt x="1678" y="111"/>
                    <a:pt x="1649" y="117"/>
                    <a:pt x="1620" y="132"/>
                  </a:cubicBezTo>
                  <a:lnTo>
                    <a:pt x="1572" y="84"/>
                  </a:lnTo>
                  <a:cubicBezTo>
                    <a:pt x="1513" y="37"/>
                    <a:pt x="1441" y="1"/>
                    <a:pt x="1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5"/>
            <p:cNvSpPr/>
            <p:nvPr/>
          </p:nvSpPr>
          <p:spPr>
            <a:xfrm>
              <a:off x="2914050" y="1680925"/>
              <a:ext cx="60750" cy="96825"/>
            </a:xfrm>
            <a:custGeom>
              <a:rect b="b" l="l" r="r" t="t"/>
              <a:pathLst>
                <a:path extrusionOk="0" h="3873" w="2430">
                  <a:moveTo>
                    <a:pt x="488" y="2206"/>
                  </a:moveTo>
                  <a:cubicBezTo>
                    <a:pt x="488" y="2218"/>
                    <a:pt x="476" y="2218"/>
                    <a:pt x="488" y="2218"/>
                  </a:cubicBezTo>
                  <a:lnTo>
                    <a:pt x="488" y="2206"/>
                  </a:lnTo>
                  <a:close/>
                  <a:moveTo>
                    <a:pt x="1346" y="420"/>
                  </a:moveTo>
                  <a:cubicBezTo>
                    <a:pt x="1441" y="563"/>
                    <a:pt x="1536" y="718"/>
                    <a:pt x="1619" y="872"/>
                  </a:cubicBezTo>
                  <a:cubicBezTo>
                    <a:pt x="1703" y="1027"/>
                    <a:pt x="1774" y="1170"/>
                    <a:pt x="1846" y="1337"/>
                  </a:cubicBezTo>
                  <a:cubicBezTo>
                    <a:pt x="1893" y="1456"/>
                    <a:pt x="1941" y="1575"/>
                    <a:pt x="1965" y="1694"/>
                  </a:cubicBezTo>
                  <a:cubicBezTo>
                    <a:pt x="1977" y="1765"/>
                    <a:pt x="2012" y="1849"/>
                    <a:pt x="2024" y="1920"/>
                  </a:cubicBezTo>
                  <a:cubicBezTo>
                    <a:pt x="2036" y="1980"/>
                    <a:pt x="2060" y="2039"/>
                    <a:pt x="2060" y="2099"/>
                  </a:cubicBezTo>
                  <a:cubicBezTo>
                    <a:pt x="2060" y="2158"/>
                    <a:pt x="2072" y="2194"/>
                    <a:pt x="2072" y="2253"/>
                  </a:cubicBezTo>
                  <a:cubicBezTo>
                    <a:pt x="2072" y="2396"/>
                    <a:pt x="2072" y="2515"/>
                    <a:pt x="2060" y="2634"/>
                  </a:cubicBezTo>
                  <a:cubicBezTo>
                    <a:pt x="2036" y="2730"/>
                    <a:pt x="2012" y="2837"/>
                    <a:pt x="1977" y="2932"/>
                  </a:cubicBezTo>
                  <a:cubicBezTo>
                    <a:pt x="1941" y="3015"/>
                    <a:pt x="1893" y="3111"/>
                    <a:pt x="1834" y="3182"/>
                  </a:cubicBezTo>
                  <a:cubicBezTo>
                    <a:pt x="1786" y="3242"/>
                    <a:pt x="1739" y="3289"/>
                    <a:pt x="1679" y="3325"/>
                  </a:cubicBezTo>
                  <a:cubicBezTo>
                    <a:pt x="1619" y="3373"/>
                    <a:pt x="1584" y="3408"/>
                    <a:pt x="1524" y="3420"/>
                  </a:cubicBezTo>
                  <a:cubicBezTo>
                    <a:pt x="1465" y="3432"/>
                    <a:pt x="1417" y="3444"/>
                    <a:pt x="1358" y="3468"/>
                  </a:cubicBezTo>
                  <a:cubicBezTo>
                    <a:pt x="1286" y="3456"/>
                    <a:pt x="1227" y="3456"/>
                    <a:pt x="1167" y="3456"/>
                  </a:cubicBezTo>
                  <a:lnTo>
                    <a:pt x="988" y="3408"/>
                  </a:lnTo>
                  <a:cubicBezTo>
                    <a:pt x="929" y="3373"/>
                    <a:pt x="881" y="3349"/>
                    <a:pt x="822" y="3313"/>
                  </a:cubicBezTo>
                  <a:cubicBezTo>
                    <a:pt x="762" y="3254"/>
                    <a:pt x="703" y="3218"/>
                    <a:pt x="643" y="3134"/>
                  </a:cubicBezTo>
                  <a:cubicBezTo>
                    <a:pt x="596" y="3063"/>
                    <a:pt x="548" y="3004"/>
                    <a:pt x="524" y="2932"/>
                  </a:cubicBezTo>
                  <a:cubicBezTo>
                    <a:pt x="488" y="2861"/>
                    <a:pt x="476" y="2765"/>
                    <a:pt x="465" y="2694"/>
                  </a:cubicBezTo>
                  <a:cubicBezTo>
                    <a:pt x="453" y="2539"/>
                    <a:pt x="465" y="2408"/>
                    <a:pt x="476" y="2265"/>
                  </a:cubicBezTo>
                  <a:cubicBezTo>
                    <a:pt x="488" y="2146"/>
                    <a:pt x="524" y="2027"/>
                    <a:pt x="548" y="1920"/>
                  </a:cubicBezTo>
                  <a:cubicBezTo>
                    <a:pt x="584" y="1813"/>
                    <a:pt x="607" y="1706"/>
                    <a:pt x="655" y="1610"/>
                  </a:cubicBezTo>
                  <a:cubicBezTo>
                    <a:pt x="691" y="1551"/>
                    <a:pt x="703" y="1491"/>
                    <a:pt x="726" y="1432"/>
                  </a:cubicBezTo>
                  <a:cubicBezTo>
                    <a:pt x="774" y="1337"/>
                    <a:pt x="822" y="1229"/>
                    <a:pt x="869" y="1146"/>
                  </a:cubicBezTo>
                  <a:cubicBezTo>
                    <a:pt x="893" y="1099"/>
                    <a:pt x="929" y="1039"/>
                    <a:pt x="953" y="991"/>
                  </a:cubicBezTo>
                  <a:cubicBezTo>
                    <a:pt x="988" y="932"/>
                    <a:pt x="1024" y="896"/>
                    <a:pt x="1060" y="837"/>
                  </a:cubicBezTo>
                  <a:cubicBezTo>
                    <a:pt x="1143" y="682"/>
                    <a:pt x="1250" y="551"/>
                    <a:pt x="1346" y="420"/>
                  </a:cubicBezTo>
                  <a:close/>
                  <a:moveTo>
                    <a:pt x="1265" y="0"/>
                  </a:moveTo>
                  <a:cubicBezTo>
                    <a:pt x="1195" y="0"/>
                    <a:pt x="1128" y="41"/>
                    <a:pt x="1096" y="98"/>
                  </a:cubicBezTo>
                  <a:cubicBezTo>
                    <a:pt x="1000" y="277"/>
                    <a:pt x="857" y="444"/>
                    <a:pt x="750" y="610"/>
                  </a:cubicBezTo>
                  <a:cubicBezTo>
                    <a:pt x="691" y="682"/>
                    <a:pt x="643" y="753"/>
                    <a:pt x="584" y="837"/>
                  </a:cubicBezTo>
                  <a:cubicBezTo>
                    <a:pt x="548" y="896"/>
                    <a:pt x="500" y="956"/>
                    <a:pt x="476" y="1015"/>
                  </a:cubicBezTo>
                  <a:cubicBezTo>
                    <a:pt x="441" y="1051"/>
                    <a:pt x="429" y="1087"/>
                    <a:pt x="417" y="1134"/>
                  </a:cubicBezTo>
                  <a:cubicBezTo>
                    <a:pt x="226" y="1491"/>
                    <a:pt x="84" y="1872"/>
                    <a:pt x="48" y="2277"/>
                  </a:cubicBezTo>
                  <a:cubicBezTo>
                    <a:pt x="0" y="2587"/>
                    <a:pt x="24" y="2896"/>
                    <a:pt x="167" y="3182"/>
                  </a:cubicBezTo>
                  <a:cubicBezTo>
                    <a:pt x="298" y="3456"/>
                    <a:pt x="500" y="3670"/>
                    <a:pt x="786" y="3789"/>
                  </a:cubicBezTo>
                  <a:cubicBezTo>
                    <a:pt x="857" y="3825"/>
                    <a:pt x="953" y="3849"/>
                    <a:pt x="1024" y="3873"/>
                  </a:cubicBezTo>
                  <a:cubicBezTo>
                    <a:pt x="1046" y="3851"/>
                    <a:pt x="1076" y="3847"/>
                    <a:pt x="1109" y="3847"/>
                  </a:cubicBezTo>
                  <a:cubicBezTo>
                    <a:pt x="1131" y="3847"/>
                    <a:pt x="1155" y="3849"/>
                    <a:pt x="1179" y="3849"/>
                  </a:cubicBezTo>
                  <a:lnTo>
                    <a:pt x="1227" y="3849"/>
                  </a:lnTo>
                  <a:cubicBezTo>
                    <a:pt x="1369" y="3837"/>
                    <a:pt x="1536" y="3813"/>
                    <a:pt x="1667" y="3730"/>
                  </a:cubicBezTo>
                  <a:cubicBezTo>
                    <a:pt x="1941" y="3587"/>
                    <a:pt x="2143" y="3349"/>
                    <a:pt x="2262" y="3063"/>
                  </a:cubicBezTo>
                  <a:cubicBezTo>
                    <a:pt x="2322" y="2932"/>
                    <a:pt x="2370" y="2777"/>
                    <a:pt x="2393" y="2634"/>
                  </a:cubicBezTo>
                  <a:cubicBezTo>
                    <a:pt x="2417" y="2527"/>
                    <a:pt x="2429" y="2420"/>
                    <a:pt x="2429" y="2325"/>
                  </a:cubicBezTo>
                  <a:lnTo>
                    <a:pt x="2429" y="2003"/>
                  </a:lnTo>
                  <a:cubicBezTo>
                    <a:pt x="2417" y="1884"/>
                    <a:pt x="2393" y="1765"/>
                    <a:pt x="2370" y="1646"/>
                  </a:cubicBezTo>
                  <a:lnTo>
                    <a:pt x="2274" y="1337"/>
                  </a:lnTo>
                  <a:cubicBezTo>
                    <a:pt x="2143" y="932"/>
                    <a:pt x="1905" y="575"/>
                    <a:pt x="1667" y="217"/>
                  </a:cubicBezTo>
                  <a:cubicBezTo>
                    <a:pt x="1643" y="170"/>
                    <a:pt x="1608" y="146"/>
                    <a:pt x="1548" y="134"/>
                  </a:cubicBezTo>
                  <a:cubicBezTo>
                    <a:pt x="1536" y="128"/>
                    <a:pt x="1518" y="125"/>
                    <a:pt x="1499" y="125"/>
                  </a:cubicBezTo>
                  <a:cubicBezTo>
                    <a:pt x="1480" y="125"/>
                    <a:pt x="1459" y="128"/>
                    <a:pt x="1441" y="134"/>
                  </a:cubicBezTo>
                  <a:cubicBezTo>
                    <a:pt x="1429" y="86"/>
                    <a:pt x="1405" y="63"/>
                    <a:pt x="1358" y="27"/>
                  </a:cubicBezTo>
                  <a:cubicBezTo>
                    <a:pt x="1328" y="9"/>
                    <a:pt x="1296" y="0"/>
                    <a:pt x="12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 name="Google Shape;94;p5"/>
          <p:cNvGrpSpPr/>
          <p:nvPr/>
        </p:nvGrpSpPr>
        <p:grpSpPr>
          <a:xfrm>
            <a:off x="8734352" y="2113506"/>
            <a:ext cx="293055" cy="564033"/>
            <a:chOff x="4952525" y="897198"/>
            <a:chExt cx="445779" cy="857975"/>
          </a:xfrm>
        </p:grpSpPr>
        <p:sp>
          <p:nvSpPr>
            <p:cNvPr id="95" name="Google Shape;95;p5"/>
            <p:cNvSpPr/>
            <p:nvPr/>
          </p:nvSpPr>
          <p:spPr>
            <a:xfrm>
              <a:off x="5123750" y="897198"/>
              <a:ext cx="274554" cy="685082"/>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5"/>
            <p:cNvSpPr/>
            <p:nvPr/>
          </p:nvSpPr>
          <p:spPr>
            <a:xfrm>
              <a:off x="4952525" y="1327927"/>
              <a:ext cx="171223" cy="427246"/>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7" name="Shape 97"/>
        <p:cNvGrpSpPr/>
        <p:nvPr/>
      </p:nvGrpSpPr>
      <p:grpSpPr>
        <a:xfrm>
          <a:off x="0" y="0"/>
          <a:ext cx="0" cy="0"/>
          <a:chOff x="0" y="0"/>
          <a:chExt cx="0" cy="0"/>
        </a:xfrm>
      </p:grpSpPr>
      <p:sp>
        <p:nvSpPr>
          <p:cNvPr id="98" name="Google Shape;98;p6"/>
          <p:cNvSpPr txBox="1"/>
          <p:nvPr>
            <p:ph type="title"/>
          </p:nvPr>
        </p:nvSpPr>
        <p:spPr>
          <a:xfrm>
            <a:off x="720000" y="445025"/>
            <a:ext cx="7704000" cy="688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None/>
              <a:defRPr sz="4000"/>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grpSp>
        <p:nvGrpSpPr>
          <p:cNvPr id="99" name="Google Shape;99;p6"/>
          <p:cNvGrpSpPr/>
          <p:nvPr/>
        </p:nvGrpSpPr>
        <p:grpSpPr>
          <a:xfrm rot="-9441036">
            <a:off x="8508366" y="408504"/>
            <a:ext cx="1327780" cy="1026421"/>
            <a:chOff x="519783" y="-175249"/>
            <a:chExt cx="1327749" cy="1026398"/>
          </a:xfrm>
        </p:grpSpPr>
        <p:sp>
          <p:nvSpPr>
            <p:cNvPr id="100" name="Google Shape;100;p6"/>
            <p:cNvSpPr/>
            <p:nvPr/>
          </p:nvSpPr>
          <p:spPr>
            <a:xfrm>
              <a:off x="656518" y="-175249"/>
              <a:ext cx="1191014" cy="998189"/>
            </a:xfrm>
            <a:custGeom>
              <a:rect b="b" l="l" r="r" t="t"/>
              <a:pathLst>
                <a:path extrusionOk="0" h="11836" w="14122">
                  <a:moveTo>
                    <a:pt x="7966" y="1"/>
                  </a:moveTo>
                  <a:cubicBezTo>
                    <a:pt x="7764" y="1"/>
                    <a:pt x="7549" y="1"/>
                    <a:pt x="7359" y="13"/>
                  </a:cubicBezTo>
                  <a:cubicBezTo>
                    <a:pt x="6835" y="60"/>
                    <a:pt x="6132" y="120"/>
                    <a:pt x="5466" y="263"/>
                  </a:cubicBezTo>
                  <a:cubicBezTo>
                    <a:pt x="4894" y="382"/>
                    <a:pt x="4358" y="549"/>
                    <a:pt x="3727" y="739"/>
                  </a:cubicBezTo>
                  <a:lnTo>
                    <a:pt x="2965" y="965"/>
                  </a:lnTo>
                  <a:cubicBezTo>
                    <a:pt x="2668" y="1060"/>
                    <a:pt x="2358" y="1156"/>
                    <a:pt x="2060" y="1251"/>
                  </a:cubicBezTo>
                  <a:cubicBezTo>
                    <a:pt x="1775" y="1322"/>
                    <a:pt x="1489" y="1394"/>
                    <a:pt x="1227" y="1477"/>
                  </a:cubicBezTo>
                  <a:cubicBezTo>
                    <a:pt x="1132" y="1501"/>
                    <a:pt x="1060" y="1513"/>
                    <a:pt x="977" y="1549"/>
                  </a:cubicBezTo>
                  <a:cubicBezTo>
                    <a:pt x="929" y="1561"/>
                    <a:pt x="870" y="1572"/>
                    <a:pt x="822" y="1596"/>
                  </a:cubicBezTo>
                  <a:cubicBezTo>
                    <a:pt x="763" y="1608"/>
                    <a:pt x="691" y="1620"/>
                    <a:pt x="620" y="1632"/>
                  </a:cubicBezTo>
                  <a:cubicBezTo>
                    <a:pt x="584" y="1632"/>
                    <a:pt x="572" y="1656"/>
                    <a:pt x="536" y="1656"/>
                  </a:cubicBezTo>
                  <a:cubicBezTo>
                    <a:pt x="501" y="1656"/>
                    <a:pt x="453" y="1656"/>
                    <a:pt x="417" y="1668"/>
                  </a:cubicBezTo>
                  <a:cubicBezTo>
                    <a:pt x="394" y="1668"/>
                    <a:pt x="346" y="1680"/>
                    <a:pt x="322" y="1715"/>
                  </a:cubicBezTo>
                  <a:lnTo>
                    <a:pt x="251" y="1715"/>
                  </a:lnTo>
                  <a:cubicBezTo>
                    <a:pt x="191" y="1715"/>
                    <a:pt x="120" y="1739"/>
                    <a:pt x="72" y="1787"/>
                  </a:cubicBezTo>
                  <a:cubicBezTo>
                    <a:pt x="36" y="1846"/>
                    <a:pt x="1" y="1918"/>
                    <a:pt x="1" y="1989"/>
                  </a:cubicBezTo>
                  <a:cubicBezTo>
                    <a:pt x="1" y="2049"/>
                    <a:pt x="36" y="2108"/>
                    <a:pt x="72" y="2156"/>
                  </a:cubicBezTo>
                  <a:cubicBezTo>
                    <a:pt x="191" y="2263"/>
                    <a:pt x="310" y="2382"/>
                    <a:pt x="417" y="2513"/>
                  </a:cubicBezTo>
                  <a:cubicBezTo>
                    <a:pt x="525" y="2632"/>
                    <a:pt x="596" y="2787"/>
                    <a:pt x="667" y="2942"/>
                  </a:cubicBezTo>
                  <a:cubicBezTo>
                    <a:pt x="822" y="3323"/>
                    <a:pt x="894" y="3739"/>
                    <a:pt x="953" y="4097"/>
                  </a:cubicBezTo>
                  <a:cubicBezTo>
                    <a:pt x="989" y="4370"/>
                    <a:pt x="1013" y="4668"/>
                    <a:pt x="1048" y="4954"/>
                  </a:cubicBezTo>
                  <a:lnTo>
                    <a:pt x="1048" y="5001"/>
                  </a:lnTo>
                  <a:cubicBezTo>
                    <a:pt x="1072" y="5359"/>
                    <a:pt x="1108" y="5668"/>
                    <a:pt x="1144" y="5966"/>
                  </a:cubicBezTo>
                  <a:cubicBezTo>
                    <a:pt x="1167" y="6097"/>
                    <a:pt x="1191" y="6264"/>
                    <a:pt x="1227" y="6442"/>
                  </a:cubicBezTo>
                  <a:cubicBezTo>
                    <a:pt x="1251" y="6597"/>
                    <a:pt x="1298" y="6752"/>
                    <a:pt x="1322" y="6895"/>
                  </a:cubicBezTo>
                  <a:cubicBezTo>
                    <a:pt x="1465" y="7454"/>
                    <a:pt x="1703" y="8002"/>
                    <a:pt x="2072" y="8621"/>
                  </a:cubicBezTo>
                  <a:cubicBezTo>
                    <a:pt x="2144" y="8752"/>
                    <a:pt x="2239" y="8871"/>
                    <a:pt x="2322" y="9002"/>
                  </a:cubicBezTo>
                  <a:lnTo>
                    <a:pt x="2465" y="9181"/>
                  </a:lnTo>
                  <a:cubicBezTo>
                    <a:pt x="2477" y="9216"/>
                    <a:pt x="2501" y="9228"/>
                    <a:pt x="2525" y="9252"/>
                  </a:cubicBezTo>
                  <a:cubicBezTo>
                    <a:pt x="2525" y="9276"/>
                    <a:pt x="2537" y="9288"/>
                    <a:pt x="2549" y="9300"/>
                  </a:cubicBezTo>
                  <a:cubicBezTo>
                    <a:pt x="2584" y="9335"/>
                    <a:pt x="2608" y="9371"/>
                    <a:pt x="2644" y="9407"/>
                  </a:cubicBezTo>
                  <a:lnTo>
                    <a:pt x="2668" y="9454"/>
                  </a:lnTo>
                  <a:cubicBezTo>
                    <a:pt x="2739" y="9550"/>
                    <a:pt x="2834" y="9657"/>
                    <a:pt x="2918" y="9752"/>
                  </a:cubicBezTo>
                  <a:lnTo>
                    <a:pt x="3263" y="10085"/>
                  </a:lnTo>
                  <a:cubicBezTo>
                    <a:pt x="3311" y="10133"/>
                    <a:pt x="3334" y="10181"/>
                    <a:pt x="3394" y="10228"/>
                  </a:cubicBezTo>
                  <a:lnTo>
                    <a:pt x="3442" y="10264"/>
                  </a:lnTo>
                  <a:cubicBezTo>
                    <a:pt x="3477" y="10300"/>
                    <a:pt x="3501" y="10324"/>
                    <a:pt x="3549" y="10359"/>
                  </a:cubicBezTo>
                  <a:cubicBezTo>
                    <a:pt x="3573" y="10383"/>
                    <a:pt x="3620" y="10419"/>
                    <a:pt x="3656" y="10443"/>
                  </a:cubicBezTo>
                  <a:cubicBezTo>
                    <a:pt x="3775" y="10538"/>
                    <a:pt x="3870" y="10621"/>
                    <a:pt x="3989" y="10705"/>
                  </a:cubicBezTo>
                  <a:cubicBezTo>
                    <a:pt x="4025" y="10716"/>
                    <a:pt x="4037" y="10728"/>
                    <a:pt x="4073" y="10740"/>
                  </a:cubicBezTo>
                  <a:cubicBezTo>
                    <a:pt x="4108" y="10776"/>
                    <a:pt x="4168" y="10800"/>
                    <a:pt x="4215" y="10835"/>
                  </a:cubicBezTo>
                  <a:lnTo>
                    <a:pt x="4335" y="10907"/>
                  </a:lnTo>
                  <a:lnTo>
                    <a:pt x="4430" y="10955"/>
                  </a:lnTo>
                  <a:cubicBezTo>
                    <a:pt x="4525" y="11014"/>
                    <a:pt x="4632" y="11074"/>
                    <a:pt x="4739" y="11121"/>
                  </a:cubicBezTo>
                  <a:lnTo>
                    <a:pt x="4811" y="11157"/>
                  </a:lnTo>
                  <a:cubicBezTo>
                    <a:pt x="4858" y="11193"/>
                    <a:pt x="4906" y="11205"/>
                    <a:pt x="4942" y="11216"/>
                  </a:cubicBezTo>
                  <a:cubicBezTo>
                    <a:pt x="4966" y="11240"/>
                    <a:pt x="4989" y="11240"/>
                    <a:pt x="5001" y="11252"/>
                  </a:cubicBezTo>
                  <a:cubicBezTo>
                    <a:pt x="5037" y="11264"/>
                    <a:pt x="5049" y="11264"/>
                    <a:pt x="5085" y="11276"/>
                  </a:cubicBezTo>
                  <a:cubicBezTo>
                    <a:pt x="5144" y="11312"/>
                    <a:pt x="5216" y="11324"/>
                    <a:pt x="5275" y="11359"/>
                  </a:cubicBezTo>
                  <a:lnTo>
                    <a:pt x="5347" y="11383"/>
                  </a:lnTo>
                  <a:cubicBezTo>
                    <a:pt x="5466" y="11431"/>
                    <a:pt x="5573" y="11478"/>
                    <a:pt x="5692" y="11502"/>
                  </a:cubicBezTo>
                  <a:cubicBezTo>
                    <a:pt x="5716" y="11514"/>
                    <a:pt x="5739" y="11514"/>
                    <a:pt x="5763" y="11538"/>
                  </a:cubicBezTo>
                  <a:cubicBezTo>
                    <a:pt x="5823" y="11550"/>
                    <a:pt x="5870" y="11562"/>
                    <a:pt x="5930" y="11574"/>
                  </a:cubicBezTo>
                  <a:lnTo>
                    <a:pt x="6073" y="11609"/>
                  </a:lnTo>
                  <a:lnTo>
                    <a:pt x="6132" y="11621"/>
                  </a:lnTo>
                  <a:cubicBezTo>
                    <a:pt x="6251" y="11657"/>
                    <a:pt x="6371" y="11681"/>
                    <a:pt x="6490" y="11693"/>
                  </a:cubicBezTo>
                  <a:lnTo>
                    <a:pt x="6573" y="11717"/>
                  </a:lnTo>
                  <a:cubicBezTo>
                    <a:pt x="6644" y="11728"/>
                    <a:pt x="6716" y="11728"/>
                    <a:pt x="6787" y="11740"/>
                  </a:cubicBezTo>
                  <a:cubicBezTo>
                    <a:pt x="6823" y="11740"/>
                    <a:pt x="6871" y="11752"/>
                    <a:pt x="6894" y="11752"/>
                  </a:cubicBezTo>
                  <a:cubicBezTo>
                    <a:pt x="6954" y="11752"/>
                    <a:pt x="7002" y="11776"/>
                    <a:pt x="7061" y="11776"/>
                  </a:cubicBezTo>
                  <a:cubicBezTo>
                    <a:pt x="7263" y="11788"/>
                    <a:pt x="7418" y="11800"/>
                    <a:pt x="7549" y="11800"/>
                  </a:cubicBezTo>
                  <a:cubicBezTo>
                    <a:pt x="7668" y="11812"/>
                    <a:pt x="7799" y="11812"/>
                    <a:pt x="7918" y="11812"/>
                  </a:cubicBezTo>
                  <a:cubicBezTo>
                    <a:pt x="8073" y="11812"/>
                    <a:pt x="8216" y="11812"/>
                    <a:pt x="8442" y="11836"/>
                  </a:cubicBezTo>
                  <a:cubicBezTo>
                    <a:pt x="8740" y="11800"/>
                    <a:pt x="9049" y="11776"/>
                    <a:pt x="9347" y="11740"/>
                  </a:cubicBezTo>
                  <a:cubicBezTo>
                    <a:pt x="9680" y="11693"/>
                    <a:pt x="10002" y="11633"/>
                    <a:pt x="10288" y="11574"/>
                  </a:cubicBezTo>
                  <a:cubicBezTo>
                    <a:pt x="10395" y="11550"/>
                    <a:pt x="10490" y="11538"/>
                    <a:pt x="10597" y="11502"/>
                  </a:cubicBezTo>
                  <a:cubicBezTo>
                    <a:pt x="10776" y="11478"/>
                    <a:pt x="10954" y="11431"/>
                    <a:pt x="11133" y="11395"/>
                  </a:cubicBezTo>
                  <a:cubicBezTo>
                    <a:pt x="11419" y="11336"/>
                    <a:pt x="11681" y="11300"/>
                    <a:pt x="11919" y="11264"/>
                  </a:cubicBezTo>
                  <a:cubicBezTo>
                    <a:pt x="12002" y="11252"/>
                    <a:pt x="12086" y="11240"/>
                    <a:pt x="12181" y="11240"/>
                  </a:cubicBezTo>
                  <a:cubicBezTo>
                    <a:pt x="12276" y="11216"/>
                    <a:pt x="12383" y="11216"/>
                    <a:pt x="12478" y="11216"/>
                  </a:cubicBezTo>
                  <a:lnTo>
                    <a:pt x="12514" y="11216"/>
                  </a:lnTo>
                  <a:cubicBezTo>
                    <a:pt x="12681" y="11216"/>
                    <a:pt x="12848" y="11240"/>
                    <a:pt x="13014" y="11252"/>
                  </a:cubicBezTo>
                  <a:lnTo>
                    <a:pt x="13026" y="11252"/>
                  </a:lnTo>
                  <a:cubicBezTo>
                    <a:pt x="13169" y="11276"/>
                    <a:pt x="13336" y="11312"/>
                    <a:pt x="13526" y="11336"/>
                  </a:cubicBezTo>
                  <a:lnTo>
                    <a:pt x="13562" y="11336"/>
                  </a:lnTo>
                  <a:cubicBezTo>
                    <a:pt x="13586" y="11336"/>
                    <a:pt x="13633" y="11336"/>
                    <a:pt x="13669" y="11359"/>
                  </a:cubicBezTo>
                  <a:cubicBezTo>
                    <a:pt x="13681" y="11371"/>
                    <a:pt x="13693" y="11371"/>
                    <a:pt x="13705" y="11371"/>
                  </a:cubicBezTo>
                  <a:cubicBezTo>
                    <a:pt x="13752" y="11383"/>
                    <a:pt x="13812" y="11395"/>
                    <a:pt x="13860" y="11395"/>
                  </a:cubicBezTo>
                  <a:cubicBezTo>
                    <a:pt x="13871" y="11395"/>
                    <a:pt x="13907" y="11383"/>
                    <a:pt x="13919" y="11383"/>
                  </a:cubicBezTo>
                  <a:cubicBezTo>
                    <a:pt x="13991" y="11359"/>
                    <a:pt x="14038" y="11324"/>
                    <a:pt x="14086" y="11264"/>
                  </a:cubicBezTo>
                  <a:cubicBezTo>
                    <a:pt x="14110" y="11216"/>
                    <a:pt x="14121" y="11157"/>
                    <a:pt x="14121" y="11097"/>
                  </a:cubicBezTo>
                  <a:cubicBezTo>
                    <a:pt x="14121" y="11002"/>
                    <a:pt x="14098" y="10907"/>
                    <a:pt x="14086" y="10800"/>
                  </a:cubicBezTo>
                  <a:lnTo>
                    <a:pt x="14062" y="10764"/>
                  </a:lnTo>
                  <a:lnTo>
                    <a:pt x="14038" y="10645"/>
                  </a:lnTo>
                  <a:cubicBezTo>
                    <a:pt x="14002" y="10502"/>
                    <a:pt x="13991" y="10371"/>
                    <a:pt x="13967" y="10228"/>
                  </a:cubicBezTo>
                  <a:cubicBezTo>
                    <a:pt x="13931" y="10050"/>
                    <a:pt x="13907" y="9847"/>
                    <a:pt x="13871" y="9645"/>
                  </a:cubicBezTo>
                  <a:lnTo>
                    <a:pt x="13860" y="9573"/>
                  </a:lnTo>
                  <a:lnTo>
                    <a:pt x="13848" y="9490"/>
                  </a:lnTo>
                  <a:cubicBezTo>
                    <a:pt x="13788" y="8978"/>
                    <a:pt x="13764" y="8419"/>
                    <a:pt x="13764" y="7740"/>
                  </a:cubicBezTo>
                  <a:lnTo>
                    <a:pt x="13764" y="7025"/>
                  </a:lnTo>
                  <a:lnTo>
                    <a:pt x="13764" y="5942"/>
                  </a:lnTo>
                  <a:cubicBezTo>
                    <a:pt x="13764" y="5347"/>
                    <a:pt x="13752" y="4716"/>
                    <a:pt x="13669" y="4120"/>
                  </a:cubicBezTo>
                  <a:cubicBezTo>
                    <a:pt x="13669" y="4097"/>
                    <a:pt x="13645" y="4061"/>
                    <a:pt x="13645" y="4037"/>
                  </a:cubicBezTo>
                  <a:cubicBezTo>
                    <a:pt x="13633" y="3989"/>
                    <a:pt x="13633" y="3930"/>
                    <a:pt x="13621" y="3870"/>
                  </a:cubicBezTo>
                  <a:cubicBezTo>
                    <a:pt x="13574" y="3680"/>
                    <a:pt x="13526" y="3501"/>
                    <a:pt x="13467" y="3335"/>
                  </a:cubicBezTo>
                  <a:cubicBezTo>
                    <a:pt x="13312" y="2858"/>
                    <a:pt x="13133" y="2513"/>
                    <a:pt x="12919" y="2215"/>
                  </a:cubicBezTo>
                  <a:cubicBezTo>
                    <a:pt x="12800" y="2073"/>
                    <a:pt x="12657" y="1858"/>
                    <a:pt x="12478" y="1680"/>
                  </a:cubicBezTo>
                  <a:lnTo>
                    <a:pt x="12336" y="1549"/>
                  </a:lnTo>
                  <a:lnTo>
                    <a:pt x="12300" y="1501"/>
                  </a:lnTo>
                  <a:cubicBezTo>
                    <a:pt x="12216" y="1418"/>
                    <a:pt x="12121" y="1334"/>
                    <a:pt x="12026" y="1263"/>
                  </a:cubicBezTo>
                  <a:lnTo>
                    <a:pt x="11978" y="1215"/>
                  </a:lnTo>
                  <a:cubicBezTo>
                    <a:pt x="11907" y="1144"/>
                    <a:pt x="11835" y="1096"/>
                    <a:pt x="11764" y="1037"/>
                  </a:cubicBezTo>
                  <a:cubicBezTo>
                    <a:pt x="11728" y="1025"/>
                    <a:pt x="11705" y="1001"/>
                    <a:pt x="11669" y="977"/>
                  </a:cubicBezTo>
                  <a:cubicBezTo>
                    <a:pt x="11562" y="906"/>
                    <a:pt x="11466" y="846"/>
                    <a:pt x="11371" y="787"/>
                  </a:cubicBezTo>
                  <a:cubicBezTo>
                    <a:pt x="11181" y="668"/>
                    <a:pt x="10990" y="584"/>
                    <a:pt x="10776" y="489"/>
                  </a:cubicBezTo>
                  <a:lnTo>
                    <a:pt x="10764" y="489"/>
                  </a:lnTo>
                  <a:cubicBezTo>
                    <a:pt x="10573" y="406"/>
                    <a:pt x="10347" y="310"/>
                    <a:pt x="10133" y="263"/>
                  </a:cubicBezTo>
                  <a:cubicBezTo>
                    <a:pt x="10109" y="251"/>
                    <a:pt x="10061" y="251"/>
                    <a:pt x="10038" y="239"/>
                  </a:cubicBezTo>
                  <a:cubicBezTo>
                    <a:pt x="9930" y="203"/>
                    <a:pt x="9823" y="179"/>
                    <a:pt x="9716" y="168"/>
                  </a:cubicBezTo>
                  <a:cubicBezTo>
                    <a:pt x="9526" y="132"/>
                    <a:pt x="9323" y="108"/>
                    <a:pt x="9109" y="72"/>
                  </a:cubicBezTo>
                  <a:cubicBezTo>
                    <a:pt x="8728" y="25"/>
                    <a:pt x="8335" y="1"/>
                    <a:pt x="7966" y="1"/>
                  </a:cubicBezTo>
                  <a:close/>
                </a:path>
              </a:pathLst>
            </a:custGeom>
            <a:solidFill>
              <a:srgbClr val="FFC7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a:off x="519783" y="-28550"/>
              <a:ext cx="1289436" cy="879698"/>
            </a:xfrm>
            <a:custGeom>
              <a:rect b="b" l="l" r="r" t="t"/>
              <a:pathLst>
                <a:path extrusionOk="0" h="10431" w="15289">
                  <a:moveTo>
                    <a:pt x="203" y="1"/>
                  </a:moveTo>
                  <a:cubicBezTo>
                    <a:pt x="144" y="1"/>
                    <a:pt x="108" y="37"/>
                    <a:pt x="72" y="61"/>
                  </a:cubicBezTo>
                  <a:cubicBezTo>
                    <a:pt x="13" y="120"/>
                    <a:pt x="1" y="215"/>
                    <a:pt x="49" y="287"/>
                  </a:cubicBezTo>
                  <a:cubicBezTo>
                    <a:pt x="61" y="299"/>
                    <a:pt x="72" y="334"/>
                    <a:pt x="84" y="346"/>
                  </a:cubicBezTo>
                  <a:cubicBezTo>
                    <a:pt x="120" y="406"/>
                    <a:pt x="168" y="453"/>
                    <a:pt x="191" y="489"/>
                  </a:cubicBezTo>
                  <a:cubicBezTo>
                    <a:pt x="549" y="942"/>
                    <a:pt x="942" y="1358"/>
                    <a:pt x="1323" y="1775"/>
                  </a:cubicBezTo>
                  <a:cubicBezTo>
                    <a:pt x="1513" y="2001"/>
                    <a:pt x="1692" y="2204"/>
                    <a:pt x="1906" y="2394"/>
                  </a:cubicBezTo>
                  <a:cubicBezTo>
                    <a:pt x="2013" y="2501"/>
                    <a:pt x="2108" y="2608"/>
                    <a:pt x="2227" y="2692"/>
                  </a:cubicBezTo>
                  <a:cubicBezTo>
                    <a:pt x="2382" y="2811"/>
                    <a:pt x="2549" y="2918"/>
                    <a:pt x="2704" y="3025"/>
                  </a:cubicBezTo>
                  <a:cubicBezTo>
                    <a:pt x="2966" y="3168"/>
                    <a:pt x="3228" y="3287"/>
                    <a:pt x="3501" y="3406"/>
                  </a:cubicBezTo>
                  <a:cubicBezTo>
                    <a:pt x="3811" y="3549"/>
                    <a:pt x="4121" y="3668"/>
                    <a:pt x="4430" y="3787"/>
                  </a:cubicBezTo>
                  <a:cubicBezTo>
                    <a:pt x="4990" y="3990"/>
                    <a:pt x="5549" y="4144"/>
                    <a:pt x="6121" y="4263"/>
                  </a:cubicBezTo>
                  <a:cubicBezTo>
                    <a:pt x="6383" y="4299"/>
                    <a:pt x="6668" y="4347"/>
                    <a:pt x="6930" y="4418"/>
                  </a:cubicBezTo>
                  <a:cubicBezTo>
                    <a:pt x="7216" y="4502"/>
                    <a:pt x="7490" y="4585"/>
                    <a:pt x="7752" y="4692"/>
                  </a:cubicBezTo>
                  <a:lnTo>
                    <a:pt x="8562" y="5002"/>
                  </a:lnTo>
                  <a:cubicBezTo>
                    <a:pt x="8812" y="5097"/>
                    <a:pt x="9062" y="5180"/>
                    <a:pt x="9300" y="5287"/>
                  </a:cubicBezTo>
                  <a:cubicBezTo>
                    <a:pt x="9788" y="5490"/>
                    <a:pt x="10288" y="5704"/>
                    <a:pt x="10764" y="5954"/>
                  </a:cubicBezTo>
                  <a:cubicBezTo>
                    <a:pt x="11002" y="6073"/>
                    <a:pt x="11252" y="6204"/>
                    <a:pt x="11491" y="6347"/>
                  </a:cubicBezTo>
                  <a:cubicBezTo>
                    <a:pt x="11729" y="6466"/>
                    <a:pt x="11955" y="6597"/>
                    <a:pt x="12157" y="6740"/>
                  </a:cubicBezTo>
                  <a:cubicBezTo>
                    <a:pt x="12372" y="6907"/>
                    <a:pt x="12562" y="7097"/>
                    <a:pt x="12741" y="7299"/>
                  </a:cubicBezTo>
                  <a:cubicBezTo>
                    <a:pt x="12919" y="7490"/>
                    <a:pt x="13110" y="7680"/>
                    <a:pt x="13276" y="7895"/>
                  </a:cubicBezTo>
                  <a:cubicBezTo>
                    <a:pt x="13419" y="8097"/>
                    <a:pt x="13562" y="8323"/>
                    <a:pt x="13693" y="8526"/>
                  </a:cubicBezTo>
                  <a:cubicBezTo>
                    <a:pt x="13812" y="8740"/>
                    <a:pt x="13955" y="8931"/>
                    <a:pt x="14098" y="9121"/>
                  </a:cubicBezTo>
                  <a:cubicBezTo>
                    <a:pt x="14169" y="9228"/>
                    <a:pt x="14253" y="9347"/>
                    <a:pt x="14336" y="9455"/>
                  </a:cubicBezTo>
                  <a:cubicBezTo>
                    <a:pt x="14408" y="9550"/>
                    <a:pt x="14479" y="9645"/>
                    <a:pt x="14550" y="9752"/>
                  </a:cubicBezTo>
                  <a:cubicBezTo>
                    <a:pt x="14717" y="9978"/>
                    <a:pt x="14884" y="10193"/>
                    <a:pt x="15050" y="10407"/>
                  </a:cubicBezTo>
                  <a:cubicBezTo>
                    <a:pt x="15062" y="10431"/>
                    <a:pt x="15110" y="10431"/>
                    <a:pt x="15122" y="10431"/>
                  </a:cubicBezTo>
                  <a:cubicBezTo>
                    <a:pt x="15170" y="10431"/>
                    <a:pt x="15193" y="10419"/>
                    <a:pt x="15229" y="10383"/>
                  </a:cubicBezTo>
                  <a:cubicBezTo>
                    <a:pt x="15289" y="10347"/>
                    <a:pt x="15265" y="10264"/>
                    <a:pt x="15229" y="10205"/>
                  </a:cubicBezTo>
                  <a:cubicBezTo>
                    <a:pt x="15146" y="10133"/>
                    <a:pt x="15086" y="10050"/>
                    <a:pt x="15027" y="9966"/>
                  </a:cubicBezTo>
                  <a:cubicBezTo>
                    <a:pt x="14908" y="9812"/>
                    <a:pt x="14789" y="9645"/>
                    <a:pt x="14693" y="9466"/>
                  </a:cubicBezTo>
                  <a:cubicBezTo>
                    <a:pt x="14586" y="9288"/>
                    <a:pt x="14491" y="9121"/>
                    <a:pt x="14396" y="8943"/>
                  </a:cubicBezTo>
                  <a:cubicBezTo>
                    <a:pt x="14193" y="8597"/>
                    <a:pt x="14038" y="8264"/>
                    <a:pt x="13836" y="7919"/>
                  </a:cubicBezTo>
                  <a:cubicBezTo>
                    <a:pt x="13705" y="7692"/>
                    <a:pt x="13562" y="7466"/>
                    <a:pt x="13396" y="7264"/>
                  </a:cubicBezTo>
                  <a:cubicBezTo>
                    <a:pt x="13217" y="7026"/>
                    <a:pt x="13026" y="6799"/>
                    <a:pt x="12824" y="6597"/>
                  </a:cubicBezTo>
                  <a:cubicBezTo>
                    <a:pt x="12443" y="6180"/>
                    <a:pt x="11967" y="5859"/>
                    <a:pt x="11491" y="5549"/>
                  </a:cubicBezTo>
                  <a:cubicBezTo>
                    <a:pt x="11264" y="5406"/>
                    <a:pt x="11038" y="5252"/>
                    <a:pt x="10800" y="5121"/>
                  </a:cubicBezTo>
                  <a:cubicBezTo>
                    <a:pt x="10562" y="4990"/>
                    <a:pt x="10312" y="4847"/>
                    <a:pt x="10062" y="4716"/>
                  </a:cubicBezTo>
                  <a:cubicBezTo>
                    <a:pt x="9550" y="4454"/>
                    <a:pt x="9038" y="4228"/>
                    <a:pt x="8526" y="3978"/>
                  </a:cubicBezTo>
                  <a:cubicBezTo>
                    <a:pt x="8240" y="3835"/>
                    <a:pt x="7966" y="3704"/>
                    <a:pt x="7669" y="3585"/>
                  </a:cubicBezTo>
                  <a:cubicBezTo>
                    <a:pt x="7395" y="3478"/>
                    <a:pt x="7133" y="3406"/>
                    <a:pt x="6859" y="3323"/>
                  </a:cubicBezTo>
                  <a:cubicBezTo>
                    <a:pt x="6573" y="3228"/>
                    <a:pt x="6276" y="3156"/>
                    <a:pt x="6002" y="3049"/>
                  </a:cubicBezTo>
                  <a:cubicBezTo>
                    <a:pt x="5740" y="2978"/>
                    <a:pt x="5502" y="2870"/>
                    <a:pt x="5264" y="2787"/>
                  </a:cubicBezTo>
                  <a:cubicBezTo>
                    <a:pt x="5140" y="2720"/>
                    <a:pt x="5000" y="2669"/>
                    <a:pt x="4864" y="2614"/>
                  </a:cubicBezTo>
                  <a:lnTo>
                    <a:pt x="4864" y="2614"/>
                  </a:lnTo>
                  <a:cubicBezTo>
                    <a:pt x="4880" y="2622"/>
                    <a:pt x="4895" y="2628"/>
                    <a:pt x="4906" y="2632"/>
                  </a:cubicBezTo>
                  <a:cubicBezTo>
                    <a:pt x="4868" y="2619"/>
                    <a:pt x="4832" y="2603"/>
                    <a:pt x="4797" y="2587"/>
                  </a:cubicBezTo>
                  <a:lnTo>
                    <a:pt x="4797" y="2587"/>
                  </a:lnTo>
                  <a:cubicBezTo>
                    <a:pt x="4819" y="2596"/>
                    <a:pt x="4842" y="2605"/>
                    <a:pt x="4864" y="2614"/>
                  </a:cubicBezTo>
                  <a:lnTo>
                    <a:pt x="4864" y="2614"/>
                  </a:lnTo>
                  <a:cubicBezTo>
                    <a:pt x="4834" y="2600"/>
                    <a:pt x="4799" y="2582"/>
                    <a:pt x="4768" y="2574"/>
                  </a:cubicBezTo>
                  <a:lnTo>
                    <a:pt x="4768" y="2574"/>
                  </a:lnTo>
                  <a:cubicBezTo>
                    <a:pt x="4778" y="2578"/>
                    <a:pt x="4787" y="2582"/>
                    <a:pt x="4797" y="2587"/>
                  </a:cubicBezTo>
                  <a:lnTo>
                    <a:pt x="4797" y="2587"/>
                  </a:lnTo>
                  <a:cubicBezTo>
                    <a:pt x="4786" y="2582"/>
                    <a:pt x="4775" y="2577"/>
                    <a:pt x="4763" y="2573"/>
                  </a:cubicBezTo>
                  <a:lnTo>
                    <a:pt x="4763" y="2573"/>
                  </a:lnTo>
                  <a:cubicBezTo>
                    <a:pt x="4765" y="2573"/>
                    <a:pt x="4766" y="2573"/>
                    <a:pt x="4768" y="2574"/>
                  </a:cubicBezTo>
                  <a:lnTo>
                    <a:pt x="4768" y="2574"/>
                  </a:lnTo>
                  <a:cubicBezTo>
                    <a:pt x="4747" y="2565"/>
                    <a:pt x="4726" y="2556"/>
                    <a:pt x="4704" y="2549"/>
                  </a:cubicBezTo>
                  <a:cubicBezTo>
                    <a:pt x="4656" y="2525"/>
                    <a:pt x="4633" y="2513"/>
                    <a:pt x="4597" y="2501"/>
                  </a:cubicBezTo>
                  <a:cubicBezTo>
                    <a:pt x="4347" y="2394"/>
                    <a:pt x="4073" y="2287"/>
                    <a:pt x="3823" y="2192"/>
                  </a:cubicBezTo>
                  <a:cubicBezTo>
                    <a:pt x="3537" y="2085"/>
                    <a:pt x="3275" y="1966"/>
                    <a:pt x="3001" y="1811"/>
                  </a:cubicBezTo>
                  <a:cubicBezTo>
                    <a:pt x="2751" y="1680"/>
                    <a:pt x="2525" y="1513"/>
                    <a:pt x="2287" y="1358"/>
                  </a:cubicBezTo>
                  <a:cubicBezTo>
                    <a:pt x="2049" y="1192"/>
                    <a:pt x="1835" y="1025"/>
                    <a:pt x="1596" y="846"/>
                  </a:cubicBezTo>
                  <a:cubicBezTo>
                    <a:pt x="1370" y="680"/>
                    <a:pt x="1132" y="537"/>
                    <a:pt x="894" y="382"/>
                  </a:cubicBezTo>
                  <a:cubicBezTo>
                    <a:pt x="787" y="334"/>
                    <a:pt x="668" y="251"/>
                    <a:pt x="561" y="191"/>
                  </a:cubicBezTo>
                  <a:cubicBezTo>
                    <a:pt x="525" y="168"/>
                    <a:pt x="465" y="120"/>
                    <a:pt x="406" y="84"/>
                  </a:cubicBezTo>
                  <a:cubicBezTo>
                    <a:pt x="370" y="72"/>
                    <a:pt x="358" y="61"/>
                    <a:pt x="322" y="49"/>
                  </a:cubicBezTo>
                  <a:cubicBezTo>
                    <a:pt x="299" y="13"/>
                    <a:pt x="251" y="1"/>
                    <a:pt x="2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6"/>
          <p:cNvGrpSpPr/>
          <p:nvPr/>
        </p:nvGrpSpPr>
        <p:grpSpPr>
          <a:xfrm>
            <a:off x="8361918" y="994354"/>
            <a:ext cx="684562" cy="679525"/>
            <a:chOff x="1582325" y="3695000"/>
            <a:chExt cx="254825" cy="252950"/>
          </a:xfrm>
        </p:grpSpPr>
        <p:sp>
          <p:nvSpPr>
            <p:cNvPr id="103" name="Google Shape;103;p6"/>
            <p:cNvSpPr/>
            <p:nvPr/>
          </p:nvSpPr>
          <p:spPr>
            <a:xfrm>
              <a:off x="1759125" y="3786000"/>
              <a:ext cx="60450" cy="42600"/>
            </a:xfrm>
            <a:custGeom>
              <a:rect b="b" l="l" r="r" t="t"/>
              <a:pathLst>
                <a:path extrusionOk="0" h="1704" w="2418">
                  <a:moveTo>
                    <a:pt x="1168" y="1"/>
                  </a:moveTo>
                  <a:cubicBezTo>
                    <a:pt x="1049" y="1"/>
                    <a:pt x="930" y="1"/>
                    <a:pt x="811" y="13"/>
                  </a:cubicBezTo>
                  <a:cubicBezTo>
                    <a:pt x="751" y="37"/>
                    <a:pt x="668" y="37"/>
                    <a:pt x="608" y="49"/>
                  </a:cubicBezTo>
                  <a:cubicBezTo>
                    <a:pt x="287" y="96"/>
                    <a:pt x="37" y="370"/>
                    <a:pt x="1" y="692"/>
                  </a:cubicBezTo>
                  <a:lnTo>
                    <a:pt x="1" y="751"/>
                  </a:lnTo>
                  <a:cubicBezTo>
                    <a:pt x="1" y="1025"/>
                    <a:pt x="168" y="1299"/>
                    <a:pt x="418" y="1418"/>
                  </a:cubicBezTo>
                  <a:cubicBezTo>
                    <a:pt x="453" y="1442"/>
                    <a:pt x="477" y="1465"/>
                    <a:pt x="513" y="1489"/>
                  </a:cubicBezTo>
                  <a:cubicBezTo>
                    <a:pt x="668" y="1608"/>
                    <a:pt x="822" y="1644"/>
                    <a:pt x="1013" y="1680"/>
                  </a:cubicBezTo>
                  <a:cubicBezTo>
                    <a:pt x="1061" y="1704"/>
                    <a:pt x="1108" y="1704"/>
                    <a:pt x="1144" y="1704"/>
                  </a:cubicBezTo>
                  <a:cubicBezTo>
                    <a:pt x="1239" y="1704"/>
                    <a:pt x="1323" y="1704"/>
                    <a:pt x="1418" y="1680"/>
                  </a:cubicBezTo>
                  <a:cubicBezTo>
                    <a:pt x="1501" y="1668"/>
                    <a:pt x="1644" y="1644"/>
                    <a:pt x="1704" y="1608"/>
                  </a:cubicBezTo>
                  <a:cubicBezTo>
                    <a:pt x="1846" y="1537"/>
                    <a:pt x="1965" y="1465"/>
                    <a:pt x="2061" y="1323"/>
                  </a:cubicBezTo>
                  <a:cubicBezTo>
                    <a:pt x="2096" y="1263"/>
                    <a:pt x="2132" y="1227"/>
                    <a:pt x="2144" y="1168"/>
                  </a:cubicBezTo>
                  <a:cubicBezTo>
                    <a:pt x="2239" y="1120"/>
                    <a:pt x="2323" y="1049"/>
                    <a:pt x="2358" y="942"/>
                  </a:cubicBezTo>
                  <a:cubicBezTo>
                    <a:pt x="2418" y="751"/>
                    <a:pt x="2323" y="489"/>
                    <a:pt x="2120" y="430"/>
                  </a:cubicBezTo>
                  <a:cubicBezTo>
                    <a:pt x="2096" y="430"/>
                    <a:pt x="2073" y="418"/>
                    <a:pt x="2061" y="418"/>
                  </a:cubicBezTo>
                  <a:cubicBezTo>
                    <a:pt x="2013" y="346"/>
                    <a:pt x="1942" y="287"/>
                    <a:pt x="1858" y="227"/>
                  </a:cubicBezTo>
                  <a:cubicBezTo>
                    <a:pt x="1775" y="168"/>
                    <a:pt x="1668" y="108"/>
                    <a:pt x="1561" y="72"/>
                  </a:cubicBezTo>
                  <a:cubicBezTo>
                    <a:pt x="1549" y="72"/>
                    <a:pt x="1525" y="61"/>
                    <a:pt x="1489" y="61"/>
                  </a:cubicBezTo>
                  <a:cubicBezTo>
                    <a:pt x="1382" y="37"/>
                    <a:pt x="1263" y="1"/>
                    <a:pt x="1168"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
            <p:cNvSpPr/>
            <p:nvPr/>
          </p:nvSpPr>
          <p:spPr>
            <a:xfrm>
              <a:off x="1679075" y="3750800"/>
              <a:ext cx="58650" cy="43625"/>
            </a:xfrm>
            <a:custGeom>
              <a:rect b="b" l="l" r="r" t="t"/>
              <a:pathLst>
                <a:path extrusionOk="0" h="1745" w="2346">
                  <a:moveTo>
                    <a:pt x="972" y="0"/>
                  </a:moveTo>
                  <a:cubicBezTo>
                    <a:pt x="888" y="0"/>
                    <a:pt x="803" y="6"/>
                    <a:pt x="715" y="16"/>
                  </a:cubicBezTo>
                  <a:cubicBezTo>
                    <a:pt x="417" y="40"/>
                    <a:pt x="167" y="278"/>
                    <a:pt x="60" y="552"/>
                  </a:cubicBezTo>
                  <a:cubicBezTo>
                    <a:pt x="36" y="635"/>
                    <a:pt x="24" y="742"/>
                    <a:pt x="0" y="849"/>
                  </a:cubicBezTo>
                  <a:cubicBezTo>
                    <a:pt x="0" y="968"/>
                    <a:pt x="36" y="1088"/>
                    <a:pt x="84" y="1183"/>
                  </a:cubicBezTo>
                  <a:cubicBezTo>
                    <a:pt x="155" y="1338"/>
                    <a:pt x="238" y="1469"/>
                    <a:pt x="381" y="1564"/>
                  </a:cubicBezTo>
                  <a:cubicBezTo>
                    <a:pt x="465" y="1599"/>
                    <a:pt x="536" y="1647"/>
                    <a:pt x="631" y="1683"/>
                  </a:cubicBezTo>
                  <a:cubicBezTo>
                    <a:pt x="703" y="1707"/>
                    <a:pt x="857" y="1742"/>
                    <a:pt x="953" y="1742"/>
                  </a:cubicBezTo>
                  <a:cubicBezTo>
                    <a:pt x="991" y="1742"/>
                    <a:pt x="1031" y="1744"/>
                    <a:pt x="1070" y="1744"/>
                  </a:cubicBezTo>
                  <a:cubicBezTo>
                    <a:pt x="1130" y="1744"/>
                    <a:pt x="1188" y="1740"/>
                    <a:pt x="1238" y="1719"/>
                  </a:cubicBezTo>
                  <a:cubicBezTo>
                    <a:pt x="1334" y="1695"/>
                    <a:pt x="1417" y="1683"/>
                    <a:pt x="1512" y="1635"/>
                  </a:cubicBezTo>
                  <a:cubicBezTo>
                    <a:pt x="1572" y="1635"/>
                    <a:pt x="1631" y="1623"/>
                    <a:pt x="1691" y="1623"/>
                  </a:cubicBezTo>
                  <a:cubicBezTo>
                    <a:pt x="1953" y="1588"/>
                    <a:pt x="2179" y="1385"/>
                    <a:pt x="2262" y="1147"/>
                  </a:cubicBezTo>
                  <a:cubicBezTo>
                    <a:pt x="2346" y="968"/>
                    <a:pt x="2322" y="766"/>
                    <a:pt x="2250" y="587"/>
                  </a:cubicBezTo>
                  <a:cubicBezTo>
                    <a:pt x="2155" y="337"/>
                    <a:pt x="1941" y="195"/>
                    <a:pt x="1691" y="135"/>
                  </a:cubicBezTo>
                  <a:lnTo>
                    <a:pt x="1334" y="40"/>
                  </a:lnTo>
                  <a:cubicBezTo>
                    <a:pt x="1208" y="12"/>
                    <a:pt x="1091" y="0"/>
                    <a:pt x="972"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6"/>
            <p:cNvSpPr/>
            <p:nvPr/>
          </p:nvSpPr>
          <p:spPr>
            <a:xfrm>
              <a:off x="1582325" y="3745050"/>
              <a:ext cx="42300" cy="34725"/>
            </a:xfrm>
            <a:custGeom>
              <a:rect b="b" l="l" r="r" t="t"/>
              <a:pathLst>
                <a:path extrusionOk="0" h="1389" w="1692">
                  <a:moveTo>
                    <a:pt x="811" y="0"/>
                  </a:moveTo>
                  <a:cubicBezTo>
                    <a:pt x="715" y="0"/>
                    <a:pt x="629" y="30"/>
                    <a:pt x="536" y="67"/>
                  </a:cubicBezTo>
                  <a:cubicBezTo>
                    <a:pt x="477" y="103"/>
                    <a:pt x="441" y="139"/>
                    <a:pt x="382" y="163"/>
                  </a:cubicBezTo>
                  <a:cubicBezTo>
                    <a:pt x="358" y="163"/>
                    <a:pt x="358" y="186"/>
                    <a:pt x="346" y="186"/>
                  </a:cubicBezTo>
                  <a:cubicBezTo>
                    <a:pt x="286" y="198"/>
                    <a:pt x="227" y="222"/>
                    <a:pt x="179" y="270"/>
                  </a:cubicBezTo>
                  <a:cubicBezTo>
                    <a:pt x="84" y="341"/>
                    <a:pt x="24" y="484"/>
                    <a:pt x="1" y="615"/>
                  </a:cubicBezTo>
                  <a:cubicBezTo>
                    <a:pt x="1" y="627"/>
                    <a:pt x="1" y="639"/>
                    <a:pt x="24" y="675"/>
                  </a:cubicBezTo>
                  <a:cubicBezTo>
                    <a:pt x="24" y="746"/>
                    <a:pt x="36" y="806"/>
                    <a:pt x="60" y="877"/>
                  </a:cubicBezTo>
                  <a:cubicBezTo>
                    <a:pt x="96" y="925"/>
                    <a:pt x="108" y="960"/>
                    <a:pt x="144" y="996"/>
                  </a:cubicBezTo>
                  <a:cubicBezTo>
                    <a:pt x="167" y="1044"/>
                    <a:pt x="227" y="1091"/>
                    <a:pt x="274" y="1139"/>
                  </a:cubicBezTo>
                  <a:cubicBezTo>
                    <a:pt x="286" y="1139"/>
                    <a:pt x="298" y="1151"/>
                    <a:pt x="322" y="1163"/>
                  </a:cubicBezTo>
                  <a:cubicBezTo>
                    <a:pt x="417" y="1282"/>
                    <a:pt x="596" y="1389"/>
                    <a:pt x="763" y="1389"/>
                  </a:cubicBezTo>
                  <a:cubicBezTo>
                    <a:pt x="882" y="1389"/>
                    <a:pt x="989" y="1389"/>
                    <a:pt x="1108" y="1377"/>
                  </a:cubicBezTo>
                  <a:lnTo>
                    <a:pt x="1156" y="1377"/>
                  </a:lnTo>
                  <a:cubicBezTo>
                    <a:pt x="1215" y="1377"/>
                    <a:pt x="1251" y="1353"/>
                    <a:pt x="1310" y="1329"/>
                  </a:cubicBezTo>
                  <a:cubicBezTo>
                    <a:pt x="1358" y="1294"/>
                    <a:pt x="1417" y="1270"/>
                    <a:pt x="1465" y="1234"/>
                  </a:cubicBezTo>
                  <a:cubicBezTo>
                    <a:pt x="1548" y="1163"/>
                    <a:pt x="1608" y="1056"/>
                    <a:pt x="1656" y="960"/>
                  </a:cubicBezTo>
                  <a:cubicBezTo>
                    <a:pt x="1656" y="901"/>
                    <a:pt x="1668" y="853"/>
                    <a:pt x="1691" y="794"/>
                  </a:cubicBezTo>
                  <a:lnTo>
                    <a:pt x="1691" y="615"/>
                  </a:lnTo>
                  <a:cubicBezTo>
                    <a:pt x="1656" y="496"/>
                    <a:pt x="1608" y="389"/>
                    <a:pt x="1537" y="305"/>
                  </a:cubicBezTo>
                  <a:cubicBezTo>
                    <a:pt x="1429" y="186"/>
                    <a:pt x="1370" y="151"/>
                    <a:pt x="1227" y="79"/>
                  </a:cubicBezTo>
                  <a:cubicBezTo>
                    <a:pt x="1120" y="32"/>
                    <a:pt x="1001" y="8"/>
                    <a:pt x="894" y="8"/>
                  </a:cubicBezTo>
                  <a:cubicBezTo>
                    <a:pt x="865" y="3"/>
                    <a:pt x="837" y="0"/>
                    <a:pt x="811"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6"/>
            <p:cNvSpPr/>
            <p:nvPr/>
          </p:nvSpPr>
          <p:spPr>
            <a:xfrm>
              <a:off x="1618050" y="3822025"/>
              <a:ext cx="75925" cy="48850"/>
            </a:xfrm>
            <a:custGeom>
              <a:rect b="b" l="l" r="r" t="t"/>
              <a:pathLst>
                <a:path extrusionOk="0" h="1954" w="3037">
                  <a:moveTo>
                    <a:pt x="1405" y="1"/>
                  </a:moveTo>
                  <a:cubicBezTo>
                    <a:pt x="1286" y="1"/>
                    <a:pt x="1167" y="1"/>
                    <a:pt x="1048" y="24"/>
                  </a:cubicBezTo>
                  <a:cubicBezTo>
                    <a:pt x="977" y="36"/>
                    <a:pt x="881" y="48"/>
                    <a:pt x="810" y="84"/>
                  </a:cubicBezTo>
                  <a:cubicBezTo>
                    <a:pt x="703" y="96"/>
                    <a:pt x="620" y="132"/>
                    <a:pt x="524" y="167"/>
                  </a:cubicBezTo>
                  <a:cubicBezTo>
                    <a:pt x="239" y="286"/>
                    <a:pt x="36" y="572"/>
                    <a:pt x="0" y="894"/>
                  </a:cubicBezTo>
                  <a:lnTo>
                    <a:pt x="0" y="989"/>
                  </a:lnTo>
                  <a:cubicBezTo>
                    <a:pt x="0" y="1108"/>
                    <a:pt x="36" y="1227"/>
                    <a:pt x="119" y="1322"/>
                  </a:cubicBezTo>
                  <a:cubicBezTo>
                    <a:pt x="179" y="1477"/>
                    <a:pt x="286" y="1608"/>
                    <a:pt x="417" y="1703"/>
                  </a:cubicBezTo>
                  <a:cubicBezTo>
                    <a:pt x="524" y="1787"/>
                    <a:pt x="631" y="1846"/>
                    <a:pt x="750" y="1882"/>
                  </a:cubicBezTo>
                  <a:cubicBezTo>
                    <a:pt x="750" y="1882"/>
                    <a:pt x="989" y="1953"/>
                    <a:pt x="1072" y="1953"/>
                  </a:cubicBezTo>
                  <a:lnTo>
                    <a:pt x="1227" y="1953"/>
                  </a:lnTo>
                  <a:cubicBezTo>
                    <a:pt x="1465" y="1953"/>
                    <a:pt x="1667" y="1906"/>
                    <a:pt x="1882" y="1822"/>
                  </a:cubicBezTo>
                  <a:cubicBezTo>
                    <a:pt x="1953" y="1787"/>
                    <a:pt x="2024" y="1739"/>
                    <a:pt x="2084" y="1679"/>
                  </a:cubicBezTo>
                  <a:lnTo>
                    <a:pt x="2144" y="1679"/>
                  </a:lnTo>
                  <a:cubicBezTo>
                    <a:pt x="2174" y="1684"/>
                    <a:pt x="2205" y="1687"/>
                    <a:pt x="2235" y="1687"/>
                  </a:cubicBezTo>
                  <a:cubicBezTo>
                    <a:pt x="2347" y="1687"/>
                    <a:pt x="2457" y="1655"/>
                    <a:pt x="2560" y="1608"/>
                  </a:cubicBezTo>
                  <a:lnTo>
                    <a:pt x="2655" y="1548"/>
                  </a:lnTo>
                  <a:lnTo>
                    <a:pt x="2739" y="1489"/>
                  </a:lnTo>
                  <a:cubicBezTo>
                    <a:pt x="2906" y="1358"/>
                    <a:pt x="3025" y="1156"/>
                    <a:pt x="3036" y="929"/>
                  </a:cubicBezTo>
                  <a:lnTo>
                    <a:pt x="3036" y="858"/>
                  </a:lnTo>
                  <a:cubicBezTo>
                    <a:pt x="3036" y="417"/>
                    <a:pt x="2703" y="48"/>
                    <a:pt x="2286" y="24"/>
                  </a:cubicBezTo>
                  <a:lnTo>
                    <a:pt x="2179" y="24"/>
                  </a:lnTo>
                  <a:cubicBezTo>
                    <a:pt x="2060" y="24"/>
                    <a:pt x="1929" y="1"/>
                    <a:pt x="1810"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6"/>
            <p:cNvSpPr/>
            <p:nvPr/>
          </p:nvSpPr>
          <p:spPr>
            <a:xfrm>
              <a:off x="1749025" y="3695000"/>
              <a:ext cx="63425" cy="44650"/>
            </a:xfrm>
            <a:custGeom>
              <a:rect b="b" l="l" r="r" t="t"/>
              <a:pathLst>
                <a:path extrusionOk="0" h="1786" w="2537">
                  <a:moveTo>
                    <a:pt x="924" y="1"/>
                  </a:moveTo>
                  <a:cubicBezTo>
                    <a:pt x="860" y="1"/>
                    <a:pt x="792" y="4"/>
                    <a:pt x="715" y="10"/>
                  </a:cubicBezTo>
                  <a:cubicBezTo>
                    <a:pt x="584" y="21"/>
                    <a:pt x="405" y="117"/>
                    <a:pt x="322" y="188"/>
                  </a:cubicBezTo>
                  <a:cubicBezTo>
                    <a:pt x="262" y="236"/>
                    <a:pt x="214" y="295"/>
                    <a:pt x="155" y="355"/>
                  </a:cubicBezTo>
                  <a:lnTo>
                    <a:pt x="143" y="379"/>
                  </a:lnTo>
                  <a:cubicBezTo>
                    <a:pt x="48" y="486"/>
                    <a:pt x="0" y="641"/>
                    <a:pt x="0" y="819"/>
                  </a:cubicBezTo>
                  <a:cubicBezTo>
                    <a:pt x="0" y="855"/>
                    <a:pt x="0" y="891"/>
                    <a:pt x="36" y="950"/>
                  </a:cubicBezTo>
                  <a:cubicBezTo>
                    <a:pt x="48" y="1081"/>
                    <a:pt x="107" y="1200"/>
                    <a:pt x="203" y="1307"/>
                  </a:cubicBezTo>
                  <a:cubicBezTo>
                    <a:pt x="322" y="1474"/>
                    <a:pt x="500" y="1593"/>
                    <a:pt x="691" y="1665"/>
                  </a:cubicBezTo>
                  <a:cubicBezTo>
                    <a:pt x="750" y="1676"/>
                    <a:pt x="798" y="1688"/>
                    <a:pt x="857" y="1712"/>
                  </a:cubicBezTo>
                  <a:cubicBezTo>
                    <a:pt x="929" y="1736"/>
                    <a:pt x="1012" y="1748"/>
                    <a:pt x="1107" y="1772"/>
                  </a:cubicBezTo>
                  <a:cubicBezTo>
                    <a:pt x="1176" y="1779"/>
                    <a:pt x="1253" y="1785"/>
                    <a:pt x="1333" y="1785"/>
                  </a:cubicBezTo>
                  <a:cubicBezTo>
                    <a:pt x="1391" y="1785"/>
                    <a:pt x="1452" y="1782"/>
                    <a:pt x="1512" y="1772"/>
                  </a:cubicBezTo>
                  <a:cubicBezTo>
                    <a:pt x="1631" y="1748"/>
                    <a:pt x="1750" y="1700"/>
                    <a:pt x="1869" y="1665"/>
                  </a:cubicBezTo>
                  <a:cubicBezTo>
                    <a:pt x="1953" y="1629"/>
                    <a:pt x="2024" y="1569"/>
                    <a:pt x="2084" y="1510"/>
                  </a:cubicBezTo>
                  <a:cubicBezTo>
                    <a:pt x="2239" y="1462"/>
                    <a:pt x="2358" y="1391"/>
                    <a:pt x="2429" y="1272"/>
                  </a:cubicBezTo>
                  <a:cubicBezTo>
                    <a:pt x="2489" y="1188"/>
                    <a:pt x="2524" y="1081"/>
                    <a:pt x="2536" y="974"/>
                  </a:cubicBezTo>
                  <a:lnTo>
                    <a:pt x="2536" y="891"/>
                  </a:lnTo>
                  <a:cubicBezTo>
                    <a:pt x="2536" y="855"/>
                    <a:pt x="2524" y="831"/>
                    <a:pt x="2524" y="795"/>
                  </a:cubicBezTo>
                  <a:cubicBezTo>
                    <a:pt x="2500" y="676"/>
                    <a:pt x="2465" y="593"/>
                    <a:pt x="2381" y="498"/>
                  </a:cubicBezTo>
                  <a:cubicBezTo>
                    <a:pt x="2322" y="450"/>
                    <a:pt x="2286" y="414"/>
                    <a:pt x="2239" y="367"/>
                  </a:cubicBezTo>
                  <a:lnTo>
                    <a:pt x="2143" y="319"/>
                  </a:lnTo>
                  <a:lnTo>
                    <a:pt x="2084" y="295"/>
                  </a:lnTo>
                  <a:cubicBezTo>
                    <a:pt x="2024" y="260"/>
                    <a:pt x="1953" y="236"/>
                    <a:pt x="1893" y="212"/>
                  </a:cubicBezTo>
                  <a:cubicBezTo>
                    <a:pt x="1834" y="176"/>
                    <a:pt x="1774" y="141"/>
                    <a:pt x="1703" y="129"/>
                  </a:cubicBezTo>
                  <a:lnTo>
                    <a:pt x="1655" y="117"/>
                  </a:lnTo>
                  <a:lnTo>
                    <a:pt x="1429" y="69"/>
                  </a:lnTo>
                  <a:cubicBezTo>
                    <a:pt x="1310" y="45"/>
                    <a:pt x="1215" y="21"/>
                    <a:pt x="1107" y="10"/>
                  </a:cubicBezTo>
                  <a:cubicBezTo>
                    <a:pt x="1048" y="4"/>
                    <a:pt x="988" y="1"/>
                    <a:pt x="924"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6"/>
            <p:cNvSpPr/>
            <p:nvPr/>
          </p:nvSpPr>
          <p:spPr>
            <a:xfrm>
              <a:off x="1779675" y="3863325"/>
              <a:ext cx="57475" cy="44450"/>
            </a:xfrm>
            <a:custGeom>
              <a:rect b="b" l="l" r="r" t="t"/>
              <a:pathLst>
                <a:path extrusionOk="0" h="1778" w="2299">
                  <a:moveTo>
                    <a:pt x="1196" y="1"/>
                  </a:moveTo>
                  <a:cubicBezTo>
                    <a:pt x="1091" y="1"/>
                    <a:pt x="992" y="24"/>
                    <a:pt x="893" y="63"/>
                  </a:cubicBezTo>
                  <a:lnTo>
                    <a:pt x="858" y="75"/>
                  </a:lnTo>
                  <a:lnTo>
                    <a:pt x="834" y="99"/>
                  </a:lnTo>
                  <a:cubicBezTo>
                    <a:pt x="608" y="99"/>
                    <a:pt x="429" y="158"/>
                    <a:pt x="286" y="277"/>
                  </a:cubicBezTo>
                  <a:cubicBezTo>
                    <a:pt x="167" y="361"/>
                    <a:pt x="84" y="468"/>
                    <a:pt x="48" y="599"/>
                  </a:cubicBezTo>
                  <a:cubicBezTo>
                    <a:pt x="12" y="694"/>
                    <a:pt x="0" y="777"/>
                    <a:pt x="0" y="873"/>
                  </a:cubicBezTo>
                  <a:cubicBezTo>
                    <a:pt x="0" y="992"/>
                    <a:pt x="12" y="1087"/>
                    <a:pt x="84" y="1182"/>
                  </a:cubicBezTo>
                  <a:cubicBezTo>
                    <a:pt x="143" y="1301"/>
                    <a:pt x="215" y="1420"/>
                    <a:pt x="346" y="1492"/>
                  </a:cubicBezTo>
                  <a:cubicBezTo>
                    <a:pt x="548" y="1682"/>
                    <a:pt x="834" y="1742"/>
                    <a:pt x="1132" y="1778"/>
                  </a:cubicBezTo>
                  <a:lnTo>
                    <a:pt x="1191" y="1778"/>
                  </a:lnTo>
                  <a:cubicBezTo>
                    <a:pt x="1263" y="1766"/>
                    <a:pt x="1346" y="1766"/>
                    <a:pt x="1441" y="1766"/>
                  </a:cubicBezTo>
                  <a:cubicBezTo>
                    <a:pt x="1489" y="1742"/>
                    <a:pt x="1548" y="1742"/>
                    <a:pt x="1584" y="1730"/>
                  </a:cubicBezTo>
                  <a:cubicBezTo>
                    <a:pt x="1858" y="1659"/>
                    <a:pt x="2048" y="1551"/>
                    <a:pt x="2144" y="1385"/>
                  </a:cubicBezTo>
                  <a:cubicBezTo>
                    <a:pt x="2179" y="1313"/>
                    <a:pt x="2227" y="1242"/>
                    <a:pt x="2263" y="1147"/>
                  </a:cubicBezTo>
                  <a:cubicBezTo>
                    <a:pt x="2286" y="1063"/>
                    <a:pt x="2298" y="968"/>
                    <a:pt x="2298" y="885"/>
                  </a:cubicBezTo>
                  <a:cubicBezTo>
                    <a:pt x="2298" y="777"/>
                    <a:pt x="2286" y="670"/>
                    <a:pt x="2251" y="575"/>
                  </a:cubicBezTo>
                  <a:cubicBezTo>
                    <a:pt x="2203" y="456"/>
                    <a:pt x="2108" y="337"/>
                    <a:pt x="1989" y="254"/>
                  </a:cubicBezTo>
                  <a:cubicBezTo>
                    <a:pt x="1786" y="99"/>
                    <a:pt x="1513" y="4"/>
                    <a:pt x="1263" y="4"/>
                  </a:cubicBezTo>
                  <a:cubicBezTo>
                    <a:pt x="1240" y="2"/>
                    <a:pt x="1218" y="1"/>
                    <a:pt x="1196"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6"/>
            <p:cNvSpPr/>
            <p:nvPr/>
          </p:nvSpPr>
          <p:spPr>
            <a:xfrm>
              <a:off x="1719250" y="3912400"/>
              <a:ext cx="44375" cy="35550"/>
            </a:xfrm>
            <a:custGeom>
              <a:rect b="b" l="l" r="r" t="t"/>
              <a:pathLst>
                <a:path extrusionOk="0" h="1422" w="1775">
                  <a:moveTo>
                    <a:pt x="782" y="1"/>
                  </a:moveTo>
                  <a:cubicBezTo>
                    <a:pt x="700" y="1"/>
                    <a:pt x="618" y="16"/>
                    <a:pt x="536" y="53"/>
                  </a:cubicBezTo>
                  <a:lnTo>
                    <a:pt x="405" y="136"/>
                  </a:lnTo>
                  <a:cubicBezTo>
                    <a:pt x="286" y="172"/>
                    <a:pt x="179" y="243"/>
                    <a:pt x="108" y="350"/>
                  </a:cubicBezTo>
                  <a:cubicBezTo>
                    <a:pt x="48" y="422"/>
                    <a:pt x="24" y="517"/>
                    <a:pt x="1" y="612"/>
                  </a:cubicBezTo>
                  <a:lnTo>
                    <a:pt x="1" y="672"/>
                  </a:lnTo>
                  <a:cubicBezTo>
                    <a:pt x="1" y="755"/>
                    <a:pt x="24" y="827"/>
                    <a:pt x="60" y="898"/>
                  </a:cubicBezTo>
                  <a:lnTo>
                    <a:pt x="96" y="946"/>
                  </a:lnTo>
                  <a:cubicBezTo>
                    <a:pt x="120" y="993"/>
                    <a:pt x="155" y="1053"/>
                    <a:pt x="179" y="1089"/>
                  </a:cubicBezTo>
                  <a:cubicBezTo>
                    <a:pt x="262" y="1184"/>
                    <a:pt x="358" y="1243"/>
                    <a:pt x="465" y="1291"/>
                  </a:cubicBezTo>
                  <a:lnTo>
                    <a:pt x="477" y="1303"/>
                  </a:lnTo>
                  <a:cubicBezTo>
                    <a:pt x="524" y="1327"/>
                    <a:pt x="572" y="1351"/>
                    <a:pt x="632" y="1362"/>
                  </a:cubicBezTo>
                  <a:cubicBezTo>
                    <a:pt x="715" y="1386"/>
                    <a:pt x="822" y="1422"/>
                    <a:pt x="929" y="1422"/>
                  </a:cubicBezTo>
                  <a:cubicBezTo>
                    <a:pt x="1120" y="1422"/>
                    <a:pt x="1286" y="1386"/>
                    <a:pt x="1405" y="1315"/>
                  </a:cubicBezTo>
                  <a:cubicBezTo>
                    <a:pt x="1513" y="1267"/>
                    <a:pt x="1596" y="1196"/>
                    <a:pt x="1655" y="1112"/>
                  </a:cubicBezTo>
                  <a:cubicBezTo>
                    <a:pt x="1691" y="1065"/>
                    <a:pt x="1703" y="1017"/>
                    <a:pt x="1727" y="970"/>
                  </a:cubicBezTo>
                  <a:cubicBezTo>
                    <a:pt x="1763" y="910"/>
                    <a:pt x="1775" y="827"/>
                    <a:pt x="1775" y="755"/>
                  </a:cubicBezTo>
                  <a:cubicBezTo>
                    <a:pt x="1775" y="660"/>
                    <a:pt x="1763" y="577"/>
                    <a:pt x="1715" y="517"/>
                  </a:cubicBezTo>
                  <a:cubicBezTo>
                    <a:pt x="1644" y="398"/>
                    <a:pt x="1596" y="315"/>
                    <a:pt x="1477" y="231"/>
                  </a:cubicBezTo>
                  <a:cubicBezTo>
                    <a:pt x="1417" y="184"/>
                    <a:pt x="1346" y="136"/>
                    <a:pt x="1274" y="112"/>
                  </a:cubicBezTo>
                  <a:lnTo>
                    <a:pt x="1239" y="100"/>
                  </a:lnTo>
                  <a:cubicBezTo>
                    <a:pt x="1108" y="17"/>
                    <a:pt x="953" y="5"/>
                    <a:pt x="858" y="5"/>
                  </a:cubicBezTo>
                  <a:cubicBezTo>
                    <a:pt x="832" y="2"/>
                    <a:pt x="807" y="1"/>
                    <a:pt x="782"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0" name="Shape 110"/>
        <p:cNvGrpSpPr/>
        <p:nvPr/>
      </p:nvGrpSpPr>
      <p:grpSpPr>
        <a:xfrm>
          <a:off x="0" y="0"/>
          <a:ext cx="0" cy="0"/>
          <a:chOff x="0" y="0"/>
          <a:chExt cx="0" cy="0"/>
        </a:xfrm>
      </p:grpSpPr>
      <p:sp>
        <p:nvSpPr>
          <p:cNvPr id="111" name="Google Shape;111;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2" name="Google Shape;112;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grpSp>
        <p:nvGrpSpPr>
          <p:cNvPr id="113" name="Google Shape;113;p7"/>
          <p:cNvGrpSpPr/>
          <p:nvPr/>
        </p:nvGrpSpPr>
        <p:grpSpPr>
          <a:xfrm>
            <a:off x="7386870" y="-861152"/>
            <a:ext cx="2565904" cy="2778991"/>
            <a:chOff x="2606275" y="1142525"/>
            <a:chExt cx="795950" cy="862050"/>
          </a:xfrm>
        </p:grpSpPr>
        <p:sp>
          <p:nvSpPr>
            <p:cNvPr id="114" name="Google Shape;114;p7"/>
            <p:cNvSpPr/>
            <p:nvPr/>
          </p:nvSpPr>
          <p:spPr>
            <a:xfrm>
              <a:off x="2606275" y="1142525"/>
              <a:ext cx="795950" cy="862050"/>
            </a:xfrm>
            <a:custGeom>
              <a:rect b="b" l="l" r="r" t="t"/>
              <a:pathLst>
                <a:path extrusionOk="0" h="34482" w="31838">
                  <a:moveTo>
                    <a:pt x="20276" y="739"/>
                  </a:moveTo>
                  <a:cubicBezTo>
                    <a:pt x="20646" y="751"/>
                    <a:pt x="21015" y="751"/>
                    <a:pt x="21396" y="775"/>
                  </a:cubicBezTo>
                  <a:cubicBezTo>
                    <a:pt x="21574" y="775"/>
                    <a:pt x="21729" y="787"/>
                    <a:pt x="21908" y="799"/>
                  </a:cubicBezTo>
                  <a:cubicBezTo>
                    <a:pt x="22051" y="810"/>
                    <a:pt x="22170" y="810"/>
                    <a:pt x="22301" y="834"/>
                  </a:cubicBezTo>
                  <a:cubicBezTo>
                    <a:pt x="22539" y="870"/>
                    <a:pt x="22777" y="918"/>
                    <a:pt x="23003" y="977"/>
                  </a:cubicBezTo>
                  <a:lnTo>
                    <a:pt x="23801" y="1203"/>
                  </a:lnTo>
                  <a:cubicBezTo>
                    <a:pt x="24265" y="1334"/>
                    <a:pt x="24706" y="1513"/>
                    <a:pt x="25170" y="1691"/>
                  </a:cubicBezTo>
                  <a:cubicBezTo>
                    <a:pt x="25289" y="1751"/>
                    <a:pt x="25408" y="1799"/>
                    <a:pt x="25527" y="1858"/>
                  </a:cubicBezTo>
                  <a:cubicBezTo>
                    <a:pt x="25599" y="1882"/>
                    <a:pt x="25694" y="1930"/>
                    <a:pt x="25765" y="1977"/>
                  </a:cubicBezTo>
                  <a:cubicBezTo>
                    <a:pt x="25896" y="2049"/>
                    <a:pt x="26051" y="2120"/>
                    <a:pt x="26182" y="2203"/>
                  </a:cubicBezTo>
                  <a:cubicBezTo>
                    <a:pt x="26277" y="2239"/>
                    <a:pt x="26349" y="2299"/>
                    <a:pt x="26432" y="2346"/>
                  </a:cubicBezTo>
                  <a:cubicBezTo>
                    <a:pt x="26539" y="2406"/>
                    <a:pt x="26634" y="2465"/>
                    <a:pt x="26730" y="2525"/>
                  </a:cubicBezTo>
                  <a:cubicBezTo>
                    <a:pt x="26849" y="2620"/>
                    <a:pt x="26992" y="2692"/>
                    <a:pt x="27111" y="2775"/>
                  </a:cubicBezTo>
                  <a:cubicBezTo>
                    <a:pt x="27254" y="2882"/>
                    <a:pt x="27408" y="3001"/>
                    <a:pt x="27563" y="3120"/>
                  </a:cubicBezTo>
                  <a:lnTo>
                    <a:pt x="27551" y="3108"/>
                  </a:lnTo>
                  <a:lnTo>
                    <a:pt x="27551" y="3108"/>
                  </a:lnTo>
                  <a:cubicBezTo>
                    <a:pt x="27623" y="3168"/>
                    <a:pt x="27706" y="3227"/>
                    <a:pt x="27777" y="3299"/>
                  </a:cubicBezTo>
                  <a:cubicBezTo>
                    <a:pt x="27837" y="3358"/>
                    <a:pt x="27908" y="3406"/>
                    <a:pt x="27968" y="3466"/>
                  </a:cubicBezTo>
                  <a:cubicBezTo>
                    <a:pt x="28027" y="3525"/>
                    <a:pt x="28099" y="3585"/>
                    <a:pt x="28158" y="3656"/>
                  </a:cubicBezTo>
                  <a:cubicBezTo>
                    <a:pt x="28218" y="3716"/>
                    <a:pt x="28301" y="3775"/>
                    <a:pt x="28361" y="3846"/>
                  </a:cubicBezTo>
                  <a:cubicBezTo>
                    <a:pt x="28420" y="3906"/>
                    <a:pt x="28480" y="3989"/>
                    <a:pt x="28539" y="4049"/>
                  </a:cubicBezTo>
                  <a:cubicBezTo>
                    <a:pt x="28599" y="4108"/>
                    <a:pt x="28658" y="4180"/>
                    <a:pt x="28718" y="4239"/>
                  </a:cubicBezTo>
                  <a:cubicBezTo>
                    <a:pt x="28813" y="4370"/>
                    <a:pt x="28920" y="4489"/>
                    <a:pt x="29028" y="4620"/>
                  </a:cubicBezTo>
                  <a:cubicBezTo>
                    <a:pt x="29159" y="4799"/>
                    <a:pt x="29290" y="5001"/>
                    <a:pt x="29432" y="5180"/>
                  </a:cubicBezTo>
                  <a:cubicBezTo>
                    <a:pt x="29504" y="5275"/>
                    <a:pt x="29563" y="5370"/>
                    <a:pt x="29635" y="5478"/>
                  </a:cubicBezTo>
                  <a:cubicBezTo>
                    <a:pt x="29706" y="5597"/>
                    <a:pt x="29801" y="5728"/>
                    <a:pt x="29873" y="5847"/>
                  </a:cubicBezTo>
                  <a:cubicBezTo>
                    <a:pt x="29944" y="5966"/>
                    <a:pt x="30004" y="6085"/>
                    <a:pt x="30087" y="6216"/>
                  </a:cubicBezTo>
                  <a:cubicBezTo>
                    <a:pt x="30147" y="6323"/>
                    <a:pt x="30182" y="6406"/>
                    <a:pt x="30242" y="6513"/>
                  </a:cubicBezTo>
                  <a:cubicBezTo>
                    <a:pt x="30302" y="6621"/>
                    <a:pt x="30349" y="6728"/>
                    <a:pt x="30397" y="6823"/>
                  </a:cubicBezTo>
                  <a:cubicBezTo>
                    <a:pt x="30444" y="6930"/>
                    <a:pt x="30504" y="7049"/>
                    <a:pt x="30540" y="7156"/>
                  </a:cubicBezTo>
                  <a:cubicBezTo>
                    <a:pt x="30575" y="7228"/>
                    <a:pt x="30587" y="7287"/>
                    <a:pt x="30623" y="7359"/>
                  </a:cubicBezTo>
                  <a:cubicBezTo>
                    <a:pt x="30647" y="7454"/>
                    <a:pt x="30694" y="7526"/>
                    <a:pt x="30706" y="7621"/>
                  </a:cubicBezTo>
                  <a:cubicBezTo>
                    <a:pt x="30742" y="7704"/>
                    <a:pt x="30754" y="7799"/>
                    <a:pt x="30778" y="7871"/>
                  </a:cubicBezTo>
                  <a:cubicBezTo>
                    <a:pt x="30814" y="7954"/>
                    <a:pt x="30837" y="8049"/>
                    <a:pt x="30861" y="8121"/>
                  </a:cubicBezTo>
                  <a:cubicBezTo>
                    <a:pt x="30873" y="8216"/>
                    <a:pt x="30897" y="8299"/>
                    <a:pt x="30921" y="8395"/>
                  </a:cubicBezTo>
                  <a:cubicBezTo>
                    <a:pt x="30933" y="8478"/>
                    <a:pt x="30956" y="8573"/>
                    <a:pt x="30980" y="8657"/>
                  </a:cubicBezTo>
                  <a:cubicBezTo>
                    <a:pt x="31004" y="8835"/>
                    <a:pt x="31040" y="9002"/>
                    <a:pt x="31064" y="9180"/>
                  </a:cubicBezTo>
                  <a:cubicBezTo>
                    <a:pt x="31075" y="9240"/>
                    <a:pt x="31075" y="9300"/>
                    <a:pt x="31099" y="9359"/>
                  </a:cubicBezTo>
                  <a:cubicBezTo>
                    <a:pt x="31111" y="9431"/>
                    <a:pt x="31123" y="9526"/>
                    <a:pt x="31123" y="9597"/>
                  </a:cubicBezTo>
                  <a:cubicBezTo>
                    <a:pt x="31135" y="9704"/>
                    <a:pt x="31135" y="9788"/>
                    <a:pt x="31135" y="9895"/>
                  </a:cubicBezTo>
                  <a:cubicBezTo>
                    <a:pt x="31135" y="9966"/>
                    <a:pt x="31159" y="10026"/>
                    <a:pt x="31159" y="10097"/>
                  </a:cubicBezTo>
                  <a:cubicBezTo>
                    <a:pt x="31171" y="10443"/>
                    <a:pt x="31171" y="10788"/>
                    <a:pt x="31159" y="11133"/>
                  </a:cubicBezTo>
                  <a:cubicBezTo>
                    <a:pt x="31135" y="11490"/>
                    <a:pt x="31135" y="11847"/>
                    <a:pt x="31111" y="12181"/>
                  </a:cubicBezTo>
                  <a:cubicBezTo>
                    <a:pt x="31099" y="12359"/>
                    <a:pt x="31075" y="12526"/>
                    <a:pt x="31064" y="12705"/>
                  </a:cubicBezTo>
                  <a:cubicBezTo>
                    <a:pt x="31052" y="12871"/>
                    <a:pt x="31040" y="13050"/>
                    <a:pt x="31004" y="13217"/>
                  </a:cubicBezTo>
                  <a:cubicBezTo>
                    <a:pt x="30933" y="13788"/>
                    <a:pt x="30837" y="14372"/>
                    <a:pt x="30718" y="14955"/>
                  </a:cubicBezTo>
                  <a:cubicBezTo>
                    <a:pt x="30694" y="15098"/>
                    <a:pt x="30659" y="15253"/>
                    <a:pt x="30623" y="15396"/>
                  </a:cubicBezTo>
                  <a:lnTo>
                    <a:pt x="30528" y="15717"/>
                  </a:lnTo>
                  <a:cubicBezTo>
                    <a:pt x="30516" y="15753"/>
                    <a:pt x="30504" y="15812"/>
                    <a:pt x="30480" y="15860"/>
                  </a:cubicBezTo>
                  <a:cubicBezTo>
                    <a:pt x="30456" y="15955"/>
                    <a:pt x="30421" y="16038"/>
                    <a:pt x="30397" y="16146"/>
                  </a:cubicBezTo>
                  <a:cubicBezTo>
                    <a:pt x="30385" y="16205"/>
                    <a:pt x="30361" y="16265"/>
                    <a:pt x="30337" y="16312"/>
                  </a:cubicBezTo>
                  <a:cubicBezTo>
                    <a:pt x="30290" y="16443"/>
                    <a:pt x="30230" y="16562"/>
                    <a:pt x="30182" y="16693"/>
                  </a:cubicBezTo>
                  <a:cubicBezTo>
                    <a:pt x="30111" y="16848"/>
                    <a:pt x="30052" y="17003"/>
                    <a:pt x="29980" y="17158"/>
                  </a:cubicBezTo>
                  <a:cubicBezTo>
                    <a:pt x="29909" y="17301"/>
                    <a:pt x="29825" y="17467"/>
                    <a:pt x="29754" y="17622"/>
                  </a:cubicBezTo>
                  <a:cubicBezTo>
                    <a:pt x="29682" y="17765"/>
                    <a:pt x="29611" y="17920"/>
                    <a:pt x="29516" y="18063"/>
                  </a:cubicBezTo>
                  <a:cubicBezTo>
                    <a:pt x="29444" y="18217"/>
                    <a:pt x="29349" y="18348"/>
                    <a:pt x="29278" y="18491"/>
                  </a:cubicBezTo>
                  <a:cubicBezTo>
                    <a:pt x="29111" y="18789"/>
                    <a:pt x="28932" y="19086"/>
                    <a:pt x="28754" y="19372"/>
                  </a:cubicBezTo>
                  <a:lnTo>
                    <a:pt x="28218" y="20218"/>
                  </a:lnTo>
                  <a:cubicBezTo>
                    <a:pt x="28039" y="20503"/>
                    <a:pt x="27849" y="20789"/>
                    <a:pt x="27670" y="21075"/>
                  </a:cubicBezTo>
                  <a:cubicBezTo>
                    <a:pt x="27468" y="21396"/>
                    <a:pt x="27265" y="21730"/>
                    <a:pt x="27051" y="22039"/>
                  </a:cubicBezTo>
                  <a:cubicBezTo>
                    <a:pt x="26646" y="22635"/>
                    <a:pt x="26230" y="23194"/>
                    <a:pt x="25801" y="23766"/>
                  </a:cubicBezTo>
                  <a:cubicBezTo>
                    <a:pt x="25658" y="23932"/>
                    <a:pt x="25539" y="24087"/>
                    <a:pt x="25408" y="24242"/>
                  </a:cubicBezTo>
                  <a:cubicBezTo>
                    <a:pt x="25265" y="24420"/>
                    <a:pt x="25099" y="24599"/>
                    <a:pt x="24932" y="24766"/>
                  </a:cubicBezTo>
                  <a:cubicBezTo>
                    <a:pt x="24610" y="25123"/>
                    <a:pt x="24265" y="25456"/>
                    <a:pt x="23932" y="25802"/>
                  </a:cubicBezTo>
                  <a:cubicBezTo>
                    <a:pt x="23682" y="26052"/>
                    <a:pt x="23432" y="26290"/>
                    <a:pt x="23182" y="26552"/>
                  </a:cubicBezTo>
                  <a:cubicBezTo>
                    <a:pt x="22920" y="26790"/>
                    <a:pt x="22658" y="27028"/>
                    <a:pt x="22384" y="27266"/>
                  </a:cubicBezTo>
                  <a:cubicBezTo>
                    <a:pt x="22110" y="27504"/>
                    <a:pt x="21836" y="27742"/>
                    <a:pt x="21539" y="27957"/>
                  </a:cubicBezTo>
                  <a:lnTo>
                    <a:pt x="20693" y="28635"/>
                  </a:lnTo>
                  <a:cubicBezTo>
                    <a:pt x="20062" y="29088"/>
                    <a:pt x="19443" y="29540"/>
                    <a:pt x="18812" y="29981"/>
                  </a:cubicBezTo>
                  <a:cubicBezTo>
                    <a:pt x="18252" y="30397"/>
                    <a:pt x="17669" y="30802"/>
                    <a:pt x="17074" y="31195"/>
                  </a:cubicBezTo>
                  <a:cubicBezTo>
                    <a:pt x="16764" y="31386"/>
                    <a:pt x="16455" y="31588"/>
                    <a:pt x="16121" y="31767"/>
                  </a:cubicBezTo>
                  <a:lnTo>
                    <a:pt x="15097" y="32302"/>
                  </a:lnTo>
                  <a:cubicBezTo>
                    <a:pt x="14788" y="32469"/>
                    <a:pt x="14490" y="32624"/>
                    <a:pt x="14169" y="32767"/>
                  </a:cubicBezTo>
                  <a:cubicBezTo>
                    <a:pt x="13990" y="32862"/>
                    <a:pt x="13811" y="32933"/>
                    <a:pt x="13633" y="33005"/>
                  </a:cubicBezTo>
                  <a:cubicBezTo>
                    <a:pt x="13490" y="33064"/>
                    <a:pt x="13323" y="33136"/>
                    <a:pt x="13180" y="33195"/>
                  </a:cubicBezTo>
                  <a:cubicBezTo>
                    <a:pt x="12978" y="33279"/>
                    <a:pt x="12799" y="33350"/>
                    <a:pt x="12609" y="33422"/>
                  </a:cubicBezTo>
                  <a:cubicBezTo>
                    <a:pt x="12418" y="33493"/>
                    <a:pt x="12228" y="33553"/>
                    <a:pt x="12025" y="33612"/>
                  </a:cubicBezTo>
                  <a:cubicBezTo>
                    <a:pt x="11835" y="33672"/>
                    <a:pt x="11644" y="33731"/>
                    <a:pt x="11430" y="33779"/>
                  </a:cubicBezTo>
                  <a:cubicBezTo>
                    <a:pt x="11335" y="33814"/>
                    <a:pt x="11228" y="33838"/>
                    <a:pt x="11109" y="33850"/>
                  </a:cubicBezTo>
                  <a:cubicBezTo>
                    <a:pt x="11013" y="33874"/>
                    <a:pt x="10930" y="33886"/>
                    <a:pt x="10823" y="33898"/>
                  </a:cubicBezTo>
                  <a:lnTo>
                    <a:pt x="10382" y="33945"/>
                  </a:lnTo>
                  <a:cubicBezTo>
                    <a:pt x="10216" y="33957"/>
                    <a:pt x="10049" y="33957"/>
                    <a:pt x="9882" y="33957"/>
                  </a:cubicBezTo>
                  <a:cubicBezTo>
                    <a:pt x="9728" y="33957"/>
                    <a:pt x="9561" y="33945"/>
                    <a:pt x="9394" y="33945"/>
                  </a:cubicBezTo>
                  <a:cubicBezTo>
                    <a:pt x="9288" y="33981"/>
                    <a:pt x="9199" y="33991"/>
                    <a:pt x="9117" y="33991"/>
                  </a:cubicBezTo>
                  <a:cubicBezTo>
                    <a:pt x="9061" y="33991"/>
                    <a:pt x="9007" y="33986"/>
                    <a:pt x="8954" y="33981"/>
                  </a:cubicBezTo>
                  <a:cubicBezTo>
                    <a:pt x="8727" y="33934"/>
                    <a:pt x="8501" y="33898"/>
                    <a:pt x="8275" y="33838"/>
                  </a:cubicBezTo>
                  <a:cubicBezTo>
                    <a:pt x="8156" y="33814"/>
                    <a:pt x="8037" y="33779"/>
                    <a:pt x="7918" y="33743"/>
                  </a:cubicBezTo>
                  <a:cubicBezTo>
                    <a:pt x="7823" y="33707"/>
                    <a:pt x="7727" y="33660"/>
                    <a:pt x="7620" y="33636"/>
                  </a:cubicBezTo>
                  <a:cubicBezTo>
                    <a:pt x="7537" y="33588"/>
                    <a:pt x="7442" y="33564"/>
                    <a:pt x="7358" y="33517"/>
                  </a:cubicBezTo>
                  <a:cubicBezTo>
                    <a:pt x="7251" y="33457"/>
                    <a:pt x="7132" y="33410"/>
                    <a:pt x="7025" y="33350"/>
                  </a:cubicBezTo>
                  <a:cubicBezTo>
                    <a:pt x="6930" y="33291"/>
                    <a:pt x="6822" y="33231"/>
                    <a:pt x="6727" y="33172"/>
                  </a:cubicBezTo>
                  <a:cubicBezTo>
                    <a:pt x="6656" y="33124"/>
                    <a:pt x="6584" y="33064"/>
                    <a:pt x="6513" y="33005"/>
                  </a:cubicBezTo>
                  <a:cubicBezTo>
                    <a:pt x="6418" y="32933"/>
                    <a:pt x="6310" y="32862"/>
                    <a:pt x="6239" y="32767"/>
                  </a:cubicBezTo>
                  <a:cubicBezTo>
                    <a:pt x="6156" y="32683"/>
                    <a:pt x="6072" y="32588"/>
                    <a:pt x="6001" y="32505"/>
                  </a:cubicBezTo>
                  <a:cubicBezTo>
                    <a:pt x="5822" y="32267"/>
                    <a:pt x="5691" y="32005"/>
                    <a:pt x="5572" y="31743"/>
                  </a:cubicBezTo>
                  <a:cubicBezTo>
                    <a:pt x="5501" y="31528"/>
                    <a:pt x="5441" y="31326"/>
                    <a:pt x="5406" y="31100"/>
                  </a:cubicBezTo>
                  <a:cubicBezTo>
                    <a:pt x="5394" y="30921"/>
                    <a:pt x="5382" y="30743"/>
                    <a:pt x="5394" y="30552"/>
                  </a:cubicBezTo>
                  <a:cubicBezTo>
                    <a:pt x="5394" y="30457"/>
                    <a:pt x="5406" y="30362"/>
                    <a:pt x="5406" y="30266"/>
                  </a:cubicBezTo>
                  <a:cubicBezTo>
                    <a:pt x="5406" y="30135"/>
                    <a:pt x="5441" y="30016"/>
                    <a:pt x="5453" y="29885"/>
                  </a:cubicBezTo>
                  <a:cubicBezTo>
                    <a:pt x="5477" y="29731"/>
                    <a:pt x="5501" y="29588"/>
                    <a:pt x="5525" y="29433"/>
                  </a:cubicBezTo>
                  <a:cubicBezTo>
                    <a:pt x="5537" y="29373"/>
                    <a:pt x="5560" y="29314"/>
                    <a:pt x="5572" y="29242"/>
                  </a:cubicBezTo>
                  <a:cubicBezTo>
                    <a:pt x="5572" y="29207"/>
                    <a:pt x="5584" y="29171"/>
                    <a:pt x="5584" y="29135"/>
                  </a:cubicBezTo>
                  <a:cubicBezTo>
                    <a:pt x="5620" y="29052"/>
                    <a:pt x="5644" y="28957"/>
                    <a:pt x="5656" y="28850"/>
                  </a:cubicBezTo>
                  <a:cubicBezTo>
                    <a:pt x="5691" y="28766"/>
                    <a:pt x="5715" y="28695"/>
                    <a:pt x="5751" y="28611"/>
                  </a:cubicBezTo>
                  <a:cubicBezTo>
                    <a:pt x="5775" y="28540"/>
                    <a:pt x="5810" y="28457"/>
                    <a:pt x="5834" y="28373"/>
                  </a:cubicBezTo>
                  <a:cubicBezTo>
                    <a:pt x="5894" y="28230"/>
                    <a:pt x="5941" y="28099"/>
                    <a:pt x="6001" y="27945"/>
                  </a:cubicBezTo>
                  <a:cubicBezTo>
                    <a:pt x="6215" y="27457"/>
                    <a:pt x="6418" y="26980"/>
                    <a:pt x="6644" y="26492"/>
                  </a:cubicBezTo>
                  <a:cubicBezTo>
                    <a:pt x="6763" y="26218"/>
                    <a:pt x="6846" y="25956"/>
                    <a:pt x="6941" y="25683"/>
                  </a:cubicBezTo>
                  <a:cubicBezTo>
                    <a:pt x="7049" y="25397"/>
                    <a:pt x="7108" y="25099"/>
                    <a:pt x="7132" y="24801"/>
                  </a:cubicBezTo>
                  <a:cubicBezTo>
                    <a:pt x="7180" y="24444"/>
                    <a:pt x="7144" y="24075"/>
                    <a:pt x="7072" y="23718"/>
                  </a:cubicBezTo>
                  <a:cubicBezTo>
                    <a:pt x="7013" y="23432"/>
                    <a:pt x="6930" y="23170"/>
                    <a:pt x="6811" y="22896"/>
                  </a:cubicBezTo>
                  <a:cubicBezTo>
                    <a:pt x="6715" y="22694"/>
                    <a:pt x="6596" y="22480"/>
                    <a:pt x="6465" y="22301"/>
                  </a:cubicBezTo>
                  <a:cubicBezTo>
                    <a:pt x="6346" y="22146"/>
                    <a:pt x="6227" y="21992"/>
                    <a:pt x="6096" y="21861"/>
                  </a:cubicBezTo>
                  <a:lnTo>
                    <a:pt x="5918" y="21682"/>
                  </a:lnTo>
                  <a:cubicBezTo>
                    <a:pt x="5834" y="21611"/>
                    <a:pt x="5763" y="21527"/>
                    <a:pt x="5691" y="21468"/>
                  </a:cubicBezTo>
                  <a:cubicBezTo>
                    <a:pt x="5620" y="21408"/>
                    <a:pt x="5537" y="21337"/>
                    <a:pt x="5465" y="21277"/>
                  </a:cubicBezTo>
                  <a:cubicBezTo>
                    <a:pt x="5334" y="21158"/>
                    <a:pt x="5203" y="21051"/>
                    <a:pt x="5048" y="20956"/>
                  </a:cubicBezTo>
                  <a:cubicBezTo>
                    <a:pt x="4751" y="20730"/>
                    <a:pt x="4453" y="20539"/>
                    <a:pt x="4155" y="20313"/>
                  </a:cubicBezTo>
                  <a:cubicBezTo>
                    <a:pt x="3858" y="20098"/>
                    <a:pt x="3560" y="19896"/>
                    <a:pt x="3274" y="19670"/>
                  </a:cubicBezTo>
                  <a:cubicBezTo>
                    <a:pt x="3179" y="19587"/>
                    <a:pt x="3060" y="19491"/>
                    <a:pt x="2953" y="19408"/>
                  </a:cubicBezTo>
                  <a:cubicBezTo>
                    <a:pt x="2846" y="19313"/>
                    <a:pt x="2727" y="19206"/>
                    <a:pt x="2620" y="19122"/>
                  </a:cubicBezTo>
                  <a:lnTo>
                    <a:pt x="2310" y="18813"/>
                  </a:lnTo>
                  <a:cubicBezTo>
                    <a:pt x="2191" y="18658"/>
                    <a:pt x="2060" y="18527"/>
                    <a:pt x="1941" y="18372"/>
                  </a:cubicBezTo>
                  <a:cubicBezTo>
                    <a:pt x="1822" y="18217"/>
                    <a:pt x="1703" y="18039"/>
                    <a:pt x="1596" y="17860"/>
                  </a:cubicBezTo>
                  <a:cubicBezTo>
                    <a:pt x="1536" y="17753"/>
                    <a:pt x="1488" y="17646"/>
                    <a:pt x="1429" y="17539"/>
                  </a:cubicBezTo>
                  <a:cubicBezTo>
                    <a:pt x="1357" y="17408"/>
                    <a:pt x="1298" y="17265"/>
                    <a:pt x="1238" y="17110"/>
                  </a:cubicBezTo>
                  <a:cubicBezTo>
                    <a:pt x="1226" y="17062"/>
                    <a:pt x="1215" y="17027"/>
                    <a:pt x="1179" y="16967"/>
                  </a:cubicBezTo>
                  <a:cubicBezTo>
                    <a:pt x="1155" y="16908"/>
                    <a:pt x="1119" y="16824"/>
                    <a:pt x="1107" y="16753"/>
                  </a:cubicBezTo>
                  <a:cubicBezTo>
                    <a:pt x="1072" y="16681"/>
                    <a:pt x="1060" y="16622"/>
                    <a:pt x="1048" y="16550"/>
                  </a:cubicBezTo>
                  <a:cubicBezTo>
                    <a:pt x="1036" y="16467"/>
                    <a:pt x="1000" y="16408"/>
                    <a:pt x="988" y="16336"/>
                  </a:cubicBezTo>
                  <a:cubicBezTo>
                    <a:pt x="976" y="16265"/>
                    <a:pt x="953" y="16193"/>
                    <a:pt x="929" y="16134"/>
                  </a:cubicBezTo>
                  <a:cubicBezTo>
                    <a:pt x="917" y="16050"/>
                    <a:pt x="881" y="15979"/>
                    <a:pt x="869" y="15919"/>
                  </a:cubicBezTo>
                  <a:cubicBezTo>
                    <a:pt x="834" y="15788"/>
                    <a:pt x="822" y="15657"/>
                    <a:pt x="798" y="15515"/>
                  </a:cubicBezTo>
                  <a:cubicBezTo>
                    <a:pt x="798" y="15455"/>
                    <a:pt x="774" y="15384"/>
                    <a:pt x="774" y="15324"/>
                  </a:cubicBezTo>
                  <a:cubicBezTo>
                    <a:pt x="774" y="15265"/>
                    <a:pt x="762" y="15193"/>
                    <a:pt x="762" y="15134"/>
                  </a:cubicBezTo>
                  <a:cubicBezTo>
                    <a:pt x="762" y="15038"/>
                    <a:pt x="762" y="14967"/>
                    <a:pt x="750" y="14884"/>
                  </a:cubicBezTo>
                  <a:cubicBezTo>
                    <a:pt x="750" y="14824"/>
                    <a:pt x="738" y="14741"/>
                    <a:pt x="750" y="14681"/>
                  </a:cubicBezTo>
                  <a:lnTo>
                    <a:pt x="750" y="14419"/>
                  </a:lnTo>
                  <a:lnTo>
                    <a:pt x="750" y="14241"/>
                  </a:lnTo>
                  <a:cubicBezTo>
                    <a:pt x="762" y="14086"/>
                    <a:pt x="774" y="13955"/>
                    <a:pt x="798" y="13812"/>
                  </a:cubicBezTo>
                  <a:cubicBezTo>
                    <a:pt x="822" y="13633"/>
                    <a:pt x="857" y="13431"/>
                    <a:pt x="881" y="13252"/>
                  </a:cubicBezTo>
                  <a:cubicBezTo>
                    <a:pt x="917" y="13133"/>
                    <a:pt x="929" y="13014"/>
                    <a:pt x="953" y="12895"/>
                  </a:cubicBezTo>
                  <a:cubicBezTo>
                    <a:pt x="988" y="12776"/>
                    <a:pt x="1012" y="12681"/>
                    <a:pt x="1048" y="12562"/>
                  </a:cubicBezTo>
                  <a:cubicBezTo>
                    <a:pt x="1060" y="12479"/>
                    <a:pt x="1096" y="12395"/>
                    <a:pt x="1119" y="12324"/>
                  </a:cubicBezTo>
                  <a:cubicBezTo>
                    <a:pt x="1167" y="12169"/>
                    <a:pt x="1215" y="12038"/>
                    <a:pt x="1250" y="11907"/>
                  </a:cubicBezTo>
                  <a:cubicBezTo>
                    <a:pt x="1286" y="11824"/>
                    <a:pt x="1310" y="11740"/>
                    <a:pt x="1346" y="11669"/>
                  </a:cubicBezTo>
                  <a:cubicBezTo>
                    <a:pt x="1369" y="11574"/>
                    <a:pt x="1417" y="11490"/>
                    <a:pt x="1453" y="11407"/>
                  </a:cubicBezTo>
                  <a:cubicBezTo>
                    <a:pt x="1488" y="11324"/>
                    <a:pt x="1536" y="11228"/>
                    <a:pt x="1572" y="11145"/>
                  </a:cubicBezTo>
                  <a:cubicBezTo>
                    <a:pt x="1607" y="11074"/>
                    <a:pt x="1643" y="10978"/>
                    <a:pt x="1691" y="10907"/>
                  </a:cubicBezTo>
                  <a:cubicBezTo>
                    <a:pt x="1750" y="10812"/>
                    <a:pt x="1786" y="10716"/>
                    <a:pt x="1846" y="10621"/>
                  </a:cubicBezTo>
                  <a:cubicBezTo>
                    <a:pt x="1881" y="10562"/>
                    <a:pt x="1929" y="10490"/>
                    <a:pt x="1965" y="10431"/>
                  </a:cubicBezTo>
                  <a:cubicBezTo>
                    <a:pt x="2024" y="10335"/>
                    <a:pt x="2084" y="10252"/>
                    <a:pt x="2131" y="10157"/>
                  </a:cubicBezTo>
                  <a:cubicBezTo>
                    <a:pt x="2179" y="10085"/>
                    <a:pt x="2227" y="10014"/>
                    <a:pt x="2262" y="9954"/>
                  </a:cubicBezTo>
                  <a:cubicBezTo>
                    <a:pt x="2369" y="9800"/>
                    <a:pt x="2477" y="9669"/>
                    <a:pt x="2584" y="9526"/>
                  </a:cubicBezTo>
                  <a:cubicBezTo>
                    <a:pt x="2679" y="9383"/>
                    <a:pt x="2798" y="9252"/>
                    <a:pt x="2905" y="9109"/>
                  </a:cubicBezTo>
                  <a:cubicBezTo>
                    <a:pt x="2953" y="9050"/>
                    <a:pt x="3012" y="9002"/>
                    <a:pt x="3060" y="8942"/>
                  </a:cubicBezTo>
                  <a:cubicBezTo>
                    <a:pt x="3131" y="8871"/>
                    <a:pt x="3203" y="8776"/>
                    <a:pt x="3274" y="8704"/>
                  </a:cubicBezTo>
                  <a:lnTo>
                    <a:pt x="3417" y="8573"/>
                  </a:lnTo>
                  <a:lnTo>
                    <a:pt x="3667" y="8311"/>
                  </a:lnTo>
                  <a:cubicBezTo>
                    <a:pt x="3798" y="8192"/>
                    <a:pt x="3917" y="8073"/>
                    <a:pt x="4048" y="7942"/>
                  </a:cubicBezTo>
                  <a:cubicBezTo>
                    <a:pt x="4310" y="7704"/>
                    <a:pt x="4560" y="7478"/>
                    <a:pt x="4810" y="7264"/>
                  </a:cubicBezTo>
                  <a:cubicBezTo>
                    <a:pt x="4929" y="7156"/>
                    <a:pt x="5048" y="7049"/>
                    <a:pt x="5179" y="6942"/>
                  </a:cubicBezTo>
                  <a:cubicBezTo>
                    <a:pt x="5334" y="6823"/>
                    <a:pt x="5477" y="6704"/>
                    <a:pt x="5620" y="6585"/>
                  </a:cubicBezTo>
                  <a:lnTo>
                    <a:pt x="5644" y="6561"/>
                  </a:lnTo>
                  <a:cubicBezTo>
                    <a:pt x="5751" y="6490"/>
                    <a:pt x="5870" y="6394"/>
                    <a:pt x="5977" y="6323"/>
                  </a:cubicBezTo>
                  <a:cubicBezTo>
                    <a:pt x="6037" y="6275"/>
                    <a:pt x="6072" y="6252"/>
                    <a:pt x="6132" y="6204"/>
                  </a:cubicBezTo>
                  <a:cubicBezTo>
                    <a:pt x="6310" y="6085"/>
                    <a:pt x="6489" y="5966"/>
                    <a:pt x="6656" y="5835"/>
                  </a:cubicBezTo>
                  <a:cubicBezTo>
                    <a:pt x="6787" y="5740"/>
                    <a:pt x="6941" y="5656"/>
                    <a:pt x="7072" y="5561"/>
                  </a:cubicBezTo>
                  <a:cubicBezTo>
                    <a:pt x="7203" y="5478"/>
                    <a:pt x="7346" y="5382"/>
                    <a:pt x="7477" y="5311"/>
                  </a:cubicBezTo>
                  <a:cubicBezTo>
                    <a:pt x="8001" y="5013"/>
                    <a:pt x="8501" y="4716"/>
                    <a:pt x="9037" y="4418"/>
                  </a:cubicBezTo>
                  <a:lnTo>
                    <a:pt x="9037" y="4418"/>
                  </a:lnTo>
                  <a:cubicBezTo>
                    <a:pt x="8966" y="4478"/>
                    <a:pt x="8894" y="4549"/>
                    <a:pt x="8811" y="4608"/>
                  </a:cubicBezTo>
                  <a:cubicBezTo>
                    <a:pt x="8680" y="4728"/>
                    <a:pt x="8561" y="4835"/>
                    <a:pt x="8442" y="4954"/>
                  </a:cubicBezTo>
                  <a:cubicBezTo>
                    <a:pt x="8132" y="5240"/>
                    <a:pt x="7834" y="5513"/>
                    <a:pt x="7525" y="5787"/>
                  </a:cubicBezTo>
                  <a:cubicBezTo>
                    <a:pt x="7406" y="5894"/>
                    <a:pt x="7418" y="6085"/>
                    <a:pt x="7525" y="6192"/>
                  </a:cubicBezTo>
                  <a:cubicBezTo>
                    <a:pt x="7584" y="6252"/>
                    <a:pt x="7656" y="6275"/>
                    <a:pt x="7727" y="6275"/>
                  </a:cubicBezTo>
                  <a:cubicBezTo>
                    <a:pt x="7799" y="6275"/>
                    <a:pt x="7882" y="6252"/>
                    <a:pt x="7942" y="6192"/>
                  </a:cubicBezTo>
                  <a:cubicBezTo>
                    <a:pt x="8251" y="5918"/>
                    <a:pt x="8573" y="5668"/>
                    <a:pt x="8894" y="5394"/>
                  </a:cubicBezTo>
                  <a:cubicBezTo>
                    <a:pt x="9132" y="5204"/>
                    <a:pt x="9382" y="5013"/>
                    <a:pt x="9620" y="4823"/>
                  </a:cubicBezTo>
                  <a:cubicBezTo>
                    <a:pt x="9763" y="4704"/>
                    <a:pt x="9930" y="4597"/>
                    <a:pt x="10085" y="4478"/>
                  </a:cubicBezTo>
                  <a:cubicBezTo>
                    <a:pt x="10228" y="4370"/>
                    <a:pt x="10382" y="4263"/>
                    <a:pt x="10537" y="4168"/>
                  </a:cubicBezTo>
                  <a:cubicBezTo>
                    <a:pt x="10656" y="4073"/>
                    <a:pt x="10799" y="4001"/>
                    <a:pt x="10918" y="3906"/>
                  </a:cubicBezTo>
                  <a:cubicBezTo>
                    <a:pt x="11013" y="3835"/>
                    <a:pt x="11132" y="3775"/>
                    <a:pt x="11240" y="3704"/>
                  </a:cubicBezTo>
                  <a:cubicBezTo>
                    <a:pt x="11287" y="3668"/>
                    <a:pt x="11347" y="3644"/>
                    <a:pt x="11394" y="3608"/>
                  </a:cubicBezTo>
                  <a:cubicBezTo>
                    <a:pt x="11704" y="3430"/>
                    <a:pt x="12014" y="3251"/>
                    <a:pt x="12323" y="3096"/>
                  </a:cubicBezTo>
                  <a:cubicBezTo>
                    <a:pt x="12526" y="2989"/>
                    <a:pt x="12728" y="2882"/>
                    <a:pt x="12918" y="2775"/>
                  </a:cubicBezTo>
                  <a:cubicBezTo>
                    <a:pt x="13073" y="2704"/>
                    <a:pt x="13216" y="2632"/>
                    <a:pt x="13383" y="2561"/>
                  </a:cubicBezTo>
                  <a:cubicBezTo>
                    <a:pt x="13514" y="2477"/>
                    <a:pt x="13669" y="2406"/>
                    <a:pt x="13799" y="2346"/>
                  </a:cubicBezTo>
                  <a:cubicBezTo>
                    <a:pt x="14026" y="2239"/>
                    <a:pt x="14228" y="2156"/>
                    <a:pt x="14454" y="2049"/>
                  </a:cubicBezTo>
                  <a:cubicBezTo>
                    <a:pt x="14752" y="1918"/>
                    <a:pt x="15050" y="1799"/>
                    <a:pt x="15347" y="1668"/>
                  </a:cubicBezTo>
                  <a:cubicBezTo>
                    <a:pt x="15597" y="1572"/>
                    <a:pt x="15859" y="1489"/>
                    <a:pt x="16097" y="1382"/>
                  </a:cubicBezTo>
                  <a:cubicBezTo>
                    <a:pt x="16193" y="1334"/>
                    <a:pt x="16312" y="1322"/>
                    <a:pt x="16419" y="1275"/>
                  </a:cubicBezTo>
                  <a:cubicBezTo>
                    <a:pt x="16574" y="1227"/>
                    <a:pt x="16705" y="1191"/>
                    <a:pt x="16847" y="1144"/>
                  </a:cubicBezTo>
                  <a:cubicBezTo>
                    <a:pt x="16955" y="1108"/>
                    <a:pt x="17062" y="1096"/>
                    <a:pt x="17181" y="1072"/>
                  </a:cubicBezTo>
                  <a:cubicBezTo>
                    <a:pt x="17324" y="1037"/>
                    <a:pt x="17467" y="1013"/>
                    <a:pt x="17609" y="965"/>
                  </a:cubicBezTo>
                  <a:cubicBezTo>
                    <a:pt x="17645" y="965"/>
                    <a:pt x="17669" y="953"/>
                    <a:pt x="17705" y="953"/>
                  </a:cubicBezTo>
                  <a:cubicBezTo>
                    <a:pt x="17788" y="929"/>
                    <a:pt x="17883" y="918"/>
                    <a:pt x="17955" y="906"/>
                  </a:cubicBezTo>
                  <a:cubicBezTo>
                    <a:pt x="18062" y="894"/>
                    <a:pt x="18181" y="870"/>
                    <a:pt x="18276" y="846"/>
                  </a:cubicBezTo>
                  <a:cubicBezTo>
                    <a:pt x="18455" y="834"/>
                    <a:pt x="18633" y="810"/>
                    <a:pt x="18812" y="787"/>
                  </a:cubicBezTo>
                  <a:cubicBezTo>
                    <a:pt x="18967" y="775"/>
                    <a:pt x="19098" y="775"/>
                    <a:pt x="19253" y="751"/>
                  </a:cubicBezTo>
                  <a:cubicBezTo>
                    <a:pt x="19407" y="751"/>
                    <a:pt x="19562" y="739"/>
                    <a:pt x="19729" y="739"/>
                  </a:cubicBezTo>
                  <a:close/>
                  <a:moveTo>
                    <a:pt x="19634" y="1"/>
                  </a:moveTo>
                  <a:cubicBezTo>
                    <a:pt x="19431" y="13"/>
                    <a:pt x="19229" y="13"/>
                    <a:pt x="19026" y="25"/>
                  </a:cubicBezTo>
                  <a:cubicBezTo>
                    <a:pt x="18848" y="48"/>
                    <a:pt x="18681" y="60"/>
                    <a:pt x="18502" y="72"/>
                  </a:cubicBezTo>
                  <a:cubicBezTo>
                    <a:pt x="18324" y="84"/>
                    <a:pt x="18145" y="120"/>
                    <a:pt x="17967" y="144"/>
                  </a:cubicBezTo>
                  <a:cubicBezTo>
                    <a:pt x="17836" y="167"/>
                    <a:pt x="17705" y="191"/>
                    <a:pt x="17562" y="203"/>
                  </a:cubicBezTo>
                  <a:cubicBezTo>
                    <a:pt x="17526" y="227"/>
                    <a:pt x="17467" y="227"/>
                    <a:pt x="17419" y="239"/>
                  </a:cubicBezTo>
                  <a:cubicBezTo>
                    <a:pt x="17193" y="287"/>
                    <a:pt x="16967" y="346"/>
                    <a:pt x="16752" y="382"/>
                  </a:cubicBezTo>
                  <a:cubicBezTo>
                    <a:pt x="16586" y="418"/>
                    <a:pt x="16431" y="477"/>
                    <a:pt x="16276" y="525"/>
                  </a:cubicBezTo>
                  <a:lnTo>
                    <a:pt x="15824" y="656"/>
                  </a:lnTo>
                  <a:cubicBezTo>
                    <a:pt x="15597" y="727"/>
                    <a:pt x="15383" y="822"/>
                    <a:pt x="15157" y="894"/>
                  </a:cubicBezTo>
                  <a:cubicBezTo>
                    <a:pt x="14978" y="965"/>
                    <a:pt x="14800" y="1037"/>
                    <a:pt x="14597" y="1120"/>
                  </a:cubicBezTo>
                  <a:lnTo>
                    <a:pt x="14157" y="1299"/>
                  </a:lnTo>
                  <a:lnTo>
                    <a:pt x="13490" y="1608"/>
                  </a:lnTo>
                  <a:cubicBezTo>
                    <a:pt x="13407" y="1632"/>
                    <a:pt x="13323" y="1668"/>
                    <a:pt x="13252" y="1680"/>
                  </a:cubicBezTo>
                  <a:cubicBezTo>
                    <a:pt x="12990" y="1775"/>
                    <a:pt x="12764" y="1858"/>
                    <a:pt x="12502" y="1953"/>
                  </a:cubicBezTo>
                  <a:cubicBezTo>
                    <a:pt x="12180" y="2072"/>
                    <a:pt x="11847" y="2203"/>
                    <a:pt x="11525" y="2334"/>
                  </a:cubicBezTo>
                  <a:cubicBezTo>
                    <a:pt x="11323" y="2406"/>
                    <a:pt x="11144" y="2501"/>
                    <a:pt x="10966" y="2573"/>
                  </a:cubicBezTo>
                  <a:cubicBezTo>
                    <a:pt x="10835" y="2632"/>
                    <a:pt x="10692" y="2692"/>
                    <a:pt x="10549" y="2763"/>
                  </a:cubicBezTo>
                  <a:cubicBezTo>
                    <a:pt x="10216" y="2930"/>
                    <a:pt x="9859" y="3108"/>
                    <a:pt x="9513" y="3287"/>
                  </a:cubicBezTo>
                  <a:cubicBezTo>
                    <a:pt x="9347" y="3382"/>
                    <a:pt x="9180" y="3454"/>
                    <a:pt x="9025" y="3537"/>
                  </a:cubicBezTo>
                  <a:lnTo>
                    <a:pt x="8442" y="3858"/>
                  </a:lnTo>
                  <a:lnTo>
                    <a:pt x="8037" y="4073"/>
                  </a:lnTo>
                  <a:cubicBezTo>
                    <a:pt x="7894" y="4168"/>
                    <a:pt x="7739" y="4239"/>
                    <a:pt x="7596" y="4335"/>
                  </a:cubicBezTo>
                  <a:cubicBezTo>
                    <a:pt x="7406" y="4454"/>
                    <a:pt x="7192" y="4573"/>
                    <a:pt x="7001" y="4692"/>
                  </a:cubicBezTo>
                  <a:cubicBezTo>
                    <a:pt x="6846" y="4775"/>
                    <a:pt x="6680" y="4882"/>
                    <a:pt x="6537" y="4989"/>
                  </a:cubicBezTo>
                  <a:cubicBezTo>
                    <a:pt x="6406" y="5073"/>
                    <a:pt x="6263" y="5168"/>
                    <a:pt x="6144" y="5251"/>
                  </a:cubicBezTo>
                  <a:cubicBezTo>
                    <a:pt x="6001" y="5359"/>
                    <a:pt x="5870" y="5442"/>
                    <a:pt x="5715" y="5549"/>
                  </a:cubicBezTo>
                  <a:cubicBezTo>
                    <a:pt x="5537" y="5680"/>
                    <a:pt x="5370" y="5823"/>
                    <a:pt x="5191" y="5954"/>
                  </a:cubicBezTo>
                  <a:cubicBezTo>
                    <a:pt x="5013" y="6085"/>
                    <a:pt x="4858" y="6216"/>
                    <a:pt x="4691" y="6371"/>
                  </a:cubicBezTo>
                  <a:cubicBezTo>
                    <a:pt x="4441" y="6573"/>
                    <a:pt x="4179" y="6811"/>
                    <a:pt x="3929" y="7037"/>
                  </a:cubicBezTo>
                  <a:cubicBezTo>
                    <a:pt x="3667" y="7287"/>
                    <a:pt x="3393" y="7549"/>
                    <a:pt x="3143" y="7799"/>
                  </a:cubicBezTo>
                  <a:cubicBezTo>
                    <a:pt x="3012" y="7930"/>
                    <a:pt x="2881" y="8061"/>
                    <a:pt x="2750" y="8204"/>
                  </a:cubicBezTo>
                  <a:cubicBezTo>
                    <a:pt x="2631" y="8335"/>
                    <a:pt x="2500" y="8466"/>
                    <a:pt x="2393" y="8621"/>
                  </a:cubicBezTo>
                  <a:cubicBezTo>
                    <a:pt x="2322" y="8716"/>
                    <a:pt x="2250" y="8811"/>
                    <a:pt x="2155" y="8919"/>
                  </a:cubicBezTo>
                  <a:cubicBezTo>
                    <a:pt x="2096" y="8990"/>
                    <a:pt x="2060" y="9050"/>
                    <a:pt x="2000" y="9121"/>
                  </a:cubicBezTo>
                  <a:cubicBezTo>
                    <a:pt x="1917" y="9216"/>
                    <a:pt x="1858" y="9311"/>
                    <a:pt x="1798" y="9407"/>
                  </a:cubicBezTo>
                  <a:cubicBezTo>
                    <a:pt x="1762" y="9466"/>
                    <a:pt x="1715" y="9526"/>
                    <a:pt x="1667" y="9597"/>
                  </a:cubicBezTo>
                  <a:cubicBezTo>
                    <a:pt x="1607" y="9692"/>
                    <a:pt x="1548" y="9776"/>
                    <a:pt x="1500" y="9871"/>
                  </a:cubicBezTo>
                  <a:cubicBezTo>
                    <a:pt x="1465" y="9942"/>
                    <a:pt x="1417" y="10002"/>
                    <a:pt x="1369" y="10073"/>
                  </a:cubicBezTo>
                  <a:cubicBezTo>
                    <a:pt x="1334" y="10169"/>
                    <a:pt x="1286" y="10252"/>
                    <a:pt x="1226" y="10323"/>
                  </a:cubicBezTo>
                  <a:lnTo>
                    <a:pt x="1084" y="10550"/>
                  </a:lnTo>
                  <a:lnTo>
                    <a:pt x="953" y="10824"/>
                  </a:lnTo>
                  <a:cubicBezTo>
                    <a:pt x="917" y="10895"/>
                    <a:pt x="881" y="10966"/>
                    <a:pt x="834" y="11062"/>
                  </a:cubicBezTo>
                  <a:cubicBezTo>
                    <a:pt x="762" y="11240"/>
                    <a:pt x="703" y="11395"/>
                    <a:pt x="631" y="11574"/>
                  </a:cubicBezTo>
                  <a:cubicBezTo>
                    <a:pt x="560" y="11776"/>
                    <a:pt x="476" y="11978"/>
                    <a:pt x="417" y="12193"/>
                  </a:cubicBezTo>
                  <a:cubicBezTo>
                    <a:pt x="393" y="12264"/>
                    <a:pt x="381" y="12348"/>
                    <a:pt x="345" y="12443"/>
                  </a:cubicBezTo>
                  <a:cubicBezTo>
                    <a:pt x="322" y="12526"/>
                    <a:pt x="298" y="12621"/>
                    <a:pt x="274" y="12729"/>
                  </a:cubicBezTo>
                  <a:cubicBezTo>
                    <a:pt x="238" y="12812"/>
                    <a:pt x="226" y="12907"/>
                    <a:pt x="214" y="12990"/>
                  </a:cubicBezTo>
                  <a:cubicBezTo>
                    <a:pt x="203" y="13062"/>
                    <a:pt x="167" y="13145"/>
                    <a:pt x="155" y="13229"/>
                  </a:cubicBezTo>
                  <a:cubicBezTo>
                    <a:pt x="119" y="13419"/>
                    <a:pt x="83" y="13622"/>
                    <a:pt x="60" y="13812"/>
                  </a:cubicBezTo>
                  <a:cubicBezTo>
                    <a:pt x="48" y="14003"/>
                    <a:pt x="24" y="14181"/>
                    <a:pt x="24" y="14372"/>
                  </a:cubicBezTo>
                  <a:cubicBezTo>
                    <a:pt x="24" y="14491"/>
                    <a:pt x="0" y="14598"/>
                    <a:pt x="0" y="14705"/>
                  </a:cubicBezTo>
                  <a:cubicBezTo>
                    <a:pt x="0" y="14788"/>
                    <a:pt x="0" y="14884"/>
                    <a:pt x="24" y="14955"/>
                  </a:cubicBezTo>
                  <a:cubicBezTo>
                    <a:pt x="24" y="15026"/>
                    <a:pt x="24" y="15122"/>
                    <a:pt x="36" y="15193"/>
                  </a:cubicBezTo>
                  <a:cubicBezTo>
                    <a:pt x="48" y="15312"/>
                    <a:pt x="60" y="15431"/>
                    <a:pt x="60" y="15538"/>
                  </a:cubicBezTo>
                  <a:cubicBezTo>
                    <a:pt x="83" y="15646"/>
                    <a:pt x="95" y="15729"/>
                    <a:pt x="107" y="15824"/>
                  </a:cubicBezTo>
                  <a:cubicBezTo>
                    <a:pt x="119" y="15884"/>
                    <a:pt x="119" y="15943"/>
                    <a:pt x="143" y="16015"/>
                  </a:cubicBezTo>
                  <a:cubicBezTo>
                    <a:pt x="143" y="16038"/>
                    <a:pt x="155" y="16074"/>
                    <a:pt x="155" y="16098"/>
                  </a:cubicBezTo>
                  <a:cubicBezTo>
                    <a:pt x="203" y="16265"/>
                    <a:pt x="226" y="16431"/>
                    <a:pt x="286" y="16598"/>
                  </a:cubicBezTo>
                  <a:cubicBezTo>
                    <a:pt x="334" y="16717"/>
                    <a:pt x="357" y="16812"/>
                    <a:pt x="405" y="16931"/>
                  </a:cubicBezTo>
                  <a:cubicBezTo>
                    <a:pt x="441" y="17027"/>
                    <a:pt x="476" y="17110"/>
                    <a:pt x="512" y="17205"/>
                  </a:cubicBezTo>
                  <a:cubicBezTo>
                    <a:pt x="536" y="17277"/>
                    <a:pt x="572" y="17372"/>
                    <a:pt x="619" y="17443"/>
                  </a:cubicBezTo>
                  <a:cubicBezTo>
                    <a:pt x="655" y="17551"/>
                    <a:pt x="703" y="17634"/>
                    <a:pt x="762" y="17741"/>
                  </a:cubicBezTo>
                  <a:cubicBezTo>
                    <a:pt x="834" y="17884"/>
                    <a:pt x="929" y="18039"/>
                    <a:pt x="1012" y="18182"/>
                  </a:cubicBezTo>
                  <a:cubicBezTo>
                    <a:pt x="1072" y="18289"/>
                    <a:pt x="1155" y="18396"/>
                    <a:pt x="1226" y="18503"/>
                  </a:cubicBezTo>
                  <a:cubicBezTo>
                    <a:pt x="1298" y="18598"/>
                    <a:pt x="1393" y="18705"/>
                    <a:pt x="1465" y="18813"/>
                  </a:cubicBezTo>
                  <a:cubicBezTo>
                    <a:pt x="1536" y="18896"/>
                    <a:pt x="1631" y="18991"/>
                    <a:pt x="1703" y="19075"/>
                  </a:cubicBezTo>
                  <a:cubicBezTo>
                    <a:pt x="1762" y="19134"/>
                    <a:pt x="1822" y="19217"/>
                    <a:pt x="1881" y="19277"/>
                  </a:cubicBezTo>
                  <a:cubicBezTo>
                    <a:pt x="1965" y="19348"/>
                    <a:pt x="2048" y="19420"/>
                    <a:pt x="2131" y="19515"/>
                  </a:cubicBezTo>
                  <a:cubicBezTo>
                    <a:pt x="2191" y="19575"/>
                    <a:pt x="2250" y="19610"/>
                    <a:pt x="2310" y="19658"/>
                  </a:cubicBezTo>
                  <a:cubicBezTo>
                    <a:pt x="2381" y="19717"/>
                    <a:pt x="2441" y="19777"/>
                    <a:pt x="2524" y="19825"/>
                  </a:cubicBezTo>
                  <a:cubicBezTo>
                    <a:pt x="2679" y="19944"/>
                    <a:pt x="2834" y="20063"/>
                    <a:pt x="3001" y="20182"/>
                  </a:cubicBezTo>
                  <a:lnTo>
                    <a:pt x="3893" y="20801"/>
                  </a:lnTo>
                  <a:cubicBezTo>
                    <a:pt x="4048" y="20908"/>
                    <a:pt x="4215" y="21027"/>
                    <a:pt x="4370" y="21134"/>
                  </a:cubicBezTo>
                  <a:cubicBezTo>
                    <a:pt x="4501" y="21218"/>
                    <a:pt x="4632" y="21325"/>
                    <a:pt x="4763" y="21432"/>
                  </a:cubicBezTo>
                  <a:cubicBezTo>
                    <a:pt x="4941" y="21563"/>
                    <a:pt x="5120" y="21718"/>
                    <a:pt x="5275" y="21861"/>
                  </a:cubicBezTo>
                  <a:cubicBezTo>
                    <a:pt x="5346" y="21932"/>
                    <a:pt x="5441" y="22015"/>
                    <a:pt x="5513" y="22099"/>
                  </a:cubicBezTo>
                  <a:cubicBezTo>
                    <a:pt x="5632" y="22230"/>
                    <a:pt x="5751" y="22349"/>
                    <a:pt x="5858" y="22492"/>
                  </a:cubicBezTo>
                  <a:cubicBezTo>
                    <a:pt x="6013" y="22706"/>
                    <a:pt x="6156" y="22968"/>
                    <a:pt x="6275" y="23218"/>
                  </a:cubicBezTo>
                  <a:cubicBezTo>
                    <a:pt x="6370" y="23480"/>
                    <a:pt x="6453" y="23754"/>
                    <a:pt x="6489" y="24039"/>
                  </a:cubicBezTo>
                  <a:cubicBezTo>
                    <a:pt x="6525" y="24254"/>
                    <a:pt x="6525" y="24492"/>
                    <a:pt x="6489" y="24718"/>
                  </a:cubicBezTo>
                  <a:cubicBezTo>
                    <a:pt x="6465" y="24968"/>
                    <a:pt x="6406" y="25230"/>
                    <a:pt x="6310" y="25468"/>
                  </a:cubicBezTo>
                  <a:cubicBezTo>
                    <a:pt x="6275" y="25563"/>
                    <a:pt x="6239" y="25671"/>
                    <a:pt x="6191" y="25790"/>
                  </a:cubicBezTo>
                  <a:cubicBezTo>
                    <a:pt x="6132" y="25921"/>
                    <a:pt x="6096" y="26040"/>
                    <a:pt x="6037" y="26183"/>
                  </a:cubicBezTo>
                  <a:cubicBezTo>
                    <a:pt x="5870" y="26540"/>
                    <a:pt x="5703" y="26897"/>
                    <a:pt x="5525" y="27254"/>
                  </a:cubicBezTo>
                  <a:cubicBezTo>
                    <a:pt x="5358" y="27588"/>
                    <a:pt x="5227" y="27945"/>
                    <a:pt x="5096" y="28290"/>
                  </a:cubicBezTo>
                  <a:cubicBezTo>
                    <a:pt x="5036" y="28457"/>
                    <a:pt x="4977" y="28623"/>
                    <a:pt x="4929" y="28802"/>
                  </a:cubicBezTo>
                  <a:cubicBezTo>
                    <a:pt x="4906" y="28873"/>
                    <a:pt x="4882" y="28957"/>
                    <a:pt x="4870" y="29040"/>
                  </a:cubicBezTo>
                  <a:cubicBezTo>
                    <a:pt x="4858" y="29135"/>
                    <a:pt x="4822" y="29242"/>
                    <a:pt x="4810" y="29350"/>
                  </a:cubicBezTo>
                  <a:cubicBezTo>
                    <a:pt x="4798" y="29433"/>
                    <a:pt x="4786" y="29540"/>
                    <a:pt x="4763" y="29647"/>
                  </a:cubicBezTo>
                  <a:cubicBezTo>
                    <a:pt x="4751" y="29731"/>
                    <a:pt x="4739" y="29826"/>
                    <a:pt x="4739" y="29909"/>
                  </a:cubicBezTo>
                  <a:cubicBezTo>
                    <a:pt x="4727" y="30016"/>
                    <a:pt x="4703" y="30124"/>
                    <a:pt x="4703" y="30207"/>
                  </a:cubicBezTo>
                  <a:cubicBezTo>
                    <a:pt x="4703" y="30314"/>
                    <a:pt x="4691" y="30421"/>
                    <a:pt x="4691" y="30528"/>
                  </a:cubicBezTo>
                  <a:cubicBezTo>
                    <a:pt x="4679" y="30743"/>
                    <a:pt x="4691" y="30981"/>
                    <a:pt x="4739" y="31207"/>
                  </a:cubicBezTo>
                  <a:cubicBezTo>
                    <a:pt x="4786" y="31445"/>
                    <a:pt x="4846" y="31683"/>
                    <a:pt x="4929" y="31909"/>
                  </a:cubicBezTo>
                  <a:cubicBezTo>
                    <a:pt x="5025" y="32136"/>
                    <a:pt x="5144" y="32350"/>
                    <a:pt x="5287" y="32552"/>
                  </a:cubicBezTo>
                  <a:cubicBezTo>
                    <a:pt x="5417" y="32743"/>
                    <a:pt x="5572" y="32933"/>
                    <a:pt x="5751" y="33100"/>
                  </a:cubicBezTo>
                  <a:cubicBezTo>
                    <a:pt x="5894" y="33231"/>
                    <a:pt x="6060" y="33362"/>
                    <a:pt x="6239" y="33481"/>
                  </a:cubicBezTo>
                  <a:lnTo>
                    <a:pt x="6465" y="33624"/>
                  </a:lnTo>
                  <a:cubicBezTo>
                    <a:pt x="6632" y="33707"/>
                    <a:pt x="6775" y="33803"/>
                    <a:pt x="6953" y="33874"/>
                  </a:cubicBezTo>
                  <a:cubicBezTo>
                    <a:pt x="7287" y="34005"/>
                    <a:pt x="7620" y="34160"/>
                    <a:pt x="7977" y="34243"/>
                  </a:cubicBezTo>
                  <a:cubicBezTo>
                    <a:pt x="8156" y="34291"/>
                    <a:pt x="8358" y="34338"/>
                    <a:pt x="8537" y="34362"/>
                  </a:cubicBezTo>
                  <a:cubicBezTo>
                    <a:pt x="8727" y="34398"/>
                    <a:pt x="8918" y="34422"/>
                    <a:pt x="9108" y="34434"/>
                  </a:cubicBezTo>
                  <a:cubicBezTo>
                    <a:pt x="9323" y="34469"/>
                    <a:pt x="9549" y="34481"/>
                    <a:pt x="9763" y="34481"/>
                  </a:cubicBezTo>
                  <a:cubicBezTo>
                    <a:pt x="9906" y="34481"/>
                    <a:pt x="10037" y="34481"/>
                    <a:pt x="10168" y="34469"/>
                  </a:cubicBezTo>
                  <a:lnTo>
                    <a:pt x="10704" y="34422"/>
                  </a:lnTo>
                  <a:cubicBezTo>
                    <a:pt x="10894" y="34386"/>
                    <a:pt x="11097" y="34362"/>
                    <a:pt x="11287" y="34315"/>
                  </a:cubicBezTo>
                  <a:cubicBezTo>
                    <a:pt x="11644" y="34243"/>
                    <a:pt x="12002" y="34136"/>
                    <a:pt x="12347" y="34041"/>
                  </a:cubicBezTo>
                  <a:cubicBezTo>
                    <a:pt x="12668" y="33945"/>
                    <a:pt x="13002" y="33826"/>
                    <a:pt x="13323" y="33707"/>
                  </a:cubicBezTo>
                  <a:cubicBezTo>
                    <a:pt x="13514" y="33636"/>
                    <a:pt x="13692" y="33576"/>
                    <a:pt x="13895" y="33505"/>
                  </a:cubicBezTo>
                  <a:cubicBezTo>
                    <a:pt x="14073" y="33422"/>
                    <a:pt x="14252" y="33362"/>
                    <a:pt x="14431" y="33291"/>
                  </a:cubicBezTo>
                  <a:cubicBezTo>
                    <a:pt x="14764" y="33148"/>
                    <a:pt x="15097" y="32993"/>
                    <a:pt x="15443" y="32826"/>
                  </a:cubicBezTo>
                  <a:cubicBezTo>
                    <a:pt x="15621" y="32755"/>
                    <a:pt x="15776" y="32671"/>
                    <a:pt x="15955" y="32588"/>
                  </a:cubicBezTo>
                  <a:cubicBezTo>
                    <a:pt x="16121" y="32517"/>
                    <a:pt x="16300" y="32421"/>
                    <a:pt x="16466" y="32338"/>
                  </a:cubicBezTo>
                  <a:cubicBezTo>
                    <a:pt x="16788" y="32171"/>
                    <a:pt x="17121" y="31981"/>
                    <a:pt x="17431" y="31790"/>
                  </a:cubicBezTo>
                  <a:cubicBezTo>
                    <a:pt x="17740" y="31612"/>
                    <a:pt x="18038" y="31421"/>
                    <a:pt x="18336" y="31219"/>
                  </a:cubicBezTo>
                  <a:cubicBezTo>
                    <a:pt x="18633" y="31028"/>
                    <a:pt x="18919" y="30838"/>
                    <a:pt x="19217" y="30647"/>
                  </a:cubicBezTo>
                  <a:cubicBezTo>
                    <a:pt x="19514" y="30433"/>
                    <a:pt x="19812" y="30243"/>
                    <a:pt x="20110" y="30028"/>
                  </a:cubicBezTo>
                  <a:cubicBezTo>
                    <a:pt x="20276" y="29933"/>
                    <a:pt x="20419" y="29814"/>
                    <a:pt x="20586" y="29707"/>
                  </a:cubicBezTo>
                  <a:cubicBezTo>
                    <a:pt x="20753" y="29588"/>
                    <a:pt x="20919" y="29481"/>
                    <a:pt x="21062" y="29362"/>
                  </a:cubicBezTo>
                  <a:cubicBezTo>
                    <a:pt x="21229" y="29242"/>
                    <a:pt x="21372" y="29123"/>
                    <a:pt x="21539" y="29004"/>
                  </a:cubicBezTo>
                  <a:cubicBezTo>
                    <a:pt x="21717" y="28873"/>
                    <a:pt x="21884" y="28742"/>
                    <a:pt x="22062" y="28588"/>
                  </a:cubicBezTo>
                  <a:cubicBezTo>
                    <a:pt x="22348" y="28361"/>
                    <a:pt x="22622" y="28123"/>
                    <a:pt x="22908" y="27885"/>
                  </a:cubicBezTo>
                  <a:cubicBezTo>
                    <a:pt x="23182" y="27671"/>
                    <a:pt x="23444" y="27409"/>
                    <a:pt x="23694" y="27171"/>
                  </a:cubicBezTo>
                  <a:cubicBezTo>
                    <a:pt x="23956" y="26933"/>
                    <a:pt x="24217" y="26683"/>
                    <a:pt x="24456" y="26433"/>
                  </a:cubicBezTo>
                  <a:cubicBezTo>
                    <a:pt x="24729" y="26159"/>
                    <a:pt x="24979" y="25897"/>
                    <a:pt x="25229" y="25623"/>
                  </a:cubicBezTo>
                  <a:cubicBezTo>
                    <a:pt x="25349" y="25492"/>
                    <a:pt x="25480" y="25361"/>
                    <a:pt x="25599" y="25230"/>
                  </a:cubicBezTo>
                  <a:cubicBezTo>
                    <a:pt x="25682" y="25135"/>
                    <a:pt x="25753" y="25051"/>
                    <a:pt x="25825" y="24968"/>
                  </a:cubicBezTo>
                  <a:cubicBezTo>
                    <a:pt x="25872" y="24909"/>
                    <a:pt x="25932" y="24873"/>
                    <a:pt x="25980" y="24813"/>
                  </a:cubicBezTo>
                  <a:cubicBezTo>
                    <a:pt x="26218" y="24492"/>
                    <a:pt x="26468" y="24182"/>
                    <a:pt x="26706" y="23861"/>
                  </a:cubicBezTo>
                  <a:cubicBezTo>
                    <a:pt x="26896" y="23575"/>
                    <a:pt x="27111" y="23277"/>
                    <a:pt x="27301" y="22980"/>
                  </a:cubicBezTo>
                  <a:cubicBezTo>
                    <a:pt x="27706" y="22337"/>
                    <a:pt x="28087" y="21682"/>
                    <a:pt x="28480" y="21039"/>
                  </a:cubicBezTo>
                  <a:cubicBezTo>
                    <a:pt x="28849" y="20420"/>
                    <a:pt x="29230" y="19813"/>
                    <a:pt x="29587" y="19182"/>
                  </a:cubicBezTo>
                  <a:cubicBezTo>
                    <a:pt x="29790" y="18860"/>
                    <a:pt x="29968" y="18515"/>
                    <a:pt x="30123" y="18182"/>
                  </a:cubicBezTo>
                  <a:cubicBezTo>
                    <a:pt x="30302" y="17848"/>
                    <a:pt x="30468" y="17503"/>
                    <a:pt x="30623" y="17146"/>
                  </a:cubicBezTo>
                  <a:cubicBezTo>
                    <a:pt x="30706" y="16967"/>
                    <a:pt x="30778" y="16777"/>
                    <a:pt x="30861" y="16574"/>
                  </a:cubicBezTo>
                  <a:cubicBezTo>
                    <a:pt x="30921" y="16419"/>
                    <a:pt x="30980" y="16253"/>
                    <a:pt x="31040" y="16074"/>
                  </a:cubicBezTo>
                  <a:cubicBezTo>
                    <a:pt x="31064" y="16003"/>
                    <a:pt x="31075" y="15908"/>
                    <a:pt x="31111" y="15836"/>
                  </a:cubicBezTo>
                  <a:cubicBezTo>
                    <a:pt x="31135" y="15741"/>
                    <a:pt x="31171" y="15657"/>
                    <a:pt x="31183" y="15586"/>
                  </a:cubicBezTo>
                  <a:lnTo>
                    <a:pt x="31314" y="15050"/>
                  </a:lnTo>
                  <a:cubicBezTo>
                    <a:pt x="31361" y="14848"/>
                    <a:pt x="31397" y="14669"/>
                    <a:pt x="31433" y="14479"/>
                  </a:cubicBezTo>
                  <a:cubicBezTo>
                    <a:pt x="31480" y="14300"/>
                    <a:pt x="31516" y="14110"/>
                    <a:pt x="31540" y="13931"/>
                  </a:cubicBezTo>
                  <a:cubicBezTo>
                    <a:pt x="31611" y="13574"/>
                    <a:pt x="31647" y="13229"/>
                    <a:pt x="31695" y="12871"/>
                  </a:cubicBezTo>
                  <a:cubicBezTo>
                    <a:pt x="31706" y="12752"/>
                    <a:pt x="31718" y="12645"/>
                    <a:pt x="31718" y="12526"/>
                  </a:cubicBezTo>
                  <a:cubicBezTo>
                    <a:pt x="31730" y="12443"/>
                    <a:pt x="31730" y="12348"/>
                    <a:pt x="31754" y="12264"/>
                  </a:cubicBezTo>
                  <a:lnTo>
                    <a:pt x="31790" y="11728"/>
                  </a:lnTo>
                  <a:cubicBezTo>
                    <a:pt x="31814" y="11550"/>
                    <a:pt x="31826" y="11371"/>
                    <a:pt x="31826" y="11193"/>
                  </a:cubicBezTo>
                  <a:cubicBezTo>
                    <a:pt x="31826" y="11014"/>
                    <a:pt x="31837" y="10835"/>
                    <a:pt x="31837" y="10657"/>
                  </a:cubicBezTo>
                  <a:lnTo>
                    <a:pt x="31837" y="10109"/>
                  </a:lnTo>
                  <a:cubicBezTo>
                    <a:pt x="31826" y="9931"/>
                    <a:pt x="31826" y="9728"/>
                    <a:pt x="31814" y="9550"/>
                  </a:cubicBezTo>
                  <a:cubicBezTo>
                    <a:pt x="31766" y="9157"/>
                    <a:pt x="31718" y="8764"/>
                    <a:pt x="31647" y="8359"/>
                  </a:cubicBezTo>
                  <a:cubicBezTo>
                    <a:pt x="31611" y="8240"/>
                    <a:pt x="31599" y="8121"/>
                    <a:pt x="31576" y="8026"/>
                  </a:cubicBezTo>
                  <a:cubicBezTo>
                    <a:pt x="31552" y="7942"/>
                    <a:pt x="31540" y="7883"/>
                    <a:pt x="31516" y="7811"/>
                  </a:cubicBezTo>
                  <a:cubicBezTo>
                    <a:pt x="31480" y="7704"/>
                    <a:pt x="31456" y="7585"/>
                    <a:pt x="31421" y="7490"/>
                  </a:cubicBezTo>
                  <a:cubicBezTo>
                    <a:pt x="31409" y="7406"/>
                    <a:pt x="31373" y="7335"/>
                    <a:pt x="31349" y="7264"/>
                  </a:cubicBezTo>
                  <a:cubicBezTo>
                    <a:pt x="31314" y="7168"/>
                    <a:pt x="31290" y="7073"/>
                    <a:pt x="31254" y="6978"/>
                  </a:cubicBezTo>
                  <a:cubicBezTo>
                    <a:pt x="31242" y="6930"/>
                    <a:pt x="31218" y="6871"/>
                    <a:pt x="31195" y="6835"/>
                  </a:cubicBezTo>
                  <a:cubicBezTo>
                    <a:pt x="31183" y="6775"/>
                    <a:pt x="31159" y="6728"/>
                    <a:pt x="31135" y="6668"/>
                  </a:cubicBezTo>
                  <a:cubicBezTo>
                    <a:pt x="31099" y="6573"/>
                    <a:pt x="31064" y="6490"/>
                    <a:pt x="31016" y="6394"/>
                  </a:cubicBezTo>
                  <a:cubicBezTo>
                    <a:pt x="30980" y="6311"/>
                    <a:pt x="30944" y="6240"/>
                    <a:pt x="30897" y="6144"/>
                  </a:cubicBezTo>
                  <a:cubicBezTo>
                    <a:pt x="30873" y="6073"/>
                    <a:pt x="30825" y="6002"/>
                    <a:pt x="30802" y="5918"/>
                  </a:cubicBezTo>
                  <a:cubicBezTo>
                    <a:pt x="30742" y="5835"/>
                    <a:pt x="30694" y="5728"/>
                    <a:pt x="30635" y="5644"/>
                  </a:cubicBezTo>
                  <a:cubicBezTo>
                    <a:pt x="30540" y="5478"/>
                    <a:pt x="30444" y="5311"/>
                    <a:pt x="30349" y="5168"/>
                  </a:cubicBezTo>
                  <a:cubicBezTo>
                    <a:pt x="30266" y="5001"/>
                    <a:pt x="30147" y="4847"/>
                    <a:pt x="30040" y="4704"/>
                  </a:cubicBezTo>
                  <a:cubicBezTo>
                    <a:pt x="29932" y="4549"/>
                    <a:pt x="29825" y="4406"/>
                    <a:pt x="29706" y="4251"/>
                  </a:cubicBezTo>
                  <a:cubicBezTo>
                    <a:pt x="29587" y="4073"/>
                    <a:pt x="29444" y="3918"/>
                    <a:pt x="29313" y="3751"/>
                  </a:cubicBezTo>
                  <a:lnTo>
                    <a:pt x="28956" y="3346"/>
                  </a:lnTo>
                  <a:cubicBezTo>
                    <a:pt x="28909" y="3287"/>
                    <a:pt x="28849" y="3239"/>
                    <a:pt x="28789" y="3180"/>
                  </a:cubicBezTo>
                  <a:cubicBezTo>
                    <a:pt x="28718" y="3108"/>
                    <a:pt x="28635" y="3037"/>
                    <a:pt x="28551" y="2965"/>
                  </a:cubicBezTo>
                  <a:cubicBezTo>
                    <a:pt x="28492" y="2906"/>
                    <a:pt x="28432" y="2858"/>
                    <a:pt x="28373" y="2811"/>
                  </a:cubicBezTo>
                  <a:cubicBezTo>
                    <a:pt x="28301" y="2739"/>
                    <a:pt x="28206" y="2680"/>
                    <a:pt x="28135" y="2608"/>
                  </a:cubicBezTo>
                  <a:cubicBezTo>
                    <a:pt x="28063" y="2525"/>
                    <a:pt x="27956" y="2465"/>
                    <a:pt x="27885" y="2406"/>
                  </a:cubicBezTo>
                  <a:cubicBezTo>
                    <a:pt x="27789" y="2334"/>
                    <a:pt x="27706" y="2275"/>
                    <a:pt x="27611" y="2203"/>
                  </a:cubicBezTo>
                  <a:cubicBezTo>
                    <a:pt x="27551" y="2156"/>
                    <a:pt x="27492" y="2132"/>
                    <a:pt x="27432" y="2084"/>
                  </a:cubicBezTo>
                  <a:cubicBezTo>
                    <a:pt x="27325" y="2025"/>
                    <a:pt x="27242" y="1953"/>
                    <a:pt x="27134" y="1894"/>
                  </a:cubicBezTo>
                  <a:cubicBezTo>
                    <a:pt x="27075" y="1858"/>
                    <a:pt x="27027" y="1811"/>
                    <a:pt x="26968" y="1787"/>
                  </a:cubicBezTo>
                  <a:cubicBezTo>
                    <a:pt x="26873" y="1727"/>
                    <a:pt x="26765" y="1668"/>
                    <a:pt x="26658" y="1596"/>
                  </a:cubicBezTo>
                  <a:cubicBezTo>
                    <a:pt x="26492" y="1489"/>
                    <a:pt x="26337" y="1418"/>
                    <a:pt x="26170" y="1322"/>
                  </a:cubicBezTo>
                  <a:cubicBezTo>
                    <a:pt x="26003" y="1239"/>
                    <a:pt x="25825" y="1180"/>
                    <a:pt x="25658" y="1084"/>
                  </a:cubicBezTo>
                  <a:cubicBezTo>
                    <a:pt x="25468" y="1001"/>
                    <a:pt x="25277" y="918"/>
                    <a:pt x="25087" y="846"/>
                  </a:cubicBezTo>
                  <a:cubicBezTo>
                    <a:pt x="24741" y="715"/>
                    <a:pt x="24384" y="596"/>
                    <a:pt x="24039" y="489"/>
                  </a:cubicBezTo>
                  <a:cubicBezTo>
                    <a:pt x="23694" y="382"/>
                    <a:pt x="23336" y="287"/>
                    <a:pt x="22979" y="203"/>
                  </a:cubicBezTo>
                  <a:cubicBezTo>
                    <a:pt x="22777" y="167"/>
                    <a:pt x="22562" y="120"/>
                    <a:pt x="22372" y="108"/>
                  </a:cubicBezTo>
                  <a:cubicBezTo>
                    <a:pt x="22193" y="84"/>
                    <a:pt x="22027" y="72"/>
                    <a:pt x="21848" y="60"/>
                  </a:cubicBezTo>
                  <a:cubicBezTo>
                    <a:pt x="21491" y="48"/>
                    <a:pt x="21134" y="13"/>
                    <a:pt x="20765" y="13"/>
                  </a:cubicBezTo>
                  <a:cubicBezTo>
                    <a:pt x="20586" y="13"/>
                    <a:pt x="20407" y="1"/>
                    <a:pt x="20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7"/>
            <p:cNvSpPr/>
            <p:nvPr/>
          </p:nvSpPr>
          <p:spPr>
            <a:xfrm>
              <a:off x="2634850" y="1155025"/>
              <a:ext cx="759925" cy="835850"/>
            </a:xfrm>
            <a:custGeom>
              <a:rect b="b" l="l" r="r" t="t"/>
              <a:pathLst>
                <a:path extrusionOk="0" h="33434" w="30397">
                  <a:moveTo>
                    <a:pt x="16109" y="1"/>
                  </a:moveTo>
                  <a:cubicBezTo>
                    <a:pt x="15419" y="1"/>
                    <a:pt x="14740" y="84"/>
                    <a:pt x="14085" y="179"/>
                  </a:cubicBezTo>
                  <a:cubicBezTo>
                    <a:pt x="13276" y="322"/>
                    <a:pt x="12597" y="477"/>
                    <a:pt x="11966" y="691"/>
                  </a:cubicBezTo>
                  <a:cubicBezTo>
                    <a:pt x="11609" y="810"/>
                    <a:pt x="11240" y="941"/>
                    <a:pt x="10978" y="1037"/>
                  </a:cubicBezTo>
                  <a:cubicBezTo>
                    <a:pt x="10692" y="1132"/>
                    <a:pt x="10347" y="1251"/>
                    <a:pt x="10025" y="1394"/>
                  </a:cubicBezTo>
                  <a:cubicBezTo>
                    <a:pt x="9227" y="1715"/>
                    <a:pt x="8608" y="2025"/>
                    <a:pt x="8061" y="2370"/>
                  </a:cubicBezTo>
                  <a:cubicBezTo>
                    <a:pt x="7358" y="2799"/>
                    <a:pt x="6715" y="3192"/>
                    <a:pt x="6072" y="3597"/>
                  </a:cubicBezTo>
                  <a:cubicBezTo>
                    <a:pt x="5977" y="3668"/>
                    <a:pt x="5894" y="3787"/>
                    <a:pt x="5882" y="3918"/>
                  </a:cubicBezTo>
                  <a:cubicBezTo>
                    <a:pt x="5691" y="4073"/>
                    <a:pt x="5477" y="4251"/>
                    <a:pt x="5287" y="4406"/>
                  </a:cubicBezTo>
                  <a:cubicBezTo>
                    <a:pt x="5001" y="4668"/>
                    <a:pt x="4727" y="4918"/>
                    <a:pt x="4429" y="5216"/>
                  </a:cubicBezTo>
                  <a:cubicBezTo>
                    <a:pt x="4155" y="5466"/>
                    <a:pt x="3929" y="5704"/>
                    <a:pt x="3739" y="5930"/>
                  </a:cubicBezTo>
                  <a:cubicBezTo>
                    <a:pt x="3274" y="6478"/>
                    <a:pt x="2834" y="7061"/>
                    <a:pt x="2429" y="7645"/>
                  </a:cubicBezTo>
                  <a:cubicBezTo>
                    <a:pt x="2310" y="7799"/>
                    <a:pt x="2203" y="7966"/>
                    <a:pt x="2108" y="8133"/>
                  </a:cubicBezTo>
                  <a:cubicBezTo>
                    <a:pt x="2072" y="8180"/>
                    <a:pt x="2060" y="8204"/>
                    <a:pt x="2024" y="8252"/>
                  </a:cubicBezTo>
                  <a:cubicBezTo>
                    <a:pt x="1965" y="8335"/>
                    <a:pt x="1905" y="8442"/>
                    <a:pt x="1846" y="8550"/>
                  </a:cubicBezTo>
                  <a:cubicBezTo>
                    <a:pt x="1691" y="8847"/>
                    <a:pt x="1512" y="9157"/>
                    <a:pt x="1357" y="9490"/>
                  </a:cubicBezTo>
                  <a:cubicBezTo>
                    <a:pt x="1226" y="9788"/>
                    <a:pt x="1060" y="10121"/>
                    <a:pt x="929" y="10466"/>
                  </a:cubicBezTo>
                  <a:cubicBezTo>
                    <a:pt x="857" y="10693"/>
                    <a:pt x="798" y="10859"/>
                    <a:pt x="738" y="11002"/>
                  </a:cubicBezTo>
                  <a:cubicBezTo>
                    <a:pt x="679" y="11181"/>
                    <a:pt x="619" y="11371"/>
                    <a:pt x="536" y="11633"/>
                  </a:cubicBezTo>
                  <a:cubicBezTo>
                    <a:pt x="441" y="11967"/>
                    <a:pt x="357" y="12300"/>
                    <a:pt x="286" y="12621"/>
                  </a:cubicBezTo>
                  <a:cubicBezTo>
                    <a:pt x="214" y="12979"/>
                    <a:pt x="119" y="13383"/>
                    <a:pt x="83" y="13812"/>
                  </a:cubicBezTo>
                  <a:cubicBezTo>
                    <a:pt x="0" y="14443"/>
                    <a:pt x="0" y="14943"/>
                    <a:pt x="83" y="15408"/>
                  </a:cubicBezTo>
                  <a:cubicBezTo>
                    <a:pt x="143" y="15717"/>
                    <a:pt x="203" y="16015"/>
                    <a:pt x="286" y="16289"/>
                  </a:cubicBezTo>
                  <a:cubicBezTo>
                    <a:pt x="334" y="16455"/>
                    <a:pt x="393" y="16610"/>
                    <a:pt x="464" y="16777"/>
                  </a:cubicBezTo>
                  <a:cubicBezTo>
                    <a:pt x="476" y="16824"/>
                    <a:pt x="512" y="16884"/>
                    <a:pt x="524" y="16932"/>
                  </a:cubicBezTo>
                  <a:cubicBezTo>
                    <a:pt x="572" y="17027"/>
                    <a:pt x="619" y="17146"/>
                    <a:pt x="679" y="17253"/>
                  </a:cubicBezTo>
                  <a:lnTo>
                    <a:pt x="762" y="17432"/>
                  </a:lnTo>
                  <a:cubicBezTo>
                    <a:pt x="822" y="17563"/>
                    <a:pt x="893" y="17705"/>
                    <a:pt x="976" y="17836"/>
                  </a:cubicBezTo>
                  <a:cubicBezTo>
                    <a:pt x="988" y="17884"/>
                    <a:pt x="1012" y="17920"/>
                    <a:pt x="1048" y="17967"/>
                  </a:cubicBezTo>
                  <a:cubicBezTo>
                    <a:pt x="1107" y="18074"/>
                    <a:pt x="1167" y="18182"/>
                    <a:pt x="1238" y="18277"/>
                  </a:cubicBezTo>
                  <a:cubicBezTo>
                    <a:pt x="1274" y="18313"/>
                    <a:pt x="1298" y="18360"/>
                    <a:pt x="1334" y="18396"/>
                  </a:cubicBezTo>
                  <a:lnTo>
                    <a:pt x="1548" y="18717"/>
                  </a:lnTo>
                  <a:lnTo>
                    <a:pt x="1596" y="18777"/>
                  </a:lnTo>
                  <a:cubicBezTo>
                    <a:pt x="1691" y="18896"/>
                    <a:pt x="1786" y="19027"/>
                    <a:pt x="1893" y="19146"/>
                  </a:cubicBezTo>
                  <a:cubicBezTo>
                    <a:pt x="2048" y="19313"/>
                    <a:pt x="2191" y="19468"/>
                    <a:pt x="2358" y="19634"/>
                  </a:cubicBezTo>
                  <a:cubicBezTo>
                    <a:pt x="2500" y="19789"/>
                    <a:pt x="2667" y="19932"/>
                    <a:pt x="2834" y="20087"/>
                  </a:cubicBezTo>
                  <a:cubicBezTo>
                    <a:pt x="2905" y="20158"/>
                    <a:pt x="3001" y="20230"/>
                    <a:pt x="3072" y="20301"/>
                  </a:cubicBezTo>
                  <a:cubicBezTo>
                    <a:pt x="3322" y="20539"/>
                    <a:pt x="3548" y="20765"/>
                    <a:pt x="3751" y="20992"/>
                  </a:cubicBezTo>
                  <a:cubicBezTo>
                    <a:pt x="3774" y="21015"/>
                    <a:pt x="3798" y="21039"/>
                    <a:pt x="3810" y="21063"/>
                  </a:cubicBezTo>
                  <a:cubicBezTo>
                    <a:pt x="3870" y="21134"/>
                    <a:pt x="3953" y="21218"/>
                    <a:pt x="4013" y="21301"/>
                  </a:cubicBezTo>
                  <a:lnTo>
                    <a:pt x="4096" y="21420"/>
                  </a:lnTo>
                  <a:lnTo>
                    <a:pt x="4191" y="21539"/>
                  </a:lnTo>
                  <a:cubicBezTo>
                    <a:pt x="4274" y="21658"/>
                    <a:pt x="4346" y="21789"/>
                    <a:pt x="4405" y="21896"/>
                  </a:cubicBezTo>
                  <a:cubicBezTo>
                    <a:pt x="4513" y="22123"/>
                    <a:pt x="4608" y="22325"/>
                    <a:pt x="4679" y="22539"/>
                  </a:cubicBezTo>
                  <a:cubicBezTo>
                    <a:pt x="4691" y="22551"/>
                    <a:pt x="4691" y="22587"/>
                    <a:pt x="4703" y="22611"/>
                  </a:cubicBezTo>
                  <a:cubicBezTo>
                    <a:pt x="4727" y="22670"/>
                    <a:pt x="4751" y="22742"/>
                    <a:pt x="4763" y="22801"/>
                  </a:cubicBezTo>
                  <a:lnTo>
                    <a:pt x="4798" y="22944"/>
                  </a:lnTo>
                  <a:lnTo>
                    <a:pt x="4822" y="23075"/>
                  </a:lnTo>
                  <a:lnTo>
                    <a:pt x="4846" y="23135"/>
                  </a:lnTo>
                  <a:cubicBezTo>
                    <a:pt x="4858" y="23206"/>
                    <a:pt x="4870" y="23301"/>
                    <a:pt x="4882" y="23373"/>
                  </a:cubicBezTo>
                  <a:cubicBezTo>
                    <a:pt x="4882" y="23420"/>
                    <a:pt x="4906" y="23444"/>
                    <a:pt x="4906" y="23492"/>
                  </a:cubicBezTo>
                  <a:cubicBezTo>
                    <a:pt x="4917" y="23563"/>
                    <a:pt x="4929" y="23659"/>
                    <a:pt x="4929" y="23730"/>
                  </a:cubicBezTo>
                  <a:cubicBezTo>
                    <a:pt x="4941" y="23778"/>
                    <a:pt x="4941" y="23801"/>
                    <a:pt x="4941" y="23849"/>
                  </a:cubicBezTo>
                  <a:cubicBezTo>
                    <a:pt x="4965" y="23932"/>
                    <a:pt x="4965" y="24016"/>
                    <a:pt x="4965" y="24099"/>
                  </a:cubicBezTo>
                  <a:lnTo>
                    <a:pt x="4965" y="24444"/>
                  </a:lnTo>
                  <a:cubicBezTo>
                    <a:pt x="4929" y="24968"/>
                    <a:pt x="4882" y="25456"/>
                    <a:pt x="4822" y="25933"/>
                  </a:cubicBezTo>
                  <a:cubicBezTo>
                    <a:pt x="4798" y="26123"/>
                    <a:pt x="4763" y="26337"/>
                    <a:pt x="4739" y="26528"/>
                  </a:cubicBezTo>
                  <a:cubicBezTo>
                    <a:pt x="4691" y="26837"/>
                    <a:pt x="4632" y="27183"/>
                    <a:pt x="4608" y="27504"/>
                  </a:cubicBezTo>
                  <a:lnTo>
                    <a:pt x="4608" y="27564"/>
                  </a:lnTo>
                  <a:cubicBezTo>
                    <a:pt x="4584" y="27719"/>
                    <a:pt x="4572" y="27885"/>
                    <a:pt x="4560" y="28040"/>
                  </a:cubicBezTo>
                  <a:cubicBezTo>
                    <a:pt x="4548" y="28278"/>
                    <a:pt x="4525" y="28504"/>
                    <a:pt x="4525" y="28695"/>
                  </a:cubicBezTo>
                  <a:cubicBezTo>
                    <a:pt x="4513" y="28873"/>
                    <a:pt x="4525" y="29088"/>
                    <a:pt x="4560" y="29278"/>
                  </a:cubicBezTo>
                  <a:cubicBezTo>
                    <a:pt x="4608" y="29576"/>
                    <a:pt x="4667" y="29814"/>
                    <a:pt x="4739" y="30040"/>
                  </a:cubicBezTo>
                  <a:cubicBezTo>
                    <a:pt x="4810" y="30266"/>
                    <a:pt x="4917" y="30481"/>
                    <a:pt x="5036" y="30719"/>
                  </a:cubicBezTo>
                  <a:cubicBezTo>
                    <a:pt x="5144" y="30933"/>
                    <a:pt x="5263" y="31159"/>
                    <a:pt x="5417" y="31362"/>
                  </a:cubicBezTo>
                  <a:cubicBezTo>
                    <a:pt x="5739" y="31779"/>
                    <a:pt x="6108" y="32124"/>
                    <a:pt x="6525" y="32386"/>
                  </a:cubicBezTo>
                  <a:cubicBezTo>
                    <a:pt x="6953" y="32672"/>
                    <a:pt x="7465" y="32898"/>
                    <a:pt x="8001" y="33041"/>
                  </a:cubicBezTo>
                  <a:cubicBezTo>
                    <a:pt x="8061" y="33064"/>
                    <a:pt x="8096" y="33076"/>
                    <a:pt x="8144" y="33088"/>
                  </a:cubicBezTo>
                  <a:cubicBezTo>
                    <a:pt x="8287" y="33124"/>
                    <a:pt x="8418" y="33160"/>
                    <a:pt x="8549" y="33195"/>
                  </a:cubicBezTo>
                  <a:cubicBezTo>
                    <a:pt x="9073" y="33314"/>
                    <a:pt x="9537" y="33374"/>
                    <a:pt x="9989" y="33374"/>
                  </a:cubicBezTo>
                  <a:cubicBezTo>
                    <a:pt x="10049" y="33374"/>
                    <a:pt x="10097" y="33374"/>
                    <a:pt x="10228" y="33434"/>
                  </a:cubicBezTo>
                  <a:cubicBezTo>
                    <a:pt x="10621" y="33422"/>
                    <a:pt x="11037" y="33362"/>
                    <a:pt x="11513" y="33255"/>
                  </a:cubicBezTo>
                  <a:lnTo>
                    <a:pt x="11549" y="33243"/>
                  </a:lnTo>
                  <a:cubicBezTo>
                    <a:pt x="11704" y="33195"/>
                    <a:pt x="11871" y="33160"/>
                    <a:pt x="12025" y="33112"/>
                  </a:cubicBezTo>
                  <a:cubicBezTo>
                    <a:pt x="12418" y="33017"/>
                    <a:pt x="12764" y="32910"/>
                    <a:pt x="13073" y="32791"/>
                  </a:cubicBezTo>
                  <a:cubicBezTo>
                    <a:pt x="13799" y="32517"/>
                    <a:pt x="14490" y="32171"/>
                    <a:pt x="15002" y="31898"/>
                  </a:cubicBezTo>
                  <a:lnTo>
                    <a:pt x="15062" y="31874"/>
                  </a:lnTo>
                  <a:cubicBezTo>
                    <a:pt x="15383" y="31707"/>
                    <a:pt x="15693" y="31540"/>
                    <a:pt x="16002" y="31362"/>
                  </a:cubicBezTo>
                  <a:cubicBezTo>
                    <a:pt x="16336" y="31183"/>
                    <a:pt x="16657" y="30993"/>
                    <a:pt x="17026" y="30767"/>
                  </a:cubicBezTo>
                  <a:cubicBezTo>
                    <a:pt x="17288" y="30624"/>
                    <a:pt x="17538" y="30457"/>
                    <a:pt x="17776" y="30302"/>
                  </a:cubicBezTo>
                  <a:lnTo>
                    <a:pt x="17860" y="30243"/>
                  </a:lnTo>
                  <a:lnTo>
                    <a:pt x="18074" y="30124"/>
                  </a:lnTo>
                  <a:cubicBezTo>
                    <a:pt x="18312" y="29981"/>
                    <a:pt x="18550" y="29826"/>
                    <a:pt x="18788" y="29671"/>
                  </a:cubicBezTo>
                  <a:cubicBezTo>
                    <a:pt x="19372" y="29278"/>
                    <a:pt x="19979" y="28873"/>
                    <a:pt x="20538" y="28433"/>
                  </a:cubicBezTo>
                  <a:cubicBezTo>
                    <a:pt x="21098" y="28004"/>
                    <a:pt x="21646" y="27564"/>
                    <a:pt x="22181" y="27111"/>
                  </a:cubicBezTo>
                  <a:cubicBezTo>
                    <a:pt x="22705" y="26659"/>
                    <a:pt x="23241" y="26183"/>
                    <a:pt x="23848" y="25623"/>
                  </a:cubicBezTo>
                  <a:cubicBezTo>
                    <a:pt x="24134" y="25337"/>
                    <a:pt x="24396" y="25087"/>
                    <a:pt x="24634" y="24849"/>
                  </a:cubicBezTo>
                  <a:lnTo>
                    <a:pt x="24646" y="24825"/>
                  </a:lnTo>
                  <a:cubicBezTo>
                    <a:pt x="24884" y="24611"/>
                    <a:pt x="25122" y="24349"/>
                    <a:pt x="25349" y="24099"/>
                  </a:cubicBezTo>
                  <a:cubicBezTo>
                    <a:pt x="25765" y="23623"/>
                    <a:pt x="26242" y="23075"/>
                    <a:pt x="26670" y="22480"/>
                  </a:cubicBezTo>
                  <a:cubicBezTo>
                    <a:pt x="26718" y="22432"/>
                    <a:pt x="26753" y="22385"/>
                    <a:pt x="26777" y="22349"/>
                  </a:cubicBezTo>
                  <a:cubicBezTo>
                    <a:pt x="26837" y="22242"/>
                    <a:pt x="26908" y="22146"/>
                    <a:pt x="26992" y="22051"/>
                  </a:cubicBezTo>
                  <a:lnTo>
                    <a:pt x="27349" y="21527"/>
                  </a:lnTo>
                  <a:cubicBezTo>
                    <a:pt x="27551" y="21194"/>
                    <a:pt x="27766" y="20872"/>
                    <a:pt x="27908" y="20622"/>
                  </a:cubicBezTo>
                  <a:cubicBezTo>
                    <a:pt x="27920" y="20575"/>
                    <a:pt x="27956" y="20527"/>
                    <a:pt x="27980" y="20480"/>
                  </a:cubicBezTo>
                  <a:lnTo>
                    <a:pt x="28158" y="20170"/>
                  </a:lnTo>
                  <a:lnTo>
                    <a:pt x="28266" y="19991"/>
                  </a:lnTo>
                  <a:cubicBezTo>
                    <a:pt x="28337" y="19884"/>
                    <a:pt x="28397" y="19765"/>
                    <a:pt x="28456" y="19646"/>
                  </a:cubicBezTo>
                  <a:cubicBezTo>
                    <a:pt x="28516" y="19551"/>
                    <a:pt x="28563" y="19432"/>
                    <a:pt x="28623" y="19313"/>
                  </a:cubicBezTo>
                  <a:cubicBezTo>
                    <a:pt x="28635" y="19253"/>
                    <a:pt x="28670" y="19206"/>
                    <a:pt x="28694" y="19146"/>
                  </a:cubicBezTo>
                  <a:cubicBezTo>
                    <a:pt x="28754" y="19039"/>
                    <a:pt x="28801" y="18920"/>
                    <a:pt x="28849" y="18801"/>
                  </a:cubicBezTo>
                  <a:cubicBezTo>
                    <a:pt x="28861" y="18753"/>
                    <a:pt x="28897" y="18717"/>
                    <a:pt x="28909" y="18670"/>
                  </a:cubicBezTo>
                  <a:cubicBezTo>
                    <a:pt x="29159" y="18039"/>
                    <a:pt x="29385" y="17384"/>
                    <a:pt x="29623" y="16670"/>
                  </a:cubicBezTo>
                  <a:cubicBezTo>
                    <a:pt x="29682" y="16479"/>
                    <a:pt x="29742" y="16289"/>
                    <a:pt x="29801" y="16110"/>
                  </a:cubicBezTo>
                  <a:cubicBezTo>
                    <a:pt x="29813" y="16062"/>
                    <a:pt x="29825" y="16003"/>
                    <a:pt x="29849" y="15955"/>
                  </a:cubicBezTo>
                  <a:cubicBezTo>
                    <a:pt x="29885" y="15836"/>
                    <a:pt x="29921" y="15741"/>
                    <a:pt x="29944" y="15622"/>
                  </a:cubicBezTo>
                  <a:lnTo>
                    <a:pt x="30111" y="14991"/>
                  </a:lnTo>
                  <a:cubicBezTo>
                    <a:pt x="30147" y="14872"/>
                    <a:pt x="30171" y="14753"/>
                    <a:pt x="30182" y="14634"/>
                  </a:cubicBezTo>
                  <a:cubicBezTo>
                    <a:pt x="30182" y="14574"/>
                    <a:pt x="30206" y="14515"/>
                    <a:pt x="30218" y="14455"/>
                  </a:cubicBezTo>
                  <a:cubicBezTo>
                    <a:pt x="30230" y="14312"/>
                    <a:pt x="30266" y="14169"/>
                    <a:pt x="30278" y="14038"/>
                  </a:cubicBezTo>
                  <a:lnTo>
                    <a:pt x="30290" y="13979"/>
                  </a:lnTo>
                  <a:cubicBezTo>
                    <a:pt x="30325" y="13812"/>
                    <a:pt x="30337" y="13669"/>
                    <a:pt x="30349" y="13503"/>
                  </a:cubicBezTo>
                  <a:lnTo>
                    <a:pt x="30361" y="13360"/>
                  </a:lnTo>
                  <a:cubicBezTo>
                    <a:pt x="30385" y="13157"/>
                    <a:pt x="30397" y="12967"/>
                    <a:pt x="30397" y="12776"/>
                  </a:cubicBezTo>
                  <a:lnTo>
                    <a:pt x="30397" y="12479"/>
                  </a:lnTo>
                  <a:lnTo>
                    <a:pt x="30397" y="12181"/>
                  </a:lnTo>
                  <a:cubicBezTo>
                    <a:pt x="30397" y="12062"/>
                    <a:pt x="30397" y="11943"/>
                    <a:pt x="30385" y="11824"/>
                  </a:cubicBezTo>
                  <a:lnTo>
                    <a:pt x="30385" y="11800"/>
                  </a:lnTo>
                  <a:cubicBezTo>
                    <a:pt x="30385" y="11705"/>
                    <a:pt x="30361" y="11574"/>
                    <a:pt x="30349" y="11431"/>
                  </a:cubicBezTo>
                  <a:cubicBezTo>
                    <a:pt x="30337" y="11252"/>
                    <a:pt x="30325" y="11062"/>
                    <a:pt x="30278" y="10883"/>
                  </a:cubicBezTo>
                  <a:cubicBezTo>
                    <a:pt x="30242" y="10693"/>
                    <a:pt x="30206" y="10478"/>
                    <a:pt x="30159" y="10288"/>
                  </a:cubicBezTo>
                  <a:cubicBezTo>
                    <a:pt x="30111" y="10085"/>
                    <a:pt x="30052" y="9871"/>
                    <a:pt x="29992" y="9669"/>
                  </a:cubicBezTo>
                  <a:lnTo>
                    <a:pt x="29968" y="9550"/>
                  </a:lnTo>
                  <a:cubicBezTo>
                    <a:pt x="29932" y="9419"/>
                    <a:pt x="29885" y="9312"/>
                    <a:pt x="29849" y="9192"/>
                  </a:cubicBezTo>
                  <a:cubicBezTo>
                    <a:pt x="29825" y="9145"/>
                    <a:pt x="29813" y="9109"/>
                    <a:pt x="29801" y="9061"/>
                  </a:cubicBezTo>
                  <a:cubicBezTo>
                    <a:pt x="29694" y="8752"/>
                    <a:pt x="29575" y="8442"/>
                    <a:pt x="29444" y="8157"/>
                  </a:cubicBezTo>
                  <a:cubicBezTo>
                    <a:pt x="29337" y="7930"/>
                    <a:pt x="29230" y="7716"/>
                    <a:pt x="29111" y="7490"/>
                  </a:cubicBezTo>
                  <a:lnTo>
                    <a:pt x="28932" y="7180"/>
                  </a:lnTo>
                  <a:cubicBezTo>
                    <a:pt x="28920" y="7168"/>
                    <a:pt x="28920" y="7133"/>
                    <a:pt x="28909" y="7121"/>
                  </a:cubicBezTo>
                  <a:cubicBezTo>
                    <a:pt x="28873" y="7073"/>
                    <a:pt x="28861" y="7026"/>
                    <a:pt x="28837" y="6978"/>
                  </a:cubicBezTo>
                  <a:lnTo>
                    <a:pt x="28682" y="6728"/>
                  </a:lnTo>
                  <a:lnTo>
                    <a:pt x="28539" y="6478"/>
                  </a:lnTo>
                  <a:cubicBezTo>
                    <a:pt x="28480" y="6371"/>
                    <a:pt x="28397" y="6287"/>
                    <a:pt x="28325" y="6180"/>
                  </a:cubicBezTo>
                  <a:lnTo>
                    <a:pt x="28242" y="6049"/>
                  </a:lnTo>
                  <a:cubicBezTo>
                    <a:pt x="28027" y="5763"/>
                    <a:pt x="27789" y="5490"/>
                    <a:pt x="27563" y="5228"/>
                  </a:cubicBezTo>
                  <a:cubicBezTo>
                    <a:pt x="27289" y="4894"/>
                    <a:pt x="26968" y="4597"/>
                    <a:pt x="26670" y="4299"/>
                  </a:cubicBezTo>
                  <a:lnTo>
                    <a:pt x="26658" y="4287"/>
                  </a:lnTo>
                  <a:cubicBezTo>
                    <a:pt x="26396" y="4037"/>
                    <a:pt x="26170" y="3811"/>
                    <a:pt x="25932" y="3620"/>
                  </a:cubicBezTo>
                  <a:cubicBezTo>
                    <a:pt x="25658" y="3382"/>
                    <a:pt x="25360" y="3156"/>
                    <a:pt x="25087" y="2942"/>
                  </a:cubicBezTo>
                  <a:cubicBezTo>
                    <a:pt x="24848" y="2763"/>
                    <a:pt x="24587" y="2596"/>
                    <a:pt x="24337" y="2430"/>
                  </a:cubicBezTo>
                  <a:lnTo>
                    <a:pt x="24253" y="2370"/>
                  </a:lnTo>
                  <a:lnTo>
                    <a:pt x="24110" y="2275"/>
                  </a:lnTo>
                  <a:cubicBezTo>
                    <a:pt x="23813" y="2084"/>
                    <a:pt x="23515" y="1894"/>
                    <a:pt x="23205" y="1715"/>
                  </a:cubicBezTo>
                  <a:cubicBezTo>
                    <a:pt x="22920" y="1549"/>
                    <a:pt x="22622" y="1406"/>
                    <a:pt x="22312" y="1251"/>
                  </a:cubicBezTo>
                  <a:cubicBezTo>
                    <a:pt x="22051" y="1120"/>
                    <a:pt x="21753" y="1001"/>
                    <a:pt x="21408" y="870"/>
                  </a:cubicBezTo>
                  <a:cubicBezTo>
                    <a:pt x="21015" y="715"/>
                    <a:pt x="20622" y="596"/>
                    <a:pt x="20300" y="513"/>
                  </a:cubicBezTo>
                  <a:cubicBezTo>
                    <a:pt x="20003" y="418"/>
                    <a:pt x="19693" y="358"/>
                    <a:pt x="19288" y="275"/>
                  </a:cubicBezTo>
                  <a:cubicBezTo>
                    <a:pt x="18955" y="203"/>
                    <a:pt x="18598" y="156"/>
                    <a:pt x="18264" y="120"/>
                  </a:cubicBezTo>
                  <a:cubicBezTo>
                    <a:pt x="17526" y="37"/>
                    <a:pt x="16907" y="1"/>
                    <a:pt x="163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7"/>
            <p:cNvSpPr/>
            <p:nvPr/>
          </p:nvSpPr>
          <p:spPr>
            <a:xfrm>
              <a:off x="3001850" y="1248600"/>
              <a:ext cx="62525" cy="117800"/>
            </a:xfrm>
            <a:custGeom>
              <a:rect b="b" l="l" r="r" t="t"/>
              <a:pathLst>
                <a:path extrusionOk="0" h="4712" w="2501">
                  <a:moveTo>
                    <a:pt x="1358" y="687"/>
                  </a:moveTo>
                  <a:cubicBezTo>
                    <a:pt x="1405" y="770"/>
                    <a:pt x="1465" y="866"/>
                    <a:pt x="1501" y="949"/>
                  </a:cubicBezTo>
                  <a:cubicBezTo>
                    <a:pt x="1608" y="1163"/>
                    <a:pt x="1715" y="1366"/>
                    <a:pt x="1798" y="1580"/>
                  </a:cubicBezTo>
                  <a:cubicBezTo>
                    <a:pt x="1906" y="1794"/>
                    <a:pt x="1977" y="2020"/>
                    <a:pt x="2060" y="2247"/>
                  </a:cubicBezTo>
                  <a:cubicBezTo>
                    <a:pt x="2084" y="2366"/>
                    <a:pt x="2120" y="2485"/>
                    <a:pt x="2132" y="2592"/>
                  </a:cubicBezTo>
                  <a:cubicBezTo>
                    <a:pt x="2156" y="2747"/>
                    <a:pt x="2179" y="2913"/>
                    <a:pt x="2179" y="3080"/>
                  </a:cubicBezTo>
                  <a:cubicBezTo>
                    <a:pt x="2179" y="3223"/>
                    <a:pt x="2144" y="3378"/>
                    <a:pt x="2120" y="3521"/>
                  </a:cubicBezTo>
                  <a:cubicBezTo>
                    <a:pt x="2084" y="3616"/>
                    <a:pt x="2060" y="3723"/>
                    <a:pt x="2001" y="3794"/>
                  </a:cubicBezTo>
                  <a:cubicBezTo>
                    <a:pt x="1953" y="3866"/>
                    <a:pt x="1894" y="3937"/>
                    <a:pt x="1834" y="3997"/>
                  </a:cubicBezTo>
                  <a:cubicBezTo>
                    <a:pt x="1775" y="4056"/>
                    <a:pt x="1715" y="4104"/>
                    <a:pt x="1644" y="4152"/>
                  </a:cubicBezTo>
                  <a:cubicBezTo>
                    <a:pt x="1596" y="4175"/>
                    <a:pt x="1536" y="4199"/>
                    <a:pt x="1489" y="4211"/>
                  </a:cubicBezTo>
                  <a:cubicBezTo>
                    <a:pt x="1441" y="4211"/>
                    <a:pt x="1417" y="4223"/>
                    <a:pt x="1370" y="4223"/>
                  </a:cubicBezTo>
                  <a:cubicBezTo>
                    <a:pt x="1351" y="4237"/>
                    <a:pt x="1334" y="4242"/>
                    <a:pt x="1318" y="4242"/>
                  </a:cubicBezTo>
                  <a:cubicBezTo>
                    <a:pt x="1292" y="4242"/>
                    <a:pt x="1268" y="4230"/>
                    <a:pt x="1239" y="4223"/>
                  </a:cubicBezTo>
                  <a:cubicBezTo>
                    <a:pt x="1191" y="4211"/>
                    <a:pt x="1144" y="4199"/>
                    <a:pt x="1108" y="4164"/>
                  </a:cubicBezTo>
                  <a:cubicBezTo>
                    <a:pt x="1048" y="4116"/>
                    <a:pt x="1001" y="4092"/>
                    <a:pt x="941" y="4033"/>
                  </a:cubicBezTo>
                  <a:cubicBezTo>
                    <a:pt x="870" y="3937"/>
                    <a:pt x="810" y="3854"/>
                    <a:pt x="751" y="3759"/>
                  </a:cubicBezTo>
                  <a:cubicBezTo>
                    <a:pt x="691" y="3664"/>
                    <a:pt x="655" y="3556"/>
                    <a:pt x="608" y="3437"/>
                  </a:cubicBezTo>
                  <a:cubicBezTo>
                    <a:pt x="596" y="3342"/>
                    <a:pt x="584" y="3259"/>
                    <a:pt x="584" y="3163"/>
                  </a:cubicBezTo>
                  <a:cubicBezTo>
                    <a:pt x="596" y="2878"/>
                    <a:pt x="655" y="2616"/>
                    <a:pt x="727" y="2342"/>
                  </a:cubicBezTo>
                  <a:lnTo>
                    <a:pt x="727" y="2342"/>
                  </a:lnTo>
                  <a:cubicBezTo>
                    <a:pt x="727" y="2366"/>
                    <a:pt x="715" y="2390"/>
                    <a:pt x="715" y="2401"/>
                  </a:cubicBezTo>
                  <a:cubicBezTo>
                    <a:pt x="763" y="2247"/>
                    <a:pt x="810" y="2080"/>
                    <a:pt x="870" y="1925"/>
                  </a:cubicBezTo>
                  <a:lnTo>
                    <a:pt x="1048" y="1437"/>
                  </a:lnTo>
                  <a:lnTo>
                    <a:pt x="1358" y="687"/>
                  </a:lnTo>
                  <a:close/>
                  <a:moveTo>
                    <a:pt x="1280" y="0"/>
                  </a:moveTo>
                  <a:cubicBezTo>
                    <a:pt x="1221" y="0"/>
                    <a:pt x="1160" y="19"/>
                    <a:pt x="1108" y="56"/>
                  </a:cubicBezTo>
                  <a:cubicBezTo>
                    <a:pt x="1048" y="104"/>
                    <a:pt x="1013" y="163"/>
                    <a:pt x="1001" y="235"/>
                  </a:cubicBezTo>
                  <a:cubicBezTo>
                    <a:pt x="941" y="365"/>
                    <a:pt x="858" y="520"/>
                    <a:pt x="786" y="651"/>
                  </a:cubicBezTo>
                  <a:cubicBezTo>
                    <a:pt x="727" y="770"/>
                    <a:pt x="667" y="877"/>
                    <a:pt x="608" y="997"/>
                  </a:cubicBezTo>
                  <a:cubicBezTo>
                    <a:pt x="489" y="1235"/>
                    <a:pt x="370" y="1473"/>
                    <a:pt x="286" y="1723"/>
                  </a:cubicBezTo>
                  <a:cubicBezTo>
                    <a:pt x="251" y="1794"/>
                    <a:pt x="227" y="1854"/>
                    <a:pt x="203" y="1925"/>
                  </a:cubicBezTo>
                  <a:cubicBezTo>
                    <a:pt x="191" y="2009"/>
                    <a:pt x="167" y="2080"/>
                    <a:pt x="143" y="2151"/>
                  </a:cubicBezTo>
                  <a:cubicBezTo>
                    <a:pt x="120" y="2223"/>
                    <a:pt x="108" y="2318"/>
                    <a:pt x="84" y="2390"/>
                  </a:cubicBezTo>
                  <a:cubicBezTo>
                    <a:pt x="72" y="2449"/>
                    <a:pt x="60" y="2497"/>
                    <a:pt x="60" y="2556"/>
                  </a:cubicBezTo>
                  <a:cubicBezTo>
                    <a:pt x="48" y="2628"/>
                    <a:pt x="24" y="2699"/>
                    <a:pt x="24" y="2782"/>
                  </a:cubicBezTo>
                  <a:cubicBezTo>
                    <a:pt x="12" y="2961"/>
                    <a:pt x="1" y="3152"/>
                    <a:pt x="48" y="3342"/>
                  </a:cubicBezTo>
                  <a:cubicBezTo>
                    <a:pt x="72" y="3533"/>
                    <a:pt x="132" y="3735"/>
                    <a:pt x="239" y="3914"/>
                  </a:cubicBezTo>
                  <a:cubicBezTo>
                    <a:pt x="310" y="4056"/>
                    <a:pt x="417" y="4187"/>
                    <a:pt x="524" y="4330"/>
                  </a:cubicBezTo>
                  <a:cubicBezTo>
                    <a:pt x="596" y="4402"/>
                    <a:pt x="667" y="4473"/>
                    <a:pt x="763" y="4533"/>
                  </a:cubicBezTo>
                  <a:cubicBezTo>
                    <a:pt x="834" y="4580"/>
                    <a:pt x="905" y="4628"/>
                    <a:pt x="1001" y="4652"/>
                  </a:cubicBezTo>
                  <a:cubicBezTo>
                    <a:pt x="1084" y="4687"/>
                    <a:pt x="1155" y="4699"/>
                    <a:pt x="1251" y="4711"/>
                  </a:cubicBezTo>
                  <a:cubicBezTo>
                    <a:pt x="1263" y="4699"/>
                    <a:pt x="1298" y="4699"/>
                    <a:pt x="1322" y="4699"/>
                  </a:cubicBezTo>
                  <a:cubicBezTo>
                    <a:pt x="1370" y="4699"/>
                    <a:pt x="1429" y="4699"/>
                    <a:pt x="1477" y="4687"/>
                  </a:cubicBezTo>
                  <a:cubicBezTo>
                    <a:pt x="1536" y="4676"/>
                    <a:pt x="1596" y="4652"/>
                    <a:pt x="1644" y="4640"/>
                  </a:cubicBezTo>
                  <a:cubicBezTo>
                    <a:pt x="1679" y="4628"/>
                    <a:pt x="1715" y="4616"/>
                    <a:pt x="1763" y="4580"/>
                  </a:cubicBezTo>
                  <a:cubicBezTo>
                    <a:pt x="1834" y="4533"/>
                    <a:pt x="1894" y="4485"/>
                    <a:pt x="1953" y="4449"/>
                  </a:cubicBezTo>
                  <a:lnTo>
                    <a:pt x="2132" y="4271"/>
                  </a:lnTo>
                  <a:cubicBezTo>
                    <a:pt x="2179" y="4211"/>
                    <a:pt x="2215" y="4128"/>
                    <a:pt x="2263" y="4056"/>
                  </a:cubicBezTo>
                  <a:cubicBezTo>
                    <a:pt x="2429" y="3759"/>
                    <a:pt x="2489" y="3390"/>
                    <a:pt x="2501" y="3044"/>
                  </a:cubicBezTo>
                  <a:cubicBezTo>
                    <a:pt x="2501" y="2878"/>
                    <a:pt x="2489" y="2735"/>
                    <a:pt x="2477" y="2568"/>
                  </a:cubicBezTo>
                  <a:cubicBezTo>
                    <a:pt x="2453" y="2437"/>
                    <a:pt x="2441" y="2318"/>
                    <a:pt x="2418" y="2199"/>
                  </a:cubicBezTo>
                  <a:cubicBezTo>
                    <a:pt x="2382" y="2080"/>
                    <a:pt x="2358" y="1949"/>
                    <a:pt x="2310" y="1830"/>
                  </a:cubicBezTo>
                  <a:cubicBezTo>
                    <a:pt x="2215" y="1592"/>
                    <a:pt x="2120" y="1354"/>
                    <a:pt x="2001" y="1127"/>
                  </a:cubicBezTo>
                  <a:cubicBezTo>
                    <a:pt x="1882" y="889"/>
                    <a:pt x="1727" y="663"/>
                    <a:pt x="1596" y="437"/>
                  </a:cubicBezTo>
                  <a:cubicBezTo>
                    <a:pt x="1572" y="413"/>
                    <a:pt x="1548" y="401"/>
                    <a:pt x="1536" y="377"/>
                  </a:cubicBezTo>
                  <a:cubicBezTo>
                    <a:pt x="1548" y="342"/>
                    <a:pt x="1548" y="294"/>
                    <a:pt x="1548" y="246"/>
                  </a:cubicBezTo>
                  <a:cubicBezTo>
                    <a:pt x="1536" y="139"/>
                    <a:pt x="1477" y="56"/>
                    <a:pt x="1382" y="20"/>
                  </a:cubicBezTo>
                  <a:cubicBezTo>
                    <a:pt x="1350" y="7"/>
                    <a:pt x="1316" y="0"/>
                    <a:pt x="1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7"/>
            <p:cNvSpPr/>
            <p:nvPr/>
          </p:nvSpPr>
          <p:spPr>
            <a:xfrm>
              <a:off x="2907800" y="1326025"/>
              <a:ext cx="60450" cy="110325"/>
            </a:xfrm>
            <a:custGeom>
              <a:rect b="b" l="l" r="r" t="t"/>
              <a:pathLst>
                <a:path extrusionOk="0" h="4413" w="2418">
                  <a:moveTo>
                    <a:pt x="1275" y="462"/>
                  </a:moveTo>
                  <a:lnTo>
                    <a:pt x="1275" y="462"/>
                  </a:lnTo>
                  <a:cubicBezTo>
                    <a:pt x="1275" y="463"/>
                    <a:pt x="1276" y="464"/>
                    <a:pt x="1276" y="465"/>
                  </a:cubicBezTo>
                  <a:lnTo>
                    <a:pt x="1276" y="465"/>
                  </a:lnTo>
                  <a:cubicBezTo>
                    <a:pt x="1276" y="464"/>
                    <a:pt x="1275" y="463"/>
                    <a:pt x="1275" y="462"/>
                  </a:cubicBezTo>
                  <a:close/>
                  <a:moveTo>
                    <a:pt x="1262" y="436"/>
                  </a:moveTo>
                  <a:cubicBezTo>
                    <a:pt x="1268" y="446"/>
                    <a:pt x="1271" y="455"/>
                    <a:pt x="1275" y="462"/>
                  </a:cubicBezTo>
                  <a:lnTo>
                    <a:pt x="1275" y="462"/>
                  </a:lnTo>
                  <a:cubicBezTo>
                    <a:pt x="1274" y="461"/>
                    <a:pt x="1274" y="460"/>
                    <a:pt x="1274" y="459"/>
                  </a:cubicBezTo>
                  <a:lnTo>
                    <a:pt x="1274" y="459"/>
                  </a:lnTo>
                  <a:cubicBezTo>
                    <a:pt x="1276" y="462"/>
                    <a:pt x="1277" y="464"/>
                    <a:pt x="1279" y="467"/>
                  </a:cubicBezTo>
                  <a:lnTo>
                    <a:pt x="1279" y="467"/>
                  </a:lnTo>
                  <a:cubicBezTo>
                    <a:pt x="1278" y="466"/>
                    <a:pt x="1277" y="466"/>
                    <a:pt x="1276" y="465"/>
                  </a:cubicBezTo>
                  <a:lnTo>
                    <a:pt x="1276" y="465"/>
                  </a:lnTo>
                  <a:cubicBezTo>
                    <a:pt x="1278" y="467"/>
                    <a:pt x="1279" y="469"/>
                    <a:pt x="1281" y="471"/>
                  </a:cubicBezTo>
                  <a:lnTo>
                    <a:pt x="1281" y="471"/>
                  </a:lnTo>
                  <a:cubicBezTo>
                    <a:pt x="1361" y="610"/>
                    <a:pt x="1431" y="749"/>
                    <a:pt x="1500" y="888"/>
                  </a:cubicBezTo>
                  <a:cubicBezTo>
                    <a:pt x="1596" y="1055"/>
                    <a:pt x="1667" y="1221"/>
                    <a:pt x="1738" y="1376"/>
                  </a:cubicBezTo>
                  <a:cubicBezTo>
                    <a:pt x="1810" y="1543"/>
                    <a:pt x="1869" y="1710"/>
                    <a:pt x="1953" y="1876"/>
                  </a:cubicBezTo>
                  <a:cubicBezTo>
                    <a:pt x="2012" y="2019"/>
                    <a:pt x="2048" y="2186"/>
                    <a:pt x="2096" y="2329"/>
                  </a:cubicBezTo>
                  <a:cubicBezTo>
                    <a:pt x="2108" y="2412"/>
                    <a:pt x="2131" y="2483"/>
                    <a:pt x="2143" y="2543"/>
                  </a:cubicBezTo>
                  <a:cubicBezTo>
                    <a:pt x="2143" y="2591"/>
                    <a:pt x="2155" y="2626"/>
                    <a:pt x="2155" y="2686"/>
                  </a:cubicBezTo>
                  <a:cubicBezTo>
                    <a:pt x="2167" y="2781"/>
                    <a:pt x="2167" y="2888"/>
                    <a:pt x="2167" y="2972"/>
                  </a:cubicBezTo>
                  <a:cubicBezTo>
                    <a:pt x="2167" y="3126"/>
                    <a:pt x="2143" y="3269"/>
                    <a:pt x="2108" y="3424"/>
                  </a:cubicBezTo>
                  <a:cubicBezTo>
                    <a:pt x="2084" y="3519"/>
                    <a:pt x="2036" y="3615"/>
                    <a:pt x="1989" y="3698"/>
                  </a:cubicBezTo>
                  <a:cubicBezTo>
                    <a:pt x="1953" y="3781"/>
                    <a:pt x="1893" y="3853"/>
                    <a:pt x="1834" y="3912"/>
                  </a:cubicBezTo>
                  <a:lnTo>
                    <a:pt x="1655" y="4043"/>
                  </a:lnTo>
                  <a:cubicBezTo>
                    <a:pt x="1596" y="4079"/>
                    <a:pt x="1536" y="4103"/>
                    <a:pt x="1477" y="4115"/>
                  </a:cubicBezTo>
                  <a:cubicBezTo>
                    <a:pt x="1429" y="4138"/>
                    <a:pt x="1381" y="4138"/>
                    <a:pt x="1334" y="4138"/>
                  </a:cubicBezTo>
                  <a:cubicBezTo>
                    <a:pt x="1262" y="4138"/>
                    <a:pt x="1215" y="4115"/>
                    <a:pt x="1155" y="4115"/>
                  </a:cubicBezTo>
                  <a:cubicBezTo>
                    <a:pt x="1096" y="4103"/>
                    <a:pt x="1036" y="4067"/>
                    <a:pt x="1000" y="4043"/>
                  </a:cubicBezTo>
                  <a:cubicBezTo>
                    <a:pt x="941" y="4019"/>
                    <a:pt x="893" y="3972"/>
                    <a:pt x="846" y="3924"/>
                  </a:cubicBezTo>
                  <a:cubicBezTo>
                    <a:pt x="798" y="3876"/>
                    <a:pt x="750" y="3817"/>
                    <a:pt x="726" y="3757"/>
                  </a:cubicBezTo>
                  <a:cubicBezTo>
                    <a:pt x="655" y="3615"/>
                    <a:pt x="595" y="3460"/>
                    <a:pt x="548" y="3305"/>
                  </a:cubicBezTo>
                  <a:cubicBezTo>
                    <a:pt x="512" y="3150"/>
                    <a:pt x="500" y="3019"/>
                    <a:pt x="500" y="2864"/>
                  </a:cubicBezTo>
                  <a:cubicBezTo>
                    <a:pt x="524" y="2579"/>
                    <a:pt x="584" y="2305"/>
                    <a:pt x="655" y="2019"/>
                  </a:cubicBezTo>
                  <a:cubicBezTo>
                    <a:pt x="667" y="1960"/>
                    <a:pt x="703" y="1888"/>
                    <a:pt x="715" y="1829"/>
                  </a:cubicBezTo>
                  <a:cubicBezTo>
                    <a:pt x="738" y="1757"/>
                    <a:pt x="774" y="1674"/>
                    <a:pt x="786" y="1590"/>
                  </a:cubicBezTo>
                  <a:cubicBezTo>
                    <a:pt x="834" y="1436"/>
                    <a:pt x="893" y="1305"/>
                    <a:pt x="953" y="1162"/>
                  </a:cubicBezTo>
                  <a:cubicBezTo>
                    <a:pt x="1012" y="1019"/>
                    <a:pt x="1072" y="876"/>
                    <a:pt x="1131" y="733"/>
                  </a:cubicBezTo>
                  <a:cubicBezTo>
                    <a:pt x="1179" y="638"/>
                    <a:pt x="1215" y="543"/>
                    <a:pt x="1262" y="436"/>
                  </a:cubicBezTo>
                  <a:close/>
                  <a:moveTo>
                    <a:pt x="1193" y="0"/>
                  </a:moveTo>
                  <a:cubicBezTo>
                    <a:pt x="1172" y="0"/>
                    <a:pt x="1151" y="3"/>
                    <a:pt x="1131" y="7"/>
                  </a:cubicBezTo>
                  <a:cubicBezTo>
                    <a:pt x="1072" y="31"/>
                    <a:pt x="1036" y="66"/>
                    <a:pt x="1024" y="126"/>
                  </a:cubicBezTo>
                  <a:cubicBezTo>
                    <a:pt x="965" y="221"/>
                    <a:pt x="905" y="328"/>
                    <a:pt x="857" y="412"/>
                  </a:cubicBezTo>
                  <a:cubicBezTo>
                    <a:pt x="810" y="507"/>
                    <a:pt x="750" y="590"/>
                    <a:pt x="715" y="686"/>
                  </a:cubicBezTo>
                  <a:cubicBezTo>
                    <a:pt x="619" y="840"/>
                    <a:pt x="536" y="1007"/>
                    <a:pt x="453" y="1174"/>
                  </a:cubicBezTo>
                  <a:cubicBezTo>
                    <a:pt x="441" y="1221"/>
                    <a:pt x="417" y="1257"/>
                    <a:pt x="393" y="1305"/>
                  </a:cubicBezTo>
                  <a:cubicBezTo>
                    <a:pt x="381" y="1340"/>
                    <a:pt x="369" y="1376"/>
                    <a:pt x="357" y="1412"/>
                  </a:cubicBezTo>
                  <a:cubicBezTo>
                    <a:pt x="322" y="1495"/>
                    <a:pt x="274" y="1579"/>
                    <a:pt x="250" y="1662"/>
                  </a:cubicBezTo>
                  <a:cubicBezTo>
                    <a:pt x="238" y="1721"/>
                    <a:pt x="203" y="1781"/>
                    <a:pt x="191" y="1840"/>
                  </a:cubicBezTo>
                  <a:cubicBezTo>
                    <a:pt x="179" y="1888"/>
                    <a:pt x="155" y="1948"/>
                    <a:pt x="143" y="1995"/>
                  </a:cubicBezTo>
                  <a:cubicBezTo>
                    <a:pt x="131" y="2055"/>
                    <a:pt x="119" y="2114"/>
                    <a:pt x="95" y="2150"/>
                  </a:cubicBezTo>
                  <a:cubicBezTo>
                    <a:pt x="84" y="2198"/>
                    <a:pt x="84" y="2245"/>
                    <a:pt x="72" y="2269"/>
                  </a:cubicBezTo>
                  <a:cubicBezTo>
                    <a:pt x="24" y="2495"/>
                    <a:pt x="0" y="2733"/>
                    <a:pt x="24" y="2972"/>
                  </a:cubicBezTo>
                  <a:cubicBezTo>
                    <a:pt x="60" y="3257"/>
                    <a:pt x="143" y="3555"/>
                    <a:pt x="298" y="3793"/>
                  </a:cubicBezTo>
                  <a:cubicBezTo>
                    <a:pt x="369" y="3912"/>
                    <a:pt x="441" y="4019"/>
                    <a:pt x="548" y="4115"/>
                  </a:cubicBezTo>
                  <a:cubicBezTo>
                    <a:pt x="631" y="4210"/>
                    <a:pt x="750" y="4281"/>
                    <a:pt x="857" y="4329"/>
                  </a:cubicBezTo>
                  <a:cubicBezTo>
                    <a:pt x="1000" y="4388"/>
                    <a:pt x="1131" y="4412"/>
                    <a:pt x="1262" y="4412"/>
                  </a:cubicBezTo>
                  <a:lnTo>
                    <a:pt x="1310" y="4412"/>
                  </a:lnTo>
                  <a:cubicBezTo>
                    <a:pt x="1441" y="4412"/>
                    <a:pt x="1572" y="4365"/>
                    <a:pt x="1679" y="4317"/>
                  </a:cubicBezTo>
                  <a:cubicBezTo>
                    <a:pt x="1738" y="4281"/>
                    <a:pt x="1810" y="4234"/>
                    <a:pt x="1869" y="4198"/>
                  </a:cubicBezTo>
                  <a:cubicBezTo>
                    <a:pt x="1917" y="4150"/>
                    <a:pt x="1977" y="4103"/>
                    <a:pt x="2024" y="4055"/>
                  </a:cubicBezTo>
                  <a:cubicBezTo>
                    <a:pt x="2108" y="3972"/>
                    <a:pt x="2191" y="3853"/>
                    <a:pt x="2239" y="3734"/>
                  </a:cubicBezTo>
                  <a:cubicBezTo>
                    <a:pt x="2298" y="3603"/>
                    <a:pt x="2346" y="3460"/>
                    <a:pt x="2381" y="3329"/>
                  </a:cubicBezTo>
                  <a:cubicBezTo>
                    <a:pt x="2405" y="3198"/>
                    <a:pt x="2417" y="3079"/>
                    <a:pt x="2417" y="2948"/>
                  </a:cubicBezTo>
                  <a:cubicBezTo>
                    <a:pt x="2417" y="2674"/>
                    <a:pt x="2393" y="2424"/>
                    <a:pt x="2334" y="2174"/>
                  </a:cubicBezTo>
                  <a:cubicBezTo>
                    <a:pt x="2286" y="1971"/>
                    <a:pt x="2227" y="1781"/>
                    <a:pt x="2167" y="1590"/>
                  </a:cubicBezTo>
                  <a:cubicBezTo>
                    <a:pt x="2108" y="1412"/>
                    <a:pt x="2036" y="1233"/>
                    <a:pt x="1941" y="1055"/>
                  </a:cubicBezTo>
                  <a:cubicBezTo>
                    <a:pt x="1858" y="876"/>
                    <a:pt x="1762" y="697"/>
                    <a:pt x="1667" y="519"/>
                  </a:cubicBezTo>
                  <a:cubicBezTo>
                    <a:pt x="1619" y="447"/>
                    <a:pt x="1560" y="352"/>
                    <a:pt x="1512" y="281"/>
                  </a:cubicBezTo>
                  <a:cubicBezTo>
                    <a:pt x="1488" y="245"/>
                    <a:pt x="1465" y="209"/>
                    <a:pt x="1441" y="174"/>
                  </a:cubicBezTo>
                  <a:cubicBezTo>
                    <a:pt x="1429" y="162"/>
                    <a:pt x="1429" y="150"/>
                    <a:pt x="1405" y="126"/>
                  </a:cubicBezTo>
                  <a:lnTo>
                    <a:pt x="1346" y="66"/>
                  </a:lnTo>
                  <a:cubicBezTo>
                    <a:pt x="1334" y="55"/>
                    <a:pt x="1334" y="55"/>
                    <a:pt x="1322" y="55"/>
                  </a:cubicBezTo>
                  <a:lnTo>
                    <a:pt x="1310" y="43"/>
                  </a:lnTo>
                  <a:cubicBezTo>
                    <a:pt x="1278" y="11"/>
                    <a:pt x="1236" y="0"/>
                    <a:pt x="11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7"/>
            <p:cNvSpPr/>
            <p:nvPr/>
          </p:nvSpPr>
          <p:spPr>
            <a:xfrm>
              <a:off x="3044725" y="1479250"/>
              <a:ext cx="57750" cy="91925"/>
            </a:xfrm>
            <a:custGeom>
              <a:rect b="b" l="l" r="r" t="t"/>
              <a:pathLst>
                <a:path extrusionOk="0" h="3677" w="2310">
                  <a:moveTo>
                    <a:pt x="1310" y="355"/>
                  </a:moveTo>
                  <a:lnTo>
                    <a:pt x="1441" y="581"/>
                  </a:lnTo>
                  <a:lnTo>
                    <a:pt x="1572" y="843"/>
                  </a:lnTo>
                  <a:cubicBezTo>
                    <a:pt x="1619" y="938"/>
                    <a:pt x="1667" y="1045"/>
                    <a:pt x="1691" y="1141"/>
                  </a:cubicBezTo>
                  <a:cubicBezTo>
                    <a:pt x="1762" y="1355"/>
                    <a:pt x="1846" y="1546"/>
                    <a:pt x="1905" y="1760"/>
                  </a:cubicBezTo>
                  <a:cubicBezTo>
                    <a:pt x="1917" y="1843"/>
                    <a:pt x="1941" y="1927"/>
                    <a:pt x="1941" y="2022"/>
                  </a:cubicBezTo>
                  <a:cubicBezTo>
                    <a:pt x="1965" y="2129"/>
                    <a:pt x="1965" y="2212"/>
                    <a:pt x="1965" y="2319"/>
                  </a:cubicBezTo>
                  <a:cubicBezTo>
                    <a:pt x="1965" y="2450"/>
                    <a:pt x="1941" y="2569"/>
                    <a:pt x="1917" y="2712"/>
                  </a:cubicBezTo>
                  <a:cubicBezTo>
                    <a:pt x="1881" y="2784"/>
                    <a:pt x="1857" y="2855"/>
                    <a:pt x="1822" y="2915"/>
                  </a:cubicBezTo>
                  <a:cubicBezTo>
                    <a:pt x="1786" y="2986"/>
                    <a:pt x="1726" y="3046"/>
                    <a:pt x="1667" y="3129"/>
                  </a:cubicBezTo>
                  <a:cubicBezTo>
                    <a:pt x="1619" y="3153"/>
                    <a:pt x="1572" y="3201"/>
                    <a:pt x="1524" y="3224"/>
                  </a:cubicBezTo>
                  <a:cubicBezTo>
                    <a:pt x="1488" y="3260"/>
                    <a:pt x="1429" y="3272"/>
                    <a:pt x="1381" y="3284"/>
                  </a:cubicBezTo>
                  <a:cubicBezTo>
                    <a:pt x="1322" y="3308"/>
                    <a:pt x="1274" y="3308"/>
                    <a:pt x="1214" y="3308"/>
                  </a:cubicBezTo>
                  <a:cubicBezTo>
                    <a:pt x="1155" y="3284"/>
                    <a:pt x="1131" y="3284"/>
                    <a:pt x="1095" y="3284"/>
                  </a:cubicBezTo>
                  <a:lnTo>
                    <a:pt x="1012" y="3248"/>
                  </a:lnTo>
                  <a:cubicBezTo>
                    <a:pt x="953" y="3201"/>
                    <a:pt x="893" y="3153"/>
                    <a:pt x="845" y="3105"/>
                  </a:cubicBezTo>
                  <a:cubicBezTo>
                    <a:pt x="774" y="3034"/>
                    <a:pt x="714" y="2950"/>
                    <a:pt x="667" y="2855"/>
                  </a:cubicBezTo>
                  <a:cubicBezTo>
                    <a:pt x="631" y="2784"/>
                    <a:pt x="595" y="2712"/>
                    <a:pt x="583" y="2629"/>
                  </a:cubicBezTo>
                  <a:cubicBezTo>
                    <a:pt x="560" y="2534"/>
                    <a:pt x="548" y="2439"/>
                    <a:pt x="548" y="2331"/>
                  </a:cubicBezTo>
                  <a:cubicBezTo>
                    <a:pt x="560" y="2141"/>
                    <a:pt x="595" y="1950"/>
                    <a:pt x="655" y="1760"/>
                  </a:cubicBezTo>
                  <a:cubicBezTo>
                    <a:pt x="691" y="1605"/>
                    <a:pt x="738" y="1474"/>
                    <a:pt x="798" y="1319"/>
                  </a:cubicBezTo>
                  <a:cubicBezTo>
                    <a:pt x="833" y="1248"/>
                    <a:pt x="881" y="1165"/>
                    <a:pt x="917" y="1081"/>
                  </a:cubicBezTo>
                  <a:lnTo>
                    <a:pt x="1048" y="819"/>
                  </a:lnTo>
                  <a:cubicBezTo>
                    <a:pt x="1131" y="664"/>
                    <a:pt x="1214" y="498"/>
                    <a:pt x="1310" y="355"/>
                  </a:cubicBezTo>
                  <a:close/>
                  <a:moveTo>
                    <a:pt x="1217" y="0"/>
                  </a:moveTo>
                  <a:cubicBezTo>
                    <a:pt x="1169" y="0"/>
                    <a:pt x="1122" y="18"/>
                    <a:pt x="1095" y="57"/>
                  </a:cubicBezTo>
                  <a:cubicBezTo>
                    <a:pt x="1036" y="141"/>
                    <a:pt x="976" y="224"/>
                    <a:pt x="917" y="295"/>
                  </a:cubicBezTo>
                  <a:cubicBezTo>
                    <a:pt x="845" y="379"/>
                    <a:pt x="786" y="486"/>
                    <a:pt x="714" y="581"/>
                  </a:cubicBezTo>
                  <a:cubicBezTo>
                    <a:pt x="524" y="831"/>
                    <a:pt x="345" y="1081"/>
                    <a:pt x="226" y="1379"/>
                  </a:cubicBezTo>
                  <a:cubicBezTo>
                    <a:pt x="167" y="1546"/>
                    <a:pt x="107" y="1712"/>
                    <a:pt x="60" y="1879"/>
                  </a:cubicBezTo>
                  <a:cubicBezTo>
                    <a:pt x="12" y="2034"/>
                    <a:pt x="0" y="2188"/>
                    <a:pt x="12" y="2355"/>
                  </a:cubicBezTo>
                  <a:cubicBezTo>
                    <a:pt x="12" y="2439"/>
                    <a:pt x="24" y="2522"/>
                    <a:pt x="48" y="2617"/>
                  </a:cubicBezTo>
                  <a:cubicBezTo>
                    <a:pt x="60" y="2689"/>
                    <a:pt x="71" y="2772"/>
                    <a:pt x="107" y="2843"/>
                  </a:cubicBezTo>
                  <a:cubicBezTo>
                    <a:pt x="167" y="2986"/>
                    <a:pt x="238" y="3129"/>
                    <a:pt x="345" y="3248"/>
                  </a:cubicBezTo>
                  <a:cubicBezTo>
                    <a:pt x="441" y="3379"/>
                    <a:pt x="583" y="3498"/>
                    <a:pt x="726" y="3582"/>
                  </a:cubicBezTo>
                  <a:cubicBezTo>
                    <a:pt x="786" y="3617"/>
                    <a:pt x="845" y="3641"/>
                    <a:pt x="917" y="3665"/>
                  </a:cubicBezTo>
                  <a:cubicBezTo>
                    <a:pt x="1012" y="3665"/>
                    <a:pt x="1084" y="3677"/>
                    <a:pt x="1179" y="3677"/>
                  </a:cubicBezTo>
                  <a:cubicBezTo>
                    <a:pt x="1262" y="3677"/>
                    <a:pt x="1334" y="3665"/>
                    <a:pt x="1417" y="3641"/>
                  </a:cubicBezTo>
                  <a:cubicBezTo>
                    <a:pt x="1488" y="3629"/>
                    <a:pt x="1548" y="3617"/>
                    <a:pt x="1607" y="3570"/>
                  </a:cubicBezTo>
                  <a:cubicBezTo>
                    <a:pt x="1667" y="3546"/>
                    <a:pt x="1738" y="3510"/>
                    <a:pt x="1786" y="3462"/>
                  </a:cubicBezTo>
                  <a:cubicBezTo>
                    <a:pt x="1846" y="3427"/>
                    <a:pt x="1905" y="3367"/>
                    <a:pt x="1953" y="3320"/>
                  </a:cubicBezTo>
                  <a:cubicBezTo>
                    <a:pt x="2048" y="3201"/>
                    <a:pt x="2143" y="3046"/>
                    <a:pt x="2203" y="2903"/>
                  </a:cubicBezTo>
                  <a:cubicBezTo>
                    <a:pt x="2250" y="2772"/>
                    <a:pt x="2274" y="2629"/>
                    <a:pt x="2286" y="2486"/>
                  </a:cubicBezTo>
                  <a:cubicBezTo>
                    <a:pt x="2310" y="2319"/>
                    <a:pt x="2310" y="2177"/>
                    <a:pt x="2286" y="2010"/>
                  </a:cubicBezTo>
                  <a:cubicBezTo>
                    <a:pt x="2274" y="1784"/>
                    <a:pt x="2215" y="1546"/>
                    <a:pt x="2143" y="1343"/>
                  </a:cubicBezTo>
                  <a:cubicBezTo>
                    <a:pt x="2107" y="1236"/>
                    <a:pt x="2072" y="1129"/>
                    <a:pt x="2036" y="1045"/>
                  </a:cubicBezTo>
                  <a:lnTo>
                    <a:pt x="1905" y="724"/>
                  </a:lnTo>
                  <a:cubicBezTo>
                    <a:pt x="1810" y="522"/>
                    <a:pt x="1715" y="331"/>
                    <a:pt x="1607" y="129"/>
                  </a:cubicBezTo>
                  <a:cubicBezTo>
                    <a:pt x="1572" y="93"/>
                    <a:pt x="1512" y="57"/>
                    <a:pt x="1476" y="57"/>
                  </a:cubicBezTo>
                  <a:cubicBezTo>
                    <a:pt x="1441" y="57"/>
                    <a:pt x="1393" y="57"/>
                    <a:pt x="1369" y="69"/>
                  </a:cubicBezTo>
                  <a:cubicBezTo>
                    <a:pt x="1357" y="57"/>
                    <a:pt x="1334" y="33"/>
                    <a:pt x="1322" y="33"/>
                  </a:cubicBezTo>
                  <a:cubicBezTo>
                    <a:pt x="1295" y="12"/>
                    <a:pt x="1256" y="0"/>
                    <a:pt x="12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7"/>
            <p:cNvSpPr/>
            <p:nvPr/>
          </p:nvSpPr>
          <p:spPr>
            <a:xfrm>
              <a:off x="3175675" y="1583125"/>
              <a:ext cx="52425" cy="99975"/>
            </a:xfrm>
            <a:custGeom>
              <a:rect b="b" l="l" r="r" t="t"/>
              <a:pathLst>
                <a:path extrusionOk="0" h="3999" w="2097">
                  <a:moveTo>
                    <a:pt x="1120" y="558"/>
                  </a:moveTo>
                  <a:cubicBezTo>
                    <a:pt x="1191" y="760"/>
                    <a:pt x="1263" y="950"/>
                    <a:pt x="1358" y="1141"/>
                  </a:cubicBezTo>
                  <a:cubicBezTo>
                    <a:pt x="1453" y="1391"/>
                    <a:pt x="1549" y="1629"/>
                    <a:pt x="1632" y="1903"/>
                  </a:cubicBezTo>
                  <a:cubicBezTo>
                    <a:pt x="1668" y="2022"/>
                    <a:pt x="1691" y="2129"/>
                    <a:pt x="1715" y="2248"/>
                  </a:cubicBezTo>
                  <a:cubicBezTo>
                    <a:pt x="1727" y="2308"/>
                    <a:pt x="1727" y="2367"/>
                    <a:pt x="1739" y="2427"/>
                  </a:cubicBezTo>
                  <a:cubicBezTo>
                    <a:pt x="1739" y="2486"/>
                    <a:pt x="1751" y="2546"/>
                    <a:pt x="1751" y="2594"/>
                  </a:cubicBezTo>
                  <a:cubicBezTo>
                    <a:pt x="1751" y="2748"/>
                    <a:pt x="1751" y="2915"/>
                    <a:pt x="1727" y="3058"/>
                  </a:cubicBezTo>
                  <a:cubicBezTo>
                    <a:pt x="1715" y="3153"/>
                    <a:pt x="1680" y="3225"/>
                    <a:pt x="1632" y="3308"/>
                  </a:cubicBezTo>
                  <a:cubicBezTo>
                    <a:pt x="1608" y="3356"/>
                    <a:pt x="1596" y="3403"/>
                    <a:pt x="1561" y="3427"/>
                  </a:cubicBezTo>
                  <a:lnTo>
                    <a:pt x="1501" y="3487"/>
                  </a:lnTo>
                  <a:cubicBezTo>
                    <a:pt x="1489" y="3510"/>
                    <a:pt x="1453" y="3510"/>
                    <a:pt x="1441" y="3522"/>
                  </a:cubicBezTo>
                  <a:cubicBezTo>
                    <a:pt x="1418" y="3522"/>
                    <a:pt x="1382" y="3534"/>
                    <a:pt x="1358" y="3534"/>
                  </a:cubicBezTo>
                  <a:cubicBezTo>
                    <a:pt x="1275" y="3558"/>
                    <a:pt x="1251" y="3558"/>
                    <a:pt x="1215" y="3558"/>
                  </a:cubicBezTo>
                  <a:cubicBezTo>
                    <a:pt x="1180" y="3534"/>
                    <a:pt x="1144" y="3522"/>
                    <a:pt x="1096" y="3510"/>
                  </a:cubicBezTo>
                  <a:cubicBezTo>
                    <a:pt x="1037" y="3475"/>
                    <a:pt x="1001" y="3439"/>
                    <a:pt x="941" y="3391"/>
                  </a:cubicBezTo>
                  <a:cubicBezTo>
                    <a:pt x="882" y="3332"/>
                    <a:pt x="822" y="3260"/>
                    <a:pt x="775" y="3177"/>
                  </a:cubicBezTo>
                  <a:cubicBezTo>
                    <a:pt x="715" y="3094"/>
                    <a:pt x="668" y="2986"/>
                    <a:pt x="644" y="2879"/>
                  </a:cubicBezTo>
                  <a:cubicBezTo>
                    <a:pt x="608" y="2748"/>
                    <a:pt x="584" y="2617"/>
                    <a:pt x="584" y="2486"/>
                  </a:cubicBezTo>
                  <a:cubicBezTo>
                    <a:pt x="584" y="2284"/>
                    <a:pt x="596" y="2082"/>
                    <a:pt x="620" y="1891"/>
                  </a:cubicBezTo>
                  <a:cubicBezTo>
                    <a:pt x="679" y="1665"/>
                    <a:pt x="763" y="1451"/>
                    <a:pt x="846" y="1248"/>
                  </a:cubicBezTo>
                  <a:cubicBezTo>
                    <a:pt x="894" y="1141"/>
                    <a:pt x="941" y="1034"/>
                    <a:pt x="977" y="915"/>
                  </a:cubicBezTo>
                  <a:lnTo>
                    <a:pt x="1120" y="558"/>
                  </a:lnTo>
                  <a:close/>
                  <a:moveTo>
                    <a:pt x="1041" y="1"/>
                  </a:moveTo>
                  <a:cubicBezTo>
                    <a:pt x="989" y="1"/>
                    <a:pt x="941" y="25"/>
                    <a:pt x="906" y="69"/>
                  </a:cubicBezTo>
                  <a:cubicBezTo>
                    <a:pt x="787" y="248"/>
                    <a:pt x="679" y="439"/>
                    <a:pt x="584" y="641"/>
                  </a:cubicBezTo>
                  <a:cubicBezTo>
                    <a:pt x="441" y="879"/>
                    <a:pt x="310" y="1129"/>
                    <a:pt x="203" y="1379"/>
                  </a:cubicBezTo>
                  <a:cubicBezTo>
                    <a:pt x="132" y="1534"/>
                    <a:pt x="84" y="1689"/>
                    <a:pt x="60" y="1855"/>
                  </a:cubicBezTo>
                  <a:cubicBezTo>
                    <a:pt x="25" y="2022"/>
                    <a:pt x="1" y="2189"/>
                    <a:pt x="1" y="2344"/>
                  </a:cubicBezTo>
                  <a:cubicBezTo>
                    <a:pt x="1" y="2522"/>
                    <a:pt x="13" y="2701"/>
                    <a:pt x="60" y="2879"/>
                  </a:cubicBezTo>
                  <a:cubicBezTo>
                    <a:pt x="84" y="2975"/>
                    <a:pt x="108" y="3058"/>
                    <a:pt x="144" y="3153"/>
                  </a:cubicBezTo>
                  <a:cubicBezTo>
                    <a:pt x="179" y="3225"/>
                    <a:pt x="227" y="3296"/>
                    <a:pt x="263" y="3356"/>
                  </a:cubicBezTo>
                  <a:cubicBezTo>
                    <a:pt x="358" y="3510"/>
                    <a:pt x="453" y="3641"/>
                    <a:pt x="596" y="3748"/>
                  </a:cubicBezTo>
                  <a:cubicBezTo>
                    <a:pt x="727" y="3856"/>
                    <a:pt x="882" y="3927"/>
                    <a:pt x="1025" y="3975"/>
                  </a:cubicBezTo>
                  <a:cubicBezTo>
                    <a:pt x="1072" y="3987"/>
                    <a:pt x="1120" y="3987"/>
                    <a:pt x="1156" y="3998"/>
                  </a:cubicBezTo>
                  <a:lnTo>
                    <a:pt x="1299" y="3998"/>
                  </a:lnTo>
                  <a:cubicBezTo>
                    <a:pt x="1370" y="3998"/>
                    <a:pt x="1441" y="3987"/>
                    <a:pt x="1513" y="3951"/>
                  </a:cubicBezTo>
                  <a:cubicBezTo>
                    <a:pt x="1656" y="3915"/>
                    <a:pt x="1775" y="3820"/>
                    <a:pt x="1846" y="3701"/>
                  </a:cubicBezTo>
                  <a:cubicBezTo>
                    <a:pt x="1930" y="3570"/>
                    <a:pt x="2013" y="3415"/>
                    <a:pt x="2037" y="3260"/>
                  </a:cubicBezTo>
                  <a:cubicBezTo>
                    <a:pt x="2072" y="3094"/>
                    <a:pt x="2096" y="2927"/>
                    <a:pt x="2096" y="2748"/>
                  </a:cubicBezTo>
                  <a:cubicBezTo>
                    <a:pt x="2096" y="2582"/>
                    <a:pt x="2096" y="2427"/>
                    <a:pt x="2072" y="2272"/>
                  </a:cubicBezTo>
                  <a:cubicBezTo>
                    <a:pt x="2049" y="2153"/>
                    <a:pt x="2037" y="2046"/>
                    <a:pt x="2013" y="1927"/>
                  </a:cubicBezTo>
                  <a:cubicBezTo>
                    <a:pt x="1977" y="1796"/>
                    <a:pt x="1930" y="1677"/>
                    <a:pt x="1894" y="1546"/>
                  </a:cubicBezTo>
                  <a:cubicBezTo>
                    <a:pt x="1811" y="1308"/>
                    <a:pt x="1727" y="1081"/>
                    <a:pt x="1620" y="855"/>
                  </a:cubicBezTo>
                  <a:cubicBezTo>
                    <a:pt x="1537" y="653"/>
                    <a:pt x="1430" y="427"/>
                    <a:pt x="1310" y="236"/>
                  </a:cubicBezTo>
                  <a:cubicBezTo>
                    <a:pt x="1275" y="189"/>
                    <a:pt x="1263" y="165"/>
                    <a:pt x="1215" y="141"/>
                  </a:cubicBezTo>
                  <a:lnTo>
                    <a:pt x="1203" y="141"/>
                  </a:lnTo>
                  <a:cubicBezTo>
                    <a:pt x="1203" y="129"/>
                    <a:pt x="1203" y="117"/>
                    <a:pt x="1191" y="105"/>
                  </a:cubicBezTo>
                  <a:cubicBezTo>
                    <a:pt x="1180" y="58"/>
                    <a:pt x="1132" y="22"/>
                    <a:pt x="1096" y="10"/>
                  </a:cubicBezTo>
                  <a:cubicBezTo>
                    <a:pt x="1078" y="4"/>
                    <a:pt x="1059" y="1"/>
                    <a:pt x="10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7"/>
            <p:cNvSpPr/>
            <p:nvPr/>
          </p:nvSpPr>
          <p:spPr>
            <a:xfrm>
              <a:off x="2833375" y="1799150"/>
              <a:ext cx="62225" cy="99450"/>
            </a:xfrm>
            <a:custGeom>
              <a:rect b="b" l="l" r="r" t="t"/>
              <a:pathLst>
                <a:path extrusionOk="0" h="3978" w="2489">
                  <a:moveTo>
                    <a:pt x="1596" y="477"/>
                  </a:moveTo>
                  <a:cubicBezTo>
                    <a:pt x="1727" y="703"/>
                    <a:pt x="1858" y="942"/>
                    <a:pt x="1965" y="1180"/>
                  </a:cubicBezTo>
                  <a:cubicBezTo>
                    <a:pt x="2013" y="1299"/>
                    <a:pt x="2048" y="1418"/>
                    <a:pt x="2084" y="1537"/>
                  </a:cubicBezTo>
                  <a:cubicBezTo>
                    <a:pt x="2108" y="1632"/>
                    <a:pt x="2132" y="1751"/>
                    <a:pt x="2144" y="1870"/>
                  </a:cubicBezTo>
                  <a:cubicBezTo>
                    <a:pt x="2144" y="1965"/>
                    <a:pt x="2156" y="2073"/>
                    <a:pt x="2156" y="2156"/>
                  </a:cubicBezTo>
                  <a:cubicBezTo>
                    <a:pt x="2156" y="2251"/>
                    <a:pt x="2144" y="2335"/>
                    <a:pt x="2144" y="2430"/>
                  </a:cubicBezTo>
                  <a:cubicBezTo>
                    <a:pt x="2132" y="2489"/>
                    <a:pt x="2132" y="2549"/>
                    <a:pt x="2108" y="2608"/>
                  </a:cubicBezTo>
                  <a:cubicBezTo>
                    <a:pt x="2096" y="2739"/>
                    <a:pt x="2048" y="2858"/>
                    <a:pt x="2001" y="2977"/>
                  </a:cubicBezTo>
                  <a:cubicBezTo>
                    <a:pt x="1965" y="3061"/>
                    <a:pt x="1918" y="3156"/>
                    <a:pt x="1858" y="3228"/>
                  </a:cubicBezTo>
                  <a:cubicBezTo>
                    <a:pt x="1810" y="3287"/>
                    <a:pt x="1751" y="3347"/>
                    <a:pt x="1691" y="3394"/>
                  </a:cubicBezTo>
                  <a:cubicBezTo>
                    <a:pt x="1644" y="3418"/>
                    <a:pt x="1584" y="3466"/>
                    <a:pt x="1525" y="3478"/>
                  </a:cubicBezTo>
                  <a:cubicBezTo>
                    <a:pt x="1501" y="3501"/>
                    <a:pt x="1453" y="3501"/>
                    <a:pt x="1429" y="3513"/>
                  </a:cubicBezTo>
                  <a:cubicBezTo>
                    <a:pt x="1370" y="3501"/>
                    <a:pt x="1322" y="3501"/>
                    <a:pt x="1263" y="3501"/>
                  </a:cubicBezTo>
                  <a:cubicBezTo>
                    <a:pt x="1203" y="3478"/>
                    <a:pt x="1156" y="3466"/>
                    <a:pt x="1120" y="3454"/>
                  </a:cubicBezTo>
                  <a:cubicBezTo>
                    <a:pt x="1072" y="3442"/>
                    <a:pt x="1025" y="3406"/>
                    <a:pt x="977" y="3382"/>
                  </a:cubicBezTo>
                  <a:cubicBezTo>
                    <a:pt x="941" y="3347"/>
                    <a:pt x="905" y="3311"/>
                    <a:pt x="858" y="3263"/>
                  </a:cubicBezTo>
                  <a:cubicBezTo>
                    <a:pt x="822" y="3204"/>
                    <a:pt x="786" y="3132"/>
                    <a:pt x="763" y="3061"/>
                  </a:cubicBezTo>
                  <a:cubicBezTo>
                    <a:pt x="727" y="2977"/>
                    <a:pt x="703" y="2882"/>
                    <a:pt x="679" y="2799"/>
                  </a:cubicBezTo>
                  <a:cubicBezTo>
                    <a:pt x="667" y="2680"/>
                    <a:pt x="667" y="2573"/>
                    <a:pt x="679" y="2454"/>
                  </a:cubicBezTo>
                  <a:cubicBezTo>
                    <a:pt x="715" y="2251"/>
                    <a:pt x="775" y="2049"/>
                    <a:pt x="834" y="1858"/>
                  </a:cubicBezTo>
                  <a:lnTo>
                    <a:pt x="917" y="1632"/>
                  </a:lnTo>
                  <a:cubicBezTo>
                    <a:pt x="1013" y="1430"/>
                    <a:pt x="1120" y="1215"/>
                    <a:pt x="1239" y="1025"/>
                  </a:cubicBezTo>
                  <a:cubicBezTo>
                    <a:pt x="1358" y="834"/>
                    <a:pt x="1477" y="656"/>
                    <a:pt x="1596" y="477"/>
                  </a:cubicBezTo>
                  <a:close/>
                  <a:moveTo>
                    <a:pt x="1370" y="1"/>
                  </a:moveTo>
                  <a:cubicBezTo>
                    <a:pt x="1298" y="1"/>
                    <a:pt x="1203" y="37"/>
                    <a:pt x="1156" y="84"/>
                  </a:cubicBezTo>
                  <a:cubicBezTo>
                    <a:pt x="1132" y="132"/>
                    <a:pt x="1084" y="180"/>
                    <a:pt x="1036" y="203"/>
                  </a:cubicBezTo>
                  <a:cubicBezTo>
                    <a:pt x="1013" y="251"/>
                    <a:pt x="965" y="287"/>
                    <a:pt x="941" y="334"/>
                  </a:cubicBezTo>
                  <a:cubicBezTo>
                    <a:pt x="846" y="430"/>
                    <a:pt x="775" y="525"/>
                    <a:pt x="679" y="632"/>
                  </a:cubicBezTo>
                  <a:cubicBezTo>
                    <a:pt x="608" y="727"/>
                    <a:pt x="524" y="834"/>
                    <a:pt x="465" y="953"/>
                  </a:cubicBezTo>
                  <a:cubicBezTo>
                    <a:pt x="429" y="1013"/>
                    <a:pt x="382" y="1061"/>
                    <a:pt x="370" y="1120"/>
                  </a:cubicBezTo>
                  <a:cubicBezTo>
                    <a:pt x="346" y="1180"/>
                    <a:pt x="310" y="1239"/>
                    <a:pt x="286" y="1311"/>
                  </a:cubicBezTo>
                  <a:lnTo>
                    <a:pt x="191" y="1537"/>
                  </a:lnTo>
                  <a:lnTo>
                    <a:pt x="143" y="1668"/>
                  </a:lnTo>
                  <a:cubicBezTo>
                    <a:pt x="132" y="1727"/>
                    <a:pt x="108" y="1799"/>
                    <a:pt x="84" y="1858"/>
                  </a:cubicBezTo>
                  <a:cubicBezTo>
                    <a:pt x="60" y="2025"/>
                    <a:pt x="24" y="2180"/>
                    <a:pt x="13" y="2335"/>
                  </a:cubicBezTo>
                  <a:cubicBezTo>
                    <a:pt x="1" y="2513"/>
                    <a:pt x="1" y="2692"/>
                    <a:pt x="48" y="2870"/>
                  </a:cubicBezTo>
                  <a:cubicBezTo>
                    <a:pt x="60" y="2966"/>
                    <a:pt x="72" y="3037"/>
                    <a:pt x="108" y="3108"/>
                  </a:cubicBezTo>
                  <a:cubicBezTo>
                    <a:pt x="132" y="3204"/>
                    <a:pt x="167" y="3275"/>
                    <a:pt x="203" y="3370"/>
                  </a:cubicBezTo>
                  <a:cubicBezTo>
                    <a:pt x="251" y="3454"/>
                    <a:pt x="310" y="3549"/>
                    <a:pt x="382" y="3620"/>
                  </a:cubicBezTo>
                  <a:cubicBezTo>
                    <a:pt x="441" y="3680"/>
                    <a:pt x="501" y="3739"/>
                    <a:pt x="584" y="3787"/>
                  </a:cubicBezTo>
                  <a:cubicBezTo>
                    <a:pt x="644" y="3823"/>
                    <a:pt x="703" y="3870"/>
                    <a:pt x="775" y="3906"/>
                  </a:cubicBezTo>
                  <a:cubicBezTo>
                    <a:pt x="846" y="3930"/>
                    <a:pt x="917" y="3966"/>
                    <a:pt x="1013" y="3978"/>
                  </a:cubicBezTo>
                  <a:lnTo>
                    <a:pt x="1334" y="3978"/>
                  </a:lnTo>
                  <a:cubicBezTo>
                    <a:pt x="1429" y="3954"/>
                    <a:pt x="1501" y="3942"/>
                    <a:pt x="1596" y="3918"/>
                  </a:cubicBezTo>
                  <a:cubicBezTo>
                    <a:pt x="1751" y="3859"/>
                    <a:pt x="1906" y="3739"/>
                    <a:pt x="2025" y="3620"/>
                  </a:cubicBezTo>
                  <a:cubicBezTo>
                    <a:pt x="2156" y="3466"/>
                    <a:pt x="2251" y="3311"/>
                    <a:pt x="2322" y="3132"/>
                  </a:cubicBezTo>
                  <a:cubicBezTo>
                    <a:pt x="2382" y="2977"/>
                    <a:pt x="2429" y="2835"/>
                    <a:pt x="2441" y="2680"/>
                  </a:cubicBezTo>
                  <a:cubicBezTo>
                    <a:pt x="2453" y="2608"/>
                    <a:pt x="2465" y="2513"/>
                    <a:pt x="2465" y="2442"/>
                  </a:cubicBezTo>
                  <a:cubicBezTo>
                    <a:pt x="2465" y="2382"/>
                    <a:pt x="2489" y="2311"/>
                    <a:pt x="2489" y="2251"/>
                  </a:cubicBezTo>
                  <a:cubicBezTo>
                    <a:pt x="2489" y="2096"/>
                    <a:pt x="2489" y="1954"/>
                    <a:pt x="2465" y="1799"/>
                  </a:cubicBezTo>
                  <a:cubicBezTo>
                    <a:pt x="2453" y="1727"/>
                    <a:pt x="2453" y="1656"/>
                    <a:pt x="2441" y="1573"/>
                  </a:cubicBezTo>
                  <a:cubicBezTo>
                    <a:pt x="2429" y="1501"/>
                    <a:pt x="2406" y="1442"/>
                    <a:pt x="2394" y="1370"/>
                  </a:cubicBezTo>
                  <a:cubicBezTo>
                    <a:pt x="2370" y="1239"/>
                    <a:pt x="2322" y="1120"/>
                    <a:pt x="2263" y="977"/>
                  </a:cubicBezTo>
                  <a:cubicBezTo>
                    <a:pt x="2156" y="715"/>
                    <a:pt x="2025" y="465"/>
                    <a:pt x="1870" y="203"/>
                  </a:cubicBezTo>
                  <a:cubicBezTo>
                    <a:pt x="1829" y="145"/>
                    <a:pt x="1770" y="111"/>
                    <a:pt x="1706" y="111"/>
                  </a:cubicBezTo>
                  <a:cubicBezTo>
                    <a:pt x="1678" y="111"/>
                    <a:pt x="1649" y="117"/>
                    <a:pt x="1620" y="132"/>
                  </a:cubicBezTo>
                  <a:lnTo>
                    <a:pt x="1572" y="84"/>
                  </a:lnTo>
                  <a:cubicBezTo>
                    <a:pt x="1513" y="37"/>
                    <a:pt x="1441" y="1"/>
                    <a:pt x="13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7"/>
            <p:cNvSpPr/>
            <p:nvPr/>
          </p:nvSpPr>
          <p:spPr>
            <a:xfrm>
              <a:off x="2914050" y="1680925"/>
              <a:ext cx="60750" cy="96825"/>
            </a:xfrm>
            <a:custGeom>
              <a:rect b="b" l="l" r="r" t="t"/>
              <a:pathLst>
                <a:path extrusionOk="0" h="3873" w="2430">
                  <a:moveTo>
                    <a:pt x="488" y="2206"/>
                  </a:moveTo>
                  <a:cubicBezTo>
                    <a:pt x="488" y="2218"/>
                    <a:pt x="476" y="2218"/>
                    <a:pt x="488" y="2218"/>
                  </a:cubicBezTo>
                  <a:lnTo>
                    <a:pt x="488" y="2206"/>
                  </a:lnTo>
                  <a:close/>
                  <a:moveTo>
                    <a:pt x="1346" y="420"/>
                  </a:moveTo>
                  <a:cubicBezTo>
                    <a:pt x="1441" y="563"/>
                    <a:pt x="1536" y="718"/>
                    <a:pt x="1619" y="872"/>
                  </a:cubicBezTo>
                  <a:cubicBezTo>
                    <a:pt x="1703" y="1027"/>
                    <a:pt x="1774" y="1170"/>
                    <a:pt x="1846" y="1337"/>
                  </a:cubicBezTo>
                  <a:cubicBezTo>
                    <a:pt x="1893" y="1456"/>
                    <a:pt x="1941" y="1575"/>
                    <a:pt x="1965" y="1694"/>
                  </a:cubicBezTo>
                  <a:cubicBezTo>
                    <a:pt x="1977" y="1765"/>
                    <a:pt x="2012" y="1849"/>
                    <a:pt x="2024" y="1920"/>
                  </a:cubicBezTo>
                  <a:cubicBezTo>
                    <a:pt x="2036" y="1980"/>
                    <a:pt x="2060" y="2039"/>
                    <a:pt x="2060" y="2099"/>
                  </a:cubicBezTo>
                  <a:cubicBezTo>
                    <a:pt x="2060" y="2158"/>
                    <a:pt x="2072" y="2194"/>
                    <a:pt x="2072" y="2253"/>
                  </a:cubicBezTo>
                  <a:cubicBezTo>
                    <a:pt x="2072" y="2396"/>
                    <a:pt x="2072" y="2515"/>
                    <a:pt x="2060" y="2634"/>
                  </a:cubicBezTo>
                  <a:cubicBezTo>
                    <a:pt x="2036" y="2730"/>
                    <a:pt x="2012" y="2837"/>
                    <a:pt x="1977" y="2932"/>
                  </a:cubicBezTo>
                  <a:cubicBezTo>
                    <a:pt x="1941" y="3015"/>
                    <a:pt x="1893" y="3111"/>
                    <a:pt x="1834" y="3182"/>
                  </a:cubicBezTo>
                  <a:cubicBezTo>
                    <a:pt x="1786" y="3242"/>
                    <a:pt x="1739" y="3289"/>
                    <a:pt x="1679" y="3325"/>
                  </a:cubicBezTo>
                  <a:cubicBezTo>
                    <a:pt x="1619" y="3373"/>
                    <a:pt x="1584" y="3408"/>
                    <a:pt x="1524" y="3420"/>
                  </a:cubicBezTo>
                  <a:cubicBezTo>
                    <a:pt x="1465" y="3432"/>
                    <a:pt x="1417" y="3444"/>
                    <a:pt x="1358" y="3468"/>
                  </a:cubicBezTo>
                  <a:cubicBezTo>
                    <a:pt x="1286" y="3456"/>
                    <a:pt x="1227" y="3456"/>
                    <a:pt x="1167" y="3456"/>
                  </a:cubicBezTo>
                  <a:lnTo>
                    <a:pt x="988" y="3408"/>
                  </a:lnTo>
                  <a:cubicBezTo>
                    <a:pt x="929" y="3373"/>
                    <a:pt x="881" y="3349"/>
                    <a:pt x="822" y="3313"/>
                  </a:cubicBezTo>
                  <a:cubicBezTo>
                    <a:pt x="762" y="3254"/>
                    <a:pt x="703" y="3218"/>
                    <a:pt x="643" y="3134"/>
                  </a:cubicBezTo>
                  <a:cubicBezTo>
                    <a:pt x="596" y="3063"/>
                    <a:pt x="548" y="3004"/>
                    <a:pt x="524" y="2932"/>
                  </a:cubicBezTo>
                  <a:cubicBezTo>
                    <a:pt x="488" y="2861"/>
                    <a:pt x="476" y="2765"/>
                    <a:pt x="465" y="2694"/>
                  </a:cubicBezTo>
                  <a:cubicBezTo>
                    <a:pt x="453" y="2539"/>
                    <a:pt x="465" y="2408"/>
                    <a:pt x="476" y="2265"/>
                  </a:cubicBezTo>
                  <a:cubicBezTo>
                    <a:pt x="488" y="2146"/>
                    <a:pt x="524" y="2027"/>
                    <a:pt x="548" y="1920"/>
                  </a:cubicBezTo>
                  <a:cubicBezTo>
                    <a:pt x="584" y="1813"/>
                    <a:pt x="607" y="1706"/>
                    <a:pt x="655" y="1610"/>
                  </a:cubicBezTo>
                  <a:cubicBezTo>
                    <a:pt x="691" y="1551"/>
                    <a:pt x="703" y="1491"/>
                    <a:pt x="726" y="1432"/>
                  </a:cubicBezTo>
                  <a:cubicBezTo>
                    <a:pt x="774" y="1337"/>
                    <a:pt x="822" y="1229"/>
                    <a:pt x="869" y="1146"/>
                  </a:cubicBezTo>
                  <a:cubicBezTo>
                    <a:pt x="893" y="1099"/>
                    <a:pt x="929" y="1039"/>
                    <a:pt x="953" y="991"/>
                  </a:cubicBezTo>
                  <a:cubicBezTo>
                    <a:pt x="988" y="932"/>
                    <a:pt x="1024" y="896"/>
                    <a:pt x="1060" y="837"/>
                  </a:cubicBezTo>
                  <a:cubicBezTo>
                    <a:pt x="1143" y="682"/>
                    <a:pt x="1250" y="551"/>
                    <a:pt x="1346" y="420"/>
                  </a:cubicBezTo>
                  <a:close/>
                  <a:moveTo>
                    <a:pt x="1265" y="0"/>
                  </a:moveTo>
                  <a:cubicBezTo>
                    <a:pt x="1195" y="0"/>
                    <a:pt x="1128" y="41"/>
                    <a:pt x="1096" y="98"/>
                  </a:cubicBezTo>
                  <a:cubicBezTo>
                    <a:pt x="1000" y="277"/>
                    <a:pt x="857" y="444"/>
                    <a:pt x="750" y="610"/>
                  </a:cubicBezTo>
                  <a:cubicBezTo>
                    <a:pt x="691" y="682"/>
                    <a:pt x="643" y="753"/>
                    <a:pt x="584" y="837"/>
                  </a:cubicBezTo>
                  <a:cubicBezTo>
                    <a:pt x="548" y="896"/>
                    <a:pt x="500" y="956"/>
                    <a:pt x="476" y="1015"/>
                  </a:cubicBezTo>
                  <a:cubicBezTo>
                    <a:pt x="441" y="1051"/>
                    <a:pt x="429" y="1087"/>
                    <a:pt x="417" y="1134"/>
                  </a:cubicBezTo>
                  <a:cubicBezTo>
                    <a:pt x="226" y="1491"/>
                    <a:pt x="84" y="1872"/>
                    <a:pt x="48" y="2277"/>
                  </a:cubicBezTo>
                  <a:cubicBezTo>
                    <a:pt x="0" y="2587"/>
                    <a:pt x="24" y="2896"/>
                    <a:pt x="167" y="3182"/>
                  </a:cubicBezTo>
                  <a:cubicBezTo>
                    <a:pt x="298" y="3456"/>
                    <a:pt x="500" y="3670"/>
                    <a:pt x="786" y="3789"/>
                  </a:cubicBezTo>
                  <a:cubicBezTo>
                    <a:pt x="857" y="3825"/>
                    <a:pt x="953" y="3849"/>
                    <a:pt x="1024" y="3873"/>
                  </a:cubicBezTo>
                  <a:cubicBezTo>
                    <a:pt x="1046" y="3851"/>
                    <a:pt x="1076" y="3847"/>
                    <a:pt x="1109" y="3847"/>
                  </a:cubicBezTo>
                  <a:cubicBezTo>
                    <a:pt x="1131" y="3847"/>
                    <a:pt x="1155" y="3849"/>
                    <a:pt x="1179" y="3849"/>
                  </a:cubicBezTo>
                  <a:lnTo>
                    <a:pt x="1227" y="3849"/>
                  </a:lnTo>
                  <a:cubicBezTo>
                    <a:pt x="1369" y="3837"/>
                    <a:pt x="1536" y="3813"/>
                    <a:pt x="1667" y="3730"/>
                  </a:cubicBezTo>
                  <a:cubicBezTo>
                    <a:pt x="1941" y="3587"/>
                    <a:pt x="2143" y="3349"/>
                    <a:pt x="2262" y="3063"/>
                  </a:cubicBezTo>
                  <a:cubicBezTo>
                    <a:pt x="2322" y="2932"/>
                    <a:pt x="2370" y="2777"/>
                    <a:pt x="2393" y="2634"/>
                  </a:cubicBezTo>
                  <a:cubicBezTo>
                    <a:pt x="2417" y="2527"/>
                    <a:pt x="2429" y="2420"/>
                    <a:pt x="2429" y="2325"/>
                  </a:cubicBezTo>
                  <a:lnTo>
                    <a:pt x="2429" y="2003"/>
                  </a:lnTo>
                  <a:cubicBezTo>
                    <a:pt x="2417" y="1884"/>
                    <a:pt x="2393" y="1765"/>
                    <a:pt x="2370" y="1646"/>
                  </a:cubicBezTo>
                  <a:lnTo>
                    <a:pt x="2274" y="1337"/>
                  </a:lnTo>
                  <a:cubicBezTo>
                    <a:pt x="2143" y="932"/>
                    <a:pt x="1905" y="575"/>
                    <a:pt x="1667" y="217"/>
                  </a:cubicBezTo>
                  <a:cubicBezTo>
                    <a:pt x="1643" y="170"/>
                    <a:pt x="1608" y="146"/>
                    <a:pt x="1548" y="134"/>
                  </a:cubicBezTo>
                  <a:cubicBezTo>
                    <a:pt x="1536" y="128"/>
                    <a:pt x="1518" y="125"/>
                    <a:pt x="1499" y="125"/>
                  </a:cubicBezTo>
                  <a:cubicBezTo>
                    <a:pt x="1480" y="125"/>
                    <a:pt x="1459" y="128"/>
                    <a:pt x="1441" y="134"/>
                  </a:cubicBezTo>
                  <a:cubicBezTo>
                    <a:pt x="1429" y="86"/>
                    <a:pt x="1405" y="63"/>
                    <a:pt x="1358" y="27"/>
                  </a:cubicBezTo>
                  <a:cubicBezTo>
                    <a:pt x="1328" y="9"/>
                    <a:pt x="1296" y="0"/>
                    <a:pt x="12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7"/>
          <p:cNvGrpSpPr/>
          <p:nvPr/>
        </p:nvGrpSpPr>
        <p:grpSpPr>
          <a:xfrm>
            <a:off x="8641002" y="3726181"/>
            <a:ext cx="293055" cy="564033"/>
            <a:chOff x="4952525" y="897198"/>
            <a:chExt cx="445779" cy="857975"/>
          </a:xfrm>
        </p:grpSpPr>
        <p:sp>
          <p:nvSpPr>
            <p:cNvPr id="123" name="Google Shape;123;p7"/>
            <p:cNvSpPr/>
            <p:nvPr/>
          </p:nvSpPr>
          <p:spPr>
            <a:xfrm>
              <a:off x="5123750" y="897198"/>
              <a:ext cx="274554" cy="685082"/>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7"/>
            <p:cNvSpPr/>
            <p:nvPr/>
          </p:nvSpPr>
          <p:spPr>
            <a:xfrm>
              <a:off x="4952525" y="1327927"/>
              <a:ext cx="171223" cy="427246"/>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7"/>
          <p:cNvGrpSpPr/>
          <p:nvPr/>
        </p:nvGrpSpPr>
        <p:grpSpPr>
          <a:xfrm rot="-9441036">
            <a:off x="4097391" y="4505529"/>
            <a:ext cx="1327780" cy="1026421"/>
            <a:chOff x="519783" y="-175249"/>
            <a:chExt cx="1327749" cy="1026398"/>
          </a:xfrm>
        </p:grpSpPr>
        <p:sp>
          <p:nvSpPr>
            <p:cNvPr id="126" name="Google Shape;126;p7"/>
            <p:cNvSpPr/>
            <p:nvPr/>
          </p:nvSpPr>
          <p:spPr>
            <a:xfrm>
              <a:off x="656518" y="-175249"/>
              <a:ext cx="1191014" cy="998189"/>
            </a:xfrm>
            <a:custGeom>
              <a:rect b="b" l="l" r="r" t="t"/>
              <a:pathLst>
                <a:path extrusionOk="0" h="11836" w="14122">
                  <a:moveTo>
                    <a:pt x="7966" y="1"/>
                  </a:moveTo>
                  <a:cubicBezTo>
                    <a:pt x="7764" y="1"/>
                    <a:pt x="7549" y="1"/>
                    <a:pt x="7359" y="13"/>
                  </a:cubicBezTo>
                  <a:cubicBezTo>
                    <a:pt x="6835" y="60"/>
                    <a:pt x="6132" y="120"/>
                    <a:pt x="5466" y="263"/>
                  </a:cubicBezTo>
                  <a:cubicBezTo>
                    <a:pt x="4894" y="382"/>
                    <a:pt x="4358" y="549"/>
                    <a:pt x="3727" y="739"/>
                  </a:cubicBezTo>
                  <a:lnTo>
                    <a:pt x="2965" y="965"/>
                  </a:lnTo>
                  <a:cubicBezTo>
                    <a:pt x="2668" y="1060"/>
                    <a:pt x="2358" y="1156"/>
                    <a:pt x="2060" y="1251"/>
                  </a:cubicBezTo>
                  <a:cubicBezTo>
                    <a:pt x="1775" y="1322"/>
                    <a:pt x="1489" y="1394"/>
                    <a:pt x="1227" y="1477"/>
                  </a:cubicBezTo>
                  <a:cubicBezTo>
                    <a:pt x="1132" y="1501"/>
                    <a:pt x="1060" y="1513"/>
                    <a:pt x="977" y="1549"/>
                  </a:cubicBezTo>
                  <a:cubicBezTo>
                    <a:pt x="929" y="1561"/>
                    <a:pt x="870" y="1572"/>
                    <a:pt x="822" y="1596"/>
                  </a:cubicBezTo>
                  <a:cubicBezTo>
                    <a:pt x="763" y="1608"/>
                    <a:pt x="691" y="1620"/>
                    <a:pt x="620" y="1632"/>
                  </a:cubicBezTo>
                  <a:cubicBezTo>
                    <a:pt x="584" y="1632"/>
                    <a:pt x="572" y="1656"/>
                    <a:pt x="536" y="1656"/>
                  </a:cubicBezTo>
                  <a:cubicBezTo>
                    <a:pt x="501" y="1656"/>
                    <a:pt x="453" y="1656"/>
                    <a:pt x="417" y="1668"/>
                  </a:cubicBezTo>
                  <a:cubicBezTo>
                    <a:pt x="394" y="1668"/>
                    <a:pt x="346" y="1680"/>
                    <a:pt x="322" y="1715"/>
                  </a:cubicBezTo>
                  <a:lnTo>
                    <a:pt x="251" y="1715"/>
                  </a:lnTo>
                  <a:cubicBezTo>
                    <a:pt x="191" y="1715"/>
                    <a:pt x="120" y="1739"/>
                    <a:pt x="72" y="1787"/>
                  </a:cubicBezTo>
                  <a:cubicBezTo>
                    <a:pt x="36" y="1846"/>
                    <a:pt x="1" y="1918"/>
                    <a:pt x="1" y="1989"/>
                  </a:cubicBezTo>
                  <a:cubicBezTo>
                    <a:pt x="1" y="2049"/>
                    <a:pt x="36" y="2108"/>
                    <a:pt x="72" y="2156"/>
                  </a:cubicBezTo>
                  <a:cubicBezTo>
                    <a:pt x="191" y="2263"/>
                    <a:pt x="310" y="2382"/>
                    <a:pt x="417" y="2513"/>
                  </a:cubicBezTo>
                  <a:cubicBezTo>
                    <a:pt x="525" y="2632"/>
                    <a:pt x="596" y="2787"/>
                    <a:pt x="667" y="2942"/>
                  </a:cubicBezTo>
                  <a:cubicBezTo>
                    <a:pt x="822" y="3323"/>
                    <a:pt x="894" y="3739"/>
                    <a:pt x="953" y="4097"/>
                  </a:cubicBezTo>
                  <a:cubicBezTo>
                    <a:pt x="989" y="4370"/>
                    <a:pt x="1013" y="4668"/>
                    <a:pt x="1048" y="4954"/>
                  </a:cubicBezTo>
                  <a:lnTo>
                    <a:pt x="1048" y="5001"/>
                  </a:lnTo>
                  <a:cubicBezTo>
                    <a:pt x="1072" y="5359"/>
                    <a:pt x="1108" y="5668"/>
                    <a:pt x="1144" y="5966"/>
                  </a:cubicBezTo>
                  <a:cubicBezTo>
                    <a:pt x="1167" y="6097"/>
                    <a:pt x="1191" y="6264"/>
                    <a:pt x="1227" y="6442"/>
                  </a:cubicBezTo>
                  <a:cubicBezTo>
                    <a:pt x="1251" y="6597"/>
                    <a:pt x="1298" y="6752"/>
                    <a:pt x="1322" y="6895"/>
                  </a:cubicBezTo>
                  <a:cubicBezTo>
                    <a:pt x="1465" y="7454"/>
                    <a:pt x="1703" y="8002"/>
                    <a:pt x="2072" y="8621"/>
                  </a:cubicBezTo>
                  <a:cubicBezTo>
                    <a:pt x="2144" y="8752"/>
                    <a:pt x="2239" y="8871"/>
                    <a:pt x="2322" y="9002"/>
                  </a:cubicBezTo>
                  <a:lnTo>
                    <a:pt x="2465" y="9181"/>
                  </a:lnTo>
                  <a:cubicBezTo>
                    <a:pt x="2477" y="9216"/>
                    <a:pt x="2501" y="9228"/>
                    <a:pt x="2525" y="9252"/>
                  </a:cubicBezTo>
                  <a:cubicBezTo>
                    <a:pt x="2525" y="9276"/>
                    <a:pt x="2537" y="9288"/>
                    <a:pt x="2549" y="9300"/>
                  </a:cubicBezTo>
                  <a:cubicBezTo>
                    <a:pt x="2584" y="9335"/>
                    <a:pt x="2608" y="9371"/>
                    <a:pt x="2644" y="9407"/>
                  </a:cubicBezTo>
                  <a:lnTo>
                    <a:pt x="2668" y="9454"/>
                  </a:lnTo>
                  <a:cubicBezTo>
                    <a:pt x="2739" y="9550"/>
                    <a:pt x="2834" y="9657"/>
                    <a:pt x="2918" y="9752"/>
                  </a:cubicBezTo>
                  <a:lnTo>
                    <a:pt x="3263" y="10085"/>
                  </a:lnTo>
                  <a:cubicBezTo>
                    <a:pt x="3311" y="10133"/>
                    <a:pt x="3334" y="10181"/>
                    <a:pt x="3394" y="10228"/>
                  </a:cubicBezTo>
                  <a:lnTo>
                    <a:pt x="3442" y="10264"/>
                  </a:lnTo>
                  <a:cubicBezTo>
                    <a:pt x="3477" y="10300"/>
                    <a:pt x="3501" y="10324"/>
                    <a:pt x="3549" y="10359"/>
                  </a:cubicBezTo>
                  <a:cubicBezTo>
                    <a:pt x="3573" y="10383"/>
                    <a:pt x="3620" y="10419"/>
                    <a:pt x="3656" y="10443"/>
                  </a:cubicBezTo>
                  <a:cubicBezTo>
                    <a:pt x="3775" y="10538"/>
                    <a:pt x="3870" y="10621"/>
                    <a:pt x="3989" y="10705"/>
                  </a:cubicBezTo>
                  <a:cubicBezTo>
                    <a:pt x="4025" y="10716"/>
                    <a:pt x="4037" y="10728"/>
                    <a:pt x="4073" y="10740"/>
                  </a:cubicBezTo>
                  <a:cubicBezTo>
                    <a:pt x="4108" y="10776"/>
                    <a:pt x="4168" y="10800"/>
                    <a:pt x="4215" y="10835"/>
                  </a:cubicBezTo>
                  <a:lnTo>
                    <a:pt x="4335" y="10907"/>
                  </a:lnTo>
                  <a:lnTo>
                    <a:pt x="4430" y="10955"/>
                  </a:lnTo>
                  <a:cubicBezTo>
                    <a:pt x="4525" y="11014"/>
                    <a:pt x="4632" y="11074"/>
                    <a:pt x="4739" y="11121"/>
                  </a:cubicBezTo>
                  <a:lnTo>
                    <a:pt x="4811" y="11157"/>
                  </a:lnTo>
                  <a:cubicBezTo>
                    <a:pt x="4858" y="11193"/>
                    <a:pt x="4906" y="11205"/>
                    <a:pt x="4942" y="11216"/>
                  </a:cubicBezTo>
                  <a:cubicBezTo>
                    <a:pt x="4966" y="11240"/>
                    <a:pt x="4989" y="11240"/>
                    <a:pt x="5001" y="11252"/>
                  </a:cubicBezTo>
                  <a:cubicBezTo>
                    <a:pt x="5037" y="11264"/>
                    <a:pt x="5049" y="11264"/>
                    <a:pt x="5085" y="11276"/>
                  </a:cubicBezTo>
                  <a:cubicBezTo>
                    <a:pt x="5144" y="11312"/>
                    <a:pt x="5216" y="11324"/>
                    <a:pt x="5275" y="11359"/>
                  </a:cubicBezTo>
                  <a:lnTo>
                    <a:pt x="5347" y="11383"/>
                  </a:lnTo>
                  <a:cubicBezTo>
                    <a:pt x="5466" y="11431"/>
                    <a:pt x="5573" y="11478"/>
                    <a:pt x="5692" y="11502"/>
                  </a:cubicBezTo>
                  <a:cubicBezTo>
                    <a:pt x="5716" y="11514"/>
                    <a:pt x="5739" y="11514"/>
                    <a:pt x="5763" y="11538"/>
                  </a:cubicBezTo>
                  <a:cubicBezTo>
                    <a:pt x="5823" y="11550"/>
                    <a:pt x="5870" y="11562"/>
                    <a:pt x="5930" y="11574"/>
                  </a:cubicBezTo>
                  <a:lnTo>
                    <a:pt x="6073" y="11609"/>
                  </a:lnTo>
                  <a:lnTo>
                    <a:pt x="6132" y="11621"/>
                  </a:lnTo>
                  <a:cubicBezTo>
                    <a:pt x="6251" y="11657"/>
                    <a:pt x="6371" y="11681"/>
                    <a:pt x="6490" y="11693"/>
                  </a:cubicBezTo>
                  <a:lnTo>
                    <a:pt x="6573" y="11717"/>
                  </a:lnTo>
                  <a:cubicBezTo>
                    <a:pt x="6644" y="11728"/>
                    <a:pt x="6716" y="11728"/>
                    <a:pt x="6787" y="11740"/>
                  </a:cubicBezTo>
                  <a:cubicBezTo>
                    <a:pt x="6823" y="11740"/>
                    <a:pt x="6871" y="11752"/>
                    <a:pt x="6894" y="11752"/>
                  </a:cubicBezTo>
                  <a:cubicBezTo>
                    <a:pt x="6954" y="11752"/>
                    <a:pt x="7002" y="11776"/>
                    <a:pt x="7061" y="11776"/>
                  </a:cubicBezTo>
                  <a:cubicBezTo>
                    <a:pt x="7263" y="11788"/>
                    <a:pt x="7418" y="11800"/>
                    <a:pt x="7549" y="11800"/>
                  </a:cubicBezTo>
                  <a:cubicBezTo>
                    <a:pt x="7668" y="11812"/>
                    <a:pt x="7799" y="11812"/>
                    <a:pt x="7918" y="11812"/>
                  </a:cubicBezTo>
                  <a:cubicBezTo>
                    <a:pt x="8073" y="11812"/>
                    <a:pt x="8216" y="11812"/>
                    <a:pt x="8442" y="11836"/>
                  </a:cubicBezTo>
                  <a:cubicBezTo>
                    <a:pt x="8740" y="11800"/>
                    <a:pt x="9049" y="11776"/>
                    <a:pt x="9347" y="11740"/>
                  </a:cubicBezTo>
                  <a:cubicBezTo>
                    <a:pt x="9680" y="11693"/>
                    <a:pt x="10002" y="11633"/>
                    <a:pt x="10288" y="11574"/>
                  </a:cubicBezTo>
                  <a:cubicBezTo>
                    <a:pt x="10395" y="11550"/>
                    <a:pt x="10490" y="11538"/>
                    <a:pt x="10597" y="11502"/>
                  </a:cubicBezTo>
                  <a:cubicBezTo>
                    <a:pt x="10776" y="11478"/>
                    <a:pt x="10954" y="11431"/>
                    <a:pt x="11133" y="11395"/>
                  </a:cubicBezTo>
                  <a:cubicBezTo>
                    <a:pt x="11419" y="11336"/>
                    <a:pt x="11681" y="11300"/>
                    <a:pt x="11919" y="11264"/>
                  </a:cubicBezTo>
                  <a:cubicBezTo>
                    <a:pt x="12002" y="11252"/>
                    <a:pt x="12086" y="11240"/>
                    <a:pt x="12181" y="11240"/>
                  </a:cubicBezTo>
                  <a:cubicBezTo>
                    <a:pt x="12276" y="11216"/>
                    <a:pt x="12383" y="11216"/>
                    <a:pt x="12478" y="11216"/>
                  </a:cubicBezTo>
                  <a:lnTo>
                    <a:pt x="12514" y="11216"/>
                  </a:lnTo>
                  <a:cubicBezTo>
                    <a:pt x="12681" y="11216"/>
                    <a:pt x="12848" y="11240"/>
                    <a:pt x="13014" y="11252"/>
                  </a:cubicBezTo>
                  <a:lnTo>
                    <a:pt x="13026" y="11252"/>
                  </a:lnTo>
                  <a:cubicBezTo>
                    <a:pt x="13169" y="11276"/>
                    <a:pt x="13336" y="11312"/>
                    <a:pt x="13526" y="11336"/>
                  </a:cubicBezTo>
                  <a:lnTo>
                    <a:pt x="13562" y="11336"/>
                  </a:lnTo>
                  <a:cubicBezTo>
                    <a:pt x="13586" y="11336"/>
                    <a:pt x="13633" y="11336"/>
                    <a:pt x="13669" y="11359"/>
                  </a:cubicBezTo>
                  <a:cubicBezTo>
                    <a:pt x="13681" y="11371"/>
                    <a:pt x="13693" y="11371"/>
                    <a:pt x="13705" y="11371"/>
                  </a:cubicBezTo>
                  <a:cubicBezTo>
                    <a:pt x="13752" y="11383"/>
                    <a:pt x="13812" y="11395"/>
                    <a:pt x="13860" y="11395"/>
                  </a:cubicBezTo>
                  <a:cubicBezTo>
                    <a:pt x="13871" y="11395"/>
                    <a:pt x="13907" y="11383"/>
                    <a:pt x="13919" y="11383"/>
                  </a:cubicBezTo>
                  <a:cubicBezTo>
                    <a:pt x="13991" y="11359"/>
                    <a:pt x="14038" y="11324"/>
                    <a:pt x="14086" y="11264"/>
                  </a:cubicBezTo>
                  <a:cubicBezTo>
                    <a:pt x="14110" y="11216"/>
                    <a:pt x="14121" y="11157"/>
                    <a:pt x="14121" y="11097"/>
                  </a:cubicBezTo>
                  <a:cubicBezTo>
                    <a:pt x="14121" y="11002"/>
                    <a:pt x="14098" y="10907"/>
                    <a:pt x="14086" y="10800"/>
                  </a:cubicBezTo>
                  <a:lnTo>
                    <a:pt x="14062" y="10764"/>
                  </a:lnTo>
                  <a:lnTo>
                    <a:pt x="14038" y="10645"/>
                  </a:lnTo>
                  <a:cubicBezTo>
                    <a:pt x="14002" y="10502"/>
                    <a:pt x="13991" y="10371"/>
                    <a:pt x="13967" y="10228"/>
                  </a:cubicBezTo>
                  <a:cubicBezTo>
                    <a:pt x="13931" y="10050"/>
                    <a:pt x="13907" y="9847"/>
                    <a:pt x="13871" y="9645"/>
                  </a:cubicBezTo>
                  <a:lnTo>
                    <a:pt x="13860" y="9573"/>
                  </a:lnTo>
                  <a:lnTo>
                    <a:pt x="13848" y="9490"/>
                  </a:lnTo>
                  <a:cubicBezTo>
                    <a:pt x="13788" y="8978"/>
                    <a:pt x="13764" y="8419"/>
                    <a:pt x="13764" y="7740"/>
                  </a:cubicBezTo>
                  <a:lnTo>
                    <a:pt x="13764" y="7025"/>
                  </a:lnTo>
                  <a:lnTo>
                    <a:pt x="13764" y="5942"/>
                  </a:lnTo>
                  <a:cubicBezTo>
                    <a:pt x="13764" y="5347"/>
                    <a:pt x="13752" y="4716"/>
                    <a:pt x="13669" y="4120"/>
                  </a:cubicBezTo>
                  <a:cubicBezTo>
                    <a:pt x="13669" y="4097"/>
                    <a:pt x="13645" y="4061"/>
                    <a:pt x="13645" y="4037"/>
                  </a:cubicBezTo>
                  <a:cubicBezTo>
                    <a:pt x="13633" y="3989"/>
                    <a:pt x="13633" y="3930"/>
                    <a:pt x="13621" y="3870"/>
                  </a:cubicBezTo>
                  <a:cubicBezTo>
                    <a:pt x="13574" y="3680"/>
                    <a:pt x="13526" y="3501"/>
                    <a:pt x="13467" y="3335"/>
                  </a:cubicBezTo>
                  <a:cubicBezTo>
                    <a:pt x="13312" y="2858"/>
                    <a:pt x="13133" y="2513"/>
                    <a:pt x="12919" y="2215"/>
                  </a:cubicBezTo>
                  <a:cubicBezTo>
                    <a:pt x="12800" y="2073"/>
                    <a:pt x="12657" y="1858"/>
                    <a:pt x="12478" y="1680"/>
                  </a:cubicBezTo>
                  <a:lnTo>
                    <a:pt x="12336" y="1549"/>
                  </a:lnTo>
                  <a:lnTo>
                    <a:pt x="12300" y="1501"/>
                  </a:lnTo>
                  <a:cubicBezTo>
                    <a:pt x="12216" y="1418"/>
                    <a:pt x="12121" y="1334"/>
                    <a:pt x="12026" y="1263"/>
                  </a:cubicBezTo>
                  <a:lnTo>
                    <a:pt x="11978" y="1215"/>
                  </a:lnTo>
                  <a:cubicBezTo>
                    <a:pt x="11907" y="1144"/>
                    <a:pt x="11835" y="1096"/>
                    <a:pt x="11764" y="1037"/>
                  </a:cubicBezTo>
                  <a:cubicBezTo>
                    <a:pt x="11728" y="1025"/>
                    <a:pt x="11705" y="1001"/>
                    <a:pt x="11669" y="977"/>
                  </a:cubicBezTo>
                  <a:cubicBezTo>
                    <a:pt x="11562" y="906"/>
                    <a:pt x="11466" y="846"/>
                    <a:pt x="11371" y="787"/>
                  </a:cubicBezTo>
                  <a:cubicBezTo>
                    <a:pt x="11181" y="668"/>
                    <a:pt x="10990" y="584"/>
                    <a:pt x="10776" y="489"/>
                  </a:cubicBezTo>
                  <a:lnTo>
                    <a:pt x="10764" y="489"/>
                  </a:lnTo>
                  <a:cubicBezTo>
                    <a:pt x="10573" y="406"/>
                    <a:pt x="10347" y="310"/>
                    <a:pt x="10133" y="263"/>
                  </a:cubicBezTo>
                  <a:cubicBezTo>
                    <a:pt x="10109" y="251"/>
                    <a:pt x="10061" y="251"/>
                    <a:pt x="10038" y="239"/>
                  </a:cubicBezTo>
                  <a:cubicBezTo>
                    <a:pt x="9930" y="203"/>
                    <a:pt x="9823" y="179"/>
                    <a:pt x="9716" y="168"/>
                  </a:cubicBezTo>
                  <a:cubicBezTo>
                    <a:pt x="9526" y="132"/>
                    <a:pt x="9323" y="108"/>
                    <a:pt x="9109" y="72"/>
                  </a:cubicBezTo>
                  <a:cubicBezTo>
                    <a:pt x="8728" y="25"/>
                    <a:pt x="8335" y="1"/>
                    <a:pt x="79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7"/>
            <p:cNvSpPr/>
            <p:nvPr/>
          </p:nvSpPr>
          <p:spPr>
            <a:xfrm>
              <a:off x="519783" y="-28550"/>
              <a:ext cx="1289436" cy="879698"/>
            </a:xfrm>
            <a:custGeom>
              <a:rect b="b" l="l" r="r" t="t"/>
              <a:pathLst>
                <a:path extrusionOk="0" h="10431" w="15289">
                  <a:moveTo>
                    <a:pt x="203" y="1"/>
                  </a:moveTo>
                  <a:cubicBezTo>
                    <a:pt x="144" y="1"/>
                    <a:pt x="108" y="37"/>
                    <a:pt x="72" y="61"/>
                  </a:cubicBezTo>
                  <a:cubicBezTo>
                    <a:pt x="13" y="120"/>
                    <a:pt x="1" y="215"/>
                    <a:pt x="49" y="287"/>
                  </a:cubicBezTo>
                  <a:cubicBezTo>
                    <a:pt x="61" y="299"/>
                    <a:pt x="72" y="334"/>
                    <a:pt x="84" y="346"/>
                  </a:cubicBezTo>
                  <a:cubicBezTo>
                    <a:pt x="120" y="406"/>
                    <a:pt x="168" y="453"/>
                    <a:pt x="191" y="489"/>
                  </a:cubicBezTo>
                  <a:cubicBezTo>
                    <a:pt x="549" y="942"/>
                    <a:pt x="942" y="1358"/>
                    <a:pt x="1323" y="1775"/>
                  </a:cubicBezTo>
                  <a:cubicBezTo>
                    <a:pt x="1513" y="2001"/>
                    <a:pt x="1692" y="2204"/>
                    <a:pt x="1906" y="2394"/>
                  </a:cubicBezTo>
                  <a:cubicBezTo>
                    <a:pt x="2013" y="2501"/>
                    <a:pt x="2108" y="2608"/>
                    <a:pt x="2227" y="2692"/>
                  </a:cubicBezTo>
                  <a:cubicBezTo>
                    <a:pt x="2382" y="2811"/>
                    <a:pt x="2549" y="2918"/>
                    <a:pt x="2704" y="3025"/>
                  </a:cubicBezTo>
                  <a:cubicBezTo>
                    <a:pt x="2966" y="3168"/>
                    <a:pt x="3228" y="3287"/>
                    <a:pt x="3501" y="3406"/>
                  </a:cubicBezTo>
                  <a:cubicBezTo>
                    <a:pt x="3811" y="3549"/>
                    <a:pt x="4121" y="3668"/>
                    <a:pt x="4430" y="3787"/>
                  </a:cubicBezTo>
                  <a:cubicBezTo>
                    <a:pt x="4990" y="3990"/>
                    <a:pt x="5549" y="4144"/>
                    <a:pt x="6121" y="4263"/>
                  </a:cubicBezTo>
                  <a:cubicBezTo>
                    <a:pt x="6383" y="4299"/>
                    <a:pt x="6668" y="4347"/>
                    <a:pt x="6930" y="4418"/>
                  </a:cubicBezTo>
                  <a:cubicBezTo>
                    <a:pt x="7216" y="4502"/>
                    <a:pt x="7490" y="4585"/>
                    <a:pt x="7752" y="4692"/>
                  </a:cubicBezTo>
                  <a:lnTo>
                    <a:pt x="8562" y="5002"/>
                  </a:lnTo>
                  <a:cubicBezTo>
                    <a:pt x="8812" y="5097"/>
                    <a:pt x="9062" y="5180"/>
                    <a:pt x="9300" y="5287"/>
                  </a:cubicBezTo>
                  <a:cubicBezTo>
                    <a:pt x="9788" y="5490"/>
                    <a:pt x="10288" y="5704"/>
                    <a:pt x="10764" y="5954"/>
                  </a:cubicBezTo>
                  <a:cubicBezTo>
                    <a:pt x="11002" y="6073"/>
                    <a:pt x="11252" y="6204"/>
                    <a:pt x="11491" y="6347"/>
                  </a:cubicBezTo>
                  <a:cubicBezTo>
                    <a:pt x="11729" y="6466"/>
                    <a:pt x="11955" y="6597"/>
                    <a:pt x="12157" y="6740"/>
                  </a:cubicBezTo>
                  <a:cubicBezTo>
                    <a:pt x="12372" y="6907"/>
                    <a:pt x="12562" y="7097"/>
                    <a:pt x="12741" y="7299"/>
                  </a:cubicBezTo>
                  <a:cubicBezTo>
                    <a:pt x="12919" y="7490"/>
                    <a:pt x="13110" y="7680"/>
                    <a:pt x="13276" y="7895"/>
                  </a:cubicBezTo>
                  <a:cubicBezTo>
                    <a:pt x="13419" y="8097"/>
                    <a:pt x="13562" y="8323"/>
                    <a:pt x="13693" y="8526"/>
                  </a:cubicBezTo>
                  <a:cubicBezTo>
                    <a:pt x="13812" y="8740"/>
                    <a:pt x="13955" y="8931"/>
                    <a:pt x="14098" y="9121"/>
                  </a:cubicBezTo>
                  <a:cubicBezTo>
                    <a:pt x="14169" y="9228"/>
                    <a:pt x="14253" y="9347"/>
                    <a:pt x="14336" y="9455"/>
                  </a:cubicBezTo>
                  <a:cubicBezTo>
                    <a:pt x="14408" y="9550"/>
                    <a:pt x="14479" y="9645"/>
                    <a:pt x="14550" y="9752"/>
                  </a:cubicBezTo>
                  <a:cubicBezTo>
                    <a:pt x="14717" y="9978"/>
                    <a:pt x="14884" y="10193"/>
                    <a:pt x="15050" y="10407"/>
                  </a:cubicBezTo>
                  <a:cubicBezTo>
                    <a:pt x="15062" y="10431"/>
                    <a:pt x="15110" y="10431"/>
                    <a:pt x="15122" y="10431"/>
                  </a:cubicBezTo>
                  <a:cubicBezTo>
                    <a:pt x="15170" y="10431"/>
                    <a:pt x="15193" y="10419"/>
                    <a:pt x="15229" y="10383"/>
                  </a:cubicBezTo>
                  <a:cubicBezTo>
                    <a:pt x="15289" y="10347"/>
                    <a:pt x="15265" y="10264"/>
                    <a:pt x="15229" y="10205"/>
                  </a:cubicBezTo>
                  <a:cubicBezTo>
                    <a:pt x="15146" y="10133"/>
                    <a:pt x="15086" y="10050"/>
                    <a:pt x="15027" y="9966"/>
                  </a:cubicBezTo>
                  <a:cubicBezTo>
                    <a:pt x="14908" y="9812"/>
                    <a:pt x="14789" y="9645"/>
                    <a:pt x="14693" y="9466"/>
                  </a:cubicBezTo>
                  <a:cubicBezTo>
                    <a:pt x="14586" y="9288"/>
                    <a:pt x="14491" y="9121"/>
                    <a:pt x="14396" y="8943"/>
                  </a:cubicBezTo>
                  <a:cubicBezTo>
                    <a:pt x="14193" y="8597"/>
                    <a:pt x="14038" y="8264"/>
                    <a:pt x="13836" y="7919"/>
                  </a:cubicBezTo>
                  <a:cubicBezTo>
                    <a:pt x="13705" y="7692"/>
                    <a:pt x="13562" y="7466"/>
                    <a:pt x="13396" y="7264"/>
                  </a:cubicBezTo>
                  <a:cubicBezTo>
                    <a:pt x="13217" y="7026"/>
                    <a:pt x="13026" y="6799"/>
                    <a:pt x="12824" y="6597"/>
                  </a:cubicBezTo>
                  <a:cubicBezTo>
                    <a:pt x="12443" y="6180"/>
                    <a:pt x="11967" y="5859"/>
                    <a:pt x="11491" y="5549"/>
                  </a:cubicBezTo>
                  <a:cubicBezTo>
                    <a:pt x="11264" y="5406"/>
                    <a:pt x="11038" y="5252"/>
                    <a:pt x="10800" y="5121"/>
                  </a:cubicBezTo>
                  <a:cubicBezTo>
                    <a:pt x="10562" y="4990"/>
                    <a:pt x="10312" y="4847"/>
                    <a:pt x="10062" y="4716"/>
                  </a:cubicBezTo>
                  <a:cubicBezTo>
                    <a:pt x="9550" y="4454"/>
                    <a:pt x="9038" y="4228"/>
                    <a:pt x="8526" y="3978"/>
                  </a:cubicBezTo>
                  <a:cubicBezTo>
                    <a:pt x="8240" y="3835"/>
                    <a:pt x="7966" y="3704"/>
                    <a:pt x="7669" y="3585"/>
                  </a:cubicBezTo>
                  <a:cubicBezTo>
                    <a:pt x="7395" y="3478"/>
                    <a:pt x="7133" y="3406"/>
                    <a:pt x="6859" y="3323"/>
                  </a:cubicBezTo>
                  <a:cubicBezTo>
                    <a:pt x="6573" y="3228"/>
                    <a:pt x="6276" y="3156"/>
                    <a:pt x="6002" y="3049"/>
                  </a:cubicBezTo>
                  <a:cubicBezTo>
                    <a:pt x="5740" y="2978"/>
                    <a:pt x="5502" y="2870"/>
                    <a:pt x="5264" y="2787"/>
                  </a:cubicBezTo>
                  <a:cubicBezTo>
                    <a:pt x="5140" y="2720"/>
                    <a:pt x="5000" y="2669"/>
                    <a:pt x="4864" y="2614"/>
                  </a:cubicBezTo>
                  <a:lnTo>
                    <a:pt x="4864" y="2614"/>
                  </a:lnTo>
                  <a:cubicBezTo>
                    <a:pt x="4880" y="2622"/>
                    <a:pt x="4895" y="2628"/>
                    <a:pt x="4906" y="2632"/>
                  </a:cubicBezTo>
                  <a:cubicBezTo>
                    <a:pt x="4868" y="2619"/>
                    <a:pt x="4832" y="2603"/>
                    <a:pt x="4797" y="2587"/>
                  </a:cubicBezTo>
                  <a:lnTo>
                    <a:pt x="4797" y="2587"/>
                  </a:lnTo>
                  <a:cubicBezTo>
                    <a:pt x="4819" y="2596"/>
                    <a:pt x="4842" y="2605"/>
                    <a:pt x="4864" y="2614"/>
                  </a:cubicBezTo>
                  <a:lnTo>
                    <a:pt x="4864" y="2614"/>
                  </a:lnTo>
                  <a:cubicBezTo>
                    <a:pt x="4834" y="2600"/>
                    <a:pt x="4799" y="2582"/>
                    <a:pt x="4768" y="2574"/>
                  </a:cubicBezTo>
                  <a:lnTo>
                    <a:pt x="4768" y="2574"/>
                  </a:lnTo>
                  <a:cubicBezTo>
                    <a:pt x="4778" y="2578"/>
                    <a:pt x="4787" y="2582"/>
                    <a:pt x="4797" y="2587"/>
                  </a:cubicBezTo>
                  <a:lnTo>
                    <a:pt x="4797" y="2587"/>
                  </a:lnTo>
                  <a:cubicBezTo>
                    <a:pt x="4786" y="2582"/>
                    <a:pt x="4775" y="2577"/>
                    <a:pt x="4763" y="2573"/>
                  </a:cubicBezTo>
                  <a:lnTo>
                    <a:pt x="4763" y="2573"/>
                  </a:lnTo>
                  <a:cubicBezTo>
                    <a:pt x="4765" y="2573"/>
                    <a:pt x="4766" y="2573"/>
                    <a:pt x="4768" y="2574"/>
                  </a:cubicBezTo>
                  <a:lnTo>
                    <a:pt x="4768" y="2574"/>
                  </a:lnTo>
                  <a:cubicBezTo>
                    <a:pt x="4747" y="2565"/>
                    <a:pt x="4726" y="2556"/>
                    <a:pt x="4704" y="2549"/>
                  </a:cubicBezTo>
                  <a:cubicBezTo>
                    <a:pt x="4656" y="2525"/>
                    <a:pt x="4633" y="2513"/>
                    <a:pt x="4597" y="2501"/>
                  </a:cubicBezTo>
                  <a:cubicBezTo>
                    <a:pt x="4347" y="2394"/>
                    <a:pt x="4073" y="2287"/>
                    <a:pt x="3823" y="2192"/>
                  </a:cubicBezTo>
                  <a:cubicBezTo>
                    <a:pt x="3537" y="2085"/>
                    <a:pt x="3275" y="1966"/>
                    <a:pt x="3001" y="1811"/>
                  </a:cubicBezTo>
                  <a:cubicBezTo>
                    <a:pt x="2751" y="1680"/>
                    <a:pt x="2525" y="1513"/>
                    <a:pt x="2287" y="1358"/>
                  </a:cubicBezTo>
                  <a:cubicBezTo>
                    <a:pt x="2049" y="1192"/>
                    <a:pt x="1835" y="1025"/>
                    <a:pt x="1596" y="846"/>
                  </a:cubicBezTo>
                  <a:cubicBezTo>
                    <a:pt x="1370" y="680"/>
                    <a:pt x="1132" y="537"/>
                    <a:pt x="894" y="382"/>
                  </a:cubicBezTo>
                  <a:cubicBezTo>
                    <a:pt x="787" y="334"/>
                    <a:pt x="668" y="251"/>
                    <a:pt x="561" y="191"/>
                  </a:cubicBezTo>
                  <a:cubicBezTo>
                    <a:pt x="525" y="168"/>
                    <a:pt x="465" y="120"/>
                    <a:pt x="406" y="84"/>
                  </a:cubicBezTo>
                  <a:cubicBezTo>
                    <a:pt x="370" y="72"/>
                    <a:pt x="358" y="61"/>
                    <a:pt x="322" y="49"/>
                  </a:cubicBezTo>
                  <a:cubicBezTo>
                    <a:pt x="299" y="13"/>
                    <a:pt x="251"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 name="Google Shape;128;p7"/>
          <p:cNvGrpSpPr/>
          <p:nvPr/>
        </p:nvGrpSpPr>
        <p:grpSpPr>
          <a:xfrm>
            <a:off x="8265768" y="1677354"/>
            <a:ext cx="684562" cy="679525"/>
            <a:chOff x="1582325" y="3695000"/>
            <a:chExt cx="254825" cy="252950"/>
          </a:xfrm>
        </p:grpSpPr>
        <p:sp>
          <p:nvSpPr>
            <p:cNvPr id="129" name="Google Shape;129;p7"/>
            <p:cNvSpPr/>
            <p:nvPr/>
          </p:nvSpPr>
          <p:spPr>
            <a:xfrm>
              <a:off x="1759125" y="3786000"/>
              <a:ext cx="60450" cy="42600"/>
            </a:xfrm>
            <a:custGeom>
              <a:rect b="b" l="l" r="r" t="t"/>
              <a:pathLst>
                <a:path extrusionOk="0" h="1704" w="2418">
                  <a:moveTo>
                    <a:pt x="1168" y="1"/>
                  </a:moveTo>
                  <a:cubicBezTo>
                    <a:pt x="1049" y="1"/>
                    <a:pt x="930" y="1"/>
                    <a:pt x="811" y="13"/>
                  </a:cubicBezTo>
                  <a:cubicBezTo>
                    <a:pt x="751" y="37"/>
                    <a:pt x="668" y="37"/>
                    <a:pt x="608" y="49"/>
                  </a:cubicBezTo>
                  <a:cubicBezTo>
                    <a:pt x="287" y="96"/>
                    <a:pt x="37" y="370"/>
                    <a:pt x="1" y="692"/>
                  </a:cubicBezTo>
                  <a:lnTo>
                    <a:pt x="1" y="751"/>
                  </a:lnTo>
                  <a:cubicBezTo>
                    <a:pt x="1" y="1025"/>
                    <a:pt x="168" y="1299"/>
                    <a:pt x="418" y="1418"/>
                  </a:cubicBezTo>
                  <a:cubicBezTo>
                    <a:pt x="453" y="1442"/>
                    <a:pt x="477" y="1465"/>
                    <a:pt x="513" y="1489"/>
                  </a:cubicBezTo>
                  <a:cubicBezTo>
                    <a:pt x="668" y="1608"/>
                    <a:pt x="822" y="1644"/>
                    <a:pt x="1013" y="1680"/>
                  </a:cubicBezTo>
                  <a:cubicBezTo>
                    <a:pt x="1061" y="1704"/>
                    <a:pt x="1108" y="1704"/>
                    <a:pt x="1144" y="1704"/>
                  </a:cubicBezTo>
                  <a:cubicBezTo>
                    <a:pt x="1239" y="1704"/>
                    <a:pt x="1323" y="1704"/>
                    <a:pt x="1418" y="1680"/>
                  </a:cubicBezTo>
                  <a:cubicBezTo>
                    <a:pt x="1501" y="1668"/>
                    <a:pt x="1644" y="1644"/>
                    <a:pt x="1704" y="1608"/>
                  </a:cubicBezTo>
                  <a:cubicBezTo>
                    <a:pt x="1846" y="1537"/>
                    <a:pt x="1965" y="1465"/>
                    <a:pt x="2061" y="1323"/>
                  </a:cubicBezTo>
                  <a:cubicBezTo>
                    <a:pt x="2096" y="1263"/>
                    <a:pt x="2132" y="1227"/>
                    <a:pt x="2144" y="1168"/>
                  </a:cubicBezTo>
                  <a:cubicBezTo>
                    <a:pt x="2239" y="1120"/>
                    <a:pt x="2323" y="1049"/>
                    <a:pt x="2358" y="942"/>
                  </a:cubicBezTo>
                  <a:cubicBezTo>
                    <a:pt x="2418" y="751"/>
                    <a:pt x="2323" y="489"/>
                    <a:pt x="2120" y="430"/>
                  </a:cubicBezTo>
                  <a:cubicBezTo>
                    <a:pt x="2096" y="430"/>
                    <a:pt x="2073" y="418"/>
                    <a:pt x="2061" y="418"/>
                  </a:cubicBezTo>
                  <a:cubicBezTo>
                    <a:pt x="2013" y="346"/>
                    <a:pt x="1942" y="287"/>
                    <a:pt x="1858" y="227"/>
                  </a:cubicBezTo>
                  <a:cubicBezTo>
                    <a:pt x="1775" y="168"/>
                    <a:pt x="1668" y="108"/>
                    <a:pt x="1561" y="72"/>
                  </a:cubicBezTo>
                  <a:cubicBezTo>
                    <a:pt x="1549" y="72"/>
                    <a:pt x="1525" y="61"/>
                    <a:pt x="1489" y="61"/>
                  </a:cubicBezTo>
                  <a:cubicBezTo>
                    <a:pt x="1382" y="37"/>
                    <a:pt x="1263" y="1"/>
                    <a:pt x="11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7"/>
            <p:cNvSpPr/>
            <p:nvPr/>
          </p:nvSpPr>
          <p:spPr>
            <a:xfrm>
              <a:off x="1679075" y="3750800"/>
              <a:ext cx="58650" cy="43625"/>
            </a:xfrm>
            <a:custGeom>
              <a:rect b="b" l="l" r="r" t="t"/>
              <a:pathLst>
                <a:path extrusionOk="0" h="1745" w="2346">
                  <a:moveTo>
                    <a:pt x="972" y="0"/>
                  </a:moveTo>
                  <a:cubicBezTo>
                    <a:pt x="888" y="0"/>
                    <a:pt x="803" y="6"/>
                    <a:pt x="715" y="16"/>
                  </a:cubicBezTo>
                  <a:cubicBezTo>
                    <a:pt x="417" y="40"/>
                    <a:pt x="167" y="278"/>
                    <a:pt x="60" y="552"/>
                  </a:cubicBezTo>
                  <a:cubicBezTo>
                    <a:pt x="36" y="635"/>
                    <a:pt x="24" y="742"/>
                    <a:pt x="0" y="849"/>
                  </a:cubicBezTo>
                  <a:cubicBezTo>
                    <a:pt x="0" y="968"/>
                    <a:pt x="36" y="1088"/>
                    <a:pt x="84" y="1183"/>
                  </a:cubicBezTo>
                  <a:cubicBezTo>
                    <a:pt x="155" y="1338"/>
                    <a:pt x="238" y="1469"/>
                    <a:pt x="381" y="1564"/>
                  </a:cubicBezTo>
                  <a:cubicBezTo>
                    <a:pt x="465" y="1599"/>
                    <a:pt x="536" y="1647"/>
                    <a:pt x="631" y="1683"/>
                  </a:cubicBezTo>
                  <a:cubicBezTo>
                    <a:pt x="703" y="1707"/>
                    <a:pt x="857" y="1742"/>
                    <a:pt x="953" y="1742"/>
                  </a:cubicBezTo>
                  <a:cubicBezTo>
                    <a:pt x="991" y="1742"/>
                    <a:pt x="1031" y="1744"/>
                    <a:pt x="1070" y="1744"/>
                  </a:cubicBezTo>
                  <a:cubicBezTo>
                    <a:pt x="1130" y="1744"/>
                    <a:pt x="1188" y="1740"/>
                    <a:pt x="1238" y="1719"/>
                  </a:cubicBezTo>
                  <a:cubicBezTo>
                    <a:pt x="1334" y="1695"/>
                    <a:pt x="1417" y="1683"/>
                    <a:pt x="1512" y="1635"/>
                  </a:cubicBezTo>
                  <a:cubicBezTo>
                    <a:pt x="1572" y="1635"/>
                    <a:pt x="1631" y="1623"/>
                    <a:pt x="1691" y="1623"/>
                  </a:cubicBezTo>
                  <a:cubicBezTo>
                    <a:pt x="1953" y="1588"/>
                    <a:pt x="2179" y="1385"/>
                    <a:pt x="2262" y="1147"/>
                  </a:cubicBezTo>
                  <a:cubicBezTo>
                    <a:pt x="2346" y="968"/>
                    <a:pt x="2322" y="766"/>
                    <a:pt x="2250" y="587"/>
                  </a:cubicBezTo>
                  <a:cubicBezTo>
                    <a:pt x="2155" y="337"/>
                    <a:pt x="1941" y="195"/>
                    <a:pt x="1691" y="135"/>
                  </a:cubicBezTo>
                  <a:lnTo>
                    <a:pt x="1334" y="40"/>
                  </a:lnTo>
                  <a:cubicBezTo>
                    <a:pt x="1208" y="12"/>
                    <a:pt x="1091" y="0"/>
                    <a:pt x="9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7"/>
            <p:cNvSpPr/>
            <p:nvPr/>
          </p:nvSpPr>
          <p:spPr>
            <a:xfrm>
              <a:off x="1582325" y="3745050"/>
              <a:ext cx="42300" cy="34725"/>
            </a:xfrm>
            <a:custGeom>
              <a:rect b="b" l="l" r="r" t="t"/>
              <a:pathLst>
                <a:path extrusionOk="0" h="1389" w="1692">
                  <a:moveTo>
                    <a:pt x="811" y="0"/>
                  </a:moveTo>
                  <a:cubicBezTo>
                    <a:pt x="715" y="0"/>
                    <a:pt x="629" y="30"/>
                    <a:pt x="536" y="67"/>
                  </a:cubicBezTo>
                  <a:cubicBezTo>
                    <a:pt x="477" y="103"/>
                    <a:pt x="441" y="139"/>
                    <a:pt x="382" y="163"/>
                  </a:cubicBezTo>
                  <a:cubicBezTo>
                    <a:pt x="358" y="163"/>
                    <a:pt x="358" y="186"/>
                    <a:pt x="346" y="186"/>
                  </a:cubicBezTo>
                  <a:cubicBezTo>
                    <a:pt x="286" y="198"/>
                    <a:pt x="227" y="222"/>
                    <a:pt x="179" y="270"/>
                  </a:cubicBezTo>
                  <a:cubicBezTo>
                    <a:pt x="84" y="341"/>
                    <a:pt x="24" y="484"/>
                    <a:pt x="1" y="615"/>
                  </a:cubicBezTo>
                  <a:cubicBezTo>
                    <a:pt x="1" y="627"/>
                    <a:pt x="1" y="639"/>
                    <a:pt x="24" y="675"/>
                  </a:cubicBezTo>
                  <a:cubicBezTo>
                    <a:pt x="24" y="746"/>
                    <a:pt x="36" y="806"/>
                    <a:pt x="60" y="877"/>
                  </a:cubicBezTo>
                  <a:cubicBezTo>
                    <a:pt x="96" y="925"/>
                    <a:pt x="108" y="960"/>
                    <a:pt x="144" y="996"/>
                  </a:cubicBezTo>
                  <a:cubicBezTo>
                    <a:pt x="167" y="1044"/>
                    <a:pt x="227" y="1091"/>
                    <a:pt x="274" y="1139"/>
                  </a:cubicBezTo>
                  <a:cubicBezTo>
                    <a:pt x="286" y="1139"/>
                    <a:pt x="298" y="1151"/>
                    <a:pt x="322" y="1163"/>
                  </a:cubicBezTo>
                  <a:cubicBezTo>
                    <a:pt x="417" y="1282"/>
                    <a:pt x="596" y="1389"/>
                    <a:pt x="763" y="1389"/>
                  </a:cubicBezTo>
                  <a:cubicBezTo>
                    <a:pt x="882" y="1389"/>
                    <a:pt x="989" y="1389"/>
                    <a:pt x="1108" y="1377"/>
                  </a:cubicBezTo>
                  <a:lnTo>
                    <a:pt x="1156" y="1377"/>
                  </a:lnTo>
                  <a:cubicBezTo>
                    <a:pt x="1215" y="1377"/>
                    <a:pt x="1251" y="1353"/>
                    <a:pt x="1310" y="1329"/>
                  </a:cubicBezTo>
                  <a:cubicBezTo>
                    <a:pt x="1358" y="1294"/>
                    <a:pt x="1417" y="1270"/>
                    <a:pt x="1465" y="1234"/>
                  </a:cubicBezTo>
                  <a:cubicBezTo>
                    <a:pt x="1548" y="1163"/>
                    <a:pt x="1608" y="1056"/>
                    <a:pt x="1656" y="960"/>
                  </a:cubicBezTo>
                  <a:cubicBezTo>
                    <a:pt x="1656" y="901"/>
                    <a:pt x="1668" y="853"/>
                    <a:pt x="1691" y="794"/>
                  </a:cubicBezTo>
                  <a:lnTo>
                    <a:pt x="1691" y="615"/>
                  </a:lnTo>
                  <a:cubicBezTo>
                    <a:pt x="1656" y="496"/>
                    <a:pt x="1608" y="389"/>
                    <a:pt x="1537" y="305"/>
                  </a:cubicBezTo>
                  <a:cubicBezTo>
                    <a:pt x="1429" y="186"/>
                    <a:pt x="1370" y="151"/>
                    <a:pt x="1227" y="79"/>
                  </a:cubicBezTo>
                  <a:cubicBezTo>
                    <a:pt x="1120" y="32"/>
                    <a:pt x="1001" y="8"/>
                    <a:pt x="894" y="8"/>
                  </a:cubicBezTo>
                  <a:cubicBezTo>
                    <a:pt x="865" y="3"/>
                    <a:pt x="837" y="0"/>
                    <a:pt x="8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7"/>
            <p:cNvSpPr/>
            <p:nvPr/>
          </p:nvSpPr>
          <p:spPr>
            <a:xfrm>
              <a:off x="1618050" y="3822025"/>
              <a:ext cx="75925" cy="48850"/>
            </a:xfrm>
            <a:custGeom>
              <a:rect b="b" l="l" r="r" t="t"/>
              <a:pathLst>
                <a:path extrusionOk="0" h="1954" w="3037">
                  <a:moveTo>
                    <a:pt x="1405" y="1"/>
                  </a:moveTo>
                  <a:cubicBezTo>
                    <a:pt x="1286" y="1"/>
                    <a:pt x="1167" y="1"/>
                    <a:pt x="1048" y="24"/>
                  </a:cubicBezTo>
                  <a:cubicBezTo>
                    <a:pt x="977" y="36"/>
                    <a:pt x="881" y="48"/>
                    <a:pt x="810" y="84"/>
                  </a:cubicBezTo>
                  <a:cubicBezTo>
                    <a:pt x="703" y="96"/>
                    <a:pt x="620" y="132"/>
                    <a:pt x="524" y="167"/>
                  </a:cubicBezTo>
                  <a:cubicBezTo>
                    <a:pt x="239" y="286"/>
                    <a:pt x="36" y="572"/>
                    <a:pt x="0" y="894"/>
                  </a:cubicBezTo>
                  <a:lnTo>
                    <a:pt x="0" y="989"/>
                  </a:lnTo>
                  <a:cubicBezTo>
                    <a:pt x="0" y="1108"/>
                    <a:pt x="36" y="1227"/>
                    <a:pt x="119" y="1322"/>
                  </a:cubicBezTo>
                  <a:cubicBezTo>
                    <a:pt x="179" y="1477"/>
                    <a:pt x="286" y="1608"/>
                    <a:pt x="417" y="1703"/>
                  </a:cubicBezTo>
                  <a:cubicBezTo>
                    <a:pt x="524" y="1787"/>
                    <a:pt x="631" y="1846"/>
                    <a:pt x="750" y="1882"/>
                  </a:cubicBezTo>
                  <a:cubicBezTo>
                    <a:pt x="750" y="1882"/>
                    <a:pt x="989" y="1953"/>
                    <a:pt x="1072" y="1953"/>
                  </a:cubicBezTo>
                  <a:lnTo>
                    <a:pt x="1227" y="1953"/>
                  </a:lnTo>
                  <a:cubicBezTo>
                    <a:pt x="1465" y="1953"/>
                    <a:pt x="1667" y="1906"/>
                    <a:pt x="1882" y="1822"/>
                  </a:cubicBezTo>
                  <a:cubicBezTo>
                    <a:pt x="1953" y="1787"/>
                    <a:pt x="2024" y="1739"/>
                    <a:pt x="2084" y="1679"/>
                  </a:cubicBezTo>
                  <a:lnTo>
                    <a:pt x="2144" y="1679"/>
                  </a:lnTo>
                  <a:cubicBezTo>
                    <a:pt x="2174" y="1684"/>
                    <a:pt x="2205" y="1687"/>
                    <a:pt x="2235" y="1687"/>
                  </a:cubicBezTo>
                  <a:cubicBezTo>
                    <a:pt x="2347" y="1687"/>
                    <a:pt x="2457" y="1655"/>
                    <a:pt x="2560" y="1608"/>
                  </a:cubicBezTo>
                  <a:lnTo>
                    <a:pt x="2655" y="1548"/>
                  </a:lnTo>
                  <a:lnTo>
                    <a:pt x="2739" y="1489"/>
                  </a:lnTo>
                  <a:cubicBezTo>
                    <a:pt x="2906" y="1358"/>
                    <a:pt x="3025" y="1156"/>
                    <a:pt x="3036" y="929"/>
                  </a:cubicBezTo>
                  <a:lnTo>
                    <a:pt x="3036" y="858"/>
                  </a:lnTo>
                  <a:cubicBezTo>
                    <a:pt x="3036" y="417"/>
                    <a:pt x="2703" y="48"/>
                    <a:pt x="2286" y="24"/>
                  </a:cubicBezTo>
                  <a:lnTo>
                    <a:pt x="2179" y="24"/>
                  </a:lnTo>
                  <a:cubicBezTo>
                    <a:pt x="2060" y="24"/>
                    <a:pt x="1929" y="1"/>
                    <a:pt x="18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7"/>
            <p:cNvSpPr/>
            <p:nvPr/>
          </p:nvSpPr>
          <p:spPr>
            <a:xfrm>
              <a:off x="1749025" y="3695000"/>
              <a:ext cx="63425" cy="44650"/>
            </a:xfrm>
            <a:custGeom>
              <a:rect b="b" l="l" r="r" t="t"/>
              <a:pathLst>
                <a:path extrusionOk="0" h="1786" w="2537">
                  <a:moveTo>
                    <a:pt x="924" y="1"/>
                  </a:moveTo>
                  <a:cubicBezTo>
                    <a:pt x="860" y="1"/>
                    <a:pt x="792" y="4"/>
                    <a:pt x="715" y="10"/>
                  </a:cubicBezTo>
                  <a:cubicBezTo>
                    <a:pt x="584" y="21"/>
                    <a:pt x="405" y="117"/>
                    <a:pt x="322" y="188"/>
                  </a:cubicBezTo>
                  <a:cubicBezTo>
                    <a:pt x="262" y="236"/>
                    <a:pt x="214" y="295"/>
                    <a:pt x="155" y="355"/>
                  </a:cubicBezTo>
                  <a:lnTo>
                    <a:pt x="143" y="379"/>
                  </a:lnTo>
                  <a:cubicBezTo>
                    <a:pt x="48" y="486"/>
                    <a:pt x="0" y="641"/>
                    <a:pt x="0" y="819"/>
                  </a:cubicBezTo>
                  <a:cubicBezTo>
                    <a:pt x="0" y="855"/>
                    <a:pt x="0" y="891"/>
                    <a:pt x="36" y="950"/>
                  </a:cubicBezTo>
                  <a:cubicBezTo>
                    <a:pt x="48" y="1081"/>
                    <a:pt x="107" y="1200"/>
                    <a:pt x="203" y="1307"/>
                  </a:cubicBezTo>
                  <a:cubicBezTo>
                    <a:pt x="322" y="1474"/>
                    <a:pt x="500" y="1593"/>
                    <a:pt x="691" y="1665"/>
                  </a:cubicBezTo>
                  <a:cubicBezTo>
                    <a:pt x="750" y="1676"/>
                    <a:pt x="798" y="1688"/>
                    <a:pt x="857" y="1712"/>
                  </a:cubicBezTo>
                  <a:cubicBezTo>
                    <a:pt x="929" y="1736"/>
                    <a:pt x="1012" y="1748"/>
                    <a:pt x="1107" y="1772"/>
                  </a:cubicBezTo>
                  <a:cubicBezTo>
                    <a:pt x="1176" y="1779"/>
                    <a:pt x="1253" y="1785"/>
                    <a:pt x="1333" y="1785"/>
                  </a:cubicBezTo>
                  <a:cubicBezTo>
                    <a:pt x="1391" y="1785"/>
                    <a:pt x="1452" y="1782"/>
                    <a:pt x="1512" y="1772"/>
                  </a:cubicBezTo>
                  <a:cubicBezTo>
                    <a:pt x="1631" y="1748"/>
                    <a:pt x="1750" y="1700"/>
                    <a:pt x="1869" y="1665"/>
                  </a:cubicBezTo>
                  <a:cubicBezTo>
                    <a:pt x="1953" y="1629"/>
                    <a:pt x="2024" y="1569"/>
                    <a:pt x="2084" y="1510"/>
                  </a:cubicBezTo>
                  <a:cubicBezTo>
                    <a:pt x="2239" y="1462"/>
                    <a:pt x="2358" y="1391"/>
                    <a:pt x="2429" y="1272"/>
                  </a:cubicBezTo>
                  <a:cubicBezTo>
                    <a:pt x="2489" y="1188"/>
                    <a:pt x="2524" y="1081"/>
                    <a:pt x="2536" y="974"/>
                  </a:cubicBezTo>
                  <a:lnTo>
                    <a:pt x="2536" y="891"/>
                  </a:lnTo>
                  <a:cubicBezTo>
                    <a:pt x="2536" y="855"/>
                    <a:pt x="2524" y="831"/>
                    <a:pt x="2524" y="795"/>
                  </a:cubicBezTo>
                  <a:cubicBezTo>
                    <a:pt x="2500" y="676"/>
                    <a:pt x="2465" y="593"/>
                    <a:pt x="2381" y="498"/>
                  </a:cubicBezTo>
                  <a:cubicBezTo>
                    <a:pt x="2322" y="450"/>
                    <a:pt x="2286" y="414"/>
                    <a:pt x="2239" y="367"/>
                  </a:cubicBezTo>
                  <a:lnTo>
                    <a:pt x="2143" y="319"/>
                  </a:lnTo>
                  <a:lnTo>
                    <a:pt x="2084" y="295"/>
                  </a:lnTo>
                  <a:cubicBezTo>
                    <a:pt x="2024" y="260"/>
                    <a:pt x="1953" y="236"/>
                    <a:pt x="1893" y="212"/>
                  </a:cubicBezTo>
                  <a:cubicBezTo>
                    <a:pt x="1834" y="176"/>
                    <a:pt x="1774" y="141"/>
                    <a:pt x="1703" y="129"/>
                  </a:cubicBezTo>
                  <a:lnTo>
                    <a:pt x="1655" y="117"/>
                  </a:lnTo>
                  <a:lnTo>
                    <a:pt x="1429" y="69"/>
                  </a:lnTo>
                  <a:cubicBezTo>
                    <a:pt x="1310" y="45"/>
                    <a:pt x="1215" y="21"/>
                    <a:pt x="1107" y="10"/>
                  </a:cubicBezTo>
                  <a:cubicBezTo>
                    <a:pt x="1048" y="4"/>
                    <a:pt x="988" y="1"/>
                    <a:pt x="9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7"/>
            <p:cNvSpPr/>
            <p:nvPr/>
          </p:nvSpPr>
          <p:spPr>
            <a:xfrm>
              <a:off x="1779675" y="3863325"/>
              <a:ext cx="57475" cy="44450"/>
            </a:xfrm>
            <a:custGeom>
              <a:rect b="b" l="l" r="r" t="t"/>
              <a:pathLst>
                <a:path extrusionOk="0" h="1778" w="2299">
                  <a:moveTo>
                    <a:pt x="1196" y="1"/>
                  </a:moveTo>
                  <a:cubicBezTo>
                    <a:pt x="1091" y="1"/>
                    <a:pt x="992" y="24"/>
                    <a:pt x="893" y="63"/>
                  </a:cubicBezTo>
                  <a:lnTo>
                    <a:pt x="858" y="75"/>
                  </a:lnTo>
                  <a:lnTo>
                    <a:pt x="834" y="99"/>
                  </a:lnTo>
                  <a:cubicBezTo>
                    <a:pt x="608" y="99"/>
                    <a:pt x="429" y="158"/>
                    <a:pt x="286" y="277"/>
                  </a:cubicBezTo>
                  <a:cubicBezTo>
                    <a:pt x="167" y="361"/>
                    <a:pt x="84" y="468"/>
                    <a:pt x="48" y="599"/>
                  </a:cubicBezTo>
                  <a:cubicBezTo>
                    <a:pt x="12" y="694"/>
                    <a:pt x="0" y="777"/>
                    <a:pt x="0" y="873"/>
                  </a:cubicBezTo>
                  <a:cubicBezTo>
                    <a:pt x="0" y="992"/>
                    <a:pt x="12" y="1087"/>
                    <a:pt x="84" y="1182"/>
                  </a:cubicBezTo>
                  <a:cubicBezTo>
                    <a:pt x="143" y="1301"/>
                    <a:pt x="215" y="1420"/>
                    <a:pt x="346" y="1492"/>
                  </a:cubicBezTo>
                  <a:cubicBezTo>
                    <a:pt x="548" y="1682"/>
                    <a:pt x="834" y="1742"/>
                    <a:pt x="1132" y="1778"/>
                  </a:cubicBezTo>
                  <a:lnTo>
                    <a:pt x="1191" y="1778"/>
                  </a:lnTo>
                  <a:cubicBezTo>
                    <a:pt x="1263" y="1766"/>
                    <a:pt x="1346" y="1766"/>
                    <a:pt x="1441" y="1766"/>
                  </a:cubicBezTo>
                  <a:cubicBezTo>
                    <a:pt x="1489" y="1742"/>
                    <a:pt x="1548" y="1742"/>
                    <a:pt x="1584" y="1730"/>
                  </a:cubicBezTo>
                  <a:cubicBezTo>
                    <a:pt x="1858" y="1659"/>
                    <a:pt x="2048" y="1551"/>
                    <a:pt x="2144" y="1385"/>
                  </a:cubicBezTo>
                  <a:cubicBezTo>
                    <a:pt x="2179" y="1313"/>
                    <a:pt x="2227" y="1242"/>
                    <a:pt x="2263" y="1147"/>
                  </a:cubicBezTo>
                  <a:cubicBezTo>
                    <a:pt x="2286" y="1063"/>
                    <a:pt x="2298" y="968"/>
                    <a:pt x="2298" y="885"/>
                  </a:cubicBezTo>
                  <a:cubicBezTo>
                    <a:pt x="2298" y="777"/>
                    <a:pt x="2286" y="670"/>
                    <a:pt x="2251" y="575"/>
                  </a:cubicBezTo>
                  <a:cubicBezTo>
                    <a:pt x="2203" y="456"/>
                    <a:pt x="2108" y="337"/>
                    <a:pt x="1989" y="254"/>
                  </a:cubicBezTo>
                  <a:cubicBezTo>
                    <a:pt x="1786" y="99"/>
                    <a:pt x="1513" y="4"/>
                    <a:pt x="1263" y="4"/>
                  </a:cubicBezTo>
                  <a:cubicBezTo>
                    <a:pt x="1240" y="2"/>
                    <a:pt x="1218" y="1"/>
                    <a:pt x="1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7"/>
            <p:cNvSpPr/>
            <p:nvPr/>
          </p:nvSpPr>
          <p:spPr>
            <a:xfrm>
              <a:off x="1719250" y="3912400"/>
              <a:ext cx="44375" cy="35550"/>
            </a:xfrm>
            <a:custGeom>
              <a:rect b="b" l="l" r="r" t="t"/>
              <a:pathLst>
                <a:path extrusionOk="0" h="1422" w="1775">
                  <a:moveTo>
                    <a:pt x="782" y="1"/>
                  </a:moveTo>
                  <a:cubicBezTo>
                    <a:pt x="700" y="1"/>
                    <a:pt x="618" y="16"/>
                    <a:pt x="536" y="53"/>
                  </a:cubicBezTo>
                  <a:lnTo>
                    <a:pt x="405" y="136"/>
                  </a:lnTo>
                  <a:cubicBezTo>
                    <a:pt x="286" y="172"/>
                    <a:pt x="179" y="243"/>
                    <a:pt x="108" y="350"/>
                  </a:cubicBezTo>
                  <a:cubicBezTo>
                    <a:pt x="48" y="422"/>
                    <a:pt x="24" y="517"/>
                    <a:pt x="1" y="612"/>
                  </a:cubicBezTo>
                  <a:lnTo>
                    <a:pt x="1" y="672"/>
                  </a:lnTo>
                  <a:cubicBezTo>
                    <a:pt x="1" y="755"/>
                    <a:pt x="24" y="827"/>
                    <a:pt x="60" y="898"/>
                  </a:cubicBezTo>
                  <a:lnTo>
                    <a:pt x="96" y="946"/>
                  </a:lnTo>
                  <a:cubicBezTo>
                    <a:pt x="120" y="993"/>
                    <a:pt x="155" y="1053"/>
                    <a:pt x="179" y="1089"/>
                  </a:cubicBezTo>
                  <a:cubicBezTo>
                    <a:pt x="262" y="1184"/>
                    <a:pt x="358" y="1243"/>
                    <a:pt x="465" y="1291"/>
                  </a:cubicBezTo>
                  <a:lnTo>
                    <a:pt x="477" y="1303"/>
                  </a:lnTo>
                  <a:cubicBezTo>
                    <a:pt x="524" y="1327"/>
                    <a:pt x="572" y="1351"/>
                    <a:pt x="632" y="1362"/>
                  </a:cubicBezTo>
                  <a:cubicBezTo>
                    <a:pt x="715" y="1386"/>
                    <a:pt x="822" y="1422"/>
                    <a:pt x="929" y="1422"/>
                  </a:cubicBezTo>
                  <a:cubicBezTo>
                    <a:pt x="1120" y="1422"/>
                    <a:pt x="1286" y="1386"/>
                    <a:pt x="1405" y="1315"/>
                  </a:cubicBezTo>
                  <a:cubicBezTo>
                    <a:pt x="1513" y="1267"/>
                    <a:pt x="1596" y="1196"/>
                    <a:pt x="1655" y="1112"/>
                  </a:cubicBezTo>
                  <a:cubicBezTo>
                    <a:pt x="1691" y="1065"/>
                    <a:pt x="1703" y="1017"/>
                    <a:pt x="1727" y="970"/>
                  </a:cubicBezTo>
                  <a:cubicBezTo>
                    <a:pt x="1763" y="910"/>
                    <a:pt x="1775" y="827"/>
                    <a:pt x="1775" y="755"/>
                  </a:cubicBezTo>
                  <a:cubicBezTo>
                    <a:pt x="1775" y="660"/>
                    <a:pt x="1763" y="577"/>
                    <a:pt x="1715" y="517"/>
                  </a:cubicBezTo>
                  <a:cubicBezTo>
                    <a:pt x="1644" y="398"/>
                    <a:pt x="1596" y="315"/>
                    <a:pt x="1477" y="231"/>
                  </a:cubicBezTo>
                  <a:cubicBezTo>
                    <a:pt x="1417" y="184"/>
                    <a:pt x="1346" y="136"/>
                    <a:pt x="1274" y="112"/>
                  </a:cubicBezTo>
                  <a:lnTo>
                    <a:pt x="1239" y="100"/>
                  </a:lnTo>
                  <a:cubicBezTo>
                    <a:pt x="1108" y="17"/>
                    <a:pt x="953" y="5"/>
                    <a:pt x="858" y="5"/>
                  </a:cubicBezTo>
                  <a:cubicBezTo>
                    <a:pt x="832" y="2"/>
                    <a:pt x="807" y="1"/>
                    <a:pt x="7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6" name="Shape 136"/>
        <p:cNvGrpSpPr/>
        <p:nvPr/>
      </p:nvGrpSpPr>
      <p:grpSpPr>
        <a:xfrm>
          <a:off x="0" y="0"/>
          <a:ext cx="0" cy="0"/>
          <a:chOff x="0" y="0"/>
          <a:chExt cx="0" cy="0"/>
        </a:xfrm>
      </p:grpSpPr>
      <p:sp>
        <p:nvSpPr>
          <p:cNvPr id="137" name="Google Shape;137;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8" name="Google Shape;138;p8"/>
          <p:cNvSpPr/>
          <p:nvPr/>
        </p:nvSpPr>
        <p:spPr>
          <a:xfrm rot="754036">
            <a:off x="7353657" y="4293037"/>
            <a:ext cx="2678136" cy="474589"/>
          </a:xfrm>
          <a:custGeom>
            <a:rect b="b" l="l" r="r" t="t"/>
            <a:pathLst>
              <a:path extrusionOk="0" h="5085" w="28695">
                <a:moveTo>
                  <a:pt x="4644" y="560"/>
                </a:moveTo>
                <a:cubicBezTo>
                  <a:pt x="4668" y="560"/>
                  <a:pt x="4692" y="572"/>
                  <a:pt x="4716" y="584"/>
                </a:cubicBezTo>
                <a:cubicBezTo>
                  <a:pt x="4775" y="620"/>
                  <a:pt x="4823" y="643"/>
                  <a:pt x="4882" y="691"/>
                </a:cubicBezTo>
                <a:cubicBezTo>
                  <a:pt x="4954" y="751"/>
                  <a:pt x="5013" y="822"/>
                  <a:pt x="5073" y="894"/>
                </a:cubicBezTo>
                <a:cubicBezTo>
                  <a:pt x="5097" y="941"/>
                  <a:pt x="5132" y="989"/>
                  <a:pt x="5144" y="1024"/>
                </a:cubicBezTo>
                <a:cubicBezTo>
                  <a:pt x="5156" y="1072"/>
                  <a:pt x="5180" y="1132"/>
                  <a:pt x="5180" y="1191"/>
                </a:cubicBezTo>
                <a:cubicBezTo>
                  <a:pt x="5180" y="1286"/>
                  <a:pt x="5180" y="1370"/>
                  <a:pt x="5168" y="1465"/>
                </a:cubicBezTo>
                <a:cubicBezTo>
                  <a:pt x="5132" y="1584"/>
                  <a:pt x="5097" y="1691"/>
                  <a:pt x="5061" y="1810"/>
                </a:cubicBezTo>
                <a:cubicBezTo>
                  <a:pt x="4990" y="1965"/>
                  <a:pt x="4882" y="2120"/>
                  <a:pt x="4775" y="2263"/>
                </a:cubicBezTo>
                <a:cubicBezTo>
                  <a:pt x="4644" y="2429"/>
                  <a:pt x="4478" y="2560"/>
                  <a:pt x="4299" y="2703"/>
                </a:cubicBezTo>
                <a:cubicBezTo>
                  <a:pt x="4239" y="2727"/>
                  <a:pt x="4180" y="2775"/>
                  <a:pt x="4120" y="2799"/>
                </a:cubicBezTo>
                <a:cubicBezTo>
                  <a:pt x="4061" y="2679"/>
                  <a:pt x="4001" y="2584"/>
                  <a:pt x="3954" y="2453"/>
                </a:cubicBezTo>
                <a:cubicBezTo>
                  <a:pt x="3906" y="2310"/>
                  <a:pt x="3882" y="2156"/>
                  <a:pt x="3870" y="2013"/>
                </a:cubicBezTo>
                <a:cubicBezTo>
                  <a:pt x="3858" y="1810"/>
                  <a:pt x="3870" y="1596"/>
                  <a:pt x="3882" y="1394"/>
                </a:cubicBezTo>
                <a:cubicBezTo>
                  <a:pt x="3906" y="1263"/>
                  <a:pt x="3942" y="1144"/>
                  <a:pt x="3989" y="1048"/>
                </a:cubicBezTo>
                <a:cubicBezTo>
                  <a:pt x="4025" y="953"/>
                  <a:pt x="4073" y="882"/>
                  <a:pt x="4132" y="810"/>
                </a:cubicBezTo>
                <a:cubicBezTo>
                  <a:pt x="4180" y="751"/>
                  <a:pt x="4239" y="703"/>
                  <a:pt x="4299" y="655"/>
                </a:cubicBezTo>
                <a:cubicBezTo>
                  <a:pt x="4347" y="632"/>
                  <a:pt x="4382" y="608"/>
                  <a:pt x="4418" y="596"/>
                </a:cubicBezTo>
                <a:cubicBezTo>
                  <a:pt x="4466" y="584"/>
                  <a:pt x="4489" y="584"/>
                  <a:pt x="4537" y="572"/>
                </a:cubicBezTo>
                <a:cubicBezTo>
                  <a:pt x="4585" y="560"/>
                  <a:pt x="4609" y="560"/>
                  <a:pt x="4644" y="560"/>
                </a:cubicBezTo>
                <a:close/>
                <a:moveTo>
                  <a:pt x="14811" y="891"/>
                </a:moveTo>
                <a:cubicBezTo>
                  <a:pt x="14839" y="891"/>
                  <a:pt x="14866" y="894"/>
                  <a:pt x="14896" y="894"/>
                </a:cubicBezTo>
                <a:cubicBezTo>
                  <a:pt x="14955" y="917"/>
                  <a:pt x="15015" y="929"/>
                  <a:pt x="15074" y="953"/>
                </a:cubicBezTo>
                <a:cubicBezTo>
                  <a:pt x="15122" y="977"/>
                  <a:pt x="15146" y="1001"/>
                  <a:pt x="15193" y="1036"/>
                </a:cubicBezTo>
                <a:cubicBezTo>
                  <a:pt x="15229" y="1060"/>
                  <a:pt x="15253" y="1096"/>
                  <a:pt x="15288" y="1132"/>
                </a:cubicBezTo>
                <a:cubicBezTo>
                  <a:pt x="15312" y="1179"/>
                  <a:pt x="15348" y="1227"/>
                  <a:pt x="15360" y="1286"/>
                </a:cubicBezTo>
                <a:cubicBezTo>
                  <a:pt x="15372" y="1358"/>
                  <a:pt x="15384" y="1417"/>
                  <a:pt x="15407" y="1489"/>
                </a:cubicBezTo>
                <a:cubicBezTo>
                  <a:pt x="15407" y="1584"/>
                  <a:pt x="15407" y="1667"/>
                  <a:pt x="15384" y="1775"/>
                </a:cubicBezTo>
                <a:cubicBezTo>
                  <a:pt x="15348" y="1965"/>
                  <a:pt x="15288" y="2156"/>
                  <a:pt x="15193" y="2382"/>
                </a:cubicBezTo>
                <a:cubicBezTo>
                  <a:pt x="15110" y="2584"/>
                  <a:pt x="15003" y="2751"/>
                  <a:pt x="14872" y="2929"/>
                </a:cubicBezTo>
                <a:lnTo>
                  <a:pt x="14824" y="2906"/>
                </a:lnTo>
                <a:cubicBezTo>
                  <a:pt x="14669" y="2775"/>
                  <a:pt x="14538" y="2632"/>
                  <a:pt x="14419" y="2489"/>
                </a:cubicBezTo>
                <a:cubicBezTo>
                  <a:pt x="14336" y="2370"/>
                  <a:pt x="14276" y="2239"/>
                  <a:pt x="14217" y="2096"/>
                </a:cubicBezTo>
                <a:cubicBezTo>
                  <a:pt x="14169" y="1977"/>
                  <a:pt x="14145" y="1882"/>
                  <a:pt x="14134" y="1763"/>
                </a:cubicBezTo>
                <a:cubicBezTo>
                  <a:pt x="14134" y="1667"/>
                  <a:pt x="14134" y="1596"/>
                  <a:pt x="14145" y="1525"/>
                </a:cubicBezTo>
                <a:cubicBezTo>
                  <a:pt x="14169" y="1441"/>
                  <a:pt x="14181" y="1382"/>
                  <a:pt x="14217" y="1322"/>
                </a:cubicBezTo>
                <a:cubicBezTo>
                  <a:pt x="14241" y="1251"/>
                  <a:pt x="14288" y="1191"/>
                  <a:pt x="14324" y="1132"/>
                </a:cubicBezTo>
                <a:lnTo>
                  <a:pt x="14467" y="1001"/>
                </a:lnTo>
                <a:cubicBezTo>
                  <a:pt x="14491" y="989"/>
                  <a:pt x="14538" y="953"/>
                  <a:pt x="14574" y="941"/>
                </a:cubicBezTo>
                <a:cubicBezTo>
                  <a:pt x="14610" y="929"/>
                  <a:pt x="14657" y="929"/>
                  <a:pt x="14705" y="905"/>
                </a:cubicBezTo>
                <a:lnTo>
                  <a:pt x="14717" y="905"/>
                </a:lnTo>
                <a:cubicBezTo>
                  <a:pt x="14753" y="894"/>
                  <a:pt x="14782" y="891"/>
                  <a:pt x="14811" y="891"/>
                </a:cubicBezTo>
                <a:close/>
                <a:moveTo>
                  <a:pt x="19670" y="536"/>
                </a:moveTo>
                <a:cubicBezTo>
                  <a:pt x="19706" y="560"/>
                  <a:pt x="19729" y="560"/>
                  <a:pt x="19765" y="560"/>
                </a:cubicBezTo>
                <a:cubicBezTo>
                  <a:pt x="19837" y="572"/>
                  <a:pt x="19896" y="596"/>
                  <a:pt x="19968" y="620"/>
                </a:cubicBezTo>
                <a:cubicBezTo>
                  <a:pt x="20075" y="667"/>
                  <a:pt x="20194" y="739"/>
                  <a:pt x="20301" y="810"/>
                </a:cubicBezTo>
                <a:cubicBezTo>
                  <a:pt x="20349" y="858"/>
                  <a:pt x="20384" y="894"/>
                  <a:pt x="20420" y="941"/>
                </a:cubicBezTo>
                <a:cubicBezTo>
                  <a:pt x="20444" y="989"/>
                  <a:pt x="20480" y="1036"/>
                  <a:pt x="20491" y="1096"/>
                </a:cubicBezTo>
                <a:lnTo>
                  <a:pt x="20539" y="1263"/>
                </a:lnTo>
                <a:cubicBezTo>
                  <a:pt x="20539" y="1346"/>
                  <a:pt x="20539" y="1405"/>
                  <a:pt x="20527" y="1477"/>
                </a:cubicBezTo>
                <a:cubicBezTo>
                  <a:pt x="20468" y="1763"/>
                  <a:pt x="20360" y="2013"/>
                  <a:pt x="20253" y="2263"/>
                </a:cubicBezTo>
                <a:cubicBezTo>
                  <a:pt x="20206" y="2370"/>
                  <a:pt x="20170" y="2453"/>
                  <a:pt x="20122" y="2537"/>
                </a:cubicBezTo>
                <a:cubicBezTo>
                  <a:pt x="20075" y="2608"/>
                  <a:pt x="20027" y="2679"/>
                  <a:pt x="19968" y="2739"/>
                </a:cubicBezTo>
                <a:cubicBezTo>
                  <a:pt x="19896" y="2834"/>
                  <a:pt x="19813" y="2929"/>
                  <a:pt x="19706" y="3013"/>
                </a:cubicBezTo>
                <a:cubicBezTo>
                  <a:pt x="19551" y="3108"/>
                  <a:pt x="19408" y="3203"/>
                  <a:pt x="19229" y="3275"/>
                </a:cubicBezTo>
                <a:cubicBezTo>
                  <a:pt x="19194" y="3251"/>
                  <a:pt x="19182" y="3215"/>
                  <a:pt x="19158" y="3191"/>
                </a:cubicBezTo>
                <a:cubicBezTo>
                  <a:pt x="19122" y="3144"/>
                  <a:pt x="19098" y="3084"/>
                  <a:pt x="19063" y="3037"/>
                </a:cubicBezTo>
                <a:cubicBezTo>
                  <a:pt x="19039" y="2977"/>
                  <a:pt x="19003" y="2906"/>
                  <a:pt x="18979" y="2846"/>
                </a:cubicBezTo>
                <a:cubicBezTo>
                  <a:pt x="18944" y="2751"/>
                  <a:pt x="18920" y="2668"/>
                  <a:pt x="18896" y="2608"/>
                </a:cubicBezTo>
                <a:cubicBezTo>
                  <a:pt x="18884" y="2537"/>
                  <a:pt x="18872" y="2453"/>
                  <a:pt x="18860" y="2358"/>
                </a:cubicBezTo>
                <a:lnTo>
                  <a:pt x="18860" y="2025"/>
                </a:lnTo>
                <a:cubicBezTo>
                  <a:pt x="18860" y="1917"/>
                  <a:pt x="18872" y="1834"/>
                  <a:pt x="18884" y="1739"/>
                </a:cubicBezTo>
                <a:cubicBezTo>
                  <a:pt x="18932" y="1489"/>
                  <a:pt x="18991" y="1239"/>
                  <a:pt x="19075" y="1001"/>
                </a:cubicBezTo>
                <a:cubicBezTo>
                  <a:pt x="19122" y="894"/>
                  <a:pt x="19182" y="798"/>
                  <a:pt x="19253" y="703"/>
                </a:cubicBezTo>
                <a:lnTo>
                  <a:pt x="19337" y="632"/>
                </a:lnTo>
                <a:lnTo>
                  <a:pt x="19420" y="584"/>
                </a:lnTo>
                <a:cubicBezTo>
                  <a:pt x="19479" y="572"/>
                  <a:pt x="19551" y="548"/>
                  <a:pt x="19634" y="536"/>
                </a:cubicBezTo>
                <a:close/>
                <a:moveTo>
                  <a:pt x="9335" y="1251"/>
                </a:moveTo>
                <a:cubicBezTo>
                  <a:pt x="9347" y="1251"/>
                  <a:pt x="9359" y="1251"/>
                  <a:pt x="9359" y="1275"/>
                </a:cubicBezTo>
                <a:cubicBezTo>
                  <a:pt x="9395" y="1286"/>
                  <a:pt x="9419" y="1298"/>
                  <a:pt x="9431" y="1334"/>
                </a:cubicBezTo>
                <a:cubicBezTo>
                  <a:pt x="9490" y="1394"/>
                  <a:pt x="9550" y="1453"/>
                  <a:pt x="9609" y="1525"/>
                </a:cubicBezTo>
                <a:cubicBezTo>
                  <a:pt x="9657" y="1584"/>
                  <a:pt x="9692" y="1656"/>
                  <a:pt x="9716" y="1727"/>
                </a:cubicBezTo>
                <a:cubicBezTo>
                  <a:pt x="9752" y="1822"/>
                  <a:pt x="9764" y="1906"/>
                  <a:pt x="9776" y="2013"/>
                </a:cubicBezTo>
                <a:cubicBezTo>
                  <a:pt x="9776" y="2132"/>
                  <a:pt x="9776" y="2263"/>
                  <a:pt x="9764" y="2406"/>
                </a:cubicBezTo>
                <a:cubicBezTo>
                  <a:pt x="9728" y="2548"/>
                  <a:pt x="9692" y="2715"/>
                  <a:pt x="9609" y="2858"/>
                </a:cubicBezTo>
                <a:cubicBezTo>
                  <a:pt x="9526" y="3060"/>
                  <a:pt x="9395" y="3263"/>
                  <a:pt x="9240" y="3453"/>
                </a:cubicBezTo>
                <a:cubicBezTo>
                  <a:pt x="9133" y="3370"/>
                  <a:pt x="9050" y="3263"/>
                  <a:pt x="8954" y="3144"/>
                </a:cubicBezTo>
                <a:cubicBezTo>
                  <a:pt x="8883" y="3025"/>
                  <a:pt x="8823" y="2918"/>
                  <a:pt x="8776" y="2787"/>
                </a:cubicBezTo>
                <a:cubicBezTo>
                  <a:pt x="8752" y="2679"/>
                  <a:pt x="8716" y="2560"/>
                  <a:pt x="8704" y="2465"/>
                </a:cubicBezTo>
                <a:cubicBezTo>
                  <a:pt x="8704" y="2346"/>
                  <a:pt x="8704" y="2227"/>
                  <a:pt x="8716" y="2084"/>
                </a:cubicBezTo>
                <a:cubicBezTo>
                  <a:pt x="8752" y="1953"/>
                  <a:pt x="8776" y="1834"/>
                  <a:pt x="8823" y="1715"/>
                </a:cubicBezTo>
                <a:cubicBezTo>
                  <a:pt x="8871" y="1632"/>
                  <a:pt x="8919" y="1548"/>
                  <a:pt x="8978" y="1477"/>
                </a:cubicBezTo>
                <a:lnTo>
                  <a:pt x="9109" y="1346"/>
                </a:lnTo>
                <a:cubicBezTo>
                  <a:pt x="9133" y="1334"/>
                  <a:pt x="9181" y="1298"/>
                  <a:pt x="9216" y="1286"/>
                </a:cubicBezTo>
                <a:cubicBezTo>
                  <a:pt x="9240" y="1286"/>
                  <a:pt x="9252" y="1275"/>
                  <a:pt x="9288" y="1275"/>
                </a:cubicBezTo>
                <a:cubicBezTo>
                  <a:pt x="9311" y="1251"/>
                  <a:pt x="9335" y="1251"/>
                  <a:pt x="9335" y="1251"/>
                </a:cubicBezTo>
                <a:close/>
                <a:moveTo>
                  <a:pt x="23825" y="989"/>
                </a:moveTo>
                <a:cubicBezTo>
                  <a:pt x="23885" y="1013"/>
                  <a:pt x="23932" y="1013"/>
                  <a:pt x="23980" y="1036"/>
                </a:cubicBezTo>
                <a:cubicBezTo>
                  <a:pt x="24040" y="1048"/>
                  <a:pt x="24075" y="1060"/>
                  <a:pt x="24123" y="1072"/>
                </a:cubicBezTo>
                <a:cubicBezTo>
                  <a:pt x="24159" y="1096"/>
                  <a:pt x="24182" y="1108"/>
                  <a:pt x="24218" y="1132"/>
                </a:cubicBezTo>
                <a:cubicBezTo>
                  <a:pt x="24278" y="1179"/>
                  <a:pt x="24313" y="1239"/>
                  <a:pt x="24361" y="1298"/>
                </a:cubicBezTo>
                <a:lnTo>
                  <a:pt x="24409" y="1394"/>
                </a:lnTo>
                <a:cubicBezTo>
                  <a:pt x="24421" y="1429"/>
                  <a:pt x="24432" y="1489"/>
                  <a:pt x="24432" y="1536"/>
                </a:cubicBezTo>
                <a:cubicBezTo>
                  <a:pt x="24444" y="1715"/>
                  <a:pt x="24421" y="1906"/>
                  <a:pt x="24397" y="2060"/>
                </a:cubicBezTo>
                <a:lnTo>
                  <a:pt x="24373" y="2108"/>
                </a:lnTo>
                <a:cubicBezTo>
                  <a:pt x="24361" y="2203"/>
                  <a:pt x="24337" y="2310"/>
                  <a:pt x="24301" y="2418"/>
                </a:cubicBezTo>
                <a:cubicBezTo>
                  <a:pt x="24278" y="2525"/>
                  <a:pt x="24230" y="2620"/>
                  <a:pt x="24182" y="2739"/>
                </a:cubicBezTo>
                <a:cubicBezTo>
                  <a:pt x="24159" y="2822"/>
                  <a:pt x="24111" y="2906"/>
                  <a:pt x="24051" y="2977"/>
                </a:cubicBezTo>
                <a:cubicBezTo>
                  <a:pt x="24004" y="3060"/>
                  <a:pt x="23944" y="3120"/>
                  <a:pt x="23885" y="3203"/>
                </a:cubicBezTo>
                <a:cubicBezTo>
                  <a:pt x="23766" y="3334"/>
                  <a:pt x="23635" y="3489"/>
                  <a:pt x="23468" y="3620"/>
                </a:cubicBezTo>
                <a:cubicBezTo>
                  <a:pt x="23444" y="3608"/>
                  <a:pt x="23408" y="3572"/>
                  <a:pt x="23385" y="3549"/>
                </a:cubicBezTo>
                <a:cubicBezTo>
                  <a:pt x="23278" y="3453"/>
                  <a:pt x="23206" y="3370"/>
                  <a:pt x="23123" y="3263"/>
                </a:cubicBezTo>
                <a:cubicBezTo>
                  <a:pt x="23051" y="3156"/>
                  <a:pt x="23004" y="3060"/>
                  <a:pt x="22944" y="2918"/>
                </a:cubicBezTo>
                <a:cubicBezTo>
                  <a:pt x="22908" y="2799"/>
                  <a:pt x="22873" y="2668"/>
                  <a:pt x="22861" y="2537"/>
                </a:cubicBezTo>
                <a:cubicBezTo>
                  <a:pt x="22849" y="2406"/>
                  <a:pt x="22861" y="2251"/>
                  <a:pt x="22873" y="2120"/>
                </a:cubicBezTo>
                <a:cubicBezTo>
                  <a:pt x="22908" y="1965"/>
                  <a:pt x="22944" y="1822"/>
                  <a:pt x="23004" y="1667"/>
                </a:cubicBezTo>
                <a:cubicBezTo>
                  <a:pt x="23063" y="1536"/>
                  <a:pt x="23147" y="1417"/>
                  <a:pt x="23230" y="1298"/>
                </a:cubicBezTo>
                <a:cubicBezTo>
                  <a:pt x="23289" y="1227"/>
                  <a:pt x="23349" y="1167"/>
                  <a:pt x="23420" y="1120"/>
                </a:cubicBezTo>
                <a:lnTo>
                  <a:pt x="23599" y="1036"/>
                </a:lnTo>
                <a:cubicBezTo>
                  <a:pt x="23659" y="1013"/>
                  <a:pt x="23742" y="1001"/>
                  <a:pt x="23801" y="989"/>
                </a:cubicBezTo>
                <a:close/>
                <a:moveTo>
                  <a:pt x="4466" y="1"/>
                </a:moveTo>
                <a:cubicBezTo>
                  <a:pt x="4406" y="1"/>
                  <a:pt x="4358" y="12"/>
                  <a:pt x="4299" y="12"/>
                </a:cubicBezTo>
                <a:cubicBezTo>
                  <a:pt x="4239" y="36"/>
                  <a:pt x="4192" y="48"/>
                  <a:pt x="4144" y="60"/>
                </a:cubicBezTo>
                <a:cubicBezTo>
                  <a:pt x="4061" y="96"/>
                  <a:pt x="3989" y="132"/>
                  <a:pt x="3882" y="215"/>
                </a:cubicBezTo>
                <a:cubicBezTo>
                  <a:pt x="3811" y="274"/>
                  <a:pt x="3727" y="334"/>
                  <a:pt x="3668" y="405"/>
                </a:cubicBezTo>
                <a:cubicBezTo>
                  <a:pt x="3585" y="513"/>
                  <a:pt x="3525" y="596"/>
                  <a:pt x="3466" y="691"/>
                </a:cubicBezTo>
                <a:cubicBezTo>
                  <a:pt x="3346" y="894"/>
                  <a:pt x="3275" y="1108"/>
                  <a:pt x="3239" y="1346"/>
                </a:cubicBezTo>
                <a:cubicBezTo>
                  <a:pt x="3192" y="1596"/>
                  <a:pt x="3180" y="1822"/>
                  <a:pt x="3192" y="2025"/>
                </a:cubicBezTo>
                <a:lnTo>
                  <a:pt x="3192" y="2037"/>
                </a:lnTo>
                <a:cubicBezTo>
                  <a:pt x="3215" y="2179"/>
                  <a:pt x="3215" y="2310"/>
                  <a:pt x="3239" y="2429"/>
                </a:cubicBezTo>
                <a:cubicBezTo>
                  <a:pt x="3275" y="2548"/>
                  <a:pt x="3299" y="2656"/>
                  <a:pt x="3346" y="2775"/>
                </a:cubicBezTo>
                <a:cubicBezTo>
                  <a:pt x="3394" y="2894"/>
                  <a:pt x="3454" y="3013"/>
                  <a:pt x="3513" y="3132"/>
                </a:cubicBezTo>
                <a:cubicBezTo>
                  <a:pt x="3287" y="3203"/>
                  <a:pt x="3061" y="3251"/>
                  <a:pt x="2858" y="3275"/>
                </a:cubicBezTo>
                <a:lnTo>
                  <a:pt x="2692" y="3275"/>
                </a:lnTo>
                <a:cubicBezTo>
                  <a:pt x="2584" y="3275"/>
                  <a:pt x="2477" y="3275"/>
                  <a:pt x="2382" y="3263"/>
                </a:cubicBezTo>
                <a:cubicBezTo>
                  <a:pt x="2239" y="3227"/>
                  <a:pt x="2108" y="3191"/>
                  <a:pt x="1977" y="3144"/>
                </a:cubicBezTo>
                <a:cubicBezTo>
                  <a:pt x="1787" y="3037"/>
                  <a:pt x="1584" y="2918"/>
                  <a:pt x="1394" y="2775"/>
                </a:cubicBezTo>
                <a:cubicBezTo>
                  <a:pt x="1108" y="2513"/>
                  <a:pt x="894" y="2298"/>
                  <a:pt x="715" y="2060"/>
                </a:cubicBezTo>
                <a:cubicBezTo>
                  <a:pt x="620" y="1906"/>
                  <a:pt x="548" y="1775"/>
                  <a:pt x="489" y="1644"/>
                </a:cubicBezTo>
                <a:cubicBezTo>
                  <a:pt x="453" y="1536"/>
                  <a:pt x="441" y="1465"/>
                  <a:pt x="429" y="1382"/>
                </a:cubicBezTo>
                <a:lnTo>
                  <a:pt x="429" y="1322"/>
                </a:lnTo>
                <a:cubicBezTo>
                  <a:pt x="429" y="1298"/>
                  <a:pt x="429" y="1251"/>
                  <a:pt x="418" y="1227"/>
                </a:cubicBezTo>
                <a:cubicBezTo>
                  <a:pt x="394" y="1167"/>
                  <a:pt x="370" y="1120"/>
                  <a:pt x="322" y="1096"/>
                </a:cubicBezTo>
                <a:cubicBezTo>
                  <a:pt x="298" y="1072"/>
                  <a:pt x="251" y="1060"/>
                  <a:pt x="215" y="1060"/>
                </a:cubicBezTo>
                <a:lnTo>
                  <a:pt x="179" y="1060"/>
                </a:lnTo>
                <a:cubicBezTo>
                  <a:pt x="132" y="1072"/>
                  <a:pt x="84" y="1108"/>
                  <a:pt x="60" y="1155"/>
                </a:cubicBezTo>
                <a:cubicBezTo>
                  <a:pt x="37" y="1179"/>
                  <a:pt x="25" y="1227"/>
                  <a:pt x="25" y="1251"/>
                </a:cubicBezTo>
                <a:cubicBezTo>
                  <a:pt x="25" y="1298"/>
                  <a:pt x="13" y="1334"/>
                  <a:pt x="13" y="1358"/>
                </a:cubicBezTo>
                <a:cubicBezTo>
                  <a:pt x="1" y="1548"/>
                  <a:pt x="25" y="1763"/>
                  <a:pt x="96" y="1989"/>
                </a:cubicBezTo>
                <a:cubicBezTo>
                  <a:pt x="179" y="2179"/>
                  <a:pt x="263" y="2370"/>
                  <a:pt x="370" y="2537"/>
                </a:cubicBezTo>
                <a:cubicBezTo>
                  <a:pt x="620" y="2929"/>
                  <a:pt x="918" y="3251"/>
                  <a:pt x="1227" y="3489"/>
                </a:cubicBezTo>
                <a:cubicBezTo>
                  <a:pt x="1322" y="3561"/>
                  <a:pt x="1406" y="3620"/>
                  <a:pt x="1513" y="3680"/>
                </a:cubicBezTo>
                <a:cubicBezTo>
                  <a:pt x="1620" y="3739"/>
                  <a:pt x="1727" y="3787"/>
                  <a:pt x="1822" y="3822"/>
                </a:cubicBezTo>
                <a:cubicBezTo>
                  <a:pt x="2025" y="3906"/>
                  <a:pt x="2227" y="3965"/>
                  <a:pt x="2453" y="3977"/>
                </a:cubicBezTo>
                <a:cubicBezTo>
                  <a:pt x="2525" y="3977"/>
                  <a:pt x="2596" y="3989"/>
                  <a:pt x="2656" y="3989"/>
                </a:cubicBezTo>
                <a:lnTo>
                  <a:pt x="2823" y="3989"/>
                </a:lnTo>
                <a:cubicBezTo>
                  <a:pt x="2930" y="3977"/>
                  <a:pt x="3037" y="3977"/>
                  <a:pt x="3132" y="3965"/>
                </a:cubicBezTo>
                <a:cubicBezTo>
                  <a:pt x="3346" y="3918"/>
                  <a:pt x="3549" y="3858"/>
                  <a:pt x="3763" y="3787"/>
                </a:cubicBezTo>
                <a:cubicBezTo>
                  <a:pt x="3823" y="3775"/>
                  <a:pt x="3870" y="3739"/>
                  <a:pt x="3930" y="3715"/>
                </a:cubicBezTo>
                <a:cubicBezTo>
                  <a:pt x="3989" y="3775"/>
                  <a:pt x="4025" y="3834"/>
                  <a:pt x="4085" y="3894"/>
                </a:cubicBezTo>
                <a:cubicBezTo>
                  <a:pt x="4239" y="4049"/>
                  <a:pt x="4406" y="4192"/>
                  <a:pt x="4561" y="4311"/>
                </a:cubicBezTo>
                <a:cubicBezTo>
                  <a:pt x="4906" y="4561"/>
                  <a:pt x="5275" y="4763"/>
                  <a:pt x="5668" y="4906"/>
                </a:cubicBezTo>
                <a:cubicBezTo>
                  <a:pt x="5871" y="4977"/>
                  <a:pt x="6109" y="5037"/>
                  <a:pt x="6371" y="5084"/>
                </a:cubicBezTo>
                <a:cubicBezTo>
                  <a:pt x="6438" y="5073"/>
                  <a:pt x="6507" y="5069"/>
                  <a:pt x="6576" y="5069"/>
                </a:cubicBezTo>
                <a:cubicBezTo>
                  <a:pt x="6713" y="5069"/>
                  <a:pt x="6851" y="5084"/>
                  <a:pt x="6978" y="5084"/>
                </a:cubicBezTo>
                <a:cubicBezTo>
                  <a:pt x="7454" y="5084"/>
                  <a:pt x="7907" y="4989"/>
                  <a:pt x="8299" y="4811"/>
                </a:cubicBezTo>
                <a:cubicBezTo>
                  <a:pt x="8514" y="4715"/>
                  <a:pt x="8704" y="4620"/>
                  <a:pt x="8895" y="4465"/>
                </a:cubicBezTo>
                <a:cubicBezTo>
                  <a:pt x="9002" y="4394"/>
                  <a:pt x="9109" y="4299"/>
                  <a:pt x="9192" y="4227"/>
                </a:cubicBezTo>
                <a:lnTo>
                  <a:pt x="9419" y="4358"/>
                </a:lnTo>
                <a:cubicBezTo>
                  <a:pt x="9812" y="4573"/>
                  <a:pt x="10228" y="4739"/>
                  <a:pt x="10657" y="4834"/>
                </a:cubicBezTo>
                <a:cubicBezTo>
                  <a:pt x="11133" y="4954"/>
                  <a:pt x="11562" y="5013"/>
                  <a:pt x="11955" y="5013"/>
                </a:cubicBezTo>
                <a:lnTo>
                  <a:pt x="11978" y="5013"/>
                </a:lnTo>
                <a:cubicBezTo>
                  <a:pt x="12431" y="5013"/>
                  <a:pt x="12860" y="4954"/>
                  <a:pt x="13264" y="4834"/>
                </a:cubicBezTo>
                <a:cubicBezTo>
                  <a:pt x="13538" y="4763"/>
                  <a:pt x="13753" y="4680"/>
                  <a:pt x="13931" y="4584"/>
                </a:cubicBezTo>
                <a:cubicBezTo>
                  <a:pt x="14110" y="4501"/>
                  <a:pt x="14288" y="4382"/>
                  <a:pt x="14467" y="4239"/>
                </a:cubicBezTo>
                <a:cubicBezTo>
                  <a:pt x="14657" y="4096"/>
                  <a:pt x="14824" y="3941"/>
                  <a:pt x="14967" y="3799"/>
                </a:cubicBezTo>
                <a:cubicBezTo>
                  <a:pt x="15003" y="3811"/>
                  <a:pt x="15050" y="3846"/>
                  <a:pt x="15074" y="3858"/>
                </a:cubicBezTo>
                <a:lnTo>
                  <a:pt x="15086" y="3870"/>
                </a:lnTo>
                <a:lnTo>
                  <a:pt x="15134" y="3882"/>
                </a:lnTo>
                <a:lnTo>
                  <a:pt x="15169" y="3906"/>
                </a:lnTo>
                <a:cubicBezTo>
                  <a:pt x="15288" y="3965"/>
                  <a:pt x="15384" y="4025"/>
                  <a:pt x="15503" y="4084"/>
                </a:cubicBezTo>
                <a:lnTo>
                  <a:pt x="15598" y="4120"/>
                </a:lnTo>
                <a:cubicBezTo>
                  <a:pt x="15658" y="4156"/>
                  <a:pt x="15729" y="4180"/>
                  <a:pt x="15788" y="4215"/>
                </a:cubicBezTo>
                <a:lnTo>
                  <a:pt x="15848" y="4227"/>
                </a:lnTo>
                <a:cubicBezTo>
                  <a:pt x="15955" y="4275"/>
                  <a:pt x="16039" y="4311"/>
                  <a:pt x="16146" y="4334"/>
                </a:cubicBezTo>
                <a:cubicBezTo>
                  <a:pt x="16324" y="4382"/>
                  <a:pt x="16503" y="4406"/>
                  <a:pt x="16729" y="4442"/>
                </a:cubicBezTo>
                <a:cubicBezTo>
                  <a:pt x="16931" y="4465"/>
                  <a:pt x="17134" y="4489"/>
                  <a:pt x="17312" y="4489"/>
                </a:cubicBezTo>
                <a:cubicBezTo>
                  <a:pt x="17408" y="4489"/>
                  <a:pt x="17515" y="4489"/>
                  <a:pt x="17622" y="4465"/>
                </a:cubicBezTo>
                <a:cubicBezTo>
                  <a:pt x="17789" y="4453"/>
                  <a:pt x="17944" y="4442"/>
                  <a:pt x="18086" y="4406"/>
                </a:cubicBezTo>
                <a:cubicBezTo>
                  <a:pt x="18182" y="4394"/>
                  <a:pt x="18301" y="4370"/>
                  <a:pt x="18455" y="4322"/>
                </a:cubicBezTo>
                <a:cubicBezTo>
                  <a:pt x="18682" y="4263"/>
                  <a:pt x="18872" y="4192"/>
                  <a:pt x="19051" y="4108"/>
                </a:cubicBezTo>
                <a:cubicBezTo>
                  <a:pt x="19075" y="4144"/>
                  <a:pt x="19110" y="4168"/>
                  <a:pt x="19134" y="4192"/>
                </a:cubicBezTo>
                <a:lnTo>
                  <a:pt x="19170" y="4215"/>
                </a:lnTo>
                <a:cubicBezTo>
                  <a:pt x="19229" y="4263"/>
                  <a:pt x="19289" y="4322"/>
                  <a:pt x="19348" y="4346"/>
                </a:cubicBezTo>
                <a:cubicBezTo>
                  <a:pt x="19468" y="4442"/>
                  <a:pt x="19598" y="4513"/>
                  <a:pt x="19753" y="4573"/>
                </a:cubicBezTo>
                <a:cubicBezTo>
                  <a:pt x="19908" y="4644"/>
                  <a:pt x="20063" y="4703"/>
                  <a:pt x="20206" y="4751"/>
                </a:cubicBezTo>
                <a:cubicBezTo>
                  <a:pt x="20515" y="4858"/>
                  <a:pt x="20849" y="4918"/>
                  <a:pt x="21146" y="4942"/>
                </a:cubicBezTo>
                <a:lnTo>
                  <a:pt x="21158" y="4942"/>
                </a:lnTo>
                <a:cubicBezTo>
                  <a:pt x="21277" y="4965"/>
                  <a:pt x="21432" y="4977"/>
                  <a:pt x="21563" y="4977"/>
                </a:cubicBezTo>
                <a:lnTo>
                  <a:pt x="21801" y="4977"/>
                </a:lnTo>
                <a:cubicBezTo>
                  <a:pt x="21873" y="4977"/>
                  <a:pt x="21968" y="4954"/>
                  <a:pt x="22039" y="4954"/>
                </a:cubicBezTo>
                <a:lnTo>
                  <a:pt x="22063" y="4954"/>
                </a:lnTo>
                <a:cubicBezTo>
                  <a:pt x="22361" y="4930"/>
                  <a:pt x="22682" y="4834"/>
                  <a:pt x="22944" y="4703"/>
                </a:cubicBezTo>
                <a:cubicBezTo>
                  <a:pt x="23111" y="4620"/>
                  <a:pt x="23278" y="4525"/>
                  <a:pt x="23420" y="4418"/>
                </a:cubicBezTo>
                <a:cubicBezTo>
                  <a:pt x="23789" y="4632"/>
                  <a:pt x="24206" y="4763"/>
                  <a:pt x="24682" y="4811"/>
                </a:cubicBezTo>
                <a:cubicBezTo>
                  <a:pt x="24849" y="4823"/>
                  <a:pt x="25004" y="4834"/>
                  <a:pt x="25135" y="4834"/>
                </a:cubicBezTo>
                <a:cubicBezTo>
                  <a:pt x="25206" y="4834"/>
                  <a:pt x="25302" y="4834"/>
                  <a:pt x="25373" y="4823"/>
                </a:cubicBezTo>
                <a:cubicBezTo>
                  <a:pt x="25575" y="4811"/>
                  <a:pt x="25814" y="4775"/>
                  <a:pt x="26040" y="4715"/>
                </a:cubicBezTo>
                <a:cubicBezTo>
                  <a:pt x="26290" y="4668"/>
                  <a:pt x="26504" y="4573"/>
                  <a:pt x="26683" y="4477"/>
                </a:cubicBezTo>
                <a:cubicBezTo>
                  <a:pt x="26873" y="4394"/>
                  <a:pt x="27052" y="4275"/>
                  <a:pt x="27230" y="4144"/>
                </a:cubicBezTo>
                <a:cubicBezTo>
                  <a:pt x="27409" y="4001"/>
                  <a:pt x="27564" y="3858"/>
                  <a:pt x="27707" y="3703"/>
                </a:cubicBezTo>
                <a:cubicBezTo>
                  <a:pt x="27778" y="3620"/>
                  <a:pt x="27873" y="3513"/>
                  <a:pt x="27957" y="3394"/>
                </a:cubicBezTo>
                <a:cubicBezTo>
                  <a:pt x="28052" y="3275"/>
                  <a:pt x="28135" y="3144"/>
                  <a:pt x="28219" y="3037"/>
                </a:cubicBezTo>
                <a:cubicBezTo>
                  <a:pt x="28350" y="2834"/>
                  <a:pt x="28516" y="2572"/>
                  <a:pt x="28647" y="2310"/>
                </a:cubicBezTo>
                <a:cubicBezTo>
                  <a:pt x="28683" y="2251"/>
                  <a:pt x="28695" y="2191"/>
                  <a:pt x="28683" y="2132"/>
                </a:cubicBezTo>
                <a:cubicBezTo>
                  <a:pt x="28659" y="2072"/>
                  <a:pt x="28612" y="2013"/>
                  <a:pt x="28576" y="1989"/>
                </a:cubicBezTo>
                <a:cubicBezTo>
                  <a:pt x="28528" y="1953"/>
                  <a:pt x="28504" y="1953"/>
                  <a:pt x="28433" y="1953"/>
                </a:cubicBezTo>
                <a:cubicBezTo>
                  <a:pt x="28350" y="1953"/>
                  <a:pt x="28278" y="2001"/>
                  <a:pt x="28231" y="2072"/>
                </a:cubicBezTo>
                <a:cubicBezTo>
                  <a:pt x="28195" y="2132"/>
                  <a:pt x="28159" y="2191"/>
                  <a:pt x="28123" y="2227"/>
                </a:cubicBezTo>
                <a:cubicBezTo>
                  <a:pt x="27957" y="2418"/>
                  <a:pt x="27802" y="2584"/>
                  <a:pt x="27647" y="2739"/>
                </a:cubicBezTo>
                <a:lnTo>
                  <a:pt x="27385" y="3013"/>
                </a:lnTo>
                <a:cubicBezTo>
                  <a:pt x="27183" y="3203"/>
                  <a:pt x="26992" y="3370"/>
                  <a:pt x="26802" y="3513"/>
                </a:cubicBezTo>
                <a:cubicBezTo>
                  <a:pt x="26587" y="3644"/>
                  <a:pt x="26373" y="3775"/>
                  <a:pt x="26147" y="3858"/>
                </a:cubicBezTo>
                <a:cubicBezTo>
                  <a:pt x="25897" y="3953"/>
                  <a:pt x="25623" y="3989"/>
                  <a:pt x="25361" y="4025"/>
                </a:cubicBezTo>
                <a:cubicBezTo>
                  <a:pt x="25254" y="4037"/>
                  <a:pt x="25135" y="4037"/>
                  <a:pt x="25028" y="4037"/>
                </a:cubicBezTo>
                <a:cubicBezTo>
                  <a:pt x="24825" y="4037"/>
                  <a:pt x="24611" y="4025"/>
                  <a:pt x="24421" y="3989"/>
                </a:cubicBezTo>
                <a:cubicBezTo>
                  <a:pt x="24290" y="3965"/>
                  <a:pt x="24147" y="3930"/>
                  <a:pt x="24028" y="3906"/>
                </a:cubicBezTo>
                <a:cubicBezTo>
                  <a:pt x="24135" y="3787"/>
                  <a:pt x="24254" y="3668"/>
                  <a:pt x="24349" y="3537"/>
                </a:cubicBezTo>
                <a:lnTo>
                  <a:pt x="24480" y="3358"/>
                </a:lnTo>
                <a:lnTo>
                  <a:pt x="24504" y="3310"/>
                </a:lnTo>
                <a:cubicBezTo>
                  <a:pt x="24540" y="3263"/>
                  <a:pt x="24563" y="3239"/>
                  <a:pt x="24587" y="3191"/>
                </a:cubicBezTo>
                <a:cubicBezTo>
                  <a:pt x="24659" y="3060"/>
                  <a:pt x="24730" y="2906"/>
                  <a:pt x="24802" y="2727"/>
                </a:cubicBezTo>
                <a:cubicBezTo>
                  <a:pt x="24909" y="2477"/>
                  <a:pt x="24968" y="2179"/>
                  <a:pt x="25004" y="1834"/>
                </a:cubicBezTo>
                <a:cubicBezTo>
                  <a:pt x="25004" y="1763"/>
                  <a:pt x="25016" y="1691"/>
                  <a:pt x="25016" y="1608"/>
                </a:cubicBezTo>
                <a:cubicBezTo>
                  <a:pt x="25016" y="1489"/>
                  <a:pt x="25004" y="1370"/>
                  <a:pt x="24968" y="1251"/>
                </a:cubicBezTo>
                <a:cubicBezTo>
                  <a:pt x="24956" y="1179"/>
                  <a:pt x="24921" y="1072"/>
                  <a:pt x="24861" y="1001"/>
                </a:cubicBezTo>
                <a:cubicBezTo>
                  <a:pt x="24825" y="941"/>
                  <a:pt x="24790" y="882"/>
                  <a:pt x="24742" y="834"/>
                </a:cubicBezTo>
                <a:cubicBezTo>
                  <a:pt x="24706" y="774"/>
                  <a:pt x="24659" y="751"/>
                  <a:pt x="24611" y="703"/>
                </a:cubicBezTo>
                <a:cubicBezTo>
                  <a:pt x="24540" y="643"/>
                  <a:pt x="24468" y="584"/>
                  <a:pt x="24373" y="560"/>
                </a:cubicBezTo>
                <a:cubicBezTo>
                  <a:pt x="24301" y="524"/>
                  <a:pt x="24230" y="501"/>
                  <a:pt x="24147" y="477"/>
                </a:cubicBezTo>
                <a:lnTo>
                  <a:pt x="24123" y="477"/>
                </a:lnTo>
                <a:cubicBezTo>
                  <a:pt x="24028" y="465"/>
                  <a:pt x="23956" y="453"/>
                  <a:pt x="23873" y="453"/>
                </a:cubicBezTo>
                <a:lnTo>
                  <a:pt x="23825" y="453"/>
                </a:lnTo>
                <a:cubicBezTo>
                  <a:pt x="23706" y="465"/>
                  <a:pt x="23599" y="465"/>
                  <a:pt x="23492" y="513"/>
                </a:cubicBezTo>
                <a:lnTo>
                  <a:pt x="23480" y="513"/>
                </a:lnTo>
                <a:cubicBezTo>
                  <a:pt x="23397" y="536"/>
                  <a:pt x="23301" y="572"/>
                  <a:pt x="23230" y="632"/>
                </a:cubicBezTo>
                <a:cubicBezTo>
                  <a:pt x="23158" y="679"/>
                  <a:pt x="23063" y="739"/>
                  <a:pt x="22992" y="810"/>
                </a:cubicBezTo>
                <a:cubicBezTo>
                  <a:pt x="22920" y="882"/>
                  <a:pt x="22837" y="953"/>
                  <a:pt x="22766" y="1048"/>
                </a:cubicBezTo>
                <a:cubicBezTo>
                  <a:pt x="22516" y="1370"/>
                  <a:pt x="22337" y="1775"/>
                  <a:pt x="22289" y="2191"/>
                </a:cubicBezTo>
                <a:cubicBezTo>
                  <a:pt x="22277" y="2346"/>
                  <a:pt x="22265" y="2465"/>
                  <a:pt x="22277" y="2584"/>
                </a:cubicBezTo>
                <a:cubicBezTo>
                  <a:pt x="22277" y="2679"/>
                  <a:pt x="22289" y="2799"/>
                  <a:pt x="22325" y="2918"/>
                </a:cubicBezTo>
                <a:cubicBezTo>
                  <a:pt x="22361" y="3144"/>
                  <a:pt x="22444" y="3334"/>
                  <a:pt x="22516" y="3501"/>
                </a:cubicBezTo>
                <a:cubicBezTo>
                  <a:pt x="22575" y="3608"/>
                  <a:pt x="22635" y="3715"/>
                  <a:pt x="22706" y="3811"/>
                </a:cubicBezTo>
                <a:cubicBezTo>
                  <a:pt x="22754" y="3894"/>
                  <a:pt x="22825" y="3965"/>
                  <a:pt x="22897" y="4037"/>
                </a:cubicBezTo>
                <a:lnTo>
                  <a:pt x="22920" y="4049"/>
                </a:lnTo>
                <a:lnTo>
                  <a:pt x="22897" y="4072"/>
                </a:lnTo>
                <a:cubicBezTo>
                  <a:pt x="22813" y="4108"/>
                  <a:pt x="22718" y="4156"/>
                  <a:pt x="22623" y="4203"/>
                </a:cubicBezTo>
                <a:cubicBezTo>
                  <a:pt x="22504" y="4251"/>
                  <a:pt x="22385" y="4263"/>
                  <a:pt x="22265" y="4275"/>
                </a:cubicBezTo>
                <a:lnTo>
                  <a:pt x="22087" y="4275"/>
                </a:lnTo>
                <a:cubicBezTo>
                  <a:pt x="21932" y="4275"/>
                  <a:pt x="21765" y="4263"/>
                  <a:pt x="21587" y="4251"/>
                </a:cubicBezTo>
                <a:lnTo>
                  <a:pt x="21515" y="4227"/>
                </a:lnTo>
                <a:cubicBezTo>
                  <a:pt x="21289" y="4203"/>
                  <a:pt x="21099" y="4192"/>
                  <a:pt x="20896" y="4156"/>
                </a:cubicBezTo>
                <a:lnTo>
                  <a:pt x="20837" y="4156"/>
                </a:lnTo>
                <a:cubicBezTo>
                  <a:pt x="20694" y="4132"/>
                  <a:pt x="20551" y="4108"/>
                  <a:pt x="20420" y="4072"/>
                </a:cubicBezTo>
                <a:cubicBezTo>
                  <a:pt x="20265" y="4025"/>
                  <a:pt x="20134" y="3977"/>
                  <a:pt x="19979" y="3930"/>
                </a:cubicBezTo>
                <a:cubicBezTo>
                  <a:pt x="19908" y="3894"/>
                  <a:pt x="19837" y="3858"/>
                  <a:pt x="19777" y="3811"/>
                </a:cubicBezTo>
                <a:lnTo>
                  <a:pt x="19765" y="3799"/>
                </a:lnTo>
                <a:lnTo>
                  <a:pt x="19729" y="3787"/>
                </a:lnTo>
                <a:lnTo>
                  <a:pt x="19765" y="3775"/>
                </a:lnTo>
                <a:cubicBezTo>
                  <a:pt x="19908" y="3680"/>
                  <a:pt x="20063" y="3572"/>
                  <a:pt x="20182" y="3453"/>
                </a:cubicBezTo>
                <a:cubicBezTo>
                  <a:pt x="20253" y="3382"/>
                  <a:pt x="20325" y="3287"/>
                  <a:pt x="20396" y="3191"/>
                </a:cubicBezTo>
                <a:lnTo>
                  <a:pt x="20420" y="3156"/>
                </a:lnTo>
                <a:cubicBezTo>
                  <a:pt x="20456" y="3108"/>
                  <a:pt x="20491" y="3049"/>
                  <a:pt x="20515" y="3013"/>
                </a:cubicBezTo>
                <a:cubicBezTo>
                  <a:pt x="20599" y="2882"/>
                  <a:pt x="20670" y="2739"/>
                  <a:pt x="20730" y="2608"/>
                </a:cubicBezTo>
                <a:cubicBezTo>
                  <a:pt x="20861" y="2322"/>
                  <a:pt x="20956" y="2025"/>
                  <a:pt x="21027" y="1727"/>
                </a:cubicBezTo>
                <a:cubicBezTo>
                  <a:pt x="21075" y="1536"/>
                  <a:pt x="21075" y="1346"/>
                  <a:pt x="21039" y="1167"/>
                </a:cubicBezTo>
                <a:cubicBezTo>
                  <a:pt x="21015" y="989"/>
                  <a:pt x="20932" y="822"/>
                  <a:pt x="20837" y="691"/>
                </a:cubicBezTo>
                <a:cubicBezTo>
                  <a:pt x="20730" y="560"/>
                  <a:pt x="20575" y="417"/>
                  <a:pt x="20432" y="346"/>
                </a:cubicBezTo>
                <a:cubicBezTo>
                  <a:pt x="20337" y="298"/>
                  <a:pt x="20253" y="251"/>
                  <a:pt x="20158" y="227"/>
                </a:cubicBezTo>
                <a:cubicBezTo>
                  <a:pt x="20027" y="167"/>
                  <a:pt x="19884" y="132"/>
                  <a:pt x="19729" y="132"/>
                </a:cubicBezTo>
                <a:cubicBezTo>
                  <a:pt x="19682" y="132"/>
                  <a:pt x="19646" y="132"/>
                  <a:pt x="19610" y="155"/>
                </a:cubicBezTo>
                <a:cubicBezTo>
                  <a:pt x="19408" y="179"/>
                  <a:pt x="19241" y="239"/>
                  <a:pt x="19087" y="334"/>
                </a:cubicBezTo>
                <a:cubicBezTo>
                  <a:pt x="18967" y="405"/>
                  <a:pt x="18884" y="524"/>
                  <a:pt x="18789" y="643"/>
                </a:cubicBezTo>
                <a:cubicBezTo>
                  <a:pt x="18753" y="703"/>
                  <a:pt x="18694" y="774"/>
                  <a:pt x="18646" y="870"/>
                </a:cubicBezTo>
                <a:cubicBezTo>
                  <a:pt x="18610" y="929"/>
                  <a:pt x="18586" y="1001"/>
                  <a:pt x="18551" y="1048"/>
                </a:cubicBezTo>
                <a:cubicBezTo>
                  <a:pt x="18491" y="1179"/>
                  <a:pt x="18432" y="1322"/>
                  <a:pt x="18408" y="1465"/>
                </a:cubicBezTo>
                <a:cubicBezTo>
                  <a:pt x="18360" y="1608"/>
                  <a:pt x="18313" y="1775"/>
                  <a:pt x="18301" y="1941"/>
                </a:cubicBezTo>
                <a:cubicBezTo>
                  <a:pt x="18289" y="2084"/>
                  <a:pt x="18277" y="2239"/>
                  <a:pt x="18277" y="2406"/>
                </a:cubicBezTo>
                <a:cubicBezTo>
                  <a:pt x="18277" y="2548"/>
                  <a:pt x="18289" y="2703"/>
                  <a:pt x="18336" y="2894"/>
                </a:cubicBezTo>
                <a:cubicBezTo>
                  <a:pt x="18360" y="3037"/>
                  <a:pt x="18408" y="3203"/>
                  <a:pt x="18467" y="3334"/>
                </a:cubicBezTo>
                <a:cubicBezTo>
                  <a:pt x="18515" y="3453"/>
                  <a:pt x="18551" y="3549"/>
                  <a:pt x="18610" y="3620"/>
                </a:cubicBezTo>
                <a:lnTo>
                  <a:pt x="18575" y="3620"/>
                </a:lnTo>
                <a:lnTo>
                  <a:pt x="18122" y="3751"/>
                </a:lnTo>
                <a:cubicBezTo>
                  <a:pt x="18039" y="3775"/>
                  <a:pt x="17955" y="3787"/>
                  <a:pt x="17872" y="3799"/>
                </a:cubicBezTo>
                <a:cubicBezTo>
                  <a:pt x="17813" y="3811"/>
                  <a:pt x="17753" y="3811"/>
                  <a:pt x="17705" y="3811"/>
                </a:cubicBezTo>
                <a:cubicBezTo>
                  <a:pt x="17598" y="3811"/>
                  <a:pt x="17515" y="3834"/>
                  <a:pt x="17408" y="3834"/>
                </a:cubicBezTo>
                <a:cubicBezTo>
                  <a:pt x="17122" y="3834"/>
                  <a:pt x="16848" y="3811"/>
                  <a:pt x="16562" y="3775"/>
                </a:cubicBezTo>
                <a:cubicBezTo>
                  <a:pt x="16515" y="3751"/>
                  <a:pt x="16467" y="3751"/>
                  <a:pt x="16408" y="3739"/>
                </a:cubicBezTo>
                <a:cubicBezTo>
                  <a:pt x="16312" y="3715"/>
                  <a:pt x="16205" y="3680"/>
                  <a:pt x="16098" y="3632"/>
                </a:cubicBezTo>
                <a:cubicBezTo>
                  <a:pt x="15991" y="3608"/>
                  <a:pt x="15908" y="3561"/>
                  <a:pt x="15812" y="3513"/>
                </a:cubicBezTo>
                <a:cubicBezTo>
                  <a:pt x="15681" y="3453"/>
                  <a:pt x="15550" y="3382"/>
                  <a:pt x="15419" y="3322"/>
                </a:cubicBezTo>
                <a:cubicBezTo>
                  <a:pt x="15538" y="3144"/>
                  <a:pt x="15634" y="2953"/>
                  <a:pt x="15729" y="2739"/>
                </a:cubicBezTo>
                <a:cubicBezTo>
                  <a:pt x="15812" y="2537"/>
                  <a:pt x="15872" y="2358"/>
                  <a:pt x="15919" y="2179"/>
                </a:cubicBezTo>
                <a:cubicBezTo>
                  <a:pt x="15955" y="2025"/>
                  <a:pt x="15979" y="1929"/>
                  <a:pt x="15979" y="1822"/>
                </a:cubicBezTo>
                <a:cubicBezTo>
                  <a:pt x="15991" y="1715"/>
                  <a:pt x="15991" y="1608"/>
                  <a:pt x="15979" y="1489"/>
                </a:cubicBezTo>
                <a:cubicBezTo>
                  <a:pt x="15979" y="1417"/>
                  <a:pt x="15967" y="1310"/>
                  <a:pt x="15931" y="1227"/>
                </a:cubicBezTo>
                <a:lnTo>
                  <a:pt x="15931" y="1215"/>
                </a:lnTo>
                <a:cubicBezTo>
                  <a:pt x="15908" y="1120"/>
                  <a:pt x="15872" y="1013"/>
                  <a:pt x="15812" y="929"/>
                </a:cubicBezTo>
                <a:cubicBezTo>
                  <a:pt x="15741" y="810"/>
                  <a:pt x="15669" y="715"/>
                  <a:pt x="15574" y="643"/>
                </a:cubicBezTo>
                <a:cubicBezTo>
                  <a:pt x="15491" y="572"/>
                  <a:pt x="15396" y="513"/>
                  <a:pt x="15312" y="465"/>
                </a:cubicBezTo>
                <a:cubicBezTo>
                  <a:pt x="15134" y="382"/>
                  <a:pt x="14955" y="346"/>
                  <a:pt x="14765" y="346"/>
                </a:cubicBezTo>
                <a:lnTo>
                  <a:pt x="14717" y="346"/>
                </a:lnTo>
                <a:cubicBezTo>
                  <a:pt x="14491" y="358"/>
                  <a:pt x="14264" y="441"/>
                  <a:pt x="14074" y="584"/>
                </a:cubicBezTo>
                <a:cubicBezTo>
                  <a:pt x="14003" y="643"/>
                  <a:pt x="13943" y="703"/>
                  <a:pt x="13895" y="763"/>
                </a:cubicBezTo>
                <a:cubicBezTo>
                  <a:pt x="13836" y="834"/>
                  <a:pt x="13764" y="929"/>
                  <a:pt x="13717" y="1013"/>
                </a:cubicBezTo>
                <a:cubicBezTo>
                  <a:pt x="13598" y="1239"/>
                  <a:pt x="13538" y="1477"/>
                  <a:pt x="13538" y="1691"/>
                </a:cubicBezTo>
                <a:cubicBezTo>
                  <a:pt x="13538" y="1929"/>
                  <a:pt x="13574" y="2132"/>
                  <a:pt x="13633" y="2310"/>
                </a:cubicBezTo>
                <a:cubicBezTo>
                  <a:pt x="13669" y="2441"/>
                  <a:pt x="13717" y="2560"/>
                  <a:pt x="13776" y="2668"/>
                </a:cubicBezTo>
                <a:cubicBezTo>
                  <a:pt x="13824" y="2763"/>
                  <a:pt x="13883" y="2846"/>
                  <a:pt x="13955" y="2953"/>
                </a:cubicBezTo>
                <a:cubicBezTo>
                  <a:pt x="14074" y="3120"/>
                  <a:pt x="14193" y="3263"/>
                  <a:pt x="14348" y="3382"/>
                </a:cubicBezTo>
                <a:cubicBezTo>
                  <a:pt x="14372" y="3418"/>
                  <a:pt x="14407" y="3441"/>
                  <a:pt x="14431" y="3453"/>
                </a:cubicBezTo>
                <a:cubicBezTo>
                  <a:pt x="14312" y="3572"/>
                  <a:pt x="14181" y="3680"/>
                  <a:pt x="14050" y="3787"/>
                </a:cubicBezTo>
                <a:cubicBezTo>
                  <a:pt x="13836" y="3930"/>
                  <a:pt x="13598" y="4049"/>
                  <a:pt x="13360" y="4144"/>
                </a:cubicBezTo>
                <a:cubicBezTo>
                  <a:pt x="13050" y="4239"/>
                  <a:pt x="12693" y="4322"/>
                  <a:pt x="12336" y="4370"/>
                </a:cubicBezTo>
                <a:cubicBezTo>
                  <a:pt x="12229" y="4382"/>
                  <a:pt x="12121" y="4382"/>
                  <a:pt x="12026" y="4382"/>
                </a:cubicBezTo>
                <a:cubicBezTo>
                  <a:pt x="11764" y="4382"/>
                  <a:pt x="11502" y="4370"/>
                  <a:pt x="11216" y="4322"/>
                </a:cubicBezTo>
                <a:cubicBezTo>
                  <a:pt x="10788" y="4251"/>
                  <a:pt x="10371" y="4132"/>
                  <a:pt x="10002" y="3965"/>
                </a:cubicBezTo>
                <a:lnTo>
                  <a:pt x="9645" y="3787"/>
                </a:lnTo>
                <a:cubicBezTo>
                  <a:pt x="9800" y="3561"/>
                  <a:pt x="9943" y="3334"/>
                  <a:pt x="10026" y="3096"/>
                </a:cubicBezTo>
                <a:cubicBezTo>
                  <a:pt x="10204" y="2679"/>
                  <a:pt x="10276" y="2263"/>
                  <a:pt x="10240" y="1894"/>
                </a:cubicBezTo>
                <a:cubicBezTo>
                  <a:pt x="10204" y="1667"/>
                  <a:pt x="10145" y="1465"/>
                  <a:pt x="10038" y="1298"/>
                </a:cubicBezTo>
                <a:cubicBezTo>
                  <a:pt x="9978" y="1215"/>
                  <a:pt x="9943" y="1120"/>
                  <a:pt x="9859" y="1048"/>
                </a:cubicBezTo>
                <a:lnTo>
                  <a:pt x="9776" y="953"/>
                </a:lnTo>
                <a:lnTo>
                  <a:pt x="9740" y="929"/>
                </a:lnTo>
                <a:cubicBezTo>
                  <a:pt x="9716" y="894"/>
                  <a:pt x="9681" y="882"/>
                  <a:pt x="9657" y="858"/>
                </a:cubicBezTo>
                <a:cubicBezTo>
                  <a:pt x="9538" y="774"/>
                  <a:pt x="9431" y="751"/>
                  <a:pt x="9323" y="739"/>
                </a:cubicBezTo>
                <a:lnTo>
                  <a:pt x="9288" y="739"/>
                </a:lnTo>
                <a:cubicBezTo>
                  <a:pt x="9192" y="739"/>
                  <a:pt x="9109" y="751"/>
                  <a:pt x="9014" y="774"/>
                </a:cubicBezTo>
                <a:cubicBezTo>
                  <a:pt x="8907" y="810"/>
                  <a:pt x="8835" y="858"/>
                  <a:pt x="8764" y="917"/>
                </a:cubicBezTo>
                <a:cubicBezTo>
                  <a:pt x="8692" y="965"/>
                  <a:pt x="8597" y="1036"/>
                  <a:pt x="8526" y="1120"/>
                </a:cubicBezTo>
                <a:cubicBezTo>
                  <a:pt x="8454" y="1215"/>
                  <a:pt x="8371" y="1298"/>
                  <a:pt x="8335" y="1405"/>
                </a:cubicBezTo>
                <a:cubicBezTo>
                  <a:pt x="8288" y="1477"/>
                  <a:pt x="8240" y="1584"/>
                  <a:pt x="8192" y="1703"/>
                </a:cubicBezTo>
                <a:cubicBezTo>
                  <a:pt x="8157" y="1822"/>
                  <a:pt x="8121" y="1906"/>
                  <a:pt x="8109" y="2001"/>
                </a:cubicBezTo>
                <a:lnTo>
                  <a:pt x="8109" y="2025"/>
                </a:lnTo>
                <a:cubicBezTo>
                  <a:pt x="8097" y="2120"/>
                  <a:pt x="8073" y="2203"/>
                  <a:pt x="8073" y="2310"/>
                </a:cubicBezTo>
                <a:cubicBezTo>
                  <a:pt x="8073" y="2572"/>
                  <a:pt x="8109" y="2799"/>
                  <a:pt x="8168" y="3013"/>
                </a:cubicBezTo>
                <a:lnTo>
                  <a:pt x="8180" y="3037"/>
                </a:lnTo>
                <a:cubicBezTo>
                  <a:pt x="8216" y="3132"/>
                  <a:pt x="8240" y="3215"/>
                  <a:pt x="8299" y="3310"/>
                </a:cubicBezTo>
                <a:cubicBezTo>
                  <a:pt x="8347" y="3394"/>
                  <a:pt x="8407" y="3489"/>
                  <a:pt x="8478" y="3584"/>
                </a:cubicBezTo>
                <a:cubicBezTo>
                  <a:pt x="8573" y="3727"/>
                  <a:pt x="8669" y="3846"/>
                  <a:pt x="8788" y="3941"/>
                </a:cubicBezTo>
                <a:cubicBezTo>
                  <a:pt x="8752" y="3977"/>
                  <a:pt x="8716" y="4001"/>
                  <a:pt x="8669" y="4037"/>
                </a:cubicBezTo>
                <a:cubicBezTo>
                  <a:pt x="8478" y="4156"/>
                  <a:pt x="8288" y="4263"/>
                  <a:pt x="8073" y="4346"/>
                </a:cubicBezTo>
                <a:cubicBezTo>
                  <a:pt x="7859" y="4418"/>
                  <a:pt x="7633" y="4465"/>
                  <a:pt x="7395" y="4501"/>
                </a:cubicBezTo>
                <a:cubicBezTo>
                  <a:pt x="7323" y="4501"/>
                  <a:pt x="7228" y="4513"/>
                  <a:pt x="7145" y="4513"/>
                </a:cubicBezTo>
                <a:cubicBezTo>
                  <a:pt x="6942" y="4513"/>
                  <a:pt x="6740" y="4501"/>
                  <a:pt x="6525" y="4465"/>
                </a:cubicBezTo>
                <a:cubicBezTo>
                  <a:pt x="6216" y="4406"/>
                  <a:pt x="5930" y="4322"/>
                  <a:pt x="5656" y="4203"/>
                </a:cubicBezTo>
                <a:cubicBezTo>
                  <a:pt x="5371" y="4061"/>
                  <a:pt x="5120" y="3906"/>
                  <a:pt x="4882" y="3727"/>
                </a:cubicBezTo>
                <a:cubicBezTo>
                  <a:pt x="4739" y="3608"/>
                  <a:pt x="4620" y="3489"/>
                  <a:pt x="4501" y="3346"/>
                </a:cubicBezTo>
                <a:cubicBezTo>
                  <a:pt x="4644" y="3263"/>
                  <a:pt x="4739" y="3168"/>
                  <a:pt x="4835" y="3084"/>
                </a:cubicBezTo>
                <a:cubicBezTo>
                  <a:pt x="5013" y="2906"/>
                  <a:pt x="5144" y="2739"/>
                  <a:pt x="5251" y="2560"/>
                </a:cubicBezTo>
                <a:cubicBezTo>
                  <a:pt x="5371" y="2370"/>
                  <a:pt x="5454" y="2191"/>
                  <a:pt x="5513" y="2013"/>
                </a:cubicBezTo>
                <a:cubicBezTo>
                  <a:pt x="5692" y="1501"/>
                  <a:pt x="5692" y="1084"/>
                  <a:pt x="5537" y="751"/>
                </a:cubicBezTo>
                <a:cubicBezTo>
                  <a:pt x="5442" y="548"/>
                  <a:pt x="5311" y="393"/>
                  <a:pt x="5132" y="239"/>
                </a:cubicBezTo>
                <a:cubicBezTo>
                  <a:pt x="5025" y="155"/>
                  <a:pt x="4918" y="96"/>
                  <a:pt x="4835" y="60"/>
                </a:cubicBezTo>
                <a:cubicBezTo>
                  <a:pt x="4775" y="48"/>
                  <a:pt x="4728" y="36"/>
                  <a:pt x="4656" y="12"/>
                </a:cubicBezTo>
                <a:cubicBezTo>
                  <a:pt x="4609" y="12"/>
                  <a:pt x="4561" y="1"/>
                  <a:pt x="4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 name="Google Shape;139;p8"/>
          <p:cNvGrpSpPr/>
          <p:nvPr/>
        </p:nvGrpSpPr>
        <p:grpSpPr>
          <a:xfrm rot="-953843">
            <a:off x="-673836" y="-591954"/>
            <a:ext cx="2288358" cy="1834099"/>
            <a:chOff x="-440953" y="-271101"/>
            <a:chExt cx="2288486" cy="1834202"/>
          </a:xfrm>
        </p:grpSpPr>
        <p:sp>
          <p:nvSpPr>
            <p:cNvPr id="140" name="Google Shape;140;p8"/>
            <p:cNvSpPr/>
            <p:nvPr/>
          </p:nvSpPr>
          <p:spPr>
            <a:xfrm>
              <a:off x="-440953" y="-127009"/>
              <a:ext cx="1022255" cy="1669917"/>
            </a:xfrm>
            <a:custGeom>
              <a:rect b="b" l="l" r="r" t="t"/>
              <a:pathLst>
                <a:path extrusionOk="0" h="19801" w="12121">
                  <a:moveTo>
                    <a:pt x="2108" y="0"/>
                  </a:moveTo>
                  <a:cubicBezTo>
                    <a:pt x="2000" y="24"/>
                    <a:pt x="1917" y="84"/>
                    <a:pt x="1869" y="155"/>
                  </a:cubicBezTo>
                  <a:cubicBezTo>
                    <a:pt x="1834" y="215"/>
                    <a:pt x="1810" y="286"/>
                    <a:pt x="1810" y="369"/>
                  </a:cubicBezTo>
                  <a:cubicBezTo>
                    <a:pt x="1798" y="393"/>
                    <a:pt x="1798" y="441"/>
                    <a:pt x="1798" y="488"/>
                  </a:cubicBezTo>
                  <a:lnTo>
                    <a:pt x="1798" y="572"/>
                  </a:lnTo>
                  <a:cubicBezTo>
                    <a:pt x="1798" y="679"/>
                    <a:pt x="1774" y="798"/>
                    <a:pt x="1762" y="893"/>
                  </a:cubicBezTo>
                  <a:lnTo>
                    <a:pt x="1750" y="1000"/>
                  </a:lnTo>
                  <a:cubicBezTo>
                    <a:pt x="1738" y="1120"/>
                    <a:pt x="1727" y="1262"/>
                    <a:pt x="1703" y="1381"/>
                  </a:cubicBezTo>
                  <a:lnTo>
                    <a:pt x="1667" y="1822"/>
                  </a:lnTo>
                  <a:cubicBezTo>
                    <a:pt x="1619" y="2060"/>
                    <a:pt x="1572" y="2334"/>
                    <a:pt x="1512" y="2596"/>
                  </a:cubicBezTo>
                  <a:cubicBezTo>
                    <a:pt x="1441" y="2905"/>
                    <a:pt x="1346" y="3203"/>
                    <a:pt x="1262" y="3501"/>
                  </a:cubicBezTo>
                  <a:cubicBezTo>
                    <a:pt x="1226" y="3620"/>
                    <a:pt x="1191" y="3739"/>
                    <a:pt x="1155" y="3858"/>
                  </a:cubicBezTo>
                  <a:cubicBezTo>
                    <a:pt x="1096" y="4013"/>
                    <a:pt x="1048" y="4179"/>
                    <a:pt x="1012" y="4322"/>
                  </a:cubicBezTo>
                  <a:cubicBezTo>
                    <a:pt x="869" y="4739"/>
                    <a:pt x="750" y="5191"/>
                    <a:pt x="631" y="5596"/>
                  </a:cubicBezTo>
                  <a:cubicBezTo>
                    <a:pt x="584" y="5751"/>
                    <a:pt x="548" y="5918"/>
                    <a:pt x="500" y="6061"/>
                  </a:cubicBezTo>
                  <a:cubicBezTo>
                    <a:pt x="417" y="6346"/>
                    <a:pt x="334" y="6632"/>
                    <a:pt x="262" y="6930"/>
                  </a:cubicBezTo>
                  <a:cubicBezTo>
                    <a:pt x="167" y="7251"/>
                    <a:pt x="119" y="7549"/>
                    <a:pt x="83" y="7847"/>
                  </a:cubicBezTo>
                  <a:cubicBezTo>
                    <a:pt x="48" y="8192"/>
                    <a:pt x="24" y="8537"/>
                    <a:pt x="12" y="8799"/>
                  </a:cubicBezTo>
                  <a:cubicBezTo>
                    <a:pt x="0" y="8906"/>
                    <a:pt x="0" y="9013"/>
                    <a:pt x="0" y="9109"/>
                  </a:cubicBezTo>
                  <a:lnTo>
                    <a:pt x="0" y="9251"/>
                  </a:lnTo>
                  <a:cubicBezTo>
                    <a:pt x="0" y="9371"/>
                    <a:pt x="12" y="9490"/>
                    <a:pt x="12" y="9609"/>
                  </a:cubicBezTo>
                  <a:lnTo>
                    <a:pt x="12" y="9668"/>
                  </a:lnTo>
                  <a:cubicBezTo>
                    <a:pt x="24" y="9978"/>
                    <a:pt x="48" y="10287"/>
                    <a:pt x="119" y="10633"/>
                  </a:cubicBezTo>
                  <a:cubicBezTo>
                    <a:pt x="131" y="10764"/>
                    <a:pt x="155" y="10918"/>
                    <a:pt x="191" y="11061"/>
                  </a:cubicBezTo>
                  <a:lnTo>
                    <a:pt x="191" y="11097"/>
                  </a:lnTo>
                  <a:cubicBezTo>
                    <a:pt x="203" y="11228"/>
                    <a:pt x="238" y="11359"/>
                    <a:pt x="274" y="11490"/>
                  </a:cubicBezTo>
                  <a:lnTo>
                    <a:pt x="310" y="11621"/>
                  </a:lnTo>
                  <a:lnTo>
                    <a:pt x="345" y="11776"/>
                  </a:lnTo>
                  <a:cubicBezTo>
                    <a:pt x="405" y="11978"/>
                    <a:pt x="488" y="12145"/>
                    <a:pt x="548" y="12299"/>
                  </a:cubicBezTo>
                  <a:cubicBezTo>
                    <a:pt x="619" y="12490"/>
                    <a:pt x="726" y="12669"/>
                    <a:pt x="834" y="12847"/>
                  </a:cubicBezTo>
                  <a:cubicBezTo>
                    <a:pt x="857" y="12895"/>
                    <a:pt x="905" y="12954"/>
                    <a:pt x="929" y="13002"/>
                  </a:cubicBezTo>
                  <a:lnTo>
                    <a:pt x="965" y="13038"/>
                  </a:lnTo>
                  <a:cubicBezTo>
                    <a:pt x="1143" y="13311"/>
                    <a:pt x="1334" y="13573"/>
                    <a:pt x="1560" y="13812"/>
                  </a:cubicBezTo>
                  <a:cubicBezTo>
                    <a:pt x="1679" y="13954"/>
                    <a:pt x="1822" y="14097"/>
                    <a:pt x="1988" y="14228"/>
                  </a:cubicBezTo>
                  <a:lnTo>
                    <a:pt x="2084" y="14312"/>
                  </a:lnTo>
                  <a:lnTo>
                    <a:pt x="2167" y="14383"/>
                  </a:lnTo>
                  <a:lnTo>
                    <a:pt x="2215" y="14431"/>
                  </a:lnTo>
                  <a:lnTo>
                    <a:pt x="2393" y="14562"/>
                  </a:lnTo>
                  <a:lnTo>
                    <a:pt x="2631" y="14728"/>
                  </a:lnTo>
                  <a:cubicBezTo>
                    <a:pt x="2655" y="14752"/>
                    <a:pt x="2703" y="14776"/>
                    <a:pt x="2750" y="14800"/>
                  </a:cubicBezTo>
                  <a:lnTo>
                    <a:pt x="2774" y="14812"/>
                  </a:lnTo>
                  <a:cubicBezTo>
                    <a:pt x="2798" y="14835"/>
                    <a:pt x="2822" y="14847"/>
                    <a:pt x="2834" y="14859"/>
                  </a:cubicBezTo>
                  <a:cubicBezTo>
                    <a:pt x="2881" y="14895"/>
                    <a:pt x="2929" y="14907"/>
                    <a:pt x="2977" y="14931"/>
                  </a:cubicBezTo>
                  <a:cubicBezTo>
                    <a:pt x="3001" y="14955"/>
                    <a:pt x="3048" y="14978"/>
                    <a:pt x="3072" y="14990"/>
                  </a:cubicBezTo>
                  <a:lnTo>
                    <a:pt x="3346" y="15133"/>
                  </a:lnTo>
                  <a:lnTo>
                    <a:pt x="3405" y="15157"/>
                  </a:lnTo>
                  <a:cubicBezTo>
                    <a:pt x="3536" y="15228"/>
                    <a:pt x="3703" y="15288"/>
                    <a:pt x="3846" y="15347"/>
                  </a:cubicBezTo>
                  <a:cubicBezTo>
                    <a:pt x="4060" y="15431"/>
                    <a:pt x="4286" y="15502"/>
                    <a:pt x="4489" y="15574"/>
                  </a:cubicBezTo>
                  <a:cubicBezTo>
                    <a:pt x="4584" y="15609"/>
                    <a:pt x="4655" y="15633"/>
                    <a:pt x="4739" y="15669"/>
                  </a:cubicBezTo>
                  <a:cubicBezTo>
                    <a:pt x="5013" y="15752"/>
                    <a:pt x="5275" y="15859"/>
                    <a:pt x="5537" y="15967"/>
                  </a:cubicBezTo>
                  <a:cubicBezTo>
                    <a:pt x="5620" y="15990"/>
                    <a:pt x="5715" y="16038"/>
                    <a:pt x="5798" y="16062"/>
                  </a:cubicBezTo>
                  <a:cubicBezTo>
                    <a:pt x="5846" y="16086"/>
                    <a:pt x="5870" y="16098"/>
                    <a:pt x="5918" y="16109"/>
                  </a:cubicBezTo>
                  <a:cubicBezTo>
                    <a:pt x="5989" y="16145"/>
                    <a:pt x="6084" y="16169"/>
                    <a:pt x="6168" y="16217"/>
                  </a:cubicBezTo>
                  <a:cubicBezTo>
                    <a:pt x="6215" y="16229"/>
                    <a:pt x="6263" y="16264"/>
                    <a:pt x="6310" y="16276"/>
                  </a:cubicBezTo>
                  <a:cubicBezTo>
                    <a:pt x="6382" y="16300"/>
                    <a:pt x="6465" y="16336"/>
                    <a:pt x="6549" y="16383"/>
                  </a:cubicBezTo>
                  <a:cubicBezTo>
                    <a:pt x="6846" y="16526"/>
                    <a:pt x="7120" y="16705"/>
                    <a:pt x="7394" y="16895"/>
                  </a:cubicBezTo>
                  <a:cubicBezTo>
                    <a:pt x="7739" y="17169"/>
                    <a:pt x="8037" y="17467"/>
                    <a:pt x="8287" y="17788"/>
                  </a:cubicBezTo>
                  <a:cubicBezTo>
                    <a:pt x="8489" y="18086"/>
                    <a:pt x="8680" y="18419"/>
                    <a:pt x="8823" y="18741"/>
                  </a:cubicBezTo>
                  <a:cubicBezTo>
                    <a:pt x="8930" y="19026"/>
                    <a:pt x="9001" y="19253"/>
                    <a:pt x="9025" y="19479"/>
                  </a:cubicBezTo>
                  <a:lnTo>
                    <a:pt x="9025" y="19503"/>
                  </a:lnTo>
                  <a:cubicBezTo>
                    <a:pt x="9025" y="19598"/>
                    <a:pt x="9061" y="19658"/>
                    <a:pt x="9120" y="19717"/>
                  </a:cubicBezTo>
                  <a:cubicBezTo>
                    <a:pt x="9168" y="19777"/>
                    <a:pt x="9251" y="19800"/>
                    <a:pt x="9323" y="19800"/>
                  </a:cubicBezTo>
                  <a:cubicBezTo>
                    <a:pt x="9406" y="19800"/>
                    <a:pt x="9478" y="19777"/>
                    <a:pt x="9597" y="19777"/>
                  </a:cubicBezTo>
                  <a:cubicBezTo>
                    <a:pt x="9644" y="19729"/>
                    <a:pt x="9680" y="19634"/>
                    <a:pt x="9680" y="19562"/>
                  </a:cubicBezTo>
                  <a:cubicBezTo>
                    <a:pt x="9680" y="19491"/>
                    <a:pt x="9668" y="19396"/>
                    <a:pt x="9656" y="19312"/>
                  </a:cubicBezTo>
                  <a:cubicBezTo>
                    <a:pt x="9656" y="19277"/>
                    <a:pt x="9668" y="19265"/>
                    <a:pt x="9668" y="19241"/>
                  </a:cubicBezTo>
                  <a:cubicBezTo>
                    <a:pt x="9680" y="19146"/>
                    <a:pt x="9680" y="19074"/>
                    <a:pt x="9680" y="19003"/>
                  </a:cubicBezTo>
                  <a:cubicBezTo>
                    <a:pt x="9680" y="18943"/>
                    <a:pt x="9704" y="18860"/>
                    <a:pt x="9704" y="18800"/>
                  </a:cubicBezTo>
                  <a:cubicBezTo>
                    <a:pt x="9716" y="18669"/>
                    <a:pt x="9716" y="18526"/>
                    <a:pt x="9728" y="18384"/>
                  </a:cubicBezTo>
                  <a:cubicBezTo>
                    <a:pt x="9739" y="18122"/>
                    <a:pt x="9775" y="17848"/>
                    <a:pt x="9799" y="17598"/>
                  </a:cubicBezTo>
                  <a:lnTo>
                    <a:pt x="9799" y="17574"/>
                  </a:lnTo>
                  <a:cubicBezTo>
                    <a:pt x="9835" y="17395"/>
                    <a:pt x="9859" y="17241"/>
                    <a:pt x="9894" y="17110"/>
                  </a:cubicBezTo>
                  <a:cubicBezTo>
                    <a:pt x="9918" y="16931"/>
                    <a:pt x="9966" y="16764"/>
                    <a:pt x="10013" y="16598"/>
                  </a:cubicBezTo>
                  <a:cubicBezTo>
                    <a:pt x="10085" y="16300"/>
                    <a:pt x="10204" y="16038"/>
                    <a:pt x="10323" y="15728"/>
                  </a:cubicBezTo>
                  <a:cubicBezTo>
                    <a:pt x="10382" y="15586"/>
                    <a:pt x="10442" y="15443"/>
                    <a:pt x="10513" y="15312"/>
                  </a:cubicBezTo>
                  <a:lnTo>
                    <a:pt x="10561" y="15228"/>
                  </a:lnTo>
                  <a:lnTo>
                    <a:pt x="10740" y="14871"/>
                  </a:lnTo>
                  <a:cubicBezTo>
                    <a:pt x="10906" y="14526"/>
                    <a:pt x="11037" y="14169"/>
                    <a:pt x="11168" y="13847"/>
                  </a:cubicBezTo>
                  <a:cubicBezTo>
                    <a:pt x="11383" y="13335"/>
                    <a:pt x="11561" y="12788"/>
                    <a:pt x="11740" y="12168"/>
                  </a:cubicBezTo>
                  <a:cubicBezTo>
                    <a:pt x="11811" y="11895"/>
                    <a:pt x="11871" y="11633"/>
                    <a:pt x="11942" y="11287"/>
                  </a:cubicBezTo>
                  <a:cubicBezTo>
                    <a:pt x="11978" y="11168"/>
                    <a:pt x="12002" y="11025"/>
                    <a:pt x="12025" y="10883"/>
                  </a:cubicBezTo>
                  <a:cubicBezTo>
                    <a:pt x="12025" y="10823"/>
                    <a:pt x="12037" y="10787"/>
                    <a:pt x="12037" y="10740"/>
                  </a:cubicBezTo>
                  <a:cubicBezTo>
                    <a:pt x="12049" y="10621"/>
                    <a:pt x="12061" y="10490"/>
                    <a:pt x="12085" y="10359"/>
                  </a:cubicBezTo>
                  <a:cubicBezTo>
                    <a:pt x="12097" y="10085"/>
                    <a:pt x="12121" y="9763"/>
                    <a:pt x="12121" y="9454"/>
                  </a:cubicBezTo>
                  <a:cubicBezTo>
                    <a:pt x="12109" y="9192"/>
                    <a:pt x="12097" y="8894"/>
                    <a:pt x="12085" y="8513"/>
                  </a:cubicBezTo>
                  <a:cubicBezTo>
                    <a:pt x="12049" y="7858"/>
                    <a:pt x="11978" y="7239"/>
                    <a:pt x="11859" y="6656"/>
                  </a:cubicBezTo>
                  <a:cubicBezTo>
                    <a:pt x="11799" y="6346"/>
                    <a:pt x="11704" y="6049"/>
                    <a:pt x="11633" y="5775"/>
                  </a:cubicBezTo>
                  <a:cubicBezTo>
                    <a:pt x="11609" y="5656"/>
                    <a:pt x="11561" y="5561"/>
                    <a:pt x="11525" y="5441"/>
                  </a:cubicBezTo>
                  <a:lnTo>
                    <a:pt x="11502" y="5346"/>
                  </a:lnTo>
                  <a:cubicBezTo>
                    <a:pt x="11454" y="5215"/>
                    <a:pt x="11406" y="5084"/>
                    <a:pt x="11371" y="4977"/>
                  </a:cubicBezTo>
                  <a:lnTo>
                    <a:pt x="11347" y="4930"/>
                  </a:lnTo>
                  <a:cubicBezTo>
                    <a:pt x="11228" y="4656"/>
                    <a:pt x="11109" y="4358"/>
                    <a:pt x="10978" y="4072"/>
                  </a:cubicBezTo>
                  <a:cubicBezTo>
                    <a:pt x="10966" y="4048"/>
                    <a:pt x="10966" y="4037"/>
                    <a:pt x="10954" y="4013"/>
                  </a:cubicBezTo>
                  <a:cubicBezTo>
                    <a:pt x="10918" y="3965"/>
                    <a:pt x="10906" y="3917"/>
                    <a:pt x="10871" y="3870"/>
                  </a:cubicBezTo>
                  <a:lnTo>
                    <a:pt x="10740" y="3656"/>
                  </a:lnTo>
                  <a:cubicBezTo>
                    <a:pt x="10656" y="3513"/>
                    <a:pt x="10561" y="3370"/>
                    <a:pt x="10442" y="3215"/>
                  </a:cubicBezTo>
                  <a:lnTo>
                    <a:pt x="10430" y="3203"/>
                  </a:lnTo>
                  <a:cubicBezTo>
                    <a:pt x="10359" y="3096"/>
                    <a:pt x="10263" y="2977"/>
                    <a:pt x="10180" y="2882"/>
                  </a:cubicBezTo>
                  <a:cubicBezTo>
                    <a:pt x="10085" y="2774"/>
                    <a:pt x="10001" y="2655"/>
                    <a:pt x="9894" y="2560"/>
                  </a:cubicBezTo>
                  <a:cubicBezTo>
                    <a:pt x="9787" y="2477"/>
                    <a:pt x="9668" y="2358"/>
                    <a:pt x="9537" y="2251"/>
                  </a:cubicBezTo>
                  <a:cubicBezTo>
                    <a:pt x="9466" y="2191"/>
                    <a:pt x="9382" y="2132"/>
                    <a:pt x="9299" y="2072"/>
                  </a:cubicBezTo>
                  <a:cubicBezTo>
                    <a:pt x="9287" y="2060"/>
                    <a:pt x="9251" y="2048"/>
                    <a:pt x="9239" y="2024"/>
                  </a:cubicBezTo>
                  <a:cubicBezTo>
                    <a:pt x="9204" y="2001"/>
                    <a:pt x="9168" y="1977"/>
                    <a:pt x="9120" y="1941"/>
                  </a:cubicBezTo>
                  <a:lnTo>
                    <a:pt x="8894" y="1810"/>
                  </a:lnTo>
                  <a:cubicBezTo>
                    <a:pt x="8846" y="1774"/>
                    <a:pt x="8823" y="1751"/>
                    <a:pt x="8775" y="1727"/>
                  </a:cubicBezTo>
                  <a:cubicBezTo>
                    <a:pt x="8763" y="1715"/>
                    <a:pt x="8727" y="1715"/>
                    <a:pt x="8716" y="1703"/>
                  </a:cubicBezTo>
                  <a:lnTo>
                    <a:pt x="8358" y="1524"/>
                  </a:lnTo>
                  <a:cubicBezTo>
                    <a:pt x="8037" y="1370"/>
                    <a:pt x="7739" y="1250"/>
                    <a:pt x="7442" y="1167"/>
                  </a:cubicBezTo>
                  <a:cubicBezTo>
                    <a:pt x="7156" y="1060"/>
                    <a:pt x="6870" y="1000"/>
                    <a:pt x="6572" y="929"/>
                  </a:cubicBezTo>
                  <a:cubicBezTo>
                    <a:pt x="6263" y="858"/>
                    <a:pt x="5977" y="798"/>
                    <a:pt x="5727" y="750"/>
                  </a:cubicBezTo>
                  <a:cubicBezTo>
                    <a:pt x="5417" y="691"/>
                    <a:pt x="5132" y="643"/>
                    <a:pt x="4858" y="596"/>
                  </a:cubicBezTo>
                  <a:lnTo>
                    <a:pt x="4596" y="560"/>
                  </a:lnTo>
                  <a:cubicBezTo>
                    <a:pt x="4405" y="524"/>
                    <a:pt x="4179" y="477"/>
                    <a:pt x="3965" y="453"/>
                  </a:cubicBezTo>
                  <a:lnTo>
                    <a:pt x="3905" y="441"/>
                  </a:lnTo>
                  <a:cubicBezTo>
                    <a:pt x="3655" y="405"/>
                    <a:pt x="3393" y="358"/>
                    <a:pt x="3131" y="286"/>
                  </a:cubicBezTo>
                  <a:lnTo>
                    <a:pt x="3108" y="274"/>
                  </a:lnTo>
                  <a:cubicBezTo>
                    <a:pt x="2965" y="227"/>
                    <a:pt x="2834" y="203"/>
                    <a:pt x="2703" y="155"/>
                  </a:cubicBezTo>
                  <a:cubicBezTo>
                    <a:pt x="2631" y="119"/>
                    <a:pt x="2548" y="107"/>
                    <a:pt x="2477" y="84"/>
                  </a:cubicBezTo>
                  <a:lnTo>
                    <a:pt x="2453" y="72"/>
                  </a:lnTo>
                  <a:cubicBezTo>
                    <a:pt x="2346" y="36"/>
                    <a:pt x="2250" y="0"/>
                    <a:pt x="21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8"/>
            <p:cNvSpPr/>
            <p:nvPr/>
          </p:nvSpPr>
          <p:spPr>
            <a:xfrm>
              <a:off x="656518" y="-175249"/>
              <a:ext cx="1191014" cy="998189"/>
            </a:xfrm>
            <a:custGeom>
              <a:rect b="b" l="l" r="r" t="t"/>
              <a:pathLst>
                <a:path extrusionOk="0" h="11836" w="14122">
                  <a:moveTo>
                    <a:pt x="7966" y="1"/>
                  </a:moveTo>
                  <a:cubicBezTo>
                    <a:pt x="7764" y="1"/>
                    <a:pt x="7549" y="1"/>
                    <a:pt x="7359" y="13"/>
                  </a:cubicBezTo>
                  <a:cubicBezTo>
                    <a:pt x="6835" y="60"/>
                    <a:pt x="6132" y="120"/>
                    <a:pt x="5466" y="263"/>
                  </a:cubicBezTo>
                  <a:cubicBezTo>
                    <a:pt x="4894" y="382"/>
                    <a:pt x="4358" y="549"/>
                    <a:pt x="3727" y="739"/>
                  </a:cubicBezTo>
                  <a:lnTo>
                    <a:pt x="2965" y="965"/>
                  </a:lnTo>
                  <a:cubicBezTo>
                    <a:pt x="2668" y="1060"/>
                    <a:pt x="2358" y="1156"/>
                    <a:pt x="2060" y="1251"/>
                  </a:cubicBezTo>
                  <a:cubicBezTo>
                    <a:pt x="1775" y="1322"/>
                    <a:pt x="1489" y="1394"/>
                    <a:pt x="1227" y="1477"/>
                  </a:cubicBezTo>
                  <a:cubicBezTo>
                    <a:pt x="1132" y="1501"/>
                    <a:pt x="1060" y="1513"/>
                    <a:pt x="977" y="1549"/>
                  </a:cubicBezTo>
                  <a:cubicBezTo>
                    <a:pt x="929" y="1561"/>
                    <a:pt x="870" y="1572"/>
                    <a:pt x="822" y="1596"/>
                  </a:cubicBezTo>
                  <a:cubicBezTo>
                    <a:pt x="763" y="1608"/>
                    <a:pt x="691" y="1620"/>
                    <a:pt x="620" y="1632"/>
                  </a:cubicBezTo>
                  <a:cubicBezTo>
                    <a:pt x="584" y="1632"/>
                    <a:pt x="572" y="1656"/>
                    <a:pt x="536" y="1656"/>
                  </a:cubicBezTo>
                  <a:cubicBezTo>
                    <a:pt x="501" y="1656"/>
                    <a:pt x="453" y="1656"/>
                    <a:pt x="417" y="1668"/>
                  </a:cubicBezTo>
                  <a:cubicBezTo>
                    <a:pt x="394" y="1668"/>
                    <a:pt x="346" y="1680"/>
                    <a:pt x="322" y="1715"/>
                  </a:cubicBezTo>
                  <a:lnTo>
                    <a:pt x="251" y="1715"/>
                  </a:lnTo>
                  <a:cubicBezTo>
                    <a:pt x="191" y="1715"/>
                    <a:pt x="120" y="1739"/>
                    <a:pt x="72" y="1787"/>
                  </a:cubicBezTo>
                  <a:cubicBezTo>
                    <a:pt x="36" y="1846"/>
                    <a:pt x="1" y="1918"/>
                    <a:pt x="1" y="1989"/>
                  </a:cubicBezTo>
                  <a:cubicBezTo>
                    <a:pt x="1" y="2049"/>
                    <a:pt x="36" y="2108"/>
                    <a:pt x="72" y="2156"/>
                  </a:cubicBezTo>
                  <a:cubicBezTo>
                    <a:pt x="191" y="2263"/>
                    <a:pt x="310" y="2382"/>
                    <a:pt x="417" y="2513"/>
                  </a:cubicBezTo>
                  <a:cubicBezTo>
                    <a:pt x="525" y="2632"/>
                    <a:pt x="596" y="2787"/>
                    <a:pt x="667" y="2942"/>
                  </a:cubicBezTo>
                  <a:cubicBezTo>
                    <a:pt x="822" y="3323"/>
                    <a:pt x="894" y="3739"/>
                    <a:pt x="953" y="4097"/>
                  </a:cubicBezTo>
                  <a:cubicBezTo>
                    <a:pt x="989" y="4370"/>
                    <a:pt x="1013" y="4668"/>
                    <a:pt x="1048" y="4954"/>
                  </a:cubicBezTo>
                  <a:lnTo>
                    <a:pt x="1048" y="5001"/>
                  </a:lnTo>
                  <a:cubicBezTo>
                    <a:pt x="1072" y="5359"/>
                    <a:pt x="1108" y="5668"/>
                    <a:pt x="1144" y="5966"/>
                  </a:cubicBezTo>
                  <a:cubicBezTo>
                    <a:pt x="1167" y="6097"/>
                    <a:pt x="1191" y="6264"/>
                    <a:pt x="1227" y="6442"/>
                  </a:cubicBezTo>
                  <a:cubicBezTo>
                    <a:pt x="1251" y="6597"/>
                    <a:pt x="1298" y="6752"/>
                    <a:pt x="1322" y="6895"/>
                  </a:cubicBezTo>
                  <a:cubicBezTo>
                    <a:pt x="1465" y="7454"/>
                    <a:pt x="1703" y="8002"/>
                    <a:pt x="2072" y="8621"/>
                  </a:cubicBezTo>
                  <a:cubicBezTo>
                    <a:pt x="2144" y="8752"/>
                    <a:pt x="2239" y="8871"/>
                    <a:pt x="2322" y="9002"/>
                  </a:cubicBezTo>
                  <a:lnTo>
                    <a:pt x="2465" y="9181"/>
                  </a:lnTo>
                  <a:cubicBezTo>
                    <a:pt x="2477" y="9216"/>
                    <a:pt x="2501" y="9228"/>
                    <a:pt x="2525" y="9252"/>
                  </a:cubicBezTo>
                  <a:cubicBezTo>
                    <a:pt x="2525" y="9276"/>
                    <a:pt x="2537" y="9288"/>
                    <a:pt x="2549" y="9300"/>
                  </a:cubicBezTo>
                  <a:cubicBezTo>
                    <a:pt x="2584" y="9335"/>
                    <a:pt x="2608" y="9371"/>
                    <a:pt x="2644" y="9407"/>
                  </a:cubicBezTo>
                  <a:lnTo>
                    <a:pt x="2668" y="9454"/>
                  </a:lnTo>
                  <a:cubicBezTo>
                    <a:pt x="2739" y="9550"/>
                    <a:pt x="2834" y="9657"/>
                    <a:pt x="2918" y="9752"/>
                  </a:cubicBezTo>
                  <a:lnTo>
                    <a:pt x="3263" y="10085"/>
                  </a:lnTo>
                  <a:cubicBezTo>
                    <a:pt x="3311" y="10133"/>
                    <a:pt x="3334" y="10181"/>
                    <a:pt x="3394" y="10228"/>
                  </a:cubicBezTo>
                  <a:lnTo>
                    <a:pt x="3442" y="10264"/>
                  </a:lnTo>
                  <a:cubicBezTo>
                    <a:pt x="3477" y="10300"/>
                    <a:pt x="3501" y="10324"/>
                    <a:pt x="3549" y="10359"/>
                  </a:cubicBezTo>
                  <a:cubicBezTo>
                    <a:pt x="3573" y="10383"/>
                    <a:pt x="3620" y="10419"/>
                    <a:pt x="3656" y="10443"/>
                  </a:cubicBezTo>
                  <a:cubicBezTo>
                    <a:pt x="3775" y="10538"/>
                    <a:pt x="3870" y="10621"/>
                    <a:pt x="3989" y="10705"/>
                  </a:cubicBezTo>
                  <a:cubicBezTo>
                    <a:pt x="4025" y="10716"/>
                    <a:pt x="4037" y="10728"/>
                    <a:pt x="4073" y="10740"/>
                  </a:cubicBezTo>
                  <a:cubicBezTo>
                    <a:pt x="4108" y="10776"/>
                    <a:pt x="4168" y="10800"/>
                    <a:pt x="4215" y="10835"/>
                  </a:cubicBezTo>
                  <a:lnTo>
                    <a:pt x="4335" y="10907"/>
                  </a:lnTo>
                  <a:lnTo>
                    <a:pt x="4430" y="10955"/>
                  </a:lnTo>
                  <a:cubicBezTo>
                    <a:pt x="4525" y="11014"/>
                    <a:pt x="4632" y="11074"/>
                    <a:pt x="4739" y="11121"/>
                  </a:cubicBezTo>
                  <a:lnTo>
                    <a:pt x="4811" y="11157"/>
                  </a:lnTo>
                  <a:cubicBezTo>
                    <a:pt x="4858" y="11193"/>
                    <a:pt x="4906" y="11205"/>
                    <a:pt x="4942" y="11216"/>
                  </a:cubicBezTo>
                  <a:cubicBezTo>
                    <a:pt x="4966" y="11240"/>
                    <a:pt x="4989" y="11240"/>
                    <a:pt x="5001" y="11252"/>
                  </a:cubicBezTo>
                  <a:cubicBezTo>
                    <a:pt x="5037" y="11264"/>
                    <a:pt x="5049" y="11264"/>
                    <a:pt x="5085" y="11276"/>
                  </a:cubicBezTo>
                  <a:cubicBezTo>
                    <a:pt x="5144" y="11312"/>
                    <a:pt x="5216" y="11324"/>
                    <a:pt x="5275" y="11359"/>
                  </a:cubicBezTo>
                  <a:lnTo>
                    <a:pt x="5347" y="11383"/>
                  </a:lnTo>
                  <a:cubicBezTo>
                    <a:pt x="5466" y="11431"/>
                    <a:pt x="5573" y="11478"/>
                    <a:pt x="5692" y="11502"/>
                  </a:cubicBezTo>
                  <a:cubicBezTo>
                    <a:pt x="5716" y="11514"/>
                    <a:pt x="5739" y="11514"/>
                    <a:pt x="5763" y="11538"/>
                  </a:cubicBezTo>
                  <a:cubicBezTo>
                    <a:pt x="5823" y="11550"/>
                    <a:pt x="5870" y="11562"/>
                    <a:pt x="5930" y="11574"/>
                  </a:cubicBezTo>
                  <a:lnTo>
                    <a:pt x="6073" y="11609"/>
                  </a:lnTo>
                  <a:lnTo>
                    <a:pt x="6132" y="11621"/>
                  </a:lnTo>
                  <a:cubicBezTo>
                    <a:pt x="6251" y="11657"/>
                    <a:pt x="6371" y="11681"/>
                    <a:pt x="6490" y="11693"/>
                  </a:cubicBezTo>
                  <a:lnTo>
                    <a:pt x="6573" y="11717"/>
                  </a:lnTo>
                  <a:cubicBezTo>
                    <a:pt x="6644" y="11728"/>
                    <a:pt x="6716" y="11728"/>
                    <a:pt x="6787" y="11740"/>
                  </a:cubicBezTo>
                  <a:cubicBezTo>
                    <a:pt x="6823" y="11740"/>
                    <a:pt x="6871" y="11752"/>
                    <a:pt x="6894" y="11752"/>
                  </a:cubicBezTo>
                  <a:cubicBezTo>
                    <a:pt x="6954" y="11752"/>
                    <a:pt x="7002" y="11776"/>
                    <a:pt x="7061" y="11776"/>
                  </a:cubicBezTo>
                  <a:cubicBezTo>
                    <a:pt x="7263" y="11788"/>
                    <a:pt x="7418" y="11800"/>
                    <a:pt x="7549" y="11800"/>
                  </a:cubicBezTo>
                  <a:cubicBezTo>
                    <a:pt x="7668" y="11812"/>
                    <a:pt x="7799" y="11812"/>
                    <a:pt x="7918" y="11812"/>
                  </a:cubicBezTo>
                  <a:cubicBezTo>
                    <a:pt x="8073" y="11812"/>
                    <a:pt x="8216" y="11812"/>
                    <a:pt x="8442" y="11836"/>
                  </a:cubicBezTo>
                  <a:cubicBezTo>
                    <a:pt x="8740" y="11800"/>
                    <a:pt x="9049" y="11776"/>
                    <a:pt x="9347" y="11740"/>
                  </a:cubicBezTo>
                  <a:cubicBezTo>
                    <a:pt x="9680" y="11693"/>
                    <a:pt x="10002" y="11633"/>
                    <a:pt x="10288" y="11574"/>
                  </a:cubicBezTo>
                  <a:cubicBezTo>
                    <a:pt x="10395" y="11550"/>
                    <a:pt x="10490" y="11538"/>
                    <a:pt x="10597" y="11502"/>
                  </a:cubicBezTo>
                  <a:cubicBezTo>
                    <a:pt x="10776" y="11478"/>
                    <a:pt x="10954" y="11431"/>
                    <a:pt x="11133" y="11395"/>
                  </a:cubicBezTo>
                  <a:cubicBezTo>
                    <a:pt x="11419" y="11336"/>
                    <a:pt x="11681" y="11300"/>
                    <a:pt x="11919" y="11264"/>
                  </a:cubicBezTo>
                  <a:cubicBezTo>
                    <a:pt x="12002" y="11252"/>
                    <a:pt x="12086" y="11240"/>
                    <a:pt x="12181" y="11240"/>
                  </a:cubicBezTo>
                  <a:cubicBezTo>
                    <a:pt x="12276" y="11216"/>
                    <a:pt x="12383" y="11216"/>
                    <a:pt x="12478" y="11216"/>
                  </a:cubicBezTo>
                  <a:lnTo>
                    <a:pt x="12514" y="11216"/>
                  </a:lnTo>
                  <a:cubicBezTo>
                    <a:pt x="12681" y="11216"/>
                    <a:pt x="12848" y="11240"/>
                    <a:pt x="13014" y="11252"/>
                  </a:cubicBezTo>
                  <a:lnTo>
                    <a:pt x="13026" y="11252"/>
                  </a:lnTo>
                  <a:cubicBezTo>
                    <a:pt x="13169" y="11276"/>
                    <a:pt x="13336" y="11312"/>
                    <a:pt x="13526" y="11336"/>
                  </a:cubicBezTo>
                  <a:lnTo>
                    <a:pt x="13562" y="11336"/>
                  </a:lnTo>
                  <a:cubicBezTo>
                    <a:pt x="13586" y="11336"/>
                    <a:pt x="13633" y="11336"/>
                    <a:pt x="13669" y="11359"/>
                  </a:cubicBezTo>
                  <a:cubicBezTo>
                    <a:pt x="13681" y="11371"/>
                    <a:pt x="13693" y="11371"/>
                    <a:pt x="13705" y="11371"/>
                  </a:cubicBezTo>
                  <a:cubicBezTo>
                    <a:pt x="13752" y="11383"/>
                    <a:pt x="13812" y="11395"/>
                    <a:pt x="13860" y="11395"/>
                  </a:cubicBezTo>
                  <a:cubicBezTo>
                    <a:pt x="13871" y="11395"/>
                    <a:pt x="13907" y="11383"/>
                    <a:pt x="13919" y="11383"/>
                  </a:cubicBezTo>
                  <a:cubicBezTo>
                    <a:pt x="13991" y="11359"/>
                    <a:pt x="14038" y="11324"/>
                    <a:pt x="14086" y="11264"/>
                  </a:cubicBezTo>
                  <a:cubicBezTo>
                    <a:pt x="14110" y="11216"/>
                    <a:pt x="14121" y="11157"/>
                    <a:pt x="14121" y="11097"/>
                  </a:cubicBezTo>
                  <a:cubicBezTo>
                    <a:pt x="14121" y="11002"/>
                    <a:pt x="14098" y="10907"/>
                    <a:pt x="14086" y="10800"/>
                  </a:cubicBezTo>
                  <a:lnTo>
                    <a:pt x="14062" y="10764"/>
                  </a:lnTo>
                  <a:lnTo>
                    <a:pt x="14038" y="10645"/>
                  </a:lnTo>
                  <a:cubicBezTo>
                    <a:pt x="14002" y="10502"/>
                    <a:pt x="13991" y="10371"/>
                    <a:pt x="13967" y="10228"/>
                  </a:cubicBezTo>
                  <a:cubicBezTo>
                    <a:pt x="13931" y="10050"/>
                    <a:pt x="13907" y="9847"/>
                    <a:pt x="13871" y="9645"/>
                  </a:cubicBezTo>
                  <a:lnTo>
                    <a:pt x="13860" y="9573"/>
                  </a:lnTo>
                  <a:lnTo>
                    <a:pt x="13848" y="9490"/>
                  </a:lnTo>
                  <a:cubicBezTo>
                    <a:pt x="13788" y="8978"/>
                    <a:pt x="13764" y="8419"/>
                    <a:pt x="13764" y="7740"/>
                  </a:cubicBezTo>
                  <a:lnTo>
                    <a:pt x="13764" y="7025"/>
                  </a:lnTo>
                  <a:lnTo>
                    <a:pt x="13764" y="5942"/>
                  </a:lnTo>
                  <a:cubicBezTo>
                    <a:pt x="13764" y="5347"/>
                    <a:pt x="13752" y="4716"/>
                    <a:pt x="13669" y="4120"/>
                  </a:cubicBezTo>
                  <a:cubicBezTo>
                    <a:pt x="13669" y="4097"/>
                    <a:pt x="13645" y="4061"/>
                    <a:pt x="13645" y="4037"/>
                  </a:cubicBezTo>
                  <a:cubicBezTo>
                    <a:pt x="13633" y="3989"/>
                    <a:pt x="13633" y="3930"/>
                    <a:pt x="13621" y="3870"/>
                  </a:cubicBezTo>
                  <a:cubicBezTo>
                    <a:pt x="13574" y="3680"/>
                    <a:pt x="13526" y="3501"/>
                    <a:pt x="13467" y="3335"/>
                  </a:cubicBezTo>
                  <a:cubicBezTo>
                    <a:pt x="13312" y="2858"/>
                    <a:pt x="13133" y="2513"/>
                    <a:pt x="12919" y="2215"/>
                  </a:cubicBezTo>
                  <a:cubicBezTo>
                    <a:pt x="12800" y="2073"/>
                    <a:pt x="12657" y="1858"/>
                    <a:pt x="12478" y="1680"/>
                  </a:cubicBezTo>
                  <a:lnTo>
                    <a:pt x="12336" y="1549"/>
                  </a:lnTo>
                  <a:lnTo>
                    <a:pt x="12300" y="1501"/>
                  </a:lnTo>
                  <a:cubicBezTo>
                    <a:pt x="12216" y="1418"/>
                    <a:pt x="12121" y="1334"/>
                    <a:pt x="12026" y="1263"/>
                  </a:cubicBezTo>
                  <a:lnTo>
                    <a:pt x="11978" y="1215"/>
                  </a:lnTo>
                  <a:cubicBezTo>
                    <a:pt x="11907" y="1144"/>
                    <a:pt x="11835" y="1096"/>
                    <a:pt x="11764" y="1037"/>
                  </a:cubicBezTo>
                  <a:cubicBezTo>
                    <a:pt x="11728" y="1025"/>
                    <a:pt x="11705" y="1001"/>
                    <a:pt x="11669" y="977"/>
                  </a:cubicBezTo>
                  <a:cubicBezTo>
                    <a:pt x="11562" y="906"/>
                    <a:pt x="11466" y="846"/>
                    <a:pt x="11371" y="787"/>
                  </a:cubicBezTo>
                  <a:cubicBezTo>
                    <a:pt x="11181" y="668"/>
                    <a:pt x="10990" y="584"/>
                    <a:pt x="10776" y="489"/>
                  </a:cubicBezTo>
                  <a:lnTo>
                    <a:pt x="10764" y="489"/>
                  </a:lnTo>
                  <a:cubicBezTo>
                    <a:pt x="10573" y="406"/>
                    <a:pt x="10347" y="310"/>
                    <a:pt x="10133" y="263"/>
                  </a:cubicBezTo>
                  <a:cubicBezTo>
                    <a:pt x="10109" y="251"/>
                    <a:pt x="10061" y="251"/>
                    <a:pt x="10038" y="239"/>
                  </a:cubicBezTo>
                  <a:cubicBezTo>
                    <a:pt x="9930" y="203"/>
                    <a:pt x="9823" y="179"/>
                    <a:pt x="9716" y="168"/>
                  </a:cubicBezTo>
                  <a:cubicBezTo>
                    <a:pt x="9526" y="132"/>
                    <a:pt x="9323" y="108"/>
                    <a:pt x="9109" y="72"/>
                  </a:cubicBezTo>
                  <a:cubicBezTo>
                    <a:pt x="8728" y="25"/>
                    <a:pt x="8335" y="1"/>
                    <a:pt x="79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8"/>
            <p:cNvSpPr/>
            <p:nvPr/>
          </p:nvSpPr>
          <p:spPr>
            <a:xfrm>
              <a:off x="-396955" y="-271101"/>
              <a:ext cx="747146" cy="1834202"/>
            </a:xfrm>
            <a:custGeom>
              <a:rect b="b" l="l" r="r" t="t"/>
              <a:pathLst>
                <a:path extrusionOk="0" h="21749" w="8859">
                  <a:moveTo>
                    <a:pt x="2310" y="3115"/>
                  </a:moveTo>
                  <a:cubicBezTo>
                    <a:pt x="2323" y="3129"/>
                    <a:pt x="2335" y="3143"/>
                    <a:pt x="2347" y="3157"/>
                  </a:cubicBezTo>
                  <a:lnTo>
                    <a:pt x="2347" y="3157"/>
                  </a:lnTo>
                  <a:cubicBezTo>
                    <a:pt x="2337" y="3143"/>
                    <a:pt x="2325" y="3129"/>
                    <a:pt x="2310" y="3115"/>
                  </a:cubicBezTo>
                  <a:close/>
                  <a:moveTo>
                    <a:pt x="2583" y="3471"/>
                  </a:moveTo>
                  <a:lnTo>
                    <a:pt x="2583" y="3471"/>
                  </a:lnTo>
                  <a:cubicBezTo>
                    <a:pt x="2591" y="3481"/>
                    <a:pt x="2598" y="3492"/>
                    <a:pt x="2606" y="3502"/>
                  </a:cubicBezTo>
                  <a:lnTo>
                    <a:pt x="2606" y="3502"/>
                  </a:lnTo>
                  <a:cubicBezTo>
                    <a:pt x="2600" y="3490"/>
                    <a:pt x="2592" y="3480"/>
                    <a:pt x="2583" y="3471"/>
                  </a:cubicBezTo>
                  <a:close/>
                  <a:moveTo>
                    <a:pt x="216" y="1"/>
                  </a:moveTo>
                  <a:cubicBezTo>
                    <a:pt x="200" y="1"/>
                    <a:pt x="183" y="3"/>
                    <a:pt x="167" y="8"/>
                  </a:cubicBezTo>
                  <a:cubicBezTo>
                    <a:pt x="96" y="19"/>
                    <a:pt x="36" y="79"/>
                    <a:pt x="24" y="150"/>
                  </a:cubicBezTo>
                  <a:cubicBezTo>
                    <a:pt x="1" y="198"/>
                    <a:pt x="24" y="246"/>
                    <a:pt x="24" y="270"/>
                  </a:cubicBezTo>
                  <a:lnTo>
                    <a:pt x="24" y="258"/>
                  </a:lnTo>
                  <a:cubicBezTo>
                    <a:pt x="48" y="424"/>
                    <a:pt x="108" y="567"/>
                    <a:pt x="155" y="734"/>
                  </a:cubicBezTo>
                  <a:cubicBezTo>
                    <a:pt x="179" y="853"/>
                    <a:pt x="227" y="984"/>
                    <a:pt x="263" y="1103"/>
                  </a:cubicBezTo>
                  <a:cubicBezTo>
                    <a:pt x="298" y="1258"/>
                    <a:pt x="346" y="1401"/>
                    <a:pt x="405" y="1555"/>
                  </a:cubicBezTo>
                  <a:lnTo>
                    <a:pt x="501" y="1782"/>
                  </a:lnTo>
                  <a:cubicBezTo>
                    <a:pt x="524" y="1853"/>
                    <a:pt x="560" y="1924"/>
                    <a:pt x="584" y="1984"/>
                  </a:cubicBezTo>
                  <a:cubicBezTo>
                    <a:pt x="644" y="2115"/>
                    <a:pt x="703" y="2258"/>
                    <a:pt x="774" y="2389"/>
                  </a:cubicBezTo>
                  <a:cubicBezTo>
                    <a:pt x="858" y="2520"/>
                    <a:pt x="917" y="2651"/>
                    <a:pt x="989" y="2794"/>
                  </a:cubicBezTo>
                  <a:cubicBezTo>
                    <a:pt x="1132" y="3056"/>
                    <a:pt x="1286" y="3306"/>
                    <a:pt x="1453" y="3568"/>
                  </a:cubicBezTo>
                  <a:cubicBezTo>
                    <a:pt x="1787" y="4103"/>
                    <a:pt x="2179" y="4591"/>
                    <a:pt x="2560" y="5080"/>
                  </a:cubicBezTo>
                  <a:cubicBezTo>
                    <a:pt x="2906" y="5532"/>
                    <a:pt x="3263" y="5949"/>
                    <a:pt x="3608" y="6389"/>
                  </a:cubicBezTo>
                  <a:cubicBezTo>
                    <a:pt x="4156" y="7139"/>
                    <a:pt x="4644" y="7913"/>
                    <a:pt x="5120" y="8699"/>
                  </a:cubicBezTo>
                  <a:cubicBezTo>
                    <a:pt x="5275" y="8937"/>
                    <a:pt x="5406" y="9187"/>
                    <a:pt x="5561" y="9437"/>
                  </a:cubicBezTo>
                  <a:cubicBezTo>
                    <a:pt x="5704" y="9711"/>
                    <a:pt x="5858" y="9973"/>
                    <a:pt x="5989" y="10247"/>
                  </a:cubicBezTo>
                  <a:cubicBezTo>
                    <a:pt x="6120" y="10509"/>
                    <a:pt x="6239" y="10771"/>
                    <a:pt x="6370" y="11033"/>
                  </a:cubicBezTo>
                  <a:cubicBezTo>
                    <a:pt x="6489" y="11283"/>
                    <a:pt x="6597" y="11545"/>
                    <a:pt x="6704" y="11795"/>
                  </a:cubicBezTo>
                  <a:cubicBezTo>
                    <a:pt x="6823" y="12104"/>
                    <a:pt x="6942" y="12414"/>
                    <a:pt x="7061" y="12712"/>
                  </a:cubicBezTo>
                  <a:cubicBezTo>
                    <a:pt x="7168" y="13009"/>
                    <a:pt x="7263" y="13295"/>
                    <a:pt x="7359" y="13593"/>
                  </a:cubicBezTo>
                  <a:cubicBezTo>
                    <a:pt x="7442" y="13890"/>
                    <a:pt x="7537" y="14188"/>
                    <a:pt x="7609" y="14486"/>
                  </a:cubicBezTo>
                  <a:cubicBezTo>
                    <a:pt x="7680" y="14771"/>
                    <a:pt x="7740" y="15057"/>
                    <a:pt x="7799" y="15331"/>
                  </a:cubicBezTo>
                  <a:cubicBezTo>
                    <a:pt x="7942" y="15914"/>
                    <a:pt x="8025" y="16498"/>
                    <a:pt x="8121" y="17081"/>
                  </a:cubicBezTo>
                  <a:lnTo>
                    <a:pt x="8156" y="17391"/>
                  </a:lnTo>
                  <a:cubicBezTo>
                    <a:pt x="8240" y="17974"/>
                    <a:pt x="8299" y="18569"/>
                    <a:pt x="8359" y="19141"/>
                  </a:cubicBezTo>
                  <a:cubicBezTo>
                    <a:pt x="8383" y="19462"/>
                    <a:pt x="8418" y="19772"/>
                    <a:pt x="8442" y="20093"/>
                  </a:cubicBezTo>
                  <a:cubicBezTo>
                    <a:pt x="8478" y="20379"/>
                    <a:pt x="8514" y="20665"/>
                    <a:pt x="8549" y="20963"/>
                  </a:cubicBezTo>
                  <a:cubicBezTo>
                    <a:pt x="8573" y="21165"/>
                    <a:pt x="8597" y="21391"/>
                    <a:pt x="8609" y="21605"/>
                  </a:cubicBezTo>
                  <a:cubicBezTo>
                    <a:pt x="8597" y="21689"/>
                    <a:pt x="8656" y="21748"/>
                    <a:pt x="8728" y="21748"/>
                  </a:cubicBezTo>
                  <a:cubicBezTo>
                    <a:pt x="8799" y="21748"/>
                    <a:pt x="8859" y="21689"/>
                    <a:pt x="8859" y="21617"/>
                  </a:cubicBezTo>
                  <a:cubicBezTo>
                    <a:pt x="8847" y="21320"/>
                    <a:pt x="8835" y="21022"/>
                    <a:pt x="8835" y="20713"/>
                  </a:cubicBezTo>
                  <a:cubicBezTo>
                    <a:pt x="8835" y="20415"/>
                    <a:pt x="8811" y="20117"/>
                    <a:pt x="8799" y="19820"/>
                  </a:cubicBezTo>
                  <a:cubicBezTo>
                    <a:pt x="8775" y="19236"/>
                    <a:pt x="8740" y="18653"/>
                    <a:pt x="8692" y="18069"/>
                  </a:cubicBezTo>
                  <a:cubicBezTo>
                    <a:pt x="8633" y="17462"/>
                    <a:pt x="8573" y="16867"/>
                    <a:pt x="8478" y="16260"/>
                  </a:cubicBezTo>
                  <a:cubicBezTo>
                    <a:pt x="8371" y="15652"/>
                    <a:pt x="8240" y="15057"/>
                    <a:pt x="8097" y="14462"/>
                  </a:cubicBezTo>
                  <a:cubicBezTo>
                    <a:pt x="7966" y="13890"/>
                    <a:pt x="7799" y="13343"/>
                    <a:pt x="7621" y="12807"/>
                  </a:cubicBezTo>
                  <a:cubicBezTo>
                    <a:pt x="7430" y="12235"/>
                    <a:pt x="7240" y="11676"/>
                    <a:pt x="7013" y="11128"/>
                  </a:cubicBezTo>
                  <a:cubicBezTo>
                    <a:pt x="6775" y="10568"/>
                    <a:pt x="6525" y="10021"/>
                    <a:pt x="6239" y="9485"/>
                  </a:cubicBezTo>
                  <a:cubicBezTo>
                    <a:pt x="5978" y="8961"/>
                    <a:pt x="5680" y="8449"/>
                    <a:pt x="5382" y="7925"/>
                  </a:cubicBezTo>
                  <a:cubicBezTo>
                    <a:pt x="5085" y="7437"/>
                    <a:pt x="4787" y="6925"/>
                    <a:pt x="4489" y="6437"/>
                  </a:cubicBezTo>
                  <a:cubicBezTo>
                    <a:pt x="4168" y="5925"/>
                    <a:pt x="3858" y="5425"/>
                    <a:pt x="3549" y="4901"/>
                  </a:cubicBezTo>
                  <a:cubicBezTo>
                    <a:pt x="3394" y="4663"/>
                    <a:pt x="3251" y="4425"/>
                    <a:pt x="3084" y="4187"/>
                  </a:cubicBezTo>
                  <a:cubicBezTo>
                    <a:pt x="2925" y="3963"/>
                    <a:pt x="2765" y="3721"/>
                    <a:pt x="2606" y="3502"/>
                  </a:cubicBezTo>
                  <a:lnTo>
                    <a:pt x="2606" y="3502"/>
                  </a:lnTo>
                  <a:cubicBezTo>
                    <a:pt x="2607" y="3504"/>
                    <a:pt x="2607" y="3506"/>
                    <a:pt x="2608" y="3508"/>
                  </a:cubicBezTo>
                  <a:cubicBezTo>
                    <a:pt x="2596" y="3493"/>
                    <a:pt x="2585" y="3477"/>
                    <a:pt x="2574" y="3462"/>
                  </a:cubicBezTo>
                  <a:lnTo>
                    <a:pt x="2574" y="3462"/>
                  </a:lnTo>
                  <a:cubicBezTo>
                    <a:pt x="2577" y="3465"/>
                    <a:pt x="2580" y="3468"/>
                    <a:pt x="2583" y="3471"/>
                  </a:cubicBezTo>
                  <a:lnTo>
                    <a:pt x="2583" y="3471"/>
                  </a:lnTo>
                  <a:cubicBezTo>
                    <a:pt x="2572" y="3455"/>
                    <a:pt x="2560" y="3440"/>
                    <a:pt x="2549" y="3425"/>
                  </a:cubicBezTo>
                  <a:lnTo>
                    <a:pt x="2549" y="3425"/>
                  </a:lnTo>
                  <a:cubicBezTo>
                    <a:pt x="2549" y="3426"/>
                    <a:pt x="2550" y="3428"/>
                    <a:pt x="2550" y="3429"/>
                  </a:cubicBezTo>
                  <a:lnTo>
                    <a:pt x="2550" y="3429"/>
                  </a:lnTo>
                  <a:cubicBezTo>
                    <a:pt x="2481" y="3333"/>
                    <a:pt x="2418" y="3242"/>
                    <a:pt x="2347" y="3157"/>
                  </a:cubicBezTo>
                  <a:lnTo>
                    <a:pt x="2347" y="3157"/>
                  </a:lnTo>
                  <a:cubicBezTo>
                    <a:pt x="2363" y="3179"/>
                    <a:pt x="2375" y="3201"/>
                    <a:pt x="2382" y="3222"/>
                  </a:cubicBezTo>
                  <a:cubicBezTo>
                    <a:pt x="2203" y="2996"/>
                    <a:pt x="2048" y="2770"/>
                    <a:pt x="1870" y="2556"/>
                  </a:cubicBezTo>
                  <a:cubicBezTo>
                    <a:pt x="1608" y="2210"/>
                    <a:pt x="1358" y="1877"/>
                    <a:pt x="1132" y="1520"/>
                  </a:cubicBezTo>
                  <a:cubicBezTo>
                    <a:pt x="1013" y="1329"/>
                    <a:pt x="894" y="1139"/>
                    <a:pt x="774" y="924"/>
                  </a:cubicBezTo>
                  <a:lnTo>
                    <a:pt x="513" y="389"/>
                  </a:lnTo>
                  <a:cubicBezTo>
                    <a:pt x="477" y="329"/>
                    <a:pt x="465" y="258"/>
                    <a:pt x="441" y="198"/>
                  </a:cubicBezTo>
                  <a:cubicBezTo>
                    <a:pt x="441" y="95"/>
                    <a:pt x="325" y="1"/>
                    <a:pt x="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
            <p:cNvSpPr/>
            <p:nvPr/>
          </p:nvSpPr>
          <p:spPr>
            <a:xfrm>
              <a:off x="519783" y="-28550"/>
              <a:ext cx="1289436" cy="879698"/>
            </a:xfrm>
            <a:custGeom>
              <a:rect b="b" l="l" r="r" t="t"/>
              <a:pathLst>
                <a:path extrusionOk="0" h="10431" w="15289">
                  <a:moveTo>
                    <a:pt x="203" y="1"/>
                  </a:moveTo>
                  <a:cubicBezTo>
                    <a:pt x="144" y="1"/>
                    <a:pt x="108" y="37"/>
                    <a:pt x="72" y="61"/>
                  </a:cubicBezTo>
                  <a:cubicBezTo>
                    <a:pt x="13" y="120"/>
                    <a:pt x="1" y="215"/>
                    <a:pt x="49" y="287"/>
                  </a:cubicBezTo>
                  <a:cubicBezTo>
                    <a:pt x="61" y="299"/>
                    <a:pt x="72" y="334"/>
                    <a:pt x="84" y="346"/>
                  </a:cubicBezTo>
                  <a:cubicBezTo>
                    <a:pt x="120" y="406"/>
                    <a:pt x="168" y="453"/>
                    <a:pt x="191" y="489"/>
                  </a:cubicBezTo>
                  <a:cubicBezTo>
                    <a:pt x="549" y="942"/>
                    <a:pt x="942" y="1358"/>
                    <a:pt x="1323" y="1775"/>
                  </a:cubicBezTo>
                  <a:cubicBezTo>
                    <a:pt x="1513" y="2001"/>
                    <a:pt x="1692" y="2204"/>
                    <a:pt x="1906" y="2394"/>
                  </a:cubicBezTo>
                  <a:cubicBezTo>
                    <a:pt x="2013" y="2501"/>
                    <a:pt x="2108" y="2608"/>
                    <a:pt x="2227" y="2692"/>
                  </a:cubicBezTo>
                  <a:cubicBezTo>
                    <a:pt x="2382" y="2811"/>
                    <a:pt x="2549" y="2918"/>
                    <a:pt x="2704" y="3025"/>
                  </a:cubicBezTo>
                  <a:cubicBezTo>
                    <a:pt x="2966" y="3168"/>
                    <a:pt x="3228" y="3287"/>
                    <a:pt x="3501" y="3406"/>
                  </a:cubicBezTo>
                  <a:cubicBezTo>
                    <a:pt x="3811" y="3549"/>
                    <a:pt x="4121" y="3668"/>
                    <a:pt x="4430" y="3787"/>
                  </a:cubicBezTo>
                  <a:cubicBezTo>
                    <a:pt x="4990" y="3990"/>
                    <a:pt x="5549" y="4144"/>
                    <a:pt x="6121" y="4263"/>
                  </a:cubicBezTo>
                  <a:cubicBezTo>
                    <a:pt x="6383" y="4299"/>
                    <a:pt x="6668" y="4347"/>
                    <a:pt x="6930" y="4418"/>
                  </a:cubicBezTo>
                  <a:cubicBezTo>
                    <a:pt x="7216" y="4502"/>
                    <a:pt x="7490" y="4585"/>
                    <a:pt x="7752" y="4692"/>
                  </a:cubicBezTo>
                  <a:lnTo>
                    <a:pt x="8562" y="5002"/>
                  </a:lnTo>
                  <a:cubicBezTo>
                    <a:pt x="8812" y="5097"/>
                    <a:pt x="9062" y="5180"/>
                    <a:pt x="9300" y="5287"/>
                  </a:cubicBezTo>
                  <a:cubicBezTo>
                    <a:pt x="9788" y="5490"/>
                    <a:pt x="10288" y="5704"/>
                    <a:pt x="10764" y="5954"/>
                  </a:cubicBezTo>
                  <a:cubicBezTo>
                    <a:pt x="11002" y="6073"/>
                    <a:pt x="11252" y="6204"/>
                    <a:pt x="11491" y="6347"/>
                  </a:cubicBezTo>
                  <a:cubicBezTo>
                    <a:pt x="11729" y="6466"/>
                    <a:pt x="11955" y="6597"/>
                    <a:pt x="12157" y="6740"/>
                  </a:cubicBezTo>
                  <a:cubicBezTo>
                    <a:pt x="12372" y="6907"/>
                    <a:pt x="12562" y="7097"/>
                    <a:pt x="12741" y="7299"/>
                  </a:cubicBezTo>
                  <a:cubicBezTo>
                    <a:pt x="12919" y="7490"/>
                    <a:pt x="13110" y="7680"/>
                    <a:pt x="13276" y="7895"/>
                  </a:cubicBezTo>
                  <a:cubicBezTo>
                    <a:pt x="13419" y="8097"/>
                    <a:pt x="13562" y="8323"/>
                    <a:pt x="13693" y="8526"/>
                  </a:cubicBezTo>
                  <a:cubicBezTo>
                    <a:pt x="13812" y="8740"/>
                    <a:pt x="13955" y="8931"/>
                    <a:pt x="14098" y="9121"/>
                  </a:cubicBezTo>
                  <a:cubicBezTo>
                    <a:pt x="14169" y="9228"/>
                    <a:pt x="14253" y="9347"/>
                    <a:pt x="14336" y="9455"/>
                  </a:cubicBezTo>
                  <a:cubicBezTo>
                    <a:pt x="14408" y="9550"/>
                    <a:pt x="14479" y="9645"/>
                    <a:pt x="14550" y="9752"/>
                  </a:cubicBezTo>
                  <a:cubicBezTo>
                    <a:pt x="14717" y="9978"/>
                    <a:pt x="14884" y="10193"/>
                    <a:pt x="15050" y="10407"/>
                  </a:cubicBezTo>
                  <a:cubicBezTo>
                    <a:pt x="15062" y="10431"/>
                    <a:pt x="15110" y="10431"/>
                    <a:pt x="15122" y="10431"/>
                  </a:cubicBezTo>
                  <a:cubicBezTo>
                    <a:pt x="15170" y="10431"/>
                    <a:pt x="15193" y="10419"/>
                    <a:pt x="15229" y="10383"/>
                  </a:cubicBezTo>
                  <a:cubicBezTo>
                    <a:pt x="15289" y="10347"/>
                    <a:pt x="15265" y="10264"/>
                    <a:pt x="15229" y="10205"/>
                  </a:cubicBezTo>
                  <a:cubicBezTo>
                    <a:pt x="15146" y="10133"/>
                    <a:pt x="15086" y="10050"/>
                    <a:pt x="15027" y="9966"/>
                  </a:cubicBezTo>
                  <a:cubicBezTo>
                    <a:pt x="14908" y="9812"/>
                    <a:pt x="14789" y="9645"/>
                    <a:pt x="14693" y="9466"/>
                  </a:cubicBezTo>
                  <a:cubicBezTo>
                    <a:pt x="14586" y="9288"/>
                    <a:pt x="14491" y="9121"/>
                    <a:pt x="14396" y="8943"/>
                  </a:cubicBezTo>
                  <a:cubicBezTo>
                    <a:pt x="14193" y="8597"/>
                    <a:pt x="14038" y="8264"/>
                    <a:pt x="13836" y="7919"/>
                  </a:cubicBezTo>
                  <a:cubicBezTo>
                    <a:pt x="13705" y="7692"/>
                    <a:pt x="13562" y="7466"/>
                    <a:pt x="13396" y="7264"/>
                  </a:cubicBezTo>
                  <a:cubicBezTo>
                    <a:pt x="13217" y="7026"/>
                    <a:pt x="13026" y="6799"/>
                    <a:pt x="12824" y="6597"/>
                  </a:cubicBezTo>
                  <a:cubicBezTo>
                    <a:pt x="12443" y="6180"/>
                    <a:pt x="11967" y="5859"/>
                    <a:pt x="11491" y="5549"/>
                  </a:cubicBezTo>
                  <a:cubicBezTo>
                    <a:pt x="11264" y="5406"/>
                    <a:pt x="11038" y="5252"/>
                    <a:pt x="10800" y="5121"/>
                  </a:cubicBezTo>
                  <a:cubicBezTo>
                    <a:pt x="10562" y="4990"/>
                    <a:pt x="10312" y="4847"/>
                    <a:pt x="10062" y="4716"/>
                  </a:cubicBezTo>
                  <a:cubicBezTo>
                    <a:pt x="9550" y="4454"/>
                    <a:pt x="9038" y="4228"/>
                    <a:pt x="8526" y="3978"/>
                  </a:cubicBezTo>
                  <a:cubicBezTo>
                    <a:pt x="8240" y="3835"/>
                    <a:pt x="7966" y="3704"/>
                    <a:pt x="7669" y="3585"/>
                  </a:cubicBezTo>
                  <a:cubicBezTo>
                    <a:pt x="7395" y="3478"/>
                    <a:pt x="7133" y="3406"/>
                    <a:pt x="6859" y="3323"/>
                  </a:cubicBezTo>
                  <a:cubicBezTo>
                    <a:pt x="6573" y="3228"/>
                    <a:pt x="6276" y="3156"/>
                    <a:pt x="6002" y="3049"/>
                  </a:cubicBezTo>
                  <a:cubicBezTo>
                    <a:pt x="5740" y="2978"/>
                    <a:pt x="5502" y="2870"/>
                    <a:pt x="5264" y="2787"/>
                  </a:cubicBezTo>
                  <a:cubicBezTo>
                    <a:pt x="5140" y="2720"/>
                    <a:pt x="5000" y="2669"/>
                    <a:pt x="4864" y="2614"/>
                  </a:cubicBezTo>
                  <a:lnTo>
                    <a:pt x="4864" y="2614"/>
                  </a:lnTo>
                  <a:cubicBezTo>
                    <a:pt x="4880" y="2622"/>
                    <a:pt x="4895" y="2628"/>
                    <a:pt x="4906" y="2632"/>
                  </a:cubicBezTo>
                  <a:cubicBezTo>
                    <a:pt x="4868" y="2619"/>
                    <a:pt x="4832" y="2603"/>
                    <a:pt x="4797" y="2587"/>
                  </a:cubicBezTo>
                  <a:lnTo>
                    <a:pt x="4797" y="2587"/>
                  </a:lnTo>
                  <a:cubicBezTo>
                    <a:pt x="4819" y="2596"/>
                    <a:pt x="4842" y="2605"/>
                    <a:pt x="4864" y="2614"/>
                  </a:cubicBezTo>
                  <a:lnTo>
                    <a:pt x="4864" y="2614"/>
                  </a:lnTo>
                  <a:cubicBezTo>
                    <a:pt x="4834" y="2600"/>
                    <a:pt x="4799" y="2582"/>
                    <a:pt x="4768" y="2574"/>
                  </a:cubicBezTo>
                  <a:lnTo>
                    <a:pt x="4768" y="2574"/>
                  </a:lnTo>
                  <a:cubicBezTo>
                    <a:pt x="4778" y="2578"/>
                    <a:pt x="4787" y="2582"/>
                    <a:pt x="4797" y="2587"/>
                  </a:cubicBezTo>
                  <a:lnTo>
                    <a:pt x="4797" y="2587"/>
                  </a:lnTo>
                  <a:cubicBezTo>
                    <a:pt x="4786" y="2582"/>
                    <a:pt x="4775" y="2577"/>
                    <a:pt x="4763" y="2573"/>
                  </a:cubicBezTo>
                  <a:lnTo>
                    <a:pt x="4763" y="2573"/>
                  </a:lnTo>
                  <a:cubicBezTo>
                    <a:pt x="4765" y="2573"/>
                    <a:pt x="4766" y="2573"/>
                    <a:pt x="4768" y="2574"/>
                  </a:cubicBezTo>
                  <a:lnTo>
                    <a:pt x="4768" y="2574"/>
                  </a:lnTo>
                  <a:cubicBezTo>
                    <a:pt x="4747" y="2565"/>
                    <a:pt x="4726" y="2556"/>
                    <a:pt x="4704" y="2549"/>
                  </a:cubicBezTo>
                  <a:cubicBezTo>
                    <a:pt x="4656" y="2525"/>
                    <a:pt x="4633" y="2513"/>
                    <a:pt x="4597" y="2501"/>
                  </a:cubicBezTo>
                  <a:cubicBezTo>
                    <a:pt x="4347" y="2394"/>
                    <a:pt x="4073" y="2287"/>
                    <a:pt x="3823" y="2192"/>
                  </a:cubicBezTo>
                  <a:cubicBezTo>
                    <a:pt x="3537" y="2085"/>
                    <a:pt x="3275" y="1966"/>
                    <a:pt x="3001" y="1811"/>
                  </a:cubicBezTo>
                  <a:cubicBezTo>
                    <a:pt x="2751" y="1680"/>
                    <a:pt x="2525" y="1513"/>
                    <a:pt x="2287" y="1358"/>
                  </a:cubicBezTo>
                  <a:cubicBezTo>
                    <a:pt x="2049" y="1192"/>
                    <a:pt x="1835" y="1025"/>
                    <a:pt x="1596" y="846"/>
                  </a:cubicBezTo>
                  <a:cubicBezTo>
                    <a:pt x="1370" y="680"/>
                    <a:pt x="1132" y="537"/>
                    <a:pt x="894" y="382"/>
                  </a:cubicBezTo>
                  <a:cubicBezTo>
                    <a:pt x="787" y="334"/>
                    <a:pt x="668" y="251"/>
                    <a:pt x="561" y="191"/>
                  </a:cubicBezTo>
                  <a:cubicBezTo>
                    <a:pt x="525" y="168"/>
                    <a:pt x="465" y="120"/>
                    <a:pt x="406" y="84"/>
                  </a:cubicBezTo>
                  <a:cubicBezTo>
                    <a:pt x="370" y="72"/>
                    <a:pt x="358" y="61"/>
                    <a:pt x="322" y="49"/>
                  </a:cubicBezTo>
                  <a:cubicBezTo>
                    <a:pt x="299" y="13"/>
                    <a:pt x="251"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 name="Google Shape;144;p8"/>
          <p:cNvGrpSpPr/>
          <p:nvPr/>
        </p:nvGrpSpPr>
        <p:grpSpPr>
          <a:xfrm>
            <a:off x="8452827" y="2256756"/>
            <a:ext cx="293055" cy="564033"/>
            <a:chOff x="4952525" y="897198"/>
            <a:chExt cx="445779" cy="857975"/>
          </a:xfrm>
        </p:grpSpPr>
        <p:sp>
          <p:nvSpPr>
            <p:cNvPr id="145" name="Google Shape;145;p8"/>
            <p:cNvSpPr/>
            <p:nvPr/>
          </p:nvSpPr>
          <p:spPr>
            <a:xfrm>
              <a:off x="5123750" y="897198"/>
              <a:ext cx="274554" cy="685082"/>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8"/>
            <p:cNvSpPr/>
            <p:nvPr/>
          </p:nvSpPr>
          <p:spPr>
            <a:xfrm>
              <a:off x="4952525" y="1327927"/>
              <a:ext cx="171223" cy="427246"/>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8"/>
          <p:cNvGrpSpPr/>
          <p:nvPr/>
        </p:nvGrpSpPr>
        <p:grpSpPr>
          <a:xfrm flipH="1" rot="-8471437">
            <a:off x="7893626" y="-596184"/>
            <a:ext cx="1882834" cy="2778853"/>
            <a:chOff x="5765984" y="1914543"/>
            <a:chExt cx="1248975" cy="1843347"/>
          </a:xfrm>
        </p:grpSpPr>
        <p:sp>
          <p:nvSpPr>
            <p:cNvPr id="148" name="Google Shape;148;p8"/>
            <p:cNvSpPr/>
            <p:nvPr/>
          </p:nvSpPr>
          <p:spPr>
            <a:xfrm rot="10105750">
              <a:off x="5926196" y="1990477"/>
              <a:ext cx="928550" cy="1691478"/>
            </a:xfrm>
            <a:custGeom>
              <a:rect b="b" l="l" r="r" t="t"/>
              <a:pathLst>
                <a:path extrusionOk="0" h="39672" w="21777">
                  <a:moveTo>
                    <a:pt x="8978" y="17931"/>
                  </a:moveTo>
                  <a:cubicBezTo>
                    <a:pt x="9001" y="17979"/>
                    <a:pt x="9013" y="18003"/>
                    <a:pt x="9025" y="18038"/>
                  </a:cubicBezTo>
                  <a:lnTo>
                    <a:pt x="9097" y="18193"/>
                  </a:lnTo>
                  <a:lnTo>
                    <a:pt x="9180" y="18360"/>
                  </a:lnTo>
                  <a:cubicBezTo>
                    <a:pt x="9192" y="18384"/>
                    <a:pt x="9192" y="18407"/>
                    <a:pt x="9204" y="18419"/>
                  </a:cubicBezTo>
                  <a:lnTo>
                    <a:pt x="9204" y="18431"/>
                  </a:lnTo>
                  <a:cubicBezTo>
                    <a:pt x="9216" y="18479"/>
                    <a:pt x="9240" y="18526"/>
                    <a:pt x="9252" y="18550"/>
                  </a:cubicBezTo>
                  <a:lnTo>
                    <a:pt x="9406" y="18907"/>
                  </a:lnTo>
                  <a:lnTo>
                    <a:pt x="9502" y="19086"/>
                  </a:lnTo>
                  <a:cubicBezTo>
                    <a:pt x="9525" y="19146"/>
                    <a:pt x="9573" y="19229"/>
                    <a:pt x="9609" y="19288"/>
                  </a:cubicBezTo>
                  <a:lnTo>
                    <a:pt x="9633" y="19348"/>
                  </a:lnTo>
                  <a:lnTo>
                    <a:pt x="9752" y="19550"/>
                  </a:lnTo>
                  <a:lnTo>
                    <a:pt x="9799" y="19646"/>
                  </a:lnTo>
                  <a:cubicBezTo>
                    <a:pt x="9859" y="19765"/>
                    <a:pt x="9942" y="19884"/>
                    <a:pt x="10002" y="19967"/>
                  </a:cubicBezTo>
                  <a:lnTo>
                    <a:pt x="10025" y="20003"/>
                  </a:lnTo>
                  <a:lnTo>
                    <a:pt x="10085" y="20086"/>
                  </a:lnTo>
                  <a:cubicBezTo>
                    <a:pt x="10144" y="20181"/>
                    <a:pt x="10204" y="20265"/>
                    <a:pt x="10287" y="20372"/>
                  </a:cubicBezTo>
                  <a:cubicBezTo>
                    <a:pt x="10275" y="20443"/>
                    <a:pt x="10264" y="20503"/>
                    <a:pt x="10264" y="20562"/>
                  </a:cubicBezTo>
                  <a:lnTo>
                    <a:pt x="10240" y="20610"/>
                  </a:lnTo>
                  <a:lnTo>
                    <a:pt x="10240" y="20622"/>
                  </a:lnTo>
                  <a:cubicBezTo>
                    <a:pt x="10228" y="20693"/>
                    <a:pt x="10216" y="20777"/>
                    <a:pt x="10204" y="20860"/>
                  </a:cubicBezTo>
                  <a:cubicBezTo>
                    <a:pt x="10204" y="20896"/>
                    <a:pt x="10180" y="20920"/>
                    <a:pt x="10180" y="20955"/>
                  </a:cubicBezTo>
                  <a:lnTo>
                    <a:pt x="10180" y="20967"/>
                  </a:lnTo>
                  <a:cubicBezTo>
                    <a:pt x="10180" y="21015"/>
                    <a:pt x="10168" y="21086"/>
                    <a:pt x="10168" y="21146"/>
                  </a:cubicBezTo>
                  <a:lnTo>
                    <a:pt x="10168" y="21253"/>
                  </a:lnTo>
                  <a:lnTo>
                    <a:pt x="10168" y="21551"/>
                  </a:lnTo>
                  <a:lnTo>
                    <a:pt x="10168" y="21705"/>
                  </a:lnTo>
                  <a:cubicBezTo>
                    <a:pt x="10180" y="21967"/>
                    <a:pt x="10204" y="22205"/>
                    <a:pt x="10216" y="22444"/>
                  </a:cubicBezTo>
                  <a:cubicBezTo>
                    <a:pt x="10240" y="22836"/>
                    <a:pt x="10299" y="23241"/>
                    <a:pt x="10347" y="23539"/>
                  </a:cubicBezTo>
                  <a:cubicBezTo>
                    <a:pt x="10383" y="23729"/>
                    <a:pt x="10418" y="23932"/>
                    <a:pt x="10478" y="24110"/>
                  </a:cubicBezTo>
                  <a:cubicBezTo>
                    <a:pt x="10287" y="24027"/>
                    <a:pt x="10097" y="23956"/>
                    <a:pt x="9847" y="23872"/>
                  </a:cubicBezTo>
                  <a:cubicBezTo>
                    <a:pt x="9823" y="23848"/>
                    <a:pt x="9811" y="23848"/>
                    <a:pt x="9799" y="23848"/>
                  </a:cubicBezTo>
                  <a:cubicBezTo>
                    <a:pt x="9752" y="23670"/>
                    <a:pt x="9704" y="23515"/>
                    <a:pt x="9680" y="23337"/>
                  </a:cubicBezTo>
                  <a:cubicBezTo>
                    <a:pt x="9633" y="23075"/>
                    <a:pt x="9549" y="22694"/>
                    <a:pt x="9490" y="22324"/>
                  </a:cubicBezTo>
                  <a:cubicBezTo>
                    <a:pt x="9406" y="21932"/>
                    <a:pt x="9359" y="21551"/>
                    <a:pt x="9299" y="21134"/>
                  </a:cubicBezTo>
                  <a:cubicBezTo>
                    <a:pt x="9192" y="20431"/>
                    <a:pt x="9109" y="19741"/>
                    <a:pt x="9037" y="18931"/>
                  </a:cubicBezTo>
                  <a:cubicBezTo>
                    <a:pt x="9025" y="18812"/>
                    <a:pt x="9013" y="18693"/>
                    <a:pt x="9013" y="18574"/>
                  </a:cubicBezTo>
                  <a:cubicBezTo>
                    <a:pt x="9001" y="18514"/>
                    <a:pt x="9001" y="18467"/>
                    <a:pt x="9001" y="18407"/>
                  </a:cubicBezTo>
                  <a:cubicBezTo>
                    <a:pt x="9001" y="18253"/>
                    <a:pt x="8978" y="18098"/>
                    <a:pt x="8978" y="17931"/>
                  </a:cubicBezTo>
                  <a:close/>
                  <a:moveTo>
                    <a:pt x="12919" y="0"/>
                  </a:moveTo>
                  <a:cubicBezTo>
                    <a:pt x="12859" y="0"/>
                    <a:pt x="12788" y="12"/>
                    <a:pt x="12740" y="60"/>
                  </a:cubicBezTo>
                  <a:cubicBezTo>
                    <a:pt x="12728" y="84"/>
                    <a:pt x="12704" y="96"/>
                    <a:pt x="12669" y="119"/>
                  </a:cubicBezTo>
                  <a:lnTo>
                    <a:pt x="12657" y="119"/>
                  </a:lnTo>
                  <a:cubicBezTo>
                    <a:pt x="12645" y="119"/>
                    <a:pt x="12621" y="131"/>
                    <a:pt x="12609" y="143"/>
                  </a:cubicBezTo>
                  <a:cubicBezTo>
                    <a:pt x="12550" y="203"/>
                    <a:pt x="12490" y="250"/>
                    <a:pt x="12442" y="298"/>
                  </a:cubicBezTo>
                  <a:lnTo>
                    <a:pt x="12240" y="500"/>
                  </a:lnTo>
                  <a:lnTo>
                    <a:pt x="12121" y="631"/>
                  </a:lnTo>
                  <a:lnTo>
                    <a:pt x="12002" y="774"/>
                  </a:lnTo>
                  <a:cubicBezTo>
                    <a:pt x="11835" y="953"/>
                    <a:pt x="11704" y="1143"/>
                    <a:pt x="11585" y="1310"/>
                  </a:cubicBezTo>
                  <a:cubicBezTo>
                    <a:pt x="11418" y="1548"/>
                    <a:pt x="11276" y="1798"/>
                    <a:pt x="11133" y="2024"/>
                  </a:cubicBezTo>
                  <a:lnTo>
                    <a:pt x="11073" y="2120"/>
                  </a:lnTo>
                  <a:cubicBezTo>
                    <a:pt x="11014" y="2227"/>
                    <a:pt x="10942" y="2358"/>
                    <a:pt x="10871" y="2501"/>
                  </a:cubicBezTo>
                  <a:lnTo>
                    <a:pt x="10704" y="2810"/>
                  </a:lnTo>
                  <a:lnTo>
                    <a:pt x="10537" y="3120"/>
                  </a:lnTo>
                  <a:cubicBezTo>
                    <a:pt x="10478" y="3215"/>
                    <a:pt x="10442" y="3310"/>
                    <a:pt x="10395" y="3405"/>
                  </a:cubicBezTo>
                  <a:lnTo>
                    <a:pt x="10395" y="3417"/>
                  </a:lnTo>
                  <a:lnTo>
                    <a:pt x="10347" y="3525"/>
                  </a:lnTo>
                  <a:lnTo>
                    <a:pt x="10299" y="3608"/>
                  </a:lnTo>
                  <a:lnTo>
                    <a:pt x="10287" y="3644"/>
                  </a:lnTo>
                  <a:lnTo>
                    <a:pt x="10275" y="3667"/>
                  </a:lnTo>
                  <a:cubicBezTo>
                    <a:pt x="10228" y="3775"/>
                    <a:pt x="10168" y="3894"/>
                    <a:pt x="10121" y="4001"/>
                  </a:cubicBezTo>
                  <a:cubicBezTo>
                    <a:pt x="10097" y="4084"/>
                    <a:pt x="10049" y="4191"/>
                    <a:pt x="10002" y="4287"/>
                  </a:cubicBezTo>
                  <a:cubicBezTo>
                    <a:pt x="9918" y="4489"/>
                    <a:pt x="9799" y="4727"/>
                    <a:pt x="9704" y="4965"/>
                  </a:cubicBezTo>
                  <a:cubicBezTo>
                    <a:pt x="9668" y="5037"/>
                    <a:pt x="9633" y="5132"/>
                    <a:pt x="9609" y="5203"/>
                  </a:cubicBezTo>
                  <a:cubicBezTo>
                    <a:pt x="9561" y="5299"/>
                    <a:pt x="9525" y="5394"/>
                    <a:pt x="9490" y="5489"/>
                  </a:cubicBezTo>
                  <a:cubicBezTo>
                    <a:pt x="9382" y="5572"/>
                    <a:pt x="9263" y="5680"/>
                    <a:pt x="9144" y="5787"/>
                  </a:cubicBezTo>
                  <a:lnTo>
                    <a:pt x="9132" y="5799"/>
                  </a:lnTo>
                  <a:lnTo>
                    <a:pt x="9109" y="5811"/>
                  </a:lnTo>
                  <a:lnTo>
                    <a:pt x="9097" y="5834"/>
                  </a:lnTo>
                  <a:cubicBezTo>
                    <a:pt x="9025" y="5906"/>
                    <a:pt x="8954" y="5965"/>
                    <a:pt x="8871" y="6025"/>
                  </a:cubicBezTo>
                  <a:lnTo>
                    <a:pt x="8859" y="6037"/>
                  </a:lnTo>
                  <a:lnTo>
                    <a:pt x="8751" y="6108"/>
                  </a:lnTo>
                  <a:cubicBezTo>
                    <a:pt x="8656" y="6192"/>
                    <a:pt x="8561" y="6263"/>
                    <a:pt x="8454" y="6334"/>
                  </a:cubicBezTo>
                  <a:cubicBezTo>
                    <a:pt x="8394" y="6394"/>
                    <a:pt x="8323" y="6442"/>
                    <a:pt x="8263" y="6489"/>
                  </a:cubicBezTo>
                  <a:lnTo>
                    <a:pt x="8251" y="6501"/>
                  </a:lnTo>
                  <a:cubicBezTo>
                    <a:pt x="8216" y="6513"/>
                    <a:pt x="8180" y="6549"/>
                    <a:pt x="8144" y="6573"/>
                  </a:cubicBezTo>
                  <a:lnTo>
                    <a:pt x="8132" y="6584"/>
                  </a:lnTo>
                  <a:lnTo>
                    <a:pt x="8120" y="6584"/>
                  </a:lnTo>
                  <a:lnTo>
                    <a:pt x="8120" y="6573"/>
                  </a:lnTo>
                  <a:lnTo>
                    <a:pt x="8120" y="6561"/>
                  </a:lnTo>
                  <a:cubicBezTo>
                    <a:pt x="8097" y="6501"/>
                    <a:pt x="8061" y="6406"/>
                    <a:pt x="8013" y="6334"/>
                  </a:cubicBezTo>
                  <a:cubicBezTo>
                    <a:pt x="7942" y="6227"/>
                    <a:pt x="7882" y="6156"/>
                    <a:pt x="7823" y="6096"/>
                  </a:cubicBezTo>
                  <a:lnTo>
                    <a:pt x="7799" y="6084"/>
                  </a:lnTo>
                  <a:lnTo>
                    <a:pt x="7787" y="6072"/>
                  </a:lnTo>
                  <a:cubicBezTo>
                    <a:pt x="7739" y="6025"/>
                    <a:pt x="7704" y="5989"/>
                    <a:pt x="7656" y="5953"/>
                  </a:cubicBezTo>
                  <a:cubicBezTo>
                    <a:pt x="7501" y="5811"/>
                    <a:pt x="7358" y="5715"/>
                    <a:pt x="7227" y="5620"/>
                  </a:cubicBezTo>
                  <a:cubicBezTo>
                    <a:pt x="7085" y="5537"/>
                    <a:pt x="6942" y="5453"/>
                    <a:pt x="6787" y="5382"/>
                  </a:cubicBezTo>
                  <a:cubicBezTo>
                    <a:pt x="6608" y="5310"/>
                    <a:pt x="6370" y="5203"/>
                    <a:pt x="6108" y="5180"/>
                  </a:cubicBezTo>
                  <a:cubicBezTo>
                    <a:pt x="6073" y="5156"/>
                    <a:pt x="6061" y="5156"/>
                    <a:pt x="6037" y="5156"/>
                  </a:cubicBezTo>
                  <a:lnTo>
                    <a:pt x="6013" y="5156"/>
                  </a:lnTo>
                  <a:cubicBezTo>
                    <a:pt x="5953" y="5156"/>
                    <a:pt x="5894" y="5144"/>
                    <a:pt x="5823" y="5144"/>
                  </a:cubicBezTo>
                  <a:lnTo>
                    <a:pt x="5453" y="5144"/>
                  </a:lnTo>
                  <a:cubicBezTo>
                    <a:pt x="5168" y="5156"/>
                    <a:pt x="4941" y="5203"/>
                    <a:pt x="4751" y="5275"/>
                  </a:cubicBezTo>
                  <a:cubicBezTo>
                    <a:pt x="4560" y="5358"/>
                    <a:pt x="4394" y="5430"/>
                    <a:pt x="4251" y="5513"/>
                  </a:cubicBezTo>
                  <a:lnTo>
                    <a:pt x="4191" y="5549"/>
                  </a:lnTo>
                  <a:cubicBezTo>
                    <a:pt x="4132" y="5572"/>
                    <a:pt x="4084" y="5608"/>
                    <a:pt x="4037" y="5632"/>
                  </a:cubicBezTo>
                  <a:lnTo>
                    <a:pt x="3965" y="5691"/>
                  </a:lnTo>
                  <a:cubicBezTo>
                    <a:pt x="3894" y="5751"/>
                    <a:pt x="3798" y="5811"/>
                    <a:pt x="3727" y="5870"/>
                  </a:cubicBezTo>
                  <a:lnTo>
                    <a:pt x="3513" y="6049"/>
                  </a:lnTo>
                  <a:cubicBezTo>
                    <a:pt x="3453" y="6096"/>
                    <a:pt x="3417" y="6144"/>
                    <a:pt x="3358" y="6203"/>
                  </a:cubicBezTo>
                  <a:lnTo>
                    <a:pt x="3334" y="6215"/>
                  </a:lnTo>
                  <a:lnTo>
                    <a:pt x="3310" y="6251"/>
                  </a:lnTo>
                  <a:cubicBezTo>
                    <a:pt x="3275" y="6287"/>
                    <a:pt x="3239" y="6334"/>
                    <a:pt x="3191" y="6382"/>
                  </a:cubicBezTo>
                  <a:cubicBezTo>
                    <a:pt x="3179" y="6406"/>
                    <a:pt x="3156" y="6430"/>
                    <a:pt x="3144" y="6442"/>
                  </a:cubicBezTo>
                  <a:lnTo>
                    <a:pt x="3132" y="6453"/>
                  </a:lnTo>
                  <a:lnTo>
                    <a:pt x="3120" y="6465"/>
                  </a:lnTo>
                  <a:cubicBezTo>
                    <a:pt x="3084" y="6513"/>
                    <a:pt x="3048" y="6561"/>
                    <a:pt x="3013" y="6608"/>
                  </a:cubicBezTo>
                  <a:lnTo>
                    <a:pt x="2834" y="6846"/>
                  </a:lnTo>
                  <a:cubicBezTo>
                    <a:pt x="2786" y="6918"/>
                    <a:pt x="2727" y="6989"/>
                    <a:pt x="2679" y="7049"/>
                  </a:cubicBezTo>
                  <a:lnTo>
                    <a:pt x="2679" y="7061"/>
                  </a:lnTo>
                  <a:lnTo>
                    <a:pt x="2667" y="7085"/>
                  </a:lnTo>
                  <a:lnTo>
                    <a:pt x="2655" y="7108"/>
                  </a:lnTo>
                  <a:lnTo>
                    <a:pt x="2632" y="7156"/>
                  </a:lnTo>
                  <a:cubicBezTo>
                    <a:pt x="2584" y="7204"/>
                    <a:pt x="2536" y="7239"/>
                    <a:pt x="2513" y="7299"/>
                  </a:cubicBezTo>
                  <a:cubicBezTo>
                    <a:pt x="2334" y="7561"/>
                    <a:pt x="2132" y="7858"/>
                    <a:pt x="1917" y="8192"/>
                  </a:cubicBezTo>
                  <a:cubicBezTo>
                    <a:pt x="1596" y="8692"/>
                    <a:pt x="1298" y="9192"/>
                    <a:pt x="1000" y="9668"/>
                  </a:cubicBezTo>
                  <a:lnTo>
                    <a:pt x="1000" y="9680"/>
                  </a:lnTo>
                  <a:lnTo>
                    <a:pt x="870" y="9906"/>
                  </a:lnTo>
                  <a:cubicBezTo>
                    <a:pt x="762" y="10085"/>
                    <a:pt x="667" y="10252"/>
                    <a:pt x="548" y="10442"/>
                  </a:cubicBezTo>
                  <a:lnTo>
                    <a:pt x="524" y="10454"/>
                  </a:lnTo>
                  <a:lnTo>
                    <a:pt x="346" y="10728"/>
                  </a:lnTo>
                  <a:cubicBezTo>
                    <a:pt x="322" y="10752"/>
                    <a:pt x="298" y="10787"/>
                    <a:pt x="286" y="10811"/>
                  </a:cubicBezTo>
                  <a:lnTo>
                    <a:pt x="155" y="11037"/>
                  </a:lnTo>
                  <a:lnTo>
                    <a:pt x="143" y="11073"/>
                  </a:lnTo>
                  <a:cubicBezTo>
                    <a:pt x="96" y="11145"/>
                    <a:pt x="48" y="11240"/>
                    <a:pt x="48" y="11323"/>
                  </a:cubicBezTo>
                  <a:cubicBezTo>
                    <a:pt x="54" y="11342"/>
                    <a:pt x="60" y="11362"/>
                    <a:pt x="64" y="11379"/>
                  </a:cubicBezTo>
                  <a:lnTo>
                    <a:pt x="64" y="11379"/>
                  </a:lnTo>
                  <a:cubicBezTo>
                    <a:pt x="43" y="11373"/>
                    <a:pt x="23" y="11364"/>
                    <a:pt x="0" y="11347"/>
                  </a:cubicBezTo>
                  <a:lnTo>
                    <a:pt x="0" y="11347"/>
                  </a:lnTo>
                  <a:cubicBezTo>
                    <a:pt x="36" y="11401"/>
                    <a:pt x="55" y="11421"/>
                    <a:pt x="64" y="11421"/>
                  </a:cubicBezTo>
                  <a:cubicBezTo>
                    <a:pt x="72" y="11421"/>
                    <a:pt x="70" y="11403"/>
                    <a:pt x="64" y="11379"/>
                  </a:cubicBezTo>
                  <a:lnTo>
                    <a:pt x="64" y="11379"/>
                  </a:lnTo>
                  <a:cubicBezTo>
                    <a:pt x="88" y="11385"/>
                    <a:pt x="112" y="11388"/>
                    <a:pt x="143" y="11395"/>
                  </a:cubicBezTo>
                  <a:lnTo>
                    <a:pt x="358" y="11395"/>
                  </a:lnTo>
                  <a:cubicBezTo>
                    <a:pt x="453" y="11395"/>
                    <a:pt x="524" y="11406"/>
                    <a:pt x="596" y="11406"/>
                  </a:cubicBezTo>
                  <a:cubicBezTo>
                    <a:pt x="977" y="11442"/>
                    <a:pt x="1298" y="11466"/>
                    <a:pt x="1632" y="11490"/>
                  </a:cubicBezTo>
                  <a:lnTo>
                    <a:pt x="1751" y="11490"/>
                  </a:lnTo>
                  <a:cubicBezTo>
                    <a:pt x="2024" y="11502"/>
                    <a:pt x="2322" y="11514"/>
                    <a:pt x="2620" y="11526"/>
                  </a:cubicBezTo>
                  <a:cubicBezTo>
                    <a:pt x="2679" y="11526"/>
                    <a:pt x="2727" y="11549"/>
                    <a:pt x="2786" y="11549"/>
                  </a:cubicBezTo>
                  <a:lnTo>
                    <a:pt x="2798" y="11549"/>
                  </a:lnTo>
                  <a:cubicBezTo>
                    <a:pt x="2905" y="11549"/>
                    <a:pt x="3001" y="11561"/>
                    <a:pt x="3096" y="11561"/>
                  </a:cubicBezTo>
                  <a:cubicBezTo>
                    <a:pt x="3203" y="11561"/>
                    <a:pt x="3310" y="11573"/>
                    <a:pt x="3417" y="11573"/>
                  </a:cubicBezTo>
                  <a:lnTo>
                    <a:pt x="3667" y="11573"/>
                  </a:lnTo>
                  <a:cubicBezTo>
                    <a:pt x="3858" y="11561"/>
                    <a:pt x="4025" y="11561"/>
                    <a:pt x="4191" y="11526"/>
                  </a:cubicBezTo>
                  <a:cubicBezTo>
                    <a:pt x="4406" y="11502"/>
                    <a:pt x="4644" y="11454"/>
                    <a:pt x="4870" y="11383"/>
                  </a:cubicBezTo>
                  <a:cubicBezTo>
                    <a:pt x="5144" y="11287"/>
                    <a:pt x="5382" y="11192"/>
                    <a:pt x="5584" y="11073"/>
                  </a:cubicBezTo>
                  <a:cubicBezTo>
                    <a:pt x="5775" y="10966"/>
                    <a:pt x="5953" y="10835"/>
                    <a:pt x="6156" y="10680"/>
                  </a:cubicBezTo>
                  <a:cubicBezTo>
                    <a:pt x="6513" y="10394"/>
                    <a:pt x="6823" y="10037"/>
                    <a:pt x="7085" y="9644"/>
                  </a:cubicBezTo>
                  <a:cubicBezTo>
                    <a:pt x="7263" y="9382"/>
                    <a:pt x="7418" y="9073"/>
                    <a:pt x="7585" y="8692"/>
                  </a:cubicBezTo>
                  <a:cubicBezTo>
                    <a:pt x="7716" y="8358"/>
                    <a:pt x="7835" y="8037"/>
                    <a:pt x="7942" y="7716"/>
                  </a:cubicBezTo>
                  <a:cubicBezTo>
                    <a:pt x="7978" y="7644"/>
                    <a:pt x="8013" y="7573"/>
                    <a:pt x="8037" y="7501"/>
                  </a:cubicBezTo>
                  <a:cubicBezTo>
                    <a:pt x="8073" y="7454"/>
                    <a:pt x="8085" y="7394"/>
                    <a:pt x="8120" y="7346"/>
                  </a:cubicBezTo>
                  <a:lnTo>
                    <a:pt x="8120" y="7335"/>
                  </a:lnTo>
                  <a:lnTo>
                    <a:pt x="8144" y="7275"/>
                  </a:lnTo>
                  <a:cubicBezTo>
                    <a:pt x="8156" y="7239"/>
                    <a:pt x="8180" y="7227"/>
                    <a:pt x="8192" y="7204"/>
                  </a:cubicBezTo>
                  <a:cubicBezTo>
                    <a:pt x="8216" y="7168"/>
                    <a:pt x="8251" y="7156"/>
                    <a:pt x="8275" y="7120"/>
                  </a:cubicBezTo>
                  <a:lnTo>
                    <a:pt x="8359" y="7061"/>
                  </a:lnTo>
                  <a:cubicBezTo>
                    <a:pt x="8442" y="6989"/>
                    <a:pt x="8549" y="6906"/>
                    <a:pt x="8632" y="6823"/>
                  </a:cubicBezTo>
                  <a:lnTo>
                    <a:pt x="8656" y="6823"/>
                  </a:lnTo>
                  <a:lnTo>
                    <a:pt x="8716" y="6763"/>
                  </a:lnTo>
                  <a:cubicBezTo>
                    <a:pt x="8787" y="6704"/>
                    <a:pt x="8847" y="6632"/>
                    <a:pt x="8930" y="6561"/>
                  </a:cubicBezTo>
                  <a:lnTo>
                    <a:pt x="9013" y="6501"/>
                  </a:lnTo>
                  <a:lnTo>
                    <a:pt x="9017" y="6497"/>
                  </a:lnTo>
                  <a:lnTo>
                    <a:pt x="9013" y="6513"/>
                  </a:lnTo>
                  <a:lnTo>
                    <a:pt x="8990" y="6573"/>
                  </a:lnTo>
                  <a:cubicBezTo>
                    <a:pt x="8954" y="6680"/>
                    <a:pt x="8918" y="6787"/>
                    <a:pt x="8894" y="6882"/>
                  </a:cubicBezTo>
                  <a:lnTo>
                    <a:pt x="8871" y="6942"/>
                  </a:lnTo>
                  <a:lnTo>
                    <a:pt x="8871" y="6965"/>
                  </a:lnTo>
                  <a:lnTo>
                    <a:pt x="8799" y="7204"/>
                  </a:lnTo>
                  <a:lnTo>
                    <a:pt x="8680" y="7596"/>
                  </a:lnTo>
                  <a:cubicBezTo>
                    <a:pt x="8632" y="7739"/>
                    <a:pt x="8609" y="7870"/>
                    <a:pt x="8573" y="8001"/>
                  </a:cubicBezTo>
                  <a:lnTo>
                    <a:pt x="8573" y="8013"/>
                  </a:lnTo>
                  <a:lnTo>
                    <a:pt x="8573" y="8037"/>
                  </a:lnTo>
                  <a:lnTo>
                    <a:pt x="8561" y="8120"/>
                  </a:lnTo>
                  <a:lnTo>
                    <a:pt x="8549" y="8168"/>
                  </a:lnTo>
                  <a:lnTo>
                    <a:pt x="8501" y="8358"/>
                  </a:lnTo>
                  <a:lnTo>
                    <a:pt x="8454" y="8549"/>
                  </a:lnTo>
                  <a:lnTo>
                    <a:pt x="8454" y="8585"/>
                  </a:lnTo>
                  <a:lnTo>
                    <a:pt x="8454" y="8609"/>
                  </a:lnTo>
                  <a:lnTo>
                    <a:pt x="8454" y="8632"/>
                  </a:lnTo>
                  <a:cubicBezTo>
                    <a:pt x="8454" y="8656"/>
                    <a:pt x="8442" y="8692"/>
                    <a:pt x="8442" y="8716"/>
                  </a:cubicBezTo>
                  <a:lnTo>
                    <a:pt x="8394" y="8990"/>
                  </a:lnTo>
                  <a:lnTo>
                    <a:pt x="8335" y="9311"/>
                  </a:lnTo>
                  <a:cubicBezTo>
                    <a:pt x="8216" y="10049"/>
                    <a:pt x="8132" y="10787"/>
                    <a:pt x="8037" y="11502"/>
                  </a:cubicBezTo>
                  <a:lnTo>
                    <a:pt x="8037" y="11514"/>
                  </a:lnTo>
                  <a:lnTo>
                    <a:pt x="8037" y="11537"/>
                  </a:lnTo>
                  <a:cubicBezTo>
                    <a:pt x="8025" y="11633"/>
                    <a:pt x="8025" y="11752"/>
                    <a:pt x="8013" y="11871"/>
                  </a:cubicBezTo>
                  <a:lnTo>
                    <a:pt x="8013" y="11883"/>
                  </a:lnTo>
                  <a:cubicBezTo>
                    <a:pt x="8013" y="11930"/>
                    <a:pt x="8001" y="11990"/>
                    <a:pt x="8001" y="12038"/>
                  </a:cubicBezTo>
                  <a:cubicBezTo>
                    <a:pt x="8001" y="12085"/>
                    <a:pt x="7978" y="12133"/>
                    <a:pt x="7978" y="12168"/>
                  </a:cubicBezTo>
                  <a:lnTo>
                    <a:pt x="7978" y="12204"/>
                  </a:lnTo>
                  <a:lnTo>
                    <a:pt x="7978" y="12216"/>
                  </a:lnTo>
                  <a:lnTo>
                    <a:pt x="7978" y="12228"/>
                  </a:lnTo>
                  <a:cubicBezTo>
                    <a:pt x="7966" y="12323"/>
                    <a:pt x="7954" y="12407"/>
                    <a:pt x="7954" y="12502"/>
                  </a:cubicBezTo>
                  <a:lnTo>
                    <a:pt x="7942" y="12776"/>
                  </a:lnTo>
                  <a:lnTo>
                    <a:pt x="7942" y="12835"/>
                  </a:lnTo>
                  <a:lnTo>
                    <a:pt x="7894" y="12942"/>
                  </a:lnTo>
                  <a:lnTo>
                    <a:pt x="7882" y="12990"/>
                  </a:lnTo>
                  <a:cubicBezTo>
                    <a:pt x="7835" y="13050"/>
                    <a:pt x="7799" y="13121"/>
                    <a:pt x="7775" y="13181"/>
                  </a:cubicBezTo>
                  <a:cubicBezTo>
                    <a:pt x="7620" y="13478"/>
                    <a:pt x="7466" y="13812"/>
                    <a:pt x="7299" y="14145"/>
                  </a:cubicBezTo>
                  <a:cubicBezTo>
                    <a:pt x="7049" y="14669"/>
                    <a:pt x="6775" y="15216"/>
                    <a:pt x="6537" y="15788"/>
                  </a:cubicBezTo>
                  <a:cubicBezTo>
                    <a:pt x="6287" y="16383"/>
                    <a:pt x="6037" y="16990"/>
                    <a:pt x="5799" y="17645"/>
                  </a:cubicBezTo>
                  <a:lnTo>
                    <a:pt x="5739" y="17824"/>
                  </a:lnTo>
                  <a:cubicBezTo>
                    <a:pt x="5715" y="17764"/>
                    <a:pt x="5692" y="17729"/>
                    <a:pt x="5644" y="17705"/>
                  </a:cubicBezTo>
                  <a:cubicBezTo>
                    <a:pt x="5394" y="17586"/>
                    <a:pt x="5108" y="17574"/>
                    <a:pt x="4858" y="17562"/>
                  </a:cubicBezTo>
                  <a:cubicBezTo>
                    <a:pt x="4793" y="17550"/>
                    <a:pt x="4730" y="17544"/>
                    <a:pt x="4666" y="17544"/>
                  </a:cubicBezTo>
                  <a:cubicBezTo>
                    <a:pt x="4602" y="17544"/>
                    <a:pt x="4537" y="17550"/>
                    <a:pt x="4465" y="17562"/>
                  </a:cubicBezTo>
                  <a:cubicBezTo>
                    <a:pt x="4322" y="17574"/>
                    <a:pt x="4191" y="17598"/>
                    <a:pt x="4048" y="17633"/>
                  </a:cubicBezTo>
                  <a:cubicBezTo>
                    <a:pt x="3751" y="17693"/>
                    <a:pt x="3489" y="17824"/>
                    <a:pt x="3251" y="17931"/>
                  </a:cubicBezTo>
                  <a:cubicBezTo>
                    <a:pt x="3013" y="18050"/>
                    <a:pt x="2775" y="18217"/>
                    <a:pt x="2584" y="18336"/>
                  </a:cubicBezTo>
                  <a:cubicBezTo>
                    <a:pt x="2441" y="18443"/>
                    <a:pt x="2298" y="18538"/>
                    <a:pt x="2179" y="18645"/>
                  </a:cubicBezTo>
                  <a:lnTo>
                    <a:pt x="2167" y="18657"/>
                  </a:lnTo>
                  <a:cubicBezTo>
                    <a:pt x="2084" y="18705"/>
                    <a:pt x="2048" y="18765"/>
                    <a:pt x="1989" y="18812"/>
                  </a:cubicBezTo>
                  <a:cubicBezTo>
                    <a:pt x="1965" y="18824"/>
                    <a:pt x="1953" y="18860"/>
                    <a:pt x="1929" y="18872"/>
                  </a:cubicBezTo>
                  <a:lnTo>
                    <a:pt x="1822" y="18979"/>
                  </a:lnTo>
                  <a:cubicBezTo>
                    <a:pt x="1751" y="19050"/>
                    <a:pt x="1691" y="19122"/>
                    <a:pt x="1608" y="19193"/>
                  </a:cubicBezTo>
                  <a:cubicBezTo>
                    <a:pt x="1548" y="19253"/>
                    <a:pt x="1512" y="19312"/>
                    <a:pt x="1477" y="19360"/>
                  </a:cubicBezTo>
                  <a:lnTo>
                    <a:pt x="1477" y="19372"/>
                  </a:lnTo>
                  <a:cubicBezTo>
                    <a:pt x="1405" y="19479"/>
                    <a:pt x="1334" y="19574"/>
                    <a:pt x="1274" y="19669"/>
                  </a:cubicBezTo>
                  <a:cubicBezTo>
                    <a:pt x="1131" y="19896"/>
                    <a:pt x="1012" y="20086"/>
                    <a:pt x="941" y="20265"/>
                  </a:cubicBezTo>
                  <a:cubicBezTo>
                    <a:pt x="822" y="20550"/>
                    <a:pt x="750" y="20765"/>
                    <a:pt x="703" y="20967"/>
                  </a:cubicBezTo>
                  <a:cubicBezTo>
                    <a:pt x="655" y="21122"/>
                    <a:pt x="631" y="21265"/>
                    <a:pt x="619" y="21420"/>
                  </a:cubicBezTo>
                  <a:cubicBezTo>
                    <a:pt x="596" y="21443"/>
                    <a:pt x="596" y="21455"/>
                    <a:pt x="596" y="21491"/>
                  </a:cubicBezTo>
                  <a:lnTo>
                    <a:pt x="596" y="21515"/>
                  </a:lnTo>
                  <a:lnTo>
                    <a:pt x="596" y="21539"/>
                  </a:lnTo>
                  <a:cubicBezTo>
                    <a:pt x="584" y="21610"/>
                    <a:pt x="572" y="21682"/>
                    <a:pt x="572" y="21753"/>
                  </a:cubicBezTo>
                  <a:lnTo>
                    <a:pt x="572" y="21836"/>
                  </a:lnTo>
                  <a:lnTo>
                    <a:pt x="572" y="21848"/>
                  </a:lnTo>
                  <a:lnTo>
                    <a:pt x="572" y="21860"/>
                  </a:lnTo>
                  <a:lnTo>
                    <a:pt x="572" y="21872"/>
                  </a:lnTo>
                  <a:cubicBezTo>
                    <a:pt x="572" y="22015"/>
                    <a:pt x="560" y="22134"/>
                    <a:pt x="560" y="22253"/>
                  </a:cubicBezTo>
                  <a:lnTo>
                    <a:pt x="560" y="22551"/>
                  </a:lnTo>
                  <a:cubicBezTo>
                    <a:pt x="560" y="22801"/>
                    <a:pt x="572" y="23051"/>
                    <a:pt x="572" y="23277"/>
                  </a:cubicBezTo>
                  <a:cubicBezTo>
                    <a:pt x="584" y="23563"/>
                    <a:pt x="619" y="23860"/>
                    <a:pt x="631" y="24099"/>
                  </a:cubicBezTo>
                  <a:lnTo>
                    <a:pt x="631" y="24110"/>
                  </a:lnTo>
                  <a:lnTo>
                    <a:pt x="643" y="24229"/>
                  </a:lnTo>
                  <a:cubicBezTo>
                    <a:pt x="679" y="24551"/>
                    <a:pt x="703" y="24884"/>
                    <a:pt x="715" y="25242"/>
                  </a:cubicBezTo>
                  <a:cubicBezTo>
                    <a:pt x="739" y="25527"/>
                    <a:pt x="739" y="25825"/>
                    <a:pt x="739" y="26039"/>
                  </a:cubicBezTo>
                  <a:lnTo>
                    <a:pt x="739" y="26182"/>
                  </a:lnTo>
                  <a:cubicBezTo>
                    <a:pt x="715" y="26480"/>
                    <a:pt x="715" y="26813"/>
                    <a:pt x="703" y="27170"/>
                  </a:cubicBezTo>
                  <a:cubicBezTo>
                    <a:pt x="691" y="27337"/>
                    <a:pt x="691" y="27516"/>
                    <a:pt x="679" y="27682"/>
                  </a:cubicBezTo>
                  <a:lnTo>
                    <a:pt x="679" y="27754"/>
                  </a:lnTo>
                  <a:lnTo>
                    <a:pt x="679" y="27861"/>
                  </a:lnTo>
                  <a:cubicBezTo>
                    <a:pt x="679" y="27980"/>
                    <a:pt x="655" y="28087"/>
                    <a:pt x="655" y="28182"/>
                  </a:cubicBezTo>
                  <a:cubicBezTo>
                    <a:pt x="655" y="28337"/>
                    <a:pt x="655" y="28480"/>
                    <a:pt x="643" y="28635"/>
                  </a:cubicBezTo>
                  <a:lnTo>
                    <a:pt x="643" y="28647"/>
                  </a:lnTo>
                  <a:lnTo>
                    <a:pt x="643" y="28659"/>
                  </a:lnTo>
                  <a:lnTo>
                    <a:pt x="643" y="28682"/>
                  </a:lnTo>
                  <a:cubicBezTo>
                    <a:pt x="643" y="28778"/>
                    <a:pt x="631" y="28873"/>
                    <a:pt x="631" y="28956"/>
                  </a:cubicBezTo>
                  <a:lnTo>
                    <a:pt x="631" y="29004"/>
                  </a:lnTo>
                  <a:lnTo>
                    <a:pt x="631" y="29040"/>
                  </a:lnTo>
                  <a:cubicBezTo>
                    <a:pt x="619" y="29111"/>
                    <a:pt x="619" y="29218"/>
                    <a:pt x="619" y="29302"/>
                  </a:cubicBezTo>
                  <a:lnTo>
                    <a:pt x="619" y="29468"/>
                  </a:lnTo>
                  <a:cubicBezTo>
                    <a:pt x="619" y="29492"/>
                    <a:pt x="631" y="29528"/>
                    <a:pt x="631" y="29575"/>
                  </a:cubicBezTo>
                  <a:cubicBezTo>
                    <a:pt x="631" y="29611"/>
                    <a:pt x="643" y="29647"/>
                    <a:pt x="655" y="29671"/>
                  </a:cubicBezTo>
                  <a:cubicBezTo>
                    <a:pt x="679" y="29718"/>
                    <a:pt x="691" y="29730"/>
                    <a:pt x="715" y="29766"/>
                  </a:cubicBezTo>
                  <a:lnTo>
                    <a:pt x="739" y="29790"/>
                  </a:lnTo>
                  <a:cubicBezTo>
                    <a:pt x="762" y="29814"/>
                    <a:pt x="774" y="29837"/>
                    <a:pt x="810" y="29849"/>
                  </a:cubicBezTo>
                  <a:lnTo>
                    <a:pt x="822" y="29873"/>
                  </a:lnTo>
                  <a:lnTo>
                    <a:pt x="858" y="29885"/>
                  </a:lnTo>
                  <a:cubicBezTo>
                    <a:pt x="879" y="29899"/>
                    <a:pt x="904" y="29905"/>
                    <a:pt x="933" y="29905"/>
                  </a:cubicBezTo>
                  <a:cubicBezTo>
                    <a:pt x="953" y="29905"/>
                    <a:pt x="976" y="29902"/>
                    <a:pt x="1000" y="29897"/>
                  </a:cubicBezTo>
                  <a:cubicBezTo>
                    <a:pt x="1096" y="29885"/>
                    <a:pt x="1179" y="29825"/>
                    <a:pt x="1239" y="29778"/>
                  </a:cubicBezTo>
                  <a:lnTo>
                    <a:pt x="1274" y="29766"/>
                  </a:lnTo>
                  <a:lnTo>
                    <a:pt x="1298" y="29754"/>
                  </a:lnTo>
                  <a:cubicBezTo>
                    <a:pt x="1310" y="29730"/>
                    <a:pt x="1346" y="29718"/>
                    <a:pt x="1358" y="29706"/>
                  </a:cubicBezTo>
                  <a:cubicBezTo>
                    <a:pt x="1489" y="29599"/>
                    <a:pt x="1608" y="29516"/>
                    <a:pt x="1727" y="29421"/>
                  </a:cubicBezTo>
                  <a:cubicBezTo>
                    <a:pt x="1941" y="29254"/>
                    <a:pt x="2167" y="29075"/>
                    <a:pt x="2358" y="28932"/>
                  </a:cubicBezTo>
                  <a:lnTo>
                    <a:pt x="2536" y="28801"/>
                  </a:lnTo>
                  <a:lnTo>
                    <a:pt x="2679" y="28682"/>
                  </a:lnTo>
                  <a:lnTo>
                    <a:pt x="2834" y="28563"/>
                  </a:lnTo>
                  <a:cubicBezTo>
                    <a:pt x="2977" y="28444"/>
                    <a:pt x="3132" y="28337"/>
                    <a:pt x="3275" y="28218"/>
                  </a:cubicBezTo>
                  <a:lnTo>
                    <a:pt x="3298" y="28218"/>
                  </a:lnTo>
                  <a:lnTo>
                    <a:pt x="3310" y="28206"/>
                  </a:lnTo>
                  <a:lnTo>
                    <a:pt x="3334" y="28170"/>
                  </a:lnTo>
                  <a:lnTo>
                    <a:pt x="3417" y="28111"/>
                  </a:lnTo>
                  <a:lnTo>
                    <a:pt x="3429" y="28099"/>
                  </a:lnTo>
                  <a:lnTo>
                    <a:pt x="3608" y="27968"/>
                  </a:lnTo>
                  <a:cubicBezTo>
                    <a:pt x="3858" y="27766"/>
                    <a:pt x="4108" y="27563"/>
                    <a:pt x="4406" y="27325"/>
                  </a:cubicBezTo>
                  <a:lnTo>
                    <a:pt x="4429" y="27313"/>
                  </a:lnTo>
                  <a:cubicBezTo>
                    <a:pt x="4525" y="27230"/>
                    <a:pt x="4644" y="27135"/>
                    <a:pt x="4751" y="27039"/>
                  </a:cubicBezTo>
                  <a:cubicBezTo>
                    <a:pt x="4787" y="27016"/>
                    <a:pt x="4810" y="26992"/>
                    <a:pt x="4846" y="26968"/>
                  </a:cubicBezTo>
                  <a:lnTo>
                    <a:pt x="4870" y="26932"/>
                  </a:lnTo>
                  <a:lnTo>
                    <a:pt x="4882" y="26920"/>
                  </a:lnTo>
                  <a:cubicBezTo>
                    <a:pt x="4965" y="26861"/>
                    <a:pt x="5049" y="26789"/>
                    <a:pt x="5120" y="26718"/>
                  </a:cubicBezTo>
                  <a:cubicBezTo>
                    <a:pt x="5227" y="26611"/>
                    <a:pt x="5334" y="26515"/>
                    <a:pt x="5442" y="26420"/>
                  </a:cubicBezTo>
                  <a:lnTo>
                    <a:pt x="5537" y="26313"/>
                  </a:lnTo>
                  <a:cubicBezTo>
                    <a:pt x="5572" y="26301"/>
                    <a:pt x="5584" y="26265"/>
                    <a:pt x="5620" y="26242"/>
                  </a:cubicBezTo>
                  <a:lnTo>
                    <a:pt x="5644" y="26206"/>
                  </a:lnTo>
                  <a:lnTo>
                    <a:pt x="5870" y="25968"/>
                  </a:lnTo>
                  <a:cubicBezTo>
                    <a:pt x="6096" y="25730"/>
                    <a:pt x="6311" y="25444"/>
                    <a:pt x="6513" y="25170"/>
                  </a:cubicBezTo>
                  <a:cubicBezTo>
                    <a:pt x="6787" y="24753"/>
                    <a:pt x="7001" y="24337"/>
                    <a:pt x="7132" y="23884"/>
                  </a:cubicBezTo>
                  <a:cubicBezTo>
                    <a:pt x="7263" y="23456"/>
                    <a:pt x="7347" y="22979"/>
                    <a:pt x="7358" y="22467"/>
                  </a:cubicBezTo>
                  <a:lnTo>
                    <a:pt x="7358" y="22289"/>
                  </a:lnTo>
                  <a:cubicBezTo>
                    <a:pt x="7358" y="21860"/>
                    <a:pt x="7311" y="21455"/>
                    <a:pt x="7227" y="21074"/>
                  </a:cubicBezTo>
                  <a:cubicBezTo>
                    <a:pt x="7192" y="20955"/>
                    <a:pt x="7168" y="20824"/>
                    <a:pt x="7120" y="20681"/>
                  </a:cubicBezTo>
                  <a:lnTo>
                    <a:pt x="7108" y="20622"/>
                  </a:lnTo>
                  <a:lnTo>
                    <a:pt x="7013" y="20360"/>
                  </a:lnTo>
                  <a:lnTo>
                    <a:pt x="7001" y="20312"/>
                  </a:lnTo>
                  <a:lnTo>
                    <a:pt x="6942" y="20134"/>
                  </a:lnTo>
                  <a:cubicBezTo>
                    <a:pt x="6882" y="19991"/>
                    <a:pt x="6823" y="19836"/>
                    <a:pt x="6751" y="19669"/>
                  </a:cubicBezTo>
                  <a:cubicBezTo>
                    <a:pt x="6656" y="19479"/>
                    <a:pt x="6573" y="19276"/>
                    <a:pt x="6489" y="19098"/>
                  </a:cubicBezTo>
                  <a:lnTo>
                    <a:pt x="6477" y="19062"/>
                  </a:lnTo>
                  <a:lnTo>
                    <a:pt x="6358" y="18812"/>
                  </a:lnTo>
                  <a:cubicBezTo>
                    <a:pt x="6299" y="18657"/>
                    <a:pt x="6275" y="18538"/>
                    <a:pt x="6239" y="18443"/>
                  </a:cubicBezTo>
                  <a:lnTo>
                    <a:pt x="6275" y="18360"/>
                  </a:lnTo>
                  <a:lnTo>
                    <a:pt x="6299" y="18288"/>
                  </a:lnTo>
                  <a:lnTo>
                    <a:pt x="6311" y="18264"/>
                  </a:lnTo>
                  <a:lnTo>
                    <a:pt x="6346" y="18205"/>
                  </a:lnTo>
                  <a:cubicBezTo>
                    <a:pt x="6573" y="17729"/>
                    <a:pt x="6823" y="17169"/>
                    <a:pt x="7061" y="16621"/>
                  </a:cubicBezTo>
                  <a:lnTo>
                    <a:pt x="7132" y="16443"/>
                  </a:lnTo>
                  <a:cubicBezTo>
                    <a:pt x="7358" y="15955"/>
                    <a:pt x="7597" y="15407"/>
                    <a:pt x="7823" y="14871"/>
                  </a:cubicBezTo>
                  <a:cubicBezTo>
                    <a:pt x="7835" y="14847"/>
                    <a:pt x="7835" y="14835"/>
                    <a:pt x="7835" y="14824"/>
                  </a:cubicBezTo>
                  <a:lnTo>
                    <a:pt x="7835" y="14883"/>
                  </a:lnTo>
                  <a:lnTo>
                    <a:pt x="7835" y="14943"/>
                  </a:lnTo>
                  <a:lnTo>
                    <a:pt x="7835" y="15062"/>
                  </a:lnTo>
                  <a:cubicBezTo>
                    <a:pt x="7835" y="15431"/>
                    <a:pt x="7835" y="15776"/>
                    <a:pt x="7847" y="16086"/>
                  </a:cubicBezTo>
                  <a:lnTo>
                    <a:pt x="7847" y="16193"/>
                  </a:lnTo>
                  <a:lnTo>
                    <a:pt x="7847" y="16240"/>
                  </a:lnTo>
                  <a:lnTo>
                    <a:pt x="7847" y="16276"/>
                  </a:lnTo>
                  <a:cubicBezTo>
                    <a:pt x="7858" y="16550"/>
                    <a:pt x="7882" y="16860"/>
                    <a:pt x="7894" y="17157"/>
                  </a:cubicBezTo>
                  <a:lnTo>
                    <a:pt x="7894" y="17252"/>
                  </a:lnTo>
                  <a:lnTo>
                    <a:pt x="7894" y="17276"/>
                  </a:lnTo>
                  <a:cubicBezTo>
                    <a:pt x="7906" y="17395"/>
                    <a:pt x="7906" y="17526"/>
                    <a:pt x="7918" y="17645"/>
                  </a:cubicBezTo>
                  <a:cubicBezTo>
                    <a:pt x="7918" y="17705"/>
                    <a:pt x="7942" y="17764"/>
                    <a:pt x="7942" y="17824"/>
                  </a:cubicBezTo>
                  <a:lnTo>
                    <a:pt x="7942" y="17860"/>
                  </a:lnTo>
                  <a:cubicBezTo>
                    <a:pt x="7954" y="17979"/>
                    <a:pt x="7954" y="18098"/>
                    <a:pt x="7966" y="18217"/>
                  </a:cubicBezTo>
                  <a:cubicBezTo>
                    <a:pt x="8001" y="18574"/>
                    <a:pt x="8037" y="18979"/>
                    <a:pt x="8097" y="19372"/>
                  </a:cubicBezTo>
                  <a:lnTo>
                    <a:pt x="8120" y="19538"/>
                  </a:lnTo>
                  <a:cubicBezTo>
                    <a:pt x="8144" y="19824"/>
                    <a:pt x="8192" y="20122"/>
                    <a:pt x="8239" y="20408"/>
                  </a:cubicBezTo>
                  <a:cubicBezTo>
                    <a:pt x="8370" y="21205"/>
                    <a:pt x="8478" y="21860"/>
                    <a:pt x="8632" y="22527"/>
                  </a:cubicBezTo>
                  <a:cubicBezTo>
                    <a:pt x="8728" y="22920"/>
                    <a:pt x="8835" y="23301"/>
                    <a:pt x="8918" y="23682"/>
                  </a:cubicBezTo>
                  <a:cubicBezTo>
                    <a:pt x="8954" y="23813"/>
                    <a:pt x="8990" y="23944"/>
                    <a:pt x="9025" y="24075"/>
                  </a:cubicBezTo>
                  <a:lnTo>
                    <a:pt x="8990" y="24110"/>
                  </a:lnTo>
                  <a:lnTo>
                    <a:pt x="8966" y="24134"/>
                  </a:lnTo>
                  <a:cubicBezTo>
                    <a:pt x="8906" y="24194"/>
                    <a:pt x="8859" y="24277"/>
                    <a:pt x="8799" y="24337"/>
                  </a:cubicBezTo>
                  <a:lnTo>
                    <a:pt x="8787" y="24349"/>
                  </a:lnTo>
                  <a:cubicBezTo>
                    <a:pt x="8751" y="24372"/>
                    <a:pt x="8740" y="24408"/>
                    <a:pt x="8716" y="24432"/>
                  </a:cubicBezTo>
                  <a:cubicBezTo>
                    <a:pt x="8632" y="24527"/>
                    <a:pt x="8573" y="24634"/>
                    <a:pt x="8501" y="24718"/>
                  </a:cubicBezTo>
                  <a:lnTo>
                    <a:pt x="8490" y="24753"/>
                  </a:lnTo>
                  <a:lnTo>
                    <a:pt x="8478" y="24777"/>
                  </a:lnTo>
                  <a:lnTo>
                    <a:pt x="8442" y="24813"/>
                  </a:lnTo>
                  <a:lnTo>
                    <a:pt x="8263" y="25075"/>
                  </a:lnTo>
                  <a:lnTo>
                    <a:pt x="8239" y="25122"/>
                  </a:lnTo>
                  <a:lnTo>
                    <a:pt x="8216" y="25134"/>
                  </a:lnTo>
                  <a:cubicBezTo>
                    <a:pt x="8156" y="25206"/>
                    <a:pt x="8097" y="25313"/>
                    <a:pt x="8037" y="25420"/>
                  </a:cubicBezTo>
                  <a:cubicBezTo>
                    <a:pt x="8025" y="25444"/>
                    <a:pt x="8001" y="25492"/>
                    <a:pt x="7978" y="25527"/>
                  </a:cubicBezTo>
                  <a:lnTo>
                    <a:pt x="7978" y="25539"/>
                  </a:lnTo>
                  <a:cubicBezTo>
                    <a:pt x="7942" y="25611"/>
                    <a:pt x="7906" y="25682"/>
                    <a:pt x="7858" y="25765"/>
                  </a:cubicBezTo>
                  <a:lnTo>
                    <a:pt x="7787" y="25896"/>
                  </a:lnTo>
                  <a:lnTo>
                    <a:pt x="7656" y="26182"/>
                  </a:lnTo>
                  <a:cubicBezTo>
                    <a:pt x="7608" y="26265"/>
                    <a:pt x="7561" y="26373"/>
                    <a:pt x="7525" y="26456"/>
                  </a:cubicBezTo>
                  <a:lnTo>
                    <a:pt x="7525" y="26480"/>
                  </a:lnTo>
                  <a:lnTo>
                    <a:pt x="7466" y="26599"/>
                  </a:lnTo>
                  <a:cubicBezTo>
                    <a:pt x="7406" y="26718"/>
                    <a:pt x="7358" y="26849"/>
                    <a:pt x="7311" y="26956"/>
                  </a:cubicBezTo>
                  <a:lnTo>
                    <a:pt x="7311" y="26968"/>
                  </a:lnTo>
                  <a:lnTo>
                    <a:pt x="7287" y="27051"/>
                  </a:lnTo>
                  <a:cubicBezTo>
                    <a:pt x="7227" y="27218"/>
                    <a:pt x="7180" y="27349"/>
                    <a:pt x="7132" y="27468"/>
                  </a:cubicBezTo>
                  <a:cubicBezTo>
                    <a:pt x="7013" y="27789"/>
                    <a:pt x="6906" y="28123"/>
                    <a:pt x="6846" y="28480"/>
                  </a:cubicBezTo>
                  <a:cubicBezTo>
                    <a:pt x="6787" y="28837"/>
                    <a:pt x="6763" y="29171"/>
                    <a:pt x="6763" y="29468"/>
                  </a:cubicBezTo>
                  <a:lnTo>
                    <a:pt x="6763" y="29480"/>
                  </a:lnTo>
                  <a:cubicBezTo>
                    <a:pt x="6763" y="29825"/>
                    <a:pt x="6787" y="30171"/>
                    <a:pt x="6870" y="30492"/>
                  </a:cubicBezTo>
                  <a:cubicBezTo>
                    <a:pt x="6942" y="30826"/>
                    <a:pt x="7013" y="31135"/>
                    <a:pt x="7120" y="31445"/>
                  </a:cubicBezTo>
                  <a:cubicBezTo>
                    <a:pt x="7227" y="31790"/>
                    <a:pt x="7370" y="32135"/>
                    <a:pt x="7501" y="32445"/>
                  </a:cubicBezTo>
                  <a:cubicBezTo>
                    <a:pt x="7728" y="32969"/>
                    <a:pt x="8013" y="33516"/>
                    <a:pt x="8370" y="34135"/>
                  </a:cubicBezTo>
                  <a:cubicBezTo>
                    <a:pt x="8692" y="34731"/>
                    <a:pt x="9073" y="35350"/>
                    <a:pt x="9371" y="35826"/>
                  </a:cubicBezTo>
                  <a:lnTo>
                    <a:pt x="9382" y="35838"/>
                  </a:lnTo>
                  <a:cubicBezTo>
                    <a:pt x="9763" y="36445"/>
                    <a:pt x="10109" y="36993"/>
                    <a:pt x="10454" y="37493"/>
                  </a:cubicBezTo>
                  <a:lnTo>
                    <a:pt x="10466" y="37505"/>
                  </a:lnTo>
                  <a:lnTo>
                    <a:pt x="10478" y="37529"/>
                  </a:lnTo>
                  <a:lnTo>
                    <a:pt x="10561" y="37636"/>
                  </a:lnTo>
                  <a:lnTo>
                    <a:pt x="10621" y="37707"/>
                  </a:lnTo>
                  <a:lnTo>
                    <a:pt x="10633" y="37731"/>
                  </a:lnTo>
                  <a:cubicBezTo>
                    <a:pt x="10740" y="37862"/>
                    <a:pt x="10823" y="38005"/>
                    <a:pt x="10918" y="38148"/>
                  </a:cubicBezTo>
                  <a:cubicBezTo>
                    <a:pt x="11180" y="38541"/>
                    <a:pt x="11466" y="38981"/>
                    <a:pt x="11776" y="39374"/>
                  </a:cubicBezTo>
                  <a:lnTo>
                    <a:pt x="11788" y="39410"/>
                  </a:lnTo>
                  <a:cubicBezTo>
                    <a:pt x="11823" y="39458"/>
                    <a:pt x="11847" y="39493"/>
                    <a:pt x="11895" y="39541"/>
                  </a:cubicBezTo>
                  <a:cubicBezTo>
                    <a:pt x="11954" y="39600"/>
                    <a:pt x="12026" y="39672"/>
                    <a:pt x="12121" y="39672"/>
                  </a:cubicBezTo>
                  <a:cubicBezTo>
                    <a:pt x="12228" y="39672"/>
                    <a:pt x="12311" y="39636"/>
                    <a:pt x="12371" y="39553"/>
                  </a:cubicBezTo>
                  <a:cubicBezTo>
                    <a:pt x="12430" y="39493"/>
                    <a:pt x="12442" y="39410"/>
                    <a:pt x="12466" y="39338"/>
                  </a:cubicBezTo>
                  <a:cubicBezTo>
                    <a:pt x="12490" y="39172"/>
                    <a:pt x="12526" y="38993"/>
                    <a:pt x="12550" y="38815"/>
                  </a:cubicBezTo>
                  <a:lnTo>
                    <a:pt x="12561" y="38696"/>
                  </a:lnTo>
                  <a:cubicBezTo>
                    <a:pt x="12621" y="38326"/>
                    <a:pt x="12681" y="38029"/>
                    <a:pt x="12728" y="37743"/>
                  </a:cubicBezTo>
                  <a:cubicBezTo>
                    <a:pt x="12776" y="37529"/>
                    <a:pt x="12823" y="37350"/>
                    <a:pt x="12859" y="37160"/>
                  </a:cubicBezTo>
                  <a:lnTo>
                    <a:pt x="13002" y="36719"/>
                  </a:lnTo>
                  <a:lnTo>
                    <a:pt x="13002" y="36695"/>
                  </a:lnTo>
                  <a:lnTo>
                    <a:pt x="13002" y="36683"/>
                  </a:lnTo>
                  <a:lnTo>
                    <a:pt x="13026" y="36612"/>
                  </a:lnTo>
                  <a:cubicBezTo>
                    <a:pt x="13133" y="36243"/>
                    <a:pt x="13216" y="35945"/>
                    <a:pt x="13300" y="35659"/>
                  </a:cubicBezTo>
                  <a:cubicBezTo>
                    <a:pt x="13323" y="35505"/>
                    <a:pt x="13371" y="35374"/>
                    <a:pt x="13395" y="35231"/>
                  </a:cubicBezTo>
                  <a:cubicBezTo>
                    <a:pt x="13431" y="35064"/>
                    <a:pt x="13478" y="34897"/>
                    <a:pt x="13514" y="34731"/>
                  </a:cubicBezTo>
                  <a:cubicBezTo>
                    <a:pt x="13621" y="34362"/>
                    <a:pt x="13752" y="34004"/>
                    <a:pt x="13871" y="33647"/>
                  </a:cubicBezTo>
                  <a:lnTo>
                    <a:pt x="13871" y="33635"/>
                  </a:lnTo>
                  <a:lnTo>
                    <a:pt x="13895" y="33623"/>
                  </a:lnTo>
                  <a:cubicBezTo>
                    <a:pt x="13966" y="33397"/>
                    <a:pt x="14050" y="33159"/>
                    <a:pt x="14133" y="32921"/>
                  </a:cubicBezTo>
                  <a:cubicBezTo>
                    <a:pt x="14193" y="32731"/>
                    <a:pt x="14228" y="32576"/>
                    <a:pt x="14264" y="32445"/>
                  </a:cubicBezTo>
                  <a:cubicBezTo>
                    <a:pt x="14288" y="32326"/>
                    <a:pt x="14312" y="32207"/>
                    <a:pt x="14335" y="32099"/>
                  </a:cubicBezTo>
                  <a:lnTo>
                    <a:pt x="14347" y="32016"/>
                  </a:lnTo>
                  <a:lnTo>
                    <a:pt x="14347" y="31980"/>
                  </a:lnTo>
                  <a:lnTo>
                    <a:pt x="14347" y="31969"/>
                  </a:lnTo>
                  <a:cubicBezTo>
                    <a:pt x="14431" y="31671"/>
                    <a:pt x="14490" y="31373"/>
                    <a:pt x="14526" y="31064"/>
                  </a:cubicBezTo>
                  <a:cubicBezTo>
                    <a:pt x="14574" y="30766"/>
                    <a:pt x="14586" y="30468"/>
                    <a:pt x="14609" y="30195"/>
                  </a:cubicBezTo>
                  <a:cubicBezTo>
                    <a:pt x="14621" y="30004"/>
                    <a:pt x="14621" y="29849"/>
                    <a:pt x="14621" y="29730"/>
                  </a:cubicBezTo>
                  <a:cubicBezTo>
                    <a:pt x="14621" y="29552"/>
                    <a:pt x="14609" y="29397"/>
                    <a:pt x="14586" y="29230"/>
                  </a:cubicBezTo>
                  <a:cubicBezTo>
                    <a:pt x="14562" y="28980"/>
                    <a:pt x="14502" y="28694"/>
                    <a:pt x="14407" y="28349"/>
                  </a:cubicBezTo>
                  <a:cubicBezTo>
                    <a:pt x="14383" y="28266"/>
                    <a:pt x="14371" y="28182"/>
                    <a:pt x="14335" y="28123"/>
                  </a:cubicBezTo>
                  <a:lnTo>
                    <a:pt x="14371" y="28123"/>
                  </a:lnTo>
                  <a:cubicBezTo>
                    <a:pt x="14633" y="28242"/>
                    <a:pt x="14931" y="28361"/>
                    <a:pt x="15300" y="28516"/>
                  </a:cubicBezTo>
                  <a:cubicBezTo>
                    <a:pt x="15990" y="28778"/>
                    <a:pt x="16729" y="29063"/>
                    <a:pt x="17205" y="29242"/>
                  </a:cubicBezTo>
                  <a:lnTo>
                    <a:pt x="17372" y="29302"/>
                  </a:lnTo>
                  <a:cubicBezTo>
                    <a:pt x="17657" y="29409"/>
                    <a:pt x="17967" y="29528"/>
                    <a:pt x="18360" y="29647"/>
                  </a:cubicBezTo>
                  <a:cubicBezTo>
                    <a:pt x="18741" y="29778"/>
                    <a:pt x="19086" y="29885"/>
                    <a:pt x="19396" y="30004"/>
                  </a:cubicBezTo>
                  <a:cubicBezTo>
                    <a:pt x="19550" y="30064"/>
                    <a:pt x="19705" y="30123"/>
                    <a:pt x="19860" y="30183"/>
                  </a:cubicBezTo>
                  <a:cubicBezTo>
                    <a:pt x="20003" y="30242"/>
                    <a:pt x="20205" y="30314"/>
                    <a:pt x="20384" y="30373"/>
                  </a:cubicBezTo>
                  <a:cubicBezTo>
                    <a:pt x="20515" y="30433"/>
                    <a:pt x="20705" y="30492"/>
                    <a:pt x="20884" y="30552"/>
                  </a:cubicBezTo>
                  <a:cubicBezTo>
                    <a:pt x="20955" y="30587"/>
                    <a:pt x="21051" y="30599"/>
                    <a:pt x="21134" y="30623"/>
                  </a:cubicBezTo>
                  <a:cubicBezTo>
                    <a:pt x="21182" y="30623"/>
                    <a:pt x="21229" y="30647"/>
                    <a:pt x="21277" y="30659"/>
                  </a:cubicBezTo>
                  <a:lnTo>
                    <a:pt x="21301" y="30671"/>
                  </a:lnTo>
                  <a:cubicBezTo>
                    <a:pt x="21360" y="30683"/>
                    <a:pt x="21432" y="30706"/>
                    <a:pt x="21491" y="30706"/>
                  </a:cubicBezTo>
                  <a:cubicBezTo>
                    <a:pt x="21539" y="30706"/>
                    <a:pt x="21586" y="30706"/>
                    <a:pt x="21634" y="30671"/>
                  </a:cubicBezTo>
                  <a:cubicBezTo>
                    <a:pt x="21670" y="30659"/>
                    <a:pt x="21705" y="30623"/>
                    <a:pt x="21729" y="30587"/>
                  </a:cubicBezTo>
                  <a:cubicBezTo>
                    <a:pt x="21765" y="30540"/>
                    <a:pt x="21777" y="30480"/>
                    <a:pt x="21777" y="30433"/>
                  </a:cubicBezTo>
                  <a:lnTo>
                    <a:pt x="21777" y="30373"/>
                  </a:lnTo>
                  <a:cubicBezTo>
                    <a:pt x="21765" y="30302"/>
                    <a:pt x="21729" y="30242"/>
                    <a:pt x="21705" y="30195"/>
                  </a:cubicBezTo>
                  <a:lnTo>
                    <a:pt x="21670" y="30147"/>
                  </a:lnTo>
                  <a:lnTo>
                    <a:pt x="21634" y="30075"/>
                  </a:lnTo>
                  <a:lnTo>
                    <a:pt x="21586" y="30004"/>
                  </a:lnTo>
                  <a:cubicBezTo>
                    <a:pt x="21527" y="29933"/>
                    <a:pt x="21479" y="29849"/>
                    <a:pt x="21432" y="29778"/>
                  </a:cubicBezTo>
                  <a:lnTo>
                    <a:pt x="21432" y="29766"/>
                  </a:lnTo>
                  <a:lnTo>
                    <a:pt x="21432" y="29754"/>
                  </a:lnTo>
                  <a:cubicBezTo>
                    <a:pt x="21348" y="29635"/>
                    <a:pt x="21277" y="29516"/>
                    <a:pt x="21193" y="29373"/>
                  </a:cubicBezTo>
                  <a:lnTo>
                    <a:pt x="21193" y="29361"/>
                  </a:lnTo>
                  <a:lnTo>
                    <a:pt x="21193" y="29349"/>
                  </a:lnTo>
                  <a:cubicBezTo>
                    <a:pt x="21122" y="29218"/>
                    <a:pt x="21039" y="29040"/>
                    <a:pt x="20943" y="28873"/>
                  </a:cubicBezTo>
                  <a:lnTo>
                    <a:pt x="20717" y="28385"/>
                  </a:lnTo>
                  <a:cubicBezTo>
                    <a:pt x="20586" y="28063"/>
                    <a:pt x="20455" y="27742"/>
                    <a:pt x="20348" y="27468"/>
                  </a:cubicBezTo>
                  <a:lnTo>
                    <a:pt x="20348" y="27456"/>
                  </a:lnTo>
                  <a:lnTo>
                    <a:pt x="20301" y="27337"/>
                  </a:lnTo>
                  <a:cubicBezTo>
                    <a:pt x="20217" y="27099"/>
                    <a:pt x="20110" y="26873"/>
                    <a:pt x="20027" y="26658"/>
                  </a:cubicBezTo>
                  <a:lnTo>
                    <a:pt x="19920" y="26420"/>
                  </a:lnTo>
                  <a:lnTo>
                    <a:pt x="19872" y="26301"/>
                  </a:lnTo>
                  <a:lnTo>
                    <a:pt x="19872" y="26277"/>
                  </a:lnTo>
                  <a:cubicBezTo>
                    <a:pt x="19622" y="25670"/>
                    <a:pt x="19348" y="25051"/>
                    <a:pt x="19110" y="24408"/>
                  </a:cubicBezTo>
                  <a:cubicBezTo>
                    <a:pt x="18872" y="23765"/>
                    <a:pt x="18610" y="23039"/>
                    <a:pt x="18253" y="22372"/>
                  </a:cubicBezTo>
                  <a:cubicBezTo>
                    <a:pt x="18086" y="22051"/>
                    <a:pt x="17895" y="21729"/>
                    <a:pt x="17645" y="21384"/>
                  </a:cubicBezTo>
                  <a:lnTo>
                    <a:pt x="17610" y="21336"/>
                  </a:lnTo>
                  <a:cubicBezTo>
                    <a:pt x="17586" y="21277"/>
                    <a:pt x="17538" y="21241"/>
                    <a:pt x="17491" y="21181"/>
                  </a:cubicBezTo>
                  <a:cubicBezTo>
                    <a:pt x="17479" y="21158"/>
                    <a:pt x="17467" y="21134"/>
                    <a:pt x="17431" y="21098"/>
                  </a:cubicBezTo>
                  <a:cubicBezTo>
                    <a:pt x="17383" y="21039"/>
                    <a:pt x="17360" y="21003"/>
                    <a:pt x="17312" y="20955"/>
                  </a:cubicBezTo>
                  <a:cubicBezTo>
                    <a:pt x="17193" y="20824"/>
                    <a:pt x="17074" y="20681"/>
                    <a:pt x="16943" y="20550"/>
                  </a:cubicBezTo>
                  <a:cubicBezTo>
                    <a:pt x="16895" y="20527"/>
                    <a:pt x="16836" y="20443"/>
                    <a:pt x="16764" y="20384"/>
                  </a:cubicBezTo>
                  <a:cubicBezTo>
                    <a:pt x="16729" y="20372"/>
                    <a:pt x="16717" y="20360"/>
                    <a:pt x="16693" y="20324"/>
                  </a:cubicBezTo>
                  <a:lnTo>
                    <a:pt x="16669" y="20312"/>
                  </a:lnTo>
                  <a:cubicBezTo>
                    <a:pt x="16610" y="20265"/>
                    <a:pt x="16550" y="20205"/>
                    <a:pt x="16491" y="20169"/>
                  </a:cubicBezTo>
                  <a:lnTo>
                    <a:pt x="16276" y="19991"/>
                  </a:lnTo>
                  <a:lnTo>
                    <a:pt x="16240" y="19955"/>
                  </a:lnTo>
                  <a:cubicBezTo>
                    <a:pt x="16193" y="19908"/>
                    <a:pt x="16157" y="19884"/>
                    <a:pt x="16110" y="19848"/>
                  </a:cubicBezTo>
                  <a:cubicBezTo>
                    <a:pt x="16074" y="19836"/>
                    <a:pt x="16050" y="19824"/>
                    <a:pt x="16038" y="19812"/>
                  </a:cubicBezTo>
                  <a:cubicBezTo>
                    <a:pt x="15752" y="19610"/>
                    <a:pt x="15443" y="19431"/>
                    <a:pt x="15002" y="19241"/>
                  </a:cubicBezTo>
                  <a:lnTo>
                    <a:pt x="14990" y="19241"/>
                  </a:lnTo>
                  <a:lnTo>
                    <a:pt x="14764" y="19157"/>
                  </a:lnTo>
                  <a:cubicBezTo>
                    <a:pt x="14740" y="19134"/>
                    <a:pt x="14728" y="19134"/>
                    <a:pt x="14693" y="19122"/>
                  </a:cubicBezTo>
                  <a:lnTo>
                    <a:pt x="14681" y="19110"/>
                  </a:lnTo>
                  <a:lnTo>
                    <a:pt x="14645" y="19110"/>
                  </a:lnTo>
                  <a:cubicBezTo>
                    <a:pt x="14609" y="19098"/>
                    <a:pt x="14550" y="19062"/>
                    <a:pt x="14502" y="19050"/>
                  </a:cubicBezTo>
                  <a:lnTo>
                    <a:pt x="14407" y="19015"/>
                  </a:lnTo>
                  <a:lnTo>
                    <a:pt x="14205" y="18943"/>
                  </a:lnTo>
                  <a:cubicBezTo>
                    <a:pt x="14109" y="18919"/>
                    <a:pt x="14014" y="18884"/>
                    <a:pt x="13907" y="18872"/>
                  </a:cubicBezTo>
                  <a:lnTo>
                    <a:pt x="13895" y="18872"/>
                  </a:lnTo>
                  <a:lnTo>
                    <a:pt x="13847" y="18860"/>
                  </a:lnTo>
                  <a:cubicBezTo>
                    <a:pt x="13740" y="18836"/>
                    <a:pt x="13621" y="18824"/>
                    <a:pt x="13502" y="18812"/>
                  </a:cubicBezTo>
                  <a:cubicBezTo>
                    <a:pt x="13270" y="18794"/>
                    <a:pt x="13070" y="18785"/>
                    <a:pt x="12886" y="18785"/>
                  </a:cubicBezTo>
                  <a:cubicBezTo>
                    <a:pt x="12701" y="18785"/>
                    <a:pt x="12532" y="18794"/>
                    <a:pt x="12359" y="18812"/>
                  </a:cubicBezTo>
                  <a:cubicBezTo>
                    <a:pt x="12192" y="18824"/>
                    <a:pt x="12002" y="18836"/>
                    <a:pt x="11811" y="18872"/>
                  </a:cubicBezTo>
                  <a:cubicBezTo>
                    <a:pt x="11716" y="18884"/>
                    <a:pt x="11645" y="18919"/>
                    <a:pt x="11573" y="18931"/>
                  </a:cubicBezTo>
                  <a:lnTo>
                    <a:pt x="11526" y="18943"/>
                  </a:lnTo>
                  <a:cubicBezTo>
                    <a:pt x="11430" y="18979"/>
                    <a:pt x="11335" y="19003"/>
                    <a:pt x="11240" y="19050"/>
                  </a:cubicBezTo>
                  <a:cubicBezTo>
                    <a:pt x="11073" y="19122"/>
                    <a:pt x="10930" y="19217"/>
                    <a:pt x="10776" y="19312"/>
                  </a:cubicBezTo>
                  <a:lnTo>
                    <a:pt x="10752" y="19348"/>
                  </a:lnTo>
                  <a:lnTo>
                    <a:pt x="10740" y="19360"/>
                  </a:lnTo>
                  <a:cubicBezTo>
                    <a:pt x="10680" y="19276"/>
                    <a:pt x="10597" y="19169"/>
                    <a:pt x="10525" y="19074"/>
                  </a:cubicBezTo>
                  <a:cubicBezTo>
                    <a:pt x="10466" y="19003"/>
                    <a:pt x="10406" y="18919"/>
                    <a:pt x="10347" y="18824"/>
                  </a:cubicBezTo>
                  <a:lnTo>
                    <a:pt x="10347" y="18812"/>
                  </a:lnTo>
                  <a:cubicBezTo>
                    <a:pt x="10335" y="18765"/>
                    <a:pt x="10299" y="18741"/>
                    <a:pt x="10275" y="18693"/>
                  </a:cubicBezTo>
                  <a:cubicBezTo>
                    <a:pt x="10204" y="18598"/>
                    <a:pt x="10144" y="18503"/>
                    <a:pt x="10085" y="18395"/>
                  </a:cubicBezTo>
                  <a:lnTo>
                    <a:pt x="10049" y="18348"/>
                  </a:lnTo>
                  <a:lnTo>
                    <a:pt x="10025" y="18300"/>
                  </a:lnTo>
                  <a:lnTo>
                    <a:pt x="10002" y="18288"/>
                  </a:lnTo>
                  <a:cubicBezTo>
                    <a:pt x="9966" y="18217"/>
                    <a:pt x="9906" y="18110"/>
                    <a:pt x="9847" y="18003"/>
                  </a:cubicBezTo>
                  <a:lnTo>
                    <a:pt x="9644" y="17669"/>
                  </a:lnTo>
                  <a:lnTo>
                    <a:pt x="9633" y="17645"/>
                  </a:lnTo>
                  <a:lnTo>
                    <a:pt x="9549" y="17467"/>
                  </a:lnTo>
                  <a:lnTo>
                    <a:pt x="9525" y="17455"/>
                  </a:lnTo>
                  <a:cubicBezTo>
                    <a:pt x="9466" y="17336"/>
                    <a:pt x="9406" y="17205"/>
                    <a:pt x="9347" y="17074"/>
                  </a:cubicBezTo>
                  <a:lnTo>
                    <a:pt x="9263" y="16860"/>
                  </a:lnTo>
                  <a:lnTo>
                    <a:pt x="9168" y="16657"/>
                  </a:lnTo>
                  <a:cubicBezTo>
                    <a:pt x="9144" y="16574"/>
                    <a:pt x="9109" y="16514"/>
                    <a:pt x="9085" y="16443"/>
                  </a:cubicBezTo>
                  <a:cubicBezTo>
                    <a:pt x="9085" y="16419"/>
                    <a:pt x="9073" y="16383"/>
                    <a:pt x="9049" y="16359"/>
                  </a:cubicBezTo>
                  <a:cubicBezTo>
                    <a:pt x="9013" y="16252"/>
                    <a:pt x="8978" y="16145"/>
                    <a:pt x="8930" y="16038"/>
                  </a:cubicBezTo>
                  <a:lnTo>
                    <a:pt x="8930" y="15705"/>
                  </a:lnTo>
                  <a:cubicBezTo>
                    <a:pt x="8930" y="15312"/>
                    <a:pt x="8954" y="14931"/>
                    <a:pt x="8966" y="14526"/>
                  </a:cubicBezTo>
                  <a:cubicBezTo>
                    <a:pt x="8966" y="14407"/>
                    <a:pt x="8966" y="14300"/>
                    <a:pt x="8978" y="14193"/>
                  </a:cubicBezTo>
                  <a:lnTo>
                    <a:pt x="8978" y="14181"/>
                  </a:lnTo>
                  <a:lnTo>
                    <a:pt x="8990" y="14062"/>
                  </a:lnTo>
                  <a:lnTo>
                    <a:pt x="9013" y="13895"/>
                  </a:lnTo>
                  <a:lnTo>
                    <a:pt x="9013" y="13883"/>
                  </a:lnTo>
                  <a:cubicBezTo>
                    <a:pt x="9025" y="13776"/>
                    <a:pt x="9025" y="13657"/>
                    <a:pt x="9037" y="13562"/>
                  </a:cubicBezTo>
                  <a:lnTo>
                    <a:pt x="9049" y="13335"/>
                  </a:lnTo>
                  <a:lnTo>
                    <a:pt x="9049" y="13323"/>
                  </a:lnTo>
                  <a:cubicBezTo>
                    <a:pt x="9073" y="13061"/>
                    <a:pt x="9109" y="12764"/>
                    <a:pt x="9144" y="12466"/>
                  </a:cubicBezTo>
                  <a:cubicBezTo>
                    <a:pt x="9252" y="11692"/>
                    <a:pt x="9347" y="10906"/>
                    <a:pt x="9466" y="10121"/>
                  </a:cubicBezTo>
                  <a:cubicBezTo>
                    <a:pt x="9513" y="9871"/>
                    <a:pt x="9561" y="9597"/>
                    <a:pt x="9609" y="9347"/>
                  </a:cubicBezTo>
                  <a:lnTo>
                    <a:pt x="9609" y="9335"/>
                  </a:lnTo>
                  <a:lnTo>
                    <a:pt x="9609" y="9311"/>
                  </a:lnTo>
                  <a:lnTo>
                    <a:pt x="9633" y="9168"/>
                  </a:lnTo>
                  <a:lnTo>
                    <a:pt x="9668" y="9037"/>
                  </a:lnTo>
                  <a:cubicBezTo>
                    <a:pt x="9680" y="8930"/>
                    <a:pt x="9704" y="8823"/>
                    <a:pt x="9728" y="8739"/>
                  </a:cubicBezTo>
                  <a:lnTo>
                    <a:pt x="9728" y="8716"/>
                  </a:lnTo>
                  <a:lnTo>
                    <a:pt x="9740" y="8620"/>
                  </a:lnTo>
                  <a:lnTo>
                    <a:pt x="9740" y="8597"/>
                  </a:lnTo>
                  <a:lnTo>
                    <a:pt x="9752" y="8513"/>
                  </a:lnTo>
                  <a:cubicBezTo>
                    <a:pt x="9787" y="8358"/>
                    <a:pt x="9823" y="8204"/>
                    <a:pt x="9859" y="8049"/>
                  </a:cubicBezTo>
                  <a:lnTo>
                    <a:pt x="9906" y="7882"/>
                  </a:lnTo>
                  <a:lnTo>
                    <a:pt x="9918" y="7858"/>
                  </a:lnTo>
                  <a:lnTo>
                    <a:pt x="9918" y="7835"/>
                  </a:lnTo>
                  <a:lnTo>
                    <a:pt x="9918" y="7823"/>
                  </a:lnTo>
                  <a:cubicBezTo>
                    <a:pt x="9966" y="7620"/>
                    <a:pt x="10025" y="7382"/>
                    <a:pt x="10097" y="7156"/>
                  </a:cubicBezTo>
                  <a:cubicBezTo>
                    <a:pt x="10121" y="7061"/>
                    <a:pt x="10156" y="6965"/>
                    <a:pt x="10180" y="6870"/>
                  </a:cubicBezTo>
                  <a:lnTo>
                    <a:pt x="10204" y="6823"/>
                  </a:lnTo>
                  <a:cubicBezTo>
                    <a:pt x="10275" y="6584"/>
                    <a:pt x="10347" y="6311"/>
                    <a:pt x="10442" y="6049"/>
                  </a:cubicBezTo>
                  <a:lnTo>
                    <a:pt x="10466" y="5953"/>
                  </a:lnTo>
                  <a:lnTo>
                    <a:pt x="10466" y="5930"/>
                  </a:lnTo>
                  <a:lnTo>
                    <a:pt x="10478" y="5906"/>
                  </a:lnTo>
                  <a:lnTo>
                    <a:pt x="10799" y="4965"/>
                  </a:lnTo>
                  <a:lnTo>
                    <a:pt x="10895" y="4668"/>
                  </a:lnTo>
                  <a:lnTo>
                    <a:pt x="11002" y="4370"/>
                  </a:lnTo>
                  <a:cubicBezTo>
                    <a:pt x="11037" y="4287"/>
                    <a:pt x="11073" y="4179"/>
                    <a:pt x="11109" y="4084"/>
                  </a:cubicBezTo>
                  <a:lnTo>
                    <a:pt x="11121" y="4048"/>
                  </a:lnTo>
                  <a:lnTo>
                    <a:pt x="11121" y="4025"/>
                  </a:lnTo>
                  <a:lnTo>
                    <a:pt x="11133" y="4001"/>
                  </a:lnTo>
                  <a:cubicBezTo>
                    <a:pt x="11168" y="3953"/>
                    <a:pt x="11180" y="3906"/>
                    <a:pt x="11192" y="3870"/>
                  </a:cubicBezTo>
                  <a:cubicBezTo>
                    <a:pt x="11335" y="3536"/>
                    <a:pt x="11466" y="3191"/>
                    <a:pt x="11597" y="2870"/>
                  </a:cubicBezTo>
                  <a:lnTo>
                    <a:pt x="11609" y="2834"/>
                  </a:lnTo>
                  <a:lnTo>
                    <a:pt x="11609" y="2822"/>
                  </a:lnTo>
                  <a:lnTo>
                    <a:pt x="11609" y="2810"/>
                  </a:lnTo>
                  <a:lnTo>
                    <a:pt x="11633" y="2774"/>
                  </a:lnTo>
                  <a:lnTo>
                    <a:pt x="11764" y="2465"/>
                  </a:lnTo>
                  <a:lnTo>
                    <a:pt x="11764" y="2453"/>
                  </a:lnTo>
                  <a:cubicBezTo>
                    <a:pt x="11776" y="2417"/>
                    <a:pt x="11811" y="2382"/>
                    <a:pt x="11823" y="2334"/>
                  </a:cubicBezTo>
                  <a:cubicBezTo>
                    <a:pt x="11930" y="2108"/>
                    <a:pt x="12049" y="1858"/>
                    <a:pt x="12192" y="1584"/>
                  </a:cubicBezTo>
                  <a:cubicBezTo>
                    <a:pt x="12311" y="1370"/>
                    <a:pt x="12442" y="1191"/>
                    <a:pt x="12561" y="1012"/>
                  </a:cubicBezTo>
                  <a:cubicBezTo>
                    <a:pt x="12669" y="846"/>
                    <a:pt x="12788" y="691"/>
                    <a:pt x="12919" y="548"/>
                  </a:cubicBezTo>
                  <a:lnTo>
                    <a:pt x="13014" y="453"/>
                  </a:lnTo>
                  <a:cubicBezTo>
                    <a:pt x="13085" y="417"/>
                    <a:pt x="13145" y="322"/>
                    <a:pt x="13145" y="238"/>
                  </a:cubicBezTo>
                  <a:cubicBezTo>
                    <a:pt x="13145" y="191"/>
                    <a:pt x="13121" y="131"/>
                    <a:pt x="13085" y="84"/>
                  </a:cubicBezTo>
                  <a:cubicBezTo>
                    <a:pt x="13062" y="36"/>
                    <a:pt x="12978" y="12"/>
                    <a:pt x="129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rot="10105750">
              <a:off x="6549500" y="3251083"/>
              <a:ext cx="212769" cy="133111"/>
            </a:xfrm>
            <a:custGeom>
              <a:rect b="b" l="l" r="r" t="t"/>
              <a:pathLst>
                <a:path extrusionOk="0" h="3122" w="4990">
                  <a:moveTo>
                    <a:pt x="3156" y="1191"/>
                  </a:moveTo>
                  <a:cubicBezTo>
                    <a:pt x="3144" y="1191"/>
                    <a:pt x="3144" y="1203"/>
                    <a:pt x="3132" y="1203"/>
                  </a:cubicBezTo>
                  <a:cubicBezTo>
                    <a:pt x="3144" y="1203"/>
                    <a:pt x="3156" y="1203"/>
                    <a:pt x="3156" y="1191"/>
                  </a:cubicBezTo>
                  <a:close/>
                  <a:moveTo>
                    <a:pt x="3334" y="1489"/>
                  </a:moveTo>
                  <a:lnTo>
                    <a:pt x="3334" y="1489"/>
                  </a:lnTo>
                  <a:cubicBezTo>
                    <a:pt x="3334" y="1489"/>
                    <a:pt x="3333" y="1489"/>
                    <a:pt x="3330" y="1489"/>
                  </a:cubicBezTo>
                  <a:lnTo>
                    <a:pt x="3330" y="1489"/>
                  </a:lnTo>
                  <a:cubicBezTo>
                    <a:pt x="3331" y="1489"/>
                    <a:pt x="3333" y="1489"/>
                    <a:pt x="3334" y="1489"/>
                  </a:cubicBezTo>
                  <a:close/>
                  <a:moveTo>
                    <a:pt x="4763" y="0"/>
                  </a:moveTo>
                  <a:cubicBezTo>
                    <a:pt x="4703" y="0"/>
                    <a:pt x="4656" y="48"/>
                    <a:pt x="4644" y="96"/>
                  </a:cubicBezTo>
                  <a:cubicBezTo>
                    <a:pt x="4632" y="119"/>
                    <a:pt x="4596" y="155"/>
                    <a:pt x="4572" y="179"/>
                  </a:cubicBezTo>
                  <a:cubicBezTo>
                    <a:pt x="4453" y="298"/>
                    <a:pt x="4322" y="417"/>
                    <a:pt x="4180" y="524"/>
                  </a:cubicBezTo>
                  <a:cubicBezTo>
                    <a:pt x="4084" y="608"/>
                    <a:pt x="3977" y="691"/>
                    <a:pt x="3870" y="762"/>
                  </a:cubicBezTo>
                  <a:cubicBezTo>
                    <a:pt x="3644" y="905"/>
                    <a:pt x="3406" y="1060"/>
                    <a:pt x="3191" y="1191"/>
                  </a:cubicBezTo>
                  <a:cubicBezTo>
                    <a:pt x="2989" y="1310"/>
                    <a:pt x="2798" y="1429"/>
                    <a:pt x="2608" y="1536"/>
                  </a:cubicBezTo>
                  <a:cubicBezTo>
                    <a:pt x="2417" y="1643"/>
                    <a:pt x="2239" y="1739"/>
                    <a:pt x="2036" y="1846"/>
                  </a:cubicBezTo>
                  <a:lnTo>
                    <a:pt x="1060" y="2334"/>
                  </a:lnTo>
                  <a:cubicBezTo>
                    <a:pt x="751" y="2489"/>
                    <a:pt x="417" y="2632"/>
                    <a:pt x="108" y="2786"/>
                  </a:cubicBezTo>
                  <a:cubicBezTo>
                    <a:pt x="48" y="2798"/>
                    <a:pt x="0" y="2858"/>
                    <a:pt x="24" y="2977"/>
                  </a:cubicBezTo>
                  <a:cubicBezTo>
                    <a:pt x="24" y="2989"/>
                    <a:pt x="24" y="3025"/>
                    <a:pt x="48" y="3036"/>
                  </a:cubicBezTo>
                  <a:cubicBezTo>
                    <a:pt x="66" y="3089"/>
                    <a:pt x="128" y="3122"/>
                    <a:pt x="188" y="3122"/>
                  </a:cubicBezTo>
                  <a:cubicBezTo>
                    <a:pt x="210" y="3122"/>
                    <a:pt x="231" y="3117"/>
                    <a:pt x="250" y="3108"/>
                  </a:cubicBezTo>
                  <a:cubicBezTo>
                    <a:pt x="584" y="2965"/>
                    <a:pt x="905" y="2810"/>
                    <a:pt x="1239" y="2655"/>
                  </a:cubicBezTo>
                  <a:cubicBezTo>
                    <a:pt x="1560" y="2489"/>
                    <a:pt x="1870" y="2322"/>
                    <a:pt x="2203" y="2155"/>
                  </a:cubicBezTo>
                  <a:cubicBezTo>
                    <a:pt x="2525" y="2001"/>
                    <a:pt x="2858" y="1834"/>
                    <a:pt x="3168" y="1643"/>
                  </a:cubicBezTo>
                  <a:cubicBezTo>
                    <a:pt x="3168" y="1620"/>
                    <a:pt x="3179" y="1620"/>
                    <a:pt x="3179" y="1620"/>
                  </a:cubicBezTo>
                  <a:lnTo>
                    <a:pt x="3215" y="1620"/>
                  </a:lnTo>
                  <a:cubicBezTo>
                    <a:pt x="3227" y="1620"/>
                    <a:pt x="3227" y="1608"/>
                    <a:pt x="3239" y="1608"/>
                  </a:cubicBezTo>
                  <a:lnTo>
                    <a:pt x="3227" y="1608"/>
                  </a:lnTo>
                  <a:cubicBezTo>
                    <a:pt x="3239" y="1596"/>
                    <a:pt x="3275" y="1584"/>
                    <a:pt x="3287" y="1560"/>
                  </a:cubicBezTo>
                  <a:cubicBezTo>
                    <a:pt x="3287" y="1548"/>
                    <a:pt x="3298" y="1548"/>
                    <a:pt x="3298" y="1548"/>
                  </a:cubicBezTo>
                  <a:lnTo>
                    <a:pt x="3322" y="1536"/>
                  </a:lnTo>
                  <a:lnTo>
                    <a:pt x="3334" y="1524"/>
                  </a:lnTo>
                  <a:lnTo>
                    <a:pt x="3322" y="1524"/>
                  </a:lnTo>
                  <a:cubicBezTo>
                    <a:pt x="3584" y="1358"/>
                    <a:pt x="3834" y="1167"/>
                    <a:pt x="4096" y="989"/>
                  </a:cubicBezTo>
                  <a:cubicBezTo>
                    <a:pt x="4215" y="893"/>
                    <a:pt x="4334" y="786"/>
                    <a:pt x="4453" y="703"/>
                  </a:cubicBezTo>
                  <a:cubicBezTo>
                    <a:pt x="4513" y="655"/>
                    <a:pt x="4572" y="596"/>
                    <a:pt x="4632" y="548"/>
                  </a:cubicBezTo>
                  <a:cubicBezTo>
                    <a:pt x="4668" y="524"/>
                    <a:pt x="4715" y="477"/>
                    <a:pt x="4763" y="429"/>
                  </a:cubicBezTo>
                  <a:cubicBezTo>
                    <a:pt x="4834" y="358"/>
                    <a:pt x="4894" y="298"/>
                    <a:pt x="4942" y="215"/>
                  </a:cubicBezTo>
                  <a:cubicBezTo>
                    <a:pt x="4989" y="119"/>
                    <a:pt x="4906" y="0"/>
                    <a:pt x="4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8"/>
            <p:cNvSpPr/>
            <p:nvPr/>
          </p:nvSpPr>
          <p:spPr>
            <a:xfrm rot="10105750">
              <a:off x="6568925" y="2628243"/>
              <a:ext cx="118323" cy="262215"/>
            </a:xfrm>
            <a:custGeom>
              <a:rect b="b" l="l" r="r" t="t"/>
              <a:pathLst>
                <a:path extrusionOk="0" h="6150" w="2775">
                  <a:moveTo>
                    <a:pt x="2578" y="0"/>
                  </a:moveTo>
                  <a:cubicBezTo>
                    <a:pt x="2551" y="0"/>
                    <a:pt x="2525" y="3"/>
                    <a:pt x="2501" y="9"/>
                  </a:cubicBezTo>
                  <a:cubicBezTo>
                    <a:pt x="2453" y="33"/>
                    <a:pt x="2417" y="81"/>
                    <a:pt x="2394" y="116"/>
                  </a:cubicBezTo>
                  <a:cubicBezTo>
                    <a:pt x="2274" y="569"/>
                    <a:pt x="2155" y="1009"/>
                    <a:pt x="2013" y="1462"/>
                  </a:cubicBezTo>
                  <a:cubicBezTo>
                    <a:pt x="1941" y="1700"/>
                    <a:pt x="1858" y="1914"/>
                    <a:pt x="1774" y="2140"/>
                  </a:cubicBezTo>
                  <a:cubicBezTo>
                    <a:pt x="1691" y="2378"/>
                    <a:pt x="1596" y="2605"/>
                    <a:pt x="1512" y="2843"/>
                  </a:cubicBezTo>
                  <a:cubicBezTo>
                    <a:pt x="1334" y="3307"/>
                    <a:pt x="1131" y="3748"/>
                    <a:pt x="941" y="4200"/>
                  </a:cubicBezTo>
                  <a:cubicBezTo>
                    <a:pt x="834" y="4438"/>
                    <a:pt x="739" y="4664"/>
                    <a:pt x="631" y="4879"/>
                  </a:cubicBezTo>
                  <a:cubicBezTo>
                    <a:pt x="524" y="5093"/>
                    <a:pt x="405" y="5284"/>
                    <a:pt x="298" y="5498"/>
                  </a:cubicBezTo>
                  <a:cubicBezTo>
                    <a:pt x="215" y="5641"/>
                    <a:pt x="119" y="5772"/>
                    <a:pt x="36" y="5927"/>
                  </a:cubicBezTo>
                  <a:cubicBezTo>
                    <a:pt x="24" y="5974"/>
                    <a:pt x="0" y="5998"/>
                    <a:pt x="12" y="5998"/>
                  </a:cubicBezTo>
                  <a:lnTo>
                    <a:pt x="12" y="6010"/>
                  </a:lnTo>
                  <a:cubicBezTo>
                    <a:pt x="12" y="6057"/>
                    <a:pt x="48" y="6081"/>
                    <a:pt x="72" y="6117"/>
                  </a:cubicBezTo>
                  <a:cubicBezTo>
                    <a:pt x="97" y="6138"/>
                    <a:pt x="134" y="6149"/>
                    <a:pt x="171" y="6149"/>
                  </a:cubicBezTo>
                  <a:cubicBezTo>
                    <a:pt x="221" y="6149"/>
                    <a:pt x="271" y="6129"/>
                    <a:pt x="298" y="6081"/>
                  </a:cubicBezTo>
                  <a:cubicBezTo>
                    <a:pt x="358" y="5986"/>
                    <a:pt x="429" y="5867"/>
                    <a:pt x="489" y="5760"/>
                  </a:cubicBezTo>
                  <a:cubicBezTo>
                    <a:pt x="631" y="5546"/>
                    <a:pt x="774" y="5343"/>
                    <a:pt x="905" y="5153"/>
                  </a:cubicBezTo>
                  <a:cubicBezTo>
                    <a:pt x="965" y="5057"/>
                    <a:pt x="1048" y="4950"/>
                    <a:pt x="1108" y="4867"/>
                  </a:cubicBezTo>
                  <a:cubicBezTo>
                    <a:pt x="1179" y="4760"/>
                    <a:pt x="1239" y="4641"/>
                    <a:pt x="1310" y="4533"/>
                  </a:cubicBezTo>
                  <a:cubicBezTo>
                    <a:pt x="1382" y="4414"/>
                    <a:pt x="1441" y="4319"/>
                    <a:pt x="1501" y="4200"/>
                  </a:cubicBezTo>
                  <a:cubicBezTo>
                    <a:pt x="1560" y="4081"/>
                    <a:pt x="1620" y="3974"/>
                    <a:pt x="1679" y="3855"/>
                  </a:cubicBezTo>
                  <a:lnTo>
                    <a:pt x="1858" y="3498"/>
                  </a:lnTo>
                  <a:cubicBezTo>
                    <a:pt x="1917" y="3390"/>
                    <a:pt x="1977" y="3271"/>
                    <a:pt x="2024" y="3152"/>
                  </a:cubicBezTo>
                  <a:cubicBezTo>
                    <a:pt x="2072" y="3045"/>
                    <a:pt x="2120" y="2926"/>
                    <a:pt x="2155" y="2807"/>
                  </a:cubicBezTo>
                  <a:cubicBezTo>
                    <a:pt x="2203" y="2688"/>
                    <a:pt x="2239" y="2569"/>
                    <a:pt x="2274" y="2450"/>
                  </a:cubicBezTo>
                  <a:cubicBezTo>
                    <a:pt x="2370" y="2212"/>
                    <a:pt x="2429" y="1962"/>
                    <a:pt x="2489" y="1712"/>
                  </a:cubicBezTo>
                  <a:cubicBezTo>
                    <a:pt x="2548" y="1474"/>
                    <a:pt x="2596" y="1224"/>
                    <a:pt x="2632" y="962"/>
                  </a:cubicBezTo>
                  <a:cubicBezTo>
                    <a:pt x="2679" y="712"/>
                    <a:pt x="2715" y="474"/>
                    <a:pt x="2775" y="223"/>
                  </a:cubicBezTo>
                  <a:lnTo>
                    <a:pt x="2775" y="223"/>
                  </a:lnTo>
                  <a:cubicBezTo>
                    <a:pt x="2775" y="227"/>
                    <a:pt x="2775" y="231"/>
                    <a:pt x="2775" y="235"/>
                  </a:cubicBezTo>
                  <a:lnTo>
                    <a:pt x="2775" y="223"/>
                  </a:lnTo>
                  <a:cubicBezTo>
                    <a:pt x="2775" y="223"/>
                    <a:pt x="2775" y="223"/>
                    <a:pt x="2775" y="223"/>
                  </a:cubicBezTo>
                  <a:lnTo>
                    <a:pt x="2775" y="223"/>
                  </a:lnTo>
                  <a:cubicBezTo>
                    <a:pt x="2774" y="183"/>
                    <a:pt x="2772" y="160"/>
                    <a:pt x="2751" y="116"/>
                  </a:cubicBezTo>
                  <a:cubicBezTo>
                    <a:pt x="2739" y="69"/>
                    <a:pt x="2691" y="33"/>
                    <a:pt x="2655" y="9"/>
                  </a:cubicBezTo>
                  <a:cubicBezTo>
                    <a:pt x="2632" y="3"/>
                    <a:pt x="2605" y="0"/>
                    <a:pt x="25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
            <p:cNvSpPr/>
            <p:nvPr/>
          </p:nvSpPr>
          <p:spPr>
            <a:xfrm rot="10105750">
              <a:off x="6328565" y="2375439"/>
              <a:ext cx="67029" cy="292871"/>
            </a:xfrm>
            <a:custGeom>
              <a:rect b="b" l="l" r="r" t="t"/>
              <a:pathLst>
                <a:path extrusionOk="0" h="6869" w="1572">
                  <a:moveTo>
                    <a:pt x="200" y="1"/>
                  </a:moveTo>
                  <a:cubicBezTo>
                    <a:pt x="128" y="1"/>
                    <a:pt x="56" y="53"/>
                    <a:pt x="36" y="113"/>
                  </a:cubicBezTo>
                  <a:cubicBezTo>
                    <a:pt x="36" y="137"/>
                    <a:pt x="36" y="161"/>
                    <a:pt x="0" y="173"/>
                  </a:cubicBezTo>
                  <a:lnTo>
                    <a:pt x="0" y="185"/>
                  </a:lnTo>
                  <a:cubicBezTo>
                    <a:pt x="24" y="268"/>
                    <a:pt x="24" y="363"/>
                    <a:pt x="24" y="447"/>
                  </a:cubicBezTo>
                  <a:cubicBezTo>
                    <a:pt x="24" y="542"/>
                    <a:pt x="36" y="613"/>
                    <a:pt x="36" y="709"/>
                  </a:cubicBezTo>
                  <a:cubicBezTo>
                    <a:pt x="36" y="816"/>
                    <a:pt x="48" y="911"/>
                    <a:pt x="48" y="1018"/>
                  </a:cubicBezTo>
                  <a:lnTo>
                    <a:pt x="48" y="1304"/>
                  </a:lnTo>
                  <a:cubicBezTo>
                    <a:pt x="48" y="1530"/>
                    <a:pt x="48" y="1733"/>
                    <a:pt x="60" y="1935"/>
                  </a:cubicBezTo>
                  <a:cubicBezTo>
                    <a:pt x="72" y="2078"/>
                    <a:pt x="72" y="2209"/>
                    <a:pt x="96" y="2340"/>
                  </a:cubicBezTo>
                  <a:cubicBezTo>
                    <a:pt x="96" y="2495"/>
                    <a:pt x="107" y="2626"/>
                    <a:pt x="119" y="2780"/>
                  </a:cubicBezTo>
                  <a:lnTo>
                    <a:pt x="215" y="3399"/>
                  </a:lnTo>
                  <a:cubicBezTo>
                    <a:pt x="227" y="3518"/>
                    <a:pt x="250" y="3626"/>
                    <a:pt x="274" y="3745"/>
                  </a:cubicBezTo>
                  <a:cubicBezTo>
                    <a:pt x="298" y="3864"/>
                    <a:pt x="310" y="3983"/>
                    <a:pt x="346" y="4102"/>
                  </a:cubicBezTo>
                  <a:cubicBezTo>
                    <a:pt x="465" y="4578"/>
                    <a:pt x="584" y="5031"/>
                    <a:pt x="750" y="5495"/>
                  </a:cubicBezTo>
                  <a:cubicBezTo>
                    <a:pt x="834" y="5709"/>
                    <a:pt x="905" y="5924"/>
                    <a:pt x="1012" y="6138"/>
                  </a:cubicBezTo>
                  <a:cubicBezTo>
                    <a:pt x="1024" y="6185"/>
                    <a:pt x="1060" y="6245"/>
                    <a:pt x="1084" y="6305"/>
                  </a:cubicBezTo>
                  <a:cubicBezTo>
                    <a:pt x="1108" y="6364"/>
                    <a:pt x="1131" y="6400"/>
                    <a:pt x="1143" y="6459"/>
                  </a:cubicBezTo>
                  <a:cubicBezTo>
                    <a:pt x="1191" y="6566"/>
                    <a:pt x="1227" y="6674"/>
                    <a:pt x="1262" y="6781"/>
                  </a:cubicBezTo>
                  <a:cubicBezTo>
                    <a:pt x="1287" y="6839"/>
                    <a:pt x="1347" y="6868"/>
                    <a:pt x="1406" y="6868"/>
                  </a:cubicBezTo>
                  <a:cubicBezTo>
                    <a:pt x="1431" y="6868"/>
                    <a:pt x="1455" y="6863"/>
                    <a:pt x="1477" y="6852"/>
                  </a:cubicBezTo>
                  <a:cubicBezTo>
                    <a:pt x="1512" y="6840"/>
                    <a:pt x="1536" y="6805"/>
                    <a:pt x="1548" y="6757"/>
                  </a:cubicBezTo>
                  <a:cubicBezTo>
                    <a:pt x="1572" y="6721"/>
                    <a:pt x="1548" y="6686"/>
                    <a:pt x="1536" y="6650"/>
                  </a:cubicBezTo>
                  <a:cubicBezTo>
                    <a:pt x="1489" y="6507"/>
                    <a:pt x="1441" y="6388"/>
                    <a:pt x="1405" y="6257"/>
                  </a:cubicBezTo>
                  <a:cubicBezTo>
                    <a:pt x="1381" y="6209"/>
                    <a:pt x="1381" y="6185"/>
                    <a:pt x="1370" y="6150"/>
                  </a:cubicBezTo>
                  <a:cubicBezTo>
                    <a:pt x="1262" y="5709"/>
                    <a:pt x="1143" y="5257"/>
                    <a:pt x="1048" y="4816"/>
                  </a:cubicBezTo>
                  <a:cubicBezTo>
                    <a:pt x="941" y="4364"/>
                    <a:pt x="846" y="3923"/>
                    <a:pt x="762" y="3471"/>
                  </a:cubicBezTo>
                  <a:cubicBezTo>
                    <a:pt x="667" y="2995"/>
                    <a:pt x="584" y="2518"/>
                    <a:pt x="512" y="2042"/>
                  </a:cubicBezTo>
                  <a:lnTo>
                    <a:pt x="417" y="1375"/>
                  </a:lnTo>
                  <a:cubicBezTo>
                    <a:pt x="405" y="1256"/>
                    <a:pt x="393" y="1125"/>
                    <a:pt x="369" y="982"/>
                  </a:cubicBezTo>
                  <a:cubicBezTo>
                    <a:pt x="358" y="899"/>
                    <a:pt x="358" y="792"/>
                    <a:pt x="358" y="709"/>
                  </a:cubicBezTo>
                  <a:cubicBezTo>
                    <a:pt x="358" y="590"/>
                    <a:pt x="346" y="482"/>
                    <a:pt x="346" y="363"/>
                  </a:cubicBezTo>
                  <a:lnTo>
                    <a:pt x="346" y="209"/>
                  </a:lnTo>
                  <a:cubicBezTo>
                    <a:pt x="346" y="173"/>
                    <a:pt x="346" y="125"/>
                    <a:pt x="334" y="78"/>
                  </a:cubicBezTo>
                  <a:cubicBezTo>
                    <a:pt x="322" y="54"/>
                    <a:pt x="286" y="18"/>
                    <a:pt x="238" y="6"/>
                  </a:cubicBezTo>
                  <a:cubicBezTo>
                    <a:pt x="226" y="3"/>
                    <a:pt x="213" y="1"/>
                    <a:pt x="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8"/>
            <p:cNvSpPr/>
            <p:nvPr/>
          </p:nvSpPr>
          <p:spPr>
            <a:xfrm rot="10105750">
              <a:off x="6192919" y="2695568"/>
              <a:ext cx="204113" cy="171442"/>
            </a:xfrm>
            <a:custGeom>
              <a:rect b="b" l="l" r="r" t="t"/>
              <a:pathLst>
                <a:path extrusionOk="0" h="4021" w="4787">
                  <a:moveTo>
                    <a:pt x="191" y="0"/>
                  </a:moveTo>
                  <a:cubicBezTo>
                    <a:pt x="143" y="0"/>
                    <a:pt x="84" y="12"/>
                    <a:pt x="36" y="60"/>
                  </a:cubicBezTo>
                  <a:cubicBezTo>
                    <a:pt x="12" y="84"/>
                    <a:pt x="0" y="131"/>
                    <a:pt x="36" y="155"/>
                  </a:cubicBezTo>
                  <a:cubicBezTo>
                    <a:pt x="36" y="179"/>
                    <a:pt x="60" y="215"/>
                    <a:pt x="72" y="239"/>
                  </a:cubicBezTo>
                  <a:cubicBezTo>
                    <a:pt x="84" y="239"/>
                    <a:pt x="84" y="250"/>
                    <a:pt x="84" y="250"/>
                  </a:cubicBezTo>
                  <a:cubicBezTo>
                    <a:pt x="119" y="286"/>
                    <a:pt x="131" y="334"/>
                    <a:pt x="155" y="370"/>
                  </a:cubicBezTo>
                  <a:cubicBezTo>
                    <a:pt x="167" y="405"/>
                    <a:pt x="203" y="453"/>
                    <a:pt x="238" y="489"/>
                  </a:cubicBezTo>
                  <a:cubicBezTo>
                    <a:pt x="286" y="572"/>
                    <a:pt x="334" y="643"/>
                    <a:pt x="393" y="715"/>
                  </a:cubicBezTo>
                  <a:cubicBezTo>
                    <a:pt x="453" y="810"/>
                    <a:pt x="512" y="893"/>
                    <a:pt x="572" y="965"/>
                  </a:cubicBezTo>
                  <a:cubicBezTo>
                    <a:pt x="655" y="1048"/>
                    <a:pt x="715" y="1132"/>
                    <a:pt x="786" y="1227"/>
                  </a:cubicBezTo>
                  <a:lnTo>
                    <a:pt x="1012" y="1489"/>
                  </a:lnTo>
                  <a:lnTo>
                    <a:pt x="1262" y="1739"/>
                  </a:lnTo>
                  <a:cubicBezTo>
                    <a:pt x="1322" y="1798"/>
                    <a:pt x="1381" y="1882"/>
                    <a:pt x="1453" y="1941"/>
                  </a:cubicBezTo>
                  <a:cubicBezTo>
                    <a:pt x="1524" y="2001"/>
                    <a:pt x="1608" y="2072"/>
                    <a:pt x="1679" y="2132"/>
                  </a:cubicBezTo>
                  <a:cubicBezTo>
                    <a:pt x="1905" y="2310"/>
                    <a:pt x="2108" y="2501"/>
                    <a:pt x="2346" y="2667"/>
                  </a:cubicBezTo>
                  <a:cubicBezTo>
                    <a:pt x="2465" y="2751"/>
                    <a:pt x="2596" y="2846"/>
                    <a:pt x="2715" y="2929"/>
                  </a:cubicBezTo>
                  <a:cubicBezTo>
                    <a:pt x="2834" y="3025"/>
                    <a:pt x="2953" y="3096"/>
                    <a:pt x="3072" y="3167"/>
                  </a:cubicBezTo>
                  <a:cubicBezTo>
                    <a:pt x="3191" y="3251"/>
                    <a:pt x="3334" y="3322"/>
                    <a:pt x="3465" y="3394"/>
                  </a:cubicBezTo>
                  <a:cubicBezTo>
                    <a:pt x="3572" y="3465"/>
                    <a:pt x="3691" y="3525"/>
                    <a:pt x="3810" y="3584"/>
                  </a:cubicBezTo>
                  <a:cubicBezTo>
                    <a:pt x="4060" y="3727"/>
                    <a:pt x="4298" y="3858"/>
                    <a:pt x="4537" y="4001"/>
                  </a:cubicBezTo>
                  <a:cubicBezTo>
                    <a:pt x="4556" y="4014"/>
                    <a:pt x="4579" y="4020"/>
                    <a:pt x="4603" y="4020"/>
                  </a:cubicBezTo>
                  <a:cubicBezTo>
                    <a:pt x="4663" y="4020"/>
                    <a:pt x="4728" y="3981"/>
                    <a:pt x="4763" y="3929"/>
                  </a:cubicBezTo>
                  <a:cubicBezTo>
                    <a:pt x="4787" y="3870"/>
                    <a:pt x="4775" y="3763"/>
                    <a:pt x="4715" y="3727"/>
                  </a:cubicBezTo>
                  <a:cubicBezTo>
                    <a:pt x="4382" y="3501"/>
                    <a:pt x="4060" y="3263"/>
                    <a:pt x="3751" y="3013"/>
                  </a:cubicBezTo>
                  <a:cubicBezTo>
                    <a:pt x="3584" y="2894"/>
                    <a:pt x="3417" y="2739"/>
                    <a:pt x="3251" y="2608"/>
                  </a:cubicBezTo>
                  <a:cubicBezTo>
                    <a:pt x="3108" y="2489"/>
                    <a:pt x="2953" y="2358"/>
                    <a:pt x="2810" y="2215"/>
                  </a:cubicBezTo>
                  <a:cubicBezTo>
                    <a:pt x="2381" y="1846"/>
                    <a:pt x="1917" y="1501"/>
                    <a:pt x="1465" y="1143"/>
                  </a:cubicBezTo>
                  <a:cubicBezTo>
                    <a:pt x="1369" y="1072"/>
                    <a:pt x="1262" y="989"/>
                    <a:pt x="1155" y="893"/>
                  </a:cubicBezTo>
                  <a:cubicBezTo>
                    <a:pt x="1048" y="810"/>
                    <a:pt x="965" y="727"/>
                    <a:pt x="869" y="643"/>
                  </a:cubicBezTo>
                  <a:cubicBezTo>
                    <a:pt x="667" y="465"/>
                    <a:pt x="476" y="274"/>
                    <a:pt x="298" y="72"/>
                  </a:cubicBezTo>
                  <a:cubicBezTo>
                    <a:pt x="274" y="36"/>
                    <a:pt x="238" y="12"/>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53" name="Shape 153"/>
        <p:cNvGrpSpPr/>
        <p:nvPr/>
      </p:nvGrpSpPr>
      <p:grpSpPr>
        <a:xfrm>
          <a:off x="0" y="0"/>
          <a:ext cx="0" cy="0"/>
          <a:chOff x="0" y="0"/>
          <a:chExt cx="0" cy="0"/>
        </a:xfrm>
      </p:grpSpPr>
      <p:sp>
        <p:nvSpPr>
          <p:cNvPr id="154" name="Google Shape;154;p9"/>
          <p:cNvSpPr/>
          <p:nvPr/>
        </p:nvSpPr>
        <p:spPr>
          <a:xfrm rot="754036">
            <a:off x="-56793" y="4323862"/>
            <a:ext cx="2678136" cy="474589"/>
          </a:xfrm>
          <a:custGeom>
            <a:rect b="b" l="l" r="r" t="t"/>
            <a:pathLst>
              <a:path extrusionOk="0" h="5085" w="28695">
                <a:moveTo>
                  <a:pt x="4644" y="560"/>
                </a:moveTo>
                <a:cubicBezTo>
                  <a:pt x="4668" y="560"/>
                  <a:pt x="4692" y="572"/>
                  <a:pt x="4716" y="584"/>
                </a:cubicBezTo>
                <a:cubicBezTo>
                  <a:pt x="4775" y="620"/>
                  <a:pt x="4823" y="643"/>
                  <a:pt x="4882" y="691"/>
                </a:cubicBezTo>
                <a:cubicBezTo>
                  <a:pt x="4954" y="751"/>
                  <a:pt x="5013" y="822"/>
                  <a:pt x="5073" y="894"/>
                </a:cubicBezTo>
                <a:cubicBezTo>
                  <a:pt x="5097" y="941"/>
                  <a:pt x="5132" y="989"/>
                  <a:pt x="5144" y="1024"/>
                </a:cubicBezTo>
                <a:cubicBezTo>
                  <a:pt x="5156" y="1072"/>
                  <a:pt x="5180" y="1132"/>
                  <a:pt x="5180" y="1191"/>
                </a:cubicBezTo>
                <a:cubicBezTo>
                  <a:pt x="5180" y="1286"/>
                  <a:pt x="5180" y="1370"/>
                  <a:pt x="5168" y="1465"/>
                </a:cubicBezTo>
                <a:cubicBezTo>
                  <a:pt x="5132" y="1584"/>
                  <a:pt x="5097" y="1691"/>
                  <a:pt x="5061" y="1810"/>
                </a:cubicBezTo>
                <a:cubicBezTo>
                  <a:pt x="4990" y="1965"/>
                  <a:pt x="4882" y="2120"/>
                  <a:pt x="4775" y="2263"/>
                </a:cubicBezTo>
                <a:cubicBezTo>
                  <a:pt x="4644" y="2429"/>
                  <a:pt x="4478" y="2560"/>
                  <a:pt x="4299" y="2703"/>
                </a:cubicBezTo>
                <a:cubicBezTo>
                  <a:pt x="4239" y="2727"/>
                  <a:pt x="4180" y="2775"/>
                  <a:pt x="4120" y="2799"/>
                </a:cubicBezTo>
                <a:cubicBezTo>
                  <a:pt x="4061" y="2679"/>
                  <a:pt x="4001" y="2584"/>
                  <a:pt x="3954" y="2453"/>
                </a:cubicBezTo>
                <a:cubicBezTo>
                  <a:pt x="3906" y="2310"/>
                  <a:pt x="3882" y="2156"/>
                  <a:pt x="3870" y="2013"/>
                </a:cubicBezTo>
                <a:cubicBezTo>
                  <a:pt x="3858" y="1810"/>
                  <a:pt x="3870" y="1596"/>
                  <a:pt x="3882" y="1394"/>
                </a:cubicBezTo>
                <a:cubicBezTo>
                  <a:pt x="3906" y="1263"/>
                  <a:pt x="3942" y="1144"/>
                  <a:pt x="3989" y="1048"/>
                </a:cubicBezTo>
                <a:cubicBezTo>
                  <a:pt x="4025" y="953"/>
                  <a:pt x="4073" y="882"/>
                  <a:pt x="4132" y="810"/>
                </a:cubicBezTo>
                <a:cubicBezTo>
                  <a:pt x="4180" y="751"/>
                  <a:pt x="4239" y="703"/>
                  <a:pt x="4299" y="655"/>
                </a:cubicBezTo>
                <a:cubicBezTo>
                  <a:pt x="4347" y="632"/>
                  <a:pt x="4382" y="608"/>
                  <a:pt x="4418" y="596"/>
                </a:cubicBezTo>
                <a:cubicBezTo>
                  <a:pt x="4466" y="584"/>
                  <a:pt x="4489" y="584"/>
                  <a:pt x="4537" y="572"/>
                </a:cubicBezTo>
                <a:cubicBezTo>
                  <a:pt x="4585" y="560"/>
                  <a:pt x="4609" y="560"/>
                  <a:pt x="4644" y="560"/>
                </a:cubicBezTo>
                <a:close/>
                <a:moveTo>
                  <a:pt x="14811" y="891"/>
                </a:moveTo>
                <a:cubicBezTo>
                  <a:pt x="14839" y="891"/>
                  <a:pt x="14866" y="894"/>
                  <a:pt x="14896" y="894"/>
                </a:cubicBezTo>
                <a:cubicBezTo>
                  <a:pt x="14955" y="917"/>
                  <a:pt x="15015" y="929"/>
                  <a:pt x="15074" y="953"/>
                </a:cubicBezTo>
                <a:cubicBezTo>
                  <a:pt x="15122" y="977"/>
                  <a:pt x="15146" y="1001"/>
                  <a:pt x="15193" y="1036"/>
                </a:cubicBezTo>
                <a:cubicBezTo>
                  <a:pt x="15229" y="1060"/>
                  <a:pt x="15253" y="1096"/>
                  <a:pt x="15288" y="1132"/>
                </a:cubicBezTo>
                <a:cubicBezTo>
                  <a:pt x="15312" y="1179"/>
                  <a:pt x="15348" y="1227"/>
                  <a:pt x="15360" y="1286"/>
                </a:cubicBezTo>
                <a:cubicBezTo>
                  <a:pt x="15372" y="1358"/>
                  <a:pt x="15384" y="1417"/>
                  <a:pt x="15407" y="1489"/>
                </a:cubicBezTo>
                <a:cubicBezTo>
                  <a:pt x="15407" y="1584"/>
                  <a:pt x="15407" y="1667"/>
                  <a:pt x="15384" y="1775"/>
                </a:cubicBezTo>
                <a:cubicBezTo>
                  <a:pt x="15348" y="1965"/>
                  <a:pt x="15288" y="2156"/>
                  <a:pt x="15193" y="2382"/>
                </a:cubicBezTo>
                <a:cubicBezTo>
                  <a:pt x="15110" y="2584"/>
                  <a:pt x="15003" y="2751"/>
                  <a:pt x="14872" y="2929"/>
                </a:cubicBezTo>
                <a:lnTo>
                  <a:pt x="14824" y="2906"/>
                </a:lnTo>
                <a:cubicBezTo>
                  <a:pt x="14669" y="2775"/>
                  <a:pt x="14538" y="2632"/>
                  <a:pt x="14419" y="2489"/>
                </a:cubicBezTo>
                <a:cubicBezTo>
                  <a:pt x="14336" y="2370"/>
                  <a:pt x="14276" y="2239"/>
                  <a:pt x="14217" y="2096"/>
                </a:cubicBezTo>
                <a:cubicBezTo>
                  <a:pt x="14169" y="1977"/>
                  <a:pt x="14145" y="1882"/>
                  <a:pt x="14134" y="1763"/>
                </a:cubicBezTo>
                <a:cubicBezTo>
                  <a:pt x="14134" y="1667"/>
                  <a:pt x="14134" y="1596"/>
                  <a:pt x="14145" y="1525"/>
                </a:cubicBezTo>
                <a:cubicBezTo>
                  <a:pt x="14169" y="1441"/>
                  <a:pt x="14181" y="1382"/>
                  <a:pt x="14217" y="1322"/>
                </a:cubicBezTo>
                <a:cubicBezTo>
                  <a:pt x="14241" y="1251"/>
                  <a:pt x="14288" y="1191"/>
                  <a:pt x="14324" y="1132"/>
                </a:cubicBezTo>
                <a:lnTo>
                  <a:pt x="14467" y="1001"/>
                </a:lnTo>
                <a:cubicBezTo>
                  <a:pt x="14491" y="989"/>
                  <a:pt x="14538" y="953"/>
                  <a:pt x="14574" y="941"/>
                </a:cubicBezTo>
                <a:cubicBezTo>
                  <a:pt x="14610" y="929"/>
                  <a:pt x="14657" y="929"/>
                  <a:pt x="14705" y="905"/>
                </a:cubicBezTo>
                <a:lnTo>
                  <a:pt x="14717" y="905"/>
                </a:lnTo>
                <a:cubicBezTo>
                  <a:pt x="14753" y="894"/>
                  <a:pt x="14782" y="891"/>
                  <a:pt x="14811" y="891"/>
                </a:cubicBezTo>
                <a:close/>
                <a:moveTo>
                  <a:pt x="19670" y="536"/>
                </a:moveTo>
                <a:cubicBezTo>
                  <a:pt x="19706" y="560"/>
                  <a:pt x="19729" y="560"/>
                  <a:pt x="19765" y="560"/>
                </a:cubicBezTo>
                <a:cubicBezTo>
                  <a:pt x="19837" y="572"/>
                  <a:pt x="19896" y="596"/>
                  <a:pt x="19968" y="620"/>
                </a:cubicBezTo>
                <a:cubicBezTo>
                  <a:pt x="20075" y="667"/>
                  <a:pt x="20194" y="739"/>
                  <a:pt x="20301" y="810"/>
                </a:cubicBezTo>
                <a:cubicBezTo>
                  <a:pt x="20349" y="858"/>
                  <a:pt x="20384" y="894"/>
                  <a:pt x="20420" y="941"/>
                </a:cubicBezTo>
                <a:cubicBezTo>
                  <a:pt x="20444" y="989"/>
                  <a:pt x="20480" y="1036"/>
                  <a:pt x="20491" y="1096"/>
                </a:cubicBezTo>
                <a:lnTo>
                  <a:pt x="20539" y="1263"/>
                </a:lnTo>
                <a:cubicBezTo>
                  <a:pt x="20539" y="1346"/>
                  <a:pt x="20539" y="1405"/>
                  <a:pt x="20527" y="1477"/>
                </a:cubicBezTo>
                <a:cubicBezTo>
                  <a:pt x="20468" y="1763"/>
                  <a:pt x="20360" y="2013"/>
                  <a:pt x="20253" y="2263"/>
                </a:cubicBezTo>
                <a:cubicBezTo>
                  <a:pt x="20206" y="2370"/>
                  <a:pt x="20170" y="2453"/>
                  <a:pt x="20122" y="2537"/>
                </a:cubicBezTo>
                <a:cubicBezTo>
                  <a:pt x="20075" y="2608"/>
                  <a:pt x="20027" y="2679"/>
                  <a:pt x="19968" y="2739"/>
                </a:cubicBezTo>
                <a:cubicBezTo>
                  <a:pt x="19896" y="2834"/>
                  <a:pt x="19813" y="2929"/>
                  <a:pt x="19706" y="3013"/>
                </a:cubicBezTo>
                <a:cubicBezTo>
                  <a:pt x="19551" y="3108"/>
                  <a:pt x="19408" y="3203"/>
                  <a:pt x="19229" y="3275"/>
                </a:cubicBezTo>
                <a:cubicBezTo>
                  <a:pt x="19194" y="3251"/>
                  <a:pt x="19182" y="3215"/>
                  <a:pt x="19158" y="3191"/>
                </a:cubicBezTo>
                <a:cubicBezTo>
                  <a:pt x="19122" y="3144"/>
                  <a:pt x="19098" y="3084"/>
                  <a:pt x="19063" y="3037"/>
                </a:cubicBezTo>
                <a:cubicBezTo>
                  <a:pt x="19039" y="2977"/>
                  <a:pt x="19003" y="2906"/>
                  <a:pt x="18979" y="2846"/>
                </a:cubicBezTo>
                <a:cubicBezTo>
                  <a:pt x="18944" y="2751"/>
                  <a:pt x="18920" y="2668"/>
                  <a:pt x="18896" y="2608"/>
                </a:cubicBezTo>
                <a:cubicBezTo>
                  <a:pt x="18884" y="2537"/>
                  <a:pt x="18872" y="2453"/>
                  <a:pt x="18860" y="2358"/>
                </a:cubicBezTo>
                <a:lnTo>
                  <a:pt x="18860" y="2025"/>
                </a:lnTo>
                <a:cubicBezTo>
                  <a:pt x="18860" y="1917"/>
                  <a:pt x="18872" y="1834"/>
                  <a:pt x="18884" y="1739"/>
                </a:cubicBezTo>
                <a:cubicBezTo>
                  <a:pt x="18932" y="1489"/>
                  <a:pt x="18991" y="1239"/>
                  <a:pt x="19075" y="1001"/>
                </a:cubicBezTo>
                <a:cubicBezTo>
                  <a:pt x="19122" y="894"/>
                  <a:pt x="19182" y="798"/>
                  <a:pt x="19253" y="703"/>
                </a:cubicBezTo>
                <a:lnTo>
                  <a:pt x="19337" y="632"/>
                </a:lnTo>
                <a:lnTo>
                  <a:pt x="19420" y="584"/>
                </a:lnTo>
                <a:cubicBezTo>
                  <a:pt x="19479" y="572"/>
                  <a:pt x="19551" y="548"/>
                  <a:pt x="19634" y="536"/>
                </a:cubicBezTo>
                <a:close/>
                <a:moveTo>
                  <a:pt x="9335" y="1251"/>
                </a:moveTo>
                <a:cubicBezTo>
                  <a:pt x="9347" y="1251"/>
                  <a:pt x="9359" y="1251"/>
                  <a:pt x="9359" y="1275"/>
                </a:cubicBezTo>
                <a:cubicBezTo>
                  <a:pt x="9395" y="1286"/>
                  <a:pt x="9419" y="1298"/>
                  <a:pt x="9431" y="1334"/>
                </a:cubicBezTo>
                <a:cubicBezTo>
                  <a:pt x="9490" y="1394"/>
                  <a:pt x="9550" y="1453"/>
                  <a:pt x="9609" y="1525"/>
                </a:cubicBezTo>
                <a:cubicBezTo>
                  <a:pt x="9657" y="1584"/>
                  <a:pt x="9692" y="1656"/>
                  <a:pt x="9716" y="1727"/>
                </a:cubicBezTo>
                <a:cubicBezTo>
                  <a:pt x="9752" y="1822"/>
                  <a:pt x="9764" y="1906"/>
                  <a:pt x="9776" y="2013"/>
                </a:cubicBezTo>
                <a:cubicBezTo>
                  <a:pt x="9776" y="2132"/>
                  <a:pt x="9776" y="2263"/>
                  <a:pt x="9764" y="2406"/>
                </a:cubicBezTo>
                <a:cubicBezTo>
                  <a:pt x="9728" y="2548"/>
                  <a:pt x="9692" y="2715"/>
                  <a:pt x="9609" y="2858"/>
                </a:cubicBezTo>
                <a:cubicBezTo>
                  <a:pt x="9526" y="3060"/>
                  <a:pt x="9395" y="3263"/>
                  <a:pt x="9240" y="3453"/>
                </a:cubicBezTo>
                <a:cubicBezTo>
                  <a:pt x="9133" y="3370"/>
                  <a:pt x="9050" y="3263"/>
                  <a:pt x="8954" y="3144"/>
                </a:cubicBezTo>
                <a:cubicBezTo>
                  <a:pt x="8883" y="3025"/>
                  <a:pt x="8823" y="2918"/>
                  <a:pt x="8776" y="2787"/>
                </a:cubicBezTo>
                <a:cubicBezTo>
                  <a:pt x="8752" y="2679"/>
                  <a:pt x="8716" y="2560"/>
                  <a:pt x="8704" y="2465"/>
                </a:cubicBezTo>
                <a:cubicBezTo>
                  <a:pt x="8704" y="2346"/>
                  <a:pt x="8704" y="2227"/>
                  <a:pt x="8716" y="2084"/>
                </a:cubicBezTo>
                <a:cubicBezTo>
                  <a:pt x="8752" y="1953"/>
                  <a:pt x="8776" y="1834"/>
                  <a:pt x="8823" y="1715"/>
                </a:cubicBezTo>
                <a:cubicBezTo>
                  <a:pt x="8871" y="1632"/>
                  <a:pt x="8919" y="1548"/>
                  <a:pt x="8978" y="1477"/>
                </a:cubicBezTo>
                <a:lnTo>
                  <a:pt x="9109" y="1346"/>
                </a:lnTo>
                <a:cubicBezTo>
                  <a:pt x="9133" y="1334"/>
                  <a:pt x="9181" y="1298"/>
                  <a:pt x="9216" y="1286"/>
                </a:cubicBezTo>
                <a:cubicBezTo>
                  <a:pt x="9240" y="1286"/>
                  <a:pt x="9252" y="1275"/>
                  <a:pt x="9288" y="1275"/>
                </a:cubicBezTo>
                <a:cubicBezTo>
                  <a:pt x="9311" y="1251"/>
                  <a:pt x="9335" y="1251"/>
                  <a:pt x="9335" y="1251"/>
                </a:cubicBezTo>
                <a:close/>
                <a:moveTo>
                  <a:pt x="23825" y="989"/>
                </a:moveTo>
                <a:cubicBezTo>
                  <a:pt x="23885" y="1013"/>
                  <a:pt x="23932" y="1013"/>
                  <a:pt x="23980" y="1036"/>
                </a:cubicBezTo>
                <a:cubicBezTo>
                  <a:pt x="24040" y="1048"/>
                  <a:pt x="24075" y="1060"/>
                  <a:pt x="24123" y="1072"/>
                </a:cubicBezTo>
                <a:cubicBezTo>
                  <a:pt x="24159" y="1096"/>
                  <a:pt x="24182" y="1108"/>
                  <a:pt x="24218" y="1132"/>
                </a:cubicBezTo>
                <a:cubicBezTo>
                  <a:pt x="24278" y="1179"/>
                  <a:pt x="24313" y="1239"/>
                  <a:pt x="24361" y="1298"/>
                </a:cubicBezTo>
                <a:lnTo>
                  <a:pt x="24409" y="1394"/>
                </a:lnTo>
                <a:cubicBezTo>
                  <a:pt x="24421" y="1429"/>
                  <a:pt x="24432" y="1489"/>
                  <a:pt x="24432" y="1536"/>
                </a:cubicBezTo>
                <a:cubicBezTo>
                  <a:pt x="24444" y="1715"/>
                  <a:pt x="24421" y="1906"/>
                  <a:pt x="24397" y="2060"/>
                </a:cubicBezTo>
                <a:lnTo>
                  <a:pt x="24373" y="2108"/>
                </a:lnTo>
                <a:cubicBezTo>
                  <a:pt x="24361" y="2203"/>
                  <a:pt x="24337" y="2310"/>
                  <a:pt x="24301" y="2418"/>
                </a:cubicBezTo>
                <a:cubicBezTo>
                  <a:pt x="24278" y="2525"/>
                  <a:pt x="24230" y="2620"/>
                  <a:pt x="24182" y="2739"/>
                </a:cubicBezTo>
                <a:cubicBezTo>
                  <a:pt x="24159" y="2822"/>
                  <a:pt x="24111" y="2906"/>
                  <a:pt x="24051" y="2977"/>
                </a:cubicBezTo>
                <a:cubicBezTo>
                  <a:pt x="24004" y="3060"/>
                  <a:pt x="23944" y="3120"/>
                  <a:pt x="23885" y="3203"/>
                </a:cubicBezTo>
                <a:cubicBezTo>
                  <a:pt x="23766" y="3334"/>
                  <a:pt x="23635" y="3489"/>
                  <a:pt x="23468" y="3620"/>
                </a:cubicBezTo>
                <a:cubicBezTo>
                  <a:pt x="23444" y="3608"/>
                  <a:pt x="23408" y="3572"/>
                  <a:pt x="23385" y="3549"/>
                </a:cubicBezTo>
                <a:cubicBezTo>
                  <a:pt x="23278" y="3453"/>
                  <a:pt x="23206" y="3370"/>
                  <a:pt x="23123" y="3263"/>
                </a:cubicBezTo>
                <a:cubicBezTo>
                  <a:pt x="23051" y="3156"/>
                  <a:pt x="23004" y="3060"/>
                  <a:pt x="22944" y="2918"/>
                </a:cubicBezTo>
                <a:cubicBezTo>
                  <a:pt x="22908" y="2799"/>
                  <a:pt x="22873" y="2668"/>
                  <a:pt x="22861" y="2537"/>
                </a:cubicBezTo>
                <a:cubicBezTo>
                  <a:pt x="22849" y="2406"/>
                  <a:pt x="22861" y="2251"/>
                  <a:pt x="22873" y="2120"/>
                </a:cubicBezTo>
                <a:cubicBezTo>
                  <a:pt x="22908" y="1965"/>
                  <a:pt x="22944" y="1822"/>
                  <a:pt x="23004" y="1667"/>
                </a:cubicBezTo>
                <a:cubicBezTo>
                  <a:pt x="23063" y="1536"/>
                  <a:pt x="23147" y="1417"/>
                  <a:pt x="23230" y="1298"/>
                </a:cubicBezTo>
                <a:cubicBezTo>
                  <a:pt x="23289" y="1227"/>
                  <a:pt x="23349" y="1167"/>
                  <a:pt x="23420" y="1120"/>
                </a:cubicBezTo>
                <a:lnTo>
                  <a:pt x="23599" y="1036"/>
                </a:lnTo>
                <a:cubicBezTo>
                  <a:pt x="23659" y="1013"/>
                  <a:pt x="23742" y="1001"/>
                  <a:pt x="23801" y="989"/>
                </a:cubicBezTo>
                <a:close/>
                <a:moveTo>
                  <a:pt x="4466" y="1"/>
                </a:moveTo>
                <a:cubicBezTo>
                  <a:pt x="4406" y="1"/>
                  <a:pt x="4358" y="12"/>
                  <a:pt x="4299" y="12"/>
                </a:cubicBezTo>
                <a:cubicBezTo>
                  <a:pt x="4239" y="36"/>
                  <a:pt x="4192" y="48"/>
                  <a:pt x="4144" y="60"/>
                </a:cubicBezTo>
                <a:cubicBezTo>
                  <a:pt x="4061" y="96"/>
                  <a:pt x="3989" y="132"/>
                  <a:pt x="3882" y="215"/>
                </a:cubicBezTo>
                <a:cubicBezTo>
                  <a:pt x="3811" y="274"/>
                  <a:pt x="3727" y="334"/>
                  <a:pt x="3668" y="405"/>
                </a:cubicBezTo>
                <a:cubicBezTo>
                  <a:pt x="3585" y="513"/>
                  <a:pt x="3525" y="596"/>
                  <a:pt x="3466" y="691"/>
                </a:cubicBezTo>
                <a:cubicBezTo>
                  <a:pt x="3346" y="894"/>
                  <a:pt x="3275" y="1108"/>
                  <a:pt x="3239" y="1346"/>
                </a:cubicBezTo>
                <a:cubicBezTo>
                  <a:pt x="3192" y="1596"/>
                  <a:pt x="3180" y="1822"/>
                  <a:pt x="3192" y="2025"/>
                </a:cubicBezTo>
                <a:lnTo>
                  <a:pt x="3192" y="2037"/>
                </a:lnTo>
                <a:cubicBezTo>
                  <a:pt x="3215" y="2179"/>
                  <a:pt x="3215" y="2310"/>
                  <a:pt x="3239" y="2429"/>
                </a:cubicBezTo>
                <a:cubicBezTo>
                  <a:pt x="3275" y="2548"/>
                  <a:pt x="3299" y="2656"/>
                  <a:pt x="3346" y="2775"/>
                </a:cubicBezTo>
                <a:cubicBezTo>
                  <a:pt x="3394" y="2894"/>
                  <a:pt x="3454" y="3013"/>
                  <a:pt x="3513" y="3132"/>
                </a:cubicBezTo>
                <a:cubicBezTo>
                  <a:pt x="3287" y="3203"/>
                  <a:pt x="3061" y="3251"/>
                  <a:pt x="2858" y="3275"/>
                </a:cubicBezTo>
                <a:lnTo>
                  <a:pt x="2692" y="3275"/>
                </a:lnTo>
                <a:cubicBezTo>
                  <a:pt x="2584" y="3275"/>
                  <a:pt x="2477" y="3275"/>
                  <a:pt x="2382" y="3263"/>
                </a:cubicBezTo>
                <a:cubicBezTo>
                  <a:pt x="2239" y="3227"/>
                  <a:pt x="2108" y="3191"/>
                  <a:pt x="1977" y="3144"/>
                </a:cubicBezTo>
                <a:cubicBezTo>
                  <a:pt x="1787" y="3037"/>
                  <a:pt x="1584" y="2918"/>
                  <a:pt x="1394" y="2775"/>
                </a:cubicBezTo>
                <a:cubicBezTo>
                  <a:pt x="1108" y="2513"/>
                  <a:pt x="894" y="2298"/>
                  <a:pt x="715" y="2060"/>
                </a:cubicBezTo>
                <a:cubicBezTo>
                  <a:pt x="620" y="1906"/>
                  <a:pt x="548" y="1775"/>
                  <a:pt x="489" y="1644"/>
                </a:cubicBezTo>
                <a:cubicBezTo>
                  <a:pt x="453" y="1536"/>
                  <a:pt x="441" y="1465"/>
                  <a:pt x="429" y="1382"/>
                </a:cubicBezTo>
                <a:lnTo>
                  <a:pt x="429" y="1322"/>
                </a:lnTo>
                <a:cubicBezTo>
                  <a:pt x="429" y="1298"/>
                  <a:pt x="429" y="1251"/>
                  <a:pt x="418" y="1227"/>
                </a:cubicBezTo>
                <a:cubicBezTo>
                  <a:pt x="394" y="1167"/>
                  <a:pt x="370" y="1120"/>
                  <a:pt x="322" y="1096"/>
                </a:cubicBezTo>
                <a:cubicBezTo>
                  <a:pt x="298" y="1072"/>
                  <a:pt x="251" y="1060"/>
                  <a:pt x="215" y="1060"/>
                </a:cubicBezTo>
                <a:lnTo>
                  <a:pt x="179" y="1060"/>
                </a:lnTo>
                <a:cubicBezTo>
                  <a:pt x="132" y="1072"/>
                  <a:pt x="84" y="1108"/>
                  <a:pt x="60" y="1155"/>
                </a:cubicBezTo>
                <a:cubicBezTo>
                  <a:pt x="37" y="1179"/>
                  <a:pt x="25" y="1227"/>
                  <a:pt x="25" y="1251"/>
                </a:cubicBezTo>
                <a:cubicBezTo>
                  <a:pt x="25" y="1298"/>
                  <a:pt x="13" y="1334"/>
                  <a:pt x="13" y="1358"/>
                </a:cubicBezTo>
                <a:cubicBezTo>
                  <a:pt x="1" y="1548"/>
                  <a:pt x="25" y="1763"/>
                  <a:pt x="96" y="1989"/>
                </a:cubicBezTo>
                <a:cubicBezTo>
                  <a:pt x="179" y="2179"/>
                  <a:pt x="263" y="2370"/>
                  <a:pt x="370" y="2537"/>
                </a:cubicBezTo>
                <a:cubicBezTo>
                  <a:pt x="620" y="2929"/>
                  <a:pt x="918" y="3251"/>
                  <a:pt x="1227" y="3489"/>
                </a:cubicBezTo>
                <a:cubicBezTo>
                  <a:pt x="1322" y="3561"/>
                  <a:pt x="1406" y="3620"/>
                  <a:pt x="1513" y="3680"/>
                </a:cubicBezTo>
                <a:cubicBezTo>
                  <a:pt x="1620" y="3739"/>
                  <a:pt x="1727" y="3787"/>
                  <a:pt x="1822" y="3822"/>
                </a:cubicBezTo>
                <a:cubicBezTo>
                  <a:pt x="2025" y="3906"/>
                  <a:pt x="2227" y="3965"/>
                  <a:pt x="2453" y="3977"/>
                </a:cubicBezTo>
                <a:cubicBezTo>
                  <a:pt x="2525" y="3977"/>
                  <a:pt x="2596" y="3989"/>
                  <a:pt x="2656" y="3989"/>
                </a:cubicBezTo>
                <a:lnTo>
                  <a:pt x="2823" y="3989"/>
                </a:lnTo>
                <a:cubicBezTo>
                  <a:pt x="2930" y="3977"/>
                  <a:pt x="3037" y="3977"/>
                  <a:pt x="3132" y="3965"/>
                </a:cubicBezTo>
                <a:cubicBezTo>
                  <a:pt x="3346" y="3918"/>
                  <a:pt x="3549" y="3858"/>
                  <a:pt x="3763" y="3787"/>
                </a:cubicBezTo>
                <a:cubicBezTo>
                  <a:pt x="3823" y="3775"/>
                  <a:pt x="3870" y="3739"/>
                  <a:pt x="3930" y="3715"/>
                </a:cubicBezTo>
                <a:cubicBezTo>
                  <a:pt x="3989" y="3775"/>
                  <a:pt x="4025" y="3834"/>
                  <a:pt x="4085" y="3894"/>
                </a:cubicBezTo>
                <a:cubicBezTo>
                  <a:pt x="4239" y="4049"/>
                  <a:pt x="4406" y="4192"/>
                  <a:pt x="4561" y="4311"/>
                </a:cubicBezTo>
                <a:cubicBezTo>
                  <a:pt x="4906" y="4561"/>
                  <a:pt x="5275" y="4763"/>
                  <a:pt x="5668" y="4906"/>
                </a:cubicBezTo>
                <a:cubicBezTo>
                  <a:pt x="5871" y="4977"/>
                  <a:pt x="6109" y="5037"/>
                  <a:pt x="6371" y="5084"/>
                </a:cubicBezTo>
                <a:cubicBezTo>
                  <a:pt x="6438" y="5073"/>
                  <a:pt x="6507" y="5069"/>
                  <a:pt x="6576" y="5069"/>
                </a:cubicBezTo>
                <a:cubicBezTo>
                  <a:pt x="6713" y="5069"/>
                  <a:pt x="6851" y="5084"/>
                  <a:pt x="6978" y="5084"/>
                </a:cubicBezTo>
                <a:cubicBezTo>
                  <a:pt x="7454" y="5084"/>
                  <a:pt x="7907" y="4989"/>
                  <a:pt x="8299" y="4811"/>
                </a:cubicBezTo>
                <a:cubicBezTo>
                  <a:pt x="8514" y="4715"/>
                  <a:pt x="8704" y="4620"/>
                  <a:pt x="8895" y="4465"/>
                </a:cubicBezTo>
                <a:cubicBezTo>
                  <a:pt x="9002" y="4394"/>
                  <a:pt x="9109" y="4299"/>
                  <a:pt x="9192" y="4227"/>
                </a:cubicBezTo>
                <a:lnTo>
                  <a:pt x="9419" y="4358"/>
                </a:lnTo>
                <a:cubicBezTo>
                  <a:pt x="9812" y="4573"/>
                  <a:pt x="10228" y="4739"/>
                  <a:pt x="10657" y="4834"/>
                </a:cubicBezTo>
                <a:cubicBezTo>
                  <a:pt x="11133" y="4954"/>
                  <a:pt x="11562" y="5013"/>
                  <a:pt x="11955" y="5013"/>
                </a:cubicBezTo>
                <a:lnTo>
                  <a:pt x="11978" y="5013"/>
                </a:lnTo>
                <a:cubicBezTo>
                  <a:pt x="12431" y="5013"/>
                  <a:pt x="12860" y="4954"/>
                  <a:pt x="13264" y="4834"/>
                </a:cubicBezTo>
                <a:cubicBezTo>
                  <a:pt x="13538" y="4763"/>
                  <a:pt x="13753" y="4680"/>
                  <a:pt x="13931" y="4584"/>
                </a:cubicBezTo>
                <a:cubicBezTo>
                  <a:pt x="14110" y="4501"/>
                  <a:pt x="14288" y="4382"/>
                  <a:pt x="14467" y="4239"/>
                </a:cubicBezTo>
                <a:cubicBezTo>
                  <a:pt x="14657" y="4096"/>
                  <a:pt x="14824" y="3941"/>
                  <a:pt x="14967" y="3799"/>
                </a:cubicBezTo>
                <a:cubicBezTo>
                  <a:pt x="15003" y="3811"/>
                  <a:pt x="15050" y="3846"/>
                  <a:pt x="15074" y="3858"/>
                </a:cubicBezTo>
                <a:lnTo>
                  <a:pt x="15086" y="3870"/>
                </a:lnTo>
                <a:lnTo>
                  <a:pt x="15134" y="3882"/>
                </a:lnTo>
                <a:lnTo>
                  <a:pt x="15169" y="3906"/>
                </a:lnTo>
                <a:cubicBezTo>
                  <a:pt x="15288" y="3965"/>
                  <a:pt x="15384" y="4025"/>
                  <a:pt x="15503" y="4084"/>
                </a:cubicBezTo>
                <a:lnTo>
                  <a:pt x="15598" y="4120"/>
                </a:lnTo>
                <a:cubicBezTo>
                  <a:pt x="15658" y="4156"/>
                  <a:pt x="15729" y="4180"/>
                  <a:pt x="15788" y="4215"/>
                </a:cubicBezTo>
                <a:lnTo>
                  <a:pt x="15848" y="4227"/>
                </a:lnTo>
                <a:cubicBezTo>
                  <a:pt x="15955" y="4275"/>
                  <a:pt x="16039" y="4311"/>
                  <a:pt x="16146" y="4334"/>
                </a:cubicBezTo>
                <a:cubicBezTo>
                  <a:pt x="16324" y="4382"/>
                  <a:pt x="16503" y="4406"/>
                  <a:pt x="16729" y="4442"/>
                </a:cubicBezTo>
                <a:cubicBezTo>
                  <a:pt x="16931" y="4465"/>
                  <a:pt x="17134" y="4489"/>
                  <a:pt x="17312" y="4489"/>
                </a:cubicBezTo>
                <a:cubicBezTo>
                  <a:pt x="17408" y="4489"/>
                  <a:pt x="17515" y="4489"/>
                  <a:pt x="17622" y="4465"/>
                </a:cubicBezTo>
                <a:cubicBezTo>
                  <a:pt x="17789" y="4453"/>
                  <a:pt x="17944" y="4442"/>
                  <a:pt x="18086" y="4406"/>
                </a:cubicBezTo>
                <a:cubicBezTo>
                  <a:pt x="18182" y="4394"/>
                  <a:pt x="18301" y="4370"/>
                  <a:pt x="18455" y="4322"/>
                </a:cubicBezTo>
                <a:cubicBezTo>
                  <a:pt x="18682" y="4263"/>
                  <a:pt x="18872" y="4192"/>
                  <a:pt x="19051" y="4108"/>
                </a:cubicBezTo>
                <a:cubicBezTo>
                  <a:pt x="19075" y="4144"/>
                  <a:pt x="19110" y="4168"/>
                  <a:pt x="19134" y="4192"/>
                </a:cubicBezTo>
                <a:lnTo>
                  <a:pt x="19170" y="4215"/>
                </a:lnTo>
                <a:cubicBezTo>
                  <a:pt x="19229" y="4263"/>
                  <a:pt x="19289" y="4322"/>
                  <a:pt x="19348" y="4346"/>
                </a:cubicBezTo>
                <a:cubicBezTo>
                  <a:pt x="19468" y="4442"/>
                  <a:pt x="19598" y="4513"/>
                  <a:pt x="19753" y="4573"/>
                </a:cubicBezTo>
                <a:cubicBezTo>
                  <a:pt x="19908" y="4644"/>
                  <a:pt x="20063" y="4703"/>
                  <a:pt x="20206" y="4751"/>
                </a:cubicBezTo>
                <a:cubicBezTo>
                  <a:pt x="20515" y="4858"/>
                  <a:pt x="20849" y="4918"/>
                  <a:pt x="21146" y="4942"/>
                </a:cubicBezTo>
                <a:lnTo>
                  <a:pt x="21158" y="4942"/>
                </a:lnTo>
                <a:cubicBezTo>
                  <a:pt x="21277" y="4965"/>
                  <a:pt x="21432" y="4977"/>
                  <a:pt x="21563" y="4977"/>
                </a:cubicBezTo>
                <a:lnTo>
                  <a:pt x="21801" y="4977"/>
                </a:lnTo>
                <a:cubicBezTo>
                  <a:pt x="21873" y="4977"/>
                  <a:pt x="21968" y="4954"/>
                  <a:pt x="22039" y="4954"/>
                </a:cubicBezTo>
                <a:lnTo>
                  <a:pt x="22063" y="4954"/>
                </a:lnTo>
                <a:cubicBezTo>
                  <a:pt x="22361" y="4930"/>
                  <a:pt x="22682" y="4834"/>
                  <a:pt x="22944" y="4703"/>
                </a:cubicBezTo>
                <a:cubicBezTo>
                  <a:pt x="23111" y="4620"/>
                  <a:pt x="23278" y="4525"/>
                  <a:pt x="23420" y="4418"/>
                </a:cubicBezTo>
                <a:cubicBezTo>
                  <a:pt x="23789" y="4632"/>
                  <a:pt x="24206" y="4763"/>
                  <a:pt x="24682" y="4811"/>
                </a:cubicBezTo>
                <a:cubicBezTo>
                  <a:pt x="24849" y="4823"/>
                  <a:pt x="25004" y="4834"/>
                  <a:pt x="25135" y="4834"/>
                </a:cubicBezTo>
                <a:cubicBezTo>
                  <a:pt x="25206" y="4834"/>
                  <a:pt x="25302" y="4834"/>
                  <a:pt x="25373" y="4823"/>
                </a:cubicBezTo>
                <a:cubicBezTo>
                  <a:pt x="25575" y="4811"/>
                  <a:pt x="25814" y="4775"/>
                  <a:pt x="26040" y="4715"/>
                </a:cubicBezTo>
                <a:cubicBezTo>
                  <a:pt x="26290" y="4668"/>
                  <a:pt x="26504" y="4573"/>
                  <a:pt x="26683" y="4477"/>
                </a:cubicBezTo>
                <a:cubicBezTo>
                  <a:pt x="26873" y="4394"/>
                  <a:pt x="27052" y="4275"/>
                  <a:pt x="27230" y="4144"/>
                </a:cubicBezTo>
                <a:cubicBezTo>
                  <a:pt x="27409" y="4001"/>
                  <a:pt x="27564" y="3858"/>
                  <a:pt x="27707" y="3703"/>
                </a:cubicBezTo>
                <a:cubicBezTo>
                  <a:pt x="27778" y="3620"/>
                  <a:pt x="27873" y="3513"/>
                  <a:pt x="27957" y="3394"/>
                </a:cubicBezTo>
                <a:cubicBezTo>
                  <a:pt x="28052" y="3275"/>
                  <a:pt x="28135" y="3144"/>
                  <a:pt x="28219" y="3037"/>
                </a:cubicBezTo>
                <a:cubicBezTo>
                  <a:pt x="28350" y="2834"/>
                  <a:pt x="28516" y="2572"/>
                  <a:pt x="28647" y="2310"/>
                </a:cubicBezTo>
                <a:cubicBezTo>
                  <a:pt x="28683" y="2251"/>
                  <a:pt x="28695" y="2191"/>
                  <a:pt x="28683" y="2132"/>
                </a:cubicBezTo>
                <a:cubicBezTo>
                  <a:pt x="28659" y="2072"/>
                  <a:pt x="28612" y="2013"/>
                  <a:pt x="28576" y="1989"/>
                </a:cubicBezTo>
                <a:cubicBezTo>
                  <a:pt x="28528" y="1953"/>
                  <a:pt x="28504" y="1953"/>
                  <a:pt x="28433" y="1953"/>
                </a:cubicBezTo>
                <a:cubicBezTo>
                  <a:pt x="28350" y="1953"/>
                  <a:pt x="28278" y="2001"/>
                  <a:pt x="28231" y="2072"/>
                </a:cubicBezTo>
                <a:cubicBezTo>
                  <a:pt x="28195" y="2132"/>
                  <a:pt x="28159" y="2191"/>
                  <a:pt x="28123" y="2227"/>
                </a:cubicBezTo>
                <a:cubicBezTo>
                  <a:pt x="27957" y="2418"/>
                  <a:pt x="27802" y="2584"/>
                  <a:pt x="27647" y="2739"/>
                </a:cubicBezTo>
                <a:lnTo>
                  <a:pt x="27385" y="3013"/>
                </a:lnTo>
                <a:cubicBezTo>
                  <a:pt x="27183" y="3203"/>
                  <a:pt x="26992" y="3370"/>
                  <a:pt x="26802" y="3513"/>
                </a:cubicBezTo>
                <a:cubicBezTo>
                  <a:pt x="26587" y="3644"/>
                  <a:pt x="26373" y="3775"/>
                  <a:pt x="26147" y="3858"/>
                </a:cubicBezTo>
                <a:cubicBezTo>
                  <a:pt x="25897" y="3953"/>
                  <a:pt x="25623" y="3989"/>
                  <a:pt x="25361" y="4025"/>
                </a:cubicBezTo>
                <a:cubicBezTo>
                  <a:pt x="25254" y="4037"/>
                  <a:pt x="25135" y="4037"/>
                  <a:pt x="25028" y="4037"/>
                </a:cubicBezTo>
                <a:cubicBezTo>
                  <a:pt x="24825" y="4037"/>
                  <a:pt x="24611" y="4025"/>
                  <a:pt x="24421" y="3989"/>
                </a:cubicBezTo>
                <a:cubicBezTo>
                  <a:pt x="24290" y="3965"/>
                  <a:pt x="24147" y="3930"/>
                  <a:pt x="24028" y="3906"/>
                </a:cubicBezTo>
                <a:cubicBezTo>
                  <a:pt x="24135" y="3787"/>
                  <a:pt x="24254" y="3668"/>
                  <a:pt x="24349" y="3537"/>
                </a:cubicBezTo>
                <a:lnTo>
                  <a:pt x="24480" y="3358"/>
                </a:lnTo>
                <a:lnTo>
                  <a:pt x="24504" y="3310"/>
                </a:lnTo>
                <a:cubicBezTo>
                  <a:pt x="24540" y="3263"/>
                  <a:pt x="24563" y="3239"/>
                  <a:pt x="24587" y="3191"/>
                </a:cubicBezTo>
                <a:cubicBezTo>
                  <a:pt x="24659" y="3060"/>
                  <a:pt x="24730" y="2906"/>
                  <a:pt x="24802" y="2727"/>
                </a:cubicBezTo>
                <a:cubicBezTo>
                  <a:pt x="24909" y="2477"/>
                  <a:pt x="24968" y="2179"/>
                  <a:pt x="25004" y="1834"/>
                </a:cubicBezTo>
                <a:cubicBezTo>
                  <a:pt x="25004" y="1763"/>
                  <a:pt x="25016" y="1691"/>
                  <a:pt x="25016" y="1608"/>
                </a:cubicBezTo>
                <a:cubicBezTo>
                  <a:pt x="25016" y="1489"/>
                  <a:pt x="25004" y="1370"/>
                  <a:pt x="24968" y="1251"/>
                </a:cubicBezTo>
                <a:cubicBezTo>
                  <a:pt x="24956" y="1179"/>
                  <a:pt x="24921" y="1072"/>
                  <a:pt x="24861" y="1001"/>
                </a:cubicBezTo>
                <a:cubicBezTo>
                  <a:pt x="24825" y="941"/>
                  <a:pt x="24790" y="882"/>
                  <a:pt x="24742" y="834"/>
                </a:cubicBezTo>
                <a:cubicBezTo>
                  <a:pt x="24706" y="774"/>
                  <a:pt x="24659" y="751"/>
                  <a:pt x="24611" y="703"/>
                </a:cubicBezTo>
                <a:cubicBezTo>
                  <a:pt x="24540" y="643"/>
                  <a:pt x="24468" y="584"/>
                  <a:pt x="24373" y="560"/>
                </a:cubicBezTo>
                <a:cubicBezTo>
                  <a:pt x="24301" y="524"/>
                  <a:pt x="24230" y="501"/>
                  <a:pt x="24147" y="477"/>
                </a:cubicBezTo>
                <a:lnTo>
                  <a:pt x="24123" y="477"/>
                </a:lnTo>
                <a:cubicBezTo>
                  <a:pt x="24028" y="465"/>
                  <a:pt x="23956" y="453"/>
                  <a:pt x="23873" y="453"/>
                </a:cubicBezTo>
                <a:lnTo>
                  <a:pt x="23825" y="453"/>
                </a:lnTo>
                <a:cubicBezTo>
                  <a:pt x="23706" y="465"/>
                  <a:pt x="23599" y="465"/>
                  <a:pt x="23492" y="513"/>
                </a:cubicBezTo>
                <a:lnTo>
                  <a:pt x="23480" y="513"/>
                </a:lnTo>
                <a:cubicBezTo>
                  <a:pt x="23397" y="536"/>
                  <a:pt x="23301" y="572"/>
                  <a:pt x="23230" y="632"/>
                </a:cubicBezTo>
                <a:cubicBezTo>
                  <a:pt x="23158" y="679"/>
                  <a:pt x="23063" y="739"/>
                  <a:pt x="22992" y="810"/>
                </a:cubicBezTo>
                <a:cubicBezTo>
                  <a:pt x="22920" y="882"/>
                  <a:pt x="22837" y="953"/>
                  <a:pt x="22766" y="1048"/>
                </a:cubicBezTo>
                <a:cubicBezTo>
                  <a:pt x="22516" y="1370"/>
                  <a:pt x="22337" y="1775"/>
                  <a:pt x="22289" y="2191"/>
                </a:cubicBezTo>
                <a:cubicBezTo>
                  <a:pt x="22277" y="2346"/>
                  <a:pt x="22265" y="2465"/>
                  <a:pt x="22277" y="2584"/>
                </a:cubicBezTo>
                <a:cubicBezTo>
                  <a:pt x="22277" y="2679"/>
                  <a:pt x="22289" y="2799"/>
                  <a:pt x="22325" y="2918"/>
                </a:cubicBezTo>
                <a:cubicBezTo>
                  <a:pt x="22361" y="3144"/>
                  <a:pt x="22444" y="3334"/>
                  <a:pt x="22516" y="3501"/>
                </a:cubicBezTo>
                <a:cubicBezTo>
                  <a:pt x="22575" y="3608"/>
                  <a:pt x="22635" y="3715"/>
                  <a:pt x="22706" y="3811"/>
                </a:cubicBezTo>
                <a:cubicBezTo>
                  <a:pt x="22754" y="3894"/>
                  <a:pt x="22825" y="3965"/>
                  <a:pt x="22897" y="4037"/>
                </a:cubicBezTo>
                <a:lnTo>
                  <a:pt x="22920" y="4049"/>
                </a:lnTo>
                <a:lnTo>
                  <a:pt x="22897" y="4072"/>
                </a:lnTo>
                <a:cubicBezTo>
                  <a:pt x="22813" y="4108"/>
                  <a:pt x="22718" y="4156"/>
                  <a:pt x="22623" y="4203"/>
                </a:cubicBezTo>
                <a:cubicBezTo>
                  <a:pt x="22504" y="4251"/>
                  <a:pt x="22385" y="4263"/>
                  <a:pt x="22265" y="4275"/>
                </a:cubicBezTo>
                <a:lnTo>
                  <a:pt x="22087" y="4275"/>
                </a:lnTo>
                <a:cubicBezTo>
                  <a:pt x="21932" y="4275"/>
                  <a:pt x="21765" y="4263"/>
                  <a:pt x="21587" y="4251"/>
                </a:cubicBezTo>
                <a:lnTo>
                  <a:pt x="21515" y="4227"/>
                </a:lnTo>
                <a:cubicBezTo>
                  <a:pt x="21289" y="4203"/>
                  <a:pt x="21099" y="4192"/>
                  <a:pt x="20896" y="4156"/>
                </a:cubicBezTo>
                <a:lnTo>
                  <a:pt x="20837" y="4156"/>
                </a:lnTo>
                <a:cubicBezTo>
                  <a:pt x="20694" y="4132"/>
                  <a:pt x="20551" y="4108"/>
                  <a:pt x="20420" y="4072"/>
                </a:cubicBezTo>
                <a:cubicBezTo>
                  <a:pt x="20265" y="4025"/>
                  <a:pt x="20134" y="3977"/>
                  <a:pt x="19979" y="3930"/>
                </a:cubicBezTo>
                <a:cubicBezTo>
                  <a:pt x="19908" y="3894"/>
                  <a:pt x="19837" y="3858"/>
                  <a:pt x="19777" y="3811"/>
                </a:cubicBezTo>
                <a:lnTo>
                  <a:pt x="19765" y="3799"/>
                </a:lnTo>
                <a:lnTo>
                  <a:pt x="19729" y="3787"/>
                </a:lnTo>
                <a:lnTo>
                  <a:pt x="19765" y="3775"/>
                </a:lnTo>
                <a:cubicBezTo>
                  <a:pt x="19908" y="3680"/>
                  <a:pt x="20063" y="3572"/>
                  <a:pt x="20182" y="3453"/>
                </a:cubicBezTo>
                <a:cubicBezTo>
                  <a:pt x="20253" y="3382"/>
                  <a:pt x="20325" y="3287"/>
                  <a:pt x="20396" y="3191"/>
                </a:cubicBezTo>
                <a:lnTo>
                  <a:pt x="20420" y="3156"/>
                </a:lnTo>
                <a:cubicBezTo>
                  <a:pt x="20456" y="3108"/>
                  <a:pt x="20491" y="3049"/>
                  <a:pt x="20515" y="3013"/>
                </a:cubicBezTo>
                <a:cubicBezTo>
                  <a:pt x="20599" y="2882"/>
                  <a:pt x="20670" y="2739"/>
                  <a:pt x="20730" y="2608"/>
                </a:cubicBezTo>
                <a:cubicBezTo>
                  <a:pt x="20861" y="2322"/>
                  <a:pt x="20956" y="2025"/>
                  <a:pt x="21027" y="1727"/>
                </a:cubicBezTo>
                <a:cubicBezTo>
                  <a:pt x="21075" y="1536"/>
                  <a:pt x="21075" y="1346"/>
                  <a:pt x="21039" y="1167"/>
                </a:cubicBezTo>
                <a:cubicBezTo>
                  <a:pt x="21015" y="989"/>
                  <a:pt x="20932" y="822"/>
                  <a:pt x="20837" y="691"/>
                </a:cubicBezTo>
                <a:cubicBezTo>
                  <a:pt x="20730" y="560"/>
                  <a:pt x="20575" y="417"/>
                  <a:pt x="20432" y="346"/>
                </a:cubicBezTo>
                <a:cubicBezTo>
                  <a:pt x="20337" y="298"/>
                  <a:pt x="20253" y="251"/>
                  <a:pt x="20158" y="227"/>
                </a:cubicBezTo>
                <a:cubicBezTo>
                  <a:pt x="20027" y="167"/>
                  <a:pt x="19884" y="132"/>
                  <a:pt x="19729" y="132"/>
                </a:cubicBezTo>
                <a:cubicBezTo>
                  <a:pt x="19682" y="132"/>
                  <a:pt x="19646" y="132"/>
                  <a:pt x="19610" y="155"/>
                </a:cubicBezTo>
                <a:cubicBezTo>
                  <a:pt x="19408" y="179"/>
                  <a:pt x="19241" y="239"/>
                  <a:pt x="19087" y="334"/>
                </a:cubicBezTo>
                <a:cubicBezTo>
                  <a:pt x="18967" y="405"/>
                  <a:pt x="18884" y="524"/>
                  <a:pt x="18789" y="643"/>
                </a:cubicBezTo>
                <a:cubicBezTo>
                  <a:pt x="18753" y="703"/>
                  <a:pt x="18694" y="774"/>
                  <a:pt x="18646" y="870"/>
                </a:cubicBezTo>
                <a:cubicBezTo>
                  <a:pt x="18610" y="929"/>
                  <a:pt x="18586" y="1001"/>
                  <a:pt x="18551" y="1048"/>
                </a:cubicBezTo>
                <a:cubicBezTo>
                  <a:pt x="18491" y="1179"/>
                  <a:pt x="18432" y="1322"/>
                  <a:pt x="18408" y="1465"/>
                </a:cubicBezTo>
                <a:cubicBezTo>
                  <a:pt x="18360" y="1608"/>
                  <a:pt x="18313" y="1775"/>
                  <a:pt x="18301" y="1941"/>
                </a:cubicBezTo>
                <a:cubicBezTo>
                  <a:pt x="18289" y="2084"/>
                  <a:pt x="18277" y="2239"/>
                  <a:pt x="18277" y="2406"/>
                </a:cubicBezTo>
                <a:cubicBezTo>
                  <a:pt x="18277" y="2548"/>
                  <a:pt x="18289" y="2703"/>
                  <a:pt x="18336" y="2894"/>
                </a:cubicBezTo>
                <a:cubicBezTo>
                  <a:pt x="18360" y="3037"/>
                  <a:pt x="18408" y="3203"/>
                  <a:pt x="18467" y="3334"/>
                </a:cubicBezTo>
                <a:cubicBezTo>
                  <a:pt x="18515" y="3453"/>
                  <a:pt x="18551" y="3549"/>
                  <a:pt x="18610" y="3620"/>
                </a:cubicBezTo>
                <a:lnTo>
                  <a:pt x="18575" y="3620"/>
                </a:lnTo>
                <a:lnTo>
                  <a:pt x="18122" y="3751"/>
                </a:lnTo>
                <a:cubicBezTo>
                  <a:pt x="18039" y="3775"/>
                  <a:pt x="17955" y="3787"/>
                  <a:pt x="17872" y="3799"/>
                </a:cubicBezTo>
                <a:cubicBezTo>
                  <a:pt x="17813" y="3811"/>
                  <a:pt x="17753" y="3811"/>
                  <a:pt x="17705" y="3811"/>
                </a:cubicBezTo>
                <a:cubicBezTo>
                  <a:pt x="17598" y="3811"/>
                  <a:pt x="17515" y="3834"/>
                  <a:pt x="17408" y="3834"/>
                </a:cubicBezTo>
                <a:cubicBezTo>
                  <a:pt x="17122" y="3834"/>
                  <a:pt x="16848" y="3811"/>
                  <a:pt x="16562" y="3775"/>
                </a:cubicBezTo>
                <a:cubicBezTo>
                  <a:pt x="16515" y="3751"/>
                  <a:pt x="16467" y="3751"/>
                  <a:pt x="16408" y="3739"/>
                </a:cubicBezTo>
                <a:cubicBezTo>
                  <a:pt x="16312" y="3715"/>
                  <a:pt x="16205" y="3680"/>
                  <a:pt x="16098" y="3632"/>
                </a:cubicBezTo>
                <a:cubicBezTo>
                  <a:pt x="15991" y="3608"/>
                  <a:pt x="15908" y="3561"/>
                  <a:pt x="15812" y="3513"/>
                </a:cubicBezTo>
                <a:cubicBezTo>
                  <a:pt x="15681" y="3453"/>
                  <a:pt x="15550" y="3382"/>
                  <a:pt x="15419" y="3322"/>
                </a:cubicBezTo>
                <a:cubicBezTo>
                  <a:pt x="15538" y="3144"/>
                  <a:pt x="15634" y="2953"/>
                  <a:pt x="15729" y="2739"/>
                </a:cubicBezTo>
                <a:cubicBezTo>
                  <a:pt x="15812" y="2537"/>
                  <a:pt x="15872" y="2358"/>
                  <a:pt x="15919" y="2179"/>
                </a:cubicBezTo>
                <a:cubicBezTo>
                  <a:pt x="15955" y="2025"/>
                  <a:pt x="15979" y="1929"/>
                  <a:pt x="15979" y="1822"/>
                </a:cubicBezTo>
                <a:cubicBezTo>
                  <a:pt x="15991" y="1715"/>
                  <a:pt x="15991" y="1608"/>
                  <a:pt x="15979" y="1489"/>
                </a:cubicBezTo>
                <a:cubicBezTo>
                  <a:pt x="15979" y="1417"/>
                  <a:pt x="15967" y="1310"/>
                  <a:pt x="15931" y="1227"/>
                </a:cubicBezTo>
                <a:lnTo>
                  <a:pt x="15931" y="1215"/>
                </a:lnTo>
                <a:cubicBezTo>
                  <a:pt x="15908" y="1120"/>
                  <a:pt x="15872" y="1013"/>
                  <a:pt x="15812" y="929"/>
                </a:cubicBezTo>
                <a:cubicBezTo>
                  <a:pt x="15741" y="810"/>
                  <a:pt x="15669" y="715"/>
                  <a:pt x="15574" y="643"/>
                </a:cubicBezTo>
                <a:cubicBezTo>
                  <a:pt x="15491" y="572"/>
                  <a:pt x="15396" y="513"/>
                  <a:pt x="15312" y="465"/>
                </a:cubicBezTo>
                <a:cubicBezTo>
                  <a:pt x="15134" y="382"/>
                  <a:pt x="14955" y="346"/>
                  <a:pt x="14765" y="346"/>
                </a:cubicBezTo>
                <a:lnTo>
                  <a:pt x="14717" y="346"/>
                </a:lnTo>
                <a:cubicBezTo>
                  <a:pt x="14491" y="358"/>
                  <a:pt x="14264" y="441"/>
                  <a:pt x="14074" y="584"/>
                </a:cubicBezTo>
                <a:cubicBezTo>
                  <a:pt x="14003" y="643"/>
                  <a:pt x="13943" y="703"/>
                  <a:pt x="13895" y="763"/>
                </a:cubicBezTo>
                <a:cubicBezTo>
                  <a:pt x="13836" y="834"/>
                  <a:pt x="13764" y="929"/>
                  <a:pt x="13717" y="1013"/>
                </a:cubicBezTo>
                <a:cubicBezTo>
                  <a:pt x="13598" y="1239"/>
                  <a:pt x="13538" y="1477"/>
                  <a:pt x="13538" y="1691"/>
                </a:cubicBezTo>
                <a:cubicBezTo>
                  <a:pt x="13538" y="1929"/>
                  <a:pt x="13574" y="2132"/>
                  <a:pt x="13633" y="2310"/>
                </a:cubicBezTo>
                <a:cubicBezTo>
                  <a:pt x="13669" y="2441"/>
                  <a:pt x="13717" y="2560"/>
                  <a:pt x="13776" y="2668"/>
                </a:cubicBezTo>
                <a:cubicBezTo>
                  <a:pt x="13824" y="2763"/>
                  <a:pt x="13883" y="2846"/>
                  <a:pt x="13955" y="2953"/>
                </a:cubicBezTo>
                <a:cubicBezTo>
                  <a:pt x="14074" y="3120"/>
                  <a:pt x="14193" y="3263"/>
                  <a:pt x="14348" y="3382"/>
                </a:cubicBezTo>
                <a:cubicBezTo>
                  <a:pt x="14372" y="3418"/>
                  <a:pt x="14407" y="3441"/>
                  <a:pt x="14431" y="3453"/>
                </a:cubicBezTo>
                <a:cubicBezTo>
                  <a:pt x="14312" y="3572"/>
                  <a:pt x="14181" y="3680"/>
                  <a:pt x="14050" y="3787"/>
                </a:cubicBezTo>
                <a:cubicBezTo>
                  <a:pt x="13836" y="3930"/>
                  <a:pt x="13598" y="4049"/>
                  <a:pt x="13360" y="4144"/>
                </a:cubicBezTo>
                <a:cubicBezTo>
                  <a:pt x="13050" y="4239"/>
                  <a:pt x="12693" y="4322"/>
                  <a:pt x="12336" y="4370"/>
                </a:cubicBezTo>
                <a:cubicBezTo>
                  <a:pt x="12229" y="4382"/>
                  <a:pt x="12121" y="4382"/>
                  <a:pt x="12026" y="4382"/>
                </a:cubicBezTo>
                <a:cubicBezTo>
                  <a:pt x="11764" y="4382"/>
                  <a:pt x="11502" y="4370"/>
                  <a:pt x="11216" y="4322"/>
                </a:cubicBezTo>
                <a:cubicBezTo>
                  <a:pt x="10788" y="4251"/>
                  <a:pt x="10371" y="4132"/>
                  <a:pt x="10002" y="3965"/>
                </a:cubicBezTo>
                <a:lnTo>
                  <a:pt x="9645" y="3787"/>
                </a:lnTo>
                <a:cubicBezTo>
                  <a:pt x="9800" y="3561"/>
                  <a:pt x="9943" y="3334"/>
                  <a:pt x="10026" y="3096"/>
                </a:cubicBezTo>
                <a:cubicBezTo>
                  <a:pt x="10204" y="2679"/>
                  <a:pt x="10276" y="2263"/>
                  <a:pt x="10240" y="1894"/>
                </a:cubicBezTo>
                <a:cubicBezTo>
                  <a:pt x="10204" y="1667"/>
                  <a:pt x="10145" y="1465"/>
                  <a:pt x="10038" y="1298"/>
                </a:cubicBezTo>
                <a:cubicBezTo>
                  <a:pt x="9978" y="1215"/>
                  <a:pt x="9943" y="1120"/>
                  <a:pt x="9859" y="1048"/>
                </a:cubicBezTo>
                <a:lnTo>
                  <a:pt x="9776" y="953"/>
                </a:lnTo>
                <a:lnTo>
                  <a:pt x="9740" y="929"/>
                </a:lnTo>
                <a:cubicBezTo>
                  <a:pt x="9716" y="894"/>
                  <a:pt x="9681" y="882"/>
                  <a:pt x="9657" y="858"/>
                </a:cubicBezTo>
                <a:cubicBezTo>
                  <a:pt x="9538" y="774"/>
                  <a:pt x="9431" y="751"/>
                  <a:pt x="9323" y="739"/>
                </a:cubicBezTo>
                <a:lnTo>
                  <a:pt x="9288" y="739"/>
                </a:lnTo>
                <a:cubicBezTo>
                  <a:pt x="9192" y="739"/>
                  <a:pt x="9109" y="751"/>
                  <a:pt x="9014" y="774"/>
                </a:cubicBezTo>
                <a:cubicBezTo>
                  <a:pt x="8907" y="810"/>
                  <a:pt x="8835" y="858"/>
                  <a:pt x="8764" y="917"/>
                </a:cubicBezTo>
                <a:cubicBezTo>
                  <a:pt x="8692" y="965"/>
                  <a:pt x="8597" y="1036"/>
                  <a:pt x="8526" y="1120"/>
                </a:cubicBezTo>
                <a:cubicBezTo>
                  <a:pt x="8454" y="1215"/>
                  <a:pt x="8371" y="1298"/>
                  <a:pt x="8335" y="1405"/>
                </a:cubicBezTo>
                <a:cubicBezTo>
                  <a:pt x="8288" y="1477"/>
                  <a:pt x="8240" y="1584"/>
                  <a:pt x="8192" y="1703"/>
                </a:cubicBezTo>
                <a:cubicBezTo>
                  <a:pt x="8157" y="1822"/>
                  <a:pt x="8121" y="1906"/>
                  <a:pt x="8109" y="2001"/>
                </a:cubicBezTo>
                <a:lnTo>
                  <a:pt x="8109" y="2025"/>
                </a:lnTo>
                <a:cubicBezTo>
                  <a:pt x="8097" y="2120"/>
                  <a:pt x="8073" y="2203"/>
                  <a:pt x="8073" y="2310"/>
                </a:cubicBezTo>
                <a:cubicBezTo>
                  <a:pt x="8073" y="2572"/>
                  <a:pt x="8109" y="2799"/>
                  <a:pt x="8168" y="3013"/>
                </a:cubicBezTo>
                <a:lnTo>
                  <a:pt x="8180" y="3037"/>
                </a:lnTo>
                <a:cubicBezTo>
                  <a:pt x="8216" y="3132"/>
                  <a:pt x="8240" y="3215"/>
                  <a:pt x="8299" y="3310"/>
                </a:cubicBezTo>
                <a:cubicBezTo>
                  <a:pt x="8347" y="3394"/>
                  <a:pt x="8407" y="3489"/>
                  <a:pt x="8478" y="3584"/>
                </a:cubicBezTo>
                <a:cubicBezTo>
                  <a:pt x="8573" y="3727"/>
                  <a:pt x="8669" y="3846"/>
                  <a:pt x="8788" y="3941"/>
                </a:cubicBezTo>
                <a:cubicBezTo>
                  <a:pt x="8752" y="3977"/>
                  <a:pt x="8716" y="4001"/>
                  <a:pt x="8669" y="4037"/>
                </a:cubicBezTo>
                <a:cubicBezTo>
                  <a:pt x="8478" y="4156"/>
                  <a:pt x="8288" y="4263"/>
                  <a:pt x="8073" y="4346"/>
                </a:cubicBezTo>
                <a:cubicBezTo>
                  <a:pt x="7859" y="4418"/>
                  <a:pt x="7633" y="4465"/>
                  <a:pt x="7395" y="4501"/>
                </a:cubicBezTo>
                <a:cubicBezTo>
                  <a:pt x="7323" y="4501"/>
                  <a:pt x="7228" y="4513"/>
                  <a:pt x="7145" y="4513"/>
                </a:cubicBezTo>
                <a:cubicBezTo>
                  <a:pt x="6942" y="4513"/>
                  <a:pt x="6740" y="4501"/>
                  <a:pt x="6525" y="4465"/>
                </a:cubicBezTo>
                <a:cubicBezTo>
                  <a:pt x="6216" y="4406"/>
                  <a:pt x="5930" y="4322"/>
                  <a:pt x="5656" y="4203"/>
                </a:cubicBezTo>
                <a:cubicBezTo>
                  <a:pt x="5371" y="4061"/>
                  <a:pt x="5120" y="3906"/>
                  <a:pt x="4882" y="3727"/>
                </a:cubicBezTo>
                <a:cubicBezTo>
                  <a:pt x="4739" y="3608"/>
                  <a:pt x="4620" y="3489"/>
                  <a:pt x="4501" y="3346"/>
                </a:cubicBezTo>
                <a:cubicBezTo>
                  <a:pt x="4644" y="3263"/>
                  <a:pt x="4739" y="3168"/>
                  <a:pt x="4835" y="3084"/>
                </a:cubicBezTo>
                <a:cubicBezTo>
                  <a:pt x="5013" y="2906"/>
                  <a:pt x="5144" y="2739"/>
                  <a:pt x="5251" y="2560"/>
                </a:cubicBezTo>
                <a:cubicBezTo>
                  <a:pt x="5371" y="2370"/>
                  <a:pt x="5454" y="2191"/>
                  <a:pt x="5513" y="2013"/>
                </a:cubicBezTo>
                <a:cubicBezTo>
                  <a:pt x="5692" y="1501"/>
                  <a:pt x="5692" y="1084"/>
                  <a:pt x="5537" y="751"/>
                </a:cubicBezTo>
                <a:cubicBezTo>
                  <a:pt x="5442" y="548"/>
                  <a:pt x="5311" y="393"/>
                  <a:pt x="5132" y="239"/>
                </a:cubicBezTo>
                <a:cubicBezTo>
                  <a:pt x="5025" y="155"/>
                  <a:pt x="4918" y="96"/>
                  <a:pt x="4835" y="60"/>
                </a:cubicBezTo>
                <a:cubicBezTo>
                  <a:pt x="4775" y="48"/>
                  <a:pt x="4728" y="36"/>
                  <a:pt x="4656" y="12"/>
                </a:cubicBezTo>
                <a:cubicBezTo>
                  <a:pt x="4609" y="12"/>
                  <a:pt x="4561" y="1"/>
                  <a:pt x="4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 name="Google Shape;155;p9"/>
          <p:cNvGrpSpPr/>
          <p:nvPr/>
        </p:nvGrpSpPr>
        <p:grpSpPr>
          <a:xfrm>
            <a:off x="102893" y="2784117"/>
            <a:ext cx="684562" cy="679525"/>
            <a:chOff x="1582325" y="3695000"/>
            <a:chExt cx="254825" cy="252950"/>
          </a:xfrm>
        </p:grpSpPr>
        <p:sp>
          <p:nvSpPr>
            <p:cNvPr id="156" name="Google Shape;156;p9"/>
            <p:cNvSpPr/>
            <p:nvPr/>
          </p:nvSpPr>
          <p:spPr>
            <a:xfrm>
              <a:off x="1759125" y="3786000"/>
              <a:ext cx="60450" cy="42600"/>
            </a:xfrm>
            <a:custGeom>
              <a:rect b="b" l="l" r="r" t="t"/>
              <a:pathLst>
                <a:path extrusionOk="0" h="1704" w="2418">
                  <a:moveTo>
                    <a:pt x="1168" y="1"/>
                  </a:moveTo>
                  <a:cubicBezTo>
                    <a:pt x="1049" y="1"/>
                    <a:pt x="930" y="1"/>
                    <a:pt x="811" y="13"/>
                  </a:cubicBezTo>
                  <a:cubicBezTo>
                    <a:pt x="751" y="37"/>
                    <a:pt x="668" y="37"/>
                    <a:pt x="608" y="49"/>
                  </a:cubicBezTo>
                  <a:cubicBezTo>
                    <a:pt x="287" y="96"/>
                    <a:pt x="37" y="370"/>
                    <a:pt x="1" y="692"/>
                  </a:cubicBezTo>
                  <a:lnTo>
                    <a:pt x="1" y="751"/>
                  </a:lnTo>
                  <a:cubicBezTo>
                    <a:pt x="1" y="1025"/>
                    <a:pt x="168" y="1299"/>
                    <a:pt x="418" y="1418"/>
                  </a:cubicBezTo>
                  <a:cubicBezTo>
                    <a:pt x="453" y="1442"/>
                    <a:pt x="477" y="1465"/>
                    <a:pt x="513" y="1489"/>
                  </a:cubicBezTo>
                  <a:cubicBezTo>
                    <a:pt x="668" y="1608"/>
                    <a:pt x="822" y="1644"/>
                    <a:pt x="1013" y="1680"/>
                  </a:cubicBezTo>
                  <a:cubicBezTo>
                    <a:pt x="1061" y="1704"/>
                    <a:pt x="1108" y="1704"/>
                    <a:pt x="1144" y="1704"/>
                  </a:cubicBezTo>
                  <a:cubicBezTo>
                    <a:pt x="1239" y="1704"/>
                    <a:pt x="1323" y="1704"/>
                    <a:pt x="1418" y="1680"/>
                  </a:cubicBezTo>
                  <a:cubicBezTo>
                    <a:pt x="1501" y="1668"/>
                    <a:pt x="1644" y="1644"/>
                    <a:pt x="1704" y="1608"/>
                  </a:cubicBezTo>
                  <a:cubicBezTo>
                    <a:pt x="1846" y="1537"/>
                    <a:pt x="1965" y="1465"/>
                    <a:pt x="2061" y="1323"/>
                  </a:cubicBezTo>
                  <a:cubicBezTo>
                    <a:pt x="2096" y="1263"/>
                    <a:pt x="2132" y="1227"/>
                    <a:pt x="2144" y="1168"/>
                  </a:cubicBezTo>
                  <a:cubicBezTo>
                    <a:pt x="2239" y="1120"/>
                    <a:pt x="2323" y="1049"/>
                    <a:pt x="2358" y="942"/>
                  </a:cubicBezTo>
                  <a:cubicBezTo>
                    <a:pt x="2418" y="751"/>
                    <a:pt x="2323" y="489"/>
                    <a:pt x="2120" y="430"/>
                  </a:cubicBezTo>
                  <a:cubicBezTo>
                    <a:pt x="2096" y="430"/>
                    <a:pt x="2073" y="418"/>
                    <a:pt x="2061" y="418"/>
                  </a:cubicBezTo>
                  <a:cubicBezTo>
                    <a:pt x="2013" y="346"/>
                    <a:pt x="1942" y="287"/>
                    <a:pt x="1858" y="227"/>
                  </a:cubicBezTo>
                  <a:cubicBezTo>
                    <a:pt x="1775" y="168"/>
                    <a:pt x="1668" y="108"/>
                    <a:pt x="1561" y="72"/>
                  </a:cubicBezTo>
                  <a:cubicBezTo>
                    <a:pt x="1549" y="72"/>
                    <a:pt x="1525" y="61"/>
                    <a:pt x="1489" y="61"/>
                  </a:cubicBezTo>
                  <a:cubicBezTo>
                    <a:pt x="1382" y="37"/>
                    <a:pt x="1263" y="1"/>
                    <a:pt x="11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9"/>
            <p:cNvSpPr/>
            <p:nvPr/>
          </p:nvSpPr>
          <p:spPr>
            <a:xfrm>
              <a:off x="1679075" y="3750800"/>
              <a:ext cx="58650" cy="43625"/>
            </a:xfrm>
            <a:custGeom>
              <a:rect b="b" l="l" r="r" t="t"/>
              <a:pathLst>
                <a:path extrusionOk="0" h="1745" w="2346">
                  <a:moveTo>
                    <a:pt x="972" y="0"/>
                  </a:moveTo>
                  <a:cubicBezTo>
                    <a:pt x="888" y="0"/>
                    <a:pt x="803" y="6"/>
                    <a:pt x="715" y="16"/>
                  </a:cubicBezTo>
                  <a:cubicBezTo>
                    <a:pt x="417" y="40"/>
                    <a:pt x="167" y="278"/>
                    <a:pt x="60" y="552"/>
                  </a:cubicBezTo>
                  <a:cubicBezTo>
                    <a:pt x="36" y="635"/>
                    <a:pt x="24" y="742"/>
                    <a:pt x="0" y="849"/>
                  </a:cubicBezTo>
                  <a:cubicBezTo>
                    <a:pt x="0" y="968"/>
                    <a:pt x="36" y="1088"/>
                    <a:pt x="84" y="1183"/>
                  </a:cubicBezTo>
                  <a:cubicBezTo>
                    <a:pt x="155" y="1338"/>
                    <a:pt x="238" y="1469"/>
                    <a:pt x="381" y="1564"/>
                  </a:cubicBezTo>
                  <a:cubicBezTo>
                    <a:pt x="465" y="1599"/>
                    <a:pt x="536" y="1647"/>
                    <a:pt x="631" y="1683"/>
                  </a:cubicBezTo>
                  <a:cubicBezTo>
                    <a:pt x="703" y="1707"/>
                    <a:pt x="857" y="1742"/>
                    <a:pt x="953" y="1742"/>
                  </a:cubicBezTo>
                  <a:cubicBezTo>
                    <a:pt x="991" y="1742"/>
                    <a:pt x="1031" y="1744"/>
                    <a:pt x="1070" y="1744"/>
                  </a:cubicBezTo>
                  <a:cubicBezTo>
                    <a:pt x="1130" y="1744"/>
                    <a:pt x="1188" y="1740"/>
                    <a:pt x="1238" y="1719"/>
                  </a:cubicBezTo>
                  <a:cubicBezTo>
                    <a:pt x="1334" y="1695"/>
                    <a:pt x="1417" y="1683"/>
                    <a:pt x="1512" y="1635"/>
                  </a:cubicBezTo>
                  <a:cubicBezTo>
                    <a:pt x="1572" y="1635"/>
                    <a:pt x="1631" y="1623"/>
                    <a:pt x="1691" y="1623"/>
                  </a:cubicBezTo>
                  <a:cubicBezTo>
                    <a:pt x="1953" y="1588"/>
                    <a:pt x="2179" y="1385"/>
                    <a:pt x="2262" y="1147"/>
                  </a:cubicBezTo>
                  <a:cubicBezTo>
                    <a:pt x="2346" y="968"/>
                    <a:pt x="2322" y="766"/>
                    <a:pt x="2250" y="587"/>
                  </a:cubicBezTo>
                  <a:cubicBezTo>
                    <a:pt x="2155" y="337"/>
                    <a:pt x="1941" y="195"/>
                    <a:pt x="1691" y="135"/>
                  </a:cubicBezTo>
                  <a:lnTo>
                    <a:pt x="1334" y="40"/>
                  </a:lnTo>
                  <a:cubicBezTo>
                    <a:pt x="1208" y="12"/>
                    <a:pt x="1091" y="0"/>
                    <a:pt x="9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9"/>
            <p:cNvSpPr/>
            <p:nvPr/>
          </p:nvSpPr>
          <p:spPr>
            <a:xfrm>
              <a:off x="1582325" y="3745050"/>
              <a:ext cx="42300" cy="34725"/>
            </a:xfrm>
            <a:custGeom>
              <a:rect b="b" l="l" r="r" t="t"/>
              <a:pathLst>
                <a:path extrusionOk="0" h="1389" w="1692">
                  <a:moveTo>
                    <a:pt x="811" y="0"/>
                  </a:moveTo>
                  <a:cubicBezTo>
                    <a:pt x="715" y="0"/>
                    <a:pt x="629" y="30"/>
                    <a:pt x="536" y="67"/>
                  </a:cubicBezTo>
                  <a:cubicBezTo>
                    <a:pt x="477" y="103"/>
                    <a:pt x="441" y="139"/>
                    <a:pt x="382" y="163"/>
                  </a:cubicBezTo>
                  <a:cubicBezTo>
                    <a:pt x="358" y="163"/>
                    <a:pt x="358" y="186"/>
                    <a:pt x="346" y="186"/>
                  </a:cubicBezTo>
                  <a:cubicBezTo>
                    <a:pt x="286" y="198"/>
                    <a:pt x="227" y="222"/>
                    <a:pt x="179" y="270"/>
                  </a:cubicBezTo>
                  <a:cubicBezTo>
                    <a:pt x="84" y="341"/>
                    <a:pt x="24" y="484"/>
                    <a:pt x="1" y="615"/>
                  </a:cubicBezTo>
                  <a:cubicBezTo>
                    <a:pt x="1" y="627"/>
                    <a:pt x="1" y="639"/>
                    <a:pt x="24" y="675"/>
                  </a:cubicBezTo>
                  <a:cubicBezTo>
                    <a:pt x="24" y="746"/>
                    <a:pt x="36" y="806"/>
                    <a:pt x="60" y="877"/>
                  </a:cubicBezTo>
                  <a:cubicBezTo>
                    <a:pt x="96" y="925"/>
                    <a:pt x="108" y="960"/>
                    <a:pt x="144" y="996"/>
                  </a:cubicBezTo>
                  <a:cubicBezTo>
                    <a:pt x="167" y="1044"/>
                    <a:pt x="227" y="1091"/>
                    <a:pt x="274" y="1139"/>
                  </a:cubicBezTo>
                  <a:cubicBezTo>
                    <a:pt x="286" y="1139"/>
                    <a:pt x="298" y="1151"/>
                    <a:pt x="322" y="1163"/>
                  </a:cubicBezTo>
                  <a:cubicBezTo>
                    <a:pt x="417" y="1282"/>
                    <a:pt x="596" y="1389"/>
                    <a:pt x="763" y="1389"/>
                  </a:cubicBezTo>
                  <a:cubicBezTo>
                    <a:pt x="882" y="1389"/>
                    <a:pt x="989" y="1389"/>
                    <a:pt x="1108" y="1377"/>
                  </a:cubicBezTo>
                  <a:lnTo>
                    <a:pt x="1156" y="1377"/>
                  </a:lnTo>
                  <a:cubicBezTo>
                    <a:pt x="1215" y="1377"/>
                    <a:pt x="1251" y="1353"/>
                    <a:pt x="1310" y="1329"/>
                  </a:cubicBezTo>
                  <a:cubicBezTo>
                    <a:pt x="1358" y="1294"/>
                    <a:pt x="1417" y="1270"/>
                    <a:pt x="1465" y="1234"/>
                  </a:cubicBezTo>
                  <a:cubicBezTo>
                    <a:pt x="1548" y="1163"/>
                    <a:pt x="1608" y="1056"/>
                    <a:pt x="1656" y="960"/>
                  </a:cubicBezTo>
                  <a:cubicBezTo>
                    <a:pt x="1656" y="901"/>
                    <a:pt x="1668" y="853"/>
                    <a:pt x="1691" y="794"/>
                  </a:cubicBezTo>
                  <a:lnTo>
                    <a:pt x="1691" y="615"/>
                  </a:lnTo>
                  <a:cubicBezTo>
                    <a:pt x="1656" y="496"/>
                    <a:pt x="1608" y="389"/>
                    <a:pt x="1537" y="305"/>
                  </a:cubicBezTo>
                  <a:cubicBezTo>
                    <a:pt x="1429" y="186"/>
                    <a:pt x="1370" y="151"/>
                    <a:pt x="1227" y="79"/>
                  </a:cubicBezTo>
                  <a:cubicBezTo>
                    <a:pt x="1120" y="32"/>
                    <a:pt x="1001" y="8"/>
                    <a:pt x="894" y="8"/>
                  </a:cubicBezTo>
                  <a:cubicBezTo>
                    <a:pt x="865" y="3"/>
                    <a:pt x="837" y="0"/>
                    <a:pt x="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9"/>
            <p:cNvSpPr/>
            <p:nvPr/>
          </p:nvSpPr>
          <p:spPr>
            <a:xfrm>
              <a:off x="1618050" y="3822025"/>
              <a:ext cx="75925" cy="48850"/>
            </a:xfrm>
            <a:custGeom>
              <a:rect b="b" l="l" r="r" t="t"/>
              <a:pathLst>
                <a:path extrusionOk="0" h="1954" w="3037">
                  <a:moveTo>
                    <a:pt x="1405" y="1"/>
                  </a:moveTo>
                  <a:cubicBezTo>
                    <a:pt x="1286" y="1"/>
                    <a:pt x="1167" y="1"/>
                    <a:pt x="1048" y="24"/>
                  </a:cubicBezTo>
                  <a:cubicBezTo>
                    <a:pt x="977" y="36"/>
                    <a:pt x="881" y="48"/>
                    <a:pt x="810" y="84"/>
                  </a:cubicBezTo>
                  <a:cubicBezTo>
                    <a:pt x="703" y="96"/>
                    <a:pt x="620" y="132"/>
                    <a:pt x="524" y="167"/>
                  </a:cubicBezTo>
                  <a:cubicBezTo>
                    <a:pt x="239" y="286"/>
                    <a:pt x="36" y="572"/>
                    <a:pt x="0" y="894"/>
                  </a:cubicBezTo>
                  <a:lnTo>
                    <a:pt x="0" y="989"/>
                  </a:lnTo>
                  <a:cubicBezTo>
                    <a:pt x="0" y="1108"/>
                    <a:pt x="36" y="1227"/>
                    <a:pt x="119" y="1322"/>
                  </a:cubicBezTo>
                  <a:cubicBezTo>
                    <a:pt x="179" y="1477"/>
                    <a:pt x="286" y="1608"/>
                    <a:pt x="417" y="1703"/>
                  </a:cubicBezTo>
                  <a:cubicBezTo>
                    <a:pt x="524" y="1787"/>
                    <a:pt x="631" y="1846"/>
                    <a:pt x="750" y="1882"/>
                  </a:cubicBezTo>
                  <a:cubicBezTo>
                    <a:pt x="750" y="1882"/>
                    <a:pt x="989" y="1953"/>
                    <a:pt x="1072" y="1953"/>
                  </a:cubicBezTo>
                  <a:lnTo>
                    <a:pt x="1227" y="1953"/>
                  </a:lnTo>
                  <a:cubicBezTo>
                    <a:pt x="1465" y="1953"/>
                    <a:pt x="1667" y="1906"/>
                    <a:pt x="1882" y="1822"/>
                  </a:cubicBezTo>
                  <a:cubicBezTo>
                    <a:pt x="1953" y="1787"/>
                    <a:pt x="2024" y="1739"/>
                    <a:pt x="2084" y="1679"/>
                  </a:cubicBezTo>
                  <a:lnTo>
                    <a:pt x="2144" y="1679"/>
                  </a:lnTo>
                  <a:cubicBezTo>
                    <a:pt x="2174" y="1684"/>
                    <a:pt x="2205" y="1687"/>
                    <a:pt x="2235" y="1687"/>
                  </a:cubicBezTo>
                  <a:cubicBezTo>
                    <a:pt x="2347" y="1687"/>
                    <a:pt x="2457" y="1655"/>
                    <a:pt x="2560" y="1608"/>
                  </a:cubicBezTo>
                  <a:lnTo>
                    <a:pt x="2655" y="1548"/>
                  </a:lnTo>
                  <a:lnTo>
                    <a:pt x="2739" y="1489"/>
                  </a:lnTo>
                  <a:cubicBezTo>
                    <a:pt x="2906" y="1358"/>
                    <a:pt x="3025" y="1156"/>
                    <a:pt x="3036" y="929"/>
                  </a:cubicBezTo>
                  <a:lnTo>
                    <a:pt x="3036" y="858"/>
                  </a:lnTo>
                  <a:cubicBezTo>
                    <a:pt x="3036" y="417"/>
                    <a:pt x="2703" y="48"/>
                    <a:pt x="2286" y="24"/>
                  </a:cubicBezTo>
                  <a:lnTo>
                    <a:pt x="2179" y="24"/>
                  </a:lnTo>
                  <a:cubicBezTo>
                    <a:pt x="2060" y="24"/>
                    <a:pt x="1929" y="1"/>
                    <a:pt x="18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9"/>
            <p:cNvSpPr/>
            <p:nvPr/>
          </p:nvSpPr>
          <p:spPr>
            <a:xfrm>
              <a:off x="1749025" y="3695000"/>
              <a:ext cx="63425" cy="44650"/>
            </a:xfrm>
            <a:custGeom>
              <a:rect b="b" l="l" r="r" t="t"/>
              <a:pathLst>
                <a:path extrusionOk="0" h="1786" w="2537">
                  <a:moveTo>
                    <a:pt x="924" y="1"/>
                  </a:moveTo>
                  <a:cubicBezTo>
                    <a:pt x="860" y="1"/>
                    <a:pt x="792" y="4"/>
                    <a:pt x="715" y="10"/>
                  </a:cubicBezTo>
                  <a:cubicBezTo>
                    <a:pt x="584" y="21"/>
                    <a:pt x="405" y="117"/>
                    <a:pt x="322" y="188"/>
                  </a:cubicBezTo>
                  <a:cubicBezTo>
                    <a:pt x="262" y="236"/>
                    <a:pt x="214" y="295"/>
                    <a:pt x="155" y="355"/>
                  </a:cubicBezTo>
                  <a:lnTo>
                    <a:pt x="143" y="379"/>
                  </a:lnTo>
                  <a:cubicBezTo>
                    <a:pt x="48" y="486"/>
                    <a:pt x="0" y="641"/>
                    <a:pt x="0" y="819"/>
                  </a:cubicBezTo>
                  <a:cubicBezTo>
                    <a:pt x="0" y="855"/>
                    <a:pt x="0" y="891"/>
                    <a:pt x="36" y="950"/>
                  </a:cubicBezTo>
                  <a:cubicBezTo>
                    <a:pt x="48" y="1081"/>
                    <a:pt x="107" y="1200"/>
                    <a:pt x="203" y="1307"/>
                  </a:cubicBezTo>
                  <a:cubicBezTo>
                    <a:pt x="322" y="1474"/>
                    <a:pt x="500" y="1593"/>
                    <a:pt x="691" y="1665"/>
                  </a:cubicBezTo>
                  <a:cubicBezTo>
                    <a:pt x="750" y="1676"/>
                    <a:pt x="798" y="1688"/>
                    <a:pt x="857" y="1712"/>
                  </a:cubicBezTo>
                  <a:cubicBezTo>
                    <a:pt x="929" y="1736"/>
                    <a:pt x="1012" y="1748"/>
                    <a:pt x="1107" y="1772"/>
                  </a:cubicBezTo>
                  <a:cubicBezTo>
                    <a:pt x="1176" y="1779"/>
                    <a:pt x="1253" y="1785"/>
                    <a:pt x="1333" y="1785"/>
                  </a:cubicBezTo>
                  <a:cubicBezTo>
                    <a:pt x="1391" y="1785"/>
                    <a:pt x="1452" y="1782"/>
                    <a:pt x="1512" y="1772"/>
                  </a:cubicBezTo>
                  <a:cubicBezTo>
                    <a:pt x="1631" y="1748"/>
                    <a:pt x="1750" y="1700"/>
                    <a:pt x="1869" y="1665"/>
                  </a:cubicBezTo>
                  <a:cubicBezTo>
                    <a:pt x="1953" y="1629"/>
                    <a:pt x="2024" y="1569"/>
                    <a:pt x="2084" y="1510"/>
                  </a:cubicBezTo>
                  <a:cubicBezTo>
                    <a:pt x="2239" y="1462"/>
                    <a:pt x="2358" y="1391"/>
                    <a:pt x="2429" y="1272"/>
                  </a:cubicBezTo>
                  <a:cubicBezTo>
                    <a:pt x="2489" y="1188"/>
                    <a:pt x="2524" y="1081"/>
                    <a:pt x="2536" y="974"/>
                  </a:cubicBezTo>
                  <a:lnTo>
                    <a:pt x="2536" y="891"/>
                  </a:lnTo>
                  <a:cubicBezTo>
                    <a:pt x="2536" y="855"/>
                    <a:pt x="2524" y="831"/>
                    <a:pt x="2524" y="795"/>
                  </a:cubicBezTo>
                  <a:cubicBezTo>
                    <a:pt x="2500" y="676"/>
                    <a:pt x="2465" y="593"/>
                    <a:pt x="2381" y="498"/>
                  </a:cubicBezTo>
                  <a:cubicBezTo>
                    <a:pt x="2322" y="450"/>
                    <a:pt x="2286" y="414"/>
                    <a:pt x="2239" y="367"/>
                  </a:cubicBezTo>
                  <a:lnTo>
                    <a:pt x="2143" y="319"/>
                  </a:lnTo>
                  <a:lnTo>
                    <a:pt x="2084" y="295"/>
                  </a:lnTo>
                  <a:cubicBezTo>
                    <a:pt x="2024" y="260"/>
                    <a:pt x="1953" y="236"/>
                    <a:pt x="1893" y="212"/>
                  </a:cubicBezTo>
                  <a:cubicBezTo>
                    <a:pt x="1834" y="176"/>
                    <a:pt x="1774" y="141"/>
                    <a:pt x="1703" y="129"/>
                  </a:cubicBezTo>
                  <a:lnTo>
                    <a:pt x="1655" y="117"/>
                  </a:lnTo>
                  <a:lnTo>
                    <a:pt x="1429" y="69"/>
                  </a:lnTo>
                  <a:cubicBezTo>
                    <a:pt x="1310" y="45"/>
                    <a:pt x="1215" y="21"/>
                    <a:pt x="1107" y="10"/>
                  </a:cubicBezTo>
                  <a:cubicBezTo>
                    <a:pt x="1048" y="4"/>
                    <a:pt x="988" y="1"/>
                    <a:pt x="9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9"/>
            <p:cNvSpPr/>
            <p:nvPr/>
          </p:nvSpPr>
          <p:spPr>
            <a:xfrm>
              <a:off x="1779675" y="3863325"/>
              <a:ext cx="57475" cy="44450"/>
            </a:xfrm>
            <a:custGeom>
              <a:rect b="b" l="l" r="r" t="t"/>
              <a:pathLst>
                <a:path extrusionOk="0" h="1778" w="2299">
                  <a:moveTo>
                    <a:pt x="1196" y="1"/>
                  </a:moveTo>
                  <a:cubicBezTo>
                    <a:pt x="1091" y="1"/>
                    <a:pt x="992" y="24"/>
                    <a:pt x="893" y="63"/>
                  </a:cubicBezTo>
                  <a:lnTo>
                    <a:pt x="858" y="75"/>
                  </a:lnTo>
                  <a:lnTo>
                    <a:pt x="834" y="99"/>
                  </a:lnTo>
                  <a:cubicBezTo>
                    <a:pt x="608" y="99"/>
                    <a:pt x="429" y="158"/>
                    <a:pt x="286" y="277"/>
                  </a:cubicBezTo>
                  <a:cubicBezTo>
                    <a:pt x="167" y="361"/>
                    <a:pt x="84" y="468"/>
                    <a:pt x="48" y="599"/>
                  </a:cubicBezTo>
                  <a:cubicBezTo>
                    <a:pt x="12" y="694"/>
                    <a:pt x="0" y="777"/>
                    <a:pt x="0" y="873"/>
                  </a:cubicBezTo>
                  <a:cubicBezTo>
                    <a:pt x="0" y="992"/>
                    <a:pt x="12" y="1087"/>
                    <a:pt x="84" y="1182"/>
                  </a:cubicBezTo>
                  <a:cubicBezTo>
                    <a:pt x="143" y="1301"/>
                    <a:pt x="215" y="1420"/>
                    <a:pt x="346" y="1492"/>
                  </a:cubicBezTo>
                  <a:cubicBezTo>
                    <a:pt x="548" y="1682"/>
                    <a:pt x="834" y="1742"/>
                    <a:pt x="1132" y="1778"/>
                  </a:cubicBezTo>
                  <a:lnTo>
                    <a:pt x="1191" y="1778"/>
                  </a:lnTo>
                  <a:cubicBezTo>
                    <a:pt x="1263" y="1766"/>
                    <a:pt x="1346" y="1766"/>
                    <a:pt x="1441" y="1766"/>
                  </a:cubicBezTo>
                  <a:cubicBezTo>
                    <a:pt x="1489" y="1742"/>
                    <a:pt x="1548" y="1742"/>
                    <a:pt x="1584" y="1730"/>
                  </a:cubicBezTo>
                  <a:cubicBezTo>
                    <a:pt x="1858" y="1659"/>
                    <a:pt x="2048" y="1551"/>
                    <a:pt x="2144" y="1385"/>
                  </a:cubicBezTo>
                  <a:cubicBezTo>
                    <a:pt x="2179" y="1313"/>
                    <a:pt x="2227" y="1242"/>
                    <a:pt x="2263" y="1147"/>
                  </a:cubicBezTo>
                  <a:cubicBezTo>
                    <a:pt x="2286" y="1063"/>
                    <a:pt x="2298" y="968"/>
                    <a:pt x="2298" y="885"/>
                  </a:cubicBezTo>
                  <a:cubicBezTo>
                    <a:pt x="2298" y="777"/>
                    <a:pt x="2286" y="670"/>
                    <a:pt x="2251" y="575"/>
                  </a:cubicBezTo>
                  <a:cubicBezTo>
                    <a:pt x="2203" y="456"/>
                    <a:pt x="2108" y="337"/>
                    <a:pt x="1989" y="254"/>
                  </a:cubicBezTo>
                  <a:cubicBezTo>
                    <a:pt x="1786" y="99"/>
                    <a:pt x="1513" y="4"/>
                    <a:pt x="1263" y="4"/>
                  </a:cubicBezTo>
                  <a:cubicBezTo>
                    <a:pt x="1240" y="2"/>
                    <a:pt x="1218" y="1"/>
                    <a:pt x="11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9"/>
            <p:cNvSpPr/>
            <p:nvPr/>
          </p:nvSpPr>
          <p:spPr>
            <a:xfrm>
              <a:off x="1719250" y="3912400"/>
              <a:ext cx="44375" cy="35550"/>
            </a:xfrm>
            <a:custGeom>
              <a:rect b="b" l="l" r="r" t="t"/>
              <a:pathLst>
                <a:path extrusionOk="0" h="1422" w="1775">
                  <a:moveTo>
                    <a:pt x="782" y="1"/>
                  </a:moveTo>
                  <a:cubicBezTo>
                    <a:pt x="700" y="1"/>
                    <a:pt x="618" y="16"/>
                    <a:pt x="536" y="53"/>
                  </a:cubicBezTo>
                  <a:lnTo>
                    <a:pt x="405" y="136"/>
                  </a:lnTo>
                  <a:cubicBezTo>
                    <a:pt x="286" y="172"/>
                    <a:pt x="179" y="243"/>
                    <a:pt x="108" y="350"/>
                  </a:cubicBezTo>
                  <a:cubicBezTo>
                    <a:pt x="48" y="422"/>
                    <a:pt x="24" y="517"/>
                    <a:pt x="1" y="612"/>
                  </a:cubicBezTo>
                  <a:lnTo>
                    <a:pt x="1" y="672"/>
                  </a:lnTo>
                  <a:cubicBezTo>
                    <a:pt x="1" y="755"/>
                    <a:pt x="24" y="827"/>
                    <a:pt x="60" y="898"/>
                  </a:cubicBezTo>
                  <a:lnTo>
                    <a:pt x="96" y="946"/>
                  </a:lnTo>
                  <a:cubicBezTo>
                    <a:pt x="120" y="993"/>
                    <a:pt x="155" y="1053"/>
                    <a:pt x="179" y="1089"/>
                  </a:cubicBezTo>
                  <a:cubicBezTo>
                    <a:pt x="262" y="1184"/>
                    <a:pt x="358" y="1243"/>
                    <a:pt x="465" y="1291"/>
                  </a:cubicBezTo>
                  <a:lnTo>
                    <a:pt x="477" y="1303"/>
                  </a:lnTo>
                  <a:cubicBezTo>
                    <a:pt x="524" y="1327"/>
                    <a:pt x="572" y="1351"/>
                    <a:pt x="632" y="1362"/>
                  </a:cubicBezTo>
                  <a:cubicBezTo>
                    <a:pt x="715" y="1386"/>
                    <a:pt x="822" y="1422"/>
                    <a:pt x="929" y="1422"/>
                  </a:cubicBezTo>
                  <a:cubicBezTo>
                    <a:pt x="1120" y="1422"/>
                    <a:pt x="1286" y="1386"/>
                    <a:pt x="1405" y="1315"/>
                  </a:cubicBezTo>
                  <a:cubicBezTo>
                    <a:pt x="1513" y="1267"/>
                    <a:pt x="1596" y="1196"/>
                    <a:pt x="1655" y="1112"/>
                  </a:cubicBezTo>
                  <a:cubicBezTo>
                    <a:pt x="1691" y="1065"/>
                    <a:pt x="1703" y="1017"/>
                    <a:pt x="1727" y="970"/>
                  </a:cubicBezTo>
                  <a:cubicBezTo>
                    <a:pt x="1763" y="910"/>
                    <a:pt x="1775" y="827"/>
                    <a:pt x="1775" y="755"/>
                  </a:cubicBezTo>
                  <a:cubicBezTo>
                    <a:pt x="1775" y="660"/>
                    <a:pt x="1763" y="577"/>
                    <a:pt x="1715" y="517"/>
                  </a:cubicBezTo>
                  <a:cubicBezTo>
                    <a:pt x="1644" y="398"/>
                    <a:pt x="1596" y="315"/>
                    <a:pt x="1477" y="231"/>
                  </a:cubicBezTo>
                  <a:cubicBezTo>
                    <a:pt x="1417" y="184"/>
                    <a:pt x="1346" y="136"/>
                    <a:pt x="1274" y="112"/>
                  </a:cubicBezTo>
                  <a:lnTo>
                    <a:pt x="1239" y="100"/>
                  </a:lnTo>
                  <a:cubicBezTo>
                    <a:pt x="1108" y="17"/>
                    <a:pt x="953" y="5"/>
                    <a:pt x="858" y="5"/>
                  </a:cubicBezTo>
                  <a:cubicBezTo>
                    <a:pt x="832" y="2"/>
                    <a:pt x="807" y="1"/>
                    <a:pt x="7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 name="Google Shape;163;p9"/>
          <p:cNvSpPr txBox="1"/>
          <p:nvPr>
            <p:ph type="title"/>
          </p:nvPr>
        </p:nvSpPr>
        <p:spPr>
          <a:xfrm>
            <a:off x="25494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64" name="Google Shape;164;p9"/>
          <p:cNvSpPr txBox="1"/>
          <p:nvPr>
            <p:ph idx="1" type="subTitle"/>
          </p:nvPr>
        </p:nvSpPr>
        <p:spPr>
          <a:xfrm>
            <a:off x="25494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165" name="Google Shape;165;p9"/>
          <p:cNvGrpSpPr/>
          <p:nvPr/>
        </p:nvGrpSpPr>
        <p:grpSpPr>
          <a:xfrm rot="9986871">
            <a:off x="-1334974" y="3370677"/>
            <a:ext cx="2565869" cy="2778953"/>
            <a:chOff x="2606275" y="1142525"/>
            <a:chExt cx="795950" cy="862050"/>
          </a:xfrm>
        </p:grpSpPr>
        <p:sp>
          <p:nvSpPr>
            <p:cNvPr id="166" name="Google Shape;166;p9"/>
            <p:cNvSpPr/>
            <p:nvPr/>
          </p:nvSpPr>
          <p:spPr>
            <a:xfrm>
              <a:off x="2606275" y="1142525"/>
              <a:ext cx="795950" cy="862050"/>
            </a:xfrm>
            <a:custGeom>
              <a:rect b="b" l="l" r="r" t="t"/>
              <a:pathLst>
                <a:path extrusionOk="0" h="34482" w="31838">
                  <a:moveTo>
                    <a:pt x="20276" y="739"/>
                  </a:moveTo>
                  <a:cubicBezTo>
                    <a:pt x="20646" y="751"/>
                    <a:pt x="21015" y="751"/>
                    <a:pt x="21396" y="775"/>
                  </a:cubicBezTo>
                  <a:cubicBezTo>
                    <a:pt x="21574" y="775"/>
                    <a:pt x="21729" y="787"/>
                    <a:pt x="21908" y="799"/>
                  </a:cubicBezTo>
                  <a:cubicBezTo>
                    <a:pt x="22051" y="810"/>
                    <a:pt x="22170" y="810"/>
                    <a:pt x="22301" y="834"/>
                  </a:cubicBezTo>
                  <a:cubicBezTo>
                    <a:pt x="22539" y="870"/>
                    <a:pt x="22777" y="918"/>
                    <a:pt x="23003" y="977"/>
                  </a:cubicBezTo>
                  <a:lnTo>
                    <a:pt x="23801" y="1203"/>
                  </a:lnTo>
                  <a:cubicBezTo>
                    <a:pt x="24265" y="1334"/>
                    <a:pt x="24706" y="1513"/>
                    <a:pt x="25170" y="1691"/>
                  </a:cubicBezTo>
                  <a:cubicBezTo>
                    <a:pt x="25289" y="1751"/>
                    <a:pt x="25408" y="1799"/>
                    <a:pt x="25527" y="1858"/>
                  </a:cubicBezTo>
                  <a:cubicBezTo>
                    <a:pt x="25599" y="1882"/>
                    <a:pt x="25694" y="1930"/>
                    <a:pt x="25765" y="1977"/>
                  </a:cubicBezTo>
                  <a:cubicBezTo>
                    <a:pt x="25896" y="2049"/>
                    <a:pt x="26051" y="2120"/>
                    <a:pt x="26182" y="2203"/>
                  </a:cubicBezTo>
                  <a:cubicBezTo>
                    <a:pt x="26277" y="2239"/>
                    <a:pt x="26349" y="2299"/>
                    <a:pt x="26432" y="2346"/>
                  </a:cubicBezTo>
                  <a:cubicBezTo>
                    <a:pt x="26539" y="2406"/>
                    <a:pt x="26634" y="2465"/>
                    <a:pt x="26730" y="2525"/>
                  </a:cubicBezTo>
                  <a:cubicBezTo>
                    <a:pt x="26849" y="2620"/>
                    <a:pt x="26992" y="2692"/>
                    <a:pt x="27111" y="2775"/>
                  </a:cubicBezTo>
                  <a:cubicBezTo>
                    <a:pt x="27254" y="2882"/>
                    <a:pt x="27408" y="3001"/>
                    <a:pt x="27563" y="3120"/>
                  </a:cubicBezTo>
                  <a:lnTo>
                    <a:pt x="27551" y="3108"/>
                  </a:lnTo>
                  <a:lnTo>
                    <a:pt x="27551" y="3108"/>
                  </a:lnTo>
                  <a:cubicBezTo>
                    <a:pt x="27623" y="3168"/>
                    <a:pt x="27706" y="3227"/>
                    <a:pt x="27777" y="3299"/>
                  </a:cubicBezTo>
                  <a:cubicBezTo>
                    <a:pt x="27837" y="3358"/>
                    <a:pt x="27908" y="3406"/>
                    <a:pt x="27968" y="3466"/>
                  </a:cubicBezTo>
                  <a:cubicBezTo>
                    <a:pt x="28027" y="3525"/>
                    <a:pt x="28099" y="3585"/>
                    <a:pt x="28158" y="3656"/>
                  </a:cubicBezTo>
                  <a:cubicBezTo>
                    <a:pt x="28218" y="3716"/>
                    <a:pt x="28301" y="3775"/>
                    <a:pt x="28361" y="3846"/>
                  </a:cubicBezTo>
                  <a:cubicBezTo>
                    <a:pt x="28420" y="3906"/>
                    <a:pt x="28480" y="3989"/>
                    <a:pt x="28539" y="4049"/>
                  </a:cubicBezTo>
                  <a:cubicBezTo>
                    <a:pt x="28599" y="4108"/>
                    <a:pt x="28658" y="4180"/>
                    <a:pt x="28718" y="4239"/>
                  </a:cubicBezTo>
                  <a:cubicBezTo>
                    <a:pt x="28813" y="4370"/>
                    <a:pt x="28920" y="4489"/>
                    <a:pt x="29028" y="4620"/>
                  </a:cubicBezTo>
                  <a:cubicBezTo>
                    <a:pt x="29159" y="4799"/>
                    <a:pt x="29290" y="5001"/>
                    <a:pt x="29432" y="5180"/>
                  </a:cubicBezTo>
                  <a:cubicBezTo>
                    <a:pt x="29504" y="5275"/>
                    <a:pt x="29563" y="5370"/>
                    <a:pt x="29635" y="5478"/>
                  </a:cubicBezTo>
                  <a:cubicBezTo>
                    <a:pt x="29706" y="5597"/>
                    <a:pt x="29801" y="5728"/>
                    <a:pt x="29873" y="5847"/>
                  </a:cubicBezTo>
                  <a:cubicBezTo>
                    <a:pt x="29944" y="5966"/>
                    <a:pt x="30004" y="6085"/>
                    <a:pt x="30087" y="6216"/>
                  </a:cubicBezTo>
                  <a:cubicBezTo>
                    <a:pt x="30147" y="6323"/>
                    <a:pt x="30182" y="6406"/>
                    <a:pt x="30242" y="6513"/>
                  </a:cubicBezTo>
                  <a:cubicBezTo>
                    <a:pt x="30302" y="6621"/>
                    <a:pt x="30349" y="6728"/>
                    <a:pt x="30397" y="6823"/>
                  </a:cubicBezTo>
                  <a:cubicBezTo>
                    <a:pt x="30444" y="6930"/>
                    <a:pt x="30504" y="7049"/>
                    <a:pt x="30540" y="7156"/>
                  </a:cubicBezTo>
                  <a:cubicBezTo>
                    <a:pt x="30575" y="7228"/>
                    <a:pt x="30587" y="7287"/>
                    <a:pt x="30623" y="7359"/>
                  </a:cubicBezTo>
                  <a:cubicBezTo>
                    <a:pt x="30647" y="7454"/>
                    <a:pt x="30694" y="7526"/>
                    <a:pt x="30706" y="7621"/>
                  </a:cubicBezTo>
                  <a:cubicBezTo>
                    <a:pt x="30742" y="7704"/>
                    <a:pt x="30754" y="7799"/>
                    <a:pt x="30778" y="7871"/>
                  </a:cubicBezTo>
                  <a:cubicBezTo>
                    <a:pt x="30814" y="7954"/>
                    <a:pt x="30837" y="8049"/>
                    <a:pt x="30861" y="8121"/>
                  </a:cubicBezTo>
                  <a:cubicBezTo>
                    <a:pt x="30873" y="8216"/>
                    <a:pt x="30897" y="8299"/>
                    <a:pt x="30921" y="8395"/>
                  </a:cubicBezTo>
                  <a:cubicBezTo>
                    <a:pt x="30933" y="8478"/>
                    <a:pt x="30956" y="8573"/>
                    <a:pt x="30980" y="8657"/>
                  </a:cubicBezTo>
                  <a:cubicBezTo>
                    <a:pt x="31004" y="8835"/>
                    <a:pt x="31040" y="9002"/>
                    <a:pt x="31064" y="9180"/>
                  </a:cubicBezTo>
                  <a:cubicBezTo>
                    <a:pt x="31075" y="9240"/>
                    <a:pt x="31075" y="9300"/>
                    <a:pt x="31099" y="9359"/>
                  </a:cubicBezTo>
                  <a:cubicBezTo>
                    <a:pt x="31111" y="9431"/>
                    <a:pt x="31123" y="9526"/>
                    <a:pt x="31123" y="9597"/>
                  </a:cubicBezTo>
                  <a:cubicBezTo>
                    <a:pt x="31135" y="9704"/>
                    <a:pt x="31135" y="9788"/>
                    <a:pt x="31135" y="9895"/>
                  </a:cubicBezTo>
                  <a:cubicBezTo>
                    <a:pt x="31135" y="9966"/>
                    <a:pt x="31159" y="10026"/>
                    <a:pt x="31159" y="10097"/>
                  </a:cubicBezTo>
                  <a:cubicBezTo>
                    <a:pt x="31171" y="10443"/>
                    <a:pt x="31171" y="10788"/>
                    <a:pt x="31159" y="11133"/>
                  </a:cubicBezTo>
                  <a:cubicBezTo>
                    <a:pt x="31135" y="11490"/>
                    <a:pt x="31135" y="11847"/>
                    <a:pt x="31111" y="12181"/>
                  </a:cubicBezTo>
                  <a:cubicBezTo>
                    <a:pt x="31099" y="12359"/>
                    <a:pt x="31075" y="12526"/>
                    <a:pt x="31064" y="12705"/>
                  </a:cubicBezTo>
                  <a:cubicBezTo>
                    <a:pt x="31052" y="12871"/>
                    <a:pt x="31040" y="13050"/>
                    <a:pt x="31004" y="13217"/>
                  </a:cubicBezTo>
                  <a:cubicBezTo>
                    <a:pt x="30933" y="13788"/>
                    <a:pt x="30837" y="14372"/>
                    <a:pt x="30718" y="14955"/>
                  </a:cubicBezTo>
                  <a:cubicBezTo>
                    <a:pt x="30694" y="15098"/>
                    <a:pt x="30659" y="15253"/>
                    <a:pt x="30623" y="15396"/>
                  </a:cubicBezTo>
                  <a:lnTo>
                    <a:pt x="30528" y="15717"/>
                  </a:lnTo>
                  <a:cubicBezTo>
                    <a:pt x="30516" y="15753"/>
                    <a:pt x="30504" y="15812"/>
                    <a:pt x="30480" y="15860"/>
                  </a:cubicBezTo>
                  <a:cubicBezTo>
                    <a:pt x="30456" y="15955"/>
                    <a:pt x="30421" y="16038"/>
                    <a:pt x="30397" y="16146"/>
                  </a:cubicBezTo>
                  <a:cubicBezTo>
                    <a:pt x="30385" y="16205"/>
                    <a:pt x="30361" y="16265"/>
                    <a:pt x="30337" y="16312"/>
                  </a:cubicBezTo>
                  <a:cubicBezTo>
                    <a:pt x="30290" y="16443"/>
                    <a:pt x="30230" y="16562"/>
                    <a:pt x="30182" y="16693"/>
                  </a:cubicBezTo>
                  <a:cubicBezTo>
                    <a:pt x="30111" y="16848"/>
                    <a:pt x="30052" y="17003"/>
                    <a:pt x="29980" y="17158"/>
                  </a:cubicBezTo>
                  <a:cubicBezTo>
                    <a:pt x="29909" y="17301"/>
                    <a:pt x="29825" y="17467"/>
                    <a:pt x="29754" y="17622"/>
                  </a:cubicBezTo>
                  <a:cubicBezTo>
                    <a:pt x="29682" y="17765"/>
                    <a:pt x="29611" y="17920"/>
                    <a:pt x="29516" y="18063"/>
                  </a:cubicBezTo>
                  <a:cubicBezTo>
                    <a:pt x="29444" y="18217"/>
                    <a:pt x="29349" y="18348"/>
                    <a:pt x="29278" y="18491"/>
                  </a:cubicBezTo>
                  <a:cubicBezTo>
                    <a:pt x="29111" y="18789"/>
                    <a:pt x="28932" y="19086"/>
                    <a:pt x="28754" y="19372"/>
                  </a:cubicBezTo>
                  <a:lnTo>
                    <a:pt x="28218" y="20218"/>
                  </a:lnTo>
                  <a:cubicBezTo>
                    <a:pt x="28039" y="20503"/>
                    <a:pt x="27849" y="20789"/>
                    <a:pt x="27670" y="21075"/>
                  </a:cubicBezTo>
                  <a:cubicBezTo>
                    <a:pt x="27468" y="21396"/>
                    <a:pt x="27265" y="21730"/>
                    <a:pt x="27051" y="22039"/>
                  </a:cubicBezTo>
                  <a:cubicBezTo>
                    <a:pt x="26646" y="22635"/>
                    <a:pt x="26230" y="23194"/>
                    <a:pt x="25801" y="23766"/>
                  </a:cubicBezTo>
                  <a:cubicBezTo>
                    <a:pt x="25658" y="23932"/>
                    <a:pt x="25539" y="24087"/>
                    <a:pt x="25408" y="24242"/>
                  </a:cubicBezTo>
                  <a:cubicBezTo>
                    <a:pt x="25265" y="24420"/>
                    <a:pt x="25099" y="24599"/>
                    <a:pt x="24932" y="24766"/>
                  </a:cubicBezTo>
                  <a:cubicBezTo>
                    <a:pt x="24610" y="25123"/>
                    <a:pt x="24265" y="25456"/>
                    <a:pt x="23932" y="25802"/>
                  </a:cubicBezTo>
                  <a:cubicBezTo>
                    <a:pt x="23682" y="26052"/>
                    <a:pt x="23432" y="26290"/>
                    <a:pt x="23182" y="26552"/>
                  </a:cubicBezTo>
                  <a:cubicBezTo>
                    <a:pt x="22920" y="26790"/>
                    <a:pt x="22658" y="27028"/>
                    <a:pt x="22384" y="27266"/>
                  </a:cubicBezTo>
                  <a:cubicBezTo>
                    <a:pt x="22110" y="27504"/>
                    <a:pt x="21836" y="27742"/>
                    <a:pt x="21539" y="27957"/>
                  </a:cubicBezTo>
                  <a:lnTo>
                    <a:pt x="20693" y="28635"/>
                  </a:lnTo>
                  <a:cubicBezTo>
                    <a:pt x="20062" y="29088"/>
                    <a:pt x="19443" y="29540"/>
                    <a:pt x="18812" y="29981"/>
                  </a:cubicBezTo>
                  <a:cubicBezTo>
                    <a:pt x="18252" y="30397"/>
                    <a:pt x="17669" y="30802"/>
                    <a:pt x="17074" y="31195"/>
                  </a:cubicBezTo>
                  <a:cubicBezTo>
                    <a:pt x="16764" y="31386"/>
                    <a:pt x="16455" y="31588"/>
                    <a:pt x="16121" y="31767"/>
                  </a:cubicBezTo>
                  <a:lnTo>
                    <a:pt x="15097" y="32302"/>
                  </a:lnTo>
                  <a:cubicBezTo>
                    <a:pt x="14788" y="32469"/>
                    <a:pt x="14490" y="32624"/>
                    <a:pt x="14169" y="32767"/>
                  </a:cubicBezTo>
                  <a:cubicBezTo>
                    <a:pt x="13990" y="32862"/>
                    <a:pt x="13811" y="32933"/>
                    <a:pt x="13633" y="33005"/>
                  </a:cubicBezTo>
                  <a:cubicBezTo>
                    <a:pt x="13490" y="33064"/>
                    <a:pt x="13323" y="33136"/>
                    <a:pt x="13180" y="33195"/>
                  </a:cubicBezTo>
                  <a:cubicBezTo>
                    <a:pt x="12978" y="33279"/>
                    <a:pt x="12799" y="33350"/>
                    <a:pt x="12609" y="33422"/>
                  </a:cubicBezTo>
                  <a:cubicBezTo>
                    <a:pt x="12418" y="33493"/>
                    <a:pt x="12228" y="33553"/>
                    <a:pt x="12025" y="33612"/>
                  </a:cubicBezTo>
                  <a:cubicBezTo>
                    <a:pt x="11835" y="33672"/>
                    <a:pt x="11644" y="33731"/>
                    <a:pt x="11430" y="33779"/>
                  </a:cubicBezTo>
                  <a:cubicBezTo>
                    <a:pt x="11335" y="33814"/>
                    <a:pt x="11228" y="33838"/>
                    <a:pt x="11109" y="33850"/>
                  </a:cubicBezTo>
                  <a:cubicBezTo>
                    <a:pt x="11013" y="33874"/>
                    <a:pt x="10930" y="33886"/>
                    <a:pt x="10823" y="33898"/>
                  </a:cubicBezTo>
                  <a:lnTo>
                    <a:pt x="10382" y="33945"/>
                  </a:lnTo>
                  <a:cubicBezTo>
                    <a:pt x="10216" y="33957"/>
                    <a:pt x="10049" y="33957"/>
                    <a:pt x="9882" y="33957"/>
                  </a:cubicBezTo>
                  <a:cubicBezTo>
                    <a:pt x="9728" y="33957"/>
                    <a:pt x="9561" y="33945"/>
                    <a:pt x="9394" y="33945"/>
                  </a:cubicBezTo>
                  <a:cubicBezTo>
                    <a:pt x="9288" y="33981"/>
                    <a:pt x="9199" y="33991"/>
                    <a:pt x="9117" y="33991"/>
                  </a:cubicBezTo>
                  <a:cubicBezTo>
                    <a:pt x="9061" y="33991"/>
                    <a:pt x="9007" y="33986"/>
                    <a:pt x="8954" y="33981"/>
                  </a:cubicBezTo>
                  <a:cubicBezTo>
                    <a:pt x="8727" y="33934"/>
                    <a:pt x="8501" y="33898"/>
                    <a:pt x="8275" y="33838"/>
                  </a:cubicBezTo>
                  <a:cubicBezTo>
                    <a:pt x="8156" y="33814"/>
                    <a:pt x="8037" y="33779"/>
                    <a:pt x="7918" y="33743"/>
                  </a:cubicBezTo>
                  <a:cubicBezTo>
                    <a:pt x="7823" y="33707"/>
                    <a:pt x="7727" y="33660"/>
                    <a:pt x="7620" y="33636"/>
                  </a:cubicBezTo>
                  <a:cubicBezTo>
                    <a:pt x="7537" y="33588"/>
                    <a:pt x="7442" y="33564"/>
                    <a:pt x="7358" y="33517"/>
                  </a:cubicBezTo>
                  <a:cubicBezTo>
                    <a:pt x="7251" y="33457"/>
                    <a:pt x="7132" y="33410"/>
                    <a:pt x="7025" y="33350"/>
                  </a:cubicBezTo>
                  <a:cubicBezTo>
                    <a:pt x="6930" y="33291"/>
                    <a:pt x="6822" y="33231"/>
                    <a:pt x="6727" y="33172"/>
                  </a:cubicBezTo>
                  <a:cubicBezTo>
                    <a:pt x="6656" y="33124"/>
                    <a:pt x="6584" y="33064"/>
                    <a:pt x="6513" y="33005"/>
                  </a:cubicBezTo>
                  <a:cubicBezTo>
                    <a:pt x="6418" y="32933"/>
                    <a:pt x="6310" y="32862"/>
                    <a:pt x="6239" y="32767"/>
                  </a:cubicBezTo>
                  <a:cubicBezTo>
                    <a:pt x="6156" y="32683"/>
                    <a:pt x="6072" y="32588"/>
                    <a:pt x="6001" y="32505"/>
                  </a:cubicBezTo>
                  <a:cubicBezTo>
                    <a:pt x="5822" y="32267"/>
                    <a:pt x="5691" y="32005"/>
                    <a:pt x="5572" y="31743"/>
                  </a:cubicBezTo>
                  <a:cubicBezTo>
                    <a:pt x="5501" y="31528"/>
                    <a:pt x="5441" y="31326"/>
                    <a:pt x="5406" y="31100"/>
                  </a:cubicBezTo>
                  <a:cubicBezTo>
                    <a:pt x="5394" y="30921"/>
                    <a:pt x="5382" y="30743"/>
                    <a:pt x="5394" y="30552"/>
                  </a:cubicBezTo>
                  <a:cubicBezTo>
                    <a:pt x="5394" y="30457"/>
                    <a:pt x="5406" y="30362"/>
                    <a:pt x="5406" y="30266"/>
                  </a:cubicBezTo>
                  <a:cubicBezTo>
                    <a:pt x="5406" y="30135"/>
                    <a:pt x="5441" y="30016"/>
                    <a:pt x="5453" y="29885"/>
                  </a:cubicBezTo>
                  <a:cubicBezTo>
                    <a:pt x="5477" y="29731"/>
                    <a:pt x="5501" y="29588"/>
                    <a:pt x="5525" y="29433"/>
                  </a:cubicBezTo>
                  <a:cubicBezTo>
                    <a:pt x="5537" y="29373"/>
                    <a:pt x="5560" y="29314"/>
                    <a:pt x="5572" y="29242"/>
                  </a:cubicBezTo>
                  <a:cubicBezTo>
                    <a:pt x="5572" y="29207"/>
                    <a:pt x="5584" y="29171"/>
                    <a:pt x="5584" y="29135"/>
                  </a:cubicBezTo>
                  <a:cubicBezTo>
                    <a:pt x="5620" y="29052"/>
                    <a:pt x="5644" y="28957"/>
                    <a:pt x="5656" y="28850"/>
                  </a:cubicBezTo>
                  <a:cubicBezTo>
                    <a:pt x="5691" y="28766"/>
                    <a:pt x="5715" y="28695"/>
                    <a:pt x="5751" y="28611"/>
                  </a:cubicBezTo>
                  <a:cubicBezTo>
                    <a:pt x="5775" y="28540"/>
                    <a:pt x="5810" y="28457"/>
                    <a:pt x="5834" y="28373"/>
                  </a:cubicBezTo>
                  <a:cubicBezTo>
                    <a:pt x="5894" y="28230"/>
                    <a:pt x="5941" y="28099"/>
                    <a:pt x="6001" y="27945"/>
                  </a:cubicBezTo>
                  <a:cubicBezTo>
                    <a:pt x="6215" y="27457"/>
                    <a:pt x="6418" y="26980"/>
                    <a:pt x="6644" y="26492"/>
                  </a:cubicBezTo>
                  <a:cubicBezTo>
                    <a:pt x="6763" y="26218"/>
                    <a:pt x="6846" y="25956"/>
                    <a:pt x="6941" y="25683"/>
                  </a:cubicBezTo>
                  <a:cubicBezTo>
                    <a:pt x="7049" y="25397"/>
                    <a:pt x="7108" y="25099"/>
                    <a:pt x="7132" y="24801"/>
                  </a:cubicBezTo>
                  <a:cubicBezTo>
                    <a:pt x="7180" y="24444"/>
                    <a:pt x="7144" y="24075"/>
                    <a:pt x="7072" y="23718"/>
                  </a:cubicBezTo>
                  <a:cubicBezTo>
                    <a:pt x="7013" y="23432"/>
                    <a:pt x="6930" y="23170"/>
                    <a:pt x="6811" y="22896"/>
                  </a:cubicBezTo>
                  <a:cubicBezTo>
                    <a:pt x="6715" y="22694"/>
                    <a:pt x="6596" y="22480"/>
                    <a:pt x="6465" y="22301"/>
                  </a:cubicBezTo>
                  <a:cubicBezTo>
                    <a:pt x="6346" y="22146"/>
                    <a:pt x="6227" y="21992"/>
                    <a:pt x="6096" y="21861"/>
                  </a:cubicBezTo>
                  <a:lnTo>
                    <a:pt x="5918" y="21682"/>
                  </a:lnTo>
                  <a:cubicBezTo>
                    <a:pt x="5834" y="21611"/>
                    <a:pt x="5763" y="21527"/>
                    <a:pt x="5691" y="21468"/>
                  </a:cubicBezTo>
                  <a:cubicBezTo>
                    <a:pt x="5620" y="21408"/>
                    <a:pt x="5537" y="21337"/>
                    <a:pt x="5465" y="21277"/>
                  </a:cubicBezTo>
                  <a:cubicBezTo>
                    <a:pt x="5334" y="21158"/>
                    <a:pt x="5203" y="21051"/>
                    <a:pt x="5048" y="20956"/>
                  </a:cubicBezTo>
                  <a:cubicBezTo>
                    <a:pt x="4751" y="20730"/>
                    <a:pt x="4453" y="20539"/>
                    <a:pt x="4155" y="20313"/>
                  </a:cubicBezTo>
                  <a:cubicBezTo>
                    <a:pt x="3858" y="20098"/>
                    <a:pt x="3560" y="19896"/>
                    <a:pt x="3274" y="19670"/>
                  </a:cubicBezTo>
                  <a:cubicBezTo>
                    <a:pt x="3179" y="19587"/>
                    <a:pt x="3060" y="19491"/>
                    <a:pt x="2953" y="19408"/>
                  </a:cubicBezTo>
                  <a:cubicBezTo>
                    <a:pt x="2846" y="19313"/>
                    <a:pt x="2727" y="19206"/>
                    <a:pt x="2620" y="19122"/>
                  </a:cubicBezTo>
                  <a:lnTo>
                    <a:pt x="2310" y="18813"/>
                  </a:lnTo>
                  <a:cubicBezTo>
                    <a:pt x="2191" y="18658"/>
                    <a:pt x="2060" y="18527"/>
                    <a:pt x="1941" y="18372"/>
                  </a:cubicBezTo>
                  <a:cubicBezTo>
                    <a:pt x="1822" y="18217"/>
                    <a:pt x="1703" y="18039"/>
                    <a:pt x="1596" y="17860"/>
                  </a:cubicBezTo>
                  <a:cubicBezTo>
                    <a:pt x="1536" y="17753"/>
                    <a:pt x="1488" y="17646"/>
                    <a:pt x="1429" y="17539"/>
                  </a:cubicBezTo>
                  <a:cubicBezTo>
                    <a:pt x="1357" y="17408"/>
                    <a:pt x="1298" y="17265"/>
                    <a:pt x="1238" y="17110"/>
                  </a:cubicBezTo>
                  <a:cubicBezTo>
                    <a:pt x="1226" y="17062"/>
                    <a:pt x="1215" y="17027"/>
                    <a:pt x="1179" y="16967"/>
                  </a:cubicBezTo>
                  <a:cubicBezTo>
                    <a:pt x="1155" y="16908"/>
                    <a:pt x="1119" y="16824"/>
                    <a:pt x="1107" y="16753"/>
                  </a:cubicBezTo>
                  <a:cubicBezTo>
                    <a:pt x="1072" y="16681"/>
                    <a:pt x="1060" y="16622"/>
                    <a:pt x="1048" y="16550"/>
                  </a:cubicBezTo>
                  <a:cubicBezTo>
                    <a:pt x="1036" y="16467"/>
                    <a:pt x="1000" y="16408"/>
                    <a:pt x="988" y="16336"/>
                  </a:cubicBezTo>
                  <a:cubicBezTo>
                    <a:pt x="976" y="16265"/>
                    <a:pt x="953" y="16193"/>
                    <a:pt x="929" y="16134"/>
                  </a:cubicBezTo>
                  <a:cubicBezTo>
                    <a:pt x="917" y="16050"/>
                    <a:pt x="881" y="15979"/>
                    <a:pt x="869" y="15919"/>
                  </a:cubicBezTo>
                  <a:cubicBezTo>
                    <a:pt x="834" y="15788"/>
                    <a:pt x="822" y="15657"/>
                    <a:pt x="798" y="15515"/>
                  </a:cubicBezTo>
                  <a:cubicBezTo>
                    <a:pt x="798" y="15455"/>
                    <a:pt x="774" y="15384"/>
                    <a:pt x="774" y="15324"/>
                  </a:cubicBezTo>
                  <a:cubicBezTo>
                    <a:pt x="774" y="15265"/>
                    <a:pt x="762" y="15193"/>
                    <a:pt x="762" y="15134"/>
                  </a:cubicBezTo>
                  <a:cubicBezTo>
                    <a:pt x="762" y="15038"/>
                    <a:pt x="762" y="14967"/>
                    <a:pt x="750" y="14884"/>
                  </a:cubicBezTo>
                  <a:cubicBezTo>
                    <a:pt x="750" y="14824"/>
                    <a:pt x="738" y="14741"/>
                    <a:pt x="750" y="14681"/>
                  </a:cubicBezTo>
                  <a:lnTo>
                    <a:pt x="750" y="14419"/>
                  </a:lnTo>
                  <a:lnTo>
                    <a:pt x="750" y="14241"/>
                  </a:lnTo>
                  <a:cubicBezTo>
                    <a:pt x="762" y="14086"/>
                    <a:pt x="774" y="13955"/>
                    <a:pt x="798" y="13812"/>
                  </a:cubicBezTo>
                  <a:cubicBezTo>
                    <a:pt x="822" y="13633"/>
                    <a:pt x="857" y="13431"/>
                    <a:pt x="881" y="13252"/>
                  </a:cubicBezTo>
                  <a:cubicBezTo>
                    <a:pt x="917" y="13133"/>
                    <a:pt x="929" y="13014"/>
                    <a:pt x="953" y="12895"/>
                  </a:cubicBezTo>
                  <a:cubicBezTo>
                    <a:pt x="988" y="12776"/>
                    <a:pt x="1012" y="12681"/>
                    <a:pt x="1048" y="12562"/>
                  </a:cubicBezTo>
                  <a:cubicBezTo>
                    <a:pt x="1060" y="12479"/>
                    <a:pt x="1096" y="12395"/>
                    <a:pt x="1119" y="12324"/>
                  </a:cubicBezTo>
                  <a:cubicBezTo>
                    <a:pt x="1167" y="12169"/>
                    <a:pt x="1215" y="12038"/>
                    <a:pt x="1250" y="11907"/>
                  </a:cubicBezTo>
                  <a:cubicBezTo>
                    <a:pt x="1286" y="11824"/>
                    <a:pt x="1310" y="11740"/>
                    <a:pt x="1346" y="11669"/>
                  </a:cubicBezTo>
                  <a:cubicBezTo>
                    <a:pt x="1369" y="11574"/>
                    <a:pt x="1417" y="11490"/>
                    <a:pt x="1453" y="11407"/>
                  </a:cubicBezTo>
                  <a:cubicBezTo>
                    <a:pt x="1488" y="11324"/>
                    <a:pt x="1536" y="11228"/>
                    <a:pt x="1572" y="11145"/>
                  </a:cubicBezTo>
                  <a:cubicBezTo>
                    <a:pt x="1607" y="11074"/>
                    <a:pt x="1643" y="10978"/>
                    <a:pt x="1691" y="10907"/>
                  </a:cubicBezTo>
                  <a:cubicBezTo>
                    <a:pt x="1750" y="10812"/>
                    <a:pt x="1786" y="10716"/>
                    <a:pt x="1846" y="10621"/>
                  </a:cubicBezTo>
                  <a:cubicBezTo>
                    <a:pt x="1881" y="10562"/>
                    <a:pt x="1929" y="10490"/>
                    <a:pt x="1965" y="10431"/>
                  </a:cubicBezTo>
                  <a:cubicBezTo>
                    <a:pt x="2024" y="10335"/>
                    <a:pt x="2084" y="10252"/>
                    <a:pt x="2131" y="10157"/>
                  </a:cubicBezTo>
                  <a:cubicBezTo>
                    <a:pt x="2179" y="10085"/>
                    <a:pt x="2227" y="10014"/>
                    <a:pt x="2262" y="9954"/>
                  </a:cubicBezTo>
                  <a:cubicBezTo>
                    <a:pt x="2369" y="9800"/>
                    <a:pt x="2477" y="9669"/>
                    <a:pt x="2584" y="9526"/>
                  </a:cubicBezTo>
                  <a:cubicBezTo>
                    <a:pt x="2679" y="9383"/>
                    <a:pt x="2798" y="9252"/>
                    <a:pt x="2905" y="9109"/>
                  </a:cubicBezTo>
                  <a:cubicBezTo>
                    <a:pt x="2953" y="9050"/>
                    <a:pt x="3012" y="9002"/>
                    <a:pt x="3060" y="8942"/>
                  </a:cubicBezTo>
                  <a:cubicBezTo>
                    <a:pt x="3131" y="8871"/>
                    <a:pt x="3203" y="8776"/>
                    <a:pt x="3274" y="8704"/>
                  </a:cubicBezTo>
                  <a:lnTo>
                    <a:pt x="3417" y="8573"/>
                  </a:lnTo>
                  <a:lnTo>
                    <a:pt x="3667" y="8311"/>
                  </a:lnTo>
                  <a:cubicBezTo>
                    <a:pt x="3798" y="8192"/>
                    <a:pt x="3917" y="8073"/>
                    <a:pt x="4048" y="7942"/>
                  </a:cubicBezTo>
                  <a:cubicBezTo>
                    <a:pt x="4310" y="7704"/>
                    <a:pt x="4560" y="7478"/>
                    <a:pt x="4810" y="7264"/>
                  </a:cubicBezTo>
                  <a:cubicBezTo>
                    <a:pt x="4929" y="7156"/>
                    <a:pt x="5048" y="7049"/>
                    <a:pt x="5179" y="6942"/>
                  </a:cubicBezTo>
                  <a:cubicBezTo>
                    <a:pt x="5334" y="6823"/>
                    <a:pt x="5477" y="6704"/>
                    <a:pt x="5620" y="6585"/>
                  </a:cubicBezTo>
                  <a:lnTo>
                    <a:pt x="5644" y="6561"/>
                  </a:lnTo>
                  <a:cubicBezTo>
                    <a:pt x="5751" y="6490"/>
                    <a:pt x="5870" y="6394"/>
                    <a:pt x="5977" y="6323"/>
                  </a:cubicBezTo>
                  <a:cubicBezTo>
                    <a:pt x="6037" y="6275"/>
                    <a:pt x="6072" y="6252"/>
                    <a:pt x="6132" y="6204"/>
                  </a:cubicBezTo>
                  <a:cubicBezTo>
                    <a:pt x="6310" y="6085"/>
                    <a:pt x="6489" y="5966"/>
                    <a:pt x="6656" y="5835"/>
                  </a:cubicBezTo>
                  <a:cubicBezTo>
                    <a:pt x="6787" y="5740"/>
                    <a:pt x="6941" y="5656"/>
                    <a:pt x="7072" y="5561"/>
                  </a:cubicBezTo>
                  <a:cubicBezTo>
                    <a:pt x="7203" y="5478"/>
                    <a:pt x="7346" y="5382"/>
                    <a:pt x="7477" y="5311"/>
                  </a:cubicBezTo>
                  <a:cubicBezTo>
                    <a:pt x="8001" y="5013"/>
                    <a:pt x="8501" y="4716"/>
                    <a:pt x="9037" y="4418"/>
                  </a:cubicBezTo>
                  <a:lnTo>
                    <a:pt x="9037" y="4418"/>
                  </a:lnTo>
                  <a:cubicBezTo>
                    <a:pt x="8966" y="4478"/>
                    <a:pt x="8894" y="4549"/>
                    <a:pt x="8811" y="4608"/>
                  </a:cubicBezTo>
                  <a:cubicBezTo>
                    <a:pt x="8680" y="4728"/>
                    <a:pt x="8561" y="4835"/>
                    <a:pt x="8442" y="4954"/>
                  </a:cubicBezTo>
                  <a:cubicBezTo>
                    <a:pt x="8132" y="5240"/>
                    <a:pt x="7834" y="5513"/>
                    <a:pt x="7525" y="5787"/>
                  </a:cubicBezTo>
                  <a:cubicBezTo>
                    <a:pt x="7406" y="5894"/>
                    <a:pt x="7418" y="6085"/>
                    <a:pt x="7525" y="6192"/>
                  </a:cubicBezTo>
                  <a:cubicBezTo>
                    <a:pt x="7584" y="6252"/>
                    <a:pt x="7656" y="6275"/>
                    <a:pt x="7727" y="6275"/>
                  </a:cubicBezTo>
                  <a:cubicBezTo>
                    <a:pt x="7799" y="6275"/>
                    <a:pt x="7882" y="6252"/>
                    <a:pt x="7942" y="6192"/>
                  </a:cubicBezTo>
                  <a:cubicBezTo>
                    <a:pt x="8251" y="5918"/>
                    <a:pt x="8573" y="5668"/>
                    <a:pt x="8894" y="5394"/>
                  </a:cubicBezTo>
                  <a:cubicBezTo>
                    <a:pt x="9132" y="5204"/>
                    <a:pt x="9382" y="5013"/>
                    <a:pt x="9620" y="4823"/>
                  </a:cubicBezTo>
                  <a:cubicBezTo>
                    <a:pt x="9763" y="4704"/>
                    <a:pt x="9930" y="4597"/>
                    <a:pt x="10085" y="4478"/>
                  </a:cubicBezTo>
                  <a:cubicBezTo>
                    <a:pt x="10228" y="4370"/>
                    <a:pt x="10382" y="4263"/>
                    <a:pt x="10537" y="4168"/>
                  </a:cubicBezTo>
                  <a:cubicBezTo>
                    <a:pt x="10656" y="4073"/>
                    <a:pt x="10799" y="4001"/>
                    <a:pt x="10918" y="3906"/>
                  </a:cubicBezTo>
                  <a:cubicBezTo>
                    <a:pt x="11013" y="3835"/>
                    <a:pt x="11132" y="3775"/>
                    <a:pt x="11240" y="3704"/>
                  </a:cubicBezTo>
                  <a:cubicBezTo>
                    <a:pt x="11287" y="3668"/>
                    <a:pt x="11347" y="3644"/>
                    <a:pt x="11394" y="3608"/>
                  </a:cubicBezTo>
                  <a:cubicBezTo>
                    <a:pt x="11704" y="3430"/>
                    <a:pt x="12014" y="3251"/>
                    <a:pt x="12323" y="3096"/>
                  </a:cubicBezTo>
                  <a:cubicBezTo>
                    <a:pt x="12526" y="2989"/>
                    <a:pt x="12728" y="2882"/>
                    <a:pt x="12918" y="2775"/>
                  </a:cubicBezTo>
                  <a:cubicBezTo>
                    <a:pt x="13073" y="2704"/>
                    <a:pt x="13216" y="2632"/>
                    <a:pt x="13383" y="2561"/>
                  </a:cubicBezTo>
                  <a:cubicBezTo>
                    <a:pt x="13514" y="2477"/>
                    <a:pt x="13669" y="2406"/>
                    <a:pt x="13799" y="2346"/>
                  </a:cubicBezTo>
                  <a:cubicBezTo>
                    <a:pt x="14026" y="2239"/>
                    <a:pt x="14228" y="2156"/>
                    <a:pt x="14454" y="2049"/>
                  </a:cubicBezTo>
                  <a:cubicBezTo>
                    <a:pt x="14752" y="1918"/>
                    <a:pt x="15050" y="1799"/>
                    <a:pt x="15347" y="1668"/>
                  </a:cubicBezTo>
                  <a:cubicBezTo>
                    <a:pt x="15597" y="1572"/>
                    <a:pt x="15859" y="1489"/>
                    <a:pt x="16097" y="1382"/>
                  </a:cubicBezTo>
                  <a:cubicBezTo>
                    <a:pt x="16193" y="1334"/>
                    <a:pt x="16312" y="1322"/>
                    <a:pt x="16419" y="1275"/>
                  </a:cubicBezTo>
                  <a:cubicBezTo>
                    <a:pt x="16574" y="1227"/>
                    <a:pt x="16705" y="1191"/>
                    <a:pt x="16847" y="1144"/>
                  </a:cubicBezTo>
                  <a:cubicBezTo>
                    <a:pt x="16955" y="1108"/>
                    <a:pt x="17062" y="1096"/>
                    <a:pt x="17181" y="1072"/>
                  </a:cubicBezTo>
                  <a:cubicBezTo>
                    <a:pt x="17324" y="1037"/>
                    <a:pt x="17467" y="1013"/>
                    <a:pt x="17609" y="965"/>
                  </a:cubicBezTo>
                  <a:cubicBezTo>
                    <a:pt x="17645" y="965"/>
                    <a:pt x="17669" y="953"/>
                    <a:pt x="17705" y="953"/>
                  </a:cubicBezTo>
                  <a:cubicBezTo>
                    <a:pt x="17788" y="929"/>
                    <a:pt x="17883" y="918"/>
                    <a:pt x="17955" y="906"/>
                  </a:cubicBezTo>
                  <a:cubicBezTo>
                    <a:pt x="18062" y="894"/>
                    <a:pt x="18181" y="870"/>
                    <a:pt x="18276" y="846"/>
                  </a:cubicBezTo>
                  <a:cubicBezTo>
                    <a:pt x="18455" y="834"/>
                    <a:pt x="18633" y="810"/>
                    <a:pt x="18812" y="787"/>
                  </a:cubicBezTo>
                  <a:cubicBezTo>
                    <a:pt x="18967" y="775"/>
                    <a:pt x="19098" y="775"/>
                    <a:pt x="19253" y="751"/>
                  </a:cubicBezTo>
                  <a:cubicBezTo>
                    <a:pt x="19407" y="751"/>
                    <a:pt x="19562" y="739"/>
                    <a:pt x="19729" y="739"/>
                  </a:cubicBezTo>
                  <a:close/>
                  <a:moveTo>
                    <a:pt x="19634" y="1"/>
                  </a:moveTo>
                  <a:cubicBezTo>
                    <a:pt x="19431" y="13"/>
                    <a:pt x="19229" y="13"/>
                    <a:pt x="19026" y="25"/>
                  </a:cubicBezTo>
                  <a:cubicBezTo>
                    <a:pt x="18848" y="48"/>
                    <a:pt x="18681" y="60"/>
                    <a:pt x="18502" y="72"/>
                  </a:cubicBezTo>
                  <a:cubicBezTo>
                    <a:pt x="18324" y="84"/>
                    <a:pt x="18145" y="120"/>
                    <a:pt x="17967" y="144"/>
                  </a:cubicBezTo>
                  <a:cubicBezTo>
                    <a:pt x="17836" y="167"/>
                    <a:pt x="17705" y="191"/>
                    <a:pt x="17562" y="203"/>
                  </a:cubicBezTo>
                  <a:cubicBezTo>
                    <a:pt x="17526" y="227"/>
                    <a:pt x="17467" y="227"/>
                    <a:pt x="17419" y="239"/>
                  </a:cubicBezTo>
                  <a:cubicBezTo>
                    <a:pt x="17193" y="287"/>
                    <a:pt x="16967" y="346"/>
                    <a:pt x="16752" y="382"/>
                  </a:cubicBezTo>
                  <a:cubicBezTo>
                    <a:pt x="16586" y="418"/>
                    <a:pt x="16431" y="477"/>
                    <a:pt x="16276" y="525"/>
                  </a:cubicBezTo>
                  <a:lnTo>
                    <a:pt x="15824" y="656"/>
                  </a:lnTo>
                  <a:cubicBezTo>
                    <a:pt x="15597" y="727"/>
                    <a:pt x="15383" y="822"/>
                    <a:pt x="15157" y="894"/>
                  </a:cubicBezTo>
                  <a:cubicBezTo>
                    <a:pt x="14978" y="965"/>
                    <a:pt x="14800" y="1037"/>
                    <a:pt x="14597" y="1120"/>
                  </a:cubicBezTo>
                  <a:lnTo>
                    <a:pt x="14157" y="1299"/>
                  </a:lnTo>
                  <a:lnTo>
                    <a:pt x="13490" y="1608"/>
                  </a:lnTo>
                  <a:cubicBezTo>
                    <a:pt x="13407" y="1632"/>
                    <a:pt x="13323" y="1668"/>
                    <a:pt x="13252" y="1680"/>
                  </a:cubicBezTo>
                  <a:cubicBezTo>
                    <a:pt x="12990" y="1775"/>
                    <a:pt x="12764" y="1858"/>
                    <a:pt x="12502" y="1953"/>
                  </a:cubicBezTo>
                  <a:cubicBezTo>
                    <a:pt x="12180" y="2072"/>
                    <a:pt x="11847" y="2203"/>
                    <a:pt x="11525" y="2334"/>
                  </a:cubicBezTo>
                  <a:cubicBezTo>
                    <a:pt x="11323" y="2406"/>
                    <a:pt x="11144" y="2501"/>
                    <a:pt x="10966" y="2573"/>
                  </a:cubicBezTo>
                  <a:cubicBezTo>
                    <a:pt x="10835" y="2632"/>
                    <a:pt x="10692" y="2692"/>
                    <a:pt x="10549" y="2763"/>
                  </a:cubicBezTo>
                  <a:cubicBezTo>
                    <a:pt x="10216" y="2930"/>
                    <a:pt x="9859" y="3108"/>
                    <a:pt x="9513" y="3287"/>
                  </a:cubicBezTo>
                  <a:cubicBezTo>
                    <a:pt x="9347" y="3382"/>
                    <a:pt x="9180" y="3454"/>
                    <a:pt x="9025" y="3537"/>
                  </a:cubicBezTo>
                  <a:lnTo>
                    <a:pt x="8442" y="3858"/>
                  </a:lnTo>
                  <a:lnTo>
                    <a:pt x="8037" y="4073"/>
                  </a:lnTo>
                  <a:cubicBezTo>
                    <a:pt x="7894" y="4168"/>
                    <a:pt x="7739" y="4239"/>
                    <a:pt x="7596" y="4335"/>
                  </a:cubicBezTo>
                  <a:cubicBezTo>
                    <a:pt x="7406" y="4454"/>
                    <a:pt x="7192" y="4573"/>
                    <a:pt x="7001" y="4692"/>
                  </a:cubicBezTo>
                  <a:cubicBezTo>
                    <a:pt x="6846" y="4775"/>
                    <a:pt x="6680" y="4882"/>
                    <a:pt x="6537" y="4989"/>
                  </a:cubicBezTo>
                  <a:cubicBezTo>
                    <a:pt x="6406" y="5073"/>
                    <a:pt x="6263" y="5168"/>
                    <a:pt x="6144" y="5251"/>
                  </a:cubicBezTo>
                  <a:cubicBezTo>
                    <a:pt x="6001" y="5359"/>
                    <a:pt x="5870" y="5442"/>
                    <a:pt x="5715" y="5549"/>
                  </a:cubicBezTo>
                  <a:cubicBezTo>
                    <a:pt x="5537" y="5680"/>
                    <a:pt x="5370" y="5823"/>
                    <a:pt x="5191" y="5954"/>
                  </a:cubicBezTo>
                  <a:cubicBezTo>
                    <a:pt x="5013" y="6085"/>
                    <a:pt x="4858" y="6216"/>
                    <a:pt x="4691" y="6371"/>
                  </a:cubicBezTo>
                  <a:cubicBezTo>
                    <a:pt x="4441" y="6573"/>
                    <a:pt x="4179" y="6811"/>
                    <a:pt x="3929" y="7037"/>
                  </a:cubicBezTo>
                  <a:cubicBezTo>
                    <a:pt x="3667" y="7287"/>
                    <a:pt x="3393" y="7549"/>
                    <a:pt x="3143" y="7799"/>
                  </a:cubicBezTo>
                  <a:cubicBezTo>
                    <a:pt x="3012" y="7930"/>
                    <a:pt x="2881" y="8061"/>
                    <a:pt x="2750" y="8204"/>
                  </a:cubicBezTo>
                  <a:cubicBezTo>
                    <a:pt x="2631" y="8335"/>
                    <a:pt x="2500" y="8466"/>
                    <a:pt x="2393" y="8621"/>
                  </a:cubicBezTo>
                  <a:cubicBezTo>
                    <a:pt x="2322" y="8716"/>
                    <a:pt x="2250" y="8811"/>
                    <a:pt x="2155" y="8919"/>
                  </a:cubicBezTo>
                  <a:cubicBezTo>
                    <a:pt x="2096" y="8990"/>
                    <a:pt x="2060" y="9050"/>
                    <a:pt x="2000" y="9121"/>
                  </a:cubicBezTo>
                  <a:cubicBezTo>
                    <a:pt x="1917" y="9216"/>
                    <a:pt x="1858" y="9311"/>
                    <a:pt x="1798" y="9407"/>
                  </a:cubicBezTo>
                  <a:cubicBezTo>
                    <a:pt x="1762" y="9466"/>
                    <a:pt x="1715" y="9526"/>
                    <a:pt x="1667" y="9597"/>
                  </a:cubicBezTo>
                  <a:cubicBezTo>
                    <a:pt x="1607" y="9692"/>
                    <a:pt x="1548" y="9776"/>
                    <a:pt x="1500" y="9871"/>
                  </a:cubicBezTo>
                  <a:cubicBezTo>
                    <a:pt x="1465" y="9942"/>
                    <a:pt x="1417" y="10002"/>
                    <a:pt x="1369" y="10073"/>
                  </a:cubicBezTo>
                  <a:cubicBezTo>
                    <a:pt x="1334" y="10169"/>
                    <a:pt x="1286" y="10252"/>
                    <a:pt x="1226" y="10323"/>
                  </a:cubicBezTo>
                  <a:lnTo>
                    <a:pt x="1084" y="10550"/>
                  </a:lnTo>
                  <a:lnTo>
                    <a:pt x="953" y="10824"/>
                  </a:lnTo>
                  <a:cubicBezTo>
                    <a:pt x="917" y="10895"/>
                    <a:pt x="881" y="10966"/>
                    <a:pt x="834" y="11062"/>
                  </a:cubicBezTo>
                  <a:cubicBezTo>
                    <a:pt x="762" y="11240"/>
                    <a:pt x="703" y="11395"/>
                    <a:pt x="631" y="11574"/>
                  </a:cubicBezTo>
                  <a:cubicBezTo>
                    <a:pt x="560" y="11776"/>
                    <a:pt x="476" y="11978"/>
                    <a:pt x="417" y="12193"/>
                  </a:cubicBezTo>
                  <a:cubicBezTo>
                    <a:pt x="393" y="12264"/>
                    <a:pt x="381" y="12348"/>
                    <a:pt x="345" y="12443"/>
                  </a:cubicBezTo>
                  <a:cubicBezTo>
                    <a:pt x="322" y="12526"/>
                    <a:pt x="298" y="12621"/>
                    <a:pt x="274" y="12729"/>
                  </a:cubicBezTo>
                  <a:cubicBezTo>
                    <a:pt x="238" y="12812"/>
                    <a:pt x="226" y="12907"/>
                    <a:pt x="214" y="12990"/>
                  </a:cubicBezTo>
                  <a:cubicBezTo>
                    <a:pt x="203" y="13062"/>
                    <a:pt x="167" y="13145"/>
                    <a:pt x="155" y="13229"/>
                  </a:cubicBezTo>
                  <a:cubicBezTo>
                    <a:pt x="119" y="13419"/>
                    <a:pt x="83" y="13622"/>
                    <a:pt x="60" y="13812"/>
                  </a:cubicBezTo>
                  <a:cubicBezTo>
                    <a:pt x="48" y="14003"/>
                    <a:pt x="24" y="14181"/>
                    <a:pt x="24" y="14372"/>
                  </a:cubicBezTo>
                  <a:cubicBezTo>
                    <a:pt x="24" y="14491"/>
                    <a:pt x="0" y="14598"/>
                    <a:pt x="0" y="14705"/>
                  </a:cubicBezTo>
                  <a:cubicBezTo>
                    <a:pt x="0" y="14788"/>
                    <a:pt x="0" y="14884"/>
                    <a:pt x="24" y="14955"/>
                  </a:cubicBezTo>
                  <a:cubicBezTo>
                    <a:pt x="24" y="15026"/>
                    <a:pt x="24" y="15122"/>
                    <a:pt x="36" y="15193"/>
                  </a:cubicBezTo>
                  <a:cubicBezTo>
                    <a:pt x="48" y="15312"/>
                    <a:pt x="60" y="15431"/>
                    <a:pt x="60" y="15538"/>
                  </a:cubicBezTo>
                  <a:cubicBezTo>
                    <a:pt x="83" y="15646"/>
                    <a:pt x="95" y="15729"/>
                    <a:pt x="107" y="15824"/>
                  </a:cubicBezTo>
                  <a:cubicBezTo>
                    <a:pt x="119" y="15884"/>
                    <a:pt x="119" y="15943"/>
                    <a:pt x="143" y="16015"/>
                  </a:cubicBezTo>
                  <a:cubicBezTo>
                    <a:pt x="143" y="16038"/>
                    <a:pt x="155" y="16074"/>
                    <a:pt x="155" y="16098"/>
                  </a:cubicBezTo>
                  <a:cubicBezTo>
                    <a:pt x="203" y="16265"/>
                    <a:pt x="226" y="16431"/>
                    <a:pt x="286" y="16598"/>
                  </a:cubicBezTo>
                  <a:cubicBezTo>
                    <a:pt x="334" y="16717"/>
                    <a:pt x="357" y="16812"/>
                    <a:pt x="405" y="16931"/>
                  </a:cubicBezTo>
                  <a:cubicBezTo>
                    <a:pt x="441" y="17027"/>
                    <a:pt x="476" y="17110"/>
                    <a:pt x="512" y="17205"/>
                  </a:cubicBezTo>
                  <a:cubicBezTo>
                    <a:pt x="536" y="17277"/>
                    <a:pt x="572" y="17372"/>
                    <a:pt x="619" y="17443"/>
                  </a:cubicBezTo>
                  <a:cubicBezTo>
                    <a:pt x="655" y="17551"/>
                    <a:pt x="703" y="17634"/>
                    <a:pt x="762" y="17741"/>
                  </a:cubicBezTo>
                  <a:cubicBezTo>
                    <a:pt x="834" y="17884"/>
                    <a:pt x="929" y="18039"/>
                    <a:pt x="1012" y="18182"/>
                  </a:cubicBezTo>
                  <a:cubicBezTo>
                    <a:pt x="1072" y="18289"/>
                    <a:pt x="1155" y="18396"/>
                    <a:pt x="1226" y="18503"/>
                  </a:cubicBezTo>
                  <a:cubicBezTo>
                    <a:pt x="1298" y="18598"/>
                    <a:pt x="1393" y="18705"/>
                    <a:pt x="1465" y="18813"/>
                  </a:cubicBezTo>
                  <a:cubicBezTo>
                    <a:pt x="1536" y="18896"/>
                    <a:pt x="1631" y="18991"/>
                    <a:pt x="1703" y="19075"/>
                  </a:cubicBezTo>
                  <a:cubicBezTo>
                    <a:pt x="1762" y="19134"/>
                    <a:pt x="1822" y="19217"/>
                    <a:pt x="1881" y="19277"/>
                  </a:cubicBezTo>
                  <a:cubicBezTo>
                    <a:pt x="1965" y="19348"/>
                    <a:pt x="2048" y="19420"/>
                    <a:pt x="2131" y="19515"/>
                  </a:cubicBezTo>
                  <a:cubicBezTo>
                    <a:pt x="2191" y="19575"/>
                    <a:pt x="2250" y="19610"/>
                    <a:pt x="2310" y="19658"/>
                  </a:cubicBezTo>
                  <a:cubicBezTo>
                    <a:pt x="2381" y="19717"/>
                    <a:pt x="2441" y="19777"/>
                    <a:pt x="2524" y="19825"/>
                  </a:cubicBezTo>
                  <a:cubicBezTo>
                    <a:pt x="2679" y="19944"/>
                    <a:pt x="2834" y="20063"/>
                    <a:pt x="3001" y="20182"/>
                  </a:cubicBezTo>
                  <a:lnTo>
                    <a:pt x="3893" y="20801"/>
                  </a:lnTo>
                  <a:cubicBezTo>
                    <a:pt x="4048" y="20908"/>
                    <a:pt x="4215" y="21027"/>
                    <a:pt x="4370" y="21134"/>
                  </a:cubicBezTo>
                  <a:cubicBezTo>
                    <a:pt x="4501" y="21218"/>
                    <a:pt x="4632" y="21325"/>
                    <a:pt x="4763" y="21432"/>
                  </a:cubicBezTo>
                  <a:cubicBezTo>
                    <a:pt x="4941" y="21563"/>
                    <a:pt x="5120" y="21718"/>
                    <a:pt x="5275" y="21861"/>
                  </a:cubicBezTo>
                  <a:cubicBezTo>
                    <a:pt x="5346" y="21932"/>
                    <a:pt x="5441" y="22015"/>
                    <a:pt x="5513" y="22099"/>
                  </a:cubicBezTo>
                  <a:cubicBezTo>
                    <a:pt x="5632" y="22230"/>
                    <a:pt x="5751" y="22349"/>
                    <a:pt x="5858" y="22492"/>
                  </a:cubicBezTo>
                  <a:cubicBezTo>
                    <a:pt x="6013" y="22706"/>
                    <a:pt x="6156" y="22968"/>
                    <a:pt x="6275" y="23218"/>
                  </a:cubicBezTo>
                  <a:cubicBezTo>
                    <a:pt x="6370" y="23480"/>
                    <a:pt x="6453" y="23754"/>
                    <a:pt x="6489" y="24039"/>
                  </a:cubicBezTo>
                  <a:cubicBezTo>
                    <a:pt x="6525" y="24254"/>
                    <a:pt x="6525" y="24492"/>
                    <a:pt x="6489" y="24718"/>
                  </a:cubicBezTo>
                  <a:cubicBezTo>
                    <a:pt x="6465" y="24968"/>
                    <a:pt x="6406" y="25230"/>
                    <a:pt x="6310" y="25468"/>
                  </a:cubicBezTo>
                  <a:cubicBezTo>
                    <a:pt x="6275" y="25563"/>
                    <a:pt x="6239" y="25671"/>
                    <a:pt x="6191" y="25790"/>
                  </a:cubicBezTo>
                  <a:cubicBezTo>
                    <a:pt x="6132" y="25921"/>
                    <a:pt x="6096" y="26040"/>
                    <a:pt x="6037" y="26183"/>
                  </a:cubicBezTo>
                  <a:cubicBezTo>
                    <a:pt x="5870" y="26540"/>
                    <a:pt x="5703" y="26897"/>
                    <a:pt x="5525" y="27254"/>
                  </a:cubicBezTo>
                  <a:cubicBezTo>
                    <a:pt x="5358" y="27588"/>
                    <a:pt x="5227" y="27945"/>
                    <a:pt x="5096" y="28290"/>
                  </a:cubicBezTo>
                  <a:cubicBezTo>
                    <a:pt x="5036" y="28457"/>
                    <a:pt x="4977" y="28623"/>
                    <a:pt x="4929" y="28802"/>
                  </a:cubicBezTo>
                  <a:cubicBezTo>
                    <a:pt x="4906" y="28873"/>
                    <a:pt x="4882" y="28957"/>
                    <a:pt x="4870" y="29040"/>
                  </a:cubicBezTo>
                  <a:cubicBezTo>
                    <a:pt x="4858" y="29135"/>
                    <a:pt x="4822" y="29242"/>
                    <a:pt x="4810" y="29350"/>
                  </a:cubicBezTo>
                  <a:cubicBezTo>
                    <a:pt x="4798" y="29433"/>
                    <a:pt x="4786" y="29540"/>
                    <a:pt x="4763" y="29647"/>
                  </a:cubicBezTo>
                  <a:cubicBezTo>
                    <a:pt x="4751" y="29731"/>
                    <a:pt x="4739" y="29826"/>
                    <a:pt x="4739" y="29909"/>
                  </a:cubicBezTo>
                  <a:cubicBezTo>
                    <a:pt x="4727" y="30016"/>
                    <a:pt x="4703" y="30124"/>
                    <a:pt x="4703" y="30207"/>
                  </a:cubicBezTo>
                  <a:cubicBezTo>
                    <a:pt x="4703" y="30314"/>
                    <a:pt x="4691" y="30421"/>
                    <a:pt x="4691" y="30528"/>
                  </a:cubicBezTo>
                  <a:cubicBezTo>
                    <a:pt x="4679" y="30743"/>
                    <a:pt x="4691" y="30981"/>
                    <a:pt x="4739" y="31207"/>
                  </a:cubicBezTo>
                  <a:cubicBezTo>
                    <a:pt x="4786" y="31445"/>
                    <a:pt x="4846" y="31683"/>
                    <a:pt x="4929" y="31909"/>
                  </a:cubicBezTo>
                  <a:cubicBezTo>
                    <a:pt x="5025" y="32136"/>
                    <a:pt x="5144" y="32350"/>
                    <a:pt x="5287" y="32552"/>
                  </a:cubicBezTo>
                  <a:cubicBezTo>
                    <a:pt x="5417" y="32743"/>
                    <a:pt x="5572" y="32933"/>
                    <a:pt x="5751" y="33100"/>
                  </a:cubicBezTo>
                  <a:cubicBezTo>
                    <a:pt x="5894" y="33231"/>
                    <a:pt x="6060" y="33362"/>
                    <a:pt x="6239" y="33481"/>
                  </a:cubicBezTo>
                  <a:lnTo>
                    <a:pt x="6465" y="33624"/>
                  </a:lnTo>
                  <a:cubicBezTo>
                    <a:pt x="6632" y="33707"/>
                    <a:pt x="6775" y="33803"/>
                    <a:pt x="6953" y="33874"/>
                  </a:cubicBezTo>
                  <a:cubicBezTo>
                    <a:pt x="7287" y="34005"/>
                    <a:pt x="7620" y="34160"/>
                    <a:pt x="7977" y="34243"/>
                  </a:cubicBezTo>
                  <a:cubicBezTo>
                    <a:pt x="8156" y="34291"/>
                    <a:pt x="8358" y="34338"/>
                    <a:pt x="8537" y="34362"/>
                  </a:cubicBezTo>
                  <a:cubicBezTo>
                    <a:pt x="8727" y="34398"/>
                    <a:pt x="8918" y="34422"/>
                    <a:pt x="9108" y="34434"/>
                  </a:cubicBezTo>
                  <a:cubicBezTo>
                    <a:pt x="9323" y="34469"/>
                    <a:pt x="9549" y="34481"/>
                    <a:pt x="9763" y="34481"/>
                  </a:cubicBezTo>
                  <a:cubicBezTo>
                    <a:pt x="9906" y="34481"/>
                    <a:pt x="10037" y="34481"/>
                    <a:pt x="10168" y="34469"/>
                  </a:cubicBezTo>
                  <a:lnTo>
                    <a:pt x="10704" y="34422"/>
                  </a:lnTo>
                  <a:cubicBezTo>
                    <a:pt x="10894" y="34386"/>
                    <a:pt x="11097" y="34362"/>
                    <a:pt x="11287" y="34315"/>
                  </a:cubicBezTo>
                  <a:cubicBezTo>
                    <a:pt x="11644" y="34243"/>
                    <a:pt x="12002" y="34136"/>
                    <a:pt x="12347" y="34041"/>
                  </a:cubicBezTo>
                  <a:cubicBezTo>
                    <a:pt x="12668" y="33945"/>
                    <a:pt x="13002" y="33826"/>
                    <a:pt x="13323" y="33707"/>
                  </a:cubicBezTo>
                  <a:cubicBezTo>
                    <a:pt x="13514" y="33636"/>
                    <a:pt x="13692" y="33576"/>
                    <a:pt x="13895" y="33505"/>
                  </a:cubicBezTo>
                  <a:cubicBezTo>
                    <a:pt x="14073" y="33422"/>
                    <a:pt x="14252" y="33362"/>
                    <a:pt x="14431" y="33291"/>
                  </a:cubicBezTo>
                  <a:cubicBezTo>
                    <a:pt x="14764" y="33148"/>
                    <a:pt x="15097" y="32993"/>
                    <a:pt x="15443" y="32826"/>
                  </a:cubicBezTo>
                  <a:cubicBezTo>
                    <a:pt x="15621" y="32755"/>
                    <a:pt x="15776" y="32671"/>
                    <a:pt x="15955" y="32588"/>
                  </a:cubicBezTo>
                  <a:cubicBezTo>
                    <a:pt x="16121" y="32517"/>
                    <a:pt x="16300" y="32421"/>
                    <a:pt x="16466" y="32338"/>
                  </a:cubicBezTo>
                  <a:cubicBezTo>
                    <a:pt x="16788" y="32171"/>
                    <a:pt x="17121" y="31981"/>
                    <a:pt x="17431" y="31790"/>
                  </a:cubicBezTo>
                  <a:cubicBezTo>
                    <a:pt x="17740" y="31612"/>
                    <a:pt x="18038" y="31421"/>
                    <a:pt x="18336" y="31219"/>
                  </a:cubicBezTo>
                  <a:cubicBezTo>
                    <a:pt x="18633" y="31028"/>
                    <a:pt x="18919" y="30838"/>
                    <a:pt x="19217" y="30647"/>
                  </a:cubicBezTo>
                  <a:cubicBezTo>
                    <a:pt x="19514" y="30433"/>
                    <a:pt x="19812" y="30243"/>
                    <a:pt x="20110" y="30028"/>
                  </a:cubicBezTo>
                  <a:cubicBezTo>
                    <a:pt x="20276" y="29933"/>
                    <a:pt x="20419" y="29814"/>
                    <a:pt x="20586" y="29707"/>
                  </a:cubicBezTo>
                  <a:cubicBezTo>
                    <a:pt x="20753" y="29588"/>
                    <a:pt x="20919" y="29481"/>
                    <a:pt x="21062" y="29362"/>
                  </a:cubicBezTo>
                  <a:cubicBezTo>
                    <a:pt x="21229" y="29242"/>
                    <a:pt x="21372" y="29123"/>
                    <a:pt x="21539" y="29004"/>
                  </a:cubicBezTo>
                  <a:cubicBezTo>
                    <a:pt x="21717" y="28873"/>
                    <a:pt x="21884" y="28742"/>
                    <a:pt x="22062" y="28588"/>
                  </a:cubicBezTo>
                  <a:cubicBezTo>
                    <a:pt x="22348" y="28361"/>
                    <a:pt x="22622" y="28123"/>
                    <a:pt x="22908" y="27885"/>
                  </a:cubicBezTo>
                  <a:cubicBezTo>
                    <a:pt x="23182" y="27671"/>
                    <a:pt x="23444" y="27409"/>
                    <a:pt x="23694" y="27171"/>
                  </a:cubicBezTo>
                  <a:cubicBezTo>
                    <a:pt x="23956" y="26933"/>
                    <a:pt x="24217" y="26683"/>
                    <a:pt x="24456" y="26433"/>
                  </a:cubicBezTo>
                  <a:cubicBezTo>
                    <a:pt x="24729" y="26159"/>
                    <a:pt x="24979" y="25897"/>
                    <a:pt x="25229" y="25623"/>
                  </a:cubicBezTo>
                  <a:cubicBezTo>
                    <a:pt x="25349" y="25492"/>
                    <a:pt x="25480" y="25361"/>
                    <a:pt x="25599" y="25230"/>
                  </a:cubicBezTo>
                  <a:cubicBezTo>
                    <a:pt x="25682" y="25135"/>
                    <a:pt x="25753" y="25051"/>
                    <a:pt x="25825" y="24968"/>
                  </a:cubicBezTo>
                  <a:cubicBezTo>
                    <a:pt x="25872" y="24909"/>
                    <a:pt x="25932" y="24873"/>
                    <a:pt x="25980" y="24813"/>
                  </a:cubicBezTo>
                  <a:cubicBezTo>
                    <a:pt x="26218" y="24492"/>
                    <a:pt x="26468" y="24182"/>
                    <a:pt x="26706" y="23861"/>
                  </a:cubicBezTo>
                  <a:cubicBezTo>
                    <a:pt x="26896" y="23575"/>
                    <a:pt x="27111" y="23277"/>
                    <a:pt x="27301" y="22980"/>
                  </a:cubicBezTo>
                  <a:cubicBezTo>
                    <a:pt x="27706" y="22337"/>
                    <a:pt x="28087" y="21682"/>
                    <a:pt x="28480" y="21039"/>
                  </a:cubicBezTo>
                  <a:cubicBezTo>
                    <a:pt x="28849" y="20420"/>
                    <a:pt x="29230" y="19813"/>
                    <a:pt x="29587" y="19182"/>
                  </a:cubicBezTo>
                  <a:cubicBezTo>
                    <a:pt x="29790" y="18860"/>
                    <a:pt x="29968" y="18515"/>
                    <a:pt x="30123" y="18182"/>
                  </a:cubicBezTo>
                  <a:cubicBezTo>
                    <a:pt x="30302" y="17848"/>
                    <a:pt x="30468" y="17503"/>
                    <a:pt x="30623" y="17146"/>
                  </a:cubicBezTo>
                  <a:cubicBezTo>
                    <a:pt x="30706" y="16967"/>
                    <a:pt x="30778" y="16777"/>
                    <a:pt x="30861" y="16574"/>
                  </a:cubicBezTo>
                  <a:cubicBezTo>
                    <a:pt x="30921" y="16419"/>
                    <a:pt x="30980" y="16253"/>
                    <a:pt x="31040" y="16074"/>
                  </a:cubicBezTo>
                  <a:cubicBezTo>
                    <a:pt x="31064" y="16003"/>
                    <a:pt x="31075" y="15908"/>
                    <a:pt x="31111" y="15836"/>
                  </a:cubicBezTo>
                  <a:cubicBezTo>
                    <a:pt x="31135" y="15741"/>
                    <a:pt x="31171" y="15657"/>
                    <a:pt x="31183" y="15586"/>
                  </a:cubicBezTo>
                  <a:lnTo>
                    <a:pt x="31314" y="15050"/>
                  </a:lnTo>
                  <a:cubicBezTo>
                    <a:pt x="31361" y="14848"/>
                    <a:pt x="31397" y="14669"/>
                    <a:pt x="31433" y="14479"/>
                  </a:cubicBezTo>
                  <a:cubicBezTo>
                    <a:pt x="31480" y="14300"/>
                    <a:pt x="31516" y="14110"/>
                    <a:pt x="31540" y="13931"/>
                  </a:cubicBezTo>
                  <a:cubicBezTo>
                    <a:pt x="31611" y="13574"/>
                    <a:pt x="31647" y="13229"/>
                    <a:pt x="31695" y="12871"/>
                  </a:cubicBezTo>
                  <a:cubicBezTo>
                    <a:pt x="31706" y="12752"/>
                    <a:pt x="31718" y="12645"/>
                    <a:pt x="31718" y="12526"/>
                  </a:cubicBezTo>
                  <a:cubicBezTo>
                    <a:pt x="31730" y="12443"/>
                    <a:pt x="31730" y="12348"/>
                    <a:pt x="31754" y="12264"/>
                  </a:cubicBezTo>
                  <a:lnTo>
                    <a:pt x="31790" y="11728"/>
                  </a:lnTo>
                  <a:cubicBezTo>
                    <a:pt x="31814" y="11550"/>
                    <a:pt x="31826" y="11371"/>
                    <a:pt x="31826" y="11193"/>
                  </a:cubicBezTo>
                  <a:cubicBezTo>
                    <a:pt x="31826" y="11014"/>
                    <a:pt x="31837" y="10835"/>
                    <a:pt x="31837" y="10657"/>
                  </a:cubicBezTo>
                  <a:lnTo>
                    <a:pt x="31837" y="10109"/>
                  </a:lnTo>
                  <a:cubicBezTo>
                    <a:pt x="31826" y="9931"/>
                    <a:pt x="31826" y="9728"/>
                    <a:pt x="31814" y="9550"/>
                  </a:cubicBezTo>
                  <a:cubicBezTo>
                    <a:pt x="31766" y="9157"/>
                    <a:pt x="31718" y="8764"/>
                    <a:pt x="31647" y="8359"/>
                  </a:cubicBezTo>
                  <a:cubicBezTo>
                    <a:pt x="31611" y="8240"/>
                    <a:pt x="31599" y="8121"/>
                    <a:pt x="31576" y="8026"/>
                  </a:cubicBezTo>
                  <a:cubicBezTo>
                    <a:pt x="31552" y="7942"/>
                    <a:pt x="31540" y="7883"/>
                    <a:pt x="31516" y="7811"/>
                  </a:cubicBezTo>
                  <a:cubicBezTo>
                    <a:pt x="31480" y="7704"/>
                    <a:pt x="31456" y="7585"/>
                    <a:pt x="31421" y="7490"/>
                  </a:cubicBezTo>
                  <a:cubicBezTo>
                    <a:pt x="31409" y="7406"/>
                    <a:pt x="31373" y="7335"/>
                    <a:pt x="31349" y="7264"/>
                  </a:cubicBezTo>
                  <a:cubicBezTo>
                    <a:pt x="31314" y="7168"/>
                    <a:pt x="31290" y="7073"/>
                    <a:pt x="31254" y="6978"/>
                  </a:cubicBezTo>
                  <a:cubicBezTo>
                    <a:pt x="31242" y="6930"/>
                    <a:pt x="31218" y="6871"/>
                    <a:pt x="31195" y="6835"/>
                  </a:cubicBezTo>
                  <a:cubicBezTo>
                    <a:pt x="31183" y="6775"/>
                    <a:pt x="31159" y="6728"/>
                    <a:pt x="31135" y="6668"/>
                  </a:cubicBezTo>
                  <a:cubicBezTo>
                    <a:pt x="31099" y="6573"/>
                    <a:pt x="31064" y="6490"/>
                    <a:pt x="31016" y="6394"/>
                  </a:cubicBezTo>
                  <a:cubicBezTo>
                    <a:pt x="30980" y="6311"/>
                    <a:pt x="30944" y="6240"/>
                    <a:pt x="30897" y="6144"/>
                  </a:cubicBezTo>
                  <a:cubicBezTo>
                    <a:pt x="30873" y="6073"/>
                    <a:pt x="30825" y="6002"/>
                    <a:pt x="30802" y="5918"/>
                  </a:cubicBezTo>
                  <a:cubicBezTo>
                    <a:pt x="30742" y="5835"/>
                    <a:pt x="30694" y="5728"/>
                    <a:pt x="30635" y="5644"/>
                  </a:cubicBezTo>
                  <a:cubicBezTo>
                    <a:pt x="30540" y="5478"/>
                    <a:pt x="30444" y="5311"/>
                    <a:pt x="30349" y="5168"/>
                  </a:cubicBezTo>
                  <a:cubicBezTo>
                    <a:pt x="30266" y="5001"/>
                    <a:pt x="30147" y="4847"/>
                    <a:pt x="30040" y="4704"/>
                  </a:cubicBezTo>
                  <a:cubicBezTo>
                    <a:pt x="29932" y="4549"/>
                    <a:pt x="29825" y="4406"/>
                    <a:pt x="29706" y="4251"/>
                  </a:cubicBezTo>
                  <a:cubicBezTo>
                    <a:pt x="29587" y="4073"/>
                    <a:pt x="29444" y="3918"/>
                    <a:pt x="29313" y="3751"/>
                  </a:cubicBezTo>
                  <a:lnTo>
                    <a:pt x="28956" y="3346"/>
                  </a:lnTo>
                  <a:cubicBezTo>
                    <a:pt x="28909" y="3287"/>
                    <a:pt x="28849" y="3239"/>
                    <a:pt x="28789" y="3180"/>
                  </a:cubicBezTo>
                  <a:cubicBezTo>
                    <a:pt x="28718" y="3108"/>
                    <a:pt x="28635" y="3037"/>
                    <a:pt x="28551" y="2965"/>
                  </a:cubicBezTo>
                  <a:cubicBezTo>
                    <a:pt x="28492" y="2906"/>
                    <a:pt x="28432" y="2858"/>
                    <a:pt x="28373" y="2811"/>
                  </a:cubicBezTo>
                  <a:cubicBezTo>
                    <a:pt x="28301" y="2739"/>
                    <a:pt x="28206" y="2680"/>
                    <a:pt x="28135" y="2608"/>
                  </a:cubicBezTo>
                  <a:cubicBezTo>
                    <a:pt x="28063" y="2525"/>
                    <a:pt x="27956" y="2465"/>
                    <a:pt x="27885" y="2406"/>
                  </a:cubicBezTo>
                  <a:cubicBezTo>
                    <a:pt x="27789" y="2334"/>
                    <a:pt x="27706" y="2275"/>
                    <a:pt x="27611" y="2203"/>
                  </a:cubicBezTo>
                  <a:cubicBezTo>
                    <a:pt x="27551" y="2156"/>
                    <a:pt x="27492" y="2132"/>
                    <a:pt x="27432" y="2084"/>
                  </a:cubicBezTo>
                  <a:cubicBezTo>
                    <a:pt x="27325" y="2025"/>
                    <a:pt x="27242" y="1953"/>
                    <a:pt x="27134" y="1894"/>
                  </a:cubicBezTo>
                  <a:cubicBezTo>
                    <a:pt x="27075" y="1858"/>
                    <a:pt x="27027" y="1811"/>
                    <a:pt x="26968" y="1787"/>
                  </a:cubicBezTo>
                  <a:cubicBezTo>
                    <a:pt x="26873" y="1727"/>
                    <a:pt x="26765" y="1668"/>
                    <a:pt x="26658" y="1596"/>
                  </a:cubicBezTo>
                  <a:cubicBezTo>
                    <a:pt x="26492" y="1489"/>
                    <a:pt x="26337" y="1418"/>
                    <a:pt x="26170" y="1322"/>
                  </a:cubicBezTo>
                  <a:cubicBezTo>
                    <a:pt x="26003" y="1239"/>
                    <a:pt x="25825" y="1180"/>
                    <a:pt x="25658" y="1084"/>
                  </a:cubicBezTo>
                  <a:cubicBezTo>
                    <a:pt x="25468" y="1001"/>
                    <a:pt x="25277" y="918"/>
                    <a:pt x="25087" y="846"/>
                  </a:cubicBezTo>
                  <a:cubicBezTo>
                    <a:pt x="24741" y="715"/>
                    <a:pt x="24384" y="596"/>
                    <a:pt x="24039" y="489"/>
                  </a:cubicBezTo>
                  <a:cubicBezTo>
                    <a:pt x="23694" y="382"/>
                    <a:pt x="23336" y="287"/>
                    <a:pt x="22979" y="203"/>
                  </a:cubicBezTo>
                  <a:cubicBezTo>
                    <a:pt x="22777" y="167"/>
                    <a:pt x="22562" y="120"/>
                    <a:pt x="22372" y="108"/>
                  </a:cubicBezTo>
                  <a:cubicBezTo>
                    <a:pt x="22193" y="84"/>
                    <a:pt x="22027" y="72"/>
                    <a:pt x="21848" y="60"/>
                  </a:cubicBezTo>
                  <a:cubicBezTo>
                    <a:pt x="21491" y="48"/>
                    <a:pt x="21134" y="13"/>
                    <a:pt x="20765" y="13"/>
                  </a:cubicBezTo>
                  <a:cubicBezTo>
                    <a:pt x="20586" y="13"/>
                    <a:pt x="20407" y="1"/>
                    <a:pt x="20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9"/>
            <p:cNvSpPr/>
            <p:nvPr/>
          </p:nvSpPr>
          <p:spPr>
            <a:xfrm>
              <a:off x="2634850" y="1155025"/>
              <a:ext cx="759925" cy="835850"/>
            </a:xfrm>
            <a:custGeom>
              <a:rect b="b" l="l" r="r" t="t"/>
              <a:pathLst>
                <a:path extrusionOk="0" h="33434" w="30397">
                  <a:moveTo>
                    <a:pt x="16109" y="1"/>
                  </a:moveTo>
                  <a:cubicBezTo>
                    <a:pt x="15419" y="1"/>
                    <a:pt x="14740" y="84"/>
                    <a:pt x="14085" y="179"/>
                  </a:cubicBezTo>
                  <a:cubicBezTo>
                    <a:pt x="13276" y="322"/>
                    <a:pt x="12597" y="477"/>
                    <a:pt x="11966" y="691"/>
                  </a:cubicBezTo>
                  <a:cubicBezTo>
                    <a:pt x="11609" y="810"/>
                    <a:pt x="11240" y="941"/>
                    <a:pt x="10978" y="1037"/>
                  </a:cubicBezTo>
                  <a:cubicBezTo>
                    <a:pt x="10692" y="1132"/>
                    <a:pt x="10347" y="1251"/>
                    <a:pt x="10025" y="1394"/>
                  </a:cubicBezTo>
                  <a:cubicBezTo>
                    <a:pt x="9227" y="1715"/>
                    <a:pt x="8608" y="2025"/>
                    <a:pt x="8061" y="2370"/>
                  </a:cubicBezTo>
                  <a:cubicBezTo>
                    <a:pt x="7358" y="2799"/>
                    <a:pt x="6715" y="3192"/>
                    <a:pt x="6072" y="3597"/>
                  </a:cubicBezTo>
                  <a:cubicBezTo>
                    <a:pt x="5977" y="3668"/>
                    <a:pt x="5894" y="3787"/>
                    <a:pt x="5882" y="3918"/>
                  </a:cubicBezTo>
                  <a:cubicBezTo>
                    <a:pt x="5691" y="4073"/>
                    <a:pt x="5477" y="4251"/>
                    <a:pt x="5287" y="4406"/>
                  </a:cubicBezTo>
                  <a:cubicBezTo>
                    <a:pt x="5001" y="4668"/>
                    <a:pt x="4727" y="4918"/>
                    <a:pt x="4429" y="5216"/>
                  </a:cubicBezTo>
                  <a:cubicBezTo>
                    <a:pt x="4155" y="5466"/>
                    <a:pt x="3929" y="5704"/>
                    <a:pt x="3739" y="5930"/>
                  </a:cubicBezTo>
                  <a:cubicBezTo>
                    <a:pt x="3274" y="6478"/>
                    <a:pt x="2834" y="7061"/>
                    <a:pt x="2429" y="7645"/>
                  </a:cubicBezTo>
                  <a:cubicBezTo>
                    <a:pt x="2310" y="7799"/>
                    <a:pt x="2203" y="7966"/>
                    <a:pt x="2108" y="8133"/>
                  </a:cubicBezTo>
                  <a:cubicBezTo>
                    <a:pt x="2072" y="8180"/>
                    <a:pt x="2060" y="8204"/>
                    <a:pt x="2024" y="8252"/>
                  </a:cubicBezTo>
                  <a:cubicBezTo>
                    <a:pt x="1965" y="8335"/>
                    <a:pt x="1905" y="8442"/>
                    <a:pt x="1846" y="8550"/>
                  </a:cubicBezTo>
                  <a:cubicBezTo>
                    <a:pt x="1691" y="8847"/>
                    <a:pt x="1512" y="9157"/>
                    <a:pt x="1357" y="9490"/>
                  </a:cubicBezTo>
                  <a:cubicBezTo>
                    <a:pt x="1226" y="9788"/>
                    <a:pt x="1060" y="10121"/>
                    <a:pt x="929" y="10466"/>
                  </a:cubicBezTo>
                  <a:cubicBezTo>
                    <a:pt x="857" y="10693"/>
                    <a:pt x="798" y="10859"/>
                    <a:pt x="738" y="11002"/>
                  </a:cubicBezTo>
                  <a:cubicBezTo>
                    <a:pt x="679" y="11181"/>
                    <a:pt x="619" y="11371"/>
                    <a:pt x="536" y="11633"/>
                  </a:cubicBezTo>
                  <a:cubicBezTo>
                    <a:pt x="441" y="11967"/>
                    <a:pt x="357" y="12300"/>
                    <a:pt x="286" y="12621"/>
                  </a:cubicBezTo>
                  <a:cubicBezTo>
                    <a:pt x="214" y="12979"/>
                    <a:pt x="119" y="13383"/>
                    <a:pt x="83" y="13812"/>
                  </a:cubicBezTo>
                  <a:cubicBezTo>
                    <a:pt x="0" y="14443"/>
                    <a:pt x="0" y="14943"/>
                    <a:pt x="83" y="15408"/>
                  </a:cubicBezTo>
                  <a:cubicBezTo>
                    <a:pt x="143" y="15717"/>
                    <a:pt x="203" y="16015"/>
                    <a:pt x="286" y="16289"/>
                  </a:cubicBezTo>
                  <a:cubicBezTo>
                    <a:pt x="334" y="16455"/>
                    <a:pt x="393" y="16610"/>
                    <a:pt x="464" y="16777"/>
                  </a:cubicBezTo>
                  <a:cubicBezTo>
                    <a:pt x="476" y="16824"/>
                    <a:pt x="512" y="16884"/>
                    <a:pt x="524" y="16932"/>
                  </a:cubicBezTo>
                  <a:cubicBezTo>
                    <a:pt x="572" y="17027"/>
                    <a:pt x="619" y="17146"/>
                    <a:pt x="679" y="17253"/>
                  </a:cubicBezTo>
                  <a:lnTo>
                    <a:pt x="762" y="17432"/>
                  </a:lnTo>
                  <a:cubicBezTo>
                    <a:pt x="822" y="17563"/>
                    <a:pt x="893" y="17705"/>
                    <a:pt x="976" y="17836"/>
                  </a:cubicBezTo>
                  <a:cubicBezTo>
                    <a:pt x="988" y="17884"/>
                    <a:pt x="1012" y="17920"/>
                    <a:pt x="1048" y="17967"/>
                  </a:cubicBezTo>
                  <a:cubicBezTo>
                    <a:pt x="1107" y="18074"/>
                    <a:pt x="1167" y="18182"/>
                    <a:pt x="1238" y="18277"/>
                  </a:cubicBezTo>
                  <a:cubicBezTo>
                    <a:pt x="1274" y="18313"/>
                    <a:pt x="1298" y="18360"/>
                    <a:pt x="1334" y="18396"/>
                  </a:cubicBezTo>
                  <a:lnTo>
                    <a:pt x="1548" y="18717"/>
                  </a:lnTo>
                  <a:lnTo>
                    <a:pt x="1596" y="18777"/>
                  </a:lnTo>
                  <a:cubicBezTo>
                    <a:pt x="1691" y="18896"/>
                    <a:pt x="1786" y="19027"/>
                    <a:pt x="1893" y="19146"/>
                  </a:cubicBezTo>
                  <a:cubicBezTo>
                    <a:pt x="2048" y="19313"/>
                    <a:pt x="2191" y="19468"/>
                    <a:pt x="2358" y="19634"/>
                  </a:cubicBezTo>
                  <a:cubicBezTo>
                    <a:pt x="2500" y="19789"/>
                    <a:pt x="2667" y="19932"/>
                    <a:pt x="2834" y="20087"/>
                  </a:cubicBezTo>
                  <a:cubicBezTo>
                    <a:pt x="2905" y="20158"/>
                    <a:pt x="3001" y="20230"/>
                    <a:pt x="3072" y="20301"/>
                  </a:cubicBezTo>
                  <a:cubicBezTo>
                    <a:pt x="3322" y="20539"/>
                    <a:pt x="3548" y="20765"/>
                    <a:pt x="3751" y="20992"/>
                  </a:cubicBezTo>
                  <a:cubicBezTo>
                    <a:pt x="3774" y="21015"/>
                    <a:pt x="3798" y="21039"/>
                    <a:pt x="3810" y="21063"/>
                  </a:cubicBezTo>
                  <a:cubicBezTo>
                    <a:pt x="3870" y="21134"/>
                    <a:pt x="3953" y="21218"/>
                    <a:pt x="4013" y="21301"/>
                  </a:cubicBezTo>
                  <a:lnTo>
                    <a:pt x="4096" y="21420"/>
                  </a:lnTo>
                  <a:lnTo>
                    <a:pt x="4191" y="21539"/>
                  </a:lnTo>
                  <a:cubicBezTo>
                    <a:pt x="4274" y="21658"/>
                    <a:pt x="4346" y="21789"/>
                    <a:pt x="4405" y="21896"/>
                  </a:cubicBezTo>
                  <a:cubicBezTo>
                    <a:pt x="4513" y="22123"/>
                    <a:pt x="4608" y="22325"/>
                    <a:pt x="4679" y="22539"/>
                  </a:cubicBezTo>
                  <a:cubicBezTo>
                    <a:pt x="4691" y="22551"/>
                    <a:pt x="4691" y="22587"/>
                    <a:pt x="4703" y="22611"/>
                  </a:cubicBezTo>
                  <a:cubicBezTo>
                    <a:pt x="4727" y="22670"/>
                    <a:pt x="4751" y="22742"/>
                    <a:pt x="4763" y="22801"/>
                  </a:cubicBezTo>
                  <a:lnTo>
                    <a:pt x="4798" y="22944"/>
                  </a:lnTo>
                  <a:lnTo>
                    <a:pt x="4822" y="23075"/>
                  </a:lnTo>
                  <a:lnTo>
                    <a:pt x="4846" y="23135"/>
                  </a:lnTo>
                  <a:cubicBezTo>
                    <a:pt x="4858" y="23206"/>
                    <a:pt x="4870" y="23301"/>
                    <a:pt x="4882" y="23373"/>
                  </a:cubicBezTo>
                  <a:cubicBezTo>
                    <a:pt x="4882" y="23420"/>
                    <a:pt x="4906" y="23444"/>
                    <a:pt x="4906" y="23492"/>
                  </a:cubicBezTo>
                  <a:cubicBezTo>
                    <a:pt x="4917" y="23563"/>
                    <a:pt x="4929" y="23659"/>
                    <a:pt x="4929" y="23730"/>
                  </a:cubicBezTo>
                  <a:cubicBezTo>
                    <a:pt x="4941" y="23778"/>
                    <a:pt x="4941" y="23801"/>
                    <a:pt x="4941" y="23849"/>
                  </a:cubicBezTo>
                  <a:cubicBezTo>
                    <a:pt x="4965" y="23932"/>
                    <a:pt x="4965" y="24016"/>
                    <a:pt x="4965" y="24099"/>
                  </a:cubicBezTo>
                  <a:lnTo>
                    <a:pt x="4965" y="24444"/>
                  </a:lnTo>
                  <a:cubicBezTo>
                    <a:pt x="4929" y="24968"/>
                    <a:pt x="4882" y="25456"/>
                    <a:pt x="4822" y="25933"/>
                  </a:cubicBezTo>
                  <a:cubicBezTo>
                    <a:pt x="4798" y="26123"/>
                    <a:pt x="4763" y="26337"/>
                    <a:pt x="4739" y="26528"/>
                  </a:cubicBezTo>
                  <a:cubicBezTo>
                    <a:pt x="4691" y="26837"/>
                    <a:pt x="4632" y="27183"/>
                    <a:pt x="4608" y="27504"/>
                  </a:cubicBezTo>
                  <a:lnTo>
                    <a:pt x="4608" y="27564"/>
                  </a:lnTo>
                  <a:cubicBezTo>
                    <a:pt x="4584" y="27719"/>
                    <a:pt x="4572" y="27885"/>
                    <a:pt x="4560" y="28040"/>
                  </a:cubicBezTo>
                  <a:cubicBezTo>
                    <a:pt x="4548" y="28278"/>
                    <a:pt x="4525" y="28504"/>
                    <a:pt x="4525" y="28695"/>
                  </a:cubicBezTo>
                  <a:cubicBezTo>
                    <a:pt x="4513" y="28873"/>
                    <a:pt x="4525" y="29088"/>
                    <a:pt x="4560" y="29278"/>
                  </a:cubicBezTo>
                  <a:cubicBezTo>
                    <a:pt x="4608" y="29576"/>
                    <a:pt x="4667" y="29814"/>
                    <a:pt x="4739" y="30040"/>
                  </a:cubicBezTo>
                  <a:cubicBezTo>
                    <a:pt x="4810" y="30266"/>
                    <a:pt x="4917" y="30481"/>
                    <a:pt x="5036" y="30719"/>
                  </a:cubicBezTo>
                  <a:cubicBezTo>
                    <a:pt x="5144" y="30933"/>
                    <a:pt x="5263" y="31159"/>
                    <a:pt x="5417" y="31362"/>
                  </a:cubicBezTo>
                  <a:cubicBezTo>
                    <a:pt x="5739" y="31779"/>
                    <a:pt x="6108" y="32124"/>
                    <a:pt x="6525" y="32386"/>
                  </a:cubicBezTo>
                  <a:cubicBezTo>
                    <a:pt x="6953" y="32672"/>
                    <a:pt x="7465" y="32898"/>
                    <a:pt x="8001" y="33041"/>
                  </a:cubicBezTo>
                  <a:cubicBezTo>
                    <a:pt x="8061" y="33064"/>
                    <a:pt x="8096" y="33076"/>
                    <a:pt x="8144" y="33088"/>
                  </a:cubicBezTo>
                  <a:cubicBezTo>
                    <a:pt x="8287" y="33124"/>
                    <a:pt x="8418" y="33160"/>
                    <a:pt x="8549" y="33195"/>
                  </a:cubicBezTo>
                  <a:cubicBezTo>
                    <a:pt x="9073" y="33314"/>
                    <a:pt x="9537" y="33374"/>
                    <a:pt x="9989" y="33374"/>
                  </a:cubicBezTo>
                  <a:cubicBezTo>
                    <a:pt x="10049" y="33374"/>
                    <a:pt x="10097" y="33374"/>
                    <a:pt x="10228" y="33434"/>
                  </a:cubicBezTo>
                  <a:cubicBezTo>
                    <a:pt x="10621" y="33422"/>
                    <a:pt x="11037" y="33362"/>
                    <a:pt x="11513" y="33255"/>
                  </a:cubicBezTo>
                  <a:lnTo>
                    <a:pt x="11549" y="33243"/>
                  </a:lnTo>
                  <a:cubicBezTo>
                    <a:pt x="11704" y="33195"/>
                    <a:pt x="11871" y="33160"/>
                    <a:pt x="12025" y="33112"/>
                  </a:cubicBezTo>
                  <a:cubicBezTo>
                    <a:pt x="12418" y="33017"/>
                    <a:pt x="12764" y="32910"/>
                    <a:pt x="13073" y="32791"/>
                  </a:cubicBezTo>
                  <a:cubicBezTo>
                    <a:pt x="13799" y="32517"/>
                    <a:pt x="14490" y="32171"/>
                    <a:pt x="15002" y="31898"/>
                  </a:cubicBezTo>
                  <a:lnTo>
                    <a:pt x="15062" y="31874"/>
                  </a:lnTo>
                  <a:cubicBezTo>
                    <a:pt x="15383" y="31707"/>
                    <a:pt x="15693" y="31540"/>
                    <a:pt x="16002" y="31362"/>
                  </a:cubicBezTo>
                  <a:cubicBezTo>
                    <a:pt x="16336" y="31183"/>
                    <a:pt x="16657" y="30993"/>
                    <a:pt x="17026" y="30767"/>
                  </a:cubicBezTo>
                  <a:cubicBezTo>
                    <a:pt x="17288" y="30624"/>
                    <a:pt x="17538" y="30457"/>
                    <a:pt x="17776" y="30302"/>
                  </a:cubicBezTo>
                  <a:lnTo>
                    <a:pt x="17860" y="30243"/>
                  </a:lnTo>
                  <a:lnTo>
                    <a:pt x="18074" y="30124"/>
                  </a:lnTo>
                  <a:cubicBezTo>
                    <a:pt x="18312" y="29981"/>
                    <a:pt x="18550" y="29826"/>
                    <a:pt x="18788" y="29671"/>
                  </a:cubicBezTo>
                  <a:cubicBezTo>
                    <a:pt x="19372" y="29278"/>
                    <a:pt x="19979" y="28873"/>
                    <a:pt x="20538" y="28433"/>
                  </a:cubicBezTo>
                  <a:cubicBezTo>
                    <a:pt x="21098" y="28004"/>
                    <a:pt x="21646" y="27564"/>
                    <a:pt x="22181" y="27111"/>
                  </a:cubicBezTo>
                  <a:cubicBezTo>
                    <a:pt x="22705" y="26659"/>
                    <a:pt x="23241" y="26183"/>
                    <a:pt x="23848" y="25623"/>
                  </a:cubicBezTo>
                  <a:cubicBezTo>
                    <a:pt x="24134" y="25337"/>
                    <a:pt x="24396" y="25087"/>
                    <a:pt x="24634" y="24849"/>
                  </a:cubicBezTo>
                  <a:lnTo>
                    <a:pt x="24646" y="24825"/>
                  </a:lnTo>
                  <a:cubicBezTo>
                    <a:pt x="24884" y="24611"/>
                    <a:pt x="25122" y="24349"/>
                    <a:pt x="25349" y="24099"/>
                  </a:cubicBezTo>
                  <a:cubicBezTo>
                    <a:pt x="25765" y="23623"/>
                    <a:pt x="26242" y="23075"/>
                    <a:pt x="26670" y="22480"/>
                  </a:cubicBezTo>
                  <a:cubicBezTo>
                    <a:pt x="26718" y="22432"/>
                    <a:pt x="26753" y="22385"/>
                    <a:pt x="26777" y="22349"/>
                  </a:cubicBezTo>
                  <a:cubicBezTo>
                    <a:pt x="26837" y="22242"/>
                    <a:pt x="26908" y="22146"/>
                    <a:pt x="26992" y="22051"/>
                  </a:cubicBezTo>
                  <a:lnTo>
                    <a:pt x="27349" y="21527"/>
                  </a:lnTo>
                  <a:cubicBezTo>
                    <a:pt x="27551" y="21194"/>
                    <a:pt x="27766" y="20872"/>
                    <a:pt x="27908" y="20622"/>
                  </a:cubicBezTo>
                  <a:cubicBezTo>
                    <a:pt x="27920" y="20575"/>
                    <a:pt x="27956" y="20527"/>
                    <a:pt x="27980" y="20480"/>
                  </a:cubicBezTo>
                  <a:lnTo>
                    <a:pt x="28158" y="20170"/>
                  </a:lnTo>
                  <a:lnTo>
                    <a:pt x="28266" y="19991"/>
                  </a:lnTo>
                  <a:cubicBezTo>
                    <a:pt x="28337" y="19884"/>
                    <a:pt x="28397" y="19765"/>
                    <a:pt x="28456" y="19646"/>
                  </a:cubicBezTo>
                  <a:cubicBezTo>
                    <a:pt x="28516" y="19551"/>
                    <a:pt x="28563" y="19432"/>
                    <a:pt x="28623" y="19313"/>
                  </a:cubicBezTo>
                  <a:cubicBezTo>
                    <a:pt x="28635" y="19253"/>
                    <a:pt x="28670" y="19206"/>
                    <a:pt x="28694" y="19146"/>
                  </a:cubicBezTo>
                  <a:cubicBezTo>
                    <a:pt x="28754" y="19039"/>
                    <a:pt x="28801" y="18920"/>
                    <a:pt x="28849" y="18801"/>
                  </a:cubicBezTo>
                  <a:cubicBezTo>
                    <a:pt x="28861" y="18753"/>
                    <a:pt x="28897" y="18717"/>
                    <a:pt x="28909" y="18670"/>
                  </a:cubicBezTo>
                  <a:cubicBezTo>
                    <a:pt x="29159" y="18039"/>
                    <a:pt x="29385" y="17384"/>
                    <a:pt x="29623" y="16670"/>
                  </a:cubicBezTo>
                  <a:cubicBezTo>
                    <a:pt x="29682" y="16479"/>
                    <a:pt x="29742" y="16289"/>
                    <a:pt x="29801" y="16110"/>
                  </a:cubicBezTo>
                  <a:cubicBezTo>
                    <a:pt x="29813" y="16062"/>
                    <a:pt x="29825" y="16003"/>
                    <a:pt x="29849" y="15955"/>
                  </a:cubicBezTo>
                  <a:cubicBezTo>
                    <a:pt x="29885" y="15836"/>
                    <a:pt x="29921" y="15741"/>
                    <a:pt x="29944" y="15622"/>
                  </a:cubicBezTo>
                  <a:lnTo>
                    <a:pt x="30111" y="14991"/>
                  </a:lnTo>
                  <a:cubicBezTo>
                    <a:pt x="30147" y="14872"/>
                    <a:pt x="30171" y="14753"/>
                    <a:pt x="30182" y="14634"/>
                  </a:cubicBezTo>
                  <a:cubicBezTo>
                    <a:pt x="30182" y="14574"/>
                    <a:pt x="30206" y="14515"/>
                    <a:pt x="30218" y="14455"/>
                  </a:cubicBezTo>
                  <a:cubicBezTo>
                    <a:pt x="30230" y="14312"/>
                    <a:pt x="30266" y="14169"/>
                    <a:pt x="30278" y="14038"/>
                  </a:cubicBezTo>
                  <a:lnTo>
                    <a:pt x="30290" y="13979"/>
                  </a:lnTo>
                  <a:cubicBezTo>
                    <a:pt x="30325" y="13812"/>
                    <a:pt x="30337" y="13669"/>
                    <a:pt x="30349" y="13503"/>
                  </a:cubicBezTo>
                  <a:lnTo>
                    <a:pt x="30361" y="13360"/>
                  </a:lnTo>
                  <a:cubicBezTo>
                    <a:pt x="30385" y="13157"/>
                    <a:pt x="30397" y="12967"/>
                    <a:pt x="30397" y="12776"/>
                  </a:cubicBezTo>
                  <a:lnTo>
                    <a:pt x="30397" y="12479"/>
                  </a:lnTo>
                  <a:lnTo>
                    <a:pt x="30397" y="12181"/>
                  </a:lnTo>
                  <a:cubicBezTo>
                    <a:pt x="30397" y="12062"/>
                    <a:pt x="30397" y="11943"/>
                    <a:pt x="30385" y="11824"/>
                  </a:cubicBezTo>
                  <a:lnTo>
                    <a:pt x="30385" y="11800"/>
                  </a:lnTo>
                  <a:cubicBezTo>
                    <a:pt x="30385" y="11705"/>
                    <a:pt x="30361" y="11574"/>
                    <a:pt x="30349" y="11431"/>
                  </a:cubicBezTo>
                  <a:cubicBezTo>
                    <a:pt x="30337" y="11252"/>
                    <a:pt x="30325" y="11062"/>
                    <a:pt x="30278" y="10883"/>
                  </a:cubicBezTo>
                  <a:cubicBezTo>
                    <a:pt x="30242" y="10693"/>
                    <a:pt x="30206" y="10478"/>
                    <a:pt x="30159" y="10288"/>
                  </a:cubicBezTo>
                  <a:cubicBezTo>
                    <a:pt x="30111" y="10085"/>
                    <a:pt x="30052" y="9871"/>
                    <a:pt x="29992" y="9669"/>
                  </a:cubicBezTo>
                  <a:lnTo>
                    <a:pt x="29968" y="9550"/>
                  </a:lnTo>
                  <a:cubicBezTo>
                    <a:pt x="29932" y="9419"/>
                    <a:pt x="29885" y="9312"/>
                    <a:pt x="29849" y="9192"/>
                  </a:cubicBezTo>
                  <a:cubicBezTo>
                    <a:pt x="29825" y="9145"/>
                    <a:pt x="29813" y="9109"/>
                    <a:pt x="29801" y="9061"/>
                  </a:cubicBezTo>
                  <a:cubicBezTo>
                    <a:pt x="29694" y="8752"/>
                    <a:pt x="29575" y="8442"/>
                    <a:pt x="29444" y="8157"/>
                  </a:cubicBezTo>
                  <a:cubicBezTo>
                    <a:pt x="29337" y="7930"/>
                    <a:pt x="29230" y="7716"/>
                    <a:pt x="29111" y="7490"/>
                  </a:cubicBezTo>
                  <a:lnTo>
                    <a:pt x="28932" y="7180"/>
                  </a:lnTo>
                  <a:cubicBezTo>
                    <a:pt x="28920" y="7168"/>
                    <a:pt x="28920" y="7133"/>
                    <a:pt x="28909" y="7121"/>
                  </a:cubicBezTo>
                  <a:cubicBezTo>
                    <a:pt x="28873" y="7073"/>
                    <a:pt x="28861" y="7026"/>
                    <a:pt x="28837" y="6978"/>
                  </a:cubicBezTo>
                  <a:lnTo>
                    <a:pt x="28682" y="6728"/>
                  </a:lnTo>
                  <a:lnTo>
                    <a:pt x="28539" y="6478"/>
                  </a:lnTo>
                  <a:cubicBezTo>
                    <a:pt x="28480" y="6371"/>
                    <a:pt x="28397" y="6287"/>
                    <a:pt x="28325" y="6180"/>
                  </a:cubicBezTo>
                  <a:lnTo>
                    <a:pt x="28242" y="6049"/>
                  </a:lnTo>
                  <a:cubicBezTo>
                    <a:pt x="28027" y="5763"/>
                    <a:pt x="27789" y="5490"/>
                    <a:pt x="27563" y="5228"/>
                  </a:cubicBezTo>
                  <a:cubicBezTo>
                    <a:pt x="27289" y="4894"/>
                    <a:pt x="26968" y="4597"/>
                    <a:pt x="26670" y="4299"/>
                  </a:cubicBezTo>
                  <a:lnTo>
                    <a:pt x="26658" y="4287"/>
                  </a:lnTo>
                  <a:cubicBezTo>
                    <a:pt x="26396" y="4037"/>
                    <a:pt x="26170" y="3811"/>
                    <a:pt x="25932" y="3620"/>
                  </a:cubicBezTo>
                  <a:cubicBezTo>
                    <a:pt x="25658" y="3382"/>
                    <a:pt x="25360" y="3156"/>
                    <a:pt x="25087" y="2942"/>
                  </a:cubicBezTo>
                  <a:cubicBezTo>
                    <a:pt x="24848" y="2763"/>
                    <a:pt x="24587" y="2596"/>
                    <a:pt x="24337" y="2430"/>
                  </a:cubicBezTo>
                  <a:lnTo>
                    <a:pt x="24253" y="2370"/>
                  </a:lnTo>
                  <a:lnTo>
                    <a:pt x="24110" y="2275"/>
                  </a:lnTo>
                  <a:cubicBezTo>
                    <a:pt x="23813" y="2084"/>
                    <a:pt x="23515" y="1894"/>
                    <a:pt x="23205" y="1715"/>
                  </a:cubicBezTo>
                  <a:cubicBezTo>
                    <a:pt x="22920" y="1549"/>
                    <a:pt x="22622" y="1406"/>
                    <a:pt x="22312" y="1251"/>
                  </a:cubicBezTo>
                  <a:cubicBezTo>
                    <a:pt x="22051" y="1120"/>
                    <a:pt x="21753" y="1001"/>
                    <a:pt x="21408" y="870"/>
                  </a:cubicBezTo>
                  <a:cubicBezTo>
                    <a:pt x="21015" y="715"/>
                    <a:pt x="20622" y="596"/>
                    <a:pt x="20300" y="513"/>
                  </a:cubicBezTo>
                  <a:cubicBezTo>
                    <a:pt x="20003" y="418"/>
                    <a:pt x="19693" y="358"/>
                    <a:pt x="19288" y="275"/>
                  </a:cubicBezTo>
                  <a:cubicBezTo>
                    <a:pt x="18955" y="203"/>
                    <a:pt x="18598" y="156"/>
                    <a:pt x="18264" y="120"/>
                  </a:cubicBezTo>
                  <a:cubicBezTo>
                    <a:pt x="17526" y="37"/>
                    <a:pt x="16907" y="1"/>
                    <a:pt x="16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9"/>
            <p:cNvSpPr/>
            <p:nvPr/>
          </p:nvSpPr>
          <p:spPr>
            <a:xfrm>
              <a:off x="3001850" y="1248600"/>
              <a:ext cx="62525" cy="117800"/>
            </a:xfrm>
            <a:custGeom>
              <a:rect b="b" l="l" r="r" t="t"/>
              <a:pathLst>
                <a:path extrusionOk="0" h="4712" w="2501">
                  <a:moveTo>
                    <a:pt x="1358" y="687"/>
                  </a:moveTo>
                  <a:cubicBezTo>
                    <a:pt x="1405" y="770"/>
                    <a:pt x="1465" y="866"/>
                    <a:pt x="1501" y="949"/>
                  </a:cubicBezTo>
                  <a:cubicBezTo>
                    <a:pt x="1608" y="1163"/>
                    <a:pt x="1715" y="1366"/>
                    <a:pt x="1798" y="1580"/>
                  </a:cubicBezTo>
                  <a:cubicBezTo>
                    <a:pt x="1906" y="1794"/>
                    <a:pt x="1977" y="2020"/>
                    <a:pt x="2060" y="2247"/>
                  </a:cubicBezTo>
                  <a:cubicBezTo>
                    <a:pt x="2084" y="2366"/>
                    <a:pt x="2120" y="2485"/>
                    <a:pt x="2132" y="2592"/>
                  </a:cubicBezTo>
                  <a:cubicBezTo>
                    <a:pt x="2156" y="2747"/>
                    <a:pt x="2179" y="2913"/>
                    <a:pt x="2179" y="3080"/>
                  </a:cubicBezTo>
                  <a:cubicBezTo>
                    <a:pt x="2179" y="3223"/>
                    <a:pt x="2144" y="3378"/>
                    <a:pt x="2120" y="3521"/>
                  </a:cubicBezTo>
                  <a:cubicBezTo>
                    <a:pt x="2084" y="3616"/>
                    <a:pt x="2060" y="3723"/>
                    <a:pt x="2001" y="3794"/>
                  </a:cubicBezTo>
                  <a:cubicBezTo>
                    <a:pt x="1953" y="3866"/>
                    <a:pt x="1894" y="3937"/>
                    <a:pt x="1834" y="3997"/>
                  </a:cubicBezTo>
                  <a:cubicBezTo>
                    <a:pt x="1775" y="4056"/>
                    <a:pt x="1715" y="4104"/>
                    <a:pt x="1644" y="4152"/>
                  </a:cubicBezTo>
                  <a:cubicBezTo>
                    <a:pt x="1596" y="4175"/>
                    <a:pt x="1536" y="4199"/>
                    <a:pt x="1489" y="4211"/>
                  </a:cubicBezTo>
                  <a:cubicBezTo>
                    <a:pt x="1441" y="4211"/>
                    <a:pt x="1417" y="4223"/>
                    <a:pt x="1370" y="4223"/>
                  </a:cubicBezTo>
                  <a:cubicBezTo>
                    <a:pt x="1351" y="4237"/>
                    <a:pt x="1334" y="4242"/>
                    <a:pt x="1318" y="4242"/>
                  </a:cubicBezTo>
                  <a:cubicBezTo>
                    <a:pt x="1292" y="4242"/>
                    <a:pt x="1268" y="4230"/>
                    <a:pt x="1239" y="4223"/>
                  </a:cubicBezTo>
                  <a:cubicBezTo>
                    <a:pt x="1191" y="4211"/>
                    <a:pt x="1144" y="4199"/>
                    <a:pt x="1108" y="4164"/>
                  </a:cubicBezTo>
                  <a:cubicBezTo>
                    <a:pt x="1048" y="4116"/>
                    <a:pt x="1001" y="4092"/>
                    <a:pt x="941" y="4033"/>
                  </a:cubicBezTo>
                  <a:cubicBezTo>
                    <a:pt x="870" y="3937"/>
                    <a:pt x="810" y="3854"/>
                    <a:pt x="751" y="3759"/>
                  </a:cubicBezTo>
                  <a:cubicBezTo>
                    <a:pt x="691" y="3664"/>
                    <a:pt x="655" y="3556"/>
                    <a:pt x="608" y="3437"/>
                  </a:cubicBezTo>
                  <a:cubicBezTo>
                    <a:pt x="596" y="3342"/>
                    <a:pt x="584" y="3259"/>
                    <a:pt x="584" y="3163"/>
                  </a:cubicBezTo>
                  <a:cubicBezTo>
                    <a:pt x="596" y="2878"/>
                    <a:pt x="655" y="2616"/>
                    <a:pt x="727" y="2342"/>
                  </a:cubicBezTo>
                  <a:lnTo>
                    <a:pt x="727" y="2342"/>
                  </a:lnTo>
                  <a:cubicBezTo>
                    <a:pt x="727" y="2366"/>
                    <a:pt x="715" y="2390"/>
                    <a:pt x="715" y="2401"/>
                  </a:cubicBezTo>
                  <a:cubicBezTo>
                    <a:pt x="763" y="2247"/>
                    <a:pt x="810" y="2080"/>
                    <a:pt x="870" y="1925"/>
                  </a:cubicBezTo>
                  <a:lnTo>
                    <a:pt x="1048" y="1437"/>
                  </a:lnTo>
                  <a:lnTo>
                    <a:pt x="1358" y="687"/>
                  </a:lnTo>
                  <a:close/>
                  <a:moveTo>
                    <a:pt x="1280" y="0"/>
                  </a:moveTo>
                  <a:cubicBezTo>
                    <a:pt x="1221" y="0"/>
                    <a:pt x="1160" y="19"/>
                    <a:pt x="1108" y="56"/>
                  </a:cubicBezTo>
                  <a:cubicBezTo>
                    <a:pt x="1048" y="104"/>
                    <a:pt x="1013" y="163"/>
                    <a:pt x="1001" y="235"/>
                  </a:cubicBezTo>
                  <a:cubicBezTo>
                    <a:pt x="941" y="365"/>
                    <a:pt x="858" y="520"/>
                    <a:pt x="786" y="651"/>
                  </a:cubicBezTo>
                  <a:cubicBezTo>
                    <a:pt x="727" y="770"/>
                    <a:pt x="667" y="877"/>
                    <a:pt x="608" y="997"/>
                  </a:cubicBezTo>
                  <a:cubicBezTo>
                    <a:pt x="489" y="1235"/>
                    <a:pt x="370" y="1473"/>
                    <a:pt x="286" y="1723"/>
                  </a:cubicBezTo>
                  <a:cubicBezTo>
                    <a:pt x="251" y="1794"/>
                    <a:pt x="227" y="1854"/>
                    <a:pt x="203" y="1925"/>
                  </a:cubicBezTo>
                  <a:cubicBezTo>
                    <a:pt x="191" y="2009"/>
                    <a:pt x="167" y="2080"/>
                    <a:pt x="143" y="2151"/>
                  </a:cubicBezTo>
                  <a:cubicBezTo>
                    <a:pt x="120" y="2223"/>
                    <a:pt x="108" y="2318"/>
                    <a:pt x="84" y="2390"/>
                  </a:cubicBezTo>
                  <a:cubicBezTo>
                    <a:pt x="72" y="2449"/>
                    <a:pt x="60" y="2497"/>
                    <a:pt x="60" y="2556"/>
                  </a:cubicBezTo>
                  <a:cubicBezTo>
                    <a:pt x="48" y="2628"/>
                    <a:pt x="24" y="2699"/>
                    <a:pt x="24" y="2782"/>
                  </a:cubicBezTo>
                  <a:cubicBezTo>
                    <a:pt x="12" y="2961"/>
                    <a:pt x="1" y="3152"/>
                    <a:pt x="48" y="3342"/>
                  </a:cubicBezTo>
                  <a:cubicBezTo>
                    <a:pt x="72" y="3533"/>
                    <a:pt x="132" y="3735"/>
                    <a:pt x="239" y="3914"/>
                  </a:cubicBezTo>
                  <a:cubicBezTo>
                    <a:pt x="310" y="4056"/>
                    <a:pt x="417" y="4187"/>
                    <a:pt x="524" y="4330"/>
                  </a:cubicBezTo>
                  <a:cubicBezTo>
                    <a:pt x="596" y="4402"/>
                    <a:pt x="667" y="4473"/>
                    <a:pt x="763" y="4533"/>
                  </a:cubicBezTo>
                  <a:cubicBezTo>
                    <a:pt x="834" y="4580"/>
                    <a:pt x="905" y="4628"/>
                    <a:pt x="1001" y="4652"/>
                  </a:cubicBezTo>
                  <a:cubicBezTo>
                    <a:pt x="1084" y="4687"/>
                    <a:pt x="1155" y="4699"/>
                    <a:pt x="1251" y="4711"/>
                  </a:cubicBezTo>
                  <a:cubicBezTo>
                    <a:pt x="1263" y="4699"/>
                    <a:pt x="1298" y="4699"/>
                    <a:pt x="1322" y="4699"/>
                  </a:cubicBezTo>
                  <a:cubicBezTo>
                    <a:pt x="1370" y="4699"/>
                    <a:pt x="1429" y="4699"/>
                    <a:pt x="1477" y="4687"/>
                  </a:cubicBezTo>
                  <a:cubicBezTo>
                    <a:pt x="1536" y="4676"/>
                    <a:pt x="1596" y="4652"/>
                    <a:pt x="1644" y="4640"/>
                  </a:cubicBezTo>
                  <a:cubicBezTo>
                    <a:pt x="1679" y="4628"/>
                    <a:pt x="1715" y="4616"/>
                    <a:pt x="1763" y="4580"/>
                  </a:cubicBezTo>
                  <a:cubicBezTo>
                    <a:pt x="1834" y="4533"/>
                    <a:pt x="1894" y="4485"/>
                    <a:pt x="1953" y="4449"/>
                  </a:cubicBezTo>
                  <a:lnTo>
                    <a:pt x="2132" y="4271"/>
                  </a:lnTo>
                  <a:cubicBezTo>
                    <a:pt x="2179" y="4211"/>
                    <a:pt x="2215" y="4128"/>
                    <a:pt x="2263" y="4056"/>
                  </a:cubicBezTo>
                  <a:cubicBezTo>
                    <a:pt x="2429" y="3759"/>
                    <a:pt x="2489" y="3390"/>
                    <a:pt x="2501" y="3044"/>
                  </a:cubicBezTo>
                  <a:cubicBezTo>
                    <a:pt x="2501" y="2878"/>
                    <a:pt x="2489" y="2735"/>
                    <a:pt x="2477" y="2568"/>
                  </a:cubicBezTo>
                  <a:cubicBezTo>
                    <a:pt x="2453" y="2437"/>
                    <a:pt x="2441" y="2318"/>
                    <a:pt x="2418" y="2199"/>
                  </a:cubicBezTo>
                  <a:cubicBezTo>
                    <a:pt x="2382" y="2080"/>
                    <a:pt x="2358" y="1949"/>
                    <a:pt x="2310" y="1830"/>
                  </a:cubicBezTo>
                  <a:cubicBezTo>
                    <a:pt x="2215" y="1592"/>
                    <a:pt x="2120" y="1354"/>
                    <a:pt x="2001" y="1127"/>
                  </a:cubicBezTo>
                  <a:cubicBezTo>
                    <a:pt x="1882" y="889"/>
                    <a:pt x="1727" y="663"/>
                    <a:pt x="1596" y="437"/>
                  </a:cubicBezTo>
                  <a:cubicBezTo>
                    <a:pt x="1572" y="413"/>
                    <a:pt x="1548" y="401"/>
                    <a:pt x="1536" y="377"/>
                  </a:cubicBezTo>
                  <a:cubicBezTo>
                    <a:pt x="1548" y="342"/>
                    <a:pt x="1548" y="294"/>
                    <a:pt x="1548" y="246"/>
                  </a:cubicBezTo>
                  <a:cubicBezTo>
                    <a:pt x="1536" y="139"/>
                    <a:pt x="1477" y="56"/>
                    <a:pt x="1382" y="20"/>
                  </a:cubicBezTo>
                  <a:cubicBezTo>
                    <a:pt x="1350" y="7"/>
                    <a:pt x="1316" y="0"/>
                    <a:pt x="1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9"/>
            <p:cNvSpPr/>
            <p:nvPr/>
          </p:nvSpPr>
          <p:spPr>
            <a:xfrm>
              <a:off x="2907800" y="1326025"/>
              <a:ext cx="60450" cy="110325"/>
            </a:xfrm>
            <a:custGeom>
              <a:rect b="b" l="l" r="r" t="t"/>
              <a:pathLst>
                <a:path extrusionOk="0" h="4413" w="2418">
                  <a:moveTo>
                    <a:pt x="1275" y="462"/>
                  </a:moveTo>
                  <a:lnTo>
                    <a:pt x="1275" y="462"/>
                  </a:lnTo>
                  <a:cubicBezTo>
                    <a:pt x="1275" y="463"/>
                    <a:pt x="1276" y="464"/>
                    <a:pt x="1276" y="465"/>
                  </a:cubicBezTo>
                  <a:lnTo>
                    <a:pt x="1276" y="465"/>
                  </a:lnTo>
                  <a:cubicBezTo>
                    <a:pt x="1276" y="464"/>
                    <a:pt x="1275" y="463"/>
                    <a:pt x="1275" y="462"/>
                  </a:cubicBezTo>
                  <a:close/>
                  <a:moveTo>
                    <a:pt x="1262" y="436"/>
                  </a:moveTo>
                  <a:cubicBezTo>
                    <a:pt x="1268" y="446"/>
                    <a:pt x="1271" y="455"/>
                    <a:pt x="1275" y="462"/>
                  </a:cubicBezTo>
                  <a:lnTo>
                    <a:pt x="1275" y="462"/>
                  </a:lnTo>
                  <a:cubicBezTo>
                    <a:pt x="1274" y="461"/>
                    <a:pt x="1274" y="460"/>
                    <a:pt x="1274" y="459"/>
                  </a:cubicBezTo>
                  <a:lnTo>
                    <a:pt x="1274" y="459"/>
                  </a:lnTo>
                  <a:cubicBezTo>
                    <a:pt x="1276" y="462"/>
                    <a:pt x="1277" y="464"/>
                    <a:pt x="1279" y="467"/>
                  </a:cubicBezTo>
                  <a:lnTo>
                    <a:pt x="1279" y="467"/>
                  </a:lnTo>
                  <a:cubicBezTo>
                    <a:pt x="1278" y="466"/>
                    <a:pt x="1277" y="466"/>
                    <a:pt x="1276" y="465"/>
                  </a:cubicBezTo>
                  <a:lnTo>
                    <a:pt x="1276" y="465"/>
                  </a:lnTo>
                  <a:cubicBezTo>
                    <a:pt x="1278" y="467"/>
                    <a:pt x="1279" y="469"/>
                    <a:pt x="1281" y="471"/>
                  </a:cubicBezTo>
                  <a:lnTo>
                    <a:pt x="1281" y="471"/>
                  </a:lnTo>
                  <a:cubicBezTo>
                    <a:pt x="1361" y="610"/>
                    <a:pt x="1431" y="749"/>
                    <a:pt x="1500" y="888"/>
                  </a:cubicBezTo>
                  <a:cubicBezTo>
                    <a:pt x="1596" y="1055"/>
                    <a:pt x="1667" y="1221"/>
                    <a:pt x="1738" y="1376"/>
                  </a:cubicBezTo>
                  <a:cubicBezTo>
                    <a:pt x="1810" y="1543"/>
                    <a:pt x="1869" y="1710"/>
                    <a:pt x="1953" y="1876"/>
                  </a:cubicBezTo>
                  <a:cubicBezTo>
                    <a:pt x="2012" y="2019"/>
                    <a:pt x="2048" y="2186"/>
                    <a:pt x="2096" y="2329"/>
                  </a:cubicBezTo>
                  <a:cubicBezTo>
                    <a:pt x="2108" y="2412"/>
                    <a:pt x="2131" y="2483"/>
                    <a:pt x="2143" y="2543"/>
                  </a:cubicBezTo>
                  <a:cubicBezTo>
                    <a:pt x="2143" y="2591"/>
                    <a:pt x="2155" y="2626"/>
                    <a:pt x="2155" y="2686"/>
                  </a:cubicBezTo>
                  <a:cubicBezTo>
                    <a:pt x="2167" y="2781"/>
                    <a:pt x="2167" y="2888"/>
                    <a:pt x="2167" y="2972"/>
                  </a:cubicBezTo>
                  <a:cubicBezTo>
                    <a:pt x="2167" y="3126"/>
                    <a:pt x="2143" y="3269"/>
                    <a:pt x="2108" y="3424"/>
                  </a:cubicBezTo>
                  <a:cubicBezTo>
                    <a:pt x="2084" y="3519"/>
                    <a:pt x="2036" y="3615"/>
                    <a:pt x="1989" y="3698"/>
                  </a:cubicBezTo>
                  <a:cubicBezTo>
                    <a:pt x="1953" y="3781"/>
                    <a:pt x="1893" y="3853"/>
                    <a:pt x="1834" y="3912"/>
                  </a:cubicBezTo>
                  <a:lnTo>
                    <a:pt x="1655" y="4043"/>
                  </a:lnTo>
                  <a:cubicBezTo>
                    <a:pt x="1596" y="4079"/>
                    <a:pt x="1536" y="4103"/>
                    <a:pt x="1477" y="4115"/>
                  </a:cubicBezTo>
                  <a:cubicBezTo>
                    <a:pt x="1429" y="4138"/>
                    <a:pt x="1381" y="4138"/>
                    <a:pt x="1334" y="4138"/>
                  </a:cubicBezTo>
                  <a:cubicBezTo>
                    <a:pt x="1262" y="4138"/>
                    <a:pt x="1215" y="4115"/>
                    <a:pt x="1155" y="4115"/>
                  </a:cubicBezTo>
                  <a:cubicBezTo>
                    <a:pt x="1096" y="4103"/>
                    <a:pt x="1036" y="4067"/>
                    <a:pt x="1000" y="4043"/>
                  </a:cubicBezTo>
                  <a:cubicBezTo>
                    <a:pt x="941" y="4019"/>
                    <a:pt x="893" y="3972"/>
                    <a:pt x="846" y="3924"/>
                  </a:cubicBezTo>
                  <a:cubicBezTo>
                    <a:pt x="798" y="3876"/>
                    <a:pt x="750" y="3817"/>
                    <a:pt x="726" y="3757"/>
                  </a:cubicBezTo>
                  <a:cubicBezTo>
                    <a:pt x="655" y="3615"/>
                    <a:pt x="595" y="3460"/>
                    <a:pt x="548" y="3305"/>
                  </a:cubicBezTo>
                  <a:cubicBezTo>
                    <a:pt x="512" y="3150"/>
                    <a:pt x="500" y="3019"/>
                    <a:pt x="500" y="2864"/>
                  </a:cubicBezTo>
                  <a:cubicBezTo>
                    <a:pt x="524" y="2579"/>
                    <a:pt x="584" y="2305"/>
                    <a:pt x="655" y="2019"/>
                  </a:cubicBezTo>
                  <a:cubicBezTo>
                    <a:pt x="667" y="1960"/>
                    <a:pt x="703" y="1888"/>
                    <a:pt x="715" y="1829"/>
                  </a:cubicBezTo>
                  <a:cubicBezTo>
                    <a:pt x="738" y="1757"/>
                    <a:pt x="774" y="1674"/>
                    <a:pt x="786" y="1590"/>
                  </a:cubicBezTo>
                  <a:cubicBezTo>
                    <a:pt x="834" y="1436"/>
                    <a:pt x="893" y="1305"/>
                    <a:pt x="953" y="1162"/>
                  </a:cubicBezTo>
                  <a:cubicBezTo>
                    <a:pt x="1012" y="1019"/>
                    <a:pt x="1072" y="876"/>
                    <a:pt x="1131" y="733"/>
                  </a:cubicBezTo>
                  <a:cubicBezTo>
                    <a:pt x="1179" y="638"/>
                    <a:pt x="1215" y="543"/>
                    <a:pt x="1262" y="436"/>
                  </a:cubicBezTo>
                  <a:close/>
                  <a:moveTo>
                    <a:pt x="1193" y="0"/>
                  </a:moveTo>
                  <a:cubicBezTo>
                    <a:pt x="1172" y="0"/>
                    <a:pt x="1151" y="3"/>
                    <a:pt x="1131" y="7"/>
                  </a:cubicBezTo>
                  <a:cubicBezTo>
                    <a:pt x="1072" y="31"/>
                    <a:pt x="1036" y="66"/>
                    <a:pt x="1024" y="126"/>
                  </a:cubicBezTo>
                  <a:cubicBezTo>
                    <a:pt x="965" y="221"/>
                    <a:pt x="905" y="328"/>
                    <a:pt x="857" y="412"/>
                  </a:cubicBezTo>
                  <a:cubicBezTo>
                    <a:pt x="810" y="507"/>
                    <a:pt x="750" y="590"/>
                    <a:pt x="715" y="686"/>
                  </a:cubicBezTo>
                  <a:cubicBezTo>
                    <a:pt x="619" y="840"/>
                    <a:pt x="536" y="1007"/>
                    <a:pt x="453" y="1174"/>
                  </a:cubicBezTo>
                  <a:cubicBezTo>
                    <a:pt x="441" y="1221"/>
                    <a:pt x="417" y="1257"/>
                    <a:pt x="393" y="1305"/>
                  </a:cubicBezTo>
                  <a:cubicBezTo>
                    <a:pt x="381" y="1340"/>
                    <a:pt x="369" y="1376"/>
                    <a:pt x="357" y="1412"/>
                  </a:cubicBezTo>
                  <a:cubicBezTo>
                    <a:pt x="322" y="1495"/>
                    <a:pt x="274" y="1579"/>
                    <a:pt x="250" y="1662"/>
                  </a:cubicBezTo>
                  <a:cubicBezTo>
                    <a:pt x="238" y="1721"/>
                    <a:pt x="203" y="1781"/>
                    <a:pt x="191" y="1840"/>
                  </a:cubicBezTo>
                  <a:cubicBezTo>
                    <a:pt x="179" y="1888"/>
                    <a:pt x="155" y="1948"/>
                    <a:pt x="143" y="1995"/>
                  </a:cubicBezTo>
                  <a:cubicBezTo>
                    <a:pt x="131" y="2055"/>
                    <a:pt x="119" y="2114"/>
                    <a:pt x="95" y="2150"/>
                  </a:cubicBezTo>
                  <a:cubicBezTo>
                    <a:pt x="84" y="2198"/>
                    <a:pt x="84" y="2245"/>
                    <a:pt x="72" y="2269"/>
                  </a:cubicBezTo>
                  <a:cubicBezTo>
                    <a:pt x="24" y="2495"/>
                    <a:pt x="0" y="2733"/>
                    <a:pt x="24" y="2972"/>
                  </a:cubicBezTo>
                  <a:cubicBezTo>
                    <a:pt x="60" y="3257"/>
                    <a:pt x="143" y="3555"/>
                    <a:pt x="298" y="3793"/>
                  </a:cubicBezTo>
                  <a:cubicBezTo>
                    <a:pt x="369" y="3912"/>
                    <a:pt x="441" y="4019"/>
                    <a:pt x="548" y="4115"/>
                  </a:cubicBezTo>
                  <a:cubicBezTo>
                    <a:pt x="631" y="4210"/>
                    <a:pt x="750" y="4281"/>
                    <a:pt x="857" y="4329"/>
                  </a:cubicBezTo>
                  <a:cubicBezTo>
                    <a:pt x="1000" y="4388"/>
                    <a:pt x="1131" y="4412"/>
                    <a:pt x="1262" y="4412"/>
                  </a:cubicBezTo>
                  <a:lnTo>
                    <a:pt x="1310" y="4412"/>
                  </a:lnTo>
                  <a:cubicBezTo>
                    <a:pt x="1441" y="4412"/>
                    <a:pt x="1572" y="4365"/>
                    <a:pt x="1679" y="4317"/>
                  </a:cubicBezTo>
                  <a:cubicBezTo>
                    <a:pt x="1738" y="4281"/>
                    <a:pt x="1810" y="4234"/>
                    <a:pt x="1869" y="4198"/>
                  </a:cubicBezTo>
                  <a:cubicBezTo>
                    <a:pt x="1917" y="4150"/>
                    <a:pt x="1977" y="4103"/>
                    <a:pt x="2024" y="4055"/>
                  </a:cubicBezTo>
                  <a:cubicBezTo>
                    <a:pt x="2108" y="3972"/>
                    <a:pt x="2191" y="3853"/>
                    <a:pt x="2239" y="3734"/>
                  </a:cubicBezTo>
                  <a:cubicBezTo>
                    <a:pt x="2298" y="3603"/>
                    <a:pt x="2346" y="3460"/>
                    <a:pt x="2381" y="3329"/>
                  </a:cubicBezTo>
                  <a:cubicBezTo>
                    <a:pt x="2405" y="3198"/>
                    <a:pt x="2417" y="3079"/>
                    <a:pt x="2417" y="2948"/>
                  </a:cubicBezTo>
                  <a:cubicBezTo>
                    <a:pt x="2417" y="2674"/>
                    <a:pt x="2393" y="2424"/>
                    <a:pt x="2334" y="2174"/>
                  </a:cubicBezTo>
                  <a:cubicBezTo>
                    <a:pt x="2286" y="1971"/>
                    <a:pt x="2227" y="1781"/>
                    <a:pt x="2167" y="1590"/>
                  </a:cubicBezTo>
                  <a:cubicBezTo>
                    <a:pt x="2108" y="1412"/>
                    <a:pt x="2036" y="1233"/>
                    <a:pt x="1941" y="1055"/>
                  </a:cubicBezTo>
                  <a:cubicBezTo>
                    <a:pt x="1858" y="876"/>
                    <a:pt x="1762" y="697"/>
                    <a:pt x="1667" y="519"/>
                  </a:cubicBezTo>
                  <a:cubicBezTo>
                    <a:pt x="1619" y="447"/>
                    <a:pt x="1560" y="352"/>
                    <a:pt x="1512" y="281"/>
                  </a:cubicBezTo>
                  <a:cubicBezTo>
                    <a:pt x="1488" y="245"/>
                    <a:pt x="1465" y="209"/>
                    <a:pt x="1441" y="174"/>
                  </a:cubicBezTo>
                  <a:cubicBezTo>
                    <a:pt x="1429" y="162"/>
                    <a:pt x="1429" y="150"/>
                    <a:pt x="1405" y="126"/>
                  </a:cubicBezTo>
                  <a:lnTo>
                    <a:pt x="1346" y="66"/>
                  </a:lnTo>
                  <a:cubicBezTo>
                    <a:pt x="1334" y="55"/>
                    <a:pt x="1334" y="55"/>
                    <a:pt x="1322" y="55"/>
                  </a:cubicBezTo>
                  <a:lnTo>
                    <a:pt x="1310" y="43"/>
                  </a:lnTo>
                  <a:cubicBezTo>
                    <a:pt x="1278" y="11"/>
                    <a:pt x="1236" y="0"/>
                    <a:pt x="11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9"/>
            <p:cNvSpPr/>
            <p:nvPr/>
          </p:nvSpPr>
          <p:spPr>
            <a:xfrm>
              <a:off x="3044725" y="1479250"/>
              <a:ext cx="57750" cy="91925"/>
            </a:xfrm>
            <a:custGeom>
              <a:rect b="b" l="l" r="r" t="t"/>
              <a:pathLst>
                <a:path extrusionOk="0" h="3677" w="2310">
                  <a:moveTo>
                    <a:pt x="1310" y="355"/>
                  </a:moveTo>
                  <a:lnTo>
                    <a:pt x="1441" y="581"/>
                  </a:lnTo>
                  <a:lnTo>
                    <a:pt x="1572" y="843"/>
                  </a:lnTo>
                  <a:cubicBezTo>
                    <a:pt x="1619" y="938"/>
                    <a:pt x="1667" y="1045"/>
                    <a:pt x="1691" y="1141"/>
                  </a:cubicBezTo>
                  <a:cubicBezTo>
                    <a:pt x="1762" y="1355"/>
                    <a:pt x="1846" y="1546"/>
                    <a:pt x="1905" y="1760"/>
                  </a:cubicBezTo>
                  <a:cubicBezTo>
                    <a:pt x="1917" y="1843"/>
                    <a:pt x="1941" y="1927"/>
                    <a:pt x="1941" y="2022"/>
                  </a:cubicBezTo>
                  <a:cubicBezTo>
                    <a:pt x="1965" y="2129"/>
                    <a:pt x="1965" y="2212"/>
                    <a:pt x="1965" y="2319"/>
                  </a:cubicBezTo>
                  <a:cubicBezTo>
                    <a:pt x="1965" y="2450"/>
                    <a:pt x="1941" y="2569"/>
                    <a:pt x="1917" y="2712"/>
                  </a:cubicBezTo>
                  <a:cubicBezTo>
                    <a:pt x="1881" y="2784"/>
                    <a:pt x="1857" y="2855"/>
                    <a:pt x="1822" y="2915"/>
                  </a:cubicBezTo>
                  <a:cubicBezTo>
                    <a:pt x="1786" y="2986"/>
                    <a:pt x="1726" y="3046"/>
                    <a:pt x="1667" y="3129"/>
                  </a:cubicBezTo>
                  <a:cubicBezTo>
                    <a:pt x="1619" y="3153"/>
                    <a:pt x="1572" y="3201"/>
                    <a:pt x="1524" y="3224"/>
                  </a:cubicBezTo>
                  <a:cubicBezTo>
                    <a:pt x="1488" y="3260"/>
                    <a:pt x="1429" y="3272"/>
                    <a:pt x="1381" y="3284"/>
                  </a:cubicBezTo>
                  <a:cubicBezTo>
                    <a:pt x="1322" y="3308"/>
                    <a:pt x="1274" y="3308"/>
                    <a:pt x="1214" y="3308"/>
                  </a:cubicBezTo>
                  <a:cubicBezTo>
                    <a:pt x="1155" y="3284"/>
                    <a:pt x="1131" y="3284"/>
                    <a:pt x="1095" y="3284"/>
                  </a:cubicBezTo>
                  <a:lnTo>
                    <a:pt x="1012" y="3248"/>
                  </a:lnTo>
                  <a:cubicBezTo>
                    <a:pt x="953" y="3201"/>
                    <a:pt x="893" y="3153"/>
                    <a:pt x="845" y="3105"/>
                  </a:cubicBezTo>
                  <a:cubicBezTo>
                    <a:pt x="774" y="3034"/>
                    <a:pt x="714" y="2950"/>
                    <a:pt x="667" y="2855"/>
                  </a:cubicBezTo>
                  <a:cubicBezTo>
                    <a:pt x="631" y="2784"/>
                    <a:pt x="595" y="2712"/>
                    <a:pt x="583" y="2629"/>
                  </a:cubicBezTo>
                  <a:cubicBezTo>
                    <a:pt x="560" y="2534"/>
                    <a:pt x="548" y="2439"/>
                    <a:pt x="548" y="2331"/>
                  </a:cubicBezTo>
                  <a:cubicBezTo>
                    <a:pt x="560" y="2141"/>
                    <a:pt x="595" y="1950"/>
                    <a:pt x="655" y="1760"/>
                  </a:cubicBezTo>
                  <a:cubicBezTo>
                    <a:pt x="691" y="1605"/>
                    <a:pt x="738" y="1474"/>
                    <a:pt x="798" y="1319"/>
                  </a:cubicBezTo>
                  <a:cubicBezTo>
                    <a:pt x="833" y="1248"/>
                    <a:pt x="881" y="1165"/>
                    <a:pt x="917" y="1081"/>
                  </a:cubicBezTo>
                  <a:lnTo>
                    <a:pt x="1048" y="819"/>
                  </a:lnTo>
                  <a:cubicBezTo>
                    <a:pt x="1131" y="664"/>
                    <a:pt x="1214" y="498"/>
                    <a:pt x="1310" y="355"/>
                  </a:cubicBezTo>
                  <a:close/>
                  <a:moveTo>
                    <a:pt x="1217" y="0"/>
                  </a:moveTo>
                  <a:cubicBezTo>
                    <a:pt x="1169" y="0"/>
                    <a:pt x="1122" y="18"/>
                    <a:pt x="1095" y="57"/>
                  </a:cubicBezTo>
                  <a:cubicBezTo>
                    <a:pt x="1036" y="141"/>
                    <a:pt x="976" y="224"/>
                    <a:pt x="917" y="295"/>
                  </a:cubicBezTo>
                  <a:cubicBezTo>
                    <a:pt x="845" y="379"/>
                    <a:pt x="786" y="486"/>
                    <a:pt x="714" y="581"/>
                  </a:cubicBezTo>
                  <a:cubicBezTo>
                    <a:pt x="524" y="831"/>
                    <a:pt x="345" y="1081"/>
                    <a:pt x="226" y="1379"/>
                  </a:cubicBezTo>
                  <a:cubicBezTo>
                    <a:pt x="167" y="1546"/>
                    <a:pt x="107" y="1712"/>
                    <a:pt x="60" y="1879"/>
                  </a:cubicBezTo>
                  <a:cubicBezTo>
                    <a:pt x="12" y="2034"/>
                    <a:pt x="0" y="2188"/>
                    <a:pt x="12" y="2355"/>
                  </a:cubicBezTo>
                  <a:cubicBezTo>
                    <a:pt x="12" y="2439"/>
                    <a:pt x="24" y="2522"/>
                    <a:pt x="48" y="2617"/>
                  </a:cubicBezTo>
                  <a:cubicBezTo>
                    <a:pt x="60" y="2689"/>
                    <a:pt x="71" y="2772"/>
                    <a:pt x="107" y="2843"/>
                  </a:cubicBezTo>
                  <a:cubicBezTo>
                    <a:pt x="167" y="2986"/>
                    <a:pt x="238" y="3129"/>
                    <a:pt x="345" y="3248"/>
                  </a:cubicBezTo>
                  <a:cubicBezTo>
                    <a:pt x="441" y="3379"/>
                    <a:pt x="583" y="3498"/>
                    <a:pt x="726" y="3582"/>
                  </a:cubicBezTo>
                  <a:cubicBezTo>
                    <a:pt x="786" y="3617"/>
                    <a:pt x="845" y="3641"/>
                    <a:pt x="917" y="3665"/>
                  </a:cubicBezTo>
                  <a:cubicBezTo>
                    <a:pt x="1012" y="3665"/>
                    <a:pt x="1084" y="3677"/>
                    <a:pt x="1179" y="3677"/>
                  </a:cubicBezTo>
                  <a:cubicBezTo>
                    <a:pt x="1262" y="3677"/>
                    <a:pt x="1334" y="3665"/>
                    <a:pt x="1417" y="3641"/>
                  </a:cubicBezTo>
                  <a:cubicBezTo>
                    <a:pt x="1488" y="3629"/>
                    <a:pt x="1548" y="3617"/>
                    <a:pt x="1607" y="3570"/>
                  </a:cubicBezTo>
                  <a:cubicBezTo>
                    <a:pt x="1667" y="3546"/>
                    <a:pt x="1738" y="3510"/>
                    <a:pt x="1786" y="3462"/>
                  </a:cubicBezTo>
                  <a:cubicBezTo>
                    <a:pt x="1846" y="3427"/>
                    <a:pt x="1905" y="3367"/>
                    <a:pt x="1953" y="3320"/>
                  </a:cubicBezTo>
                  <a:cubicBezTo>
                    <a:pt x="2048" y="3201"/>
                    <a:pt x="2143" y="3046"/>
                    <a:pt x="2203" y="2903"/>
                  </a:cubicBezTo>
                  <a:cubicBezTo>
                    <a:pt x="2250" y="2772"/>
                    <a:pt x="2274" y="2629"/>
                    <a:pt x="2286" y="2486"/>
                  </a:cubicBezTo>
                  <a:cubicBezTo>
                    <a:pt x="2310" y="2319"/>
                    <a:pt x="2310" y="2177"/>
                    <a:pt x="2286" y="2010"/>
                  </a:cubicBezTo>
                  <a:cubicBezTo>
                    <a:pt x="2274" y="1784"/>
                    <a:pt x="2215" y="1546"/>
                    <a:pt x="2143" y="1343"/>
                  </a:cubicBezTo>
                  <a:cubicBezTo>
                    <a:pt x="2107" y="1236"/>
                    <a:pt x="2072" y="1129"/>
                    <a:pt x="2036" y="1045"/>
                  </a:cubicBezTo>
                  <a:lnTo>
                    <a:pt x="1905" y="724"/>
                  </a:lnTo>
                  <a:cubicBezTo>
                    <a:pt x="1810" y="522"/>
                    <a:pt x="1715" y="331"/>
                    <a:pt x="1607" y="129"/>
                  </a:cubicBezTo>
                  <a:cubicBezTo>
                    <a:pt x="1572" y="93"/>
                    <a:pt x="1512" y="57"/>
                    <a:pt x="1476" y="57"/>
                  </a:cubicBezTo>
                  <a:cubicBezTo>
                    <a:pt x="1441" y="57"/>
                    <a:pt x="1393" y="57"/>
                    <a:pt x="1369" y="69"/>
                  </a:cubicBezTo>
                  <a:cubicBezTo>
                    <a:pt x="1357" y="57"/>
                    <a:pt x="1334" y="33"/>
                    <a:pt x="1322" y="33"/>
                  </a:cubicBezTo>
                  <a:cubicBezTo>
                    <a:pt x="1295" y="12"/>
                    <a:pt x="1256" y="0"/>
                    <a:pt x="12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9"/>
            <p:cNvSpPr/>
            <p:nvPr/>
          </p:nvSpPr>
          <p:spPr>
            <a:xfrm>
              <a:off x="3175675" y="1583125"/>
              <a:ext cx="52425" cy="99975"/>
            </a:xfrm>
            <a:custGeom>
              <a:rect b="b" l="l" r="r" t="t"/>
              <a:pathLst>
                <a:path extrusionOk="0" h="3999" w="2097">
                  <a:moveTo>
                    <a:pt x="1120" y="558"/>
                  </a:moveTo>
                  <a:cubicBezTo>
                    <a:pt x="1191" y="760"/>
                    <a:pt x="1263" y="950"/>
                    <a:pt x="1358" y="1141"/>
                  </a:cubicBezTo>
                  <a:cubicBezTo>
                    <a:pt x="1453" y="1391"/>
                    <a:pt x="1549" y="1629"/>
                    <a:pt x="1632" y="1903"/>
                  </a:cubicBezTo>
                  <a:cubicBezTo>
                    <a:pt x="1668" y="2022"/>
                    <a:pt x="1691" y="2129"/>
                    <a:pt x="1715" y="2248"/>
                  </a:cubicBezTo>
                  <a:cubicBezTo>
                    <a:pt x="1727" y="2308"/>
                    <a:pt x="1727" y="2367"/>
                    <a:pt x="1739" y="2427"/>
                  </a:cubicBezTo>
                  <a:cubicBezTo>
                    <a:pt x="1739" y="2486"/>
                    <a:pt x="1751" y="2546"/>
                    <a:pt x="1751" y="2594"/>
                  </a:cubicBezTo>
                  <a:cubicBezTo>
                    <a:pt x="1751" y="2748"/>
                    <a:pt x="1751" y="2915"/>
                    <a:pt x="1727" y="3058"/>
                  </a:cubicBezTo>
                  <a:cubicBezTo>
                    <a:pt x="1715" y="3153"/>
                    <a:pt x="1680" y="3225"/>
                    <a:pt x="1632" y="3308"/>
                  </a:cubicBezTo>
                  <a:cubicBezTo>
                    <a:pt x="1608" y="3356"/>
                    <a:pt x="1596" y="3403"/>
                    <a:pt x="1561" y="3427"/>
                  </a:cubicBezTo>
                  <a:lnTo>
                    <a:pt x="1501" y="3487"/>
                  </a:lnTo>
                  <a:cubicBezTo>
                    <a:pt x="1489" y="3510"/>
                    <a:pt x="1453" y="3510"/>
                    <a:pt x="1441" y="3522"/>
                  </a:cubicBezTo>
                  <a:cubicBezTo>
                    <a:pt x="1418" y="3522"/>
                    <a:pt x="1382" y="3534"/>
                    <a:pt x="1358" y="3534"/>
                  </a:cubicBezTo>
                  <a:cubicBezTo>
                    <a:pt x="1275" y="3558"/>
                    <a:pt x="1251" y="3558"/>
                    <a:pt x="1215" y="3558"/>
                  </a:cubicBezTo>
                  <a:cubicBezTo>
                    <a:pt x="1180" y="3534"/>
                    <a:pt x="1144" y="3522"/>
                    <a:pt x="1096" y="3510"/>
                  </a:cubicBezTo>
                  <a:cubicBezTo>
                    <a:pt x="1037" y="3475"/>
                    <a:pt x="1001" y="3439"/>
                    <a:pt x="941" y="3391"/>
                  </a:cubicBezTo>
                  <a:cubicBezTo>
                    <a:pt x="882" y="3332"/>
                    <a:pt x="822" y="3260"/>
                    <a:pt x="775" y="3177"/>
                  </a:cubicBezTo>
                  <a:cubicBezTo>
                    <a:pt x="715" y="3094"/>
                    <a:pt x="668" y="2986"/>
                    <a:pt x="644" y="2879"/>
                  </a:cubicBezTo>
                  <a:cubicBezTo>
                    <a:pt x="608" y="2748"/>
                    <a:pt x="584" y="2617"/>
                    <a:pt x="584" y="2486"/>
                  </a:cubicBezTo>
                  <a:cubicBezTo>
                    <a:pt x="584" y="2284"/>
                    <a:pt x="596" y="2082"/>
                    <a:pt x="620" y="1891"/>
                  </a:cubicBezTo>
                  <a:cubicBezTo>
                    <a:pt x="679" y="1665"/>
                    <a:pt x="763" y="1451"/>
                    <a:pt x="846" y="1248"/>
                  </a:cubicBezTo>
                  <a:cubicBezTo>
                    <a:pt x="894" y="1141"/>
                    <a:pt x="941" y="1034"/>
                    <a:pt x="977" y="915"/>
                  </a:cubicBezTo>
                  <a:lnTo>
                    <a:pt x="1120" y="558"/>
                  </a:lnTo>
                  <a:close/>
                  <a:moveTo>
                    <a:pt x="1041" y="1"/>
                  </a:moveTo>
                  <a:cubicBezTo>
                    <a:pt x="989" y="1"/>
                    <a:pt x="941" y="25"/>
                    <a:pt x="906" y="69"/>
                  </a:cubicBezTo>
                  <a:cubicBezTo>
                    <a:pt x="787" y="248"/>
                    <a:pt x="679" y="439"/>
                    <a:pt x="584" y="641"/>
                  </a:cubicBezTo>
                  <a:cubicBezTo>
                    <a:pt x="441" y="879"/>
                    <a:pt x="310" y="1129"/>
                    <a:pt x="203" y="1379"/>
                  </a:cubicBezTo>
                  <a:cubicBezTo>
                    <a:pt x="132" y="1534"/>
                    <a:pt x="84" y="1689"/>
                    <a:pt x="60" y="1855"/>
                  </a:cubicBezTo>
                  <a:cubicBezTo>
                    <a:pt x="25" y="2022"/>
                    <a:pt x="1" y="2189"/>
                    <a:pt x="1" y="2344"/>
                  </a:cubicBezTo>
                  <a:cubicBezTo>
                    <a:pt x="1" y="2522"/>
                    <a:pt x="13" y="2701"/>
                    <a:pt x="60" y="2879"/>
                  </a:cubicBezTo>
                  <a:cubicBezTo>
                    <a:pt x="84" y="2975"/>
                    <a:pt x="108" y="3058"/>
                    <a:pt x="144" y="3153"/>
                  </a:cubicBezTo>
                  <a:cubicBezTo>
                    <a:pt x="179" y="3225"/>
                    <a:pt x="227" y="3296"/>
                    <a:pt x="263" y="3356"/>
                  </a:cubicBezTo>
                  <a:cubicBezTo>
                    <a:pt x="358" y="3510"/>
                    <a:pt x="453" y="3641"/>
                    <a:pt x="596" y="3748"/>
                  </a:cubicBezTo>
                  <a:cubicBezTo>
                    <a:pt x="727" y="3856"/>
                    <a:pt x="882" y="3927"/>
                    <a:pt x="1025" y="3975"/>
                  </a:cubicBezTo>
                  <a:cubicBezTo>
                    <a:pt x="1072" y="3987"/>
                    <a:pt x="1120" y="3987"/>
                    <a:pt x="1156" y="3998"/>
                  </a:cubicBezTo>
                  <a:lnTo>
                    <a:pt x="1299" y="3998"/>
                  </a:lnTo>
                  <a:cubicBezTo>
                    <a:pt x="1370" y="3998"/>
                    <a:pt x="1441" y="3987"/>
                    <a:pt x="1513" y="3951"/>
                  </a:cubicBezTo>
                  <a:cubicBezTo>
                    <a:pt x="1656" y="3915"/>
                    <a:pt x="1775" y="3820"/>
                    <a:pt x="1846" y="3701"/>
                  </a:cubicBezTo>
                  <a:cubicBezTo>
                    <a:pt x="1930" y="3570"/>
                    <a:pt x="2013" y="3415"/>
                    <a:pt x="2037" y="3260"/>
                  </a:cubicBezTo>
                  <a:cubicBezTo>
                    <a:pt x="2072" y="3094"/>
                    <a:pt x="2096" y="2927"/>
                    <a:pt x="2096" y="2748"/>
                  </a:cubicBezTo>
                  <a:cubicBezTo>
                    <a:pt x="2096" y="2582"/>
                    <a:pt x="2096" y="2427"/>
                    <a:pt x="2072" y="2272"/>
                  </a:cubicBezTo>
                  <a:cubicBezTo>
                    <a:pt x="2049" y="2153"/>
                    <a:pt x="2037" y="2046"/>
                    <a:pt x="2013" y="1927"/>
                  </a:cubicBezTo>
                  <a:cubicBezTo>
                    <a:pt x="1977" y="1796"/>
                    <a:pt x="1930" y="1677"/>
                    <a:pt x="1894" y="1546"/>
                  </a:cubicBezTo>
                  <a:cubicBezTo>
                    <a:pt x="1811" y="1308"/>
                    <a:pt x="1727" y="1081"/>
                    <a:pt x="1620" y="855"/>
                  </a:cubicBezTo>
                  <a:cubicBezTo>
                    <a:pt x="1537" y="653"/>
                    <a:pt x="1430" y="427"/>
                    <a:pt x="1310" y="236"/>
                  </a:cubicBezTo>
                  <a:cubicBezTo>
                    <a:pt x="1275" y="189"/>
                    <a:pt x="1263" y="165"/>
                    <a:pt x="1215" y="141"/>
                  </a:cubicBezTo>
                  <a:lnTo>
                    <a:pt x="1203" y="141"/>
                  </a:lnTo>
                  <a:cubicBezTo>
                    <a:pt x="1203" y="129"/>
                    <a:pt x="1203" y="117"/>
                    <a:pt x="1191" y="105"/>
                  </a:cubicBezTo>
                  <a:cubicBezTo>
                    <a:pt x="1180" y="58"/>
                    <a:pt x="1132" y="22"/>
                    <a:pt x="1096" y="10"/>
                  </a:cubicBezTo>
                  <a:cubicBezTo>
                    <a:pt x="1078" y="4"/>
                    <a:pt x="1059" y="1"/>
                    <a:pt x="10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9"/>
            <p:cNvSpPr/>
            <p:nvPr/>
          </p:nvSpPr>
          <p:spPr>
            <a:xfrm>
              <a:off x="2833375" y="1799150"/>
              <a:ext cx="62225" cy="99450"/>
            </a:xfrm>
            <a:custGeom>
              <a:rect b="b" l="l" r="r" t="t"/>
              <a:pathLst>
                <a:path extrusionOk="0" h="3978" w="2489">
                  <a:moveTo>
                    <a:pt x="1596" y="477"/>
                  </a:moveTo>
                  <a:cubicBezTo>
                    <a:pt x="1727" y="703"/>
                    <a:pt x="1858" y="942"/>
                    <a:pt x="1965" y="1180"/>
                  </a:cubicBezTo>
                  <a:cubicBezTo>
                    <a:pt x="2013" y="1299"/>
                    <a:pt x="2048" y="1418"/>
                    <a:pt x="2084" y="1537"/>
                  </a:cubicBezTo>
                  <a:cubicBezTo>
                    <a:pt x="2108" y="1632"/>
                    <a:pt x="2132" y="1751"/>
                    <a:pt x="2144" y="1870"/>
                  </a:cubicBezTo>
                  <a:cubicBezTo>
                    <a:pt x="2144" y="1965"/>
                    <a:pt x="2156" y="2073"/>
                    <a:pt x="2156" y="2156"/>
                  </a:cubicBezTo>
                  <a:cubicBezTo>
                    <a:pt x="2156" y="2251"/>
                    <a:pt x="2144" y="2335"/>
                    <a:pt x="2144" y="2430"/>
                  </a:cubicBezTo>
                  <a:cubicBezTo>
                    <a:pt x="2132" y="2489"/>
                    <a:pt x="2132" y="2549"/>
                    <a:pt x="2108" y="2608"/>
                  </a:cubicBezTo>
                  <a:cubicBezTo>
                    <a:pt x="2096" y="2739"/>
                    <a:pt x="2048" y="2858"/>
                    <a:pt x="2001" y="2977"/>
                  </a:cubicBezTo>
                  <a:cubicBezTo>
                    <a:pt x="1965" y="3061"/>
                    <a:pt x="1918" y="3156"/>
                    <a:pt x="1858" y="3228"/>
                  </a:cubicBezTo>
                  <a:cubicBezTo>
                    <a:pt x="1810" y="3287"/>
                    <a:pt x="1751" y="3347"/>
                    <a:pt x="1691" y="3394"/>
                  </a:cubicBezTo>
                  <a:cubicBezTo>
                    <a:pt x="1644" y="3418"/>
                    <a:pt x="1584" y="3466"/>
                    <a:pt x="1525" y="3478"/>
                  </a:cubicBezTo>
                  <a:cubicBezTo>
                    <a:pt x="1501" y="3501"/>
                    <a:pt x="1453" y="3501"/>
                    <a:pt x="1429" y="3513"/>
                  </a:cubicBezTo>
                  <a:cubicBezTo>
                    <a:pt x="1370" y="3501"/>
                    <a:pt x="1322" y="3501"/>
                    <a:pt x="1263" y="3501"/>
                  </a:cubicBezTo>
                  <a:cubicBezTo>
                    <a:pt x="1203" y="3478"/>
                    <a:pt x="1156" y="3466"/>
                    <a:pt x="1120" y="3454"/>
                  </a:cubicBezTo>
                  <a:cubicBezTo>
                    <a:pt x="1072" y="3442"/>
                    <a:pt x="1025" y="3406"/>
                    <a:pt x="977" y="3382"/>
                  </a:cubicBezTo>
                  <a:cubicBezTo>
                    <a:pt x="941" y="3347"/>
                    <a:pt x="905" y="3311"/>
                    <a:pt x="858" y="3263"/>
                  </a:cubicBezTo>
                  <a:cubicBezTo>
                    <a:pt x="822" y="3204"/>
                    <a:pt x="786" y="3132"/>
                    <a:pt x="763" y="3061"/>
                  </a:cubicBezTo>
                  <a:cubicBezTo>
                    <a:pt x="727" y="2977"/>
                    <a:pt x="703" y="2882"/>
                    <a:pt x="679" y="2799"/>
                  </a:cubicBezTo>
                  <a:cubicBezTo>
                    <a:pt x="667" y="2680"/>
                    <a:pt x="667" y="2573"/>
                    <a:pt x="679" y="2454"/>
                  </a:cubicBezTo>
                  <a:cubicBezTo>
                    <a:pt x="715" y="2251"/>
                    <a:pt x="775" y="2049"/>
                    <a:pt x="834" y="1858"/>
                  </a:cubicBezTo>
                  <a:lnTo>
                    <a:pt x="917" y="1632"/>
                  </a:lnTo>
                  <a:cubicBezTo>
                    <a:pt x="1013" y="1430"/>
                    <a:pt x="1120" y="1215"/>
                    <a:pt x="1239" y="1025"/>
                  </a:cubicBezTo>
                  <a:cubicBezTo>
                    <a:pt x="1358" y="834"/>
                    <a:pt x="1477" y="656"/>
                    <a:pt x="1596" y="477"/>
                  </a:cubicBezTo>
                  <a:close/>
                  <a:moveTo>
                    <a:pt x="1370" y="1"/>
                  </a:moveTo>
                  <a:cubicBezTo>
                    <a:pt x="1298" y="1"/>
                    <a:pt x="1203" y="37"/>
                    <a:pt x="1156" y="84"/>
                  </a:cubicBezTo>
                  <a:cubicBezTo>
                    <a:pt x="1132" y="132"/>
                    <a:pt x="1084" y="180"/>
                    <a:pt x="1036" y="203"/>
                  </a:cubicBezTo>
                  <a:cubicBezTo>
                    <a:pt x="1013" y="251"/>
                    <a:pt x="965" y="287"/>
                    <a:pt x="941" y="334"/>
                  </a:cubicBezTo>
                  <a:cubicBezTo>
                    <a:pt x="846" y="430"/>
                    <a:pt x="775" y="525"/>
                    <a:pt x="679" y="632"/>
                  </a:cubicBezTo>
                  <a:cubicBezTo>
                    <a:pt x="608" y="727"/>
                    <a:pt x="524" y="834"/>
                    <a:pt x="465" y="953"/>
                  </a:cubicBezTo>
                  <a:cubicBezTo>
                    <a:pt x="429" y="1013"/>
                    <a:pt x="382" y="1061"/>
                    <a:pt x="370" y="1120"/>
                  </a:cubicBezTo>
                  <a:cubicBezTo>
                    <a:pt x="346" y="1180"/>
                    <a:pt x="310" y="1239"/>
                    <a:pt x="286" y="1311"/>
                  </a:cubicBezTo>
                  <a:lnTo>
                    <a:pt x="191" y="1537"/>
                  </a:lnTo>
                  <a:lnTo>
                    <a:pt x="143" y="1668"/>
                  </a:lnTo>
                  <a:cubicBezTo>
                    <a:pt x="132" y="1727"/>
                    <a:pt x="108" y="1799"/>
                    <a:pt x="84" y="1858"/>
                  </a:cubicBezTo>
                  <a:cubicBezTo>
                    <a:pt x="60" y="2025"/>
                    <a:pt x="24" y="2180"/>
                    <a:pt x="13" y="2335"/>
                  </a:cubicBezTo>
                  <a:cubicBezTo>
                    <a:pt x="1" y="2513"/>
                    <a:pt x="1" y="2692"/>
                    <a:pt x="48" y="2870"/>
                  </a:cubicBezTo>
                  <a:cubicBezTo>
                    <a:pt x="60" y="2966"/>
                    <a:pt x="72" y="3037"/>
                    <a:pt x="108" y="3108"/>
                  </a:cubicBezTo>
                  <a:cubicBezTo>
                    <a:pt x="132" y="3204"/>
                    <a:pt x="167" y="3275"/>
                    <a:pt x="203" y="3370"/>
                  </a:cubicBezTo>
                  <a:cubicBezTo>
                    <a:pt x="251" y="3454"/>
                    <a:pt x="310" y="3549"/>
                    <a:pt x="382" y="3620"/>
                  </a:cubicBezTo>
                  <a:cubicBezTo>
                    <a:pt x="441" y="3680"/>
                    <a:pt x="501" y="3739"/>
                    <a:pt x="584" y="3787"/>
                  </a:cubicBezTo>
                  <a:cubicBezTo>
                    <a:pt x="644" y="3823"/>
                    <a:pt x="703" y="3870"/>
                    <a:pt x="775" y="3906"/>
                  </a:cubicBezTo>
                  <a:cubicBezTo>
                    <a:pt x="846" y="3930"/>
                    <a:pt x="917" y="3966"/>
                    <a:pt x="1013" y="3978"/>
                  </a:cubicBezTo>
                  <a:lnTo>
                    <a:pt x="1334" y="3978"/>
                  </a:lnTo>
                  <a:cubicBezTo>
                    <a:pt x="1429" y="3954"/>
                    <a:pt x="1501" y="3942"/>
                    <a:pt x="1596" y="3918"/>
                  </a:cubicBezTo>
                  <a:cubicBezTo>
                    <a:pt x="1751" y="3859"/>
                    <a:pt x="1906" y="3739"/>
                    <a:pt x="2025" y="3620"/>
                  </a:cubicBezTo>
                  <a:cubicBezTo>
                    <a:pt x="2156" y="3466"/>
                    <a:pt x="2251" y="3311"/>
                    <a:pt x="2322" y="3132"/>
                  </a:cubicBezTo>
                  <a:cubicBezTo>
                    <a:pt x="2382" y="2977"/>
                    <a:pt x="2429" y="2835"/>
                    <a:pt x="2441" y="2680"/>
                  </a:cubicBezTo>
                  <a:cubicBezTo>
                    <a:pt x="2453" y="2608"/>
                    <a:pt x="2465" y="2513"/>
                    <a:pt x="2465" y="2442"/>
                  </a:cubicBezTo>
                  <a:cubicBezTo>
                    <a:pt x="2465" y="2382"/>
                    <a:pt x="2489" y="2311"/>
                    <a:pt x="2489" y="2251"/>
                  </a:cubicBezTo>
                  <a:cubicBezTo>
                    <a:pt x="2489" y="2096"/>
                    <a:pt x="2489" y="1954"/>
                    <a:pt x="2465" y="1799"/>
                  </a:cubicBezTo>
                  <a:cubicBezTo>
                    <a:pt x="2453" y="1727"/>
                    <a:pt x="2453" y="1656"/>
                    <a:pt x="2441" y="1573"/>
                  </a:cubicBezTo>
                  <a:cubicBezTo>
                    <a:pt x="2429" y="1501"/>
                    <a:pt x="2406" y="1442"/>
                    <a:pt x="2394" y="1370"/>
                  </a:cubicBezTo>
                  <a:cubicBezTo>
                    <a:pt x="2370" y="1239"/>
                    <a:pt x="2322" y="1120"/>
                    <a:pt x="2263" y="977"/>
                  </a:cubicBezTo>
                  <a:cubicBezTo>
                    <a:pt x="2156" y="715"/>
                    <a:pt x="2025" y="465"/>
                    <a:pt x="1870" y="203"/>
                  </a:cubicBezTo>
                  <a:cubicBezTo>
                    <a:pt x="1829" y="145"/>
                    <a:pt x="1770" y="111"/>
                    <a:pt x="1706" y="111"/>
                  </a:cubicBezTo>
                  <a:cubicBezTo>
                    <a:pt x="1678" y="111"/>
                    <a:pt x="1649" y="117"/>
                    <a:pt x="1620" y="132"/>
                  </a:cubicBezTo>
                  <a:lnTo>
                    <a:pt x="1572" y="84"/>
                  </a:lnTo>
                  <a:cubicBezTo>
                    <a:pt x="1513" y="37"/>
                    <a:pt x="1441" y="1"/>
                    <a:pt x="13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9"/>
            <p:cNvSpPr/>
            <p:nvPr/>
          </p:nvSpPr>
          <p:spPr>
            <a:xfrm>
              <a:off x="2914050" y="1680925"/>
              <a:ext cx="60750" cy="96825"/>
            </a:xfrm>
            <a:custGeom>
              <a:rect b="b" l="l" r="r" t="t"/>
              <a:pathLst>
                <a:path extrusionOk="0" h="3873" w="2430">
                  <a:moveTo>
                    <a:pt x="488" y="2206"/>
                  </a:moveTo>
                  <a:cubicBezTo>
                    <a:pt x="488" y="2218"/>
                    <a:pt x="476" y="2218"/>
                    <a:pt x="488" y="2218"/>
                  </a:cubicBezTo>
                  <a:lnTo>
                    <a:pt x="488" y="2206"/>
                  </a:lnTo>
                  <a:close/>
                  <a:moveTo>
                    <a:pt x="1346" y="420"/>
                  </a:moveTo>
                  <a:cubicBezTo>
                    <a:pt x="1441" y="563"/>
                    <a:pt x="1536" y="718"/>
                    <a:pt x="1619" y="872"/>
                  </a:cubicBezTo>
                  <a:cubicBezTo>
                    <a:pt x="1703" y="1027"/>
                    <a:pt x="1774" y="1170"/>
                    <a:pt x="1846" y="1337"/>
                  </a:cubicBezTo>
                  <a:cubicBezTo>
                    <a:pt x="1893" y="1456"/>
                    <a:pt x="1941" y="1575"/>
                    <a:pt x="1965" y="1694"/>
                  </a:cubicBezTo>
                  <a:cubicBezTo>
                    <a:pt x="1977" y="1765"/>
                    <a:pt x="2012" y="1849"/>
                    <a:pt x="2024" y="1920"/>
                  </a:cubicBezTo>
                  <a:cubicBezTo>
                    <a:pt x="2036" y="1980"/>
                    <a:pt x="2060" y="2039"/>
                    <a:pt x="2060" y="2099"/>
                  </a:cubicBezTo>
                  <a:cubicBezTo>
                    <a:pt x="2060" y="2158"/>
                    <a:pt x="2072" y="2194"/>
                    <a:pt x="2072" y="2253"/>
                  </a:cubicBezTo>
                  <a:cubicBezTo>
                    <a:pt x="2072" y="2396"/>
                    <a:pt x="2072" y="2515"/>
                    <a:pt x="2060" y="2634"/>
                  </a:cubicBezTo>
                  <a:cubicBezTo>
                    <a:pt x="2036" y="2730"/>
                    <a:pt x="2012" y="2837"/>
                    <a:pt x="1977" y="2932"/>
                  </a:cubicBezTo>
                  <a:cubicBezTo>
                    <a:pt x="1941" y="3015"/>
                    <a:pt x="1893" y="3111"/>
                    <a:pt x="1834" y="3182"/>
                  </a:cubicBezTo>
                  <a:cubicBezTo>
                    <a:pt x="1786" y="3242"/>
                    <a:pt x="1739" y="3289"/>
                    <a:pt x="1679" y="3325"/>
                  </a:cubicBezTo>
                  <a:cubicBezTo>
                    <a:pt x="1619" y="3373"/>
                    <a:pt x="1584" y="3408"/>
                    <a:pt x="1524" y="3420"/>
                  </a:cubicBezTo>
                  <a:cubicBezTo>
                    <a:pt x="1465" y="3432"/>
                    <a:pt x="1417" y="3444"/>
                    <a:pt x="1358" y="3468"/>
                  </a:cubicBezTo>
                  <a:cubicBezTo>
                    <a:pt x="1286" y="3456"/>
                    <a:pt x="1227" y="3456"/>
                    <a:pt x="1167" y="3456"/>
                  </a:cubicBezTo>
                  <a:lnTo>
                    <a:pt x="988" y="3408"/>
                  </a:lnTo>
                  <a:cubicBezTo>
                    <a:pt x="929" y="3373"/>
                    <a:pt x="881" y="3349"/>
                    <a:pt x="822" y="3313"/>
                  </a:cubicBezTo>
                  <a:cubicBezTo>
                    <a:pt x="762" y="3254"/>
                    <a:pt x="703" y="3218"/>
                    <a:pt x="643" y="3134"/>
                  </a:cubicBezTo>
                  <a:cubicBezTo>
                    <a:pt x="596" y="3063"/>
                    <a:pt x="548" y="3004"/>
                    <a:pt x="524" y="2932"/>
                  </a:cubicBezTo>
                  <a:cubicBezTo>
                    <a:pt x="488" y="2861"/>
                    <a:pt x="476" y="2765"/>
                    <a:pt x="465" y="2694"/>
                  </a:cubicBezTo>
                  <a:cubicBezTo>
                    <a:pt x="453" y="2539"/>
                    <a:pt x="465" y="2408"/>
                    <a:pt x="476" y="2265"/>
                  </a:cubicBezTo>
                  <a:cubicBezTo>
                    <a:pt x="488" y="2146"/>
                    <a:pt x="524" y="2027"/>
                    <a:pt x="548" y="1920"/>
                  </a:cubicBezTo>
                  <a:cubicBezTo>
                    <a:pt x="584" y="1813"/>
                    <a:pt x="607" y="1706"/>
                    <a:pt x="655" y="1610"/>
                  </a:cubicBezTo>
                  <a:cubicBezTo>
                    <a:pt x="691" y="1551"/>
                    <a:pt x="703" y="1491"/>
                    <a:pt x="726" y="1432"/>
                  </a:cubicBezTo>
                  <a:cubicBezTo>
                    <a:pt x="774" y="1337"/>
                    <a:pt x="822" y="1229"/>
                    <a:pt x="869" y="1146"/>
                  </a:cubicBezTo>
                  <a:cubicBezTo>
                    <a:pt x="893" y="1099"/>
                    <a:pt x="929" y="1039"/>
                    <a:pt x="953" y="991"/>
                  </a:cubicBezTo>
                  <a:cubicBezTo>
                    <a:pt x="988" y="932"/>
                    <a:pt x="1024" y="896"/>
                    <a:pt x="1060" y="837"/>
                  </a:cubicBezTo>
                  <a:cubicBezTo>
                    <a:pt x="1143" y="682"/>
                    <a:pt x="1250" y="551"/>
                    <a:pt x="1346" y="420"/>
                  </a:cubicBezTo>
                  <a:close/>
                  <a:moveTo>
                    <a:pt x="1265" y="0"/>
                  </a:moveTo>
                  <a:cubicBezTo>
                    <a:pt x="1195" y="0"/>
                    <a:pt x="1128" y="41"/>
                    <a:pt x="1096" y="98"/>
                  </a:cubicBezTo>
                  <a:cubicBezTo>
                    <a:pt x="1000" y="277"/>
                    <a:pt x="857" y="444"/>
                    <a:pt x="750" y="610"/>
                  </a:cubicBezTo>
                  <a:cubicBezTo>
                    <a:pt x="691" y="682"/>
                    <a:pt x="643" y="753"/>
                    <a:pt x="584" y="837"/>
                  </a:cubicBezTo>
                  <a:cubicBezTo>
                    <a:pt x="548" y="896"/>
                    <a:pt x="500" y="956"/>
                    <a:pt x="476" y="1015"/>
                  </a:cubicBezTo>
                  <a:cubicBezTo>
                    <a:pt x="441" y="1051"/>
                    <a:pt x="429" y="1087"/>
                    <a:pt x="417" y="1134"/>
                  </a:cubicBezTo>
                  <a:cubicBezTo>
                    <a:pt x="226" y="1491"/>
                    <a:pt x="84" y="1872"/>
                    <a:pt x="48" y="2277"/>
                  </a:cubicBezTo>
                  <a:cubicBezTo>
                    <a:pt x="0" y="2587"/>
                    <a:pt x="24" y="2896"/>
                    <a:pt x="167" y="3182"/>
                  </a:cubicBezTo>
                  <a:cubicBezTo>
                    <a:pt x="298" y="3456"/>
                    <a:pt x="500" y="3670"/>
                    <a:pt x="786" y="3789"/>
                  </a:cubicBezTo>
                  <a:cubicBezTo>
                    <a:pt x="857" y="3825"/>
                    <a:pt x="953" y="3849"/>
                    <a:pt x="1024" y="3873"/>
                  </a:cubicBezTo>
                  <a:cubicBezTo>
                    <a:pt x="1046" y="3851"/>
                    <a:pt x="1076" y="3847"/>
                    <a:pt x="1109" y="3847"/>
                  </a:cubicBezTo>
                  <a:cubicBezTo>
                    <a:pt x="1131" y="3847"/>
                    <a:pt x="1155" y="3849"/>
                    <a:pt x="1179" y="3849"/>
                  </a:cubicBezTo>
                  <a:lnTo>
                    <a:pt x="1227" y="3849"/>
                  </a:lnTo>
                  <a:cubicBezTo>
                    <a:pt x="1369" y="3837"/>
                    <a:pt x="1536" y="3813"/>
                    <a:pt x="1667" y="3730"/>
                  </a:cubicBezTo>
                  <a:cubicBezTo>
                    <a:pt x="1941" y="3587"/>
                    <a:pt x="2143" y="3349"/>
                    <a:pt x="2262" y="3063"/>
                  </a:cubicBezTo>
                  <a:cubicBezTo>
                    <a:pt x="2322" y="2932"/>
                    <a:pt x="2370" y="2777"/>
                    <a:pt x="2393" y="2634"/>
                  </a:cubicBezTo>
                  <a:cubicBezTo>
                    <a:pt x="2417" y="2527"/>
                    <a:pt x="2429" y="2420"/>
                    <a:pt x="2429" y="2325"/>
                  </a:cubicBezTo>
                  <a:lnTo>
                    <a:pt x="2429" y="2003"/>
                  </a:lnTo>
                  <a:cubicBezTo>
                    <a:pt x="2417" y="1884"/>
                    <a:pt x="2393" y="1765"/>
                    <a:pt x="2370" y="1646"/>
                  </a:cubicBezTo>
                  <a:lnTo>
                    <a:pt x="2274" y="1337"/>
                  </a:lnTo>
                  <a:cubicBezTo>
                    <a:pt x="2143" y="932"/>
                    <a:pt x="1905" y="575"/>
                    <a:pt x="1667" y="217"/>
                  </a:cubicBezTo>
                  <a:cubicBezTo>
                    <a:pt x="1643" y="170"/>
                    <a:pt x="1608" y="146"/>
                    <a:pt x="1548" y="134"/>
                  </a:cubicBezTo>
                  <a:cubicBezTo>
                    <a:pt x="1536" y="128"/>
                    <a:pt x="1518" y="125"/>
                    <a:pt x="1499" y="125"/>
                  </a:cubicBezTo>
                  <a:cubicBezTo>
                    <a:pt x="1480" y="125"/>
                    <a:pt x="1459" y="128"/>
                    <a:pt x="1441" y="134"/>
                  </a:cubicBezTo>
                  <a:cubicBezTo>
                    <a:pt x="1429" y="86"/>
                    <a:pt x="1405" y="63"/>
                    <a:pt x="1358" y="27"/>
                  </a:cubicBezTo>
                  <a:cubicBezTo>
                    <a:pt x="1328" y="9"/>
                    <a:pt x="1296" y="0"/>
                    <a:pt x="12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9"/>
          <p:cNvGrpSpPr/>
          <p:nvPr/>
        </p:nvGrpSpPr>
        <p:grpSpPr>
          <a:xfrm flipH="1" rot="953843">
            <a:off x="7312664" y="-374179"/>
            <a:ext cx="2288358" cy="1834099"/>
            <a:chOff x="-440953" y="-271101"/>
            <a:chExt cx="2288486" cy="1834202"/>
          </a:xfrm>
        </p:grpSpPr>
        <p:sp>
          <p:nvSpPr>
            <p:cNvPr id="175" name="Google Shape;175;p9"/>
            <p:cNvSpPr/>
            <p:nvPr/>
          </p:nvSpPr>
          <p:spPr>
            <a:xfrm>
              <a:off x="-440953" y="-127009"/>
              <a:ext cx="1022255" cy="1669917"/>
            </a:xfrm>
            <a:custGeom>
              <a:rect b="b" l="l" r="r" t="t"/>
              <a:pathLst>
                <a:path extrusionOk="0" h="19801" w="12121">
                  <a:moveTo>
                    <a:pt x="2108" y="0"/>
                  </a:moveTo>
                  <a:cubicBezTo>
                    <a:pt x="2000" y="24"/>
                    <a:pt x="1917" y="84"/>
                    <a:pt x="1869" y="155"/>
                  </a:cubicBezTo>
                  <a:cubicBezTo>
                    <a:pt x="1834" y="215"/>
                    <a:pt x="1810" y="286"/>
                    <a:pt x="1810" y="369"/>
                  </a:cubicBezTo>
                  <a:cubicBezTo>
                    <a:pt x="1798" y="393"/>
                    <a:pt x="1798" y="441"/>
                    <a:pt x="1798" y="488"/>
                  </a:cubicBezTo>
                  <a:lnTo>
                    <a:pt x="1798" y="572"/>
                  </a:lnTo>
                  <a:cubicBezTo>
                    <a:pt x="1798" y="679"/>
                    <a:pt x="1774" y="798"/>
                    <a:pt x="1762" y="893"/>
                  </a:cubicBezTo>
                  <a:lnTo>
                    <a:pt x="1750" y="1000"/>
                  </a:lnTo>
                  <a:cubicBezTo>
                    <a:pt x="1738" y="1120"/>
                    <a:pt x="1727" y="1262"/>
                    <a:pt x="1703" y="1381"/>
                  </a:cubicBezTo>
                  <a:lnTo>
                    <a:pt x="1667" y="1822"/>
                  </a:lnTo>
                  <a:cubicBezTo>
                    <a:pt x="1619" y="2060"/>
                    <a:pt x="1572" y="2334"/>
                    <a:pt x="1512" y="2596"/>
                  </a:cubicBezTo>
                  <a:cubicBezTo>
                    <a:pt x="1441" y="2905"/>
                    <a:pt x="1346" y="3203"/>
                    <a:pt x="1262" y="3501"/>
                  </a:cubicBezTo>
                  <a:cubicBezTo>
                    <a:pt x="1226" y="3620"/>
                    <a:pt x="1191" y="3739"/>
                    <a:pt x="1155" y="3858"/>
                  </a:cubicBezTo>
                  <a:cubicBezTo>
                    <a:pt x="1096" y="4013"/>
                    <a:pt x="1048" y="4179"/>
                    <a:pt x="1012" y="4322"/>
                  </a:cubicBezTo>
                  <a:cubicBezTo>
                    <a:pt x="869" y="4739"/>
                    <a:pt x="750" y="5191"/>
                    <a:pt x="631" y="5596"/>
                  </a:cubicBezTo>
                  <a:cubicBezTo>
                    <a:pt x="584" y="5751"/>
                    <a:pt x="548" y="5918"/>
                    <a:pt x="500" y="6061"/>
                  </a:cubicBezTo>
                  <a:cubicBezTo>
                    <a:pt x="417" y="6346"/>
                    <a:pt x="334" y="6632"/>
                    <a:pt x="262" y="6930"/>
                  </a:cubicBezTo>
                  <a:cubicBezTo>
                    <a:pt x="167" y="7251"/>
                    <a:pt x="119" y="7549"/>
                    <a:pt x="83" y="7847"/>
                  </a:cubicBezTo>
                  <a:cubicBezTo>
                    <a:pt x="48" y="8192"/>
                    <a:pt x="24" y="8537"/>
                    <a:pt x="12" y="8799"/>
                  </a:cubicBezTo>
                  <a:cubicBezTo>
                    <a:pt x="0" y="8906"/>
                    <a:pt x="0" y="9013"/>
                    <a:pt x="0" y="9109"/>
                  </a:cubicBezTo>
                  <a:lnTo>
                    <a:pt x="0" y="9251"/>
                  </a:lnTo>
                  <a:cubicBezTo>
                    <a:pt x="0" y="9371"/>
                    <a:pt x="12" y="9490"/>
                    <a:pt x="12" y="9609"/>
                  </a:cubicBezTo>
                  <a:lnTo>
                    <a:pt x="12" y="9668"/>
                  </a:lnTo>
                  <a:cubicBezTo>
                    <a:pt x="24" y="9978"/>
                    <a:pt x="48" y="10287"/>
                    <a:pt x="119" y="10633"/>
                  </a:cubicBezTo>
                  <a:cubicBezTo>
                    <a:pt x="131" y="10764"/>
                    <a:pt x="155" y="10918"/>
                    <a:pt x="191" y="11061"/>
                  </a:cubicBezTo>
                  <a:lnTo>
                    <a:pt x="191" y="11097"/>
                  </a:lnTo>
                  <a:cubicBezTo>
                    <a:pt x="203" y="11228"/>
                    <a:pt x="238" y="11359"/>
                    <a:pt x="274" y="11490"/>
                  </a:cubicBezTo>
                  <a:lnTo>
                    <a:pt x="310" y="11621"/>
                  </a:lnTo>
                  <a:lnTo>
                    <a:pt x="345" y="11776"/>
                  </a:lnTo>
                  <a:cubicBezTo>
                    <a:pt x="405" y="11978"/>
                    <a:pt x="488" y="12145"/>
                    <a:pt x="548" y="12299"/>
                  </a:cubicBezTo>
                  <a:cubicBezTo>
                    <a:pt x="619" y="12490"/>
                    <a:pt x="726" y="12669"/>
                    <a:pt x="834" y="12847"/>
                  </a:cubicBezTo>
                  <a:cubicBezTo>
                    <a:pt x="857" y="12895"/>
                    <a:pt x="905" y="12954"/>
                    <a:pt x="929" y="13002"/>
                  </a:cubicBezTo>
                  <a:lnTo>
                    <a:pt x="965" y="13038"/>
                  </a:lnTo>
                  <a:cubicBezTo>
                    <a:pt x="1143" y="13311"/>
                    <a:pt x="1334" y="13573"/>
                    <a:pt x="1560" y="13812"/>
                  </a:cubicBezTo>
                  <a:cubicBezTo>
                    <a:pt x="1679" y="13954"/>
                    <a:pt x="1822" y="14097"/>
                    <a:pt x="1988" y="14228"/>
                  </a:cubicBezTo>
                  <a:lnTo>
                    <a:pt x="2084" y="14312"/>
                  </a:lnTo>
                  <a:lnTo>
                    <a:pt x="2167" y="14383"/>
                  </a:lnTo>
                  <a:lnTo>
                    <a:pt x="2215" y="14431"/>
                  </a:lnTo>
                  <a:lnTo>
                    <a:pt x="2393" y="14562"/>
                  </a:lnTo>
                  <a:lnTo>
                    <a:pt x="2631" y="14728"/>
                  </a:lnTo>
                  <a:cubicBezTo>
                    <a:pt x="2655" y="14752"/>
                    <a:pt x="2703" y="14776"/>
                    <a:pt x="2750" y="14800"/>
                  </a:cubicBezTo>
                  <a:lnTo>
                    <a:pt x="2774" y="14812"/>
                  </a:lnTo>
                  <a:cubicBezTo>
                    <a:pt x="2798" y="14835"/>
                    <a:pt x="2822" y="14847"/>
                    <a:pt x="2834" y="14859"/>
                  </a:cubicBezTo>
                  <a:cubicBezTo>
                    <a:pt x="2881" y="14895"/>
                    <a:pt x="2929" y="14907"/>
                    <a:pt x="2977" y="14931"/>
                  </a:cubicBezTo>
                  <a:cubicBezTo>
                    <a:pt x="3001" y="14955"/>
                    <a:pt x="3048" y="14978"/>
                    <a:pt x="3072" y="14990"/>
                  </a:cubicBezTo>
                  <a:lnTo>
                    <a:pt x="3346" y="15133"/>
                  </a:lnTo>
                  <a:lnTo>
                    <a:pt x="3405" y="15157"/>
                  </a:lnTo>
                  <a:cubicBezTo>
                    <a:pt x="3536" y="15228"/>
                    <a:pt x="3703" y="15288"/>
                    <a:pt x="3846" y="15347"/>
                  </a:cubicBezTo>
                  <a:cubicBezTo>
                    <a:pt x="4060" y="15431"/>
                    <a:pt x="4286" y="15502"/>
                    <a:pt x="4489" y="15574"/>
                  </a:cubicBezTo>
                  <a:cubicBezTo>
                    <a:pt x="4584" y="15609"/>
                    <a:pt x="4655" y="15633"/>
                    <a:pt x="4739" y="15669"/>
                  </a:cubicBezTo>
                  <a:cubicBezTo>
                    <a:pt x="5013" y="15752"/>
                    <a:pt x="5275" y="15859"/>
                    <a:pt x="5537" y="15967"/>
                  </a:cubicBezTo>
                  <a:cubicBezTo>
                    <a:pt x="5620" y="15990"/>
                    <a:pt x="5715" y="16038"/>
                    <a:pt x="5798" y="16062"/>
                  </a:cubicBezTo>
                  <a:cubicBezTo>
                    <a:pt x="5846" y="16086"/>
                    <a:pt x="5870" y="16098"/>
                    <a:pt x="5918" y="16109"/>
                  </a:cubicBezTo>
                  <a:cubicBezTo>
                    <a:pt x="5989" y="16145"/>
                    <a:pt x="6084" y="16169"/>
                    <a:pt x="6168" y="16217"/>
                  </a:cubicBezTo>
                  <a:cubicBezTo>
                    <a:pt x="6215" y="16229"/>
                    <a:pt x="6263" y="16264"/>
                    <a:pt x="6310" y="16276"/>
                  </a:cubicBezTo>
                  <a:cubicBezTo>
                    <a:pt x="6382" y="16300"/>
                    <a:pt x="6465" y="16336"/>
                    <a:pt x="6549" y="16383"/>
                  </a:cubicBezTo>
                  <a:cubicBezTo>
                    <a:pt x="6846" y="16526"/>
                    <a:pt x="7120" y="16705"/>
                    <a:pt x="7394" y="16895"/>
                  </a:cubicBezTo>
                  <a:cubicBezTo>
                    <a:pt x="7739" y="17169"/>
                    <a:pt x="8037" y="17467"/>
                    <a:pt x="8287" y="17788"/>
                  </a:cubicBezTo>
                  <a:cubicBezTo>
                    <a:pt x="8489" y="18086"/>
                    <a:pt x="8680" y="18419"/>
                    <a:pt x="8823" y="18741"/>
                  </a:cubicBezTo>
                  <a:cubicBezTo>
                    <a:pt x="8930" y="19026"/>
                    <a:pt x="9001" y="19253"/>
                    <a:pt x="9025" y="19479"/>
                  </a:cubicBezTo>
                  <a:lnTo>
                    <a:pt x="9025" y="19503"/>
                  </a:lnTo>
                  <a:cubicBezTo>
                    <a:pt x="9025" y="19598"/>
                    <a:pt x="9061" y="19658"/>
                    <a:pt x="9120" y="19717"/>
                  </a:cubicBezTo>
                  <a:cubicBezTo>
                    <a:pt x="9168" y="19777"/>
                    <a:pt x="9251" y="19800"/>
                    <a:pt x="9323" y="19800"/>
                  </a:cubicBezTo>
                  <a:cubicBezTo>
                    <a:pt x="9406" y="19800"/>
                    <a:pt x="9478" y="19777"/>
                    <a:pt x="9597" y="19777"/>
                  </a:cubicBezTo>
                  <a:cubicBezTo>
                    <a:pt x="9644" y="19729"/>
                    <a:pt x="9680" y="19634"/>
                    <a:pt x="9680" y="19562"/>
                  </a:cubicBezTo>
                  <a:cubicBezTo>
                    <a:pt x="9680" y="19491"/>
                    <a:pt x="9668" y="19396"/>
                    <a:pt x="9656" y="19312"/>
                  </a:cubicBezTo>
                  <a:cubicBezTo>
                    <a:pt x="9656" y="19277"/>
                    <a:pt x="9668" y="19265"/>
                    <a:pt x="9668" y="19241"/>
                  </a:cubicBezTo>
                  <a:cubicBezTo>
                    <a:pt x="9680" y="19146"/>
                    <a:pt x="9680" y="19074"/>
                    <a:pt x="9680" y="19003"/>
                  </a:cubicBezTo>
                  <a:cubicBezTo>
                    <a:pt x="9680" y="18943"/>
                    <a:pt x="9704" y="18860"/>
                    <a:pt x="9704" y="18800"/>
                  </a:cubicBezTo>
                  <a:cubicBezTo>
                    <a:pt x="9716" y="18669"/>
                    <a:pt x="9716" y="18526"/>
                    <a:pt x="9728" y="18384"/>
                  </a:cubicBezTo>
                  <a:cubicBezTo>
                    <a:pt x="9739" y="18122"/>
                    <a:pt x="9775" y="17848"/>
                    <a:pt x="9799" y="17598"/>
                  </a:cubicBezTo>
                  <a:lnTo>
                    <a:pt x="9799" y="17574"/>
                  </a:lnTo>
                  <a:cubicBezTo>
                    <a:pt x="9835" y="17395"/>
                    <a:pt x="9859" y="17241"/>
                    <a:pt x="9894" y="17110"/>
                  </a:cubicBezTo>
                  <a:cubicBezTo>
                    <a:pt x="9918" y="16931"/>
                    <a:pt x="9966" y="16764"/>
                    <a:pt x="10013" y="16598"/>
                  </a:cubicBezTo>
                  <a:cubicBezTo>
                    <a:pt x="10085" y="16300"/>
                    <a:pt x="10204" y="16038"/>
                    <a:pt x="10323" y="15728"/>
                  </a:cubicBezTo>
                  <a:cubicBezTo>
                    <a:pt x="10382" y="15586"/>
                    <a:pt x="10442" y="15443"/>
                    <a:pt x="10513" y="15312"/>
                  </a:cubicBezTo>
                  <a:lnTo>
                    <a:pt x="10561" y="15228"/>
                  </a:lnTo>
                  <a:lnTo>
                    <a:pt x="10740" y="14871"/>
                  </a:lnTo>
                  <a:cubicBezTo>
                    <a:pt x="10906" y="14526"/>
                    <a:pt x="11037" y="14169"/>
                    <a:pt x="11168" y="13847"/>
                  </a:cubicBezTo>
                  <a:cubicBezTo>
                    <a:pt x="11383" y="13335"/>
                    <a:pt x="11561" y="12788"/>
                    <a:pt x="11740" y="12168"/>
                  </a:cubicBezTo>
                  <a:cubicBezTo>
                    <a:pt x="11811" y="11895"/>
                    <a:pt x="11871" y="11633"/>
                    <a:pt x="11942" y="11287"/>
                  </a:cubicBezTo>
                  <a:cubicBezTo>
                    <a:pt x="11978" y="11168"/>
                    <a:pt x="12002" y="11025"/>
                    <a:pt x="12025" y="10883"/>
                  </a:cubicBezTo>
                  <a:cubicBezTo>
                    <a:pt x="12025" y="10823"/>
                    <a:pt x="12037" y="10787"/>
                    <a:pt x="12037" y="10740"/>
                  </a:cubicBezTo>
                  <a:cubicBezTo>
                    <a:pt x="12049" y="10621"/>
                    <a:pt x="12061" y="10490"/>
                    <a:pt x="12085" y="10359"/>
                  </a:cubicBezTo>
                  <a:cubicBezTo>
                    <a:pt x="12097" y="10085"/>
                    <a:pt x="12121" y="9763"/>
                    <a:pt x="12121" y="9454"/>
                  </a:cubicBezTo>
                  <a:cubicBezTo>
                    <a:pt x="12109" y="9192"/>
                    <a:pt x="12097" y="8894"/>
                    <a:pt x="12085" y="8513"/>
                  </a:cubicBezTo>
                  <a:cubicBezTo>
                    <a:pt x="12049" y="7858"/>
                    <a:pt x="11978" y="7239"/>
                    <a:pt x="11859" y="6656"/>
                  </a:cubicBezTo>
                  <a:cubicBezTo>
                    <a:pt x="11799" y="6346"/>
                    <a:pt x="11704" y="6049"/>
                    <a:pt x="11633" y="5775"/>
                  </a:cubicBezTo>
                  <a:cubicBezTo>
                    <a:pt x="11609" y="5656"/>
                    <a:pt x="11561" y="5561"/>
                    <a:pt x="11525" y="5441"/>
                  </a:cubicBezTo>
                  <a:lnTo>
                    <a:pt x="11502" y="5346"/>
                  </a:lnTo>
                  <a:cubicBezTo>
                    <a:pt x="11454" y="5215"/>
                    <a:pt x="11406" y="5084"/>
                    <a:pt x="11371" y="4977"/>
                  </a:cubicBezTo>
                  <a:lnTo>
                    <a:pt x="11347" y="4930"/>
                  </a:lnTo>
                  <a:cubicBezTo>
                    <a:pt x="11228" y="4656"/>
                    <a:pt x="11109" y="4358"/>
                    <a:pt x="10978" y="4072"/>
                  </a:cubicBezTo>
                  <a:cubicBezTo>
                    <a:pt x="10966" y="4048"/>
                    <a:pt x="10966" y="4037"/>
                    <a:pt x="10954" y="4013"/>
                  </a:cubicBezTo>
                  <a:cubicBezTo>
                    <a:pt x="10918" y="3965"/>
                    <a:pt x="10906" y="3917"/>
                    <a:pt x="10871" y="3870"/>
                  </a:cubicBezTo>
                  <a:lnTo>
                    <a:pt x="10740" y="3656"/>
                  </a:lnTo>
                  <a:cubicBezTo>
                    <a:pt x="10656" y="3513"/>
                    <a:pt x="10561" y="3370"/>
                    <a:pt x="10442" y="3215"/>
                  </a:cubicBezTo>
                  <a:lnTo>
                    <a:pt x="10430" y="3203"/>
                  </a:lnTo>
                  <a:cubicBezTo>
                    <a:pt x="10359" y="3096"/>
                    <a:pt x="10263" y="2977"/>
                    <a:pt x="10180" y="2882"/>
                  </a:cubicBezTo>
                  <a:cubicBezTo>
                    <a:pt x="10085" y="2774"/>
                    <a:pt x="10001" y="2655"/>
                    <a:pt x="9894" y="2560"/>
                  </a:cubicBezTo>
                  <a:cubicBezTo>
                    <a:pt x="9787" y="2477"/>
                    <a:pt x="9668" y="2358"/>
                    <a:pt x="9537" y="2251"/>
                  </a:cubicBezTo>
                  <a:cubicBezTo>
                    <a:pt x="9466" y="2191"/>
                    <a:pt x="9382" y="2132"/>
                    <a:pt x="9299" y="2072"/>
                  </a:cubicBezTo>
                  <a:cubicBezTo>
                    <a:pt x="9287" y="2060"/>
                    <a:pt x="9251" y="2048"/>
                    <a:pt x="9239" y="2024"/>
                  </a:cubicBezTo>
                  <a:cubicBezTo>
                    <a:pt x="9204" y="2001"/>
                    <a:pt x="9168" y="1977"/>
                    <a:pt x="9120" y="1941"/>
                  </a:cubicBezTo>
                  <a:lnTo>
                    <a:pt x="8894" y="1810"/>
                  </a:lnTo>
                  <a:cubicBezTo>
                    <a:pt x="8846" y="1774"/>
                    <a:pt x="8823" y="1751"/>
                    <a:pt x="8775" y="1727"/>
                  </a:cubicBezTo>
                  <a:cubicBezTo>
                    <a:pt x="8763" y="1715"/>
                    <a:pt x="8727" y="1715"/>
                    <a:pt x="8716" y="1703"/>
                  </a:cubicBezTo>
                  <a:lnTo>
                    <a:pt x="8358" y="1524"/>
                  </a:lnTo>
                  <a:cubicBezTo>
                    <a:pt x="8037" y="1370"/>
                    <a:pt x="7739" y="1250"/>
                    <a:pt x="7442" y="1167"/>
                  </a:cubicBezTo>
                  <a:cubicBezTo>
                    <a:pt x="7156" y="1060"/>
                    <a:pt x="6870" y="1000"/>
                    <a:pt x="6572" y="929"/>
                  </a:cubicBezTo>
                  <a:cubicBezTo>
                    <a:pt x="6263" y="858"/>
                    <a:pt x="5977" y="798"/>
                    <a:pt x="5727" y="750"/>
                  </a:cubicBezTo>
                  <a:cubicBezTo>
                    <a:pt x="5417" y="691"/>
                    <a:pt x="5132" y="643"/>
                    <a:pt x="4858" y="596"/>
                  </a:cubicBezTo>
                  <a:lnTo>
                    <a:pt x="4596" y="560"/>
                  </a:lnTo>
                  <a:cubicBezTo>
                    <a:pt x="4405" y="524"/>
                    <a:pt x="4179" y="477"/>
                    <a:pt x="3965" y="453"/>
                  </a:cubicBezTo>
                  <a:lnTo>
                    <a:pt x="3905" y="441"/>
                  </a:lnTo>
                  <a:cubicBezTo>
                    <a:pt x="3655" y="405"/>
                    <a:pt x="3393" y="358"/>
                    <a:pt x="3131" y="286"/>
                  </a:cubicBezTo>
                  <a:lnTo>
                    <a:pt x="3108" y="274"/>
                  </a:lnTo>
                  <a:cubicBezTo>
                    <a:pt x="2965" y="227"/>
                    <a:pt x="2834" y="203"/>
                    <a:pt x="2703" y="155"/>
                  </a:cubicBezTo>
                  <a:cubicBezTo>
                    <a:pt x="2631" y="119"/>
                    <a:pt x="2548" y="107"/>
                    <a:pt x="2477" y="84"/>
                  </a:cubicBezTo>
                  <a:lnTo>
                    <a:pt x="2453" y="72"/>
                  </a:lnTo>
                  <a:cubicBezTo>
                    <a:pt x="2346" y="36"/>
                    <a:pt x="2250" y="0"/>
                    <a:pt x="21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9"/>
            <p:cNvSpPr/>
            <p:nvPr/>
          </p:nvSpPr>
          <p:spPr>
            <a:xfrm>
              <a:off x="656518" y="-175249"/>
              <a:ext cx="1191014" cy="998189"/>
            </a:xfrm>
            <a:custGeom>
              <a:rect b="b" l="l" r="r" t="t"/>
              <a:pathLst>
                <a:path extrusionOk="0" h="11836" w="14122">
                  <a:moveTo>
                    <a:pt x="7966" y="1"/>
                  </a:moveTo>
                  <a:cubicBezTo>
                    <a:pt x="7764" y="1"/>
                    <a:pt x="7549" y="1"/>
                    <a:pt x="7359" y="13"/>
                  </a:cubicBezTo>
                  <a:cubicBezTo>
                    <a:pt x="6835" y="60"/>
                    <a:pt x="6132" y="120"/>
                    <a:pt x="5466" y="263"/>
                  </a:cubicBezTo>
                  <a:cubicBezTo>
                    <a:pt x="4894" y="382"/>
                    <a:pt x="4358" y="549"/>
                    <a:pt x="3727" y="739"/>
                  </a:cubicBezTo>
                  <a:lnTo>
                    <a:pt x="2965" y="965"/>
                  </a:lnTo>
                  <a:cubicBezTo>
                    <a:pt x="2668" y="1060"/>
                    <a:pt x="2358" y="1156"/>
                    <a:pt x="2060" y="1251"/>
                  </a:cubicBezTo>
                  <a:cubicBezTo>
                    <a:pt x="1775" y="1322"/>
                    <a:pt x="1489" y="1394"/>
                    <a:pt x="1227" y="1477"/>
                  </a:cubicBezTo>
                  <a:cubicBezTo>
                    <a:pt x="1132" y="1501"/>
                    <a:pt x="1060" y="1513"/>
                    <a:pt x="977" y="1549"/>
                  </a:cubicBezTo>
                  <a:cubicBezTo>
                    <a:pt x="929" y="1561"/>
                    <a:pt x="870" y="1572"/>
                    <a:pt x="822" y="1596"/>
                  </a:cubicBezTo>
                  <a:cubicBezTo>
                    <a:pt x="763" y="1608"/>
                    <a:pt x="691" y="1620"/>
                    <a:pt x="620" y="1632"/>
                  </a:cubicBezTo>
                  <a:cubicBezTo>
                    <a:pt x="584" y="1632"/>
                    <a:pt x="572" y="1656"/>
                    <a:pt x="536" y="1656"/>
                  </a:cubicBezTo>
                  <a:cubicBezTo>
                    <a:pt x="501" y="1656"/>
                    <a:pt x="453" y="1656"/>
                    <a:pt x="417" y="1668"/>
                  </a:cubicBezTo>
                  <a:cubicBezTo>
                    <a:pt x="394" y="1668"/>
                    <a:pt x="346" y="1680"/>
                    <a:pt x="322" y="1715"/>
                  </a:cubicBezTo>
                  <a:lnTo>
                    <a:pt x="251" y="1715"/>
                  </a:lnTo>
                  <a:cubicBezTo>
                    <a:pt x="191" y="1715"/>
                    <a:pt x="120" y="1739"/>
                    <a:pt x="72" y="1787"/>
                  </a:cubicBezTo>
                  <a:cubicBezTo>
                    <a:pt x="36" y="1846"/>
                    <a:pt x="1" y="1918"/>
                    <a:pt x="1" y="1989"/>
                  </a:cubicBezTo>
                  <a:cubicBezTo>
                    <a:pt x="1" y="2049"/>
                    <a:pt x="36" y="2108"/>
                    <a:pt x="72" y="2156"/>
                  </a:cubicBezTo>
                  <a:cubicBezTo>
                    <a:pt x="191" y="2263"/>
                    <a:pt x="310" y="2382"/>
                    <a:pt x="417" y="2513"/>
                  </a:cubicBezTo>
                  <a:cubicBezTo>
                    <a:pt x="525" y="2632"/>
                    <a:pt x="596" y="2787"/>
                    <a:pt x="667" y="2942"/>
                  </a:cubicBezTo>
                  <a:cubicBezTo>
                    <a:pt x="822" y="3323"/>
                    <a:pt x="894" y="3739"/>
                    <a:pt x="953" y="4097"/>
                  </a:cubicBezTo>
                  <a:cubicBezTo>
                    <a:pt x="989" y="4370"/>
                    <a:pt x="1013" y="4668"/>
                    <a:pt x="1048" y="4954"/>
                  </a:cubicBezTo>
                  <a:lnTo>
                    <a:pt x="1048" y="5001"/>
                  </a:lnTo>
                  <a:cubicBezTo>
                    <a:pt x="1072" y="5359"/>
                    <a:pt x="1108" y="5668"/>
                    <a:pt x="1144" y="5966"/>
                  </a:cubicBezTo>
                  <a:cubicBezTo>
                    <a:pt x="1167" y="6097"/>
                    <a:pt x="1191" y="6264"/>
                    <a:pt x="1227" y="6442"/>
                  </a:cubicBezTo>
                  <a:cubicBezTo>
                    <a:pt x="1251" y="6597"/>
                    <a:pt x="1298" y="6752"/>
                    <a:pt x="1322" y="6895"/>
                  </a:cubicBezTo>
                  <a:cubicBezTo>
                    <a:pt x="1465" y="7454"/>
                    <a:pt x="1703" y="8002"/>
                    <a:pt x="2072" y="8621"/>
                  </a:cubicBezTo>
                  <a:cubicBezTo>
                    <a:pt x="2144" y="8752"/>
                    <a:pt x="2239" y="8871"/>
                    <a:pt x="2322" y="9002"/>
                  </a:cubicBezTo>
                  <a:lnTo>
                    <a:pt x="2465" y="9181"/>
                  </a:lnTo>
                  <a:cubicBezTo>
                    <a:pt x="2477" y="9216"/>
                    <a:pt x="2501" y="9228"/>
                    <a:pt x="2525" y="9252"/>
                  </a:cubicBezTo>
                  <a:cubicBezTo>
                    <a:pt x="2525" y="9276"/>
                    <a:pt x="2537" y="9288"/>
                    <a:pt x="2549" y="9300"/>
                  </a:cubicBezTo>
                  <a:cubicBezTo>
                    <a:pt x="2584" y="9335"/>
                    <a:pt x="2608" y="9371"/>
                    <a:pt x="2644" y="9407"/>
                  </a:cubicBezTo>
                  <a:lnTo>
                    <a:pt x="2668" y="9454"/>
                  </a:lnTo>
                  <a:cubicBezTo>
                    <a:pt x="2739" y="9550"/>
                    <a:pt x="2834" y="9657"/>
                    <a:pt x="2918" y="9752"/>
                  </a:cubicBezTo>
                  <a:lnTo>
                    <a:pt x="3263" y="10085"/>
                  </a:lnTo>
                  <a:cubicBezTo>
                    <a:pt x="3311" y="10133"/>
                    <a:pt x="3334" y="10181"/>
                    <a:pt x="3394" y="10228"/>
                  </a:cubicBezTo>
                  <a:lnTo>
                    <a:pt x="3442" y="10264"/>
                  </a:lnTo>
                  <a:cubicBezTo>
                    <a:pt x="3477" y="10300"/>
                    <a:pt x="3501" y="10324"/>
                    <a:pt x="3549" y="10359"/>
                  </a:cubicBezTo>
                  <a:cubicBezTo>
                    <a:pt x="3573" y="10383"/>
                    <a:pt x="3620" y="10419"/>
                    <a:pt x="3656" y="10443"/>
                  </a:cubicBezTo>
                  <a:cubicBezTo>
                    <a:pt x="3775" y="10538"/>
                    <a:pt x="3870" y="10621"/>
                    <a:pt x="3989" y="10705"/>
                  </a:cubicBezTo>
                  <a:cubicBezTo>
                    <a:pt x="4025" y="10716"/>
                    <a:pt x="4037" y="10728"/>
                    <a:pt x="4073" y="10740"/>
                  </a:cubicBezTo>
                  <a:cubicBezTo>
                    <a:pt x="4108" y="10776"/>
                    <a:pt x="4168" y="10800"/>
                    <a:pt x="4215" y="10835"/>
                  </a:cubicBezTo>
                  <a:lnTo>
                    <a:pt x="4335" y="10907"/>
                  </a:lnTo>
                  <a:lnTo>
                    <a:pt x="4430" y="10955"/>
                  </a:lnTo>
                  <a:cubicBezTo>
                    <a:pt x="4525" y="11014"/>
                    <a:pt x="4632" y="11074"/>
                    <a:pt x="4739" y="11121"/>
                  </a:cubicBezTo>
                  <a:lnTo>
                    <a:pt x="4811" y="11157"/>
                  </a:lnTo>
                  <a:cubicBezTo>
                    <a:pt x="4858" y="11193"/>
                    <a:pt x="4906" y="11205"/>
                    <a:pt x="4942" y="11216"/>
                  </a:cubicBezTo>
                  <a:cubicBezTo>
                    <a:pt x="4966" y="11240"/>
                    <a:pt x="4989" y="11240"/>
                    <a:pt x="5001" y="11252"/>
                  </a:cubicBezTo>
                  <a:cubicBezTo>
                    <a:pt x="5037" y="11264"/>
                    <a:pt x="5049" y="11264"/>
                    <a:pt x="5085" y="11276"/>
                  </a:cubicBezTo>
                  <a:cubicBezTo>
                    <a:pt x="5144" y="11312"/>
                    <a:pt x="5216" y="11324"/>
                    <a:pt x="5275" y="11359"/>
                  </a:cubicBezTo>
                  <a:lnTo>
                    <a:pt x="5347" y="11383"/>
                  </a:lnTo>
                  <a:cubicBezTo>
                    <a:pt x="5466" y="11431"/>
                    <a:pt x="5573" y="11478"/>
                    <a:pt x="5692" y="11502"/>
                  </a:cubicBezTo>
                  <a:cubicBezTo>
                    <a:pt x="5716" y="11514"/>
                    <a:pt x="5739" y="11514"/>
                    <a:pt x="5763" y="11538"/>
                  </a:cubicBezTo>
                  <a:cubicBezTo>
                    <a:pt x="5823" y="11550"/>
                    <a:pt x="5870" y="11562"/>
                    <a:pt x="5930" y="11574"/>
                  </a:cubicBezTo>
                  <a:lnTo>
                    <a:pt x="6073" y="11609"/>
                  </a:lnTo>
                  <a:lnTo>
                    <a:pt x="6132" y="11621"/>
                  </a:lnTo>
                  <a:cubicBezTo>
                    <a:pt x="6251" y="11657"/>
                    <a:pt x="6371" y="11681"/>
                    <a:pt x="6490" y="11693"/>
                  </a:cubicBezTo>
                  <a:lnTo>
                    <a:pt x="6573" y="11717"/>
                  </a:lnTo>
                  <a:cubicBezTo>
                    <a:pt x="6644" y="11728"/>
                    <a:pt x="6716" y="11728"/>
                    <a:pt x="6787" y="11740"/>
                  </a:cubicBezTo>
                  <a:cubicBezTo>
                    <a:pt x="6823" y="11740"/>
                    <a:pt x="6871" y="11752"/>
                    <a:pt x="6894" y="11752"/>
                  </a:cubicBezTo>
                  <a:cubicBezTo>
                    <a:pt x="6954" y="11752"/>
                    <a:pt x="7002" y="11776"/>
                    <a:pt x="7061" y="11776"/>
                  </a:cubicBezTo>
                  <a:cubicBezTo>
                    <a:pt x="7263" y="11788"/>
                    <a:pt x="7418" y="11800"/>
                    <a:pt x="7549" y="11800"/>
                  </a:cubicBezTo>
                  <a:cubicBezTo>
                    <a:pt x="7668" y="11812"/>
                    <a:pt x="7799" y="11812"/>
                    <a:pt x="7918" y="11812"/>
                  </a:cubicBezTo>
                  <a:cubicBezTo>
                    <a:pt x="8073" y="11812"/>
                    <a:pt x="8216" y="11812"/>
                    <a:pt x="8442" y="11836"/>
                  </a:cubicBezTo>
                  <a:cubicBezTo>
                    <a:pt x="8740" y="11800"/>
                    <a:pt x="9049" y="11776"/>
                    <a:pt x="9347" y="11740"/>
                  </a:cubicBezTo>
                  <a:cubicBezTo>
                    <a:pt x="9680" y="11693"/>
                    <a:pt x="10002" y="11633"/>
                    <a:pt x="10288" y="11574"/>
                  </a:cubicBezTo>
                  <a:cubicBezTo>
                    <a:pt x="10395" y="11550"/>
                    <a:pt x="10490" y="11538"/>
                    <a:pt x="10597" y="11502"/>
                  </a:cubicBezTo>
                  <a:cubicBezTo>
                    <a:pt x="10776" y="11478"/>
                    <a:pt x="10954" y="11431"/>
                    <a:pt x="11133" y="11395"/>
                  </a:cubicBezTo>
                  <a:cubicBezTo>
                    <a:pt x="11419" y="11336"/>
                    <a:pt x="11681" y="11300"/>
                    <a:pt x="11919" y="11264"/>
                  </a:cubicBezTo>
                  <a:cubicBezTo>
                    <a:pt x="12002" y="11252"/>
                    <a:pt x="12086" y="11240"/>
                    <a:pt x="12181" y="11240"/>
                  </a:cubicBezTo>
                  <a:cubicBezTo>
                    <a:pt x="12276" y="11216"/>
                    <a:pt x="12383" y="11216"/>
                    <a:pt x="12478" y="11216"/>
                  </a:cubicBezTo>
                  <a:lnTo>
                    <a:pt x="12514" y="11216"/>
                  </a:lnTo>
                  <a:cubicBezTo>
                    <a:pt x="12681" y="11216"/>
                    <a:pt x="12848" y="11240"/>
                    <a:pt x="13014" y="11252"/>
                  </a:cubicBezTo>
                  <a:lnTo>
                    <a:pt x="13026" y="11252"/>
                  </a:lnTo>
                  <a:cubicBezTo>
                    <a:pt x="13169" y="11276"/>
                    <a:pt x="13336" y="11312"/>
                    <a:pt x="13526" y="11336"/>
                  </a:cubicBezTo>
                  <a:lnTo>
                    <a:pt x="13562" y="11336"/>
                  </a:lnTo>
                  <a:cubicBezTo>
                    <a:pt x="13586" y="11336"/>
                    <a:pt x="13633" y="11336"/>
                    <a:pt x="13669" y="11359"/>
                  </a:cubicBezTo>
                  <a:cubicBezTo>
                    <a:pt x="13681" y="11371"/>
                    <a:pt x="13693" y="11371"/>
                    <a:pt x="13705" y="11371"/>
                  </a:cubicBezTo>
                  <a:cubicBezTo>
                    <a:pt x="13752" y="11383"/>
                    <a:pt x="13812" y="11395"/>
                    <a:pt x="13860" y="11395"/>
                  </a:cubicBezTo>
                  <a:cubicBezTo>
                    <a:pt x="13871" y="11395"/>
                    <a:pt x="13907" y="11383"/>
                    <a:pt x="13919" y="11383"/>
                  </a:cubicBezTo>
                  <a:cubicBezTo>
                    <a:pt x="13991" y="11359"/>
                    <a:pt x="14038" y="11324"/>
                    <a:pt x="14086" y="11264"/>
                  </a:cubicBezTo>
                  <a:cubicBezTo>
                    <a:pt x="14110" y="11216"/>
                    <a:pt x="14121" y="11157"/>
                    <a:pt x="14121" y="11097"/>
                  </a:cubicBezTo>
                  <a:cubicBezTo>
                    <a:pt x="14121" y="11002"/>
                    <a:pt x="14098" y="10907"/>
                    <a:pt x="14086" y="10800"/>
                  </a:cubicBezTo>
                  <a:lnTo>
                    <a:pt x="14062" y="10764"/>
                  </a:lnTo>
                  <a:lnTo>
                    <a:pt x="14038" y="10645"/>
                  </a:lnTo>
                  <a:cubicBezTo>
                    <a:pt x="14002" y="10502"/>
                    <a:pt x="13991" y="10371"/>
                    <a:pt x="13967" y="10228"/>
                  </a:cubicBezTo>
                  <a:cubicBezTo>
                    <a:pt x="13931" y="10050"/>
                    <a:pt x="13907" y="9847"/>
                    <a:pt x="13871" y="9645"/>
                  </a:cubicBezTo>
                  <a:lnTo>
                    <a:pt x="13860" y="9573"/>
                  </a:lnTo>
                  <a:lnTo>
                    <a:pt x="13848" y="9490"/>
                  </a:lnTo>
                  <a:cubicBezTo>
                    <a:pt x="13788" y="8978"/>
                    <a:pt x="13764" y="8419"/>
                    <a:pt x="13764" y="7740"/>
                  </a:cubicBezTo>
                  <a:lnTo>
                    <a:pt x="13764" y="7025"/>
                  </a:lnTo>
                  <a:lnTo>
                    <a:pt x="13764" y="5942"/>
                  </a:lnTo>
                  <a:cubicBezTo>
                    <a:pt x="13764" y="5347"/>
                    <a:pt x="13752" y="4716"/>
                    <a:pt x="13669" y="4120"/>
                  </a:cubicBezTo>
                  <a:cubicBezTo>
                    <a:pt x="13669" y="4097"/>
                    <a:pt x="13645" y="4061"/>
                    <a:pt x="13645" y="4037"/>
                  </a:cubicBezTo>
                  <a:cubicBezTo>
                    <a:pt x="13633" y="3989"/>
                    <a:pt x="13633" y="3930"/>
                    <a:pt x="13621" y="3870"/>
                  </a:cubicBezTo>
                  <a:cubicBezTo>
                    <a:pt x="13574" y="3680"/>
                    <a:pt x="13526" y="3501"/>
                    <a:pt x="13467" y="3335"/>
                  </a:cubicBezTo>
                  <a:cubicBezTo>
                    <a:pt x="13312" y="2858"/>
                    <a:pt x="13133" y="2513"/>
                    <a:pt x="12919" y="2215"/>
                  </a:cubicBezTo>
                  <a:cubicBezTo>
                    <a:pt x="12800" y="2073"/>
                    <a:pt x="12657" y="1858"/>
                    <a:pt x="12478" y="1680"/>
                  </a:cubicBezTo>
                  <a:lnTo>
                    <a:pt x="12336" y="1549"/>
                  </a:lnTo>
                  <a:lnTo>
                    <a:pt x="12300" y="1501"/>
                  </a:lnTo>
                  <a:cubicBezTo>
                    <a:pt x="12216" y="1418"/>
                    <a:pt x="12121" y="1334"/>
                    <a:pt x="12026" y="1263"/>
                  </a:cubicBezTo>
                  <a:lnTo>
                    <a:pt x="11978" y="1215"/>
                  </a:lnTo>
                  <a:cubicBezTo>
                    <a:pt x="11907" y="1144"/>
                    <a:pt x="11835" y="1096"/>
                    <a:pt x="11764" y="1037"/>
                  </a:cubicBezTo>
                  <a:cubicBezTo>
                    <a:pt x="11728" y="1025"/>
                    <a:pt x="11705" y="1001"/>
                    <a:pt x="11669" y="977"/>
                  </a:cubicBezTo>
                  <a:cubicBezTo>
                    <a:pt x="11562" y="906"/>
                    <a:pt x="11466" y="846"/>
                    <a:pt x="11371" y="787"/>
                  </a:cubicBezTo>
                  <a:cubicBezTo>
                    <a:pt x="11181" y="668"/>
                    <a:pt x="10990" y="584"/>
                    <a:pt x="10776" y="489"/>
                  </a:cubicBezTo>
                  <a:lnTo>
                    <a:pt x="10764" y="489"/>
                  </a:lnTo>
                  <a:cubicBezTo>
                    <a:pt x="10573" y="406"/>
                    <a:pt x="10347" y="310"/>
                    <a:pt x="10133" y="263"/>
                  </a:cubicBezTo>
                  <a:cubicBezTo>
                    <a:pt x="10109" y="251"/>
                    <a:pt x="10061" y="251"/>
                    <a:pt x="10038" y="239"/>
                  </a:cubicBezTo>
                  <a:cubicBezTo>
                    <a:pt x="9930" y="203"/>
                    <a:pt x="9823" y="179"/>
                    <a:pt x="9716" y="168"/>
                  </a:cubicBezTo>
                  <a:cubicBezTo>
                    <a:pt x="9526" y="132"/>
                    <a:pt x="9323" y="108"/>
                    <a:pt x="9109" y="72"/>
                  </a:cubicBezTo>
                  <a:cubicBezTo>
                    <a:pt x="8728" y="25"/>
                    <a:pt x="8335" y="1"/>
                    <a:pt x="79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9"/>
            <p:cNvSpPr/>
            <p:nvPr/>
          </p:nvSpPr>
          <p:spPr>
            <a:xfrm>
              <a:off x="-396955" y="-271101"/>
              <a:ext cx="747146" cy="1834202"/>
            </a:xfrm>
            <a:custGeom>
              <a:rect b="b" l="l" r="r" t="t"/>
              <a:pathLst>
                <a:path extrusionOk="0" h="21749" w="8859">
                  <a:moveTo>
                    <a:pt x="2310" y="3115"/>
                  </a:moveTo>
                  <a:cubicBezTo>
                    <a:pt x="2323" y="3129"/>
                    <a:pt x="2335" y="3143"/>
                    <a:pt x="2347" y="3157"/>
                  </a:cubicBezTo>
                  <a:lnTo>
                    <a:pt x="2347" y="3157"/>
                  </a:lnTo>
                  <a:cubicBezTo>
                    <a:pt x="2337" y="3143"/>
                    <a:pt x="2325" y="3129"/>
                    <a:pt x="2310" y="3115"/>
                  </a:cubicBezTo>
                  <a:close/>
                  <a:moveTo>
                    <a:pt x="2583" y="3471"/>
                  </a:moveTo>
                  <a:lnTo>
                    <a:pt x="2583" y="3471"/>
                  </a:lnTo>
                  <a:cubicBezTo>
                    <a:pt x="2591" y="3481"/>
                    <a:pt x="2598" y="3492"/>
                    <a:pt x="2606" y="3502"/>
                  </a:cubicBezTo>
                  <a:lnTo>
                    <a:pt x="2606" y="3502"/>
                  </a:lnTo>
                  <a:cubicBezTo>
                    <a:pt x="2600" y="3490"/>
                    <a:pt x="2592" y="3480"/>
                    <a:pt x="2583" y="3471"/>
                  </a:cubicBezTo>
                  <a:close/>
                  <a:moveTo>
                    <a:pt x="216" y="1"/>
                  </a:moveTo>
                  <a:cubicBezTo>
                    <a:pt x="200" y="1"/>
                    <a:pt x="183" y="3"/>
                    <a:pt x="167" y="8"/>
                  </a:cubicBezTo>
                  <a:cubicBezTo>
                    <a:pt x="96" y="19"/>
                    <a:pt x="36" y="79"/>
                    <a:pt x="24" y="150"/>
                  </a:cubicBezTo>
                  <a:cubicBezTo>
                    <a:pt x="1" y="198"/>
                    <a:pt x="24" y="246"/>
                    <a:pt x="24" y="270"/>
                  </a:cubicBezTo>
                  <a:lnTo>
                    <a:pt x="24" y="258"/>
                  </a:lnTo>
                  <a:cubicBezTo>
                    <a:pt x="48" y="424"/>
                    <a:pt x="108" y="567"/>
                    <a:pt x="155" y="734"/>
                  </a:cubicBezTo>
                  <a:cubicBezTo>
                    <a:pt x="179" y="853"/>
                    <a:pt x="227" y="984"/>
                    <a:pt x="263" y="1103"/>
                  </a:cubicBezTo>
                  <a:cubicBezTo>
                    <a:pt x="298" y="1258"/>
                    <a:pt x="346" y="1401"/>
                    <a:pt x="405" y="1555"/>
                  </a:cubicBezTo>
                  <a:lnTo>
                    <a:pt x="501" y="1782"/>
                  </a:lnTo>
                  <a:cubicBezTo>
                    <a:pt x="524" y="1853"/>
                    <a:pt x="560" y="1924"/>
                    <a:pt x="584" y="1984"/>
                  </a:cubicBezTo>
                  <a:cubicBezTo>
                    <a:pt x="644" y="2115"/>
                    <a:pt x="703" y="2258"/>
                    <a:pt x="774" y="2389"/>
                  </a:cubicBezTo>
                  <a:cubicBezTo>
                    <a:pt x="858" y="2520"/>
                    <a:pt x="917" y="2651"/>
                    <a:pt x="989" y="2794"/>
                  </a:cubicBezTo>
                  <a:cubicBezTo>
                    <a:pt x="1132" y="3056"/>
                    <a:pt x="1286" y="3306"/>
                    <a:pt x="1453" y="3568"/>
                  </a:cubicBezTo>
                  <a:cubicBezTo>
                    <a:pt x="1787" y="4103"/>
                    <a:pt x="2179" y="4591"/>
                    <a:pt x="2560" y="5080"/>
                  </a:cubicBezTo>
                  <a:cubicBezTo>
                    <a:pt x="2906" y="5532"/>
                    <a:pt x="3263" y="5949"/>
                    <a:pt x="3608" y="6389"/>
                  </a:cubicBezTo>
                  <a:cubicBezTo>
                    <a:pt x="4156" y="7139"/>
                    <a:pt x="4644" y="7913"/>
                    <a:pt x="5120" y="8699"/>
                  </a:cubicBezTo>
                  <a:cubicBezTo>
                    <a:pt x="5275" y="8937"/>
                    <a:pt x="5406" y="9187"/>
                    <a:pt x="5561" y="9437"/>
                  </a:cubicBezTo>
                  <a:cubicBezTo>
                    <a:pt x="5704" y="9711"/>
                    <a:pt x="5858" y="9973"/>
                    <a:pt x="5989" y="10247"/>
                  </a:cubicBezTo>
                  <a:cubicBezTo>
                    <a:pt x="6120" y="10509"/>
                    <a:pt x="6239" y="10771"/>
                    <a:pt x="6370" y="11033"/>
                  </a:cubicBezTo>
                  <a:cubicBezTo>
                    <a:pt x="6489" y="11283"/>
                    <a:pt x="6597" y="11545"/>
                    <a:pt x="6704" y="11795"/>
                  </a:cubicBezTo>
                  <a:cubicBezTo>
                    <a:pt x="6823" y="12104"/>
                    <a:pt x="6942" y="12414"/>
                    <a:pt x="7061" y="12712"/>
                  </a:cubicBezTo>
                  <a:cubicBezTo>
                    <a:pt x="7168" y="13009"/>
                    <a:pt x="7263" y="13295"/>
                    <a:pt x="7359" y="13593"/>
                  </a:cubicBezTo>
                  <a:cubicBezTo>
                    <a:pt x="7442" y="13890"/>
                    <a:pt x="7537" y="14188"/>
                    <a:pt x="7609" y="14486"/>
                  </a:cubicBezTo>
                  <a:cubicBezTo>
                    <a:pt x="7680" y="14771"/>
                    <a:pt x="7740" y="15057"/>
                    <a:pt x="7799" y="15331"/>
                  </a:cubicBezTo>
                  <a:cubicBezTo>
                    <a:pt x="7942" y="15914"/>
                    <a:pt x="8025" y="16498"/>
                    <a:pt x="8121" y="17081"/>
                  </a:cubicBezTo>
                  <a:lnTo>
                    <a:pt x="8156" y="17391"/>
                  </a:lnTo>
                  <a:cubicBezTo>
                    <a:pt x="8240" y="17974"/>
                    <a:pt x="8299" y="18569"/>
                    <a:pt x="8359" y="19141"/>
                  </a:cubicBezTo>
                  <a:cubicBezTo>
                    <a:pt x="8383" y="19462"/>
                    <a:pt x="8418" y="19772"/>
                    <a:pt x="8442" y="20093"/>
                  </a:cubicBezTo>
                  <a:cubicBezTo>
                    <a:pt x="8478" y="20379"/>
                    <a:pt x="8514" y="20665"/>
                    <a:pt x="8549" y="20963"/>
                  </a:cubicBezTo>
                  <a:cubicBezTo>
                    <a:pt x="8573" y="21165"/>
                    <a:pt x="8597" y="21391"/>
                    <a:pt x="8609" y="21605"/>
                  </a:cubicBezTo>
                  <a:cubicBezTo>
                    <a:pt x="8597" y="21689"/>
                    <a:pt x="8656" y="21748"/>
                    <a:pt x="8728" y="21748"/>
                  </a:cubicBezTo>
                  <a:cubicBezTo>
                    <a:pt x="8799" y="21748"/>
                    <a:pt x="8859" y="21689"/>
                    <a:pt x="8859" y="21617"/>
                  </a:cubicBezTo>
                  <a:cubicBezTo>
                    <a:pt x="8847" y="21320"/>
                    <a:pt x="8835" y="21022"/>
                    <a:pt x="8835" y="20713"/>
                  </a:cubicBezTo>
                  <a:cubicBezTo>
                    <a:pt x="8835" y="20415"/>
                    <a:pt x="8811" y="20117"/>
                    <a:pt x="8799" y="19820"/>
                  </a:cubicBezTo>
                  <a:cubicBezTo>
                    <a:pt x="8775" y="19236"/>
                    <a:pt x="8740" y="18653"/>
                    <a:pt x="8692" y="18069"/>
                  </a:cubicBezTo>
                  <a:cubicBezTo>
                    <a:pt x="8633" y="17462"/>
                    <a:pt x="8573" y="16867"/>
                    <a:pt x="8478" y="16260"/>
                  </a:cubicBezTo>
                  <a:cubicBezTo>
                    <a:pt x="8371" y="15652"/>
                    <a:pt x="8240" y="15057"/>
                    <a:pt x="8097" y="14462"/>
                  </a:cubicBezTo>
                  <a:cubicBezTo>
                    <a:pt x="7966" y="13890"/>
                    <a:pt x="7799" y="13343"/>
                    <a:pt x="7621" y="12807"/>
                  </a:cubicBezTo>
                  <a:cubicBezTo>
                    <a:pt x="7430" y="12235"/>
                    <a:pt x="7240" y="11676"/>
                    <a:pt x="7013" y="11128"/>
                  </a:cubicBezTo>
                  <a:cubicBezTo>
                    <a:pt x="6775" y="10568"/>
                    <a:pt x="6525" y="10021"/>
                    <a:pt x="6239" y="9485"/>
                  </a:cubicBezTo>
                  <a:cubicBezTo>
                    <a:pt x="5978" y="8961"/>
                    <a:pt x="5680" y="8449"/>
                    <a:pt x="5382" y="7925"/>
                  </a:cubicBezTo>
                  <a:cubicBezTo>
                    <a:pt x="5085" y="7437"/>
                    <a:pt x="4787" y="6925"/>
                    <a:pt x="4489" y="6437"/>
                  </a:cubicBezTo>
                  <a:cubicBezTo>
                    <a:pt x="4168" y="5925"/>
                    <a:pt x="3858" y="5425"/>
                    <a:pt x="3549" y="4901"/>
                  </a:cubicBezTo>
                  <a:cubicBezTo>
                    <a:pt x="3394" y="4663"/>
                    <a:pt x="3251" y="4425"/>
                    <a:pt x="3084" y="4187"/>
                  </a:cubicBezTo>
                  <a:cubicBezTo>
                    <a:pt x="2925" y="3963"/>
                    <a:pt x="2765" y="3721"/>
                    <a:pt x="2606" y="3502"/>
                  </a:cubicBezTo>
                  <a:lnTo>
                    <a:pt x="2606" y="3502"/>
                  </a:lnTo>
                  <a:cubicBezTo>
                    <a:pt x="2607" y="3504"/>
                    <a:pt x="2607" y="3506"/>
                    <a:pt x="2608" y="3508"/>
                  </a:cubicBezTo>
                  <a:cubicBezTo>
                    <a:pt x="2596" y="3493"/>
                    <a:pt x="2585" y="3477"/>
                    <a:pt x="2574" y="3462"/>
                  </a:cubicBezTo>
                  <a:lnTo>
                    <a:pt x="2574" y="3462"/>
                  </a:lnTo>
                  <a:cubicBezTo>
                    <a:pt x="2577" y="3465"/>
                    <a:pt x="2580" y="3468"/>
                    <a:pt x="2583" y="3471"/>
                  </a:cubicBezTo>
                  <a:lnTo>
                    <a:pt x="2583" y="3471"/>
                  </a:lnTo>
                  <a:cubicBezTo>
                    <a:pt x="2572" y="3455"/>
                    <a:pt x="2560" y="3440"/>
                    <a:pt x="2549" y="3425"/>
                  </a:cubicBezTo>
                  <a:lnTo>
                    <a:pt x="2549" y="3425"/>
                  </a:lnTo>
                  <a:cubicBezTo>
                    <a:pt x="2549" y="3426"/>
                    <a:pt x="2550" y="3428"/>
                    <a:pt x="2550" y="3429"/>
                  </a:cubicBezTo>
                  <a:lnTo>
                    <a:pt x="2550" y="3429"/>
                  </a:lnTo>
                  <a:cubicBezTo>
                    <a:pt x="2481" y="3333"/>
                    <a:pt x="2418" y="3242"/>
                    <a:pt x="2347" y="3157"/>
                  </a:cubicBezTo>
                  <a:lnTo>
                    <a:pt x="2347" y="3157"/>
                  </a:lnTo>
                  <a:cubicBezTo>
                    <a:pt x="2363" y="3179"/>
                    <a:pt x="2375" y="3201"/>
                    <a:pt x="2382" y="3222"/>
                  </a:cubicBezTo>
                  <a:cubicBezTo>
                    <a:pt x="2203" y="2996"/>
                    <a:pt x="2048" y="2770"/>
                    <a:pt x="1870" y="2556"/>
                  </a:cubicBezTo>
                  <a:cubicBezTo>
                    <a:pt x="1608" y="2210"/>
                    <a:pt x="1358" y="1877"/>
                    <a:pt x="1132" y="1520"/>
                  </a:cubicBezTo>
                  <a:cubicBezTo>
                    <a:pt x="1013" y="1329"/>
                    <a:pt x="894" y="1139"/>
                    <a:pt x="774" y="924"/>
                  </a:cubicBezTo>
                  <a:lnTo>
                    <a:pt x="513" y="389"/>
                  </a:lnTo>
                  <a:cubicBezTo>
                    <a:pt x="477" y="329"/>
                    <a:pt x="465" y="258"/>
                    <a:pt x="441" y="198"/>
                  </a:cubicBezTo>
                  <a:cubicBezTo>
                    <a:pt x="441" y="95"/>
                    <a:pt x="325" y="1"/>
                    <a:pt x="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9"/>
            <p:cNvSpPr/>
            <p:nvPr/>
          </p:nvSpPr>
          <p:spPr>
            <a:xfrm>
              <a:off x="519783" y="-28550"/>
              <a:ext cx="1289436" cy="879698"/>
            </a:xfrm>
            <a:custGeom>
              <a:rect b="b" l="l" r="r" t="t"/>
              <a:pathLst>
                <a:path extrusionOk="0" h="10431" w="15289">
                  <a:moveTo>
                    <a:pt x="203" y="1"/>
                  </a:moveTo>
                  <a:cubicBezTo>
                    <a:pt x="144" y="1"/>
                    <a:pt x="108" y="37"/>
                    <a:pt x="72" y="61"/>
                  </a:cubicBezTo>
                  <a:cubicBezTo>
                    <a:pt x="13" y="120"/>
                    <a:pt x="1" y="215"/>
                    <a:pt x="49" y="287"/>
                  </a:cubicBezTo>
                  <a:cubicBezTo>
                    <a:pt x="61" y="299"/>
                    <a:pt x="72" y="334"/>
                    <a:pt x="84" y="346"/>
                  </a:cubicBezTo>
                  <a:cubicBezTo>
                    <a:pt x="120" y="406"/>
                    <a:pt x="168" y="453"/>
                    <a:pt x="191" y="489"/>
                  </a:cubicBezTo>
                  <a:cubicBezTo>
                    <a:pt x="549" y="942"/>
                    <a:pt x="942" y="1358"/>
                    <a:pt x="1323" y="1775"/>
                  </a:cubicBezTo>
                  <a:cubicBezTo>
                    <a:pt x="1513" y="2001"/>
                    <a:pt x="1692" y="2204"/>
                    <a:pt x="1906" y="2394"/>
                  </a:cubicBezTo>
                  <a:cubicBezTo>
                    <a:pt x="2013" y="2501"/>
                    <a:pt x="2108" y="2608"/>
                    <a:pt x="2227" y="2692"/>
                  </a:cubicBezTo>
                  <a:cubicBezTo>
                    <a:pt x="2382" y="2811"/>
                    <a:pt x="2549" y="2918"/>
                    <a:pt x="2704" y="3025"/>
                  </a:cubicBezTo>
                  <a:cubicBezTo>
                    <a:pt x="2966" y="3168"/>
                    <a:pt x="3228" y="3287"/>
                    <a:pt x="3501" y="3406"/>
                  </a:cubicBezTo>
                  <a:cubicBezTo>
                    <a:pt x="3811" y="3549"/>
                    <a:pt x="4121" y="3668"/>
                    <a:pt x="4430" y="3787"/>
                  </a:cubicBezTo>
                  <a:cubicBezTo>
                    <a:pt x="4990" y="3990"/>
                    <a:pt x="5549" y="4144"/>
                    <a:pt x="6121" y="4263"/>
                  </a:cubicBezTo>
                  <a:cubicBezTo>
                    <a:pt x="6383" y="4299"/>
                    <a:pt x="6668" y="4347"/>
                    <a:pt x="6930" y="4418"/>
                  </a:cubicBezTo>
                  <a:cubicBezTo>
                    <a:pt x="7216" y="4502"/>
                    <a:pt x="7490" y="4585"/>
                    <a:pt x="7752" y="4692"/>
                  </a:cubicBezTo>
                  <a:lnTo>
                    <a:pt x="8562" y="5002"/>
                  </a:lnTo>
                  <a:cubicBezTo>
                    <a:pt x="8812" y="5097"/>
                    <a:pt x="9062" y="5180"/>
                    <a:pt x="9300" y="5287"/>
                  </a:cubicBezTo>
                  <a:cubicBezTo>
                    <a:pt x="9788" y="5490"/>
                    <a:pt x="10288" y="5704"/>
                    <a:pt x="10764" y="5954"/>
                  </a:cubicBezTo>
                  <a:cubicBezTo>
                    <a:pt x="11002" y="6073"/>
                    <a:pt x="11252" y="6204"/>
                    <a:pt x="11491" y="6347"/>
                  </a:cubicBezTo>
                  <a:cubicBezTo>
                    <a:pt x="11729" y="6466"/>
                    <a:pt x="11955" y="6597"/>
                    <a:pt x="12157" y="6740"/>
                  </a:cubicBezTo>
                  <a:cubicBezTo>
                    <a:pt x="12372" y="6907"/>
                    <a:pt x="12562" y="7097"/>
                    <a:pt x="12741" y="7299"/>
                  </a:cubicBezTo>
                  <a:cubicBezTo>
                    <a:pt x="12919" y="7490"/>
                    <a:pt x="13110" y="7680"/>
                    <a:pt x="13276" y="7895"/>
                  </a:cubicBezTo>
                  <a:cubicBezTo>
                    <a:pt x="13419" y="8097"/>
                    <a:pt x="13562" y="8323"/>
                    <a:pt x="13693" y="8526"/>
                  </a:cubicBezTo>
                  <a:cubicBezTo>
                    <a:pt x="13812" y="8740"/>
                    <a:pt x="13955" y="8931"/>
                    <a:pt x="14098" y="9121"/>
                  </a:cubicBezTo>
                  <a:cubicBezTo>
                    <a:pt x="14169" y="9228"/>
                    <a:pt x="14253" y="9347"/>
                    <a:pt x="14336" y="9455"/>
                  </a:cubicBezTo>
                  <a:cubicBezTo>
                    <a:pt x="14408" y="9550"/>
                    <a:pt x="14479" y="9645"/>
                    <a:pt x="14550" y="9752"/>
                  </a:cubicBezTo>
                  <a:cubicBezTo>
                    <a:pt x="14717" y="9978"/>
                    <a:pt x="14884" y="10193"/>
                    <a:pt x="15050" y="10407"/>
                  </a:cubicBezTo>
                  <a:cubicBezTo>
                    <a:pt x="15062" y="10431"/>
                    <a:pt x="15110" y="10431"/>
                    <a:pt x="15122" y="10431"/>
                  </a:cubicBezTo>
                  <a:cubicBezTo>
                    <a:pt x="15170" y="10431"/>
                    <a:pt x="15193" y="10419"/>
                    <a:pt x="15229" y="10383"/>
                  </a:cubicBezTo>
                  <a:cubicBezTo>
                    <a:pt x="15289" y="10347"/>
                    <a:pt x="15265" y="10264"/>
                    <a:pt x="15229" y="10205"/>
                  </a:cubicBezTo>
                  <a:cubicBezTo>
                    <a:pt x="15146" y="10133"/>
                    <a:pt x="15086" y="10050"/>
                    <a:pt x="15027" y="9966"/>
                  </a:cubicBezTo>
                  <a:cubicBezTo>
                    <a:pt x="14908" y="9812"/>
                    <a:pt x="14789" y="9645"/>
                    <a:pt x="14693" y="9466"/>
                  </a:cubicBezTo>
                  <a:cubicBezTo>
                    <a:pt x="14586" y="9288"/>
                    <a:pt x="14491" y="9121"/>
                    <a:pt x="14396" y="8943"/>
                  </a:cubicBezTo>
                  <a:cubicBezTo>
                    <a:pt x="14193" y="8597"/>
                    <a:pt x="14038" y="8264"/>
                    <a:pt x="13836" y="7919"/>
                  </a:cubicBezTo>
                  <a:cubicBezTo>
                    <a:pt x="13705" y="7692"/>
                    <a:pt x="13562" y="7466"/>
                    <a:pt x="13396" y="7264"/>
                  </a:cubicBezTo>
                  <a:cubicBezTo>
                    <a:pt x="13217" y="7026"/>
                    <a:pt x="13026" y="6799"/>
                    <a:pt x="12824" y="6597"/>
                  </a:cubicBezTo>
                  <a:cubicBezTo>
                    <a:pt x="12443" y="6180"/>
                    <a:pt x="11967" y="5859"/>
                    <a:pt x="11491" y="5549"/>
                  </a:cubicBezTo>
                  <a:cubicBezTo>
                    <a:pt x="11264" y="5406"/>
                    <a:pt x="11038" y="5252"/>
                    <a:pt x="10800" y="5121"/>
                  </a:cubicBezTo>
                  <a:cubicBezTo>
                    <a:pt x="10562" y="4990"/>
                    <a:pt x="10312" y="4847"/>
                    <a:pt x="10062" y="4716"/>
                  </a:cubicBezTo>
                  <a:cubicBezTo>
                    <a:pt x="9550" y="4454"/>
                    <a:pt x="9038" y="4228"/>
                    <a:pt x="8526" y="3978"/>
                  </a:cubicBezTo>
                  <a:cubicBezTo>
                    <a:pt x="8240" y="3835"/>
                    <a:pt x="7966" y="3704"/>
                    <a:pt x="7669" y="3585"/>
                  </a:cubicBezTo>
                  <a:cubicBezTo>
                    <a:pt x="7395" y="3478"/>
                    <a:pt x="7133" y="3406"/>
                    <a:pt x="6859" y="3323"/>
                  </a:cubicBezTo>
                  <a:cubicBezTo>
                    <a:pt x="6573" y="3228"/>
                    <a:pt x="6276" y="3156"/>
                    <a:pt x="6002" y="3049"/>
                  </a:cubicBezTo>
                  <a:cubicBezTo>
                    <a:pt x="5740" y="2978"/>
                    <a:pt x="5502" y="2870"/>
                    <a:pt x="5264" y="2787"/>
                  </a:cubicBezTo>
                  <a:cubicBezTo>
                    <a:pt x="5140" y="2720"/>
                    <a:pt x="5000" y="2669"/>
                    <a:pt x="4864" y="2614"/>
                  </a:cubicBezTo>
                  <a:lnTo>
                    <a:pt x="4864" y="2614"/>
                  </a:lnTo>
                  <a:cubicBezTo>
                    <a:pt x="4880" y="2622"/>
                    <a:pt x="4895" y="2628"/>
                    <a:pt x="4906" y="2632"/>
                  </a:cubicBezTo>
                  <a:cubicBezTo>
                    <a:pt x="4868" y="2619"/>
                    <a:pt x="4832" y="2603"/>
                    <a:pt x="4797" y="2587"/>
                  </a:cubicBezTo>
                  <a:lnTo>
                    <a:pt x="4797" y="2587"/>
                  </a:lnTo>
                  <a:cubicBezTo>
                    <a:pt x="4819" y="2596"/>
                    <a:pt x="4842" y="2605"/>
                    <a:pt x="4864" y="2614"/>
                  </a:cubicBezTo>
                  <a:lnTo>
                    <a:pt x="4864" y="2614"/>
                  </a:lnTo>
                  <a:cubicBezTo>
                    <a:pt x="4834" y="2600"/>
                    <a:pt x="4799" y="2582"/>
                    <a:pt x="4768" y="2574"/>
                  </a:cubicBezTo>
                  <a:lnTo>
                    <a:pt x="4768" y="2574"/>
                  </a:lnTo>
                  <a:cubicBezTo>
                    <a:pt x="4778" y="2578"/>
                    <a:pt x="4787" y="2582"/>
                    <a:pt x="4797" y="2587"/>
                  </a:cubicBezTo>
                  <a:lnTo>
                    <a:pt x="4797" y="2587"/>
                  </a:lnTo>
                  <a:cubicBezTo>
                    <a:pt x="4786" y="2582"/>
                    <a:pt x="4775" y="2577"/>
                    <a:pt x="4763" y="2573"/>
                  </a:cubicBezTo>
                  <a:lnTo>
                    <a:pt x="4763" y="2573"/>
                  </a:lnTo>
                  <a:cubicBezTo>
                    <a:pt x="4765" y="2573"/>
                    <a:pt x="4766" y="2573"/>
                    <a:pt x="4768" y="2574"/>
                  </a:cubicBezTo>
                  <a:lnTo>
                    <a:pt x="4768" y="2574"/>
                  </a:lnTo>
                  <a:cubicBezTo>
                    <a:pt x="4747" y="2565"/>
                    <a:pt x="4726" y="2556"/>
                    <a:pt x="4704" y="2549"/>
                  </a:cubicBezTo>
                  <a:cubicBezTo>
                    <a:pt x="4656" y="2525"/>
                    <a:pt x="4633" y="2513"/>
                    <a:pt x="4597" y="2501"/>
                  </a:cubicBezTo>
                  <a:cubicBezTo>
                    <a:pt x="4347" y="2394"/>
                    <a:pt x="4073" y="2287"/>
                    <a:pt x="3823" y="2192"/>
                  </a:cubicBezTo>
                  <a:cubicBezTo>
                    <a:pt x="3537" y="2085"/>
                    <a:pt x="3275" y="1966"/>
                    <a:pt x="3001" y="1811"/>
                  </a:cubicBezTo>
                  <a:cubicBezTo>
                    <a:pt x="2751" y="1680"/>
                    <a:pt x="2525" y="1513"/>
                    <a:pt x="2287" y="1358"/>
                  </a:cubicBezTo>
                  <a:cubicBezTo>
                    <a:pt x="2049" y="1192"/>
                    <a:pt x="1835" y="1025"/>
                    <a:pt x="1596" y="846"/>
                  </a:cubicBezTo>
                  <a:cubicBezTo>
                    <a:pt x="1370" y="680"/>
                    <a:pt x="1132" y="537"/>
                    <a:pt x="894" y="382"/>
                  </a:cubicBezTo>
                  <a:cubicBezTo>
                    <a:pt x="787" y="334"/>
                    <a:pt x="668" y="251"/>
                    <a:pt x="561" y="191"/>
                  </a:cubicBezTo>
                  <a:cubicBezTo>
                    <a:pt x="525" y="168"/>
                    <a:pt x="465" y="120"/>
                    <a:pt x="406" y="84"/>
                  </a:cubicBezTo>
                  <a:cubicBezTo>
                    <a:pt x="370" y="72"/>
                    <a:pt x="358" y="61"/>
                    <a:pt x="322" y="49"/>
                  </a:cubicBezTo>
                  <a:cubicBezTo>
                    <a:pt x="299" y="13"/>
                    <a:pt x="251"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 name="Google Shape;179;p9"/>
          <p:cNvGrpSpPr/>
          <p:nvPr/>
        </p:nvGrpSpPr>
        <p:grpSpPr>
          <a:xfrm>
            <a:off x="8285718" y="1567604"/>
            <a:ext cx="684562" cy="679525"/>
            <a:chOff x="1582325" y="3695000"/>
            <a:chExt cx="254825" cy="252950"/>
          </a:xfrm>
        </p:grpSpPr>
        <p:sp>
          <p:nvSpPr>
            <p:cNvPr id="180" name="Google Shape;180;p9"/>
            <p:cNvSpPr/>
            <p:nvPr/>
          </p:nvSpPr>
          <p:spPr>
            <a:xfrm>
              <a:off x="1759125" y="3786000"/>
              <a:ext cx="60450" cy="42600"/>
            </a:xfrm>
            <a:custGeom>
              <a:rect b="b" l="l" r="r" t="t"/>
              <a:pathLst>
                <a:path extrusionOk="0" h="1704" w="2418">
                  <a:moveTo>
                    <a:pt x="1168" y="1"/>
                  </a:moveTo>
                  <a:cubicBezTo>
                    <a:pt x="1049" y="1"/>
                    <a:pt x="930" y="1"/>
                    <a:pt x="811" y="13"/>
                  </a:cubicBezTo>
                  <a:cubicBezTo>
                    <a:pt x="751" y="37"/>
                    <a:pt x="668" y="37"/>
                    <a:pt x="608" y="49"/>
                  </a:cubicBezTo>
                  <a:cubicBezTo>
                    <a:pt x="287" y="96"/>
                    <a:pt x="37" y="370"/>
                    <a:pt x="1" y="692"/>
                  </a:cubicBezTo>
                  <a:lnTo>
                    <a:pt x="1" y="751"/>
                  </a:lnTo>
                  <a:cubicBezTo>
                    <a:pt x="1" y="1025"/>
                    <a:pt x="168" y="1299"/>
                    <a:pt x="418" y="1418"/>
                  </a:cubicBezTo>
                  <a:cubicBezTo>
                    <a:pt x="453" y="1442"/>
                    <a:pt x="477" y="1465"/>
                    <a:pt x="513" y="1489"/>
                  </a:cubicBezTo>
                  <a:cubicBezTo>
                    <a:pt x="668" y="1608"/>
                    <a:pt x="822" y="1644"/>
                    <a:pt x="1013" y="1680"/>
                  </a:cubicBezTo>
                  <a:cubicBezTo>
                    <a:pt x="1061" y="1704"/>
                    <a:pt x="1108" y="1704"/>
                    <a:pt x="1144" y="1704"/>
                  </a:cubicBezTo>
                  <a:cubicBezTo>
                    <a:pt x="1239" y="1704"/>
                    <a:pt x="1323" y="1704"/>
                    <a:pt x="1418" y="1680"/>
                  </a:cubicBezTo>
                  <a:cubicBezTo>
                    <a:pt x="1501" y="1668"/>
                    <a:pt x="1644" y="1644"/>
                    <a:pt x="1704" y="1608"/>
                  </a:cubicBezTo>
                  <a:cubicBezTo>
                    <a:pt x="1846" y="1537"/>
                    <a:pt x="1965" y="1465"/>
                    <a:pt x="2061" y="1323"/>
                  </a:cubicBezTo>
                  <a:cubicBezTo>
                    <a:pt x="2096" y="1263"/>
                    <a:pt x="2132" y="1227"/>
                    <a:pt x="2144" y="1168"/>
                  </a:cubicBezTo>
                  <a:cubicBezTo>
                    <a:pt x="2239" y="1120"/>
                    <a:pt x="2323" y="1049"/>
                    <a:pt x="2358" y="942"/>
                  </a:cubicBezTo>
                  <a:cubicBezTo>
                    <a:pt x="2418" y="751"/>
                    <a:pt x="2323" y="489"/>
                    <a:pt x="2120" y="430"/>
                  </a:cubicBezTo>
                  <a:cubicBezTo>
                    <a:pt x="2096" y="430"/>
                    <a:pt x="2073" y="418"/>
                    <a:pt x="2061" y="418"/>
                  </a:cubicBezTo>
                  <a:cubicBezTo>
                    <a:pt x="2013" y="346"/>
                    <a:pt x="1942" y="287"/>
                    <a:pt x="1858" y="227"/>
                  </a:cubicBezTo>
                  <a:cubicBezTo>
                    <a:pt x="1775" y="168"/>
                    <a:pt x="1668" y="108"/>
                    <a:pt x="1561" y="72"/>
                  </a:cubicBezTo>
                  <a:cubicBezTo>
                    <a:pt x="1549" y="72"/>
                    <a:pt x="1525" y="61"/>
                    <a:pt x="1489" y="61"/>
                  </a:cubicBezTo>
                  <a:cubicBezTo>
                    <a:pt x="1382" y="37"/>
                    <a:pt x="1263" y="1"/>
                    <a:pt x="11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9"/>
            <p:cNvSpPr/>
            <p:nvPr/>
          </p:nvSpPr>
          <p:spPr>
            <a:xfrm>
              <a:off x="1679075" y="3750800"/>
              <a:ext cx="58650" cy="43625"/>
            </a:xfrm>
            <a:custGeom>
              <a:rect b="b" l="l" r="r" t="t"/>
              <a:pathLst>
                <a:path extrusionOk="0" h="1745" w="2346">
                  <a:moveTo>
                    <a:pt x="972" y="0"/>
                  </a:moveTo>
                  <a:cubicBezTo>
                    <a:pt x="888" y="0"/>
                    <a:pt x="803" y="6"/>
                    <a:pt x="715" y="16"/>
                  </a:cubicBezTo>
                  <a:cubicBezTo>
                    <a:pt x="417" y="40"/>
                    <a:pt x="167" y="278"/>
                    <a:pt x="60" y="552"/>
                  </a:cubicBezTo>
                  <a:cubicBezTo>
                    <a:pt x="36" y="635"/>
                    <a:pt x="24" y="742"/>
                    <a:pt x="0" y="849"/>
                  </a:cubicBezTo>
                  <a:cubicBezTo>
                    <a:pt x="0" y="968"/>
                    <a:pt x="36" y="1088"/>
                    <a:pt x="84" y="1183"/>
                  </a:cubicBezTo>
                  <a:cubicBezTo>
                    <a:pt x="155" y="1338"/>
                    <a:pt x="238" y="1469"/>
                    <a:pt x="381" y="1564"/>
                  </a:cubicBezTo>
                  <a:cubicBezTo>
                    <a:pt x="465" y="1599"/>
                    <a:pt x="536" y="1647"/>
                    <a:pt x="631" y="1683"/>
                  </a:cubicBezTo>
                  <a:cubicBezTo>
                    <a:pt x="703" y="1707"/>
                    <a:pt x="857" y="1742"/>
                    <a:pt x="953" y="1742"/>
                  </a:cubicBezTo>
                  <a:cubicBezTo>
                    <a:pt x="991" y="1742"/>
                    <a:pt x="1031" y="1744"/>
                    <a:pt x="1070" y="1744"/>
                  </a:cubicBezTo>
                  <a:cubicBezTo>
                    <a:pt x="1130" y="1744"/>
                    <a:pt x="1188" y="1740"/>
                    <a:pt x="1238" y="1719"/>
                  </a:cubicBezTo>
                  <a:cubicBezTo>
                    <a:pt x="1334" y="1695"/>
                    <a:pt x="1417" y="1683"/>
                    <a:pt x="1512" y="1635"/>
                  </a:cubicBezTo>
                  <a:cubicBezTo>
                    <a:pt x="1572" y="1635"/>
                    <a:pt x="1631" y="1623"/>
                    <a:pt x="1691" y="1623"/>
                  </a:cubicBezTo>
                  <a:cubicBezTo>
                    <a:pt x="1953" y="1588"/>
                    <a:pt x="2179" y="1385"/>
                    <a:pt x="2262" y="1147"/>
                  </a:cubicBezTo>
                  <a:cubicBezTo>
                    <a:pt x="2346" y="968"/>
                    <a:pt x="2322" y="766"/>
                    <a:pt x="2250" y="587"/>
                  </a:cubicBezTo>
                  <a:cubicBezTo>
                    <a:pt x="2155" y="337"/>
                    <a:pt x="1941" y="195"/>
                    <a:pt x="1691" y="135"/>
                  </a:cubicBezTo>
                  <a:lnTo>
                    <a:pt x="1334" y="40"/>
                  </a:lnTo>
                  <a:cubicBezTo>
                    <a:pt x="1208" y="12"/>
                    <a:pt x="1091" y="0"/>
                    <a:pt x="9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9"/>
            <p:cNvSpPr/>
            <p:nvPr/>
          </p:nvSpPr>
          <p:spPr>
            <a:xfrm>
              <a:off x="1582325" y="3745050"/>
              <a:ext cx="42300" cy="34725"/>
            </a:xfrm>
            <a:custGeom>
              <a:rect b="b" l="l" r="r" t="t"/>
              <a:pathLst>
                <a:path extrusionOk="0" h="1389" w="1692">
                  <a:moveTo>
                    <a:pt x="811" y="0"/>
                  </a:moveTo>
                  <a:cubicBezTo>
                    <a:pt x="715" y="0"/>
                    <a:pt x="629" y="30"/>
                    <a:pt x="536" y="67"/>
                  </a:cubicBezTo>
                  <a:cubicBezTo>
                    <a:pt x="477" y="103"/>
                    <a:pt x="441" y="139"/>
                    <a:pt x="382" y="163"/>
                  </a:cubicBezTo>
                  <a:cubicBezTo>
                    <a:pt x="358" y="163"/>
                    <a:pt x="358" y="186"/>
                    <a:pt x="346" y="186"/>
                  </a:cubicBezTo>
                  <a:cubicBezTo>
                    <a:pt x="286" y="198"/>
                    <a:pt x="227" y="222"/>
                    <a:pt x="179" y="270"/>
                  </a:cubicBezTo>
                  <a:cubicBezTo>
                    <a:pt x="84" y="341"/>
                    <a:pt x="24" y="484"/>
                    <a:pt x="1" y="615"/>
                  </a:cubicBezTo>
                  <a:cubicBezTo>
                    <a:pt x="1" y="627"/>
                    <a:pt x="1" y="639"/>
                    <a:pt x="24" y="675"/>
                  </a:cubicBezTo>
                  <a:cubicBezTo>
                    <a:pt x="24" y="746"/>
                    <a:pt x="36" y="806"/>
                    <a:pt x="60" y="877"/>
                  </a:cubicBezTo>
                  <a:cubicBezTo>
                    <a:pt x="96" y="925"/>
                    <a:pt x="108" y="960"/>
                    <a:pt x="144" y="996"/>
                  </a:cubicBezTo>
                  <a:cubicBezTo>
                    <a:pt x="167" y="1044"/>
                    <a:pt x="227" y="1091"/>
                    <a:pt x="274" y="1139"/>
                  </a:cubicBezTo>
                  <a:cubicBezTo>
                    <a:pt x="286" y="1139"/>
                    <a:pt x="298" y="1151"/>
                    <a:pt x="322" y="1163"/>
                  </a:cubicBezTo>
                  <a:cubicBezTo>
                    <a:pt x="417" y="1282"/>
                    <a:pt x="596" y="1389"/>
                    <a:pt x="763" y="1389"/>
                  </a:cubicBezTo>
                  <a:cubicBezTo>
                    <a:pt x="882" y="1389"/>
                    <a:pt x="989" y="1389"/>
                    <a:pt x="1108" y="1377"/>
                  </a:cubicBezTo>
                  <a:lnTo>
                    <a:pt x="1156" y="1377"/>
                  </a:lnTo>
                  <a:cubicBezTo>
                    <a:pt x="1215" y="1377"/>
                    <a:pt x="1251" y="1353"/>
                    <a:pt x="1310" y="1329"/>
                  </a:cubicBezTo>
                  <a:cubicBezTo>
                    <a:pt x="1358" y="1294"/>
                    <a:pt x="1417" y="1270"/>
                    <a:pt x="1465" y="1234"/>
                  </a:cubicBezTo>
                  <a:cubicBezTo>
                    <a:pt x="1548" y="1163"/>
                    <a:pt x="1608" y="1056"/>
                    <a:pt x="1656" y="960"/>
                  </a:cubicBezTo>
                  <a:cubicBezTo>
                    <a:pt x="1656" y="901"/>
                    <a:pt x="1668" y="853"/>
                    <a:pt x="1691" y="794"/>
                  </a:cubicBezTo>
                  <a:lnTo>
                    <a:pt x="1691" y="615"/>
                  </a:lnTo>
                  <a:cubicBezTo>
                    <a:pt x="1656" y="496"/>
                    <a:pt x="1608" y="389"/>
                    <a:pt x="1537" y="305"/>
                  </a:cubicBezTo>
                  <a:cubicBezTo>
                    <a:pt x="1429" y="186"/>
                    <a:pt x="1370" y="151"/>
                    <a:pt x="1227" y="79"/>
                  </a:cubicBezTo>
                  <a:cubicBezTo>
                    <a:pt x="1120" y="32"/>
                    <a:pt x="1001" y="8"/>
                    <a:pt x="894" y="8"/>
                  </a:cubicBezTo>
                  <a:cubicBezTo>
                    <a:pt x="865" y="3"/>
                    <a:pt x="837" y="0"/>
                    <a:pt x="8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9"/>
            <p:cNvSpPr/>
            <p:nvPr/>
          </p:nvSpPr>
          <p:spPr>
            <a:xfrm>
              <a:off x="1618050" y="3822025"/>
              <a:ext cx="75925" cy="48850"/>
            </a:xfrm>
            <a:custGeom>
              <a:rect b="b" l="l" r="r" t="t"/>
              <a:pathLst>
                <a:path extrusionOk="0" h="1954" w="3037">
                  <a:moveTo>
                    <a:pt x="1405" y="1"/>
                  </a:moveTo>
                  <a:cubicBezTo>
                    <a:pt x="1286" y="1"/>
                    <a:pt x="1167" y="1"/>
                    <a:pt x="1048" y="24"/>
                  </a:cubicBezTo>
                  <a:cubicBezTo>
                    <a:pt x="977" y="36"/>
                    <a:pt x="881" y="48"/>
                    <a:pt x="810" y="84"/>
                  </a:cubicBezTo>
                  <a:cubicBezTo>
                    <a:pt x="703" y="96"/>
                    <a:pt x="620" y="132"/>
                    <a:pt x="524" y="167"/>
                  </a:cubicBezTo>
                  <a:cubicBezTo>
                    <a:pt x="239" y="286"/>
                    <a:pt x="36" y="572"/>
                    <a:pt x="0" y="894"/>
                  </a:cubicBezTo>
                  <a:lnTo>
                    <a:pt x="0" y="989"/>
                  </a:lnTo>
                  <a:cubicBezTo>
                    <a:pt x="0" y="1108"/>
                    <a:pt x="36" y="1227"/>
                    <a:pt x="119" y="1322"/>
                  </a:cubicBezTo>
                  <a:cubicBezTo>
                    <a:pt x="179" y="1477"/>
                    <a:pt x="286" y="1608"/>
                    <a:pt x="417" y="1703"/>
                  </a:cubicBezTo>
                  <a:cubicBezTo>
                    <a:pt x="524" y="1787"/>
                    <a:pt x="631" y="1846"/>
                    <a:pt x="750" y="1882"/>
                  </a:cubicBezTo>
                  <a:cubicBezTo>
                    <a:pt x="750" y="1882"/>
                    <a:pt x="989" y="1953"/>
                    <a:pt x="1072" y="1953"/>
                  </a:cubicBezTo>
                  <a:lnTo>
                    <a:pt x="1227" y="1953"/>
                  </a:lnTo>
                  <a:cubicBezTo>
                    <a:pt x="1465" y="1953"/>
                    <a:pt x="1667" y="1906"/>
                    <a:pt x="1882" y="1822"/>
                  </a:cubicBezTo>
                  <a:cubicBezTo>
                    <a:pt x="1953" y="1787"/>
                    <a:pt x="2024" y="1739"/>
                    <a:pt x="2084" y="1679"/>
                  </a:cubicBezTo>
                  <a:lnTo>
                    <a:pt x="2144" y="1679"/>
                  </a:lnTo>
                  <a:cubicBezTo>
                    <a:pt x="2174" y="1684"/>
                    <a:pt x="2205" y="1687"/>
                    <a:pt x="2235" y="1687"/>
                  </a:cubicBezTo>
                  <a:cubicBezTo>
                    <a:pt x="2347" y="1687"/>
                    <a:pt x="2457" y="1655"/>
                    <a:pt x="2560" y="1608"/>
                  </a:cubicBezTo>
                  <a:lnTo>
                    <a:pt x="2655" y="1548"/>
                  </a:lnTo>
                  <a:lnTo>
                    <a:pt x="2739" y="1489"/>
                  </a:lnTo>
                  <a:cubicBezTo>
                    <a:pt x="2906" y="1358"/>
                    <a:pt x="3025" y="1156"/>
                    <a:pt x="3036" y="929"/>
                  </a:cubicBezTo>
                  <a:lnTo>
                    <a:pt x="3036" y="858"/>
                  </a:lnTo>
                  <a:cubicBezTo>
                    <a:pt x="3036" y="417"/>
                    <a:pt x="2703" y="48"/>
                    <a:pt x="2286" y="24"/>
                  </a:cubicBezTo>
                  <a:lnTo>
                    <a:pt x="2179" y="24"/>
                  </a:lnTo>
                  <a:cubicBezTo>
                    <a:pt x="2060" y="24"/>
                    <a:pt x="1929" y="1"/>
                    <a:pt x="181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9"/>
            <p:cNvSpPr/>
            <p:nvPr/>
          </p:nvSpPr>
          <p:spPr>
            <a:xfrm>
              <a:off x="1749025" y="3695000"/>
              <a:ext cx="63425" cy="44650"/>
            </a:xfrm>
            <a:custGeom>
              <a:rect b="b" l="l" r="r" t="t"/>
              <a:pathLst>
                <a:path extrusionOk="0" h="1786" w="2537">
                  <a:moveTo>
                    <a:pt x="924" y="1"/>
                  </a:moveTo>
                  <a:cubicBezTo>
                    <a:pt x="860" y="1"/>
                    <a:pt x="792" y="4"/>
                    <a:pt x="715" y="10"/>
                  </a:cubicBezTo>
                  <a:cubicBezTo>
                    <a:pt x="584" y="21"/>
                    <a:pt x="405" y="117"/>
                    <a:pt x="322" y="188"/>
                  </a:cubicBezTo>
                  <a:cubicBezTo>
                    <a:pt x="262" y="236"/>
                    <a:pt x="214" y="295"/>
                    <a:pt x="155" y="355"/>
                  </a:cubicBezTo>
                  <a:lnTo>
                    <a:pt x="143" y="379"/>
                  </a:lnTo>
                  <a:cubicBezTo>
                    <a:pt x="48" y="486"/>
                    <a:pt x="0" y="641"/>
                    <a:pt x="0" y="819"/>
                  </a:cubicBezTo>
                  <a:cubicBezTo>
                    <a:pt x="0" y="855"/>
                    <a:pt x="0" y="891"/>
                    <a:pt x="36" y="950"/>
                  </a:cubicBezTo>
                  <a:cubicBezTo>
                    <a:pt x="48" y="1081"/>
                    <a:pt x="107" y="1200"/>
                    <a:pt x="203" y="1307"/>
                  </a:cubicBezTo>
                  <a:cubicBezTo>
                    <a:pt x="322" y="1474"/>
                    <a:pt x="500" y="1593"/>
                    <a:pt x="691" y="1665"/>
                  </a:cubicBezTo>
                  <a:cubicBezTo>
                    <a:pt x="750" y="1676"/>
                    <a:pt x="798" y="1688"/>
                    <a:pt x="857" y="1712"/>
                  </a:cubicBezTo>
                  <a:cubicBezTo>
                    <a:pt x="929" y="1736"/>
                    <a:pt x="1012" y="1748"/>
                    <a:pt x="1107" y="1772"/>
                  </a:cubicBezTo>
                  <a:cubicBezTo>
                    <a:pt x="1176" y="1779"/>
                    <a:pt x="1253" y="1785"/>
                    <a:pt x="1333" y="1785"/>
                  </a:cubicBezTo>
                  <a:cubicBezTo>
                    <a:pt x="1391" y="1785"/>
                    <a:pt x="1452" y="1782"/>
                    <a:pt x="1512" y="1772"/>
                  </a:cubicBezTo>
                  <a:cubicBezTo>
                    <a:pt x="1631" y="1748"/>
                    <a:pt x="1750" y="1700"/>
                    <a:pt x="1869" y="1665"/>
                  </a:cubicBezTo>
                  <a:cubicBezTo>
                    <a:pt x="1953" y="1629"/>
                    <a:pt x="2024" y="1569"/>
                    <a:pt x="2084" y="1510"/>
                  </a:cubicBezTo>
                  <a:cubicBezTo>
                    <a:pt x="2239" y="1462"/>
                    <a:pt x="2358" y="1391"/>
                    <a:pt x="2429" y="1272"/>
                  </a:cubicBezTo>
                  <a:cubicBezTo>
                    <a:pt x="2489" y="1188"/>
                    <a:pt x="2524" y="1081"/>
                    <a:pt x="2536" y="974"/>
                  </a:cubicBezTo>
                  <a:lnTo>
                    <a:pt x="2536" y="891"/>
                  </a:lnTo>
                  <a:cubicBezTo>
                    <a:pt x="2536" y="855"/>
                    <a:pt x="2524" y="831"/>
                    <a:pt x="2524" y="795"/>
                  </a:cubicBezTo>
                  <a:cubicBezTo>
                    <a:pt x="2500" y="676"/>
                    <a:pt x="2465" y="593"/>
                    <a:pt x="2381" y="498"/>
                  </a:cubicBezTo>
                  <a:cubicBezTo>
                    <a:pt x="2322" y="450"/>
                    <a:pt x="2286" y="414"/>
                    <a:pt x="2239" y="367"/>
                  </a:cubicBezTo>
                  <a:lnTo>
                    <a:pt x="2143" y="319"/>
                  </a:lnTo>
                  <a:lnTo>
                    <a:pt x="2084" y="295"/>
                  </a:lnTo>
                  <a:cubicBezTo>
                    <a:pt x="2024" y="260"/>
                    <a:pt x="1953" y="236"/>
                    <a:pt x="1893" y="212"/>
                  </a:cubicBezTo>
                  <a:cubicBezTo>
                    <a:pt x="1834" y="176"/>
                    <a:pt x="1774" y="141"/>
                    <a:pt x="1703" y="129"/>
                  </a:cubicBezTo>
                  <a:lnTo>
                    <a:pt x="1655" y="117"/>
                  </a:lnTo>
                  <a:lnTo>
                    <a:pt x="1429" y="69"/>
                  </a:lnTo>
                  <a:cubicBezTo>
                    <a:pt x="1310" y="45"/>
                    <a:pt x="1215" y="21"/>
                    <a:pt x="1107" y="10"/>
                  </a:cubicBezTo>
                  <a:cubicBezTo>
                    <a:pt x="1048" y="4"/>
                    <a:pt x="988" y="1"/>
                    <a:pt x="92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9"/>
            <p:cNvSpPr/>
            <p:nvPr/>
          </p:nvSpPr>
          <p:spPr>
            <a:xfrm>
              <a:off x="1779675" y="3863325"/>
              <a:ext cx="57475" cy="44450"/>
            </a:xfrm>
            <a:custGeom>
              <a:rect b="b" l="l" r="r" t="t"/>
              <a:pathLst>
                <a:path extrusionOk="0" h="1778" w="2299">
                  <a:moveTo>
                    <a:pt x="1196" y="1"/>
                  </a:moveTo>
                  <a:cubicBezTo>
                    <a:pt x="1091" y="1"/>
                    <a:pt x="992" y="24"/>
                    <a:pt x="893" y="63"/>
                  </a:cubicBezTo>
                  <a:lnTo>
                    <a:pt x="858" y="75"/>
                  </a:lnTo>
                  <a:lnTo>
                    <a:pt x="834" y="99"/>
                  </a:lnTo>
                  <a:cubicBezTo>
                    <a:pt x="608" y="99"/>
                    <a:pt x="429" y="158"/>
                    <a:pt x="286" y="277"/>
                  </a:cubicBezTo>
                  <a:cubicBezTo>
                    <a:pt x="167" y="361"/>
                    <a:pt x="84" y="468"/>
                    <a:pt x="48" y="599"/>
                  </a:cubicBezTo>
                  <a:cubicBezTo>
                    <a:pt x="12" y="694"/>
                    <a:pt x="0" y="777"/>
                    <a:pt x="0" y="873"/>
                  </a:cubicBezTo>
                  <a:cubicBezTo>
                    <a:pt x="0" y="992"/>
                    <a:pt x="12" y="1087"/>
                    <a:pt x="84" y="1182"/>
                  </a:cubicBezTo>
                  <a:cubicBezTo>
                    <a:pt x="143" y="1301"/>
                    <a:pt x="215" y="1420"/>
                    <a:pt x="346" y="1492"/>
                  </a:cubicBezTo>
                  <a:cubicBezTo>
                    <a:pt x="548" y="1682"/>
                    <a:pt x="834" y="1742"/>
                    <a:pt x="1132" y="1778"/>
                  </a:cubicBezTo>
                  <a:lnTo>
                    <a:pt x="1191" y="1778"/>
                  </a:lnTo>
                  <a:cubicBezTo>
                    <a:pt x="1263" y="1766"/>
                    <a:pt x="1346" y="1766"/>
                    <a:pt x="1441" y="1766"/>
                  </a:cubicBezTo>
                  <a:cubicBezTo>
                    <a:pt x="1489" y="1742"/>
                    <a:pt x="1548" y="1742"/>
                    <a:pt x="1584" y="1730"/>
                  </a:cubicBezTo>
                  <a:cubicBezTo>
                    <a:pt x="1858" y="1659"/>
                    <a:pt x="2048" y="1551"/>
                    <a:pt x="2144" y="1385"/>
                  </a:cubicBezTo>
                  <a:cubicBezTo>
                    <a:pt x="2179" y="1313"/>
                    <a:pt x="2227" y="1242"/>
                    <a:pt x="2263" y="1147"/>
                  </a:cubicBezTo>
                  <a:cubicBezTo>
                    <a:pt x="2286" y="1063"/>
                    <a:pt x="2298" y="968"/>
                    <a:pt x="2298" y="885"/>
                  </a:cubicBezTo>
                  <a:cubicBezTo>
                    <a:pt x="2298" y="777"/>
                    <a:pt x="2286" y="670"/>
                    <a:pt x="2251" y="575"/>
                  </a:cubicBezTo>
                  <a:cubicBezTo>
                    <a:pt x="2203" y="456"/>
                    <a:pt x="2108" y="337"/>
                    <a:pt x="1989" y="254"/>
                  </a:cubicBezTo>
                  <a:cubicBezTo>
                    <a:pt x="1786" y="99"/>
                    <a:pt x="1513" y="4"/>
                    <a:pt x="1263" y="4"/>
                  </a:cubicBezTo>
                  <a:cubicBezTo>
                    <a:pt x="1240" y="2"/>
                    <a:pt x="1218" y="1"/>
                    <a:pt x="11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9"/>
            <p:cNvSpPr/>
            <p:nvPr/>
          </p:nvSpPr>
          <p:spPr>
            <a:xfrm>
              <a:off x="1719250" y="3912400"/>
              <a:ext cx="44375" cy="35550"/>
            </a:xfrm>
            <a:custGeom>
              <a:rect b="b" l="l" r="r" t="t"/>
              <a:pathLst>
                <a:path extrusionOk="0" h="1422" w="1775">
                  <a:moveTo>
                    <a:pt x="782" y="1"/>
                  </a:moveTo>
                  <a:cubicBezTo>
                    <a:pt x="700" y="1"/>
                    <a:pt x="618" y="16"/>
                    <a:pt x="536" y="53"/>
                  </a:cubicBezTo>
                  <a:lnTo>
                    <a:pt x="405" y="136"/>
                  </a:lnTo>
                  <a:cubicBezTo>
                    <a:pt x="286" y="172"/>
                    <a:pt x="179" y="243"/>
                    <a:pt x="108" y="350"/>
                  </a:cubicBezTo>
                  <a:cubicBezTo>
                    <a:pt x="48" y="422"/>
                    <a:pt x="24" y="517"/>
                    <a:pt x="1" y="612"/>
                  </a:cubicBezTo>
                  <a:lnTo>
                    <a:pt x="1" y="672"/>
                  </a:lnTo>
                  <a:cubicBezTo>
                    <a:pt x="1" y="755"/>
                    <a:pt x="24" y="827"/>
                    <a:pt x="60" y="898"/>
                  </a:cubicBezTo>
                  <a:lnTo>
                    <a:pt x="96" y="946"/>
                  </a:lnTo>
                  <a:cubicBezTo>
                    <a:pt x="120" y="993"/>
                    <a:pt x="155" y="1053"/>
                    <a:pt x="179" y="1089"/>
                  </a:cubicBezTo>
                  <a:cubicBezTo>
                    <a:pt x="262" y="1184"/>
                    <a:pt x="358" y="1243"/>
                    <a:pt x="465" y="1291"/>
                  </a:cubicBezTo>
                  <a:lnTo>
                    <a:pt x="477" y="1303"/>
                  </a:lnTo>
                  <a:cubicBezTo>
                    <a:pt x="524" y="1327"/>
                    <a:pt x="572" y="1351"/>
                    <a:pt x="632" y="1362"/>
                  </a:cubicBezTo>
                  <a:cubicBezTo>
                    <a:pt x="715" y="1386"/>
                    <a:pt x="822" y="1422"/>
                    <a:pt x="929" y="1422"/>
                  </a:cubicBezTo>
                  <a:cubicBezTo>
                    <a:pt x="1120" y="1422"/>
                    <a:pt x="1286" y="1386"/>
                    <a:pt x="1405" y="1315"/>
                  </a:cubicBezTo>
                  <a:cubicBezTo>
                    <a:pt x="1513" y="1267"/>
                    <a:pt x="1596" y="1196"/>
                    <a:pt x="1655" y="1112"/>
                  </a:cubicBezTo>
                  <a:cubicBezTo>
                    <a:pt x="1691" y="1065"/>
                    <a:pt x="1703" y="1017"/>
                    <a:pt x="1727" y="970"/>
                  </a:cubicBezTo>
                  <a:cubicBezTo>
                    <a:pt x="1763" y="910"/>
                    <a:pt x="1775" y="827"/>
                    <a:pt x="1775" y="755"/>
                  </a:cubicBezTo>
                  <a:cubicBezTo>
                    <a:pt x="1775" y="660"/>
                    <a:pt x="1763" y="577"/>
                    <a:pt x="1715" y="517"/>
                  </a:cubicBezTo>
                  <a:cubicBezTo>
                    <a:pt x="1644" y="398"/>
                    <a:pt x="1596" y="315"/>
                    <a:pt x="1477" y="231"/>
                  </a:cubicBezTo>
                  <a:cubicBezTo>
                    <a:pt x="1417" y="184"/>
                    <a:pt x="1346" y="136"/>
                    <a:pt x="1274" y="112"/>
                  </a:cubicBezTo>
                  <a:lnTo>
                    <a:pt x="1239" y="100"/>
                  </a:lnTo>
                  <a:cubicBezTo>
                    <a:pt x="1108" y="17"/>
                    <a:pt x="953" y="5"/>
                    <a:pt x="858" y="5"/>
                  </a:cubicBezTo>
                  <a:cubicBezTo>
                    <a:pt x="832" y="2"/>
                    <a:pt x="807" y="1"/>
                    <a:pt x="7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7" name="Shape 187"/>
        <p:cNvGrpSpPr/>
        <p:nvPr/>
      </p:nvGrpSpPr>
      <p:grpSpPr>
        <a:xfrm>
          <a:off x="0" y="0"/>
          <a:ext cx="0" cy="0"/>
          <a:chOff x="0" y="0"/>
          <a:chExt cx="0" cy="0"/>
        </a:xfrm>
      </p:grpSpPr>
      <p:sp>
        <p:nvSpPr>
          <p:cNvPr id="188" name="Google Shape;188;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500"/>
              <a:buNone/>
              <a:defRPr/>
            </a:lvl1pPr>
          </a:lstStyle>
          <a:p/>
        </p:txBody>
      </p:sp>
      <p:grpSp>
        <p:nvGrpSpPr>
          <p:cNvPr id="189" name="Google Shape;189;p10"/>
          <p:cNvGrpSpPr/>
          <p:nvPr/>
        </p:nvGrpSpPr>
        <p:grpSpPr>
          <a:xfrm rot="4509432">
            <a:off x="7525736" y="3535955"/>
            <a:ext cx="2565877" cy="2778962"/>
            <a:chOff x="2606275" y="1142525"/>
            <a:chExt cx="795950" cy="862050"/>
          </a:xfrm>
        </p:grpSpPr>
        <p:sp>
          <p:nvSpPr>
            <p:cNvPr id="190" name="Google Shape;190;p10"/>
            <p:cNvSpPr/>
            <p:nvPr/>
          </p:nvSpPr>
          <p:spPr>
            <a:xfrm>
              <a:off x="2606275" y="1142525"/>
              <a:ext cx="795950" cy="862050"/>
            </a:xfrm>
            <a:custGeom>
              <a:rect b="b" l="l" r="r" t="t"/>
              <a:pathLst>
                <a:path extrusionOk="0" h="34482" w="31838">
                  <a:moveTo>
                    <a:pt x="20276" y="739"/>
                  </a:moveTo>
                  <a:cubicBezTo>
                    <a:pt x="20646" y="751"/>
                    <a:pt x="21015" y="751"/>
                    <a:pt x="21396" y="775"/>
                  </a:cubicBezTo>
                  <a:cubicBezTo>
                    <a:pt x="21574" y="775"/>
                    <a:pt x="21729" y="787"/>
                    <a:pt x="21908" y="799"/>
                  </a:cubicBezTo>
                  <a:cubicBezTo>
                    <a:pt x="22051" y="810"/>
                    <a:pt x="22170" y="810"/>
                    <a:pt x="22301" y="834"/>
                  </a:cubicBezTo>
                  <a:cubicBezTo>
                    <a:pt x="22539" y="870"/>
                    <a:pt x="22777" y="918"/>
                    <a:pt x="23003" y="977"/>
                  </a:cubicBezTo>
                  <a:lnTo>
                    <a:pt x="23801" y="1203"/>
                  </a:lnTo>
                  <a:cubicBezTo>
                    <a:pt x="24265" y="1334"/>
                    <a:pt x="24706" y="1513"/>
                    <a:pt x="25170" y="1691"/>
                  </a:cubicBezTo>
                  <a:cubicBezTo>
                    <a:pt x="25289" y="1751"/>
                    <a:pt x="25408" y="1799"/>
                    <a:pt x="25527" y="1858"/>
                  </a:cubicBezTo>
                  <a:cubicBezTo>
                    <a:pt x="25599" y="1882"/>
                    <a:pt x="25694" y="1930"/>
                    <a:pt x="25765" y="1977"/>
                  </a:cubicBezTo>
                  <a:cubicBezTo>
                    <a:pt x="25896" y="2049"/>
                    <a:pt x="26051" y="2120"/>
                    <a:pt x="26182" y="2203"/>
                  </a:cubicBezTo>
                  <a:cubicBezTo>
                    <a:pt x="26277" y="2239"/>
                    <a:pt x="26349" y="2299"/>
                    <a:pt x="26432" y="2346"/>
                  </a:cubicBezTo>
                  <a:cubicBezTo>
                    <a:pt x="26539" y="2406"/>
                    <a:pt x="26634" y="2465"/>
                    <a:pt x="26730" y="2525"/>
                  </a:cubicBezTo>
                  <a:cubicBezTo>
                    <a:pt x="26849" y="2620"/>
                    <a:pt x="26992" y="2692"/>
                    <a:pt x="27111" y="2775"/>
                  </a:cubicBezTo>
                  <a:cubicBezTo>
                    <a:pt x="27254" y="2882"/>
                    <a:pt x="27408" y="3001"/>
                    <a:pt x="27563" y="3120"/>
                  </a:cubicBezTo>
                  <a:lnTo>
                    <a:pt x="27551" y="3108"/>
                  </a:lnTo>
                  <a:lnTo>
                    <a:pt x="27551" y="3108"/>
                  </a:lnTo>
                  <a:cubicBezTo>
                    <a:pt x="27623" y="3168"/>
                    <a:pt x="27706" y="3227"/>
                    <a:pt x="27777" y="3299"/>
                  </a:cubicBezTo>
                  <a:cubicBezTo>
                    <a:pt x="27837" y="3358"/>
                    <a:pt x="27908" y="3406"/>
                    <a:pt x="27968" y="3466"/>
                  </a:cubicBezTo>
                  <a:cubicBezTo>
                    <a:pt x="28027" y="3525"/>
                    <a:pt x="28099" y="3585"/>
                    <a:pt x="28158" y="3656"/>
                  </a:cubicBezTo>
                  <a:cubicBezTo>
                    <a:pt x="28218" y="3716"/>
                    <a:pt x="28301" y="3775"/>
                    <a:pt x="28361" y="3846"/>
                  </a:cubicBezTo>
                  <a:cubicBezTo>
                    <a:pt x="28420" y="3906"/>
                    <a:pt x="28480" y="3989"/>
                    <a:pt x="28539" y="4049"/>
                  </a:cubicBezTo>
                  <a:cubicBezTo>
                    <a:pt x="28599" y="4108"/>
                    <a:pt x="28658" y="4180"/>
                    <a:pt x="28718" y="4239"/>
                  </a:cubicBezTo>
                  <a:cubicBezTo>
                    <a:pt x="28813" y="4370"/>
                    <a:pt x="28920" y="4489"/>
                    <a:pt x="29028" y="4620"/>
                  </a:cubicBezTo>
                  <a:cubicBezTo>
                    <a:pt x="29159" y="4799"/>
                    <a:pt x="29290" y="5001"/>
                    <a:pt x="29432" y="5180"/>
                  </a:cubicBezTo>
                  <a:cubicBezTo>
                    <a:pt x="29504" y="5275"/>
                    <a:pt x="29563" y="5370"/>
                    <a:pt x="29635" y="5478"/>
                  </a:cubicBezTo>
                  <a:cubicBezTo>
                    <a:pt x="29706" y="5597"/>
                    <a:pt x="29801" y="5728"/>
                    <a:pt x="29873" y="5847"/>
                  </a:cubicBezTo>
                  <a:cubicBezTo>
                    <a:pt x="29944" y="5966"/>
                    <a:pt x="30004" y="6085"/>
                    <a:pt x="30087" y="6216"/>
                  </a:cubicBezTo>
                  <a:cubicBezTo>
                    <a:pt x="30147" y="6323"/>
                    <a:pt x="30182" y="6406"/>
                    <a:pt x="30242" y="6513"/>
                  </a:cubicBezTo>
                  <a:cubicBezTo>
                    <a:pt x="30302" y="6621"/>
                    <a:pt x="30349" y="6728"/>
                    <a:pt x="30397" y="6823"/>
                  </a:cubicBezTo>
                  <a:cubicBezTo>
                    <a:pt x="30444" y="6930"/>
                    <a:pt x="30504" y="7049"/>
                    <a:pt x="30540" y="7156"/>
                  </a:cubicBezTo>
                  <a:cubicBezTo>
                    <a:pt x="30575" y="7228"/>
                    <a:pt x="30587" y="7287"/>
                    <a:pt x="30623" y="7359"/>
                  </a:cubicBezTo>
                  <a:cubicBezTo>
                    <a:pt x="30647" y="7454"/>
                    <a:pt x="30694" y="7526"/>
                    <a:pt x="30706" y="7621"/>
                  </a:cubicBezTo>
                  <a:cubicBezTo>
                    <a:pt x="30742" y="7704"/>
                    <a:pt x="30754" y="7799"/>
                    <a:pt x="30778" y="7871"/>
                  </a:cubicBezTo>
                  <a:cubicBezTo>
                    <a:pt x="30814" y="7954"/>
                    <a:pt x="30837" y="8049"/>
                    <a:pt x="30861" y="8121"/>
                  </a:cubicBezTo>
                  <a:cubicBezTo>
                    <a:pt x="30873" y="8216"/>
                    <a:pt x="30897" y="8299"/>
                    <a:pt x="30921" y="8395"/>
                  </a:cubicBezTo>
                  <a:cubicBezTo>
                    <a:pt x="30933" y="8478"/>
                    <a:pt x="30956" y="8573"/>
                    <a:pt x="30980" y="8657"/>
                  </a:cubicBezTo>
                  <a:cubicBezTo>
                    <a:pt x="31004" y="8835"/>
                    <a:pt x="31040" y="9002"/>
                    <a:pt x="31064" y="9180"/>
                  </a:cubicBezTo>
                  <a:cubicBezTo>
                    <a:pt x="31075" y="9240"/>
                    <a:pt x="31075" y="9300"/>
                    <a:pt x="31099" y="9359"/>
                  </a:cubicBezTo>
                  <a:cubicBezTo>
                    <a:pt x="31111" y="9431"/>
                    <a:pt x="31123" y="9526"/>
                    <a:pt x="31123" y="9597"/>
                  </a:cubicBezTo>
                  <a:cubicBezTo>
                    <a:pt x="31135" y="9704"/>
                    <a:pt x="31135" y="9788"/>
                    <a:pt x="31135" y="9895"/>
                  </a:cubicBezTo>
                  <a:cubicBezTo>
                    <a:pt x="31135" y="9966"/>
                    <a:pt x="31159" y="10026"/>
                    <a:pt x="31159" y="10097"/>
                  </a:cubicBezTo>
                  <a:cubicBezTo>
                    <a:pt x="31171" y="10443"/>
                    <a:pt x="31171" y="10788"/>
                    <a:pt x="31159" y="11133"/>
                  </a:cubicBezTo>
                  <a:cubicBezTo>
                    <a:pt x="31135" y="11490"/>
                    <a:pt x="31135" y="11847"/>
                    <a:pt x="31111" y="12181"/>
                  </a:cubicBezTo>
                  <a:cubicBezTo>
                    <a:pt x="31099" y="12359"/>
                    <a:pt x="31075" y="12526"/>
                    <a:pt x="31064" y="12705"/>
                  </a:cubicBezTo>
                  <a:cubicBezTo>
                    <a:pt x="31052" y="12871"/>
                    <a:pt x="31040" y="13050"/>
                    <a:pt x="31004" y="13217"/>
                  </a:cubicBezTo>
                  <a:cubicBezTo>
                    <a:pt x="30933" y="13788"/>
                    <a:pt x="30837" y="14372"/>
                    <a:pt x="30718" y="14955"/>
                  </a:cubicBezTo>
                  <a:cubicBezTo>
                    <a:pt x="30694" y="15098"/>
                    <a:pt x="30659" y="15253"/>
                    <a:pt x="30623" y="15396"/>
                  </a:cubicBezTo>
                  <a:lnTo>
                    <a:pt x="30528" y="15717"/>
                  </a:lnTo>
                  <a:cubicBezTo>
                    <a:pt x="30516" y="15753"/>
                    <a:pt x="30504" y="15812"/>
                    <a:pt x="30480" y="15860"/>
                  </a:cubicBezTo>
                  <a:cubicBezTo>
                    <a:pt x="30456" y="15955"/>
                    <a:pt x="30421" y="16038"/>
                    <a:pt x="30397" y="16146"/>
                  </a:cubicBezTo>
                  <a:cubicBezTo>
                    <a:pt x="30385" y="16205"/>
                    <a:pt x="30361" y="16265"/>
                    <a:pt x="30337" y="16312"/>
                  </a:cubicBezTo>
                  <a:cubicBezTo>
                    <a:pt x="30290" y="16443"/>
                    <a:pt x="30230" y="16562"/>
                    <a:pt x="30182" y="16693"/>
                  </a:cubicBezTo>
                  <a:cubicBezTo>
                    <a:pt x="30111" y="16848"/>
                    <a:pt x="30052" y="17003"/>
                    <a:pt x="29980" y="17158"/>
                  </a:cubicBezTo>
                  <a:cubicBezTo>
                    <a:pt x="29909" y="17301"/>
                    <a:pt x="29825" y="17467"/>
                    <a:pt x="29754" y="17622"/>
                  </a:cubicBezTo>
                  <a:cubicBezTo>
                    <a:pt x="29682" y="17765"/>
                    <a:pt x="29611" y="17920"/>
                    <a:pt x="29516" y="18063"/>
                  </a:cubicBezTo>
                  <a:cubicBezTo>
                    <a:pt x="29444" y="18217"/>
                    <a:pt x="29349" y="18348"/>
                    <a:pt x="29278" y="18491"/>
                  </a:cubicBezTo>
                  <a:cubicBezTo>
                    <a:pt x="29111" y="18789"/>
                    <a:pt x="28932" y="19086"/>
                    <a:pt x="28754" y="19372"/>
                  </a:cubicBezTo>
                  <a:lnTo>
                    <a:pt x="28218" y="20218"/>
                  </a:lnTo>
                  <a:cubicBezTo>
                    <a:pt x="28039" y="20503"/>
                    <a:pt x="27849" y="20789"/>
                    <a:pt x="27670" y="21075"/>
                  </a:cubicBezTo>
                  <a:cubicBezTo>
                    <a:pt x="27468" y="21396"/>
                    <a:pt x="27265" y="21730"/>
                    <a:pt x="27051" y="22039"/>
                  </a:cubicBezTo>
                  <a:cubicBezTo>
                    <a:pt x="26646" y="22635"/>
                    <a:pt x="26230" y="23194"/>
                    <a:pt x="25801" y="23766"/>
                  </a:cubicBezTo>
                  <a:cubicBezTo>
                    <a:pt x="25658" y="23932"/>
                    <a:pt x="25539" y="24087"/>
                    <a:pt x="25408" y="24242"/>
                  </a:cubicBezTo>
                  <a:cubicBezTo>
                    <a:pt x="25265" y="24420"/>
                    <a:pt x="25099" y="24599"/>
                    <a:pt x="24932" y="24766"/>
                  </a:cubicBezTo>
                  <a:cubicBezTo>
                    <a:pt x="24610" y="25123"/>
                    <a:pt x="24265" y="25456"/>
                    <a:pt x="23932" y="25802"/>
                  </a:cubicBezTo>
                  <a:cubicBezTo>
                    <a:pt x="23682" y="26052"/>
                    <a:pt x="23432" y="26290"/>
                    <a:pt x="23182" y="26552"/>
                  </a:cubicBezTo>
                  <a:cubicBezTo>
                    <a:pt x="22920" y="26790"/>
                    <a:pt x="22658" y="27028"/>
                    <a:pt x="22384" y="27266"/>
                  </a:cubicBezTo>
                  <a:cubicBezTo>
                    <a:pt x="22110" y="27504"/>
                    <a:pt x="21836" y="27742"/>
                    <a:pt x="21539" y="27957"/>
                  </a:cubicBezTo>
                  <a:lnTo>
                    <a:pt x="20693" y="28635"/>
                  </a:lnTo>
                  <a:cubicBezTo>
                    <a:pt x="20062" y="29088"/>
                    <a:pt x="19443" y="29540"/>
                    <a:pt x="18812" y="29981"/>
                  </a:cubicBezTo>
                  <a:cubicBezTo>
                    <a:pt x="18252" y="30397"/>
                    <a:pt x="17669" y="30802"/>
                    <a:pt x="17074" y="31195"/>
                  </a:cubicBezTo>
                  <a:cubicBezTo>
                    <a:pt x="16764" y="31386"/>
                    <a:pt x="16455" y="31588"/>
                    <a:pt x="16121" y="31767"/>
                  </a:cubicBezTo>
                  <a:lnTo>
                    <a:pt x="15097" y="32302"/>
                  </a:lnTo>
                  <a:cubicBezTo>
                    <a:pt x="14788" y="32469"/>
                    <a:pt x="14490" y="32624"/>
                    <a:pt x="14169" y="32767"/>
                  </a:cubicBezTo>
                  <a:cubicBezTo>
                    <a:pt x="13990" y="32862"/>
                    <a:pt x="13811" y="32933"/>
                    <a:pt x="13633" y="33005"/>
                  </a:cubicBezTo>
                  <a:cubicBezTo>
                    <a:pt x="13490" y="33064"/>
                    <a:pt x="13323" y="33136"/>
                    <a:pt x="13180" y="33195"/>
                  </a:cubicBezTo>
                  <a:cubicBezTo>
                    <a:pt x="12978" y="33279"/>
                    <a:pt x="12799" y="33350"/>
                    <a:pt x="12609" y="33422"/>
                  </a:cubicBezTo>
                  <a:cubicBezTo>
                    <a:pt x="12418" y="33493"/>
                    <a:pt x="12228" y="33553"/>
                    <a:pt x="12025" y="33612"/>
                  </a:cubicBezTo>
                  <a:cubicBezTo>
                    <a:pt x="11835" y="33672"/>
                    <a:pt x="11644" y="33731"/>
                    <a:pt x="11430" y="33779"/>
                  </a:cubicBezTo>
                  <a:cubicBezTo>
                    <a:pt x="11335" y="33814"/>
                    <a:pt x="11228" y="33838"/>
                    <a:pt x="11109" y="33850"/>
                  </a:cubicBezTo>
                  <a:cubicBezTo>
                    <a:pt x="11013" y="33874"/>
                    <a:pt x="10930" y="33886"/>
                    <a:pt x="10823" y="33898"/>
                  </a:cubicBezTo>
                  <a:lnTo>
                    <a:pt x="10382" y="33945"/>
                  </a:lnTo>
                  <a:cubicBezTo>
                    <a:pt x="10216" y="33957"/>
                    <a:pt x="10049" y="33957"/>
                    <a:pt x="9882" y="33957"/>
                  </a:cubicBezTo>
                  <a:cubicBezTo>
                    <a:pt x="9728" y="33957"/>
                    <a:pt x="9561" y="33945"/>
                    <a:pt x="9394" y="33945"/>
                  </a:cubicBezTo>
                  <a:cubicBezTo>
                    <a:pt x="9288" y="33981"/>
                    <a:pt x="9199" y="33991"/>
                    <a:pt x="9117" y="33991"/>
                  </a:cubicBezTo>
                  <a:cubicBezTo>
                    <a:pt x="9061" y="33991"/>
                    <a:pt x="9007" y="33986"/>
                    <a:pt x="8954" y="33981"/>
                  </a:cubicBezTo>
                  <a:cubicBezTo>
                    <a:pt x="8727" y="33934"/>
                    <a:pt x="8501" y="33898"/>
                    <a:pt x="8275" y="33838"/>
                  </a:cubicBezTo>
                  <a:cubicBezTo>
                    <a:pt x="8156" y="33814"/>
                    <a:pt x="8037" y="33779"/>
                    <a:pt x="7918" y="33743"/>
                  </a:cubicBezTo>
                  <a:cubicBezTo>
                    <a:pt x="7823" y="33707"/>
                    <a:pt x="7727" y="33660"/>
                    <a:pt x="7620" y="33636"/>
                  </a:cubicBezTo>
                  <a:cubicBezTo>
                    <a:pt x="7537" y="33588"/>
                    <a:pt x="7442" y="33564"/>
                    <a:pt x="7358" y="33517"/>
                  </a:cubicBezTo>
                  <a:cubicBezTo>
                    <a:pt x="7251" y="33457"/>
                    <a:pt x="7132" y="33410"/>
                    <a:pt x="7025" y="33350"/>
                  </a:cubicBezTo>
                  <a:cubicBezTo>
                    <a:pt x="6930" y="33291"/>
                    <a:pt x="6822" y="33231"/>
                    <a:pt x="6727" y="33172"/>
                  </a:cubicBezTo>
                  <a:cubicBezTo>
                    <a:pt x="6656" y="33124"/>
                    <a:pt x="6584" y="33064"/>
                    <a:pt x="6513" y="33005"/>
                  </a:cubicBezTo>
                  <a:cubicBezTo>
                    <a:pt x="6418" y="32933"/>
                    <a:pt x="6310" y="32862"/>
                    <a:pt x="6239" y="32767"/>
                  </a:cubicBezTo>
                  <a:cubicBezTo>
                    <a:pt x="6156" y="32683"/>
                    <a:pt x="6072" y="32588"/>
                    <a:pt x="6001" y="32505"/>
                  </a:cubicBezTo>
                  <a:cubicBezTo>
                    <a:pt x="5822" y="32267"/>
                    <a:pt x="5691" y="32005"/>
                    <a:pt x="5572" y="31743"/>
                  </a:cubicBezTo>
                  <a:cubicBezTo>
                    <a:pt x="5501" y="31528"/>
                    <a:pt x="5441" y="31326"/>
                    <a:pt x="5406" y="31100"/>
                  </a:cubicBezTo>
                  <a:cubicBezTo>
                    <a:pt x="5394" y="30921"/>
                    <a:pt x="5382" y="30743"/>
                    <a:pt x="5394" y="30552"/>
                  </a:cubicBezTo>
                  <a:cubicBezTo>
                    <a:pt x="5394" y="30457"/>
                    <a:pt x="5406" y="30362"/>
                    <a:pt x="5406" y="30266"/>
                  </a:cubicBezTo>
                  <a:cubicBezTo>
                    <a:pt x="5406" y="30135"/>
                    <a:pt x="5441" y="30016"/>
                    <a:pt x="5453" y="29885"/>
                  </a:cubicBezTo>
                  <a:cubicBezTo>
                    <a:pt x="5477" y="29731"/>
                    <a:pt x="5501" y="29588"/>
                    <a:pt x="5525" y="29433"/>
                  </a:cubicBezTo>
                  <a:cubicBezTo>
                    <a:pt x="5537" y="29373"/>
                    <a:pt x="5560" y="29314"/>
                    <a:pt x="5572" y="29242"/>
                  </a:cubicBezTo>
                  <a:cubicBezTo>
                    <a:pt x="5572" y="29207"/>
                    <a:pt x="5584" y="29171"/>
                    <a:pt x="5584" y="29135"/>
                  </a:cubicBezTo>
                  <a:cubicBezTo>
                    <a:pt x="5620" y="29052"/>
                    <a:pt x="5644" y="28957"/>
                    <a:pt x="5656" y="28850"/>
                  </a:cubicBezTo>
                  <a:cubicBezTo>
                    <a:pt x="5691" y="28766"/>
                    <a:pt x="5715" y="28695"/>
                    <a:pt x="5751" y="28611"/>
                  </a:cubicBezTo>
                  <a:cubicBezTo>
                    <a:pt x="5775" y="28540"/>
                    <a:pt x="5810" y="28457"/>
                    <a:pt x="5834" y="28373"/>
                  </a:cubicBezTo>
                  <a:cubicBezTo>
                    <a:pt x="5894" y="28230"/>
                    <a:pt x="5941" y="28099"/>
                    <a:pt x="6001" y="27945"/>
                  </a:cubicBezTo>
                  <a:cubicBezTo>
                    <a:pt x="6215" y="27457"/>
                    <a:pt x="6418" y="26980"/>
                    <a:pt x="6644" y="26492"/>
                  </a:cubicBezTo>
                  <a:cubicBezTo>
                    <a:pt x="6763" y="26218"/>
                    <a:pt x="6846" y="25956"/>
                    <a:pt x="6941" y="25683"/>
                  </a:cubicBezTo>
                  <a:cubicBezTo>
                    <a:pt x="7049" y="25397"/>
                    <a:pt x="7108" y="25099"/>
                    <a:pt x="7132" y="24801"/>
                  </a:cubicBezTo>
                  <a:cubicBezTo>
                    <a:pt x="7180" y="24444"/>
                    <a:pt x="7144" y="24075"/>
                    <a:pt x="7072" y="23718"/>
                  </a:cubicBezTo>
                  <a:cubicBezTo>
                    <a:pt x="7013" y="23432"/>
                    <a:pt x="6930" y="23170"/>
                    <a:pt x="6811" y="22896"/>
                  </a:cubicBezTo>
                  <a:cubicBezTo>
                    <a:pt x="6715" y="22694"/>
                    <a:pt x="6596" y="22480"/>
                    <a:pt x="6465" y="22301"/>
                  </a:cubicBezTo>
                  <a:cubicBezTo>
                    <a:pt x="6346" y="22146"/>
                    <a:pt x="6227" y="21992"/>
                    <a:pt x="6096" y="21861"/>
                  </a:cubicBezTo>
                  <a:lnTo>
                    <a:pt x="5918" y="21682"/>
                  </a:lnTo>
                  <a:cubicBezTo>
                    <a:pt x="5834" y="21611"/>
                    <a:pt x="5763" y="21527"/>
                    <a:pt x="5691" y="21468"/>
                  </a:cubicBezTo>
                  <a:cubicBezTo>
                    <a:pt x="5620" y="21408"/>
                    <a:pt x="5537" y="21337"/>
                    <a:pt x="5465" y="21277"/>
                  </a:cubicBezTo>
                  <a:cubicBezTo>
                    <a:pt x="5334" y="21158"/>
                    <a:pt x="5203" y="21051"/>
                    <a:pt x="5048" y="20956"/>
                  </a:cubicBezTo>
                  <a:cubicBezTo>
                    <a:pt x="4751" y="20730"/>
                    <a:pt x="4453" y="20539"/>
                    <a:pt x="4155" y="20313"/>
                  </a:cubicBezTo>
                  <a:cubicBezTo>
                    <a:pt x="3858" y="20098"/>
                    <a:pt x="3560" y="19896"/>
                    <a:pt x="3274" y="19670"/>
                  </a:cubicBezTo>
                  <a:cubicBezTo>
                    <a:pt x="3179" y="19587"/>
                    <a:pt x="3060" y="19491"/>
                    <a:pt x="2953" y="19408"/>
                  </a:cubicBezTo>
                  <a:cubicBezTo>
                    <a:pt x="2846" y="19313"/>
                    <a:pt x="2727" y="19206"/>
                    <a:pt x="2620" y="19122"/>
                  </a:cubicBezTo>
                  <a:lnTo>
                    <a:pt x="2310" y="18813"/>
                  </a:lnTo>
                  <a:cubicBezTo>
                    <a:pt x="2191" y="18658"/>
                    <a:pt x="2060" y="18527"/>
                    <a:pt x="1941" y="18372"/>
                  </a:cubicBezTo>
                  <a:cubicBezTo>
                    <a:pt x="1822" y="18217"/>
                    <a:pt x="1703" y="18039"/>
                    <a:pt x="1596" y="17860"/>
                  </a:cubicBezTo>
                  <a:cubicBezTo>
                    <a:pt x="1536" y="17753"/>
                    <a:pt x="1488" y="17646"/>
                    <a:pt x="1429" y="17539"/>
                  </a:cubicBezTo>
                  <a:cubicBezTo>
                    <a:pt x="1357" y="17408"/>
                    <a:pt x="1298" y="17265"/>
                    <a:pt x="1238" y="17110"/>
                  </a:cubicBezTo>
                  <a:cubicBezTo>
                    <a:pt x="1226" y="17062"/>
                    <a:pt x="1215" y="17027"/>
                    <a:pt x="1179" y="16967"/>
                  </a:cubicBezTo>
                  <a:cubicBezTo>
                    <a:pt x="1155" y="16908"/>
                    <a:pt x="1119" y="16824"/>
                    <a:pt x="1107" y="16753"/>
                  </a:cubicBezTo>
                  <a:cubicBezTo>
                    <a:pt x="1072" y="16681"/>
                    <a:pt x="1060" y="16622"/>
                    <a:pt x="1048" y="16550"/>
                  </a:cubicBezTo>
                  <a:cubicBezTo>
                    <a:pt x="1036" y="16467"/>
                    <a:pt x="1000" y="16408"/>
                    <a:pt x="988" y="16336"/>
                  </a:cubicBezTo>
                  <a:cubicBezTo>
                    <a:pt x="976" y="16265"/>
                    <a:pt x="953" y="16193"/>
                    <a:pt x="929" y="16134"/>
                  </a:cubicBezTo>
                  <a:cubicBezTo>
                    <a:pt x="917" y="16050"/>
                    <a:pt x="881" y="15979"/>
                    <a:pt x="869" y="15919"/>
                  </a:cubicBezTo>
                  <a:cubicBezTo>
                    <a:pt x="834" y="15788"/>
                    <a:pt x="822" y="15657"/>
                    <a:pt x="798" y="15515"/>
                  </a:cubicBezTo>
                  <a:cubicBezTo>
                    <a:pt x="798" y="15455"/>
                    <a:pt x="774" y="15384"/>
                    <a:pt x="774" y="15324"/>
                  </a:cubicBezTo>
                  <a:cubicBezTo>
                    <a:pt x="774" y="15265"/>
                    <a:pt x="762" y="15193"/>
                    <a:pt x="762" y="15134"/>
                  </a:cubicBezTo>
                  <a:cubicBezTo>
                    <a:pt x="762" y="15038"/>
                    <a:pt x="762" y="14967"/>
                    <a:pt x="750" y="14884"/>
                  </a:cubicBezTo>
                  <a:cubicBezTo>
                    <a:pt x="750" y="14824"/>
                    <a:pt x="738" y="14741"/>
                    <a:pt x="750" y="14681"/>
                  </a:cubicBezTo>
                  <a:lnTo>
                    <a:pt x="750" y="14419"/>
                  </a:lnTo>
                  <a:lnTo>
                    <a:pt x="750" y="14241"/>
                  </a:lnTo>
                  <a:cubicBezTo>
                    <a:pt x="762" y="14086"/>
                    <a:pt x="774" y="13955"/>
                    <a:pt x="798" y="13812"/>
                  </a:cubicBezTo>
                  <a:cubicBezTo>
                    <a:pt x="822" y="13633"/>
                    <a:pt x="857" y="13431"/>
                    <a:pt x="881" y="13252"/>
                  </a:cubicBezTo>
                  <a:cubicBezTo>
                    <a:pt x="917" y="13133"/>
                    <a:pt x="929" y="13014"/>
                    <a:pt x="953" y="12895"/>
                  </a:cubicBezTo>
                  <a:cubicBezTo>
                    <a:pt x="988" y="12776"/>
                    <a:pt x="1012" y="12681"/>
                    <a:pt x="1048" y="12562"/>
                  </a:cubicBezTo>
                  <a:cubicBezTo>
                    <a:pt x="1060" y="12479"/>
                    <a:pt x="1096" y="12395"/>
                    <a:pt x="1119" y="12324"/>
                  </a:cubicBezTo>
                  <a:cubicBezTo>
                    <a:pt x="1167" y="12169"/>
                    <a:pt x="1215" y="12038"/>
                    <a:pt x="1250" y="11907"/>
                  </a:cubicBezTo>
                  <a:cubicBezTo>
                    <a:pt x="1286" y="11824"/>
                    <a:pt x="1310" y="11740"/>
                    <a:pt x="1346" y="11669"/>
                  </a:cubicBezTo>
                  <a:cubicBezTo>
                    <a:pt x="1369" y="11574"/>
                    <a:pt x="1417" y="11490"/>
                    <a:pt x="1453" y="11407"/>
                  </a:cubicBezTo>
                  <a:cubicBezTo>
                    <a:pt x="1488" y="11324"/>
                    <a:pt x="1536" y="11228"/>
                    <a:pt x="1572" y="11145"/>
                  </a:cubicBezTo>
                  <a:cubicBezTo>
                    <a:pt x="1607" y="11074"/>
                    <a:pt x="1643" y="10978"/>
                    <a:pt x="1691" y="10907"/>
                  </a:cubicBezTo>
                  <a:cubicBezTo>
                    <a:pt x="1750" y="10812"/>
                    <a:pt x="1786" y="10716"/>
                    <a:pt x="1846" y="10621"/>
                  </a:cubicBezTo>
                  <a:cubicBezTo>
                    <a:pt x="1881" y="10562"/>
                    <a:pt x="1929" y="10490"/>
                    <a:pt x="1965" y="10431"/>
                  </a:cubicBezTo>
                  <a:cubicBezTo>
                    <a:pt x="2024" y="10335"/>
                    <a:pt x="2084" y="10252"/>
                    <a:pt x="2131" y="10157"/>
                  </a:cubicBezTo>
                  <a:cubicBezTo>
                    <a:pt x="2179" y="10085"/>
                    <a:pt x="2227" y="10014"/>
                    <a:pt x="2262" y="9954"/>
                  </a:cubicBezTo>
                  <a:cubicBezTo>
                    <a:pt x="2369" y="9800"/>
                    <a:pt x="2477" y="9669"/>
                    <a:pt x="2584" y="9526"/>
                  </a:cubicBezTo>
                  <a:cubicBezTo>
                    <a:pt x="2679" y="9383"/>
                    <a:pt x="2798" y="9252"/>
                    <a:pt x="2905" y="9109"/>
                  </a:cubicBezTo>
                  <a:cubicBezTo>
                    <a:pt x="2953" y="9050"/>
                    <a:pt x="3012" y="9002"/>
                    <a:pt x="3060" y="8942"/>
                  </a:cubicBezTo>
                  <a:cubicBezTo>
                    <a:pt x="3131" y="8871"/>
                    <a:pt x="3203" y="8776"/>
                    <a:pt x="3274" y="8704"/>
                  </a:cubicBezTo>
                  <a:lnTo>
                    <a:pt x="3417" y="8573"/>
                  </a:lnTo>
                  <a:lnTo>
                    <a:pt x="3667" y="8311"/>
                  </a:lnTo>
                  <a:cubicBezTo>
                    <a:pt x="3798" y="8192"/>
                    <a:pt x="3917" y="8073"/>
                    <a:pt x="4048" y="7942"/>
                  </a:cubicBezTo>
                  <a:cubicBezTo>
                    <a:pt x="4310" y="7704"/>
                    <a:pt x="4560" y="7478"/>
                    <a:pt x="4810" y="7264"/>
                  </a:cubicBezTo>
                  <a:cubicBezTo>
                    <a:pt x="4929" y="7156"/>
                    <a:pt x="5048" y="7049"/>
                    <a:pt x="5179" y="6942"/>
                  </a:cubicBezTo>
                  <a:cubicBezTo>
                    <a:pt x="5334" y="6823"/>
                    <a:pt x="5477" y="6704"/>
                    <a:pt x="5620" y="6585"/>
                  </a:cubicBezTo>
                  <a:lnTo>
                    <a:pt x="5644" y="6561"/>
                  </a:lnTo>
                  <a:cubicBezTo>
                    <a:pt x="5751" y="6490"/>
                    <a:pt x="5870" y="6394"/>
                    <a:pt x="5977" y="6323"/>
                  </a:cubicBezTo>
                  <a:cubicBezTo>
                    <a:pt x="6037" y="6275"/>
                    <a:pt x="6072" y="6252"/>
                    <a:pt x="6132" y="6204"/>
                  </a:cubicBezTo>
                  <a:cubicBezTo>
                    <a:pt x="6310" y="6085"/>
                    <a:pt x="6489" y="5966"/>
                    <a:pt x="6656" y="5835"/>
                  </a:cubicBezTo>
                  <a:cubicBezTo>
                    <a:pt x="6787" y="5740"/>
                    <a:pt x="6941" y="5656"/>
                    <a:pt x="7072" y="5561"/>
                  </a:cubicBezTo>
                  <a:cubicBezTo>
                    <a:pt x="7203" y="5478"/>
                    <a:pt x="7346" y="5382"/>
                    <a:pt x="7477" y="5311"/>
                  </a:cubicBezTo>
                  <a:cubicBezTo>
                    <a:pt x="8001" y="5013"/>
                    <a:pt x="8501" y="4716"/>
                    <a:pt x="9037" y="4418"/>
                  </a:cubicBezTo>
                  <a:lnTo>
                    <a:pt x="9037" y="4418"/>
                  </a:lnTo>
                  <a:cubicBezTo>
                    <a:pt x="8966" y="4478"/>
                    <a:pt x="8894" y="4549"/>
                    <a:pt x="8811" y="4608"/>
                  </a:cubicBezTo>
                  <a:cubicBezTo>
                    <a:pt x="8680" y="4728"/>
                    <a:pt x="8561" y="4835"/>
                    <a:pt x="8442" y="4954"/>
                  </a:cubicBezTo>
                  <a:cubicBezTo>
                    <a:pt x="8132" y="5240"/>
                    <a:pt x="7834" y="5513"/>
                    <a:pt x="7525" y="5787"/>
                  </a:cubicBezTo>
                  <a:cubicBezTo>
                    <a:pt x="7406" y="5894"/>
                    <a:pt x="7418" y="6085"/>
                    <a:pt x="7525" y="6192"/>
                  </a:cubicBezTo>
                  <a:cubicBezTo>
                    <a:pt x="7584" y="6252"/>
                    <a:pt x="7656" y="6275"/>
                    <a:pt x="7727" y="6275"/>
                  </a:cubicBezTo>
                  <a:cubicBezTo>
                    <a:pt x="7799" y="6275"/>
                    <a:pt x="7882" y="6252"/>
                    <a:pt x="7942" y="6192"/>
                  </a:cubicBezTo>
                  <a:cubicBezTo>
                    <a:pt x="8251" y="5918"/>
                    <a:pt x="8573" y="5668"/>
                    <a:pt x="8894" y="5394"/>
                  </a:cubicBezTo>
                  <a:cubicBezTo>
                    <a:pt x="9132" y="5204"/>
                    <a:pt x="9382" y="5013"/>
                    <a:pt x="9620" y="4823"/>
                  </a:cubicBezTo>
                  <a:cubicBezTo>
                    <a:pt x="9763" y="4704"/>
                    <a:pt x="9930" y="4597"/>
                    <a:pt x="10085" y="4478"/>
                  </a:cubicBezTo>
                  <a:cubicBezTo>
                    <a:pt x="10228" y="4370"/>
                    <a:pt x="10382" y="4263"/>
                    <a:pt x="10537" y="4168"/>
                  </a:cubicBezTo>
                  <a:cubicBezTo>
                    <a:pt x="10656" y="4073"/>
                    <a:pt x="10799" y="4001"/>
                    <a:pt x="10918" y="3906"/>
                  </a:cubicBezTo>
                  <a:cubicBezTo>
                    <a:pt x="11013" y="3835"/>
                    <a:pt x="11132" y="3775"/>
                    <a:pt x="11240" y="3704"/>
                  </a:cubicBezTo>
                  <a:cubicBezTo>
                    <a:pt x="11287" y="3668"/>
                    <a:pt x="11347" y="3644"/>
                    <a:pt x="11394" y="3608"/>
                  </a:cubicBezTo>
                  <a:cubicBezTo>
                    <a:pt x="11704" y="3430"/>
                    <a:pt x="12014" y="3251"/>
                    <a:pt x="12323" y="3096"/>
                  </a:cubicBezTo>
                  <a:cubicBezTo>
                    <a:pt x="12526" y="2989"/>
                    <a:pt x="12728" y="2882"/>
                    <a:pt x="12918" y="2775"/>
                  </a:cubicBezTo>
                  <a:cubicBezTo>
                    <a:pt x="13073" y="2704"/>
                    <a:pt x="13216" y="2632"/>
                    <a:pt x="13383" y="2561"/>
                  </a:cubicBezTo>
                  <a:cubicBezTo>
                    <a:pt x="13514" y="2477"/>
                    <a:pt x="13669" y="2406"/>
                    <a:pt x="13799" y="2346"/>
                  </a:cubicBezTo>
                  <a:cubicBezTo>
                    <a:pt x="14026" y="2239"/>
                    <a:pt x="14228" y="2156"/>
                    <a:pt x="14454" y="2049"/>
                  </a:cubicBezTo>
                  <a:cubicBezTo>
                    <a:pt x="14752" y="1918"/>
                    <a:pt x="15050" y="1799"/>
                    <a:pt x="15347" y="1668"/>
                  </a:cubicBezTo>
                  <a:cubicBezTo>
                    <a:pt x="15597" y="1572"/>
                    <a:pt x="15859" y="1489"/>
                    <a:pt x="16097" y="1382"/>
                  </a:cubicBezTo>
                  <a:cubicBezTo>
                    <a:pt x="16193" y="1334"/>
                    <a:pt x="16312" y="1322"/>
                    <a:pt x="16419" y="1275"/>
                  </a:cubicBezTo>
                  <a:cubicBezTo>
                    <a:pt x="16574" y="1227"/>
                    <a:pt x="16705" y="1191"/>
                    <a:pt x="16847" y="1144"/>
                  </a:cubicBezTo>
                  <a:cubicBezTo>
                    <a:pt x="16955" y="1108"/>
                    <a:pt x="17062" y="1096"/>
                    <a:pt x="17181" y="1072"/>
                  </a:cubicBezTo>
                  <a:cubicBezTo>
                    <a:pt x="17324" y="1037"/>
                    <a:pt x="17467" y="1013"/>
                    <a:pt x="17609" y="965"/>
                  </a:cubicBezTo>
                  <a:cubicBezTo>
                    <a:pt x="17645" y="965"/>
                    <a:pt x="17669" y="953"/>
                    <a:pt x="17705" y="953"/>
                  </a:cubicBezTo>
                  <a:cubicBezTo>
                    <a:pt x="17788" y="929"/>
                    <a:pt x="17883" y="918"/>
                    <a:pt x="17955" y="906"/>
                  </a:cubicBezTo>
                  <a:cubicBezTo>
                    <a:pt x="18062" y="894"/>
                    <a:pt x="18181" y="870"/>
                    <a:pt x="18276" y="846"/>
                  </a:cubicBezTo>
                  <a:cubicBezTo>
                    <a:pt x="18455" y="834"/>
                    <a:pt x="18633" y="810"/>
                    <a:pt x="18812" y="787"/>
                  </a:cubicBezTo>
                  <a:cubicBezTo>
                    <a:pt x="18967" y="775"/>
                    <a:pt x="19098" y="775"/>
                    <a:pt x="19253" y="751"/>
                  </a:cubicBezTo>
                  <a:cubicBezTo>
                    <a:pt x="19407" y="751"/>
                    <a:pt x="19562" y="739"/>
                    <a:pt x="19729" y="739"/>
                  </a:cubicBezTo>
                  <a:close/>
                  <a:moveTo>
                    <a:pt x="19634" y="1"/>
                  </a:moveTo>
                  <a:cubicBezTo>
                    <a:pt x="19431" y="13"/>
                    <a:pt x="19229" y="13"/>
                    <a:pt x="19026" y="25"/>
                  </a:cubicBezTo>
                  <a:cubicBezTo>
                    <a:pt x="18848" y="48"/>
                    <a:pt x="18681" y="60"/>
                    <a:pt x="18502" y="72"/>
                  </a:cubicBezTo>
                  <a:cubicBezTo>
                    <a:pt x="18324" y="84"/>
                    <a:pt x="18145" y="120"/>
                    <a:pt x="17967" y="144"/>
                  </a:cubicBezTo>
                  <a:cubicBezTo>
                    <a:pt x="17836" y="167"/>
                    <a:pt x="17705" y="191"/>
                    <a:pt x="17562" y="203"/>
                  </a:cubicBezTo>
                  <a:cubicBezTo>
                    <a:pt x="17526" y="227"/>
                    <a:pt x="17467" y="227"/>
                    <a:pt x="17419" y="239"/>
                  </a:cubicBezTo>
                  <a:cubicBezTo>
                    <a:pt x="17193" y="287"/>
                    <a:pt x="16967" y="346"/>
                    <a:pt x="16752" y="382"/>
                  </a:cubicBezTo>
                  <a:cubicBezTo>
                    <a:pt x="16586" y="418"/>
                    <a:pt x="16431" y="477"/>
                    <a:pt x="16276" y="525"/>
                  </a:cubicBezTo>
                  <a:lnTo>
                    <a:pt x="15824" y="656"/>
                  </a:lnTo>
                  <a:cubicBezTo>
                    <a:pt x="15597" y="727"/>
                    <a:pt x="15383" y="822"/>
                    <a:pt x="15157" y="894"/>
                  </a:cubicBezTo>
                  <a:cubicBezTo>
                    <a:pt x="14978" y="965"/>
                    <a:pt x="14800" y="1037"/>
                    <a:pt x="14597" y="1120"/>
                  </a:cubicBezTo>
                  <a:lnTo>
                    <a:pt x="14157" y="1299"/>
                  </a:lnTo>
                  <a:lnTo>
                    <a:pt x="13490" y="1608"/>
                  </a:lnTo>
                  <a:cubicBezTo>
                    <a:pt x="13407" y="1632"/>
                    <a:pt x="13323" y="1668"/>
                    <a:pt x="13252" y="1680"/>
                  </a:cubicBezTo>
                  <a:cubicBezTo>
                    <a:pt x="12990" y="1775"/>
                    <a:pt x="12764" y="1858"/>
                    <a:pt x="12502" y="1953"/>
                  </a:cubicBezTo>
                  <a:cubicBezTo>
                    <a:pt x="12180" y="2072"/>
                    <a:pt x="11847" y="2203"/>
                    <a:pt x="11525" y="2334"/>
                  </a:cubicBezTo>
                  <a:cubicBezTo>
                    <a:pt x="11323" y="2406"/>
                    <a:pt x="11144" y="2501"/>
                    <a:pt x="10966" y="2573"/>
                  </a:cubicBezTo>
                  <a:cubicBezTo>
                    <a:pt x="10835" y="2632"/>
                    <a:pt x="10692" y="2692"/>
                    <a:pt x="10549" y="2763"/>
                  </a:cubicBezTo>
                  <a:cubicBezTo>
                    <a:pt x="10216" y="2930"/>
                    <a:pt x="9859" y="3108"/>
                    <a:pt x="9513" y="3287"/>
                  </a:cubicBezTo>
                  <a:cubicBezTo>
                    <a:pt x="9347" y="3382"/>
                    <a:pt x="9180" y="3454"/>
                    <a:pt x="9025" y="3537"/>
                  </a:cubicBezTo>
                  <a:lnTo>
                    <a:pt x="8442" y="3858"/>
                  </a:lnTo>
                  <a:lnTo>
                    <a:pt x="8037" y="4073"/>
                  </a:lnTo>
                  <a:cubicBezTo>
                    <a:pt x="7894" y="4168"/>
                    <a:pt x="7739" y="4239"/>
                    <a:pt x="7596" y="4335"/>
                  </a:cubicBezTo>
                  <a:cubicBezTo>
                    <a:pt x="7406" y="4454"/>
                    <a:pt x="7192" y="4573"/>
                    <a:pt x="7001" y="4692"/>
                  </a:cubicBezTo>
                  <a:cubicBezTo>
                    <a:pt x="6846" y="4775"/>
                    <a:pt x="6680" y="4882"/>
                    <a:pt x="6537" y="4989"/>
                  </a:cubicBezTo>
                  <a:cubicBezTo>
                    <a:pt x="6406" y="5073"/>
                    <a:pt x="6263" y="5168"/>
                    <a:pt x="6144" y="5251"/>
                  </a:cubicBezTo>
                  <a:cubicBezTo>
                    <a:pt x="6001" y="5359"/>
                    <a:pt x="5870" y="5442"/>
                    <a:pt x="5715" y="5549"/>
                  </a:cubicBezTo>
                  <a:cubicBezTo>
                    <a:pt x="5537" y="5680"/>
                    <a:pt x="5370" y="5823"/>
                    <a:pt x="5191" y="5954"/>
                  </a:cubicBezTo>
                  <a:cubicBezTo>
                    <a:pt x="5013" y="6085"/>
                    <a:pt x="4858" y="6216"/>
                    <a:pt x="4691" y="6371"/>
                  </a:cubicBezTo>
                  <a:cubicBezTo>
                    <a:pt x="4441" y="6573"/>
                    <a:pt x="4179" y="6811"/>
                    <a:pt x="3929" y="7037"/>
                  </a:cubicBezTo>
                  <a:cubicBezTo>
                    <a:pt x="3667" y="7287"/>
                    <a:pt x="3393" y="7549"/>
                    <a:pt x="3143" y="7799"/>
                  </a:cubicBezTo>
                  <a:cubicBezTo>
                    <a:pt x="3012" y="7930"/>
                    <a:pt x="2881" y="8061"/>
                    <a:pt x="2750" y="8204"/>
                  </a:cubicBezTo>
                  <a:cubicBezTo>
                    <a:pt x="2631" y="8335"/>
                    <a:pt x="2500" y="8466"/>
                    <a:pt x="2393" y="8621"/>
                  </a:cubicBezTo>
                  <a:cubicBezTo>
                    <a:pt x="2322" y="8716"/>
                    <a:pt x="2250" y="8811"/>
                    <a:pt x="2155" y="8919"/>
                  </a:cubicBezTo>
                  <a:cubicBezTo>
                    <a:pt x="2096" y="8990"/>
                    <a:pt x="2060" y="9050"/>
                    <a:pt x="2000" y="9121"/>
                  </a:cubicBezTo>
                  <a:cubicBezTo>
                    <a:pt x="1917" y="9216"/>
                    <a:pt x="1858" y="9311"/>
                    <a:pt x="1798" y="9407"/>
                  </a:cubicBezTo>
                  <a:cubicBezTo>
                    <a:pt x="1762" y="9466"/>
                    <a:pt x="1715" y="9526"/>
                    <a:pt x="1667" y="9597"/>
                  </a:cubicBezTo>
                  <a:cubicBezTo>
                    <a:pt x="1607" y="9692"/>
                    <a:pt x="1548" y="9776"/>
                    <a:pt x="1500" y="9871"/>
                  </a:cubicBezTo>
                  <a:cubicBezTo>
                    <a:pt x="1465" y="9942"/>
                    <a:pt x="1417" y="10002"/>
                    <a:pt x="1369" y="10073"/>
                  </a:cubicBezTo>
                  <a:cubicBezTo>
                    <a:pt x="1334" y="10169"/>
                    <a:pt x="1286" y="10252"/>
                    <a:pt x="1226" y="10323"/>
                  </a:cubicBezTo>
                  <a:lnTo>
                    <a:pt x="1084" y="10550"/>
                  </a:lnTo>
                  <a:lnTo>
                    <a:pt x="953" y="10824"/>
                  </a:lnTo>
                  <a:cubicBezTo>
                    <a:pt x="917" y="10895"/>
                    <a:pt x="881" y="10966"/>
                    <a:pt x="834" y="11062"/>
                  </a:cubicBezTo>
                  <a:cubicBezTo>
                    <a:pt x="762" y="11240"/>
                    <a:pt x="703" y="11395"/>
                    <a:pt x="631" y="11574"/>
                  </a:cubicBezTo>
                  <a:cubicBezTo>
                    <a:pt x="560" y="11776"/>
                    <a:pt x="476" y="11978"/>
                    <a:pt x="417" y="12193"/>
                  </a:cubicBezTo>
                  <a:cubicBezTo>
                    <a:pt x="393" y="12264"/>
                    <a:pt x="381" y="12348"/>
                    <a:pt x="345" y="12443"/>
                  </a:cubicBezTo>
                  <a:cubicBezTo>
                    <a:pt x="322" y="12526"/>
                    <a:pt x="298" y="12621"/>
                    <a:pt x="274" y="12729"/>
                  </a:cubicBezTo>
                  <a:cubicBezTo>
                    <a:pt x="238" y="12812"/>
                    <a:pt x="226" y="12907"/>
                    <a:pt x="214" y="12990"/>
                  </a:cubicBezTo>
                  <a:cubicBezTo>
                    <a:pt x="203" y="13062"/>
                    <a:pt x="167" y="13145"/>
                    <a:pt x="155" y="13229"/>
                  </a:cubicBezTo>
                  <a:cubicBezTo>
                    <a:pt x="119" y="13419"/>
                    <a:pt x="83" y="13622"/>
                    <a:pt x="60" y="13812"/>
                  </a:cubicBezTo>
                  <a:cubicBezTo>
                    <a:pt x="48" y="14003"/>
                    <a:pt x="24" y="14181"/>
                    <a:pt x="24" y="14372"/>
                  </a:cubicBezTo>
                  <a:cubicBezTo>
                    <a:pt x="24" y="14491"/>
                    <a:pt x="0" y="14598"/>
                    <a:pt x="0" y="14705"/>
                  </a:cubicBezTo>
                  <a:cubicBezTo>
                    <a:pt x="0" y="14788"/>
                    <a:pt x="0" y="14884"/>
                    <a:pt x="24" y="14955"/>
                  </a:cubicBezTo>
                  <a:cubicBezTo>
                    <a:pt x="24" y="15026"/>
                    <a:pt x="24" y="15122"/>
                    <a:pt x="36" y="15193"/>
                  </a:cubicBezTo>
                  <a:cubicBezTo>
                    <a:pt x="48" y="15312"/>
                    <a:pt x="60" y="15431"/>
                    <a:pt x="60" y="15538"/>
                  </a:cubicBezTo>
                  <a:cubicBezTo>
                    <a:pt x="83" y="15646"/>
                    <a:pt x="95" y="15729"/>
                    <a:pt x="107" y="15824"/>
                  </a:cubicBezTo>
                  <a:cubicBezTo>
                    <a:pt x="119" y="15884"/>
                    <a:pt x="119" y="15943"/>
                    <a:pt x="143" y="16015"/>
                  </a:cubicBezTo>
                  <a:cubicBezTo>
                    <a:pt x="143" y="16038"/>
                    <a:pt x="155" y="16074"/>
                    <a:pt x="155" y="16098"/>
                  </a:cubicBezTo>
                  <a:cubicBezTo>
                    <a:pt x="203" y="16265"/>
                    <a:pt x="226" y="16431"/>
                    <a:pt x="286" y="16598"/>
                  </a:cubicBezTo>
                  <a:cubicBezTo>
                    <a:pt x="334" y="16717"/>
                    <a:pt x="357" y="16812"/>
                    <a:pt x="405" y="16931"/>
                  </a:cubicBezTo>
                  <a:cubicBezTo>
                    <a:pt x="441" y="17027"/>
                    <a:pt x="476" y="17110"/>
                    <a:pt x="512" y="17205"/>
                  </a:cubicBezTo>
                  <a:cubicBezTo>
                    <a:pt x="536" y="17277"/>
                    <a:pt x="572" y="17372"/>
                    <a:pt x="619" y="17443"/>
                  </a:cubicBezTo>
                  <a:cubicBezTo>
                    <a:pt x="655" y="17551"/>
                    <a:pt x="703" y="17634"/>
                    <a:pt x="762" y="17741"/>
                  </a:cubicBezTo>
                  <a:cubicBezTo>
                    <a:pt x="834" y="17884"/>
                    <a:pt x="929" y="18039"/>
                    <a:pt x="1012" y="18182"/>
                  </a:cubicBezTo>
                  <a:cubicBezTo>
                    <a:pt x="1072" y="18289"/>
                    <a:pt x="1155" y="18396"/>
                    <a:pt x="1226" y="18503"/>
                  </a:cubicBezTo>
                  <a:cubicBezTo>
                    <a:pt x="1298" y="18598"/>
                    <a:pt x="1393" y="18705"/>
                    <a:pt x="1465" y="18813"/>
                  </a:cubicBezTo>
                  <a:cubicBezTo>
                    <a:pt x="1536" y="18896"/>
                    <a:pt x="1631" y="18991"/>
                    <a:pt x="1703" y="19075"/>
                  </a:cubicBezTo>
                  <a:cubicBezTo>
                    <a:pt x="1762" y="19134"/>
                    <a:pt x="1822" y="19217"/>
                    <a:pt x="1881" y="19277"/>
                  </a:cubicBezTo>
                  <a:cubicBezTo>
                    <a:pt x="1965" y="19348"/>
                    <a:pt x="2048" y="19420"/>
                    <a:pt x="2131" y="19515"/>
                  </a:cubicBezTo>
                  <a:cubicBezTo>
                    <a:pt x="2191" y="19575"/>
                    <a:pt x="2250" y="19610"/>
                    <a:pt x="2310" y="19658"/>
                  </a:cubicBezTo>
                  <a:cubicBezTo>
                    <a:pt x="2381" y="19717"/>
                    <a:pt x="2441" y="19777"/>
                    <a:pt x="2524" y="19825"/>
                  </a:cubicBezTo>
                  <a:cubicBezTo>
                    <a:pt x="2679" y="19944"/>
                    <a:pt x="2834" y="20063"/>
                    <a:pt x="3001" y="20182"/>
                  </a:cubicBezTo>
                  <a:lnTo>
                    <a:pt x="3893" y="20801"/>
                  </a:lnTo>
                  <a:cubicBezTo>
                    <a:pt x="4048" y="20908"/>
                    <a:pt x="4215" y="21027"/>
                    <a:pt x="4370" y="21134"/>
                  </a:cubicBezTo>
                  <a:cubicBezTo>
                    <a:pt x="4501" y="21218"/>
                    <a:pt x="4632" y="21325"/>
                    <a:pt x="4763" y="21432"/>
                  </a:cubicBezTo>
                  <a:cubicBezTo>
                    <a:pt x="4941" y="21563"/>
                    <a:pt x="5120" y="21718"/>
                    <a:pt x="5275" y="21861"/>
                  </a:cubicBezTo>
                  <a:cubicBezTo>
                    <a:pt x="5346" y="21932"/>
                    <a:pt x="5441" y="22015"/>
                    <a:pt x="5513" y="22099"/>
                  </a:cubicBezTo>
                  <a:cubicBezTo>
                    <a:pt x="5632" y="22230"/>
                    <a:pt x="5751" y="22349"/>
                    <a:pt x="5858" y="22492"/>
                  </a:cubicBezTo>
                  <a:cubicBezTo>
                    <a:pt x="6013" y="22706"/>
                    <a:pt x="6156" y="22968"/>
                    <a:pt x="6275" y="23218"/>
                  </a:cubicBezTo>
                  <a:cubicBezTo>
                    <a:pt x="6370" y="23480"/>
                    <a:pt x="6453" y="23754"/>
                    <a:pt x="6489" y="24039"/>
                  </a:cubicBezTo>
                  <a:cubicBezTo>
                    <a:pt x="6525" y="24254"/>
                    <a:pt x="6525" y="24492"/>
                    <a:pt x="6489" y="24718"/>
                  </a:cubicBezTo>
                  <a:cubicBezTo>
                    <a:pt x="6465" y="24968"/>
                    <a:pt x="6406" y="25230"/>
                    <a:pt x="6310" y="25468"/>
                  </a:cubicBezTo>
                  <a:cubicBezTo>
                    <a:pt x="6275" y="25563"/>
                    <a:pt x="6239" y="25671"/>
                    <a:pt x="6191" y="25790"/>
                  </a:cubicBezTo>
                  <a:cubicBezTo>
                    <a:pt x="6132" y="25921"/>
                    <a:pt x="6096" y="26040"/>
                    <a:pt x="6037" y="26183"/>
                  </a:cubicBezTo>
                  <a:cubicBezTo>
                    <a:pt x="5870" y="26540"/>
                    <a:pt x="5703" y="26897"/>
                    <a:pt x="5525" y="27254"/>
                  </a:cubicBezTo>
                  <a:cubicBezTo>
                    <a:pt x="5358" y="27588"/>
                    <a:pt x="5227" y="27945"/>
                    <a:pt x="5096" y="28290"/>
                  </a:cubicBezTo>
                  <a:cubicBezTo>
                    <a:pt x="5036" y="28457"/>
                    <a:pt x="4977" y="28623"/>
                    <a:pt x="4929" y="28802"/>
                  </a:cubicBezTo>
                  <a:cubicBezTo>
                    <a:pt x="4906" y="28873"/>
                    <a:pt x="4882" y="28957"/>
                    <a:pt x="4870" y="29040"/>
                  </a:cubicBezTo>
                  <a:cubicBezTo>
                    <a:pt x="4858" y="29135"/>
                    <a:pt x="4822" y="29242"/>
                    <a:pt x="4810" y="29350"/>
                  </a:cubicBezTo>
                  <a:cubicBezTo>
                    <a:pt x="4798" y="29433"/>
                    <a:pt x="4786" y="29540"/>
                    <a:pt x="4763" y="29647"/>
                  </a:cubicBezTo>
                  <a:cubicBezTo>
                    <a:pt x="4751" y="29731"/>
                    <a:pt x="4739" y="29826"/>
                    <a:pt x="4739" y="29909"/>
                  </a:cubicBezTo>
                  <a:cubicBezTo>
                    <a:pt x="4727" y="30016"/>
                    <a:pt x="4703" y="30124"/>
                    <a:pt x="4703" y="30207"/>
                  </a:cubicBezTo>
                  <a:cubicBezTo>
                    <a:pt x="4703" y="30314"/>
                    <a:pt x="4691" y="30421"/>
                    <a:pt x="4691" y="30528"/>
                  </a:cubicBezTo>
                  <a:cubicBezTo>
                    <a:pt x="4679" y="30743"/>
                    <a:pt x="4691" y="30981"/>
                    <a:pt x="4739" y="31207"/>
                  </a:cubicBezTo>
                  <a:cubicBezTo>
                    <a:pt x="4786" y="31445"/>
                    <a:pt x="4846" y="31683"/>
                    <a:pt x="4929" y="31909"/>
                  </a:cubicBezTo>
                  <a:cubicBezTo>
                    <a:pt x="5025" y="32136"/>
                    <a:pt x="5144" y="32350"/>
                    <a:pt x="5287" y="32552"/>
                  </a:cubicBezTo>
                  <a:cubicBezTo>
                    <a:pt x="5417" y="32743"/>
                    <a:pt x="5572" y="32933"/>
                    <a:pt x="5751" y="33100"/>
                  </a:cubicBezTo>
                  <a:cubicBezTo>
                    <a:pt x="5894" y="33231"/>
                    <a:pt x="6060" y="33362"/>
                    <a:pt x="6239" y="33481"/>
                  </a:cubicBezTo>
                  <a:lnTo>
                    <a:pt x="6465" y="33624"/>
                  </a:lnTo>
                  <a:cubicBezTo>
                    <a:pt x="6632" y="33707"/>
                    <a:pt x="6775" y="33803"/>
                    <a:pt x="6953" y="33874"/>
                  </a:cubicBezTo>
                  <a:cubicBezTo>
                    <a:pt x="7287" y="34005"/>
                    <a:pt x="7620" y="34160"/>
                    <a:pt x="7977" y="34243"/>
                  </a:cubicBezTo>
                  <a:cubicBezTo>
                    <a:pt x="8156" y="34291"/>
                    <a:pt x="8358" y="34338"/>
                    <a:pt x="8537" y="34362"/>
                  </a:cubicBezTo>
                  <a:cubicBezTo>
                    <a:pt x="8727" y="34398"/>
                    <a:pt x="8918" y="34422"/>
                    <a:pt x="9108" y="34434"/>
                  </a:cubicBezTo>
                  <a:cubicBezTo>
                    <a:pt x="9323" y="34469"/>
                    <a:pt x="9549" y="34481"/>
                    <a:pt x="9763" y="34481"/>
                  </a:cubicBezTo>
                  <a:cubicBezTo>
                    <a:pt x="9906" y="34481"/>
                    <a:pt x="10037" y="34481"/>
                    <a:pt x="10168" y="34469"/>
                  </a:cubicBezTo>
                  <a:lnTo>
                    <a:pt x="10704" y="34422"/>
                  </a:lnTo>
                  <a:cubicBezTo>
                    <a:pt x="10894" y="34386"/>
                    <a:pt x="11097" y="34362"/>
                    <a:pt x="11287" y="34315"/>
                  </a:cubicBezTo>
                  <a:cubicBezTo>
                    <a:pt x="11644" y="34243"/>
                    <a:pt x="12002" y="34136"/>
                    <a:pt x="12347" y="34041"/>
                  </a:cubicBezTo>
                  <a:cubicBezTo>
                    <a:pt x="12668" y="33945"/>
                    <a:pt x="13002" y="33826"/>
                    <a:pt x="13323" y="33707"/>
                  </a:cubicBezTo>
                  <a:cubicBezTo>
                    <a:pt x="13514" y="33636"/>
                    <a:pt x="13692" y="33576"/>
                    <a:pt x="13895" y="33505"/>
                  </a:cubicBezTo>
                  <a:cubicBezTo>
                    <a:pt x="14073" y="33422"/>
                    <a:pt x="14252" y="33362"/>
                    <a:pt x="14431" y="33291"/>
                  </a:cubicBezTo>
                  <a:cubicBezTo>
                    <a:pt x="14764" y="33148"/>
                    <a:pt x="15097" y="32993"/>
                    <a:pt x="15443" y="32826"/>
                  </a:cubicBezTo>
                  <a:cubicBezTo>
                    <a:pt x="15621" y="32755"/>
                    <a:pt x="15776" y="32671"/>
                    <a:pt x="15955" y="32588"/>
                  </a:cubicBezTo>
                  <a:cubicBezTo>
                    <a:pt x="16121" y="32517"/>
                    <a:pt x="16300" y="32421"/>
                    <a:pt x="16466" y="32338"/>
                  </a:cubicBezTo>
                  <a:cubicBezTo>
                    <a:pt x="16788" y="32171"/>
                    <a:pt x="17121" y="31981"/>
                    <a:pt x="17431" y="31790"/>
                  </a:cubicBezTo>
                  <a:cubicBezTo>
                    <a:pt x="17740" y="31612"/>
                    <a:pt x="18038" y="31421"/>
                    <a:pt x="18336" y="31219"/>
                  </a:cubicBezTo>
                  <a:cubicBezTo>
                    <a:pt x="18633" y="31028"/>
                    <a:pt x="18919" y="30838"/>
                    <a:pt x="19217" y="30647"/>
                  </a:cubicBezTo>
                  <a:cubicBezTo>
                    <a:pt x="19514" y="30433"/>
                    <a:pt x="19812" y="30243"/>
                    <a:pt x="20110" y="30028"/>
                  </a:cubicBezTo>
                  <a:cubicBezTo>
                    <a:pt x="20276" y="29933"/>
                    <a:pt x="20419" y="29814"/>
                    <a:pt x="20586" y="29707"/>
                  </a:cubicBezTo>
                  <a:cubicBezTo>
                    <a:pt x="20753" y="29588"/>
                    <a:pt x="20919" y="29481"/>
                    <a:pt x="21062" y="29362"/>
                  </a:cubicBezTo>
                  <a:cubicBezTo>
                    <a:pt x="21229" y="29242"/>
                    <a:pt x="21372" y="29123"/>
                    <a:pt x="21539" y="29004"/>
                  </a:cubicBezTo>
                  <a:cubicBezTo>
                    <a:pt x="21717" y="28873"/>
                    <a:pt x="21884" y="28742"/>
                    <a:pt x="22062" y="28588"/>
                  </a:cubicBezTo>
                  <a:cubicBezTo>
                    <a:pt x="22348" y="28361"/>
                    <a:pt x="22622" y="28123"/>
                    <a:pt x="22908" y="27885"/>
                  </a:cubicBezTo>
                  <a:cubicBezTo>
                    <a:pt x="23182" y="27671"/>
                    <a:pt x="23444" y="27409"/>
                    <a:pt x="23694" y="27171"/>
                  </a:cubicBezTo>
                  <a:cubicBezTo>
                    <a:pt x="23956" y="26933"/>
                    <a:pt x="24217" y="26683"/>
                    <a:pt x="24456" y="26433"/>
                  </a:cubicBezTo>
                  <a:cubicBezTo>
                    <a:pt x="24729" y="26159"/>
                    <a:pt x="24979" y="25897"/>
                    <a:pt x="25229" y="25623"/>
                  </a:cubicBezTo>
                  <a:cubicBezTo>
                    <a:pt x="25349" y="25492"/>
                    <a:pt x="25480" y="25361"/>
                    <a:pt x="25599" y="25230"/>
                  </a:cubicBezTo>
                  <a:cubicBezTo>
                    <a:pt x="25682" y="25135"/>
                    <a:pt x="25753" y="25051"/>
                    <a:pt x="25825" y="24968"/>
                  </a:cubicBezTo>
                  <a:cubicBezTo>
                    <a:pt x="25872" y="24909"/>
                    <a:pt x="25932" y="24873"/>
                    <a:pt x="25980" y="24813"/>
                  </a:cubicBezTo>
                  <a:cubicBezTo>
                    <a:pt x="26218" y="24492"/>
                    <a:pt x="26468" y="24182"/>
                    <a:pt x="26706" y="23861"/>
                  </a:cubicBezTo>
                  <a:cubicBezTo>
                    <a:pt x="26896" y="23575"/>
                    <a:pt x="27111" y="23277"/>
                    <a:pt x="27301" y="22980"/>
                  </a:cubicBezTo>
                  <a:cubicBezTo>
                    <a:pt x="27706" y="22337"/>
                    <a:pt x="28087" y="21682"/>
                    <a:pt x="28480" y="21039"/>
                  </a:cubicBezTo>
                  <a:cubicBezTo>
                    <a:pt x="28849" y="20420"/>
                    <a:pt x="29230" y="19813"/>
                    <a:pt x="29587" y="19182"/>
                  </a:cubicBezTo>
                  <a:cubicBezTo>
                    <a:pt x="29790" y="18860"/>
                    <a:pt x="29968" y="18515"/>
                    <a:pt x="30123" y="18182"/>
                  </a:cubicBezTo>
                  <a:cubicBezTo>
                    <a:pt x="30302" y="17848"/>
                    <a:pt x="30468" y="17503"/>
                    <a:pt x="30623" y="17146"/>
                  </a:cubicBezTo>
                  <a:cubicBezTo>
                    <a:pt x="30706" y="16967"/>
                    <a:pt x="30778" y="16777"/>
                    <a:pt x="30861" y="16574"/>
                  </a:cubicBezTo>
                  <a:cubicBezTo>
                    <a:pt x="30921" y="16419"/>
                    <a:pt x="30980" y="16253"/>
                    <a:pt x="31040" y="16074"/>
                  </a:cubicBezTo>
                  <a:cubicBezTo>
                    <a:pt x="31064" y="16003"/>
                    <a:pt x="31075" y="15908"/>
                    <a:pt x="31111" y="15836"/>
                  </a:cubicBezTo>
                  <a:cubicBezTo>
                    <a:pt x="31135" y="15741"/>
                    <a:pt x="31171" y="15657"/>
                    <a:pt x="31183" y="15586"/>
                  </a:cubicBezTo>
                  <a:lnTo>
                    <a:pt x="31314" y="15050"/>
                  </a:lnTo>
                  <a:cubicBezTo>
                    <a:pt x="31361" y="14848"/>
                    <a:pt x="31397" y="14669"/>
                    <a:pt x="31433" y="14479"/>
                  </a:cubicBezTo>
                  <a:cubicBezTo>
                    <a:pt x="31480" y="14300"/>
                    <a:pt x="31516" y="14110"/>
                    <a:pt x="31540" y="13931"/>
                  </a:cubicBezTo>
                  <a:cubicBezTo>
                    <a:pt x="31611" y="13574"/>
                    <a:pt x="31647" y="13229"/>
                    <a:pt x="31695" y="12871"/>
                  </a:cubicBezTo>
                  <a:cubicBezTo>
                    <a:pt x="31706" y="12752"/>
                    <a:pt x="31718" y="12645"/>
                    <a:pt x="31718" y="12526"/>
                  </a:cubicBezTo>
                  <a:cubicBezTo>
                    <a:pt x="31730" y="12443"/>
                    <a:pt x="31730" y="12348"/>
                    <a:pt x="31754" y="12264"/>
                  </a:cubicBezTo>
                  <a:lnTo>
                    <a:pt x="31790" y="11728"/>
                  </a:lnTo>
                  <a:cubicBezTo>
                    <a:pt x="31814" y="11550"/>
                    <a:pt x="31826" y="11371"/>
                    <a:pt x="31826" y="11193"/>
                  </a:cubicBezTo>
                  <a:cubicBezTo>
                    <a:pt x="31826" y="11014"/>
                    <a:pt x="31837" y="10835"/>
                    <a:pt x="31837" y="10657"/>
                  </a:cubicBezTo>
                  <a:lnTo>
                    <a:pt x="31837" y="10109"/>
                  </a:lnTo>
                  <a:cubicBezTo>
                    <a:pt x="31826" y="9931"/>
                    <a:pt x="31826" y="9728"/>
                    <a:pt x="31814" y="9550"/>
                  </a:cubicBezTo>
                  <a:cubicBezTo>
                    <a:pt x="31766" y="9157"/>
                    <a:pt x="31718" y="8764"/>
                    <a:pt x="31647" y="8359"/>
                  </a:cubicBezTo>
                  <a:cubicBezTo>
                    <a:pt x="31611" y="8240"/>
                    <a:pt x="31599" y="8121"/>
                    <a:pt x="31576" y="8026"/>
                  </a:cubicBezTo>
                  <a:cubicBezTo>
                    <a:pt x="31552" y="7942"/>
                    <a:pt x="31540" y="7883"/>
                    <a:pt x="31516" y="7811"/>
                  </a:cubicBezTo>
                  <a:cubicBezTo>
                    <a:pt x="31480" y="7704"/>
                    <a:pt x="31456" y="7585"/>
                    <a:pt x="31421" y="7490"/>
                  </a:cubicBezTo>
                  <a:cubicBezTo>
                    <a:pt x="31409" y="7406"/>
                    <a:pt x="31373" y="7335"/>
                    <a:pt x="31349" y="7264"/>
                  </a:cubicBezTo>
                  <a:cubicBezTo>
                    <a:pt x="31314" y="7168"/>
                    <a:pt x="31290" y="7073"/>
                    <a:pt x="31254" y="6978"/>
                  </a:cubicBezTo>
                  <a:cubicBezTo>
                    <a:pt x="31242" y="6930"/>
                    <a:pt x="31218" y="6871"/>
                    <a:pt x="31195" y="6835"/>
                  </a:cubicBezTo>
                  <a:cubicBezTo>
                    <a:pt x="31183" y="6775"/>
                    <a:pt x="31159" y="6728"/>
                    <a:pt x="31135" y="6668"/>
                  </a:cubicBezTo>
                  <a:cubicBezTo>
                    <a:pt x="31099" y="6573"/>
                    <a:pt x="31064" y="6490"/>
                    <a:pt x="31016" y="6394"/>
                  </a:cubicBezTo>
                  <a:cubicBezTo>
                    <a:pt x="30980" y="6311"/>
                    <a:pt x="30944" y="6240"/>
                    <a:pt x="30897" y="6144"/>
                  </a:cubicBezTo>
                  <a:cubicBezTo>
                    <a:pt x="30873" y="6073"/>
                    <a:pt x="30825" y="6002"/>
                    <a:pt x="30802" y="5918"/>
                  </a:cubicBezTo>
                  <a:cubicBezTo>
                    <a:pt x="30742" y="5835"/>
                    <a:pt x="30694" y="5728"/>
                    <a:pt x="30635" y="5644"/>
                  </a:cubicBezTo>
                  <a:cubicBezTo>
                    <a:pt x="30540" y="5478"/>
                    <a:pt x="30444" y="5311"/>
                    <a:pt x="30349" y="5168"/>
                  </a:cubicBezTo>
                  <a:cubicBezTo>
                    <a:pt x="30266" y="5001"/>
                    <a:pt x="30147" y="4847"/>
                    <a:pt x="30040" y="4704"/>
                  </a:cubicBezTo>
                  <a:cubicBezTo>
                    <a:pt x="29932" y="4549"/>
                    <a:pt x="29825" y="4406"/>
                    <a:pt x="29706" y="4251"/>
                  </a:cubicBezTo>
                  <a:cubicBezTo>
                    <a:pt x="29587" y="4073"/>
                    <a:pt x="29444" y="3918"/>
                    <a:pt x="29313" y="3751"/>
                  </a:cubicBezTo>
                  <a:lnTo>
                    <a:pt x="28956" y="3346"/>
                  </a:lnTo>
                  <a:cubicBezTo>
                    <a:pt x="28909" y="3287"/>
                    <a:pt x="28849" y="3239"/>
                    <a:pt x="28789" y="3180"/>
                  </a:cubicBezTo>
                  <a:cubicBezTo>
                    <a:pt x="28718" y="3108"/>
                    <a:pt x="28635" y="3037"/>
                    <a:pt x="28551" y="2965"/>
                  </a:cubicBezTo>
                  <a:cubicBezTo>
                    <a:pt x="28492" y="2906"/>
                    <a:pt x="28432" y="2858"/>
                    <a:pt x="28373" y="2811"/>
                  </a:cubicBezTo>
                  <a:cubicBezTo>
                    <a:pt x="28301" y="2739"/>
                    <a:pt x="28206" y="2680"/>
                    <a:pt x="28135" y="2608"/>
                  </a:cubicBezTo>
                  <a:cubicBezTo>
                    <a:pt x="28063" y="2525"/>
                    <a:pt x="27956" y="2465"/>
                    <a:pt x="27885" y="2406"/>
                  </a:cubicBezTo>
                  <a:cubicBezTo>
                    <a:pt x="27789" y="2334"/>
                    <a:pt x="27706" y="2275"/>
                    <a:pt x="27611" y="2203"/>
                  </a:cubicBezTo>
                  <a:cubicBezTo>
                    <a:pt x="27551" y="2156"/>
                    <a:pt x="27492" y="2132"/>
                    <a:pt x="27432" y="2084"/>
                  </a:cubicBezTo>
                  <a:cubicBezTo>
                    <a:pt x="27325" y="2025"/>
                    <a:pt x="27242" y="1953"/>
                    <a:pt x="27134" y="1894"/>
                  </a:cubicBezTo>
                  <a:cubicBezTo>
                    <a:pt x="27075" y="1858"/>
                    <a:pt x="27027" y="1811"/>
                    <a:pt x="26968" y="1787"/>
                  </a:cubicBezTo>
                  <a:cubicBezTo>
                    <a:pt x="26873" y="1727"/>
                    <a:pt x="26765" y="1668"/>
                    <a:pt x="26658" y="1596"/>
                  </a:cubicBezTo>
                  <a:cubicBezTo>
                    <a:pt x="26492" y="1489"/>
                    <a:pt x="26337" y="1418"/>
                    <a:pt x="26170" y="1322"/>
                  </a:cubicBezTo>
                  <a:cubicBezTo>
                    <a:pt x="26003" y="1239"/>
                    <a:pt x="25825" y="1180"/>
                    <a:pt x="25658" y="1084"/>
                  </a:cubicBezTo>
                  <a:cubicBezTo>
                    <a:pt x="25468" y="1001"/>
                    <a:pt x="25277" y="918"/>
                    <a:pt x="25087" y="846"/>
                  </a:cubicBezTo>
                  <a:cubicBezTo>
                    <a:pt x="24741" y="715"/>
                    <a:pt x="24384" y="596"/>
                    <a:pt x="24039" y="489"/>
                  </a:cubicBezTo>
                  <a:cubicBezTo>
                    <a:pt x="23694" y="382"/>
                    <a:pt x="23336" y="287"/>
                    <a:pt x="22979" y="203"/>
                  </a:cubicBezTo>
                  <a:cubicBezTo>
                    <a:pt x="22777" y="167"/>
                    <a:pt x="22562" y="120"/>
                    <a:pt x="22372" y="108"/>
                  </a:cubicBezTo>
                  <a:cubicBezTo>
                    <a:pt x="22193" y="84"/>
                    <a:pt x="22027" y="72"/>
                    <a:pt x="21848" y="60"/>
                  </a:cubicBezTo>
                  <a:cubicBezTo>
                    <a:pt x="21491" y="48"/>
                    <a:pt x="21134" y="13"/>
                    <a:pt x="20765" y="13"/>
                  </a:cubicBezTo>
                  <a:cubicBezTo>
                    <a:pt x="20586" y="13"/>
                    <a:pt x="20407" y="1"/>
                    <a:pt x="20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0"/>
            <p:cNvSpPr/>
            <p:nvPr/>
          </p:nvSpPr>
          <p:spPr>
            <a:xfrm>
              <a:off x="2634850" y="1155025"/>
              <a:ext cx="759925" cy="835850"/>
            </a:xfrm>
            <a:custGeom>
              <a:rect b="b" l="l" r="r" t="t"/>
              <a:pathLst>
                <a:path extrusionOk="0" h="33434" w="30397">
                  <a:moveTo>
                    <a:pt x="16109" y="1"/>
                  </a:moveTo>
                  <a:cubicBezTo>
                    <a:pt x="15419" y="1"/>
                    <a:pt x="14740" y="84"/>
                    <a:pt x="14085" y="179"/>
                  </a:cubicBezTo>
                  <a:cubicBezTo>
                    <a:pt x="13276" y="322"/>
                    <a:pt x="12597" y="477"/>
                    <a:pt x="11966" y="691"/>
                  </a:cubicBezTo>
                  <a:cubicBezTo>
                    <a:pt x="11609" y="810"/>
                    <a:pt x="11240" y="941"/>
                    <a:pt x="10978" y="1037"/>
                  </a:cubicBezTo>
                  <a:cubicBezTo>
                    <a:pt x="10692" y="1132"/>
                    <a:pt x="10347" y="1251"/>
                    <a:pt x="10025" y="1394"/>
                  </a:cubicBezTo>
                  <a:cubicBezTo>
                    <a:pt x="9227" y="1715"/>
                    <a:pt x="8608" y="2025"/>
                    <a:pt x="8061" y="2370"/>
                  </a:cubicBezTo>
                  <a:cubicBezTo>
                    <a:pt x="7358" y="2799"/>
                    <a:pt x="6715" y="3192"/>
                    <a:pt x="6072" y="3597"/>
                  </a:cubicBezTo>
                  <a:cubicBezTo>
                    <a:pt x="5977" y="3668"/>
                    <a:pt x="5894" y="3787"/>
                    <a:pt x="5882" y="3918"/>
                  </a:cubicBezTo>
                  <a:cubicBezTo>
                    <a:pt x="5691" y="4073"/>
                    <a:pt x="5477" y="4251"/>
                    <a:pt x="5287" y="4406"/>
                  </a:cubicBezTo>
                  <a:cubicBezTo>
                    <a:pt x="5001" y="4668"/>
                    <a:pt x="4727" y="4918"/>
                    <a:pt x="4429" y="5216"/>
                  </a:cubicBezTo>
                  <a:cubicBezTo>
                    <a:pt x="4155" y="5466"/>
                    <a:pt x="3929" y="5704"/>
                    <a:pt x="3739" y="5930"/>
                  </a:cubicBezTo>
                  <a:cubicBezTo>
                    <a:pt x="3274" y="6478"/>
                    <a:pt x="2834" y="7061"/>
                    <a:pt x="2429" y="7645"/>
                  </a:cubicBezTo>
                  <a:cubicBezTo>
                    <a:pt x="2310" y="7799"/>
                    <a:pt x="2203" y="7966"/>
                    <a:pt x="2108" y="8133"/>
                  </a:cubicBezTo>
                  <a:cubicBezTo>
                    <a:pt x="2072" y="8180"/>
                    <a:pt x="2060" y="8204"/>
                    <a:pt x="2024" y="8252"/>
                  </a:cubicBezTo>
                  <a:cubicBezTo>
                    <a:pt x="1965" y="8335"/>
                    <a:pt x="1905" y="8442"/>
                    <a:pt x="1846" y="8550"/>
                  </a:cubicBezTo>
                  <a:cubicBezTo>
                    <a:pt x="1691" y="8847"/>
                    <a:pt x="1512" y="9157"/>
                    <a:pt x="1357" y="9490"/>
                  </a:cubicBezTo>
                  <a:cubicBezTo>
                    <a:pt x="1226" y="9788"/>
                    <a:pt x="1060" y="10121"/>
                    <a:pt x="929" y="10466"/>
                  </a:cubicBezTo>
                  <a:cubicBezTo>
                    <a:pt x="857" y="10693"/>
                    <a:pt x="798" y="10859"/>
                    <a:pt x="738" y="11002"/>
                  </a:cubicBezTo>
                  <a:cubicBezTo>
                    <a:pt x="679" y="11181"/>
                    <a:pt x="619" y="11371"/>
                    <a:pt x="536" y="11633"/>
                  </a:cubicBezTo>
                  <a:cubicBezTo>
                    <a:pt x="441" y="11967"/>
                    <a:pt x="357" y="12300"/>
                    <a:pt x="286" y="12621"/>
                  </a:cubicBezTo>
                  <a:cubicBezTo>
                    <a:pt x="214" y="12979"/>
                    <a:pt x="119" y="13383"/>
                    <a:pt x="83" y="13812"/>
                  </a:cubicBezTo>
                  <a:cubicBezTo>
                    <a:pt x="0" y="14443"/>
                    <a:pt x="0" y="14943"/>
                    <a:pt x="83" y="15408"/>
                  </a:cubicBezTo>
                  <a:cubicBezTo>
                    <a:pt x="143" y="15717"/>
                    <a:pt x="203" y="16015"/>
                    <a:pt x="286" y="16289"/>
                  </a:cubicBezTo>
                  <a:cubicBezTo>
                    <a:pt x="334" y="16455"/>
                    <a:pt x="393" y="16610"/>
                    <a:pt x="464" y="16777"/>
                  </a:cubicBezTo>
                  <a:cubicBezTo>
                    <a:pt x="476" y="16824"/>
                    <a:pt x="512" y="16884"/>
                    <a:pt x="524" y="16932"/>
                  </a:cubicBezTo>
                  <a:cubicBezTo>
                    <a:pt x="572" y="17027"/>
                    <a:pt x="619" y="17146"/>
                    <a:pt x="679" y="17253"/>
                  </a:cubicBezTo>
                  <a:lnTo>
                    <a:pt x="762" y="17432"/>
                  </a:lnTo>
                  <a:cubicBezTo>
                    <a:pt x="822" y="17563"/>
                    <a:pt x="893" y="17705"/>
                    <a:pt x="976" y="17836"/>
                  </a:cubicBezTo>
                  <a:cubicBezTo>
                    <a:pt x="988" y="17884"/>
                    <a:pt x="1012" y="17920"/>
                    <a:pt x="1048" y="17967"/>
                  </a:cubicBezTo>
                  <a:cubicBezTo>
                    <a:pt x="1107" y="18074"/>
                    <a:pt x="1167" y="18182"/>
                    <a:pt x="1238" y="18277"/>
                  </a:cubicBezTo>
                  <a:cubicBezTo>
                    <a:pt x="1274" y="18313"/>
                    <a:pt x="1298" y="18360"/>
                    <a:pt x="1334" y="18396"/>
                  </a:cubicBezTo>
                  <a:lnTo>
                    <a:pt x="1548" y="18717"/>
                  </a:lnTo>
                  <a:lnTo>
                    <a:pt x="1596" y="18777"/>
                  </a:lnTo>
                  <a:cubicBezTo>
                    <a:pt x="1691" y="18896"/>
                    <a:pt x="1786" y="19027"/>
                    <a:pt x="1893" y="19146"/>
                  </a:cubicBezTo>
                  <a:cubicBezTo>
                    <a:pt x="2048" y="19313"/>
                    <a:pt x="2191" y="19468"/>
                    <a:pt x="2358" y="19634"/>
                  </a:cubicBezTo>
                  <a:cubicBezTo>
                    <a:pt x="2500" y="19789"/>
                    <a:pt x="2667" y="19932"/>
                    <a:pt x="2834" y="20087"/>
                  </a:cubicBezTo>
                  <a:cubicBezTo>
                    <a:pt x="2905" y="20158"/>
                    <a:pt x="3001" y="20230"/>
                    <a:pt x="3072" y="20301"/>
                  </a:cubicBezTo>
                  <a:cubicBezTo>
                    <a:pt x="3322" y="20539"/>
                    <a:pt x="3548" y="20765"/>
                    <a:pt x="3751" y="20992"/>
                  </a:cubicBezTo>
                  <a:cubicBezTo>
                    <a:pt x="3774" y="21015"/>
                    <a:pt x="3798" y="21039"/>
                    <a:pt x="3810" y="21063"/>
                  </a:cubicBezTo>
                  <a:cubicBezTo>
                    <a:pt x="3870" y="21134"/>
                    <a:pt x="3953" y="21218"/>
                    <a:pt x="4013" y="21301"/>
                  </a:cubicBezTo>
                  <a:lnTo>
                    <a:pt x="4096" y="21420"/>
                  </a:lnTo>
                  <a:lnTo>
                    <a:pt x="4191" y="21539"/>
                  </a:lnTo>
                  <a:cubicBezTo>
                    <a:pt x="4274" y="21658"/>
                    <a:pt x="4346" y="21789"/>
                    <a:pt x="4405" y="21896"/>
                  </a:cubicBezTo>
                  <a:cubicBezTo>
                    <a:pt x="4513" y="22123"/>
                    <a:pt x="4608" y="22325"/>
                    <a:pt x="4679" y="22539"/>
                  </a:cubicBezTo>
                  <a:cubicBezTo>
                    <a:pt x="4691" y="22551"/>
                    <a:pt x="4691" y="22587"/>
                    <a:pt x="4703" y="22611"/>
                  </a:cubicBezTo>
                  <a:cubicBezTo>
                    <a:pt x="4727" y="22670"/>
                    <a:pt x="4751" y="22742"/>
                    <a:pt x="4763" y="22801"/>
                  </a:cubicBezTo>
                  <a:lnTo>
                    <a:pt x="4798" y="22944"/>
                  </a:lnTo>
                  <a:lnTo>
                    <a:pt x="4822" y="23075"/>
                  </a:lnTo>
                  <a:lnTo>
                    <a:pt x="4846" y="23135"/>
                  </a:lnTo>
                  <a:cubicBezTo>
                    <a:pt x="4858" y="23206"/>
                    <a:pt x="4870" y="23301"/>
                    <a:pt x="4882" y="23373"/>
                  </a:cubicBezTo>
                  <a:cubicBezTo>
                    <a:pt x="4882" y="23420"/>
                    <a:pt x="4906" y="23444"/>
                    <a:pt x="4906" y="23492"/>
                  </a:cubicBezTo>
                  <a:cubicBezTo>
                    <a:pt x="4917" y="23563"/>
                    <a:pt x="4929" y="23659"/>
                    <a:pt x="4929" y="23730"/>
                  </a:cubicBezTo>
                  <a:cubicBezTo>
                    <a:pt x="4941" y="23778"/>
                    <a:pt x="4941" y="23801"/>
                    <a:pt x="4941" y="23849"/>
                  </a:cubicBezTo>
                  <a:cubicBezTo>
                    <a:pt x="4965" y="23932"/>
                    <a:pt x="4965" y="24016"/>
                    <a:pt x="4965" y="24099"/>
                  </a:cubicBezTo>
                  <a:lnTo>
                    <a:pt x="4965" y="24444"/>
                  </a:lnTo>
                  <a:cubicBezTo>
                    <a:pt x="4929" y="24968"/>
                    <a:pt x="4882" y="25456"/>
                    <a:pt x="4822" y="25933"/>
                  </a:cubicBezTo>
                  <a:cubicBezTo>
                    <a:pt x="4798" y="26123"/>
                    <a:pt x="4763" y="26337"/>
                    <a:pt x="4739" y="26528"/>
                  </a:cubicBezTo>
                  <a:cubicBezTo>
                    <a:pt x="4691" y="26837"/>
                    <a:pt x="4632" y="27183"/>
                    <a:pt x="4608" y="27504"/>
                  </a:cubicBezTo>
                  <a:lnTo>
                    <a:pt x="4608" y="27564"/>
                  </a:lnTo>
                  <a:cubicBezTo>
                    <a:pt x="4584" y="27719"/>
                    <a:pt x="4572" y="27885"/>
                    <a:pt x="4560" y="28040"/>
                  </a:cubicBezTo>
                  <a:cubicBezTo>
                    <a:pt x="4548" y="28278"/>
                    <a:pt x="4525" y="28504"/>
                    <a:pt x="4525" y="28695"/>
                  </a:cubicBezTo>
                  <a:cubicBezTo>
                    <a:pt x="4513" y="28873"/>
                    <a:pt x="4525" y="29088"/>
                    <a:pt x="4560" y="29278"/>
                  </a:cubicBezTo>
                  <a:cubicBezTo>
                    <a:pt x="4608" y="29576"/>
                    <a:pt x="4667" y="29814"/>
                    <a:pt x="4739" y="30040"/>
                  </a:cubicBezTo>
                  <a:cubicBezTo>
                    <a:pt x="4810" y="30266"/>
                    <a:pt x="4917" y="30481"/>
                    <a:pt x="5036" y="30719"/>
                  </a:cubicBezTo>
                  <a:cubicBezTo>
                    <a:pt x="5144" y="30933"/>
                    <a:pt x="5263" y="31159"/>
                    <a:pt x="5417" y="31362"/>
                  </a:cubicBezTo>
                  <a:cubicBezTo>
                    <a:pt x="5739" y="31779"/>
                    <a:pt x="6108" y="32124"/>
                    <a:pt x="6525" y="32386"/>
                  </a:cubicBezTo>
                  <a:cubicBezTo>
                    <a:pt x="6953" y="32672"/>
                    <a:pt x="7465" y="32898"/>
                    <a:pt x="8001" y="33041"/>
                  </a:cubicBezTo>
                  <a:cubicBezTo>
                    <a:pt x="8061" y="33064"/>
                    <a:pt x="8096" y="33076"/>
                    <a:pt x="8144" y="33088"/>
                  </a:cubicBezTo>
                  <a:cubicBezTo>
                    <a:pt x="8287" y="33124"/>
                    <a:pt x="8418" y="33160"/>
                    <a:pt x="8549" y="33195"/>
                  </a:cubicBezTo>
                  <a:cubicBezTo>
                    <a:pt x="9073" y="33314"/>
                    <a:pt x="9537" y="33374"/>
                    <a:pt x="9989" y="33374"/>
                  </a:cubicBezTo>
                  <a:cubicBezTo>
                    <a:pt x="10049" y="33374"/>
                    <a:pt x="10097" y="33374"/>
                    <a:pt x="10228" y="33434"/>
                  </a:cubicBezTo>
                  <a:cubicBezTo>
                    <a:pt x="10621" y="33422"/>
                    <a:pt x="11037" y="33362"/>
                    <a:pt x="11513" y="33255"/>
                  </a:cubicBezTo>
                  <a:lnTo>
                    <a:pt x="11549" y="33243"/>
                  </a:lnTo>
                  <a:cubicBezTo>
                    <a:pt x="11704" y="33195"/>
                    <a:pt x="11871" y="33160"/>
                    <a:pt x="12025" y="33112"/>
                  </a:cubicBezTo>
                  <a:cubicBezTo>
                    <a:pt x="12418" y="33017"/>
                    <a:pt x="12764" y="32910"/>
                    <a:pt x="13073" y="32791"/>
                  </a:cubicBezTo>
                  <a:cubicBezTo>
                    <a:pt x="13799" y="32517"/>
                    <a:pt x="14490" y="32171"/>
                    <a:pt x="15002" y="31898"/>
                  </a:cubicBezTo>
                  <a:lnTo>
                    <a:pt x="15062" y="31874"/>
                  </a:lnTo>
                  <a:cubicBezTo>
                    <a:pt x="15383" y="31707"/>
                    <a:pt x="15693" y="31540"/>
                    <a:pt x="16002" y="31362"/>
                  </a:cubicBezTo>
                  <a:cubicBezTo>
                    <a:pt x="16336" y="31183"/>
                    <a:pt x="16657" y="30993"/>
                    <a:pt x="17026" y="30767"/>
                  </a:cubicBezTo>
                  <a:cubicBezTo>
                    <a:pt x="17288" y="30624"/>
                    <a:pt x="17538" y="30457"/>
                    <a:pt x="17776" y="30302"/>
                  </a:cubicBezTo>
                  <a:lnTo>
                    <a:pt x="17860" y="30243"/>
                  </a:lnTo>
                  <a:lnTo>
                    <a:pt x="18074" y="30124"/>
                  </a:lnTo>
                  <a:cubicBezTo>
                    <a:pt x="18312" y="29981"/>
                    <a:pt x="18550" y="29826"/>
                    <a:pt x="18788" y="29671"/>
                  </a:cubicBezTo>
                  <a:cubicBezTo>
                    <a:pt x="19372" y="29278"/>
                    <a:pt x="19979" y="28873"/>
                    <a:pt x="20538" y="28433"/>
                  </a:cubicBezTo>
                  <a:cubicBezTo>
                    <a:pt x="21098" y="28004"/>
                    <a:pt x="21646" y="27564"/>
                    <a:pt x="22181" y="27111"/>
                  </a:cubicBezTo>
                  <a:cubicBezTo>
                    <a:pt x="22705" y="26659"/>
                    <a:pt x="23241" y="26183"/>
                    <a:pt x="23848" y="25623"/>
                  </a:cubicBezTo>
                  <a:cubicBezTo>
                    <a:pt x="24134" y="25337"/>
                    <a:pt x="24396" y="25087"/>
                    <a:pt x="24634" y="24849"/>
                  </a:cubicBezTo>
                  <a:lnTo>
                    <a:pt x="24646" y="24825"/>
                  </a:lnTo>
                  <a:cubicBezTo>
                    <a:pt x="24884" y="24611"/>
                    <a:pt x="25122" y="24349"/>
                    <a:pt x="25349" y="24099"/>
                  </a:cubicBezTo>
                  <a:cubicBezTo>
                    <a:pt x="25765" y="23623"/>
                    <a:pt x="26242" y="23075"/>
                    <a:pt x="26670" y="22480"/>
                  </a:cubicBezTo>
                  <a:cubicBezTo>
                    <a:pt x="26718" y="22432"/>
                    <a:pt x="26753" y="22385"/>
                    <a:pt x="26777" y="22349"/>
                  </a:cubicBezTo>
                  <a:cubicBezTo>
                    <a:pt x="26837" y="22242"/>
                    <a:pt x="26908" y="22146"/>
                    <a:pt x="26992" y="22051"/>
                  </a:cubicBezTo>
                  <a:lnTo>
                    <a:pt x="27349" y="21527"/>
                  </a:lnTo>
                  <a:cubicBezTo>
                    <a:pt x="27551" y="21194"/>
                    <a:pt x="27766" y="20872"/>
                    <a:pt x="27908" y="20622"/>
                  </a:cubicBezTo>
                  <a:cubicBezTo>
                    <a:pt x="27920" y="20575"/>
                    <a:pt x="27956" y="20527"/>
                    <a:pt x="27980" y="20480"/>
                  </a:cubicBezTo>
                  <a:lnTo>
                    <a:pt x="28158" y="20170"/>
                  </a:lnTo>
                  <a:lnTo>
                    <a:pt x="28266" y="19991"/>
                  </a:lnTo>
                  <a:cubicBezTo>
                    <a:pt x="28337" y="19884"/>
                    <a:pt x="28397" y="19765"/>
                    <a:pt x="28456" y="19646"/>
                  </a:cubicBezTo>
                  <a:cubicBezTo>
                    <a:pt x="28516" y="19551"/>
                    <a:pt x="28563" y="19432"/>
                    <a:pt x="28623" y="19313"/>
                  </a:cubicBezTo>
                  <a:cubicBezTo>
                    <a:pt x="28635" y="19253"/>
                    <a:pt x="28670" y="19206"/>
                    <a:pt x="28694" y="19146"/>
                  </a:cubicBezTo>
                  <a:cubicBezTo>
                    <a:pt x="28754" y="19039"/>
                    <a:pt x="28801" y="18920"/>
                    <a:pt x="28849" y="18801"/>
                  </a:cubicBezTo>
                  <a:cubicBezTo>
                    <a:pt x="28861" y="18753"/>
                    <a:pt x="28897" y="18717"/>
                    <a:pt x="28909" y="18670"/>
                  </a:cubicBezTo>
                  <a:cubicBezTo>
                    <a:pt x="29159" y="18039"/>
                    <a:pt x="29385" y="17384"/>
                    <a:pt x="29623" y="16670"/>
                  </a:cubicBezTo>
                  <a:cubicBezTo>
                    <a:pt x="29682" y="16479"/>
                    <a:pt x="29742" y="16289"/>
                    <a:pt x="29801" y="16110"/>
                  </a:cubicBezTo>
                  <a:cubicBezTo>
                    <a:pt x="29813" y="16062"/>
                    <a:pt x="29825" y="16003"/>
                    <a:pt x="29849" y="15955"/>
                  </a:cubicBezTo>
                  <a:cubicBezTo>
                    <a:pt x="29885" y="15836"/>
                    <a:pt x="29921" y="15741"/>
                    <a:pt x="29944" y="15622"/>
                  </a:cubicBezTo>
                  <a:lnTo>
                    <a:pt x="30111" y="14991"/>
                  </a:lnTo>
                  <a:cubicBezTo>
                    <a:pt x="30147" y="14872"/>
                    <a:pt x="30171" y="14753"/>
                    <a:pt x="30182" y="14634"/>
                  </a:cubicBezTo>
                  <a:cubicBezTo>
                    <a:pt x="30182" y="14574"/>
                    <a:pt x="30206" y="14515"/>
                    <a:pt x="30218" y="14455"/>
                  </a:cubicBezTo>
                  <a:cubicBezTo>
                    <a:pt x="30230" y="14312"/>
                    <a:pt x="30266" y="14169"/>
                    <a:pt x="30278" y="14038"/>
                  </a:cubicBezTo>
                  <a:lnTo>
                    <a:pt x="30290" y="13979"/>
                  </a:lnTo>
                  <a:cubicBezTo>
                    <a:pt x="30325" y="13812"/>
                    <a:pt x="30337" y="13669"/>
                    <a:pt x="30349" y="13503"/>
                  </a:cubicBezTo>
                  <a:lnTo>
                    <a:pt x="30361" y="13360"/>
                  </a:lnTo>
                  <a:cubicBezTo>
                    <a:pt x="30385" y="13157"/>
                    <a:pt x="30397" y="12967"/>
                    <a:pt x="30397" y="12776"/>
                  </a:cubicBezTo>
                  <a:lnTo>
                    <a:pt x="30397" y="12479"/>
                  </a:lnTo>
                  <a:lnTo>
                    <a:pt x="30397" y="12181"/>
                  </a:lnTo>
                  <a:cubicBezTo>
                    <a:pt x="30397" y="12062"/>
                    <a:pt x="30397" y="11943"/>
                    <a:pt x="30385" y="11824"/>
                  </a:cubicBezTo>
                  <a:lnTo>
                    <a:pt x="30385" y="11800"/>
                  </a:lnTo>
                  <a:cubicBezTo>
                    <a:pt x="30385" y="11705"/>
                    <a:pt x="30361" y="11574"/>
                    <a:pt x="30349" y="11431"/>
                  </a:cubicBezTo>
                  <a:cubicBezTo>
                    <a:pt x="30337" y="11252"/>
                    <a:pt x="30325" y="11062"/>
                    <a:pt x="30278" y="10883"/>
                  </a:cubicBezTo>
                  <a:cubicBezTo>
                    <a:pt x="30242" y="10693"/>
                    <a:pt x="30206" y="10478"/>
                    <a:pt x="30159" y="10288"/>
                  </a:cubicBezTo>
                  <a:cubicBezTo>
                    <a:pt x="30111" y="10085"/>
                    <a:pt x="30052" y="9871"/>
                    <a:pt x="29992" y="9669"/>
                  </a:cubicBezTo>
                  <a:lnTo>
                    <a:pt x="29968" y="9550"/>
                  </a:lnTo>
                  <a:cubicBezTo>
                    <a:pt x="29932" y="9419"/>
                    <a:pt x="29885" y="9312"/>
                    <a:pt x="29849" y="9192"/>
                  </a:cubicBezTo>
                  <a:cubicBezTo>
                    <a:pt x="29825" y="9145"/>
                    <a:pt x="29813" y="9109"/>
                    <a:pt x="29801" y="9061"/>
                  </a:cubicBezTo>
                  <a:cubicBezTo>
                    <a:pt x="29694" y="8752"/>
                    <a:pt x="29575" y="8442"/>
                    <a:pt x="29444" y="8157"/>
                  </a:cubicBezTo>
                  <a:cubicBezTo>
                    <a:pt x="29337" y="7930"/>
                    <a:pt x="29230" y="7716"/>
                    <a:pt x="29111" y="7490"/>
                  </a:cubicBezTo>
                  <a:lnTo>
                    <a:pt x="28932" y="7180"/>
                  </a:lnTo>
                  <a:cubicBezTo>
                    <a:pt x="28920" y="7168"/>
                    <a:pt x="28920" y="7133"/>
                    <a:pt x="28909" y="7121"/>
                  </a:cubicBezTo>
                  <a:cubicBezTo>
                    <a:pt x="28873" y="7073"/>
                    <a:pt x="28861" y="7026"/>
                    <a:pt x="28837" y="6978"/>
                  </a:cubicBezTo>
                  <a:lnTo>
                    <a:pt x="28682" y="6728"/>
                  </a:lnTo>
                  <a:lnTo>
                    <a:pt x="28539" y="6478"/>
                  </a:lnTo>
                  <a:cubicBezTo>
                    <a:pt x="28480" y="6371"/>
                    <a:pt x="28397" y="6287"/>
                    <a:pt x="28325" y="6180"/>
                  </a:cubicBezTo>
                  <a:lnTo>
                    <a:pt x="28242" y="6049"/>
                  </a:lnTo>
                  <a:cubicBezTo>
                    <a:pt x="28027" y="5763"/>
                    <a:pt x="27789" y="5490"/>
                    <a:pt x="27563" y="5228"/>
                  </a:cubicBezTo>
                  <a:cubicBezTo>
                    <a:pt x="27289" y="4894"/>
                    <a:pt x="26968" y="4597"/>
                    <a:pt x="26670" y="4299"/>
                  </a:cubicBezTo>
                  <a:lnTo>
                    <a:pt x="26658" y="4287"/>
                  </a:lnTo>
                  <a:cubicBezTo>
                    <a:pt x="26396" y="4037"/>
                    <a:pt x="26170" y="3811"/>
                    <a:pt x="25932" y="3620"/>
                  </a:cubicBezTo>
                  <a:cubicBezTo>
                    <a:pt x="25658" y="3382"/>
                    <a:pt x="25360" y="3156"/>
                    <a:pt x="25087" y="2942"/>
                  </a:cubicBezTo>
                  <a:cubicBezTo>
                    <a:pt x="24848" y="2763"/>
                    <a:pt x="24587" y="2596"/>
                    <a:pt x="24337" y="2430"/>
                  </a:cubicBezTo>
                  <a:lnTo>
                    <a:pt x="24253" y="2370"/>
                  </a:lnTo>
                  <a:lnTo>
                    <a:pt x="24110" y="2275"/>
                  </a:lnTo>
                  <a:cubicBezTo>
                    <a:pt x="23813" y="2084"/>
                    <a:pt x="23515" y="1894"/>
                    <a:pt x="23205" y="1715"/>
                  </a:cubicBezTo>
                  <a:cubicBezTo>
                    <a:pt x="22920" y="1549"/>
                    <a:pt x="22622" y="1406"/>
                    <a:pt x="22312" y="1251"/>
                  </a:cubicBezTo>
                  <a:cubicBezTo>
                    <a:pt x="22051" y="1120"/>
                    <a:pt x="21753" y="1001"/>
                    <a:pt x="21408" y="870"/>
                  </a:cubicBezTo>
                  <a:cubicBezTo>
                    <a:pt x="21015" y="715"/>
                    <a:pt x="20622" y="596"/>
                    <a:pt x="20300" y="513"/>
                  </a:cubicBezTo>
                  <a:cubicBezTo>
                    <a:pt x="20003" y="418"/>
                    <a:pt x="19693" y="358"/>
                    <a:pt x="19288" y="275"/>
                  </a:cubicBezTo>
                  <a:cubicBezTo>
                    <a:pt x="18955" y="203"/>
                    <a:pt x="18598" y="156"/>
                    <a:pt x="18264" y="120"/>
                  </a:cubicBezTo>
                  <a:cubicBezTo>
                    <a:pt x="17526" y="37"/>
                    <a:pt x="16907" y="1"/>
                    <a:pt x="163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0"/>
            <p:cNvSpPr/>
            <p:nvPr/>
          </p:nvSpPr>
          <p:spPr>
            <a:xfrm>
              <a:off x="3001850" y="1248600"/>
              <a:ext cx="62525" cy="117800"/>
            </a:xfrm>
            <a:custGeom>
              <a:rect b="b" l="l" r="r" t="t"/>
              <a:pathLst>
                <a:path extrusionOk="0" h="4712" w="2501">
                  <a:moveTo>
                    <a:pt x="1358" y="687"/>
                  </a:moveTo>
                  <a:cubicBezTo>
                    <a:pt x="1405" y="770"/>
                    <a:pt x="1465" y="866"/>
                    <a:pt x="1501" y="949"/>
                  </a:cubicBezTo>
                  <a:cubicBezTo>
                    <a:pt x="1608" y="1163"/>
                    <a:pt x="1715" y="1366"/>
                    <a:pt x="1798" y="1580"/>
                  </a:cubicBezTo>
                  <a:cubicBezTo>
                    <a:pt x="1906" y="1794"/>
                    <a:pt x="1977" y="2020"/>
                    <a:pt x="2060" y="2247"/>
                  </a:cubicBezTo>
                  <a:cubicBezTo>
                    <a:pt x="2084" y="2366"/>
                    <a:pt x="2120" y="2485"/>
                    <a:pt x="2132" y="2592"/>
                  </a:cubicBezTo>
                  <a:cubicBezTo>
                    <a:pt x="2156" y="2747"/>
                    <a:pt x="2179" y="2913"/>
                    <a:pt x="2179" y="3080"/>
                  </a:cubicBezTo>
                  <a:cubicBezTo>
                    <a:pt x="2179" y="3223"/>
                    <a:pt x="2144" y="3378"/>
                    <a:pt x="2120" y="3521"/>
                  </a:cubicBezTo>
                  <a:cubicBezTo>
                    <a:pt x="2084" y="3616"/>
                    <a:pt x="2060" y="3723"/>
                    <a:pt x="2001" y="3794"/>
                  </a:cubicBezTo>
                  <a:cubicBezTo>
                    <a:pt x="1953" y="3866"/>
                    <a:pt x="1894" y="3937"/>
                    <a:pt x="1834" y="3997"/>
                  </a:cubicBezTo>
                  <a:cubicBezTo>
                    <a:pt x="1775" y="4056"/>
                    <a:pt x="1715" y="4104"/>
                    <a:pt x="1644" y="4152"/>
                  </a:cubicBezTo>
                  <a:cubicBezTo>
                    <a:pt x="1596" y="4175"/>
                    <a:pt x="1536" y="4199"/>
                    <a:pt x="1489" y="4211"/>
                  </a:cubicBezTo>
                  <a:cubicBezTo>
                    <a:pt x="1441" y="4211"/>
                    <a:pt x="1417" y="4223"/>
                    <a:pt x="1370" y="4223"/>
                  </a:cubicBezTo>
                  <a:cubicBezTo>
                    <a:pt x="1351" y="4237"/>
                    <a:pt x="1334" y="4242"/>
                    <a:pt x="1318" y="4242"/>
                  </a:cubicBezTo>
                  <a:cubicBezTo>
                    <a:pt x="1292" y="4242"/>
                    <a:pt x="1268" y="4230"/>
                    <a:pt x="1239" y="4223"/>
                  </a:cubicBezTo>
                  <a:cubicBezTo>
                    <a:pt x="1191" y="4211"/>
                    <a:pt x="1144" y="4199"/>
                    <a:pt x="1108" y="4164"/>
                  </a:cubicBezTo>
                  <a:cubicBezTo>
                    <a:pt x="1048" y="4116"/>
                    <a:pt x="1001" y="4092"/>
                    <a:pt x="941" y="4033"/>
                  </a:cubicBezTo>
                  <a:cubicBezTo>
                    <a:pt x="870" y="3937"/>
                    <a:pt x="810" y="3854"/>
                    <a:pt x="751" y="3759"/>
                  </a:cubicBezTo>
                  <a:cubicBezTo>
                    <a:pt x="691" y="3664"/>
                    <a:pt x="655" y="3556"/>
                    <a:pt x="608" y="3437"/>
                  </a:cubicBezTo>
                  <a:cubicBezTo>
                    <a:pt x="596" y="3342"/>
                    <a:pt x="584" y="3259"/>
                    <a:pt x="584" y="3163"/>
                  </a:cubicBezTo>
                  <a:cubicBezTo>
                    <a:pt x="596" y="2878"/>
                    <a:pt x="655" y="2616"/>
                    <a:pt x="727" y="2342"/>
                  </a:cubicBezTo>
                  <a:lnTo>
                    <a:pt x="727" y="2342"/>
                  </a:lnTo>
                  <a:cubicBezTo>
                    <a:pt x="727" y="2366"/>
                    <a:pt x="715" y="2390"/>
                    <a:pt x="715" y="2401"/>
                  </a:cubicBezTo>
                  <a:cubicBezTo>
                    <a:pt x="763" y="2247"/>
                    <a:pt x="810" y="2080"/>
                    <a:pt x="870" y="1925"/>
                  </a:cubicBezTo>
                  <a:lnTo>
                    <a:pt x="1048" y="1437"/>
                  </a:lnTo>
                  <a:lnTo>
                    <a:pt x="1358" y="687"/>
                  </a:lnTo>
                  <a:close/>
                  <a:moveTo>
                    <a:pt x="1280" y="0"/>
                  </a:moveTo>
                  <a:cubicBezTo>
                    <a:pt x="1221" y="0"/>
                    <a:pt x="1160" y="19"/>
                    <a:pt x="1108" y="56"/>
                  </a:cubicBezTo>
                  <a:cubicBezTo>
                    <a:pt x="1048" y="104"/>
                    <a:pt x="1013" y="163"/>
                    <a:pt x="1001" y="235"/>
                  </a:cubicBezTo>
                  <a:cubicBezTo>
                    <a:pt x="941" y="365"/>
                    <a:pt x="858" y="520"/>
                    <a:pt x="786" y="651"/>
                  </a:cubicBezTo>
                  <a:cubicBezTo>
                    <a:pt x="727" y="770"/>
                    <a:pt x="667" y="877"/>
                    <a:pt x="608" y="997"/>
                  </a:cubicBezTo>
                  <a:cubicBezTo>
                    <a:pt x="489" y="1235"/>
                    <a:pt x="370" y="1473"/>
                    <a:pt x="286" y="1723"/>
                  </a:cubicBezTo>
                  <a:cubicBezTo>
                    <a:pt x="251" y="1794"/>
                    <a:pt x="227" y="1854"/>
                    <a:pt x="203" y="1925"/>
                  </a:cubicBezTo>
                  <a:cubicBezTo>
                    <a:pt x="191" y="2009"/>
                    <a:pt x="167" y="2080"/>
                    <a:pt x="143" y="2151"/>
                  </a:cubicBezTo>
                  <a:cubicBezTo>
                    <a:pt x="120" y="2223"/>
                    <a:pt x="108" y="2318"/>
                    <a:pt x="84" y="2390"/>
                  </a:cubicBezTo>
                  <a:cubicBezTo>
                    <a:pt x="72" y="2449"/>
                    <a:pt x="60" y="2497"/>
                    <a:pt x="60" y="2556"/>
                  </a:cubicBezTo>
                  <a:cubicBezTo>
                    <a:pt x="48" y="2628"/>
                    <a:pt x="24" y="2699"/>
                    <a:pt x="24" y="2782"/>
                  </a:cubicBezTo>
                  <a:cubicBezTo>
                    <a:pt x="12" y="2961"/>
                    <a:pt x="1" y="3152"/>
                    <a:pt x="48" y="3342"/>
                  </a:cubicBezTo>
                  <a:cubicBezTo>
                    <a:pt x="72" y="3533"/>
                    <a:pt x="132" y="3735"/>
                    <a:pt x="239" y="3914"/>
                  </a:cubicBezTo>
                  <a:cubicBezTo>
                    <a:pt x="310" y="4056"/>
                    <a:pt x="417" y="4187"/>
                    <a:pt x="524" y="4330"/>
                  </a:cubicBezTo>
                  <a:cubicBezTo>
                    <a:pt x="596" y="4402"/>
                    <a:pt x="667" y="4473"/>
                    <a:pt x="763" y="4533"/>
                  </a:cubicBezTo>
                  <a:cubicBezTo>
                    <a:pt x="834" y="4580"/>
                    <a:pt x="905" y="4628"/>
                    <a:pt x="1001" y="4652"/>
                  </a:cubicBezTo>
                  <a:cubicBezTo>
                    <a:pt x="1084" y="4687"/>
                    <a:pt x="1155" y="4699"/>
                    <a:pt x="1251" y="4711"/>
                  </a:cubicBezTo>
                  <a:cubicBezTo>
                    <a:pt x="1263" y="4699"/>
                    <a:pt x="1298" y="4699"/>
                    <a:pt x="1322" y="4699"/>
                  </a:cubicBezTo>
                  <a:cubicBezTo>
                    <a:pt x="1370" y="4699"/>
                    <a:pt x="1429" y="4699"/>
                    <a:pt x="1477" y="4687"/>
                  </a:cubicBezTo>
                  <a:cubicBezTo>
                    <a:pt x="1536" y="4676"/>
                    <a:pt x="1596" y="4652"/>
                    <a:pt x="1644" y="4640"/>
                  </a:cubicBezTo>
                  <a:cubicBezTo>
                    <a:pt x="1679" y="4628"/>
                    <a:pt x="1715" y="4616"/>
                    <a:pt x="1763" y="4580"/>
                  </a:cubicBezTo>
                  <a:cubicBezTo>
                    <a:pt x="1834" y="4533"/>
                    <a:pt x="1894" y="4485"/>
                    <a:pt x="1953" y="4449"/>
                  </a:cubicBezTo>
                  <a:lnTo>
                    <a:pt x="2132" y="4271"/>
                  </a:lnTo>
                  <a:cubicBezTo>
                    <a:pt x="2179" y="4211"/>
                    <a:pt x="2215" y="4128"/>
                    <a:pt x="2263" y="4056"/>
                  </a:cubicBezTo>
                  <a:cubicBezTo>
                    <a:pt x="2429" y="3759"/>
                    <a:pt x="2489" y="3390"/>
                    <a:pt x="2501" y="3044"/>
                  </a:cubicBezTo>
                  <a:cubicBezTo>
                    <a:pt x="2501" y="2878"/>
                    <a:pt x="2489" y="2735"/>
                    <a:pt x="2477" y="2568"/>
                  </a:cubicBezTo>
                  <a:cubicBezTo>
                    <a:pt x="2453" y="2437"/>
                    <a:pt x="2441" y="2318"/>
                    <a:pt x="2418" y="2199"/>
                  </a:cubicBezTo>
                  <a:cubicBezTo>
                    <a:pt x="2382" y="2080"/>
                    <a:pt x="2358" y="1949"/>
                    <a:pt x="2310" y="1830"/>
                  </a:cubicBezTo>
                  <a:cubicBezTo>
                    <a:pt x="2215" y="1592"/>
                    <a:pt x="2120" y="1354"/>
                    <a:pt x="2001" y="1127"/>
                  </a:cubicBezTo>
                  <a:cubicBezTo>
                    <a:pt x="1882" y="889"/>
                    <a:pt x="1727" y="663"/>
                    <a:pt x="1596" y="437"/>
                  </a:cubicBezTo>
                  <a:cubicBezTo>
                    <a:pt x="1572" y="413"/>
                    <a:pt x="1548" y="401"/>
                    <a:pt x="1536" y="377"/>
                  </a:cubicBezTo>
                  <a:cubicBezTo>
                    <a:pt x="1548" y="342"/>
                    <a:pt x="1548" y="294"/>
                    <a:pt x="1548" y="246"/>
                  </a:cubicBezTo>
                  <a:cubicBezTo>
                    <a:pt x="1536" y="139"/>
                    <a:pt x="1477" y="56"/>
                    <a:pt x="1382" y="20"/>
                  </a:cubicBezTo>
                  <a:cubicBezTo>
                    <a:pt x="1350" y="7"/>
                    <a:pt x="1316" y="0"/>
                    <a:pt x="1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0"/>
            <p:cNvSpPr/>
            <p:nvPr/>
          </p:nvSpPr>
          <p:spPr>
            <a:xfrm>
              <a:off x="2907800" y="1326025"/>
              <a:ext cx="60450" cy="110325"/>
            </a:xfrm>
            <a:custGeom>
              <a:rect b="b" l="l" r="r" t="t"/>
              <a:pathLst>
                <a:path extrusionOk="0" h="4413" w="2418">
                  <a:moveTo>
                    <a:pt x="1275" y="462"/>
                  </a:moveTo>
                  <a:lnTo>
                    <a:pt x="1275" y="462"/>
                  </a:lnTo>
                  <a:cubicBezTo>
                    <a:pt x="1275" y="463"/>
                    <a:pt x="1276" y="464"/>
                    <a:pt x="1276" y="465"/>
                  </a:cubicBezTo>
                  <a:lnTo>
                    <a:pt x="1276" y="465"/>
                  </a:lnTo>
                  <a:cubicBezTo>
                    <a:pt x="1276" y="464"/>
                    <a:pt x="1275" y="463"/>
                    <a:pt x="1275" y="462"/>
                  </a:cubicBezTo>
                  <a:close/>
                  <a:moveTo>
                    <a:pt x="1262" y="436"/>
                  </a:moveTo>
                  <a:cubicBezTo>
                    <a:pt x="1268" y="446"/>
                    <a:pt x="1271" y="455"/>
                    <a:pt x="1275" y="462"/>
                  </a:cubicBezTo>
                  <a:lnTo>
                    <a:pt x="1275" y="462"/>
                  </a:lnTo>
                  <a:cubicBezTo>
                    <a:pt x="1274" y="461"/>
                    <a:pt x="1274" y="460"/>
                    <a:pt x="1274" y="459"/>
                  </a:cubicBezTo>
                  <a:lnTo>
                    <a:pt x="1274" y="459"/>
                  </a:lnTo>
                  <a:cubicBezTo>
                    <a:pt x="1276" y="462"/>
                    <a:pt x="1277" y="464"/>
                    <a:pt x="1279" y="467"/>
                  </a:cubicBezTo>
                  <a:lnTo>
                    <a:pt x="1279" y="467"/>
                  </a:lnTo>
                  <a:cubicBezTo>
                    <a:pt x="1278" y="466"/>
                    <a:pt x="1277" y="466"/>
                    <a:pt x="1276" y="465"/>
                  </a:cubicBezTo>
                  <a:lnTo>
                    <a:pt x="1276" y="465"/>
                  </a:lnTo>
                  <a:cubicBezTo>
                    <a:pt x="1278" y="467"/>
                    <a:pt x="1279" y="469"/>
                    <a:pt x="1281" y="471"/>
                  </a:cubicBezTo>
                  <a:lnTo>
                    <a:pt x="1281" y="471"/>
                  </a:lnTo>
                  <a:cubicBezTo>
                    <a:pt x="1361" y="610"/>
                    <a:pt x="1431" y="749"/>
                    <a:pt x="1500" y="888"/>
                  </a:cubicBezTo>
                  <a:cubicBezTo>
                    <a:pt x="1596" y="1055"/>
                    <a:pt x="1667" y="1221"/>
                    <a:pt x="1738" y="1376"/>
                  </a:cubicBezTo>
                  <a:cubicBezTo>
                    <a:pt x="1810" y="1543"/>
                    <a:pt x="1869" y="1710"/>
                    <a:pt x="1953" y="1876"/>
                  </a:cubicBezTo>
                  <a:cubicBezTo>
                    <a:pt x="2012" y="2019"/>
                    <a:pt x="2048" y="2186"/>
                    <a:pt x="2096" y="2329"/>
                  </a:cubicBezTo>
                  <a:cubicBezTo>
                    <a:pt x="2108" y="2412"/>
                    <a:pt x="2131" y="2483"/>
                    <a:pt x="2143" y="2543"/>
                  </a:cubicBezTo>
                  <a:cubicBezTo>
                    <a:pt x="2143" y="2591"/>
                    <a:pt x="2155" y="2626"/>
                    <a:pt x="2155" y="2686"/>
                  </a:cubicBezTo>
                  <a:cubicBezTo>
                    <a:pt x="2167" y="2781"/>
                    <a:pt x="2167" y="2888"/>
                    <a:pt x="2167" y="2972"/>
                  </a:cubicBezTo>
                  <a:cubicBezTo>
                    <a:pt x="2167" y="3126"/>
                    <a:pt x="2143" y="3269"/>
                    <a:pt x="2108" y="3424"/>
                  </a:cubicBezTo>
                  <a:cubicBezTo>
                    <a:pt x="2084" y="3519"/>
                    <a:pt x="2036" y="3615"/>
                    <a:pt x="1989" y="3698"/>
                  </a:cubicBezTo>
                  <a:cubicBezTo>
                    <a:pt x="1953" y="3781"/>
                    <a:pt x="1893" y="3853"/>
                    <a:pt x="1834" y="3912"/>
                  </a:cubicBezTo>
                  <a:lnTo>
                    <a:pt x="1655" y="4043"/>
                  </a:lnTo>
                  <a:cubicBezTo>
                    <a:pt x="1596" y="4079"/>
                    <a:pt x="1536" y="4103"/>
                    <a:pt x="1477" y="4115"/>
                  </a:cubicBezTo>
                  <a:cubicBezTo>
                    <a:pt x="1429" y="4138"/>
                    <a:pt x="1381" y="4138"/>
                    <a:pt x="1334" y="4138"/>
                  </a:cubicBezTo>
                  <a:cubicBezTo>
                    <a:pt x="1262" y="4138"/>
                    <a:pt x="1215" y="4115"/>
                    <a:pt x="1155" y="4115"/>
                  </a:cubicBezTo>
                  <a:cubicBezTo>
                    <a:pt x="1096" y="4103"/>
                    <a:pt x="1036" y="4067"/>
                    <a:pt x="1000" y="4043"/>
                  </a:cubicBezTo>
                  <a:cubicBezTo>
                    <a:pt x="941" y="4019"/>
                    <a:pt x="893" y="3972"/>
                    <a:pt x="846" y="3924"/>
                  </a:cubicBezTo>
                  <a:cubicBezTo>
                    <a:pt x="798" y="3876"/>
                    <a:pt x="750" y="3817"/>
                    <a:pt x="726" y="3757"/>
                  </a:cubicBezTo>
                  <a:cubicBezTo>
                    <a:pt x="655" y="3615"/>
                    <a:pt x="595" y="3460"/>
                    <a:pt x="548" y="3305"/>
                  </a:cubicBezTo>
                  <a:cubicBezTo>
                    <a:pt x="512" y="3150"/>
                    <a:pt x="500" y="3019"/>
                    <a:pt x="500" y="2864"/>
                  </a:cubicBezTo>
                  <a:cubicBezTo>
                    <a:pt x="524" y="2579"/>
                    <a:pt x="584" y="2305"/>
                    <a:pt x="655" y="2019"/>
                  </a:cubicBezTo>
                  <a:cubicBezTo>
                    <a:pt x="667" y="1960"/>
                    <a:pt x="703" y="1888"/>
                    <a:pt x="715" y="1829"/>
                  </a:cubicBezTo>
                  <a:cubicBezTo>
                    <a:pt x="738" y="1757"/>
                    <a:pt x="774" y="1674"/>
                    <a:pt x="786" y="1590"/>
                  </a:cubicBezTo>
                  <a:cubicBezTo>
                    <a:pt x="834" y="1436"/>
                    <a:pt x="893" y="1305"/>
                    <a:pt x="953" y="1162"/>
                  </a:cubicBezTo>
                  <a:cubicBezTo>
                    <a:pt x="1012" y="1019"/>
                    <a:pt x="1072" y="876"/>
                    <a:pt x="1131" y="733"/>
                  </a:cubicBezTo>
                  <a:cubicBezTo>
                    <a:pt x="1179" y="638"/>
                    <a:pt x="1215" y="543"/>
                    <a:pt x="1262" y="436"/>
                  </a:cubicBezTo>
                  <a:close/>
                  <a:moveTo>
                    <a:pt x="1193" y="0"/>
                  </a:moveTo>
                  <a:cubicBezTo>
                    <a:pt x="1172" y="0"/>
                    <a:pt x="1151" y="3"/>
                    <a:pt x="1131" y="7"/>
                  </a:cubicBezTo>
                  <a:cubicBezTo>
                    <a:pt x="1072" y="31"/>
                    <a:pt x="1036" y="66"/>
                    <a:pt x="1024" y="126"/>
                  </a:cubicBezTo>
                  <a:cubicBezTo>
                    <a:pt x="965" y="221"/>
                    <a:pt x="905" y="328"/>
                    <a:pt x="857" y="412"/>
                  </a:cubicBezTo>
                  <a:cubicBezTo>
                    <a:pt x="810" y="507"/>
                    <a:pt x="750" y="590"/>
                    <a:pt x="715" y="686"/>
                  </a:cubicBezTo>
                  <a:cubicBezTo>
                    <a:pt x="619" y="840"/>
                    <a:pt x="536" y="1007"/>
                    <a:pt x="453" y="1174"/>
                  </a:cubicBezTo>
                  <a:cubicBezTo>
                    <a:pt x="441" y="1221"/>
                    <a:pt x="417" y="1257"/>
                    <a:pt x="393" y="1305"/>
                  </a:cubicBezTo>
                  <a:cubicBezTo>
                    <a:pt x="381" y="1340"/>
                    <a:pt x="369" y="1376"/>
                    <a:pt x="357" y="1412"/>
                  </a:cubicBezTo>
                  <a:cubicBezTo>
                    <a:pt x="322" y="1495"/>
                    <a:pt x="274" y="1579"/>
                    <a:pt x="250" y="1662"/>
                  </a:cubicBezTo>
                  <a:cubicBezTo>
                    <a:pt x="238" y="1721"/>
                    <a:pt x="203" y="1781"/>
                    <a:pt x="191" y="1840"/>
                  </a:cubicBezTo>
                  <a:cubicBezTo>
                    <a:pt x="179" y="1888"/>
                    <a:pt x="155" y="1948"/>
                    <a:pt x="143" y="1995"/>
                  </a:cubicBezTo>
                  <a:cubicBezTo>
                    <a:pt x="131" y="2055"/>
                    <a:pt x="119" y="2114"/>
                    <a:pt x="95" y="2150"/>
                  </a:cubicBezTo>
                  <a:cubicBezTo>
                    <a:pt x="84" y="2198"/>
                    <a:pt x="84" y="2245"/>
                    <a:pt x="72" y="2269"/>
                  </a:cubicBezTo>
                  <a:cubicBezTo>
                    <a:pt x="24" y="2495"/>
                    <a:pt x="0" y="2733"/>
                    <a:pt x="24" y="2972"/>
                  </a:cubicBezTo>
                  <a:cubicBezTo>
                    <a:pt x="60" y="3257"/>
                    <a:pt x="143" y="3555"/>
                    <a:pt x="298" y="3793"/>
                  </a:cubicBezTo>
                  <a:cubicBezTo>
                    <a:pt x="369" y="3912"/>
                    <a:pt x="441" y="4019"/>
                    <a:pt x="548" y="4115"/>
                  </a:cubicBezTo>
                  <a:cubicBezTo>
                    <a:pt x="631" y="4210"/>
                    <a:pt x="750" y="4281"/>
                    <a:pt x="857" y="4329"/>
                  </a:cubicBezTo>
                  <a:cubicBezTo>
                    <a:pt x="1000" y="4388"/>
                    <a:pt x="1131" y="4412"/>
                    <a:pt x="1262" y="4412"/>
                  </a:cubicBezTo>
                  <a:lnTo>
                    <a:pt x="1310" y="4412"/>
                  </a:lnTo>
                  <a:cubicBezTo>
                    <a:pt x="1441" y="4412"/>
                    <a:pt x="1572" y="4365"/>
                    <a:pt x="1679" y="4317"/>
                  </a:cubicBezTo>
                  <a:cubicBezTo>
                    <a:pt x="1738" y="4281"/>
                    <a:pt x="1810" y="4234"/>
                    <a:pt x="1869" y="4198"/>
                  </a:cubicBezTo>
                  <a:cubicBezTo>
                    <a:pt x="1917" y="4150"/>
                    <a:pt x="1977" y="4103"/>
                    <a:pt x="2024" y="4055"/>
                  </a:cubicBezTo>
                  <a:cubicBezTo>
                    <a:pt x="2108" y="3972"/>
                    <a:pt x="2191" y="3853"/>
                    <a:pt x="2239" y="3734"/>
                  </a:cubicBezTo>
                  <a:cubicBezTo>
                    <a:pt x="2298" y="3603"/>
                    <a:pt x="2346" y="3460"/>
                    <a:pt x="2381" y="3329"/>
                  </a:cubicBezTo>
                  <a:cubicBezTo>
                    <a:pt x="2405" y="3198"/>
                    <a:pt x="2417" y="3079"/>
                    <a:pt x="2417" y="2948"/>
                  </a:cubicBezTo>
                  <a:cubicBezTo>
                    <a:pt x="2417" y="2674"/>
                    <a:pt x="2393" y="2424"/>
                    <a:pt x="2334" y="2174"/>
                  </a:cubicBezTo>
                  <a:cubicBezTo>
                    <a:pt x="2286" y="1971"/>
                    <a:pt x="2227" y="1781"/>
                    <a:pt x="2167" y="1590"/>
                  </a:cubicBezTo>
                  <a:cubicBezTo>
                    <a:pt x="2108" y="1412"/>
                    <a:pt x="2036" y="1233"/>
                    <a:pt x="1941" y="1055"/>
                  </a:cubicBezTo>
                  <a:cubicBezTo>
                    <a:pt x="1858" y="876"/>
                    <a:pt x="1762" y="697"/>
                    <a:pt x="1667" y="519"/>
                  </a:cubicBezTo>
                  <a:cubicBezTo>
                    <a:pt x="1619" y="447"/>
                    <a:pt x="1560" y="352"/>
                    <a:pt x="1512" y="281"/>
                  </a:cubicBezTo>
                  <a:cubicBezTo>
                    <a:pt x="1488" y="245"/>
                    <a:pt x="1465" y="209"/>
                    <a:pt x="1441" y="174"/>
                  </a:cubicBezTo>
                  <a:cubicBezTo>
                    <a:pt x="1429" y="162"/>
                    <a:pt x="1429" y="150"/>
                    <a:pt x="1405" y="126"/>
                  </a:cubicBezTo>
                  <a:lnTo>
                    <a:pt x="1346" y="66"/>
                  </a:lnTo>
                  <a:cubicBezTo>
                    <a:pt x="1334" y="55"/>
                    <a:pt x="1334" y="55"/>
                    <a:pt x="1322" y="55"/>
                  </a:cubicBezTo>
                  <a:lnTo>
                    <a:pt x="1310" y="43"/>
                  </a:lnTo>
                  <a:cubicBezTo>
                    <a:pt x="1278" y="11"/>
                    <a:pt x="1236" y="0"/>
                    <a:pt x="11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0"/>
            <p:cNvSpPr/>
            <p:nvPr/>
          </p:nvSpPr>
          <p:spPr>
            <a:xfrm>
              <a:off x="3044725" y="1479250"/>
              <a:ext cx="57750" cy="91925"/>
            </a:xfrm>
            <a:custGeom>
              <a:rect b="b" l="l" r="r" t="t"/>
              <a:pathLst>
                <a:path extrusionOk="0" h="3677" w="2310">
                  <a:moveTo>
                    <a:pt x="1310" y="355"/>
                  </a:moveTo>
                  <a:lnTo>
                    <a:pt x="1441" y="581"/>
                  </a:lnTo>
                  <a:lnTo>
                    <a:pt x="1572" y="843"/>
                  </a:lnTo>
                  <a:cubicBezTo>
                    <a:pt x="1619" y="938"/>
                    <a:pt x="1667" y="1045"/>
                    <a:pt x="1691" y="1141"/>
                  </a:cubicBezTo>
                  <a:cubicBezTo>
                    <a:pt x="1762" y="1355"/>
                    <a:pt x="1846" y="1546"/>
                    <a:pt x="1905" y="1760"/>
                  </a:cubicBezTo>
                  <a:cubicBezTo>
                    <a:pt x="1917" y="1843"/>
                    <a:pt x="1941" y="1927"/>
                    <a:pt x="1941" y="2022"/>
                  </a:cubicBezTo>
                  <a:cubicBezTo>
                    <a:pt x="1965" y="2129"/>
                    <a:pt x="1965" y="2212"/>
                    <a:pt x="1965" y="2319"/>
                  </a:cubicBezTo>
                  <a:cubicBezTo>
                    <a:pt x="1965" y="2450"/>
                    <a:pt x="1941" y="2569"/>
                    <a:pt x="1917" y="2712"/>
                  </a:cubicBezTo>
                  <a:cubicBezTo>
                    <a:pt x="1881" y="2784"/>
                    <a:pt x="1857" y="2855"/>
                    <a:pt x="1822" y="2915"/>
                  </a:cubicBezTo>
                  <a:cubicBezTo>
                    <a:pt x="1786" y="2986"/>
                    <a:pt x="1726" y="3046"/>
                    <a:pt x="1667" y="3129"/>
                  </a:cubicBezTo>
                  <a:cubicBezTo>
                    <a:pt x="1619" y="3153"/>
                    <a:pt x="1572" y="3201"/>
                    <a:pt x="1524" y="3224"/>
                  </a:cubicBezTo>
                  <a:cubicBezTo>
                    <a:pt x="1488" y="3260"/>
                    <a:pt x="1429" y="3272"/>
                    <a:pt x="1381" y="3284"/>
                  </a:cubicBezTo>
                  <a:cubicBezTo>
                    <a:pt x="1322" y="3308"/>
                    <a:pt x="1274" y="3308"/>
                    <a:pt x="1214" y="3308"/>
                  </a:cubicBezTo>
                  <a:cubicBezTo>
                    <a:pt x="1155" y="3284"/>
                    <a:pt x="1131" y="3284"/>
                    <a:pt x="1095" y="3284"/>
                  </a:cubicBezTo>
                  <a:lnTo>
                    <a:pt x="1012" y="3248"/>
                  </a:lnTo>
                  <a:cubicBezTo>
                    <a:pt x="953" y="3201"/>
                    <a:pt x="893" y="3153"/>
                    <a:pt x="845" y="3105"/>
                  </a:cubicBezTo>
                  <a:cubicBezTo>
                    <a:pt x="774" y="3034"/>
                    <a:pt x="714" y="2950"/>
                    <a:pt x="667" y="2855"/>
                  </a:cubicBezTo>
                  <a:cubicBezTo>
                    <a:pt x="631" y="2784"/>
                    <a:pt x="595" y="2712"/>
                    <a:pt x="583" y="2629"/>
                  </a:cubicBezTo>
                  <a:cubicBezTo>
                    <a:pt x="560" y="2534"/>
                    <a:pt x="548" y="2439"/>
                    <a:pt x="548" y="2331"/>
                  </a:cubicBezTo>
                  <a:cubicBezTo>
                    <a:pt x="560" y="2141"/>
                    <a:pt x="595" y="1950"/>
                    <a:pt x="655" y="1760"/>
                  </a:cubicBezTo>
                  <a:cubicBezTo>
                    <a:pt x="691" y="1605"/>
                    <a:pt x="738" y="1474"/>
                    <a:pt x="798" y="1319"/>
                  </a:cubicBezTo>
                  <a:cubicBezTo>
                    <a:pt x="833" y="1248"/>
                    <a:pt x="881" y="1165"/>
                    <a:pt x="917" y="1081"/>
                  </a:cubicBezTo>
                  <a:lnTo>
                    <a:pt x="1048" y="819"/>
                  </a:lnTo>
                  <a:cubicBezTo>
                    <a:pt x="1131" y="664"/>
                    <a:pt x="1214" y="498"/>
                    <a:pt x="1310" y="355"/>
                  </a:cubicBezTo>
                  <a:close/>
                  <a:moveTo>
                    <a:pt x="1217" y="0"/>
                  </a:moveTo>
                  <a:cubicBezTo>
                    <a:pt x="1169" y="0"/>
                    <a:pt x="1122" y="18"/>
                    <a:pt x="1095" y="57"/>
                  </a:cubicBezTo>
                  <a:cubicBezTo>
                    <a:pt x="1036" y="141"/>
                    <a:pt x="976" y="224"/>
                    <a:pt x="917" y="295"/>
                  </a:cubicBezTo>
                  <a:cubicBezTo>
                    <a:pt x="845" y="379"/>
                    <a:pt x="786" y="486"/>
                    <a:pt x="714" y="581"/>
                  </a:cubicBezTo>
                  <a:cubicBezTo>
                    <a:pt x="524" y="831"/>
                    <a:pt x="345" y="1081"/>
                    <a:pt x="226" y="1379"/>
                  </a:cubicBezTo>
                  <a:cubicBezTo>
                    <a:pt x="167" y="1546"/>
                    <a:pt x="107" y="1712"/>
                    <a:pt x="60" y="1879"/>
                  </a:cubicBezTo>
                  <a:cubicBezTo>
                    <a:pt x="12" y="2034"/>
                    <a:pt x="0" y="2188"/>
                    <a:pt x="12" y="2355"/>
                  </a:cubicBezTo>
                  <a:cubicBezTo>
                    <a:pt x="12" y="2439"/>
                    <a:pt x="24" y="2522"/>
                    <a:pt x="48" y="2617"/>
                  </a:cubicBezTo>
                  <a:cubicBezTo>
                    <a:pt x="60" y="2689"/>
                    <a:pt x="71" y="2772"/>
                    <a:pt x="107" y="2843"/>
                  </a:cubicBezTo>
                  <a:cubicBezTo>
                    <a:pt x="167" y="2986"/>
                    <a:pt x="238" y="3129"/>
                    <a:pt x="345" y="3248"/>
                  </a:cubicBezTo>
                  <a:cubicBezTo>
                    <a:pt x="441" y="3379"/>
                    <a:pt x="583" y="3498"/>
                    <a:pt x="726" y="3582"/>
                  </a:cubicBezTo>
                  <a:cubicBezTo>
                    <a:pt x="786" y="3617"/>
                    <a:pt x="845" y="3641"/>
                    <a:pt x="917" y="3665"/>
                  </a:cubicBezTo>
                  <a:cubicBezTo>
                    <a:pt x="1012" y="3665"/>
                    <a:pt x="1084" y="3677"/>
                    <a:pt x="1179" y="3677"/>
                  </a:cubicBezTo>
                  <a:cubicBezTo>
                    <a:pt x="1262" y="3677"/>
                    <a:pt x="1334" y="3665"/>
                    <a:pt x="1417" y="3641"/>
                  </a:cubicBezTo>
                  <a:cubicBezTo>
                    <a:pt x="1488" y="3629"/>
                    <a:pt x="1548" y="3617"/>
                    <a:pt x="1607" y="3570"/>
                  </a:cubicBezTo>
                  <a:cubicBezTo>
                    <a:pt x="1667" y="3546"/>
                    <a:pt x="1738" y="3510"/>
                    <a:pt x="1786" y="3462"/>
                  </a:cubicBezTo>
                  <a:cubicBezTo>
                    <a:pt x="1846" y="3427"/>
                    <a:pt x="1905" y="3367"/>
                    <a:pt x="1953" y="3320"/>
                  </a:cubicBezTo>
                  <a:cubicBezTo>
                    <a:pt x="2048" y="3201"/>
                    <a:pt x="2143" y="3046"/>
                    <a:pt x="2203" y="2903"/>
                  </a:cubicBezTo>
                  <a:cubicBezTo>
                    <a:pt x="2250" y="2772"/>
                    <a:pt x="2274" y="2629"/>
                    <a:pt x="2286" y="2486"/>
                  </a:cubicBezTo>
                  <a:cubicBezTo>
                    <a:pt x="2310" y="2319"/>
                    <a:pt x="2310" y="2177"/>
                    <a:pt x="2286" y="2010"/>
                  </a:cubicBezTo>
                  <a:cubicBezTo>
                    <a:pt x="2274" y="1784"/>
                    <a:pt x="2215" y="1546"/>
                    <a:pt x="2143" y="1343"/>
                  </a:cubicBezTo>
                  <a:cubicBezTo>
                    <a:pt x="2107" y="1236"/>
                    <a:pt x="2072" y="1129"/>
                    <a:pt x="2036" y="1045"/>
                  </a:cubicBezTo>
                  <a:lnTo>
                    <a:pt x="1905" y="724"/>
                  </a:lnTo>
                  <a:cubicBezTo>
                    <a:pt x="1810" y="522"/>
                    <a:pt x="1715" y="331"/>
                    <a:pt x="1607" y="129"/>
                  </a:cubicBezTo>
                  <a:cubicBezTo>
                    <a:pt x="1572" y="93"/>
                    <a:pt x="1512" y="57"/>
                    <a:pt x="1476" y="57"/>
                  </a:cubicBezTo>
                  <a:cubicBezTo>
                    <a:pt x="1441" y="57"/>
                    <a:pt x="1393" y="57"/>
                    <a:pt x="1369" y="69"/>
                  </a:cubicBezTo>
                  <a:cubicBezTo>
                    <a:pt x="1357" y="57"/>
                    <a:pt x="1334" y="33"/>
                    <a:pt x="1322" y="33"/>
                  </a:cubicBezTo>
                  <a:cubicBezTo>
                    <a:pt x="1295" y="12"/>
                    <a:pt x="1256" y="0"/>
                    <a:pt x="12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0"/>
            <p:cNvSpPr/>
            <p:nvPr/>
          </p:nvSpPr>
          <p:spPr>
            <a:xfrm>
              <a:off x="3175675" y="1583125"/>
              <a:ext cx="52425" cy="99975"/>
            </a:xfrm>
            <a:custGeom>
              <a:rect b="b" l="l" r="r" t="t"/>
              <a:pathLst>
                <a:path extrusionOk="0" h="3999" w="2097">
                  <a:moveTo>
                    <a:pt x="1120" y="558"/>
                  </a:moveTo>
                  <a:cubicBezTo>
                    <a:pt x="1191" y="760"/>
                    <a:pt x="1263" y="950"/>
                    <a:pt x="1358" y="1141"/>
                  </a:cubicBezTo>
                  <a:cubicBezTo>
                    <a:pt x="1453" y="1391"/>
                    <a:pt x="1549" y="1629"/>
                    <a:pt x="1632" y="1903"/>
                  </a:cubicBezTo>
                  <a:cubicBezTo>
                    <a:pt x="1668" y="2022"/>
                    <a:pt x="1691" y="2129"/>
                    <a:pt x="1715" y="2248"/>
                  </a:cubicBezTo>
                  <a:cubicBezTo>
                    <a:pt x="1727" y="2308"/>
                    <a:pt x="1727" y="2367"/>
                    <a:pt x="1739" y="2427"/>
                  </a:cubicBezTo>
                  <a:cubicBezTo>
                    <a:pt x="1739" y="2486"/>
                    <a:pt x="1751" y="2546"/>
                    <a:pt x="1751" y="2594"/>
                  </a:cubicBezTo>
                  <a:cubicBezTo>
                    <a:pt x="1751" y="2748"/>
                    <a:pt x="1751" y="2915"/>
                    <a:pt x="1727" y="3058"/>
                  </a:cubicBezTo>
                  <a:cubicBezTo>
                    <a:pt x="1715" y="3153"/>
                    <a:pt x="1680" y="3225"/>
                    <a:pt x="1632" y="3308"/>
                  </a:cubicBezTo>
                  <a:cubicBezTo>
                    <a:pt x="1608" y="3356"/>
                    <a:pt x="1596" y="3403"/>
                    <a:pt x="1561" y="3427"/>
                  </a:cubicBezTo>
                  <a:lnTo>
                    <a:pt x="1501" y="3487"/>
                  </a:lnTo>
                  <a:cubicBezTo>
                    <a:pt x="1489" y="3510"/>
                    <a:pt x="1453" y="3510"/>
                    <a:pt x="1441" y="3522"/>
                  </a:cubicBezTo>
                  <a:cubicBezTo>
                    <a:pt x="1418" y="3522"/>
                    <a:pt x="1382" y="3534"/>
                    <a:pt x="1358" y="3534"/>
                  </a:cubicBezTo>
                  <a:cubicBezTo>
                    <a:pt x="1275" y="3558"/>
                    <a:pt x="1251" y="3558"/>
                    <a:pt x="1215" y="3558"/>
                  </a:cubicBezTo>
                  <a:cubicBezTo>
                    <a:pt x="1180" y="3534"/>
                    <a:pt x="1144" y="3522"/>
                    <a:pt x="1096" y="3510"/>
                  </a:cubicBezTo>
                  <a:cubicBezTo>
                    <a:pt x="1037" y="3475"/>
                    <a:pt x="1001" y="3439"/>
                    <a:pt x="941" y="3391"/>
                  </a:cubicBezTo>
                  <a:cubicBezTo>
                    <a:pt x="882" y="3332"/>
                    <a:pt x="822" y="3260"/>
                    <a:pt x="775" y="3177"/>
                  </a:cubicBezTo>
                  <a:cubicBezTo>
                    <a:pt x="715" y="3094"/>
                    <a:pt x="668" y="2986"/>
                    <a:pt x="644" y="2879"/>
                  </a:cubicBezTo>
                  <a:cubicBezTo>
                    <a:pt x="608" y="2748"/>
                    <a:pt x="584" y="2617"/>
                    <a:pt x="584" y="2486"/>
                  </a:cubicBezTo>
                  <a:cubicBezTo>
                    <a:pt x="584" y="2284"/>
                    <a:pt x="596" y="2082"/>
                    <a:pt x="620" y="1891"/>
                  </a:cubicBezTo>
                  <a:cubicBezTo>
                    <a:pt x="679" y="1665"/>
                    <a:pt x="763" y="1451"/>
                    <a:pt x="846" y="1248"/>
                  </a:cubicBezTo>
                  <a:cubicBezTo>
                    <a:pt x="894" y="1141"/>
                    <a:pt x="941" y="1034"/>
                    <a:pt x="977" y="915"/>
                  </a:cubicBezTo>
                  <a:lnTo>
                    <a:pt x="1120" y="558"/>
                  </a:lnTo>
                  <a:close/>
                  <a:moveTo>
                    <a:pt x="1041" y="1"/>
                  </a:moveTo>
                  <a:cubicBezTo>
                    <a:pt x="989" y="1"/>
                    <a:pt x="941" y="25"/>
                    <a:pt x="906" y="69"/>
                  </a:cubicBezTo>
                  <a:cubicBezTo>
                    <a:pt x="787" y="248"/>
                    <a:pt x="679" y="439"/>
                    <a:pt x="584" y="641"/>
                  </a:cubicBezTo>
                  <a:cubicBezTo>
                    <a:pt x="441" y="879"/>
                    <a:pt x="310" y="1129"/>
                    <a:pt x="203" y="1379"/>
                  </a:cubicBezTo>
                  <a:cubicBezTo>
                    <a:pt x="132" y="1534"/>
                    <a:pt x="84" y="1689"/>
                    <a:pt x="60" y="1855"/>
                  </a:cubicBezTo>
                  <a:cubicBezTo>
                    <a:pt x="25" y="2022"/>
                    <a:pt x="1" y="2189"/>
                    <a:pt x="1" y="2344"/>
                  </a:cubicBezTo>
                  <a:cubicBezTo>
                    <a:pt x="1" y="2522"/>
                    <a:pt x="13" y="2701"/>
                    <a:pt x="60" y="2879"/>
                  </a:cubicBezTo>
                  <a:cubicBezTo>
                    <a:pt x="84" y="2975"/>
                    <a:pt x="108" y="3058"/>
                    <a:pt x="144" y="3153"/>
                  </a:cubicBezTo>
                  <a:cubicBezTo>
                    <a:pt x="179" y="3225"/>
                    <a:pt x="227" y="3296"/>
                    <a:pt x="263" y="3356"/>
                  </a:cubicBezTo>
                  <a:cubicBezTo>
                    <a:pt x="358" y="3510"/>
                    <a:pt x="453" y="3641"/>
                    <a:pt x="596" y="3748"/>
                  </a:cubicBezTo>
                  <a:cubicBezTo>
                    <a:pt x="727" y="3856"/>
                    <a:pt x="882" y="3927"/>
                    <a:pt x="1025" y="3975"/>
                  </a:cubicBezTo>
                  <a:cubicBezTo>
                    <a:pt x="1072" y="3987"/>
                    <a:pt x="1120" y="3987"/>
                    <a:pt x="1156" y="3998"/>
                  </a:cubicBezTo>
                  <a:lnTo>
                    <a:pt x="1299" y="3998"/>
                  </a:lnTo>
                  <a:cubicBezTo>
                    <a:pt x="1370" y="3998"/>
                    <a:pt x="1441" y="3987"/>
                    <a:pt x="1513" y="3951"/>
                  </a:cubicBezTo>
                  <a:cubicBezTo>
                    <a:pt x="1656" y="3915"/>
                    <a:pt x="1775" y="3820"/>
                    <a:pt x="1846" y="3701"/>
                  </a:cubicBezTo>
                  <a:cubicBezTo>
                    <a:pt x="1930" y="3570"/>
                    <a:pt x="2013" y="3415"/>
                    <a:pt x="2037" y="3260"/>
                  </a:cubicBezTo>
                  <a:cubicBezTo>
                    <a:pt x="2072" y="3094"/>
                    <a:pt x="2096" y="2927"/>
                    <a:pt x="2096" y="2748"/>
                  </a:cubicBezTo>
                  <a:cubicBezTo>
                    <a:pt x="2096" y="2582"/>
                    <a:pt x="2096" y="2427"/>
                    <a:pt x="2072" y="2272"/>
                  </a:cubicBezTo>
                  <a:cubicBezTo>
                    <a:pt x="2049" y="2153"/>
                    <a:pt x="2037" y="2046"/>
                    <a:pt x="2013" y="1927"/>
                  </a:cubicBezTo>
                  <a:cubicBezTo>
                    <a:pt x="1977" y="1796"/>
                    <a:pt x="1930" y="1677"/>
                    <a:pt x="1894" y="1546"/>
                  </a:cubicBezTo>
                  <a:cubicBezTo>
                    <a:pt x="1811" y="1308"/>
                    <a:pt x="1727" y="1081"/>
                    <a:pt x="1620" y="855"/>
                  </a:cubicBezTo>
                  <a:cubicBezTo>
                    <a:pt x="1537" y="653"/>
                    <a:pt x="1430" y="427"/>
                    <a:pt x="1310" y="236"/>
                  </a:cubicBezTo>
                  <a:cubicBezTo>
                    <a:pt x="1275" y="189"/>
                    <a:pt x="1263" y="165"/>
                    <a:pt x="1215" y="141"/>
                  </a:cubicBezTo>
                  <a:lnTo>
                    <a:pt x="1203" y="141"/>
                  </a:lnTo>
                  <a:cubicBezTo>
                    <a:pt x="1203" y="129"/>
                    <a:pt x="1203" y="117"/>
                    <a:pt x="1191" y="105"/>
                  </a:cubicBezTo>
                  <a:cubicBezTo>
                    <a:pt x="1180" y="58"/>
                    <a:pt x="1132" y="22"/>
                    <a:pt x="1096" y="10"/>
                  </a:cubicBezTo>
                  <a:cubicBezTo>
                    <a:pt x="1078" y="4"/>
                    <a:pt x="1059" y="1"/>
                    <a:pt x="10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0"/>
            <p:cNvSpPr/>
            <p:nvPr/>
          </p:nvSpPr>
          <p:spPr>
            <a:xfrm>
              <a:off x="2833375" y="1799150"/>
              <a:ext cx="62225" cy="99450"/>
            </a:xfrm>
            <a:custGeom>
              <a:rect b="b" l="l" r="r" t="t"/>
              <a:pathLst>
                <a:path extrusionOk="0" h="3978" w="2489">
                  <a:moveTo>
                    <a:pt x="1596" y="477"/>
                  </a:moveTo>
                  <a:cubicBezTo>
                    <a:pt x="1727" y="703"/>
                    <a:pt x="1858" y="942"/>
                    <a:pt x="1965" y="1180"/>
                  </a:cubicBezTo>
                  <a:cubicBezTo>
                    <a:pt x="2013" y="1299"/>
                    <a:pt x="2048" y="1418"/>
                    <a:pt x="2084" y="1537"/>
                  </a:cubicBezTo>
                  <a:cubicBezTo>
                    <a:pt x="2108" y="1632"/>
                    <a:pt x="2132" y="1751"/>
                    <a:pt x="2144" y="1870"/>
                  </a:cubicBezTo>
                  <a:cubicBezTo>
                    <a:pt x="2144" y="1965"/>
                    <a:pt x="2156" y="2073"/>
                    <a:pt x="2156" y="2156"/>
                  </a:cubicBezTo>
                  <a:cubicBezTo>
                    <a:pt x="2156" y="2251"/>
                    <a:pt x="2144" y="2335"/>
                    <a:pt x="2144" y="2430"/>
                  </a:cubicBezTo>
                  <a:cubicBezTo>
                    <a:pt x="2132" y="2489"/>
                    <a:pt x="2132" y="2549"/>
                    <a:pt x="2108" y="2608"/>
                  </a:cubicBezTo>
                  <a:cubicBezTo>
                    <a:pt x="2096" y="2739"/>
                    <a:pt x="2048" y="2858"/>
                    <a:pt x="2001" y="2977"/>
                  </a:cubicBezTo>
                  <a:cubicBezTo>
                    <a:pt x="1965" y="3061"/>
                    <a:pt x="1918" y="3156"/>
                    <a:pt x="1858" y="3228"/>
                  </a:cubicBezTo>
                  <a:cubicBezTo>
                    <a:pt x="1810" y="3287"/>
                    <a:pt x="1751" y="3347"/>
                    <a:pt x="1691" y="3394"/>
                  </a:cubicBezTo>
                  <a:cubicBezTo>
                    <a:pt x="1644" y="3418"/>
                    <a:pt x="1584" y="3466"/>
                    <a:pt x="1525" y="3478"/>
                  </a:cubicBezTo>
                  <a:cubicBezTo>
                    <a:pt x="1501" y="3501"/>
                    <a:pt x="1453" y="3501"/>
                    <a:pt x="1429" y="3513"/>
                  </a:cubicBezTo>
                  <a:cubicBezTo>
                    <a:pt x="1370" y="3501"/>
                    <a:pt x="1322" y="3501"/>
                    <a:pt x="1263" y="3501"/>
                  </a:cubicBezTo>
                  <a:cubicBezTo>
                    <a:pt x="1203" y="3478"/>
                    <a:pt x="1156" y="3466"/>
                    <a:pt x="1120" y="3454"/>
                  </a:cubicBezTo>
                  <a:cubicBezTo>
                    <a:pt x="1072" y="3442"/>
                    <a:pt x="1025" y="3406"/>
                    <a:pt x="977" y="3382"/>
                  </a:cubicBezTo>
                  <a:cubicBezTo>
                    <a:pt x="941" y="3347"/>
                    <a:pt x="905" y="3311"/>
                    <a:pt x="858" y="3263"/>
                  </a:cubicBezTo>
                  <a:cubicBezTo>
                    <a:pt x="822" y="3204"/>
                    <a:pt x="786" y="3132"/>
                    <a:pt x="763" y="3061"/>
                  </a:cubicBezTo>
                  <a:cubicBezTo>
                    <a:pt x="727" y="2977"/>
                    <a:pt x="703" y="2882"/>
                    <a:pt x="679" y="2799"/>
                  </a:cubicBezTo>
                  <a:cubicBezTo>
                    <a:pt x="667" y="2680"/>
                    <a:pt x="667" y="2573"/>
                    <a:pt x="679" y="2454"/>
                  </a:cubicBezTo>
                  <a:cubicBezTo>
                    <a:pt x="715" y="2251"/>
                    <a:pt x="775" y="2049"/>
                    <a:pt x="834" y="1858"/>
                  </a:cubicBezTo>
                  <a:lnTo>
                    <a:pt x="917" y="1632"/>
                  </a:lnTo>
                  <a:cubicBezTo>
                    <a:pt x="1013" y="1430"/>
                    <a:pt x="1120" y="1215"/>
                    <a:pt x="1239" y="1025"/>
                  </a:cubicBezTo>
                  <a:cubicBezTo>
                    <a:pt x="1358" y="834"/>
                    <a:pt x="1477" y="656"/>
                    <a:pt x="1596" y="477"/>
                  </a:cubicBezTo>
                  <a:close/>
                  <a:moveTo>
                    <a:pt x="1370" y="1"/>
                  </a:moveTo>
                  <a:cubicBezTo>
                    <a:pt x="1298" y="1"/>
                    <a:pt x="1203" y="37"/>
                    <a:pt x="1156" y="84"/>
                  </a:cubicBezTo>
                  <a:cubicBezTo>
                    <a:pt x="1132" y="132"/>
                    <a:pt x="1084" y="180"/>
                    <a:pt x="1036" y="203"/>
                  </a:cubicBezTo>
                  <a:cubicBezTo>
                    <a:pt x="1013" y="251"/>
                    <a:pt x="965" y="287"/>
                    <a:pt x="941" y="334"/>
                  </a:cubicBezTo>
                  <a:cubicBezTo>
                    <a:pt x="846" y="430"/>
                    <a:pt x="775" y="525"/>
                    <a:pt x="679" y="632"/>
                  </a:cubicBezTo>
                  <a:cubicBezTo>
                    <a:pt x="608" y="727"/>
                    <a:pt x="524" y="834"/>
                    <a:pt x="465" y="953"/>
                  </a:cubicBezTo>
                  <a:cubicBezTo>
                    <a:pt x="429" y="1013"/>
                    <a:pt x="382" y="1061"/>
                    <a:pt x="370" y="1120"/>
                  </a:cubicBezTo>
                  <a:cubicBezTo>
                    <a:pt x="346" y="1180"/>
                    <a:pt x="310" y="1239"/>
                    <a:pt x="286" y="1311"/>
                  </a:cubicBezTo>
                  <a:lnTo>
                    <a:pt x="191" y="1537"/>
                  </a:lnTo>
                  <a:lnTo>
                    <a:pt x="143" y="1668"/>
                  </a:lnTo>
                  <a:cubicBezTo>
                    <a:pt x="132" y="1727"/>
                    <a:pt x="108" y="1799"/>
                    <a:pt x="84" y="1858"/>
                  </a:cubicBezTo>
                  <a:cubicBezTo>
                    <a:pt x="60" y="2025"/>
                    <a:pt x="24" y="2180"/>
                    <a:pt x="13" y="2335"/>
                  </a:cubicBezTo>
                  <a:cubicBezTo>
                    <a:pt x="1" y="2513"/>
                    <a:pt x="1" y="2692"/>
                    <a:pt x="48" y="2870"/>
                  </a:cubicBezTo>
                  <a:cubicBezTo>
                    <a:pt x="60" y="2966"/>
                    <a:pt x="72" y="3037"/>
                    <a:pt x="108" y="3108"/>
                  </a:cubicBezTo>
                  <a:cubicBezTo>
                    <a:pt x="132" y="3204"/>
                    <a:pt x="167" y="3275"/>
                    <a:pt x="203" y="3370"/>
                  </a:cubicBezTo>
                  <a:cubicBezTo>
                    <a:pt x="251" y="3454"/>
                    <a:pt x="310" y="3549"/>
                    <a:pt x="382" y="3620"/>
                  </a:cubicBezTo>
                  <a:cubicBezTo>
                    <a:pt x="441" y="3680"/>
                    <a:pt x="501" y="3739"/>
                    <a:pt x="584" y="3787"/>
                  </a:cubicBezTo>
                  <a:cubicBezTo>
                    <a:pt x="644" y="3823"/>
                    <a:pt x="703" y="3870"/>
                    <a:pt x="775" y="3906"/>
                  </a:cubicBezTo>
                  <a:cubicBezTo>
                    <a:pt x="846" y="3930"/>
                    <a:pt x="917" y="3966"/>
                    <a:pt x="1013" y="3978"/>
                  </a:cubicBezTo>
                  <a:lnTo>
                    <a:pt x="1334" y="3978"/>
                  </a:lnTo>
                  <a:cubicBezTo>
                    <a:pt x="1429" y="3954"/>
                    <a:pt x="1501" y="3942"/>
                    <a:pt x="1596" y="3918"/>
                  </a:cubicBezTo>
                  <a:cubicBezTo>
                    <a:pt x="1751" y="3859"/>
                    <a:pt x="1906" y="3739"/>
                    <a:pt x="2025" y="3620"/>
                  </a:cubicBezTo>
                  <a:cubicBezTo>
                    <a:pt x="2156" y="3466"/>
                    <a:pt x="2251" y="3311"/>
                    <a:pt x="2322" y="3132"/>
                  </a:cubicBezTo>
                  <a:cubicBezTo>
                    <a:pt x="2382" y="2977"/>
                    <a:pt x="2429" y="2835"/>
                    <a:pt x="2441" y="2680"/>
                  </a:cubicBezTo>
                  <a:cubicBezTo>
                    <a:pt x="2453" y="2608"/>
                    <a:pt x="2465" y="2513"/>
                    <a:pt x="2465" y="2442"/>
                  </a:cubicBezTo>
                  <a:cubicBezTo>
                    <a:pt x="2465" y="2382"/>
                    <a:pt x="2489" y="2311"/>
                    <a:pt x="2489" y="2251"/>
                  </a:cubicBezTo>
                  <a:cubicBezTo>
                    <a:pt x="2489" y="2096"/>
                    <a:pt x="2489" y="1954"/>
                    <a:pt x="2465" y="1799"/>
                  </a:cubicBezTo>
                  <a:cubicBezTo>
                    <a:pt x="2453" y="1727"/>
                    <a:pt x="2453" y="1656"/>
                    <a:pt x="2441" y="1573"/>
                  </a:cubicBezTo>
                  <a:cubicBezTo>
                    <a:pt x="2429" y="1501"/>
                    <a:pt x="2406" y="1442"/>
                    <a:pt x="2394" y="1370"/>
                  </a:cubicBezTo>
                  <a:cubicBezTo>
                    <a:pt x="2370" y="1239"/>
                    <a:pt x="2322" y="1120"/>
                    <a:pt x="2263" y="977"/>
                  </a:cubicBezTo>
                  <a:cubicBezTo>
                    <a:pt x="2156" y="715"/>
                    <a:pt x="2025" y="465"/>
                    <a:pt x="1870" y="203"/>
                  </a:cubicBezTo>
                  <a:cubicBezTo>
                    <a:pt x="1829" y="145"/>
                    <a:pt x="1770" y="111"/>
                    <a:pt x="1706" y="111"/>
                  </a:cubicBezTo>
                  <a:cubicBezTo>
                    <a:pt x="1678" y="111"/>
                    <a:pt x="1649" y="117"/>
                    <a:pt x="1620" y="132"/>
                  </a:cubicBezTo>
                  <a:lnTo>
                    <a:pt x="1572" y="84"/>
                  </a:lnTo>
                  <a:cubicBezTo>
                    <a:pt x="1513" y="37"/>
                    <a:pt x="1441" y="1"/>
                    <a:pt x="13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0"/>
            <p:cNvSpPr/>
            <p:nvPr/>
          </p:nvSpPr>
          <p:spPr>
            <a:xfrm>
              <a:off x="2914050" y="1680925"/>
              <a:ext cx="60750" cy="96825"/>
            </a:xfrm>
            <a:custGeom>
              <a:rect b="b" l="l" r="r" t="t"/>
              <a:pathLst>
                <a:path extrusionOk="0" h="3873" w="2430">
                  <a:moveTo>
                    <a:pt x="488" y="2206"/>
                  </a:moveTo>
                  <a:cubicBezTo>
                    <a:pt x="488" y="2218"/>
                    <a:pt x="476" y="2218"/>
                    <a:pt x="488" y="2218"/>
                  </a:cubicBezTo>
                  <a:lnTo>
                    <a:pt x="488" y="2206"/>
                  </a:lnTo>
                  <a:close/>
                  <a:moveTo>
                    <a:pt x="1346" y="420"/>
                  </a:moveTo>
                  <a:cubicBezTo>
                    <a:pt x="1441" y="563"/>
                    <a:pt x="1536" y="718"/>
                    <a:pt x="1619" y="872"/>
                  </a:cubicBezTo>
                  <a:cubicBezTo>
                    <a:pt x="1703" y="1027"/>
                    <a:pt x="1774" y="1170"/>
                    <a:pt x="1846" y="1337"/>
                  </a:cubicBezTo>
                  <a:cubicBezTo>
                    <a:pt x="1893" y="1456"/>
                    <a:pt x="1941" y="1575"/>
                    <a:pt x="1965" y="1694"/>
                  </a:cubicBezTo>
                  <a:cubicBezTo>
                    <a:pt x="1977" y="1765"/>
                    <a:pt x="2012" y="1849"/>
                    <a:pt x="2024" y="1920"/>
                  </a:cubicBezTo>
                  <a:cubicBezTo>
                    <a:pt x="2036" y="1980"/>
                    <a:pt x="2060" y="2039"/>
                    <a:pt x="2060" y="2099"/>
                  </a:cubicBezTo>
                  <a:cubicBezTo>
                    <a:pt x="2060" y="2158"/>
                    <a:pt x="2072" y="2194"/>
                    <a:pt x="2072" y="2253"/>
                  </a:cubicBezTo>
                  <a:cubicBezTo>
                    <a:pt x="2072" y="2396"/>
                    <a:pt x="2072" y="2515"/>
                    <a:pt x="2060" y="2634"/>
                  </a:cubicBezTo>
                  <a:cubicBezTo>
                    <a:pt x="2036" y="2730"/>
                    <a:pt x="2012" y="2837"/>
                    <a:pt x="1977" y="2932"/>
                  </a:cubicBezTo>
                  <a:cubicBezTo>
                    <a:pt x="1941" y="3015"/>
                    <a:pt x="1893" y="3111"/>
                    <a:pt x="1834" y="3182"/>
                  </a:cubicBezTo>
                  <a:cubicBezTo>
                    <a:pt x="1786" y="3242"/>
                    <a:pt x="1739" y="3289"/>
                    <a:pt x="1679" y="3325"/>
                  </a:cubicBezTo>
                  <a:cubicBezTo>
                    <a:pt x="1619" y="3373"/>
                    <a:pt x="1584" y="3408"/>
                    <a:pt x="1524" y="3420"/>
                  </a:cubicBezTo>
                  <a:cubicBezTo>
                    <a:pt x="1465" y="3432"/>
                    <a:pt x="1417" y="3444"/>
                    <a:pt x="1358" y="3468"/>
                  </a:cubicBezTo>
                  <a:cubicBezTo>
                    <a:pt x="1286" y="3456"/>
                    <a:pt x="1227" y="3456"/>
                    <a:pt x="1167" y="3456"/>
                  </a:cubicBezTo>
                  <a:lnTo>
                    <a:pt x="988" y="3408"/>
                  </a:lnTo>
                  <a:cubicBezTo>
                    <a:pt x="929" y="3373"/>
                    <a:pt x="881" y="3349"/>
                    <a:pt x="822" y="3313"/>
                  </a:cubicBezTo>
                  <a:cubicBezTo>
                    <a:pt x="762" y="3254"/>
                    <a:pt x="703" y="3218"/>
                    <a:pt x="643" y="3134"/>
                  </a:cubicBezTo>
                  <a:cubicBezTo>
                    <a:pt x="596" y="3063"/>
                    <a:pt x="548" y="3004"/>
                    <a:pt x="524" y="2932"/>
                  </a:cubicBezTo>
                  <a:cubicBezTo>
                    <a:pt x="488" y="2861"/>
                    <a:pt x="476" y="2765"/>
                    <a:pt x="465" y="2694"/>
                  </a:cubicBezTo>
                  <a:cubicBezTo>
                    <a:pt x="453" y="2539"/>
                    <a:pt x="465" y="2408"/>
                    <a:pt x="476" y="2265"/>
                  </a:cubicBezTo>
                  <a:cubicBezTo>
                    <a:pt x="488" y="2146"/>
                    <a:pt x="524" y="2027"/>
                    <a:pt x="548" y="1920"/>
                  </a:cubicBezTo>
                  <a:cubicBezTo>
                    <a:pt x="584" y="1813"/>
                    <a:pt x="607" y="1706"/>
                    <a:pt x="655" y="1610"/>
                  </a:cubicBezTo>
                  <a:cubicBezTo>
                    <a:pt x="691" y="1551"/>
                    <a:pt x="703" y="1491"/>
                    <a:pt x="726" y="1432"/>
                  </a:cubicBezTo>
                  <a:cubicBezTo>
                    <a:pt x="774" y="1337"/>
                    <a:pt x="822" y="1229"/>
                    <a:pt x="869" y="1146"/>
                  </a:cubicBezTo>
                  <a:cubicBezTo>
                    <a:pt x="893" y="1099"/>
                    <a:pt x="929" y="1039"/>
                    <a:pt x="953" y="991"/>
                  </a:cubicBezTo>
                  <a:cubicBezTo>
                    <a:pt x="988" y="932"/>
                    <a:pt x="1024" y="896"/>
                    <a:pt x="1060" y="837"/>
                  </a:cubicBezTo>
                  <a:cubicBezTo>
                    <a:pt x="1143" y="682"/>
                    <a:pt x="1250" y="551"/>
                    <a:pt x="1346" y="420"/>
                  </a:cubicBezTo>
                  <a:close/>
                  <a:moveTo>
                    <a:pt x="1265" y="0"/>
                  </a:moveTo>
                  <a:cubicBezTo>
                    <a:pt x="1195" y="0"/>
                    <a:pt x="1128" y="41"/>
                    <a:pt x="1096" y="98"/>
                  </a:cubicBezTo>
                  <a:cubicBezTo>
                    <a:pt x="1000" y="277"/>
                    <a:pt x="857" y="444"/>
                    <a:pt x="750" y="610"/>
                  </a:cubicBezTo>
                  <a:cubicBezTo>
                    <a:pt x="691" y="682"/>
                    <a:pt x="643" y="753"/>
                    <a:pt x="584" y="837"/>
                  </a:cubicBezTo>
                  <a:cubicBezTo>
                    <a:pt x="548" y="896"/>
                    <a:pt x="500" y="956"/>
                    <a:pt x="476" y="1015"/>
                  </a:cubicBezTo>
                  <a:cubicBezTo>
                    <a:pt x="441" y="1051"/>
                    <a:pt x="429" y="1087"/>
                    <a:pt x="417" y="1134"/>
                  </a:cubicBezTo>
                  <a:cubicBezTo>
                    <a:pt x="226" y="1491"/>
                    <a:pt x="84" y="1872"/>
                    <a:pt x="48" y="2277"/>
                  </a:cubicBezTo>
                  <a:cubicBezTo>
                    <a:pt x="0" y="2587"/>
                    <a:pt x="24" y="2896"/>
                    <a:pt x="167" y="3182"/>
                  </a:cubicBezTo>
                  <a:cubicBezTo>
                    <a:pt x="298" y="3456"/>
                    <a:pt x="500" y="3670"/>
                    <a:pt x="786" y="3789"/>
                  </a:cubicBezTo>
                  <a:cubicBezTo>
                    <a:pt x="857" y="3825"/>
                    <a:pt x="953" y="3849"/>
                    <a:pt x="1024" y="3873"/>
                  </a:cubicBezTo>
                  <a:cubicBezTo>
                    <a:pt x="1046" y="3851"/>
                    <a:pt x="1076" y="3847"/>
                    <a:pt x="1109" y="3847"/>
                  </a:cubicBezTo>
                  <a:cubicBezTo>
                    <a:pt x="1131" y="3847"/>
                    <a:pt x="1155" y="3849"/>
                    <a:pt x="1179" y="3849"/>
                  </a:cubicBezTo>
                  <a:lnTo>
                    <a:pt x="1227" y="3849"/>
                  </a:lnTo>
                  <a:cubicBezTo>
                    <a:pt x="1369" y="3837"/>
                    <a:pt x="1536" y="3813"/>
                    <a:pt x="1667" y="3730"/>
                  </a:cubicBezTo>
                  <a:cubicBezTo>
                    <a:pt x="1941" y="3587"/>
                    <a:pt x="2143" y="3349"/>
                    <a:pt x="2262" y="3063"/>
                  </a:cubicBezTo>
                  <a:cubicBezTo>
                    <a:pt x="2322" y="2932"/>
                    <a:pt x="2370" y="2777"/>
                    <a:pt x="2393" y="2634"/>
                  </a:cubicBezTo>
                  <a:cubicBezTo>
                    <a:pt x="2417" y="2527"/>
                    <a:pt x="2429" y="2420"/>
                    <a:pt x="2429" y="2325"/>
                  </a:cubicBezTo>
                  <a:lnTo>
                    <a:pt x="2429" y="2003"/>
                  </a:lnTo>
                  <a:cubicBezTo>
                    <a:pt x="2417" y="1884"/>
                    <a:pt x="2393" y="1765"/>
                    <a:pt x="2370" y="1646"/>
                  </a:cubicBezTo>
                  <a:lnTo>
                    <a:pt x="2274" y="1337"/>
                  </a:lnTo>
                  <a:cubicBezTo>
                    <a:pt x="2143" y="932"/>
                    <a:pt x="1905" y="575"/>
                    <a:pt x="1667" y="217"/>
                  </a:cubicBezTo>
                  <a:cubicBezTo>
                    <a:pt x="1643" y="170"/>
                    <a:pt x="1608" y="146"/>
                    <a:pt x="1548" y="134"/>
                  </a:cubicBezTo>
                  <a:cubicBezTo>
                    <a:pt x="1536" y="128"/>
                    <a:pt x="1518" y="125"/>
                    <a:pt x="1499" y="125"/>
                  </a:cubicBezTo>
                  <a:cubicBezTo>
                    <a:pt x="1480" y="125"/>
                    <a:pt x="1459" y="128"/>
                    <a:pt x="1441" y="134"/>
                  </a:cubicBezTo>
                  <a:cubicBezTo>
                    <a:pt x="1429" y="86"/>
                    <a:pt x="1405" y="63"/>
                    <a:pt x="1358" y="27"/>
                  </a:cubicBezTo>
                  <a:cubicBezTo>
                    <a:pt x="1328" y="9"/>
                    <a:pt x="1296" y="0"/>
                    <a:pt x="12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0"/>
          <p:cNvGrpSpPr/>
          <p:nvPr/>
        </p:nvGrpSpPr>
        <p:grpSpPr>
          <a:xfrm rot="1358964">
            <a:off x="-475034" y="1016117"/>
            <a:ext cx="1327780" cy="1026421"/>
            <a:chOff x="519783" y="-175249"/>
            <a:chExt cx="1327749" cy="1026398"/>
          </a:xfrm>
        </p:grpSpPr>
        <p:sp>
          <p:nvSpPr>
            <p:cNvPr id="199" name="Google Shape;199;p10"/>
            <p:cNvSpPr/>
            <p:nvPr/>
          </p:nvSpPr>
          <p:spPr>
            <a:xfrm>
              <a:off x="656518" y="-175249"/>
              <a:ext cx="1191014" cy="998189"/>
            </a:xfrm>
            <a:custGeom>
              <a:rect b="b" l="l" r="r" t="t"/>
              <a:pathLst>
                <a:path extrusionOk="0" h="11836" w="14122">
                  <a:moveTo>
                    <a:pt x="7966" y="1"/>
                  </a:moveTo>
                  <a:cubicBezTo>
                    <a:pt x="7764" y="1"/>
                    <a:pt x="7549" y="1"/>
                    <a:pt x="7359" y="13"/>
                  </a:cubicBezTo>
                  <a:cubicBezTo>
                    <a:pt x="6835" y="60"/>
                    <a:pt x="6132" y="120"/>
                    <a:pt x="5466" y="263"/>
                  </a:cubicBezTo>
                  <a:cubicBezTo>
                    <a:pt x="4894" y="382"/>
                    <a:pt x="4358" y="549"/>
                    <a:pt x="3727" y="739"/>
                  </a:cubicBezTo>
                  <a:lnTo>
                    <a:pt x="2965" y="965"/>
                  </a:lnTo>
                  <a:cubicBezTo>
                    <a:pt x="2668" y="1060"/>
                    <a:pt x="2358" y="1156"/>
                    <a:pt x="2060" y="1251"/>
                  </a:cubicBezTo>
                  <a:cubicBezTo>
                    <a:pt x="1775" y="1322"/>
                    <a:pt x="1489" y="1394"/>
                    <a:pt x="1227" y="1477"/>
                  </a:cubicBezTo>
                  <a:cubicBezTo>
                    <a:pt x="1132" y="1501"/>
                    <a:pt x="1060" y="1513"/>
                    <a:pt x="977" y="1549"/>
                  </a:cubicBezTo>
                  <a:cubicBezTo>
                    <a:pt x="929" y="1561"/>
                    <a:pt x="870" y="1572"/>
                    <a:pt x="822" y="1596"/>
                  </a:cubicBezTo>
                  <a:cubicBezTo>
                    <a:pt x="763" y="1608"/>
                    <a:pt x="691" y="1620"/>
                    <a:pt x="620" y="1632"/>
                  </a:cubicBezTo>
                  <a:cubicBezTo>
                    <a:pt x="584" y="1632"/>
                    <a:pt x="572" y="1656"/>
                    <a:pt x="536" y="1656"/>
                  </a:cubicBezTo>
                  <a:cubicBezTo>
                    <a:pt x="501" y="1656"/>
                    <a:pt x="453" y="1656"/>
                    <a:pt x="417" y="1668"/>
                  </a:cubicBezTo>
                  <a:cubicBezTo>
                    <a:pt x="394" y="1668"/>
                    <a:pt x="346" y="1680"/>
                    <a:pt x="322" y="1715"/>
                  </a:cubicBezTo>
                  <a:lnTo>
                    <a:pt x="251" y="1715"/>
                  </a:lnTo>
                  <a:cubicBezTo>
                    <a:pt x="191" y="1715"/>
                    <a:pt x="120" y="1739"/>
                    <a:pt x="72" y="1787"/>
                  </a:cubicBezTo>
                  <a:cubicBezTo>
                    <a:pt x="36" y="1846"/>
                    <a:pt x="1" y="1918"/>
                    <a:pt x="1" y="1989"/>
                  </a:cubicBezTo>
                  <a:cubicBezTo>
                    <a:pt x="1" y="2049"/>
                    <a:pt x="36" y="2108"/>
                    <a:pt x="72" y="2156"/>
                  </a:cubicBezTo>
                  <a:cubicBezTo>
                    <a:pt x="191" y="2263"/>
                    <a:pt x="310" y="2382"/>
                    <a:pt x="417" y="2513"/>
                  </a:cubicBezTo>
                  <a:cubicBezTo>
                    <a:pt x="525" y="2632"/>
                    <a:pt x="596" y="2787"/>
                    <a:pt x="667" y="2942"/>
                  </a:cubicBezTo>
                  <a:cubicBezTo>
                    <a:pt x="822" y="3323"/>
                    <a:pt x="894" y="3739"/>
                    <a:pt x="953" y="4097"/>
                  </a:cubicBezTo>
                  <a:cubicBezTo>
                    <a:pt x="989" y="4370"/>
                    <a:pt x="1013" y="4668"/>
                    <a:pt x="1048" y="4954"/>
                  </a:cubicBezTo>
                  <a:lnTo>
                    <a:pt x="1048" y="5001"/>
                  </a:lnTo>
                  <a:cubicBezTo>
                    <a:pt x="1072" y="5359"/>
                    <a:pt x="1108" y="5668"/>
                    <a:pt x="1144" y="5966"/>
                  </a:cubicBezTo>
                  <a:cubicBezTo>
                    <a:pt x="1167" y="6097"/>
                    <a:pt x="1191" y="6264"/>
                    <a:pt x="1227" y="6442"/>
                  </a:cubicBezTo>
                  <a:cubicBezTo>
                    <a:pt x="1251" y="6597"/>
                    <a:pt x="1298" y="6752"/>
                    <a:pt x="1322" y="6895"/>
                  </a:cubicBezTo>
                  <a:cubicBezTo>
                    <a:pt x="1465" y="7454"/>
                    <a:pt x="1703" y="8002"/>
                    <a:pt x="2072" y="8621"/>
                  </a:cubicBezTo>
                  <a:cubicBezTo>
                    <a:pt x="2144" y="8752"/>
                    <a:pt x="2239" y="8871"/>
                    <a:pt x="2322" y="9002"/>
                  </a:cubicBezTo>
                  <a:lnTo>
                    <a:pt x="2465" y="9181"/>
                  </a:lnTo>
                  <a:cubicBezTo>
                    <a:pt x="2477" y="9216"/>
                    <a:pt x="2501" y="9228"/>
                    <a:pt x="2525" y="9252"/>
                  </a:cubicBezTo>
                  <a:cubicBezTo>
                    <a:pt x="2525" y="9276"/>
                    <a:pt x="2537" y="9288"/>
                    <a:pt x="2549" y="9300"/>
                  </a:cubicBezTo>
                  <a:cubicBezTo>
                    <a:pt x="2584" y="9335"/>
                    <a:pt x="2608" y="9371"/>
                    <a:pt x="2644" y="9407"/>
                  </a:cubicBezTo>
                  <a:lnTo>
                    <a:pt x="2668" y="9454"/>
                  </a:lnTo>
                  <a:cubicBezTo>
                    <a:pt x="2739" y="9550"/>
                    <a:pt x="2834" y="9657"/>
                    <a:pt x="2918" y="9752"/>
                  </a:cubicBezTo>
                  <a:lnTo>
                    <a:pt x="3263" y="10085"/>
                  </a:lnTo>
                  <a:cubicBezTo>
                    <a:pt x="3311" y="10133"/>
                    <a:pt x="3334" y="10181"/>
                    <a:pt x="3394" y="10228"/>
                  </a:cubicBezTo>
                  <a:lnTo>
                    <a:pt x="3442" y="10264"/>
                  </a:lnTo>
                  <a:cubicBezTo>
                    <a:pt x="3477" y="10300"/>
                    <a:pt x="3501" y="10324"/>
                    <a:pt x="3549" y="10359"/>
                  </a:cubicBezTo>
                  <a:cubicBezTo>
                    <a:pt x="3573" y="10383"/>
                    <a:pt x="3620" y="10419"/>
                    <a:pt x="3656" y="10443"/>
                  </a:cubicBezTo>
                  <a:cubicBezTo>
                    <a:pt x="3775" y="10538"/>
                    <a:pt x="3870" y="10621"/>
                    <a:pt x="3989" y="10705"/>
                  </a:cubicBezTo>
                  <a:cubicBezTo>
                    <a:pt x="4025" y="10716"/>
                    <a:pt x="4037" y="10728"/>
                    <a:pt x="4073" y="10740"/>
                  </a:cubicBezTo>
                  <a:cubicBezTo>
                    <a:pt x="4108" y="10776"/>
                    <a:pt x="4168" y="10800"/>
                    <a:pt x="4215" y="10835"/>
                  </a:cubicBezTo>
                  <a:lnTo>
                    <a:pt x="4335" y="10907"/>
                  </a:lnTo>
                  <a:lnTo>
                    <a:pt x="4430" y="10955"/>
                  </a:lnTo>
                  <a:cubicBezTo>
                    <a:pt x="4525" y="11014"/>
                    <a:pt x="4632" y="11074"/>
                    <a:pt x="4739" y="11121"/>
                  </a:cubicBezTo>
                  <a:lnTo>
                    <a:pt x="4811" y="11157"/>
                  </a:lnTo>
                  <a:cubicBezTo>
                    <a:pt x="4858" y="11193"/>
                    <a:pt x="4906" y="11205"/>
                    <a:pt x="4942" y="11216"/>
                  </a:cubicBezTo>
                  <a:cubicBezTo>
                    <a:pt x="4966" y="11240"/>
                    <a:pt x="4989" y="11240"/>
                    <a:pt x="5001" y="11252"/>
                  </a:cubicBezTo>
                  <a:cubicBezTo>
                    <a:pt x="5037" y="11264"/>
                    <a:pt x="5049" y="11264"/>
                    <a:pt x="5085" y="11276"/>
                  </a:cubicBezTo>
                  <a:cubicBezTo>
                    <a:pt x="5144" y="11312"/>
                    <a:pt x="5216" y="11324"/>
                    <a:pt x="5275" y="11359"/>
                  </a:cubicBezTo>
                  <a:lnTo>
                    <a:pt x="5347" y="11383"/>
                  </a:lnTo>
                  <a:cubicBezTo>
                    <a:pt x="5466" y="11431"/>
                    <a:pt x="5573" y="11478"/>
                    <a:pt x="5692" y="11502"/>
                  </a:cubicBezTo>
                  <a:cubicBezTo>
                    <a:pt x="5716" y="11514"/>
                    <a:pt x="5739" y="11514"/>
                    <a:pt x="5763" y="11538"/>
                  </a:cubicBezTo>
                  <a:cubicBezTo>
                    <a:pt x="5823" y="11550"/>
                    <a:pt x="5870" y="11562"/>
                    <a:pt x="5930" y="11574"/>
                  </a:cubicBezTo>
                  <a:lnTo>
                    <a:pt x="6073" y="11609"/>
                  </a:lnTo>
                  <a:lnTo>
                    <a:pt x="6132" y="11621"/>
                  </a:lnTo>
                  <a:cubicBezTo>
                    <a:pt x="6251" y="11657"/>
                    <a:pt x="6371" y="11681"/>
                    <a:pt x="6490" y="11693"/>
                  </a:cubicBezTo>
                  <a:lnTo>
                    <a:pt x="6573" y="11717"/>
                  </a:lnTo>
                  <a:cubicBezTo>
                    <a:pt x="6644" y="11728"/>
                    <a:pt x="6716" y="11728"/>
                    <a:pt x="6787" y="11740"/>
                  </a:cubicBezTo>
                  <a:cubicBezTo>
                    <a:pt x="6823" y="11740"/>
                    <a:pt x="6871" y="11752"/>
                    <a:pt x="6894" y="11752"/>
                  </a:cubicBezTo>
                  <a:cubicBezTo>
                    <a:pt x="6954" y="11752"/>
                    <a:pt x="7002" y="11776"/>
                    <a:pt x="7061" y="11776"/>
                  </a:cubicBezTo>
                  <a:cubicBezTo>
                    <a:pt x="7263" y="11788"/>
                    <a:pt x="7418" y="11800"/>
                    <a:pt x="7549" y="11800"/>
                  </a:cubicBezTo>
                  <a:cubicBezTo>
                    <a:pt x="7668" y="11812"/>
                    <a:pt x="7799" y="11812"/>
                    <a:pt x="7918" y="11812"/>
                  </a:cubicBezTo>
                  <a:cubicBezTo>
                    <a:pt x="8073" y="11812"/>
                    <a:pt x="8216" y="11812"/>
                    <a:pt x="8442" y="11836"/>
                  </a:cubicBezTo>
                  <a:cubicBezTo>
                    <a:pt x="8740" y="11800"/>
                    <a:pt x="9049" y="11776"/>
                    <a:pt x="9347" y="11740"/>
                  </a:cubicBezTo>
                  <a:cubicBezTo>
                    <a:pt x="9680" y="11693"/>
                    <a:pt x="10002" y="11633"/>
                    <a:pt x="10288" y="11574"/>
                  </a:cubicBezTo>
                  <a:cubicBezTo>
                    <a:pt x="10395" y="11550"/>
                    <a:pt x="10490" y="11538"/>
                    <a:pt x="10597" y="11502"/>
                  </a:cubicBezTo>
                  <a:cubicBezTo>
                    <a:pt x="10776" y="11478"/>
                    <a:pt x="10954" y="11431"/>
                    <a:pt x="11133" y="11395"/>
                  </a:cubicBezTo>
                  <a:cubicBezTo>
                    <a:pt x="11419" y="11336"/>
                    <a:pt x="11681" y="11300"/>
                    <a:pt x="11919" y="11264"/>
                  </a:cubicBezTo>
                  <a:cubicBezTo>
                    <a:pt x="12002" y="11252"/>
                    <a:pt x="12086" y="11240"/>
                    <a:pt x="12181" y="11240"/>
                  </a:cubicBezTo>
                  <a:cubicBezTo>
                    <a:pt x="12276" y="11216"/>
                    <a:pt x="12383" y="11216"/>
                    <a:pt x="12478" y="11216"/>
                  </a:cubicBezTo>
                  <a:lnTo>
                    <a:pt x="12514" y="11216"/>
                  </a:lnTo>
                  <a:cubicBezTo>
                    <a:pt x="12681" y="11216"/>
                    <a:pt x="12848" y="11240"/>
                    <a:pt x="13014" y="11252"/>
                  </a:cubicBezTo>
                  <a:lnTo>
                    <a:pt x="13026" y="11252"/>
                  </a:lnTo>
                  <a:cubicBezTo>
                    <a:pt x="13169" y="11276"/>
                    <a:pt x="13336" y="11312"/>
                    <a:pt x="13526" y="11336"/>
                  </a:cubicBezTo>
                  <a:lnTo>
                    <a:pt x="13562" y="11336"/>
                  </a:lnTo>
                  <a:cubicBezTo>
                    <a:pt x="13586" y="11336"/>
                    <a:pt x="13633" y="11336"/>
                    <a:pt x="13669" y="11359"/>
                  </a:cubicBezTo>
                  <a:cubicBezTo>
                    <a:pt x="13681" y="11371"/>
                    <a:pt x="13693" y="11371"/>
                    <a:pt x="13705" y="11371"/>
                  </a:cubicBezTo>
                  <a:cubicBezTo>
                    <a:pt x="13752" y="11383"/>
                    <a:pt x="13812" y="11395"/>
                    <a:pt x="13860" y="11395"/>
                  </a:cubicBezTo>
                  <a:cubicBezTo>
                    <a:pt x="13871" y="11395"/>
                    <a:pt x="13907" y="11383"/>
                    <a:pt x="13919" y="11383"/>
                  </a:cubicBezTo>
                  <a:cubicBezTo>
                    <a:pt x="13991" y="11359"/>
                    <a:pt x="14038" y="11324"/>
                    <a:pt x="14086" y="11264"/>
                  </a:cubicBezTo>
                  <a:cubicBezTo>
                    <a:pt x="14110" y="11216"/>
                    <a:pt x="14121" y="11157"/>
                    <a:pt x="14121" y="11097"/>
                  </a:cubicBezTo>
                  <a:cubicBezTo>
                    <a:pt x="14121" y="11002"/>
                    <a:pt x="14098" y="10907"/>
                    <a:pt x="14086" y="10800"/>
                  </a:cubicBezTo>
                  <a:lnTo>
                    <a:pt x="14062" y="10764"/>
                  </a:lnTo>
                  <a:lnTo>
                    <a:pt x="14038" y="10645"/>
                  </a:lnTo>
                  <a:cubicBezTo>
                    <a:pt x="14002" y="10502"/>
                    <a:pt x="13991" y="10371"/>
                    <a:pt x="13967" y="10228"/>
                  </a:cubicBezTo>
                  <a:cubicBezTo>
                    <a:pt x="13931" y="10050"/>
                    <a:pt x="13907" y="9847"/>
                    <a:pt x="13871" y="9645"/>
                  </a:cubicBezTo>
                  <a:lnTo>
                    <a:pt x="13860" y="9573"/>
                  </a:lnTo>
                  <a:lnTo>
                    <a:pt x="13848" y="9490"/>
                  </a:lnTo>
                  <a:cubicBezTo>
                    <a:pt x="13788" y="8978"/>
                    <a:pt x="13764" y="8419"/>
                    <a:pt x="13764" y="7740"/>
                  </a:cubicBezTo>
                  <a:lnTo>
                    <a:pt x="13764" y="7025"/>
                  </a:lnTo>
                  <a:lnTo>
                    <a:pt x="13764" y="5942"/>
                  </a:lnTo>
                  <a:cubicBezTo>
                    <a:pt x="13764" y="5347"/>
                    <a:pt x="13752" y="4716"/>
                    <a:pt x="13669" y="4120"/>
                  </a:cubicBezTo>
                  <a:cubicBezTo>
                    <a:pt x="13669" y="4097"/>
                    <a:pt x="13645" y="4061"/>
                    <a:pt x="13645" y="4037"/>
                  </a:cubicBezTo>
                  <a:cubicBezTo>
                    <a:pt x="13633" y="3989"/>
                    <a:pt x="13633" y="3930"/>
                    <a:pt x="13621" y="3870"/>
                  </a:cubicBezTo>
                  <a:cubicBezTo>
                    <a:pt x="13574" y="3680"/>
                    <a:pt x="13526" y="3501"/>
                    <a:pt x="13467" y="3335"/>
                  </a:cubicBezTo>
                  <a:cubicBezTo>
                    <a:pt x="13312" y="2858"/>
                    <a:pt x="13133" y="2513"/>
                    <a:pt x="12919" y="2215"/>
                  </a:cubicBezTo>
                  <a:cubicBezTo>
                    <a:pt x="12800" y="2073"/>
                    <a:pt x="12657" y="1858"/>
                    <a:pt x="12478" y="1680"/>
                  </a:cubicBezTo>
                  <a:lnTo>
                    <a:pt x="12336" y="1549"/>
                  </a:lnTo>
                  <a:lnTo>
                    <a:pt x="12300" y="1501"/>
                  </a:lnTo>
                  <a:cubicBezTo>
                    <a:pt x="12216" y="1418"/>
                    <a:pt x="12121" y="1334"/>
                    <a:pt x="12026" y="1263"/>
                  </a:cubicBezTo>
                  <a:lnTo>
                    <a:pt x="11978" y="1215"/>
                  </a:lnTo>
                  <a:cubicBezTo>
                    <a:pt x="11907" y="1144"/>
                    <a:pt x="11835" y="1096"/>
                    <a:pt x="11764" y="1037"/>
                  </a:cubicBezTo>
                  <a:cubicBezTo>
                    <a:pt x="11728" y="1025"/>
                    <a:pt x="11705" y="1001"/>
                    <a:pt x="11669" y="977"/>
                  </a:cubicBezTo>
                  <a:cubicBezTo>
                    <a:pt x="11562" y="906"/>
                    <a:pt x="11466" y="846"/>
                    <a:pt x="11371" y="787"/>
                  </a:cubicBezTo>
                  <a:cubicBezTo>
                    <a:pt x="11181" y="668"/>
                    <a:pt x="10990" y="584"/>
                    <a:pt x="10776" y="489"/>
                  </a:cubicBezTo>
                  <a:lnTo>
                    <a:pt x="10764" y="489"/>
                  </a:lnTo>
                  <a:cubicBezTo>
                    <a:pt x="10573" y="406"/>
                    <a:pt x="10347" y="310"/>
                    <a:pt x="10133" y="263"/>
                  </a:cubicBezTo>
                  <a:cubicBezTo>
                    <a:pt x="10109" y="251"/>
                    <a:pt x="10061" y="251"/>
                    <a:pt x="10038" y="239"/>
                  </a:cubicBezTo>
                  <a:cubicBezTo>
                    <a:pt x="9930" y="203"/>
                    <a:pt x="9823" y="179"/>
                    <a:pt x="9716" y="168"/>
                  </a:cubicBezTo>
                  <a:cubicBezTo>
                    <a:pt x="9526" y="132"/>
                    <a:pt x="9323" y="108"/>
                    <a:pt x="9109" y="72"/>
                  </a:cubicBezTo>
                  <a:cubicBezTo>
                    <a:pt x="8728" y="25"/>
                    <a:pt x="8335" y="1"/>
                    <a:pt x="79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0"/>
            <p:cNvSpPr/>
            <p:nvPr/>
          </p:nvSpPr>
          <p:spPr>
            <a:xfrm>
              <a:off x="519783" y="-28550"/>
              <a:ext cx="1289436" cy="879698"/>
            </a:xfrm>
            <a:custGeom>
              <a:rect b="b" l="l" r="r" t="t"/>
              <a:pathLst>
                <a:path extrusionOk="0" h="10431" w="15289">
                  <a:moveTo>
                    <a:pt x="203" y="1"/>
                  </a:moveTo>
                  <a:cubicBezTo>
                    <a:pt x="144" y="1"/>
                    <a:pt x="108" y="37"/>
                    <a:pt x="72" y="61"/>
                  </a:cubicBezTo>
                  <a:cubicBezTo>
                    <a:pt x="13" y="120"/>
                    <a:pt x="1" y="215"/>
                    <a:pt x="49" y="287"/>
                  </a:cubicBezTo>
                  <a:cubicBezTo>
                    <a:pt x="61" y="299"/>
                    <a:pt x="72" y="334"/>
                    <a:pt x="84" y="346"/>
                  </a:cubicBezTo>
                  <a:cubicBezTo>
                    <a:pt x="120" y="406"/>
                    <a:pt x="168" y="453"/>
                    <a:pt x="191" y="489"/>
                  </a:cubicBezTo>
                  <a:cubicBezTo>
                    <a:pt x="549" y="942"/>
                    <a:pt x="942" y="1358"/>
                    <a:pt x="1323" y="1775"/>
                  </a:cubicBezTo>
                  <a:cubicBezTo>
                    <a:pt x="1513" y="2001"/>
                    <a:pt x="1692" y="2204"/>
                    <a:pt x="1906" y="2394"/>
                  </a:cubicBezTo>
                  <a:cubicBezTo>
                    <a:pt x="2013" y="2501"/>
                    <a:pt x="2108" y="2608"/>
                    <a:pt x="2227" y="2692"/>
                  </a:cubicBezTo>
                  <a:cubicBezTo>
                    <a:pt x="2382" y="2811"/>
                    <a:pt x="2549" y="2918"/>
                    <a:pt x="2704" y="3025"/>
                  </a:cubicBezTo>
                  <a:cubicBezTo>
                    <a:pt x="2966" y="3168"/>
                    <a:pt x="3228" y="3287"/>
                    <a:pt x="3501" y="3406"/>
                  </a:cubicBezTo>
                  <a:cubicBezTo>
                    <a:pt x="3811" y="3549"/>
                    <a:pt x="4121" y="3668"/>
                    <a:pt x="4430" y="3787"/>
                  </a:cubicBezTo>
                  <a:cubicBezTo>
                    <a:pt x="4990" y="3990"/>
                    <a:pt x="5549" y="4144"/>
                    <a:pt x="6121" y="4263"/>
                  </a:cubicBezTo>
                  <a:cubicBezTo>
                    <a:pt x="6383" y="4299"/>
                    <a:pt x="6668" y="4347"/>
                    <a:pt x="6930" y="4418"/>
                  </a:cubicBezTo>
                  <a:cubicBezTo>
                    <a:pt x="7216" y="4502"/>
                    <a:pt x="7490" y="4585"/>
                    <a:pt x="7752" y="4692"/>
                  </a:cubicBezTo>
                  <a:lnTo>
                    <a:pt x="8562" y="5002"/>
                  </a:lnTo>
                  <a:cubicBezTo>
                    <a:pt x="8812" y="5097"/>
                    <a:pt x="9062" y="5180"/>
                    <a:pt x="9300" y="5287"/>
                  </a:cubicBezTo>
                  <a:cubicBezTo>
                    <a:pt x="9788" y="5490"/>
                    <a:pt x="10288" y="5704"/>
                    <a:pt x="10764" y="5954"/>
                  </a:cubicBezTo>
                  <a:cubicBezTo>
                    <a:pt x="11002" y="6073"/>
                    <a:pt x="11252" y="6204"/>
                    <a:pt x="11491" y="6347"/>
                  </a:cubicBezTo>
                  <a:cubicBezTo>
                    <a:pt x="11729" y="6466"/>
                    <a:pt x="11955" y="6597"/>
                    <a:pt x="12157" y="6740"/>
                  </a:cubicBezTo>
                  <a:cubicBezTo>
                    <a:pt x="12372" y="6907"/>
                    <a:pt x="12562" y="7097"/>
                    <a:pt x="12741" y="7299"/>
                  </a:cubicBezTo>
                  <a:cubicBezTo>
                    <a:pt x="12919" y="7490"/>
                    <a:pt x="13110" y="7680"/>
                    <a:pt x="13276" y="7895"/>
                  </a:cubicBezTo>
                  <a:cubicBezTo>
                    <a:pt x="13419" y="8097"/>
                    <a:pt x="13562" y="8323"/>
                    <a:pt x="13693" y="8526"/>
                  </a:cubicBezTo>
                  <a:cubicBezTo>
                    <a:pt x="13812" y="8740"/>
                    <a:pt x="13955" y="8931"/>
                    <a:pt x="14098" y="9121"/>
                  </a:cubicBezTo>
                  <a:cubicBezTo>
                    <a:pt x="14169" y="9228"/>
                    <a:pt x="14253" y="9347"/>
                    <a:pt x="14336" y="9455"/>
                  </a:cubicBezTo>
                  <a:cubicBezTo>
                    <a:pt x="14408" y="9550"/>
                    <a:pt x="14479" y="9645"/>
                    <a:pt x="14550" y="9752"/>
                  </a:cubicBezTo>
                  <a:cubicBezTo>
                    <a:pt x="14717" y="9978"/>
                    <a:pt x="14884" y="10193"/>
                    <a:pt x="15050" y="10407"/>
                  </a:cubicBezTo>
                  <a:cubicBezTo>
                    <a:pt x="15062" y="10431"/>
                    <a:pt x="15110" y="10431"/>
                    <a:pt x="15122" y="10431"/>
                  </a:cubicBezTo>
                  <a:cubicBezTo>
                    <a:pt x="15170" y="10431"/>
                    <a:pt x="15193" y="10419"/>
                    <a:pt x="15229" y="10383"/>
                  </a:cubicBezTo>
                  <a:cubicBezTo>
                    <a:pt x="15289" y="10347"/>
                    <a:pt x="15265" y="10264"/>
                    <a:pt x="15229" y="10205"/>
                  </a:cubicBezTo>
                  <a:cubicBezTo>
                    <a:pt x="15146" y="10133"/>
                    <a:pt x="15086" y="10050"/>
                    <a:pt x="15027" y="9966"/>
                  </a:cubicBezTo>
                  <a:cubicBezTo>
                    <a:pt x="14908" y="9812"/>
                    <a:pt x="14789" y="9645"/>
                    <a:pt x="14693" y="9466"/>
                  </a:cubicBezTo>
                  <a:cubicBezTo>
                    <a:pt x="14586" y="9288"/>
                    <a:pt x="14491" y="9121"/>
                    <a:pt x="14396" y="8943"/>
                  </a:cubicBezTo>
                  <a:cubicBezTo>
                    <a:pt x="14193" y="8597"/>
                    <a:pt x="14038" y="8264"/>
                    <a:pt x="13836" y="7919"/>
                  </a:cubicBezTo>
                  <a:cubicBezTo>
                    <a:pt x="13705" y="7692"/>
                    <a:pt x="13562" y="7466"/>
                    <a:pt x="13396" y="7264"/>
                  </a:cubicBezTo>
                  <a:cubicBezTo>
                    <a:pt x="13217" y="7026"/>
                    <a:pt x="13026" y="6799"/>
                    <a:pt x="12824" y="6597"/>
                  </a:cubicBezTo>
                  <a:cubicBezTo>
                    <a:pt x="12443" y="6180"/>
                    <a:pt x="11967" y="5859"/>
                    <a:pt x="11491" y="5549"/>
                  </a:cubicBezTo>
                  <a:cubicBezTo>
                    <a:pt x="11264" y="5406"/>
                    <a:pt x="11038" y="5252"/>
                    <a:pt x="10800" y="5121"/>
                  </a:cubicBezTo>
                  <a:cubicBezTo>
                    <a:pt x="10562" y="4990"/>
                    <a:pt x="10312" y="4847"/>
                    <a:pt x="10062" y="4716"/>
                  </a:cubicBezTo>
                  <a:cubicBezTo>
                    <a:pt x="9550" y="4454"/>
                    <a:pt x="9038" y="4228"/>
                    <a:pt x="8526" y="3978"/>
                  </a:cubicBezTo>
                  <a:cubicBezTo>
                    <a:pt x="8240" y="3835"/>
                    <a:pt x="7966" y="3704"/>
                    <a:pt x="7669" y="3585"/>
                  </a:cubicBezTo>
                  <a:cubicBezTo>
                    <a:pt x="7395" y="3478"/>
                    <a:pt x="7133" y="3406"/>
                    <a:pt x="6859" y="3323"/>
                  </a:cubicBezTo>
                  <a:cubicBezTo>
                    <a:pt x="6573" y="3228"/>
                    <a:pt x="6276" y="3156"/>
                    <a:pt x="6002" y="3049"/>
                  </a:cubicBezTo>
                  <a:cubicBezTo>
                    <a:pt x="5740" y="2978"/>
                    <a:pt x="5502" y="2870"/>
                    <a:pt x="5264" y="2787"/>
                  </a:cubicBezTo>
                  <a:cubicBezTo>
                    <a:pt x="5140" y="2720"/>
                    <a:pt x="5000" y="2669"/>
                    <a:pt x="4864" y="2614"/>
                  </a:cubicBezTo>
                  <a:lnTo>
                    <a:pt x="4864" y="2614"/>
                  </a:lnTo>
                  <a:cubicBezTo>
                    <a:pt x="4880" y="2622"/>
                    <a:pt x="4895" y="2628"/>
                    <a:pt x="4906" y="2632"/>
                  </a:cubicBezTo>
                  <a:cubicBezTo>
                    <a:pt x="4868" y="2619"/>
                    <a:pt x="4832" y="2603"/>
                    <a:pt x="4797" y="2587"/>
                  </a:cubicBezTo>
                  <a:lnTo>
                    <a:pt x="4797" y="2587"/>
                  </a:lnTo>
                  <a:cubicBezTo>
                    <a:pt x="4819" y="2596"/>
                    <a:pt x="4842" y="2605"/>
                    <a:pt x="4864" y="2614"/>
                  </a:cubicBezTo>
                  <a:lnTo>
                    <a:pt x="4864" y="2614"/>
                  </a:lnTo>
                  <a:cubicBezTo>
                    <a:pt x="4834" y="2600"/>
                    <a:pt x="4799" y="2582"/>
                    <a:pt x="4768" y="2574"/>
                  </a:cubicBezTo>
                  <a:lnTo>
                    <a:pt x="4768" y="2574"/>
                  </a:lnTo>
                  <a:cubicBezTo>
                    <a:pt x="4778" y="2578"/>
                    <a:pt x="4787" y="2582"/>
                    <a:pt x="4797" y="2587"/>
                  </a:cubicBezTo>
                  <a:lnTo>
                    <a:pt x="4797" y="2587"/>
                  </a:lnTo>
                  <a:cubicBezTo>
                    <a:pt x="4786" y="2582"/>
                    <a:pt x="4775" y="2577"/>
                    <a:pt x="4763" y="2573"/>
                  </a:cubicBezTo>
                  <a:lnTo>
                    <a:pt x="4763" y="2573"/>
                  </a:lnTo>
                  <a:cubicBezTo>
                    <a:pt x="4765" y="2573"/>
                    <a:pt x="4766" y="2573"/>
                    <a:pt x="4768" y="2574"/>
                  </a:cubicBezTo>
                  <a:lnTo>
                    <a:pt x="4768" y="2574"/>
                  </a:lnTo>
                  <a:cubicBezTo>
                    <a:pt x="4747" y="2565"/>
                    <a:pt x="4726" y="2556"/>
                    <a:pt x="4704" y="2549"/>
                  </a:cubicBezTo>
                  <a:cubicBezTo>
                    <a:pt x="4656" y="2525"/>
                    <a:pt x="4633" y="2513"/>
                    <a:pt x="4597" y="2501"/>
                  </a:cubicBezTo>
                  <a:cubicBezTo>
                    <a:pt x="4347" y="2394"/>
                    <a:pt x="4073" y="2287"/>
                    <a:pt x="3823" y="2192"/>
                  </a:cubicBezTo>
                  <a:cubicBezTo>
                    <a:pt x="3537" y="2085"/>
                    <a:pt x="3275" y="1966"/>
                    <a:pt x="3001" y="1811"/>
                  </a:cubicBezTo>
                  <a:cubicBezTo>
                    <a:pt x="2751" y="1680"/>
                    <a:pt x="2525" y="1513"/>
                    <a:pt x="2287" y="1358"/>
                  </a:cubicBezTo>
                  <a:cubicBezTo>
                    <a:pt x="2049" y="1192"/>
                    <a:pt x="1835" y="1025"/>
                    <a:pt x="1596" y="846"/>
                  </a:cubicBezTo>
                  <a:cubicBezTo>
                    <a:pt x="1370" y="680"/>
                    <a:pt x="1132" y="537"/>
                    <a:pt x="894" y="382"/>
                  </a:cubicBezTo>
                  <a:cubicBezTo>
                    <a:pt x="787" y="334"/>
                    <a:pt x="668" y="251"/>
                    <a:pt x="561" y="191"/>
                  </a:cubicBezTo>
                  <a:cubicBezTo>
                    <a:pt x="525" y="168"/>
                    <a:pt x="465" y="120"/>
                    <a:pt x="406" y="84"/>
                  </a:cubicBezTo>
                  <a:cubicBezTo>
                    <a:pt x="370" y="72"/>
                    <a:pt x="358" y="61"/>
                    <a:pt x="322" y="49"/>
                  </a:cubicBezTo>
                  <a:cubicBezTo>
                    <a:pt x="299" y="13"/>
                    <a:pt x="251"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 name="Google Shape;201;p10"/>
          <p:cNvGrpSpPr/>
          <p:nvPr/>
        </p:nvGrpSpPr>
        <p:grpSpPr>
          <a:xfrm>
            <a:off x="8380043" y="2079517"/>
            <a:ext cx="684562" cy="679525"/>
            <a:chOff x="1582325" y="3695000"/>
            <a:chExt cx="254825" cy="252950"/>
          </a:xfrm>
        </p:grpSpPr>
        <p:sp>
          <p:nvSpPr>
            <p:cNvPr id="202" name="Google Shape;202;p10"/>
            <p:cNvSpPr/>
            <p:nvPr/>
          </p:nvSpPr>
          <p:spPr>
            <a:xfrm>
              <a:off x="1759125" y="3786000"/>
              <a:ext cx="60450" cy="42600"/>
            </a:xfrm>
            <a:custGeom>
              <a:rect b="b" l="l" r="r" t="t"/>
              <a:pathLst>
                <a:path extrusionOk="0" h="1704" w="2418">
                  <a:moveTo>
                    <a:pt x="1168" y="1"/>
                  </a:moveTo>
                  <a:cubicBezTo>
                    <a:pt x="1049" y="1"/>
                    <a:pt x="930" y="1"/>
                    <a:pt x="811" y="13"/>
                  </a:cubicBezTo>
                  <a:cubicBezTo>
                    <a:pt x="751" y="37"/>
                    <a:pt x="668" y="37"/>
                    <a:pt x="608" y="49"/>
                  </a:cubicBezTo>
                  <a:cubicBezTo>
                    <a:pt x="287" y="96"/>
                    <a:pt x="37" y="370"/>
                    <a:pt x="1" y="692"/>
                  </a:cubicBezTo>
                  <a:lnTo>
                    <a:pt x="1" y="751"/>
                  </a:lnTo>
                  <a:cubicBezTo>
                    <a:pt x="1" y="1025"/>
                    <a:pt x="168" y="1299"/>
                    <a:pt x="418" y="1418"/>
                  </a:cubicBezTo>
                  <a:cubicBezTo>
                    <a:pt x="453" y="1442"/>
                    <a:pt x="477" y="1465"/>
                    <a:pt x="513" y="1489"/>
                  </a:cubicBezTo>
                  <a:cubicBezTo>
                    <a:pt x="668" y="1608"/>
                    <a:pt x="822" y="1644"/>
                    <a:pt x="1013" y="1680"/>
                  </a:cubicBezTo>
                  <a:cubicBezTo>
                    <a:pt x="1061" y="1704"/>
                    <a:pt x="1108" y="1704"/>
                    <a:pt x="1144" y="1704"/>
                  </a:cubicBezTo>
                  <a:cubicBezTo>
                    <a:pt x="1239" y="1704"/>
                    <a:pt x="1323" y="1704"/>
                    <a:pt x="1418" y="1680"/>
                  </a:cubicBezTo>
                  <a:cubicBezTo>
                    <a:pt x="1501" y="1668"/>
                    <a:pt x="1644" y="1644"/>
                    <a:pt x="1704" y="1608"/>
                  </a:cubicBezTo>
                  <a:cubicBezTo>
                    <a:pt x="1846" y="1537"/>
                    <a:pt x="1965" y="1465"/>
                    <a:pt x="2061" y="1323"/>
                  </a:cubicBezTo>
                  <a:cubicBezTo>
                    <a:pt x="2096" y="1263"/>
                    <a:pt x="2132" y="1227"/>
                    <a:pt x="2144" y="1168"/>
                  </a:cubicBezTo>
                  <a:cubicBezTo>
                    <a:pt x="2239" y="1120"/>
                    <a:pt x="2323" y="1049"/>
                    <a:pt x="2358" y="942"/>
                  </a:cubicBezTo>
                  <a:cubicBezTo>
                    <a:pt x="2418" y="751"/>
                    <a:pt x="2323" y="489"/>
                    <a:pt x="2120" y="430"/>
                  </a:cubicBezTo>
                  <a:cubicBezTo>
                    <a:pt x="2096" y="430"/>
                    <a:pt x="2073" y="418"/>
                    <a:pt x="2061" y="418"/>
                  </a:cubicBezTo>
                  <a:cubicBezTo>
                    <a:pt x="2013" y="346"/>
                    <a:pt x="1942" y="287"/>
                    <a:pt x="1858" y="227"/>
                  </a:cubicBezTo>
                  <a:cubicBezTo>
                    <a:pt x="1775" y="168"/>
                    <a:pt x="1668" y="108"/>
                    <a:pt x="1561" y="72"/>
                  </a:cubicBezTo>
                  <a:cubicBezTo>
                    <a:pt x="1549" y="72"/>
                    <a:pt x="1525" y="61"/>
                    <a:pt x="1489" y="61"/>
                  </a:cubicBezTo>
                  <a:cubicBezTo>
                    <a:pt x="1382" y="37"/>
                    <a:pt x="1263" y="1"/>
                    <a:pt x="1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0"/>
            <p:cNvSpPr/>
            <p:nvPr/>
          </p:nvSpPr>
          <p:spPr>
            <a:xfrm>
              <a:off x="1679075" y="3750800"/>
              <a:ext cx="58650" cy="43625"/>
            </a:xfrm>
            <a:custGeom>
              <a:rect b="b" l="l" r="r" t="t"/>
              <a:pathLst>
                <a:path extrusionOk="0" h="1745" w="2346">
                  <a:moveTo>
                    <a:pt x="972" y="0"/>
                  </a:moveTo>
                  <a:cubicBezTo>
                    <a:pt x="888" y="0"/>
                    <a:pt x="803" y="6"/>
                    <a:pt x="715" y="16"/>
                  </a:cubicBezTo>
                  <a:cubicBezTo>
                    <a:pt x="417" y="40"/>
                    <a:pt x="167" y="278"/>
                    <a:pt x="60" y="552"/>
                  </a:cubicBezTo>
                  <a:cubicBezTo>
                    <a:pt x="36" y="635"/>
                    <a:pt x="24" y="742"/>
                    <a:pt x="0" y="849"/>
                  </a:cubicBezTo>
                  <a:cubicBezTo>
                    <a:pt x="0" y="968"/>
                    <a:pt x="36" y="1088"/>
                    <a:pt x="84" y="1183"/>
                  </a:cubicBezTo>
                  <a:cubicBezTo>
                    <a:pt x="155" y="1338"/>
                    <a:pt x="238" y="1469"/>
                    <a:pt x="381" y="1564"/>
                  </a:cubicBezTo>
                  <a:cubicBezTo>
                    <a:pt x="465" y="1599"/>
                    <a:pt x="536" y="1647"/>
                    <a:pt x="631" y="1683"/>
                  </a:cubicBezTo>
                  <a:cubicBezTo>
                    <a:pt x="703" y="1707"/>
                    <a:pt x="857" y="1742"/>
                    <a:pt x="953" y="1742"/>
                  </a:cubicBezTo>
                  <a:cubicBezTo>
                    <a:pt x="991" y="1742"/>
                    <a:pt x="1031" y="1744"/>
                    <a:pt x="1070" y="1744"/>
                  </a:cubicBezTo>
                  <a:cubicBezTo>
                    <a:pt x="1130" y="1744"/>
                    <a:pt x="1188" y="1740"/>
                    <a:pt x="1238" y="1719"/>
                  </a:cubicBezTo>
                  <a:cubicBezTo>
                    <a:pt x="1334" y="1695"/>
                    <a:pt x="1417" y="1683"/>
                    <a:pt x="1512" y="1635"/>
                  </a:cubicBezTo>
                  <a:cubicBezTo>
                    <a:pt x="1572" y="1635"/>
                    <a:pt x="1631" y="1623"/>
                    <a:pt x="1691" y="1623"/>
                  </a:cubicBezTo>
                  <a:cubicBezTo>
                    <a:pt x="1953" y="1588"/>
                    <a:pt x="2179" y="1385"/>
                    <a:pt x="2262" y="1147"/>
                  </a:cubicBezTo>
                  <a:cubicBezTo>
                    <a:pt x="2346" y="968"/>
                    <a:pt x="2322" y="766"/>
                    <a:pt x="2250" y="587"/>
                  </a:cubicBezTo>
                  <a:cubicBezTo>
                    <a:pt x="2155" y="337"/>
                    <a:pt x="1941" y="195"/>
                    <a:pt x="1691" y="135"/>
                  </a:cubicBezTo>
                  <a:lnTo>
                    <a:pt x="1334" y="40"/>
                  </a:lnTo>
                  <a:cubicBezTo>
                    <a:pt x="1208" y="12"/>
                    <a:pt x="1091" y="0"/>
                    <a:pt x="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0"/>
            <p:cNvSpPr/>
            <p:nvPr/>
          </p:nvSpPr>
          <p:spPr>
            <a:xfrm>
              <a:off x="1582325" y="3745050"/>
              <a:ext cx="42300" cy="34725"/>
            </a:xfrm>
            <a:custGeom>
              <a:rect b="b" l="l" r="r" t="t"/>
              <a:pathLst>
                <a:path extrusionOk="0" h="1389" w="1692">
                  <a:moveTo>
                    <a:pt x="811" y="0"/>
                  </a:moveTo>
                  <a:cubicBezTo>
                    <a:pt x="715" y="0"/>
                    <a:pt x="629" y="30"/>
                    <a:pt x="536" y="67"/>
                  </a:cubicBezTo>
                  <a:cubicBezTo>
                    <a:pt x="477" y="103"/>
                    <a:pt x="441" y="139"/>
                    <a:pt x="382" y="163"/>
                  </a:cubicBezTo>
                  <a:cubicBezTo>
                    <a:pt x="358" y="163"/>
                    <a:pt x="358" y="186"/>
                    <a:pt x="346" y="186"/>
                  </a:cubicBezTo>
                  <a:cubicBezTo>
                    <a:pt x="286" y="198"/>
                    <a:pt x="227" y="222"/>
                    <a:pt x="179" y="270"/>
                  </a:cubicBezTo>
                  <a:cubicBezTo>
                    <a:pt x="84" y="341"/>
                    <a:pt x="24" y="484"/>
                    <a:pt x="1" y="615"/>
                  </a:cubicBezTo>
                  <a:cubicBezTo>
                    <a:pt x="1" y="627"/>
                    <a:pt x="1" y="639"/>
                    <a:pt x="24" y="675"/>
                  </a:cubicBezTo>
                  <a:cubicBezTo>
                    <a:pt x="24" y="746"/>
                    <a:pt x="36" y="806"/>
                    <a:pt x="60" y="877"/>
                  </a:cubicBezTo>
                  <a:cubicBezTo>
                    <a:pt x="96" y="925"/>
                    <a:pt x="108" y="960"/>
                    <a:pt x="144" y="996"/>
                  </a:cubicBezTo>
                  <a:cubicBezTo>
                    <a:pt x="167" y="1044"/>
                    <a:pt x="227" y="1091"/>
                    <a:pt x="274" y="1139"/>
                  </a:cubicBezTo>
                  <a:cubicBezTo>
                    <a:pt x="286" y="1139"/>
                    <a:pt x="298" y="1151"/>
                    <a:pt x="322" y="1163"/>
                  </a:cubicBezTo>
                  <a:cubicBezTo>
                    <a:pt x="417" y="1282"/>
                    <a:pt x="596" y="1389"/>
                    <a:pt x="763" y="1389"/>
                  </a:cubicBezTo>
                  <a:cubicBezTo>
                    <a:pt x="882" y="1389"/>
                    <a:pt x="989" y="1389"/>
                    <a:pt x="1108" y="1377"/>
                  </a:cubicBezTo>
                  <a:lnTo>
                    <a:pt x="1156" y="1377"/>
                  </a:lnTo>
                  <a:cubicBezTo>
                    <a:pt x="1215" y="1377"/>
                    <a:pt x="1251" y="1353"/>
                    <a:pt x="1310" y="1329"/>
                  </a:cubicBezTo>
                  <a:cubicBezTo>
                    <a:pt x="1358" y="1294"/>
                    <a:pt x="1417" y="1270"/>
                    <a:pt x="1465" y="1234"/>
                  </a:cubicBezTo>
                  <a:cubicBezTo>
                    <a:pt x="1548" y="1163"/>
                    <a:pt x="1608" y="1056"/>
                    <a:pt x="1656" y="960"/>
                  </a:cubicBezTo>
                  <a:cubicBezTo>
                    <a:pt x="1656" y="901"/>
                    <a:pt x="1668" y="853"/>
                    <a:pt x="1691" y="794"/>
                  </a:cubicBezTo>
                  <a:lnTo>
                    <a:pt x="1691" y="615"/>
                  </a:lnTo>
                  <a:cubicBezTo>
                    <a:pt x="1656" y="496"/>
                    <a:pt x="1608" y="389"/>
                    <a:pt x="1537" y="305"/>
                  </a:cubicBezTo>
                  <a:cubicBezTo>
                    <a:pt x="1429" y="186"/>
                    <a:pt x="1370" y="151"/>
                    <a:pt x="1227" y="79"/>
                  </a:cubicBezTo>
                  <a:cubicBezTo>
                    <a:pt x="1120" y="32"/>
                    <a:pt x="1001" y="8"/>
                    <a:pt x="894" y="8"/>
                  </a:cubicBezTo>
                  <a:cubicBezTo>
                    <a:pt x="865" y="3"/>
                    <a:pt x="837" y="0"/>
                    <a:pt x="8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0"/>
            <p:cNvSpPr/>
            <p:nvPr/>
          </p:nvSpPr>
          <p:spPr>
            <a:xfrm>
              <a:off x="1618050" y="3822025"/>
              <a:ext cx="75925" cy="48850"/>
            </a:xfrm>
            <a:custGeom>
              <a:rect b="b" l="l" r="r" t="t"/>
              <a:pathLst>
                <a:path extrusionOk="0" h="1954" w="3037">
                  <a:moveTo>
                    <a:pt x="1405" y="1"/>
                  </a:moveTo>
                  <a:cubicBezTo>
                    <a:pt x="1286" y="1"/>
                    <a:pt x="1167" y="1"/>
                    <a:pt x="1048" y="24"/>
                  </a:cubicBezTo>
                  <a:cubicBezTo>
                    <a:pt x="977" y="36"/>
                    <a:pt x="881" y="48"/>
                    <a:pt x="810" y="84"/>
                  </a:cubicBezTo>
                  <a:cubicBezTo>
                    <a:pt x="703" y="96"/>
                    <a:pt x="620" y="132"/>
                    <a:pt x="524" y="167"/>
                  </a:cubicBezTo>
                  <a:cubicBezTo>
                    <a:pt x="239" y="286"/>
                    <a:pt x="36" y="572"/>
                    <a:pt x="0" y="894"/>
                  </a:cubicBezTo>
                  <a:lnTo>
                    <a:pt x="0" y="989"/>
                  </a:lnTo>
                  <a:cubicBezTo>
                    <a:pt x="0" y="1108"/>
                    <a:pt x="36" y="1227"/>
                    <a:pt x="119" y="1322"/>
                  </a:cubicBezTo>
                  <a:cubicBezTo>
                    <a:pt x="179" y="1477"/>
                    <a:pt x="286" y="1608"/>
                    <a:pt x="417" y="1703"/>
                  </a:cubicBezTo>
                  <a:cubicBezTo>
                    <a:pt x="524" y="1787"/>
                    <a:pt x="631" y="1846"/>
                    <a:pt x="750" y="1882"/>
                  </a:cubicBezTo>
                  <a:cubicBezTo>
                    <a:pt x="750" y="1882"/>
                    <a:pt x="989" y="1953"/>
                    <a:pt x="1072" y="1953"/>
                  </a:cubicBezTo>
                  <a:lnTo>
                    <a:pt x="1227" y="1953"/>
                  </a:lnTo>
                  <a:cubicBezTo>
                    <a:pt x="1465" y="1953"/>
                    <a:pt x="1667" y="1906"/>
                    <a:pt x="1882" y="1822"/>
                  </a:cubicBezTo>
                  <a:cubicBezTo>
                    <a:pt x="1953" y="1787"/>
                    <a:pt x="2024" y="1739"/>
                    <a:pt x="2084" y="1679"/>
                  </a:cubicBezTo>
                  <a:lnTo>
                    <a:pt x="2144" y="1679"/>
                  </a:lnTo>
                  <a:cubicBezTo>
                    <a:pt x="2174" y="1684"/>
                    <a:pt x="2205" y="1687"/>
                    <a:pt x="2235" y="1687"/>
                  </a:cubicBezTo>
                  <a:cubicBezTo>
                    <a:pt x="2347" y="1687"/>
                    <a:pt x="2457" y="1655"/>
                    <a:pt x="2560" y="1608"/>
                  </a:cubicBezTo>
                  <a:lnTo>
                    <a:pt x="2655" y="1548"/>
                  </a:lnTo>
                  <a:lnTo>
                    <a:pt x="2739" y="1489"/>
                  </a:lnTo>
                  <a:cubicBezTo>
                    <a:pt x="2906" y="1358"/>
                    <a:pt x="3025" y="1156"/>
                    <a:pt x="3036" y="929"/>
                  </a:cubicBezTo>
                  <a:lnTo>
                    <a:pt x="3036" y="858"/>
                  </a:lnTo>
                  <a:cubicBezTo>
                    <a:pt x="3036" y="417"/>
                    <a:pt x="2703" y="48"/>
                    <a:pt x="2286" y="24"/>
                  </a:cubicBezTo>
                  <a:lnTo>
                    <a:pt x="2179" y="24"/>
                  </a:lnTo>
                  <a:cubicBezTo>
                    <a:pt x="2060" y="24"/>
                    <a:pt x="1929" y="1"/>
                    <a:pt x="18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0"/>
            <p:cNvSpPr/>
            <p:nvPr/>
          </p:nvSpPr>
          <p:spPr>
            <a:xfrm>
              <a:off x="1749025" y="3695000"/>
              <a:ext cx="63425" cy="44650"/>
            </a:xfrm>
            <a:custGeom>
              <a:rect b="b" l="l" r="r" t="t"/>
              <a:pathLst>
                <a:path extrusionOk="0" h="1786" w="2537">
                  <a:moveTo>
                    <a:pt x="924" y="1"/>
                  </a:moveTo>
                  <a:cubicBezTo>
                    <a:pt x="860" y="1"/>
                    <a:pt x="792" y="4"/>
                    <a:pt x="715" y="10"/>
                  </a:cubicBezTo>
                  <a:cubicBezTo>
                    <a:pt x="584" y="21"/>
                    <a:pt x="405" y="117"/>
                    <a:pt x="322" y="188"/>
                  </a:cubicBezTo>
                  <a:cubicBezTo>
                    <a:pt x="262" y="236"/>
                    <a:pt x="214" y="295"/>
                    <a:pt x="155" y="355"/>
                  </a:cubicBezTo>
                  <a:lnTo>
                    <a:pt x="143" y="379"/>
                  </a:lnTo>
                  <a:cubicBezTo>
                    <a:pt x="48" y="486"/>
                    <a:pt x="0" y="641"/>
                    <a:pt x="0" y="819"/>
                  </a:cubicBezTo>
                  <a:cubicBezTo>
                    <a:pt x="0" y="855"/>
                    <a:pt x="0" y="891"/>
                    <a:pt x="36" y="950"/>
                  </a:cubicBezTo>
                  <a:cubicBezTo>
                    <a:pt x="48" y="1081"/>
                    <a:pt x="107" y="1200"/>
                    <a:pt x="203" y="1307"/>
                  </a:cubicBezTo>
                  <a:cubicBezTo>
                    <a:pt x="322" y="1474"/>
                    <a:pt x="500" y="1593"/>
                    <a:pt x="691" y="1665"/>
                  </a:cubicBezTo>
                  <a:cubicBezTo>
                    <a:pt x="750" y="1676"/>
                    <a:pt x="798" y="1688"/>
                    <a:pt x="857" y="1712"/>
                  </a:cubicBezTo>
                  <a:cubicBezTo>
                    <a:pt x="929" y="1736"/>
                    <a:pt x="1012" y="1748"/>
                    <a:pt x="1107" y="1772"/>
                  </a:cubicBezTo>
                  <a:cubicBezTo>
                    <a:pt x="1176" y="1779"/>
                    <a:pt x="1253" y="1785"/>
                    <a:pt x="1333" y="1785"/>
                  </a:cubicBezTo>
                  <a:cubicBezTo>
                    <a:pt x="1391" y="1785"/>
                    <a:pt x="1452" y="1782"/>
                    <a:pt x="1512" y="1772"/>
                  </a:cubicBezTo>
                  <a:cubicBezTo>
                    <a:pt x="1631" y="1748"/>
                    <a:pt x="1750" y="1700"/>
                    <a:pt x="1869" y="1665"/>
                  </a:cubicBezTo>
                  <a:cubicBezTo>
                    <a:pt x="1953" y="1629"/>
                    <a:pt x="2024" y="1569"/>
                    <a:pt x="2084" y="1510"/>
                  </a:cubicBezTo>
                  <a:cubicBezTo>
                    <a:pt x="2239" y="1462"/>
                    <a:pt x="2358" y="1391"/>
                    <a:pt x="2429" y="1272"/>
                  </a:cubicBezTo>
                  <a:cubicBezTo>
                    <a:pt x="2489" y="1188"/>
                    <a:pt x="2524" y="1081"/>
                    <a:pt x="2536" y="974"/>
                  </a:cubicBezTo>
                  <a:lnTo>
                    <a:pt x="2536" y="891"/>
                  </a:lnTo>
                  <a:cubicBezTo>
                    <a:pt x="2536" y="855"/>
                    <a:pt x="2524" y="831"/>
                    <a:pt x="2524" y="795"/>
                  </a:cubicBezTo>
                  <a:cubicBezTo>
                    <a:pt x="2500" y="676"/>
                    <a:pt x="2465" y="593"/>
                    <a:pt x="2381" y="498"/>
                  </a:cubicBezTo>
                  <a:cubicBezTo>
                    <a:pt x="2322" y="450"/>
                    <a:pt x="2286" y="414"/>
                    <a:pt x="2239" y="367"/>
                  </a:cubicBezTo>
                  <a:lnTo>
                    <a:pt x="2143" y="319"/>
                  </a:lnTo>
                  <a:lnTo>
                    <a:pt x="2084" y="295"/>
                  </a:lnTo>
                  <a:cubicBezTo>
                    <a:pt x="2024" y="260"/>
                    <a:pt x="1953" y="236"/>
                    <a:pt x="1893" y="212"/>
                  </a:cubicBezTo>
                  <a:cubicBezTo>
                    <a:pt x="1834" y="176"/>
                    <a:pt x="1774" y="141"/>
                    <a:pt x="1703" y="129"/>
                  </a:cubicBezTo>
                  <a:lnTo>
                    <a:pt x="1655" y="117"/>
                  </a:lnTo>
                  <a:lnTo>
                    <a:pt x="1429" y="69"/>
                  </a:lnTo>
                  <a:cubicBezTo>
                    <a:pt x="1310" y="45"/>
                    <a:pt x="1215" y="21"/>
                    <a:pt x="1107" y="10"/>
                  </a:cubicBezTo>
                  <a:cubicBezTo>
                    <a:pt x="1048" y="4"/>
                    <a:pt x="988" y="1"/>
                    <a:pt x="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0"/>
            <p:cNvSpPr/>
            <p:nvPr/>
          </p:nvSpPr>
          <p:spPr>
            <a:xfrm>
              <a:off x="1779675" y="3863325"/>
              <a:ext cx="57475" cy="44450"/>
            </a:xfrm>
            <a:custGeom>
              <a:rect b="b" l="l" r="r" t="t"/>
              <a:pathLst>
                <a:path extrusionOk="0" h="1778" w="2299">
                  <a:moveTo>
                    <a:pt x="1196" y="1"/>
                  </a:moveTo>
                  <a:cubicBezTo>
                    <a:pt x="1091" y="1"/>
                    <a:pt x="992" y="24"/>
                    <a:pt x="893" y="63"/>
                  </a:cubicBezTo>
                  <a:lnTo>
                    <a:pt x="858" y="75"/>
                  </a:lnTo>
                  <a:lnTo>
                    <a:pt x="834" y="99"/>
                  </a:lnTo>
                  <a:cubicBezTo>
                    <a:pt x="608" y="99"/>
                    <a:pt x="429" y="158"/>
                    <a:pt x="286" y="277"/>
                  </a:cubicBezTo>
                  <a:cubicBezTo>
                    <a:pt x="167" y="361"/>
                    <a:pt x="84" y="468"/>
                    <a:pt x="48" y="599"/>
                  </a:cubicBezTo>
                  <a:cubicBezTo>
                    <a:pt x="12" y="694"/>
                    <a:pt x="0" y="777"/>
                    <a:pt x="0" y="873"/>
                  </a:cubicBezTo>
                  <a:cubicBezTo>
                    <a:pt x="0" y="992"/>
                    <a:pt x="12" y="1087"/>
                    <a:pt x="84" y="1182"/>
                  </a:cubicBezTo>
                  <a:cubicBezTo>
                    <a:pt x="143" y="1301"/>
                    <a:pt x="215" y="1420"/>
                    <a:pt x="346" y="1492"/>
                  </a:cubicBezTo>
                  <a:cubicBezTo>
                    <a:pt x="548" y="1682"/>
                    <a:pt x="834" y="1742"/>
                    <a:pt x="1132" y="1778"/>
                  </a:cubicBezTo>
                  <a:lnTo>
                    <a:pt x="1191" y="1778"/>
                  </a:lnTo>
                  <a:cubicBezTo>
                    <a:pt x="1263" y="1766"/>
                    <a:pt x="1346" y="1766"/>
                    <a:pt x="1441" y="1766"/>
                  </a:cubicBezTo>
                  <a:cubicBezTo>
                    <a:pt x="1489" y="1742"/>
                    <a:pt x="1548" y="1742"/>
                    <a:pt x="1584" y="1730"/>
                  </a:cubicBezTo>
                  <a:cubicBezTo>
                    <a:pt x="1858" y="1659"/>
                    <a:pt x="2048" y="1551"/>
                    <a:pt x="2144" y="1385"/>
                  </a:cubicBezTo>
                  <a:cubicBezTo>
                    <a:pt x="2179" y="1313"/>
                    <a:pt x="2227" y="1242"/>
                    <a:pt x="2263" y="1147"/>
                  </a:cubicBezTo>
                  <a:cubicBezTo>
                    <a:pt x="2286" y="1063"/>
                    <a:pt x="2298" y="968"/>
                    <a:pt x="2298" y="885"/>
                  </a:cubicBezTo>
                  <a:cubicBezTo>
                    <a:pt x="2298" y="777"/>
                    <a:pt x="2286" y="670"/>
                    <a:pt x="2251" y="575"/>
                  </a:cubicBezTo>
                  <a:cubicBezTo>
                    <a:pt x="2203" y="456"/>
                    <a:pt x="2108" y="337"/>
                    <a:pt x="1989" y="254"/>
                  </a:cubicBezTo>
                  <a:cubicBezTo>
                    <a:pt x="1786" y="99"/>
                    <a:pt x="1513" y="4"/>
                    <a:pt x="1263" y="4"/>
                  </a:cubicBezTo>
                  <a:cubicBezTo>
                    <a:pt x="1240" y="2"/>
                    <a:pt x="1218" y="1"/>
                    <a:pt x="11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0"/>
            <p:cNvSpPr/>
            <p:nvPr/>
          </p:nvSpPr>
          <p:spPr>
            <a:xfrm>
              <a:off x="1719250" y="3912400"/>
              <a:ext cx="44375" cy="35550"/>
            </a:xfrm>
            <a:custGeom>
              <a:rect b="b" l="l" r="r" t="t"/>
              <a:pathLst>
                <a:path extrusionOk="0" h="1422" w="1775">
                  <a:moveTo>
                    <a:pt x="782" y="1"/>
                  </a:moveTo>
                  <a:cubicBezTo>
                    <a:pt x="700" y="1"/>
                    <a:pt x="618" y="16"/>
                    <a:pt x="536" y="53"/>
                  </a:cubicBezTo>
                  <a:lnTo>
                    <a:pt x="405" y="136"/>
                  </a:lnTo>
                  <a:cubicBezTo>
                    <a:pt x="286" y="172"/>
                    <a:pt x="179" y="243"/>
                    <a:pt x="108" y="350"/>
                  </a:cubicBezTo>
                  <a:cubicBezTo>
                    <a:pt x="48" y="422"/>
                    <a:pt x="24" y="517"/>
                    <a:pt x="1" y="612"/>
                  </a:cubicBezTo>
                  <a:lnTo>
                    <a:pt x="1" y="672"/>
                  </a:lnTo>
                  <a:cubicBezTo>
                    <a:pt x="1" y="755"/>
                    <a:pt x="24" y="827"/>
                    <a:pt x="60" y="898"/>
                  </a:cubicBezTo>
                  <a:lnTo>
                    <a:pt x="96" y="946"/>
                  </a:lnTo>
                  <a:cubicBezTo>
                    <a:pt x="120" y="993"/>
                    <a:pt x="155" y="1053"/>
                    <a:pt x="179" y="1089"/>
                  </a:cubicBezTo>
                  <a:cubicBezTo>
                    <a:pt x="262" y="1184"/>
                    <a:pt x="358" y="1243"/>
                    <a:pt x="465" y="1291"/>
                  </a:cubicBezTo>
                  <a:lnTo>
                    <a:pt x="477" y="1303"/>
                  </a:lnTo>
                  <a:cubicBezTo>
                    <a:pt x="524" y="1327"/>
                    <a:pt x="572" y="1351"/>
                    <a:pt x="632" y="1362"/>
                  </a:cubicBezTo>
                  <a:cubicBezTo>
                    <a:pt x="715" y="1386"/>
                    <a:pt x="822" y="1422"/>
                    <a:pt x="929" y="1422"/>
                  </a:cubicBezTo>
                  <a:cubicBezTo>
                    <a:pt x="1120" y="1422"/>
                    <a:pt x="1286" y="1386"/>
                    <a:pt x="1405" y="1315"/>
                  </a:cubicBezTo>
                  <a:cubicBezTo>
                    <a:pt x="1513" y="1267"/>
                    <a:pt x="1596" y="1196"/>
                    <a:pt x="1655" y="1112"/>
                  </a:cubicBezTo>
                  <a:cubicBezTo>
                    <a:pt x="1691" y="1065"/>
                    <a:pt x="1703" y="1017"/>
                    <a:pt x="1727" y="970"/>
                  </a:cubicBezTo>
                  <a:cubicBezTo>
                    <a:pt x="1763" y="910"/>
                    <a:pt x="1775" y="827"/>
                    <a:pt x="1775" y="755"/>
                  </a:cubicBezTo>
                  <a:cubicBezTo>
                    <a:pt x="1775" y="660"/>
                    <a:pt x="1763" y="577"/>
                    <a:pt x="1715" y="517"/>
                  </a:cubicBezTo>
                  <a:cubicBezTo>
                    <a:pt x="1644" y="398"/>
                    <a:pt x="1596" y="315"/>
                    <a:pt x="1477" y="231"/>
                  </a:cubicBezTo>
                  <a:cubicBezTo>
                    <a:pt x="1417" y="184"/>
                    <a:pt x="1346" y="136"/>
                    <a:pt x="1274" y="112"/>
                  </a:cubicBezTo>
                  <a:lnTo>
                    <a:pt x="1239" y="100"/>
                  </a:lnTo>
                  <a:cubicBezTo>
                    <a:pt x="1108" y="17"/>
                    <a:pt x="953" y="5"/>
                    <a:pt x="858" y="5"/>
                  </a:cubicBezTo>
                  <a:cubicBezTo>
                    <a:pt x="832" y="2"/>
                    <a:pt x="807" y="1"/>
                    <a:pt x="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slideLayout" Target="../slideLayouts/slideLayout28.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0850" y="445025"/>
            <a:ext cx="77223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4000"/>
              <a:buFont typeface="Fredoka One"/>
              <a:buNone/>
              <a:defRPr sz="4000">
                <a:solidFill>
                  <a:schemeClr val="dk1"/>
                </a:solidFill>
                <a:latin typeface="Fredoka One"/>
                <a:ea typeface="Fredoka One"/>
                <a:cs typeface="Fredoka One"/>
                <a:sym typeface="Fredoka One"/>
              </a:defRPr>
            </a:lvl1pPr>
            <a:lvl2pPr lvl="1">
              <a:spcBef>
                <a:spcPts val="0"/>
              </a:spcBef>
              <a:spcAft>
                <a:spcPts val="0"/>
              </a:spcAft>
              <a:buClr>
                <a:schemeClr val="dk1"/>
              </a:buClr>
              <a:buSzPts val="4000"/>
              <a:buFont typeface="Fredoka One"/>
              <a:buNone/>
              <a:defRPr sz="4000">
                <a:solidFill>
                  <a:schemeClr val="dk1"/>
                </a:solidFill>
                <a:latin typeface="Fredoka One"/>
                <a:ea typeface="Fredoka One"/>
                <a:cs typeface="Fredoka One"/>
                <a:sym typeface="Fredoka One"/>
              </a:defRPr>
            </a:lvl2pPr>
            <a:lvl3pPr lvl="2">
              <a:spcBef>
                <a:spcPts val="0"/>
              </a:spcBef>
              <a:spcAft>
                <a:spcPts val="0"/>
              </a:spcAft>
              <a:buClr>
                <a:schemeClr val="dk1"/>
              </a:buClr>
              <a:buSzPts val="4000"/>
              <a:buFont typeface="Fredoka One"/>
              <a:buNone/>
              <a:defRPr sz="4000">
                <a:solidFill>
                  <a:schemeClr val="dk1"/>
                </a:solidFill>
                <a:latin typeface="Fredoka One"/>
                <a:ea typeface="Fredoka One"/>
                <a:cs typeface="Fredoka One"/>
                <a:sym typeface="Fredoka One"/>
              </a:defRPr>
            </a:lvl3pPr>
            <a:lvl4pPr lvl="3">
              <a:spcBef>
                <a:spcPts val="0"/>
              </a:spcBef>
              <a:spcAft>
                <a:spcPts val="0"/>
              </a:spcAft>
              <a:buClr>
                <a:schemeClr val="dk1"/>
              </a:buClr>
              <a:buSzPts val="4000"/>
              <a:buFont typeface="Fredoka One"/>
              <a:buNone/>
              <a:defRPr sz="4000">
                <a:solidFill>
                  <a:schemeClr val="dk1"/>
                </a:solidFill>
                <a:latin typeface="Fredoka One"/>
                <a:ea typeface="Fredoka One"/>
                <a:cs typeface="Fredoka One"/>
                <a:sym typeface="Fredoka One"/>
              </a:defRPr>
            </a:lvl4pPr>
            <a:lvl5pPr lvl="4">
              <a:spcBef>
                <a:spcPts val="0"/>
              </a:spcBef>
              <a:spcAft>
                <a:spcPts val="0"/>
              </a:spcAft>
              <a:buClr>
                <a:schemeClr val="dk1"/>
              </a:buClr>
              <a:buSzPts val="4000"/>
              <a:buFont typeface="Fredoka One"/>
              <a:buNone/>
              <a:defRPr sz="4000">
                <a:solidFill>
                  <a:schemeClr val="dk1"/>
                </a:solidFill>
                <a:latin typeface="Fredoka One"/>
                <a:ea typeface="Fredoka One"/>
                <a:cs typeface="Fredoka One"/>
                <a:sym typeface="Fredoka One"/>
              </a:defRPr>
            </a:lvl5pPr>
            <a:lvl6pPr lvl="5">
              <a:spcBef>
                <a:spcPts val="0"/>
              </a:spcBef>
              <a:spcAft>
                <a:spcPts val="0"/>
              </a:spcAft>
              <a:buClr>
                <a:schemeClr val="dk1"/>
              </a:buClr>
              <a:buSzPts val="4000"/>
              <a:buFont typeface="Fredoka One"/>
              <a:buNone/>
              <a:defRPr sz="4000">
                <a:solidFill>
                  <a:schemeClr val="dk1"/>
                </a:solidFill>
                <a:latin typeface="Fredoka One"/>
                <a:ea typeface="Fredoka One"/>
                <a:cs typeface="Fredoka One"/>
                <a:sym typeface="Fredoka One"/>
              </a:defRPr>
            </a:lvl6pPr>
            <a:lvl7pPr lvl="6">
              <a:spcBef>
                <a:spcPts val="0"/>
              </a:spcBef>
              <a:spcAft>
                <a:spcPts val="0"/>
              </a:spcAft>
              <a:buClr>
                <a:schemeClr val="dk1"/>
              </a:buClr>
              <a:buSzPts val="4000"/>
              <a:buFont typeface="Fredoka One"/>
              <a:buNone/>
              <a:defRPr sz="4000">
                <a:solidFill>
                  <a:schemeClr val="dk1"/>
                </a:solidFill>
                <a:latin typeface="Fredoka One"/>
                <a:ea typeface="Fredoka One"/>
                <a:cs typeface="Fredoka One"/>
                <a:sym typeface="Fredoka One"/>
              </a:defRPr>
            </a:lvl7pPr>
            <a:lvl8pPr lvl="7">
              <a:spcBef>
                <a:spcPts val="0"/>
              </a:spcBef>
              <a:spcAft>
                <a:spcPts val="0"/>
              </a:spcAft>
              <a:buClr>
                <a:schemeClr val="dk1"/>
              </a:buClr>
              <a:buSzPts val="4000"/>
              <a:buFont typeface="Fredoka One"/>
              <a:buNone/>
              <a:defRPr sz="4000">
                <a:solidFill>
                  <a:schemeClr val="dk1"/>
                </a:solidFill>
                <a:latin typeface="Fredoka One"/>
                <a:ea typeface="Fredoka One"/>
                <a:cs typeface="Fredoka One"/>
                <a:sym typeface="Fredoka One"/>
              </a:defRPr>
            </a:lvl8pPr>
            <a:lvl9pPr lvl="8">
              <a:spcBef>
                <a:spcPts val="0"/>
              </a:spcBef>
              <a:spcAft>
                <a:spcPts val="0"/>
              </a:spcAft>
              <a:buClr>
                <a:schemeClr val="dk1"/>
              </a:buClr>
              <a:buSzPts val="4000"/>
              <a:buFont typeface="Fredoka One"/>
              <a:buNone/>
              <a:defRPr sz="4000">
                <a:solidFill>
                  <a:schemeClr val="dk1"/>
                </a:solidFill>
                <a:latin typeface="Fredoka One"/>
                <a:ea typeface="Fredoka One"/>
                <a:cs typeface="Fredoka One"/>
                <a:sym typeface="Fredoka One"/>
              </a:defRPr>
            </a:lvl9pPr>
          </a:lstStyle>
          <a:p/>
        </p:txBody>
      </p:sp>
      <p:sp>
        <p:nvSpPr>
          <p:cNvPr id="7" name="Google Shape;7;p1"/>
          <p:cNvSpPr txBox="1"/>
          <p:nvPr>
            <p:ph idx="1" type="body"/>
          </p:nvPr>
        </p:nvSpPr>
        <p:spPr>
          <a:xfrm>
            <a:off x="710850" y="1152475"/>
            <a:ext cx="7722300" cy="3416400"/>
          </a:xfrm>
          <a:prstGeom prst="rect">
            <a:avLst/>
          </a:prstGeom>
          <a:noFill/>
          <a:ln>
            <a:noFill/>
          </a:ln>
        </p:spPr>
        <p:txBody>
          <a:bodyPr anchorCtr="0" anchor="t" bIns="91425" lIns="91425" spcFirstLastPara="1" rIns="91425" wrap="square" tIns="91425">
            <a:noAutofit/>
          </a:bodyPr>
          <a:lstStyle>
            <a:lvl1pPr indent="-323850" lvl="0" marL="457200">
              <a:lnSpc>
                <a:spcPct val="115000"/>
              </a:lnSpc>
              <a:spcBef>
                <a:spcPts val="0"/>
              </a:spcBef>
              <a:spcAft>
                <a:spcPts val="0"/>
              </a:spcAft>
              <a:buClr>
                <a:schemeClr val="dk1"/>
              </a:buClr>
              <a:buSzPts val="1500"/>
              <a:buFont typeface="Didact Gothic"/>
              <a:buChar char="●"/>
              <a:defRPr sz="1500">
                <a:solidFill>
                  <a:schemeClr val="dk1"/>
                </a:solidFill>
                <a:latin typeface="Didact Gothic"/>
                <a:ea typeface="Didact Gothic"/>
                <a:cs typeface="Didact Gothic"/>
                <a:sym typeface="Didact Gothic"/>
              </a:defRPr>
            </a:lvl1pPr>
            <a:lvl2pPr indent="-323850" lvl="1" marL="914400">
              <a:lnSpc>
                <a:spcPct val="115000"/>
              </a:lnSpc>
              <a:spcBef>
                <a:spcPts val="0"/>
              </a:spcBef>
              <a:spcAft>
                <a:spcPts val="0"/>
              </a:spcAft>
              <a:buClr>
                <a:schemeClr val="dk1"/>
              </a:buClr>
              <a:buSzPts val="1500"/>
              <a:buFont typeface="Didact Gothic"/>
              <a:buChar char="○"/>
              <a:defRPr sz="1500">
                <a:solidFill>
                  <a:schemeClr val="dk1"/>
                </a:solidFill>
                <a:latin typeface="Didact Gothic"/>
                <a:ea typeface="Didact Gothic"/>
                <a:cs typeface="Didact Gothic"/>
                <a:sym typeface="Didact Gothic"/>
              </a:defRPr>
            </a:lvl2pPr>
            <a:lvl3pPr indent="-323850" lvl="2" marL="1371600">
              <a:lnSpc>
                <a:spcPct val="115000"/>
              </a:lnSpc>
              <a:spcBef>
                <a:spcPts val="0"/>
              </a:spcBef>
              <a:spcAft>
                <a:spcPts val="0"/>
              </a:spcAft>
              <a:buClr>
                <a:schemeClr val="dk1"/>
              </a:buClr>
              <a:buSzPts val="1500"/>
              <a:buFont typeface="Didact Gothic"/>
              <a:buChar char="■"/>
              <a:defRPr sz="1500">
                <a:solidFill>
                  <a:schemeClr val="dk1"/>
                </a:solidFill>
                <a:latin typeface="Didact Gothic"/>
                <a:ea typeface="Didact Gothic"/>
                <a:cs typeface="Didact Gothic"/>
                <a:sym typeface="Didact Gothic"/>
              </a:defRPr>
            </a:lvl3pPr>
            <a:lvl4pPr indent="-323850" lvl="3" marL="1828800">
              <a:lnSpc>
                <a:spcPct val="115000"/>
              </a:lnSpc>
              <a:spcBef>
                <a:spcPts val="0"/>
              </a:spcBef>
              <a:spcAft>
                <a:spcPts val="0"/>
              </a:spcAft>
              <a:buClr>
                <a:schemeClr val="dk1"/>
              </a:buClr>
              <a:buSzPts val="1500"/>
              <a:buFont typeface="Didact Gothic"/>
              <a:buChar char="●"/>
              <a:defRPr sz="1500">
                <a:solidFill>
                  <a:schemeClr val="dk1"/>
                </a:solidFill>
                <a:latin typeface="Didact Gothic"/>
                <a:ea typeface="Didact Gothic"/>
                <a:cs typeface="Didact Gothic"/>
                <a:sym typeface="Didact Gothic"/>
              </a:defRPr>
            </a:lvl4pPr>
            <a:lvl5pPr indent="-323850" lvl="4" marL="2286000">
              <a:lnSpc>
                <a:spcPct val="115000"/>
              </a:lnSpc>
              <a:spcBef>
                <a:spcPts val="0"/>
              </a:spcBef>
              <a:spcAft>
                <a:spcPts val="0"/>
              </a:spcAft>
              <a:buClr>
                <a:schemeClr val="dk1"/>
              </a:buClr>
              <a:buSzPts val="1500"/>
              <a:buFont typeface="Didact Gothic"/>
              <a:buChar char="○"/>
              <a:defRPr sz="1500">
                <a:solidFill>
                  <a:schemeClr val="dk1"/>
                </a:solidFill>
                <a:latin typeface="Didact Gothic"/>
                <a:ea typeface="Didact Gothic"/>
                <a:cs typeface="Didact Gothic"/>
                <a:sym typeface="Didact Gothic"/>
              </a:defRPr>
            </a:lvl5pPr>
            <a:lvl6pPr indent="-323850" lvl="5" marL="2743200">
              <a:lnSpc>
                <a:spcPct val="115000"/>
              </a:lnSpc>
              <a:spcBef>
                <a:spcPts val="0"/>
              </a:spcBef>
              <a:spcAft>
                <a:spcPts val="0"/>
              </a:spcAft>
              <a:buClr>
                <a:schemeClr val="dk1"/>
              </a:buClr>
              <a:buSzPts val="1500"/>
              <a:buFont typeface="Didact Gothic"/>
              <a:buChar char="■"/>
              <a:defRPr sz="1500">
                <a:solidFill>
                  <a:schemeClr val="dk1"/>
                </a:solidFill>
                <a:latin typeface="Didact Gothic"/>
                <a:ea typeface="Didact Gothic"/>
                <a:cs typeface="Didact Gothic"/>
                <a:sym typeface="Didact Gothic"/>
              </a:defRPr>
            </a:lvl6pPr>
            <a:lvl7pPr indent="-323850" lvl="6" marL="3200400">
              <a:lnSpc>
                <a:spcPct val="115000"/>
              </a:lnSpc>
              <a:spcBef>
                <a:spcPts val="0"/>
              </a:spcBef>
              <a:spcAft>
                <a:spcPts val="0"/>
              </a:spcAft>
              <a:buClr>
                <a:schemeClr val="dk1"/>
              </a:buClr>
              <a:buSzPts val="1500"/>
              <a:buFont typeface="Didact Gothic"/>
              <a:buChar char="●"/>
              <a:defRPr sz="1500">
                <a:solidFill>
                  <a:schemeClr val="dk1"/>
                </a:solidFill>
                <a:latin typeface="Didact Gothic"/>
                <a:ea typeface="Didact Gothic"/>
                <a:cs typeface="Didact Gothic"/>
                <a:sym typeface="Didact Gothic"/>
              </a:defRPr>
            </a:lvl7pPr>
            <a:lvl8pPr indent="-323850" lvl="7" marL="3657600">
              <a:lnSpc>
                <a:spcPct val="115000"/>
              </a:lnSpc>
              <a:spcBef>
                <a:spcPts val="0"/>
              </a:spcBef>
              <a:spcAft>
                <a:spcPts val="0"/>
              </a:spcAft>
              <a:buClr>
                <a:schemeClr val="dk1"/>
              </a:buClr>
              <a:buSzPts val="1500"/>
              <a:buFont typeface="Didact Gothic"/>
              <a:buChar char="○"/>
              <a:defRPr sz="1500">
                <a:solidFill>
                  <a:schemeClr val="dk1"/>
                </a:solidFill>
                <a:latin typeface="Didact Gothic"/>
                <a:ea typeface="Didact Gothic"/>
                <a:cs typeface="Didact Gothic"/>
                <a:sym typeface="Didact Gothic"/>
              </a:defRPr>
            </a:lvl8pPr>
            <a:lvl9pPr indent="-323850" lvl="8" marL="4114800">
              <a:lnSpc>
                <a:spcPct val="115000"/>
              </a:lnSpc>
              <a:spcBef>
                <a:spcPts val="0"/>
              </a:spcBef>
              <a:spcAft>
                <a:spcPts val="0"/>
              </a:spcAft>
              <a:buClr>
                <a:schemeClr val="dk1"/>
              </a:buClr>
              <a:buSzPts val="1500"/>
              <a:buFont typeface="Didact Gothic"/>
              <a:buChar char="■"/>
              <a:defRPr sz="1500">
                <a:solidFill>
                  <a:schemeClr val="dk1"/>
                </a:solidFill>
                <a:latin typeface="Didact Gothic"/>
                <a:ea typeface="Didact Gothic"/>
                <a:cs typeface="Didact Gothic"/>
                <a:sym typeface="Didact Gothic"/>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562" name="Shape 562"/>
        <p:cNvGrpSpPr/>
        <p:nvPr/>
      </p:nvGrpSpPr>
      <p:grpSpPr>
        <a:xfrm>
          <a:off x="0" y="0"/>
          <a:ext cx="0" cy="0"/>
          <a:chOff x="0" y="0"/>
          <a:chExt cx="0" cy="0"/>
        </a:xfrm>
      </p:grpSpPr>
      <p:sp>
        <p:nvSpPr>
          <p:cNvPr id="563" name="Google Shape;563;p2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564" name="Google Shape;564;p2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4" r:id="rId1"/>
    <p:sldLayoutId id="2147483675"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hyperlink" Target="https://www.freepik.com/free-vector/abstract-shapes-pattern-design_15634605.htm/?utm_source=slidesgo_template&amp;utm_medium=referral-link&amp;utm_campaign=sg_resources&amp;utm_content=freepik"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www.freepik.com/free-vector/creative-hand-drawn-organic-shapes-background_6675077.htm/?utm_source=slidesgo_template&amp;utm_medium=referral-link&amp;utm_campaign=sg_resources&amp;utm_content=freepik" TargetMode="External"/><Relationship Id="rId4" Type="http://schemas.openxmlformats.org/officeDocument/2006/relationships/hyperlink" Target="https://www.freepik.com/free-vector/hand-drawn-abstract-organic-shapes-background_6881055.htm/?utm_source=slidesgo_template&amp;utm_medium=referral-link&amp;utm_campaign=sg_resources&amp;utm_content=freepik" TargetMode="External"/><Relationship Id="rId9" Type="http://schemas.openxmlformats.org/officeDocument/2006/relationships/hyperlink" Target="https://www.freepik.com/free-vector/naive-time-stickers_25085240.htm/?utm_source=slidesgo_template&amp;utm_medium=referral-link&amp;utm_campaign=sg_resources&amp;utm_content=freepik" TargetMode="External"/><Relationship Id="rId5" Type="http://schemas.openxmlformats.org/officeDocument/2006/relationships/hyperlink" Target="https://www.freepik.com/free-vector/cartoon-style-sticker-set-shopping-items_26495738.htm/?utm_source=slidesgo_template&amp;utm_medium=referral-link&amp;utm_campaign=sg_resources&amp;utm_content=freepik" TargetMode="External"/><Relationship Id="rId6" Type="http://schemas.openxmlformats.org/officeDocument/2006/relationships/hyperlink" Target="https://www.freepik.com/free-vector/hand-drawn-smartwatch-background_972152.htm/?utm_source=slidesgo_template&amp;utm_medium=referral-link&amp;utm_campaign=sg_resources&amp;utm_content=freepik" TargetMode="External"/><Relationship Id="rId7" Type="http://schemas.openxmlformats.org/officeDocument/2006/relationships/hyperlink" Target="https://www.freepik.com/free-vector/hand-drawn-smartwatch-background_972152.htm/?utm_source=slidesgo_template&amp;utm_medium=referral-link&amp;utm_campaign=sg_resources&amp;utm_content=freepik" TargetMode="External"/><Relationship Id="rId8" Type="http://schemas.openxmlformats.org/officeDocument/2006/relationships/hyperlink" Target="https://www.freepik.com/free-vector/hand-drawn-smartwatch-background_972152.htm/?utm_source=slidesgo_template&amp;utm_medium=referral-link&amp;utm_campaign=sg_resources&amp;utm_content=freepik"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9.xml"/><Relationship Id="rId3" Type="http://schemas.openxmlformats.org/officeDocument/2006/relationships/hyperlink" Target="http://bit.ly/2PfT4lq" TargetMode="External"/><Relationship Id="rId4" Type="http://schemas.openxmlformats.org/officeDocument/2006/relationships/slide" Target="/ppt/slides/slide1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0.xml"/><Relationship Id="rId3" Type="http://schemas.openxmlformats.org/officeDocument/2006/relationships/hyperlink" Target="http://bit.ly/2PfT4lq" TargetMode="External"/><Relationship Id="rId4" Type="http://schemas.openxmlformats.org/officeDocument/2006/relationships/slide" Target="/ppt/slides/slide1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1.xml"/><Relationship Id="rId3" Type="http://schemas.openxmlformats.org/officeDocument/2006/relationships/hyperlink" Target="https://fonts.google.com/specimen/Fredoka+One" TargetMode="External"/><Relationship Id="rId4" Type="http://schemas.openxmlformats.org/officeDocument/2006/relationships/hyperlink" Target="https://fonts.google.com/specimen/Didact+Gothic"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3.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png"/><Relationship Id="rId14" Type="http://schemas.openxmlformats.org/officeDocument/2006/relationships/image" Target="../media/image2.png"/><Relationship Id="rId17" Type="http://schemas.openxmlformats.org/officeDocument/2006/relationships/image" Target="../media/image5.png"/><Relationship Id="rId16" Type="http://schemas.openxmlformats.org/officeDocument/2006/relationships/image" Target="../media/image4.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3.xml"/><Relationship Id="rId3" Type="http://schemas.openxmlformats.org/officeDocument/2006/relationships/hyperlink" Target="https://bit.ly/2ZjL1pd"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9.xml"/><Relationship Id="rId3" Type="http://schemas.openxmlformats.org/officeDocument/2006/relationships/hyperlink" Target="https://workspace.google.com/marketplace/app/icons_for_slides_docs/381578326502"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6.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31"/>
          <p:cNvSpPr txBox="1"/>
          <p:nvPr>
            <p:ph type="ctrTitle"/>
          </p:nvPr>
        </p:nvSpPr>
        <p:spPr>
          <a:xfrm>
            <a:off x="713225" y="1360800"/>
            <a:ext cx="4209600" cy="242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6300"/>
              <a:t>What Time Is It?</a:t>
            </a:r>
            <a:endParaRPr sz="6300"/>
          </a:p>
        </p:txBody>
      </p:sp>
      <p:sp>
        <p:nvSpPr>
          <p:cNvPr id="573" name="Google Shape;573;p31"/>
          <p:cNvSpPr/>
          <p:nvPr/>
        </p:nvSpPr>
        <p:spPr>
          <a:xfrm rot="508408">
            <a:off x="5794855" y="2865343"/>
            <a:ext cx="2678141" cy="474590"/>
          </a:xfrm>
          <a:custGeom>
            <a:rect b="b" l="l" r="r" t="t"/>
            <a:pathLst>
              <a:path extrusionOk="0" h="5085" w="28695">
                <a:moveTo>
                  <a:pt x="4644" y="560"/>
                </a:moveTo>
                <a:cubicBezTo>
                  <a:pt x="4668" y="560"/>
                  <a:pt x="4692" y="572"/>
                  <a:pt x="4716" y="584"/>
                </a:cubicBezTo>
                <a:cubicBezTo>
                  <a:pt x="4775" y="620"/>
                  <a:pt x="4823" y="643"/>
                  <a:pt x="4882" y="691"/>
                </a:cubicBezTo>
                <a:cubicBezTo>
                  <a:pt x="4954" y="751"/>
                  <a:pt x="5013" y="822"/>
                  <a:pt x="5073" y="894"/>
                </a:cubicBezTo>
                <a:cubicBezTo>
                  <a:pt x="5097" y="941"/>
                  <a:pt x="5132" y="989"/>
                  <a:pt x="5144" y="1024"/>
                </a:cubicBezTo>
                <a:cubicBezTo>
                  <a:pt x="5156" y="1072"/>
                  <a:pt x="5180" y="1132"/>
                  <a:pt x="5180" y="1191"/>
                </a:cubicBezTo>
                <a:cubicBezTo>
                  <a:pt x="5180" y="1286"/>
                  <a:pt x="5180" y="1370"/>
                  <a:pt x="5168" y="1465"/>
                </a:cubicBezTo>
                <a:cubicBezTo>
                  <a:pt x="5132" y="1584"/>
                  <a:pt x="5097" y="1691"/>
                  <a:pt x="5061" y="1810"/>
                </a:cubicBezTo>
                <a:cubicBezTo>
                  <a:pt x="4990" y="1965"/>
                  <a:pt x="4882" y="2120"/>
                  <a:pt x="4775" y="2263"/>
                </a:cubicBezTo>
                <a:cubicBezTo>
                  <a:pt x="4644" y="2429"/>
                  <a:pt x="4478" y="2560"/>
                  <a:pt x="4299" y="2703"/>
                </a:cubicBezTo>
                <a:cubicBezTo>
                  <a:pt x="4239" y="2727"/>
                  <a:pt x="4180" y="2775"/>
                  <a:pt x="4120" y="2799"/>
                </a:cubicBezTo>
                <a:cubicBezTo>
                  <a:pt x="4061" y="2679"/>
                  <a:pt x="4001" y="2584"/>
                  <a:pt x="3954" y="2453"/>
                </a:cubicBezTo>
                <a:cubicBezTo>
                  <a:pt x="3906" y="2310"/>
                  <a:pt x="3882" y="2156"/>
                  <a:pt x="3870" y="2013"/>
                </a:cubicBezTo>
                <a:cubicBezTo>
                  <a:pt x="3858" y="1810"/>
                  <a:pt x="3870" y="1596"/>
                  <a:pt x="3882" y="1394"/>
                </a:cubicBezTo>
                <a:cubicBezTo>
                  <a:pt x="3906" y="1263"/>
                  <a:pt x="3942" y="1144"/>
                  <a:pt x="3989" y="1048"/>
                </a:cubicBezTo>
                <a:cubicBezTo>
                  <a:pt x="4025" y="953"/>
                  <a:pt x="4073" y="882"/>
                  <a:pt x="4132" y="810"/>
                </a:cubicBezTo>
                <a:cubicBezTo>
                  <a:pt x="4180" y="751"/>
                  <a:pt x="4239" y="703"/>
                  <a:pt x="4299" y="655"/>
                </a:cubicBezTo>
                <a:cubicBezTo>
                  <a:pt x="4347" y="632"/>
                  <a:pt x="4382" y="608"/>
                  <a:pt x="4418" y="596"/>
                </a:cubicBezTo>
                <a:cubicBezTo>
                  <a:pt x="4466" y="584"/>
                  <a:pt x="4489" y="584"/>
                  <a:pt x="4537" y="572"/>
                </a:cubicBezTo>
                <a:cubicBezTo>
                  <a:pt x="4585" y="560"/>
                  <a:pt x="4609" y="560"/>
                  <a:pt x="4644" y="560"/>
                </a:cubicBezTo>
                <a:close/>
                <a:moveTo>
                  <a:pt x="14811" y="891"/>
                </a:moveTo>
                <a:cubicBezTo>
                  <a:pt x="14839" y="891"/>
                  <a:pt x="14866" y="894"/>
                  <a:pt x="14896" y="894"/>
                </a:cubicBezTo>
                <a:cubicBezTo>
                  <a:pt x="14955" y="917"/>
                  <a:pt x="15015" y="929"/>
                  <a:pt x="15074" y="953"/>
                </a:cubicBezTo>
                <a:cubicBezTo>
                  <a:pt x="15122" y="977"/>
                  <a:pt x="15146" y="1001"/>
                  <a:pt x="15193" y="1036"/>
                </a:cubicBezTo>
                <a:cubicBezTo>
                  <a:pt x="15229" y="1060"/>
                  <a:pt x="15253" y="1096"/>
                  <a:pt x="15288" y="1132"/>
                </a:cubicBezTo>
                <a:cubicBezTo>
                  <a:pt x="15312" y="1179"/>
                  <a:pt x="15348" y="1227"/>
                  <a:pt x="15360" y="1286"/>
                </a:cubicBezTo>
                <a:cubicBezTo>
                  <a:pt x="15372" y="1358"/>
                  <a:pt x="15384" y="1417"/>
                  <a:pt x="15407" y="1489"/>
                </a:cubicBezTo>
                <a:cubicBezTo>
                  <a:pt x="15407" y="1584"/>
                  <a:pt x="15407" y="1667"/>
                  <a:pt x="15384" y="1775"/>
                </a:cubicBezTo>
                <a:cubicBezTo>
                  <a:pt x="15348" y="1965"/>
                  <a:pt x="15288" y="2156"/>
                  <a:pt x="15193" y="2382"/>
                </a:cubicBezTo>
                <a:cubicBezTo>
                  <a:pt x="15110" y="2584"/>
                  <a:pt x="15003" y="2751"/>
                  <a:pt x="14872" y="2929"/>
                </a:cubicBezTo>
                <a:lnTo>
                  <a:pt x="14824" y="2906"/>
                </a:lnTo>
                <a:cubicBezTo>
                  <a:pt x="14669" y="2775"/>
                  <a:pt x="14538" y="2632"/>
                  <a:pt x="14419" y="2489"/>
                </a:cubicBezTo>
                <a:cubicBezTo>
                  <a:pt x="14336" y="2370"/>
                  <a:pt x="14276" y="2239"/>
                  <a:pt x="14217" y="2096"/>
                </a:cubicBezTo>
                <a:cubicBezTo>
                  <a:pt x="14169" y="1977"/>
                  <a:pt x="14145" y="1882"/>
                  <a:pt x="14134" y="1763"/>
                </a:cubicBezTo>
                <a:cubicBezTo>
                  <a:pt x="14134" y="1667"/>
                  <a:pt x="14134" y="1596"/>
                  <a:pt x="14145" y="1525"/>
                </a:cubicBezTo>
                <a:cubicBezTo>
                  <a:pt x="14169" y="1441"/>
                  <a:pt x="14181" y="1382"/>
                  <a:pt x="14217" y="1322"/>
                </a:cubicBezTo>
                <a:cubicBezTo>
                  <a:pt x="14241" y="1251"/>
                  <a:pt x="14288" y="1191"/>
                  <a:pt x="14324" y="1132"/>
                </a:cubicBezTo>
                <a:lnTo>
                  <a:pt x="14467" y="1001"/>
                </a:lnTo>
                <a:cubicBezTo>
                  <a:pt x="14491" y="989"/>
                  <a:pt x="14538" y="953"/>
                  <a:pt x="14574" y="941"/>
                </a:cubicBezTo>
                <a:cubicBezTo>
                  <a:pt x="14610" y="929"/>
                  <a:pt x="14657" y="929"/>
                  <a:pt x="14705" y="905"/>
                </a:cubicBezTo>
                <a:lnTo>
                  <a:pt x="14717" y="905"/>
                </a:lnTo>
                <a:cubicBezTo>
                  <a:pt x="14753" y="894"/>
                  <a:pt x="14782" y="891"/>
                  <a:pt x="14811" y="891"/>
                </a:cubicBezTo>
                <a:close/>
                <a:moveTo>
                  <a:pt x="19670" y="536"/>
                </a:moveTo>
                <a:cubicBezTo>
                  <a:pt x="19706" y="560"/>
                  <a:pt x="19729" y="560"/>
                  <a:pt x="19765" y="560"/>
                </a:cubicBezTo>
                <a:cubicBezTo>
                  <a:pt x="19837" y="572"/>
                  <a:pt x="19896" y="596"/>
                  <a:pt x="19968" y="620"/>
                </a:cubicBezTo>
                <a:cubicBezTo>
                  <a:pt x="20075" y="667"/>
                  <a:pt x="20194" y="739"/>
                  <a:pt x="20301" y="810"/>
                </a:cubicBezTo>
                <a:cubicBezTo>
                  <a:pt x="20349" y="858"/>
                  <a:pt x="20384" y="894"/>
                  <a:pt x="20420" y="941"/>
                </a:cubicBezTo>
                <a:cubicBezTo>
                  <a:pt x="20444" y="989"/>
                  <a:pt x="20480" y="1036"/>
                  <a:pt x="20491" y="1096"/>
                </a:cubicBezTo>
                <a:lnTo>
                  <a:pt x="20539" y="1263"/>
                </a:lnTo>
                <a:cubicBezTo>
                  <a:pt x="20539" y="1346"/>
                  <a:pt x="20539" y="1405"/>
                  <a:pt x="20527" y="1477"/>
                </a:cubicBezTo>
                <a:cubicBezTo>
                  <a:pt x="20468" y="1763"/>
                  <a:pt x="20360" y="2013"/>
                  <a:pt x="20253" y="2263"/>
                </a:cubicBezTo>
                <a:cubicBezTo>
                  <a:pt x="20206" y="2370"/>
                  <a:pt x="20170" y="2453"/>
                  <a:pt x="20122" y="2537"/>
                </a:cubicBezTo>
                <a:cubicBezTo>
                  <a:pt x="20075" y="2608"/>
                  <a:pt x="20027" y="2679"/>
                  <a:pt x="19968" y="2739"/>
                </a:cubicBezTo>
                <a:cubicBezTo>
                  <a:pt x="19896" y="2834"/>
                  <a:pt x="19813" y="2929"/>
                  <a:pt x="19706" y="3013"/>
                </a:cubicBezTo>
                <a:cubicBezTo>
                  <a:pt x="19551" y="3108"/>
                  <a:pt x="19408" y="3203"/>
                  <a:pt x="19229" y="3275"/>
                </a:cubicBezTo>
                <a:cubicBezTo>
                  <a:pt x="19194" y="3251"/>
                  <a:pt x="19182" y="3215"/>
                  <a:pt x="19158" y="3191"/>
                </a:cubicBezTo>
                <a:cubicBezTo>
                  <a:pt x="19122" y="3144"/>
                  <a:pt x="19098" y="3084"/>
                  <a:pt x="19063" y="3037"/>
                </a:cubicBezTo>
                <a:cubicBezTo>
                  <a:pt x="19039" y="2977"/>
                  <a:pt x="19003" y="2906"/>
                  <a:pt x="18979" y="2846"/>
                </a:cubicBezTo>
                <a:cubicBezTo>
                  <a:pt x="18944" y="2751"/>
                  <a:pt x="18920" y="2668"/>
                  <a:pt x="18896" y="2608"/>
                </a:cubicBezTo>
                <a:cubicBezTo>
                  <a:pt x="18884" y="2537"/>
                  <a:pt x="18872" y="2453"/>
                  <a:pt x="18860" y="2358"/>
                </a:cubicBezTo>
                <a:lnTo>
                  <a:pt x="18860" y="2025"/>
                </a:lnTo>
                <a:cubicBezTo>
                  <a:pt x="18860" y="1917"/>
                  <a:pt x="18872" y="1834"/>
                  <a:pt x="18884" y="1739"/>
                </a:cubicBezTo>
                <a:cubicBezTo>
                  <a:pt x="18932" y="1489"/>
                  <a:pt x="18991" y="1239"/>
                  <a:pt x="19075" y="1001"/>
                </a:cubicBezTo>
                <a:cubicBezTo>
                  <a:pt x="19122" y="894"/>
                  <a:pt x="19182" y="798"/>
                  <a:pt x="19253" y="703"/>
                </a:cubicBezTo>
                <a:lnTo>
                  <a:pt x="19337" y="632"/>
                </a:lnTo>
                <a:lnTo>
                  <a:pt x="19420" y="584"/>
                </a:lnTo>
                <a:cubicBezTo>
                  <a:pt x="19479" y="572"/>
                  <a:pt x="19551" y="548"/>
                  <a:pt x="19634" y="536"/>
                </a:cubicBezTo>
                <a:close/>
                <a:moveTo>
                  <a:pt x="9335" y="1251"/>
                </a:moveTo>
                <a:cubicBezTo>
                  <a:pt x="9347" y="1251"/>
                  <a:pt x="9359" y="1251"/>
                  <a:pt x="9359" y="1275"/>
                </a:cubicBezTo>
                <a:cubicBezTo>
                  <a:pt x="9395" y="1286"/>
                  <a:pt x="9419" y="1298"/>
                  <a:pt x="9431" y="1334"/>
                </a:cubicBezTo>
                <a:cubicBezTo>
                  <a:pt x="9490" y="1394"/>
                  <a:pt x="9550" y="1453"/>
                  <a:pt x="9609" y="1525"/>
                </a:cubicBezTo>
                <a:cubicBezTo>
                  <a:pt x="9657" y="1584"/>
                  <a:pt x="9692" y="1656"/>
                  <a:pt x="9716" y="1727"/>
                </a:cubicBezTo>
                <a:cubicBezTo>
                  <a:pt x="9752" y="1822"/>
                  <a:pt x="9764" y="1906"/>
                  <a:pt x="9776" y="2013"/>
                </a:cubicBezTo>
                <a:cubicBezTo>
                  <a:pt x="9776" y="2132"/>
                  <a:pt x="9776" y="2263"/>
                  <a:pt x="9764" y="2406"/>
                </a:cubicBezTo>
                <a:cubicBezTo>
                  <a:pt x="9728" y="2548"/>
                  <a:pt x="9692" y="2715"/>
                  <a:pt x="9609" y="2858"/>
                </a:cubicBezTo>
                <a:cubicBezTo>
                  <a:pt x="9526" y="3060"/>
                  <a:pt x="9395" y="3263"/>
                  <a:pt x="9240" y="3453"/>
                </a:cubicBezTo>
                <a:cubicBezTo>
                  <a:pt x="9133" y="3370"/>
                  <a:pt x="9050" y="3263"/>
                  <a:pt x="8954" y="3144"/>
                </a:cubicBezTo>
                <a:cubicBezTo>
                  <a:pt x="8883" y="3025"/>
                  <a:pt x="8823" y="2918"/>
                  <a:pt x="8776" y="2787"/>
                </a:cubicBezTo>
                <a:cubicBezTo>
                  <a:pt x="8752" y="2679"/>
                  <a:pt x="8716" y="2560"/>
                  <a:pt x="8704" y="2465"/>
                </a:cubicBezTo>
                <a:cubicBezTo>
                  <a:pt x="8704" y="2346"/>
                  <a:pt x="8704" y="2227"/>
                  <a:pt x="8716" y="2084"/>
                </a:cubicBezTo>
                <a:cubicBezTo>
                  <a:pt x="8752" y="1953"/>
                  <a:pt x="8776" y="1834"/>
                  <a:pt x="8823" y="1715"/>
                </a:cubicBezTo>
                <a:cubicBezTo>
                  <a:pt x="8871" y="1632"/>
                  <a:pt x="8919" y="1548"/>
                  <a:pt x="8978" y="1477"/>
                </a:cubicBezTo>
                <a:lnTo>
                  <a:pt x="9109" y="1346"/>
                </a:lnTo>
                <a:cubicBezTo>
                  <a:pt x="9133" y="1334"/>
                  <a:pt x="9181" y="1298"/>
                  <a:pt x="9216" y="1286"/>
                </a:cubicBezTo>
                <a:cubicBezTo>
                  <a:pt x="9240" y="1286"/>
                  <a:pt x="9252" y="1275"/>
                  <a:pt x="9288" y="1275"/>
                </a:cubicBezTo>
                <a:cubicBezTo>
                  <a:pt x="9311" y="1251"/>
                  <a:pt x="9335" y="1251"/>
                  <a:pt x="9335" y="1251"/>
                </a:cubicBezTo>
                <a:close/>
                <a:moveTo>
                  <a:pt x="23825" y="989"/>
                </a:moveTo>
                <a:cubicBezTo>
                  <a:pt x="23885" y="1013"/>
                  <a:pt x="23932" y="1013"/>
                  <a:pt x="23980" y="1036"/>
                </a:cubicBezTo>
                <a:cubicBezTo>
                  <a:pt x="24040" y="1048"/>
                  <a:pt x="24075" y="1060"/>
                  <a:pt x="24123" y="1072"/>
                </a:cubicBezTo>
                <a:cubicBezTo>
                  <a:pt x="24159" y="1096"/>
                  <a:pt x="24182" y="1108"/>
                  <a:pt x="24218" y="1132"/>
                </a:cubicBezTo>
                <a:cubicBezTo>
                  <a:pt x="24278" y="1179"/>
                  <a:pt x="24313" y="1239"/>
                  <a:pt x="24361" y="1298"/>
                </a:cubicBezTo>
                <a:lnTo>
                  <a:pt x="24409" y="1394"/>
                </a:lnTo>
                <a:cubicBezTo>
                  <a:pt x="24421" y="1429"/>
                  <a:pt x="24432" y="1489"/>
                  <a:pt x="24432" y="1536"/>
                </a:cubicBezTo>
                <a:cubicBezTo>
                  <a:pt x="24444" y="1715"/>
                  <a:pt x="24421" y="1906"/>
                  <a:pt x="24397" y="2060"/>
                </a:cubicBezTo>
                <a:lnTo>
                  <a:pt x="24373" y="2108"/>
                </a:lnTo>
                <a:cubicBezTo>
                  <a:pt x="24361" y="2203"/>
                  <a:pt x="24337" y="2310"/>
                  <a:pt x="24301" y="2418"/>
                </a:cubicBezTo>
                <a:cubicBezTo>
                  <a:pt x="24278" y="2525"/>
                  <a:pt x="24230" y="2620"/>
                  <a:pt x="24182" y="2739"/>
                </a:cubicBezTo>
                <a:cubicBezTo>
                  <a:pt x="24159" y="2822"/>
                  <a:pt x="24111" y="2906"/>
                  <a:pt x="24051" y="2977"/>
                </a:cubicBezTo>
                <a:cubicBezTo>
                  <a:pt x="24004" y="3060"/>
                  <a:pt x="23944" y="3120"/>
                  <a:pt x="23885" y="3203"/>
                </a:cubicBezTo>
                <a:cubicBezTo>
                  <a:pt x="23766" y="3334"/>
                  <a:pt x="23635" y="3489"/>
                  <a:pt x="23468" y="3620"/>
                </a:cubicBezTo>
                <a:cubicBezTo>
                  <a:pt x="23444" y="3608"/>
                  <a:pt x="23408" y="3572"/>
                  <a:pt x="23385" y="3549"/>
                </a:cubicBezTo>
                <a:cubicBezTo>
                  <a:pt x="23278" y="3453"/>
                  <a:pt x="23206" y="3370"/>
                  <a:pt x="23123" y="3263"/>
                </a:cubicBezTo>
                <a:cubicBezTo>
                  <a:pt x="23051" y="3156"/>
                  <a:pt x="23004" y="3060"/>
                  <a:pt x="22944" y="2918"/>
                </a:cubicBezTo>
                <a:cubicBezTo>
                  <a:pt x="22908" y="2799"/>
                  <a:pt x="22873" y="2668"/>
                  <a:pt x="22861" y="2537"/>
                </a:cubicBezTo>
                <a:cubicBezTo>
                  <a:pt x="22849" y="2406"/>
                  <a:pt x="22861" y="2251"/>
                  <a:pt x="22873" y="2120"/>
                </a:cubicBezTo>
                <a:cubicBezTo>
                  <a:pt x="22908" y="1965"/>
                  <a:pt x="22944" y="1822"/>
                  <a:pt x="23004" y="1667"/>
                </a:cubicBezTo>
                <a:cubicBezTo>
                  <a:pt x="23063" y="1536"/>
                  <a:pt x="23147" y="1417"/>
                  <a:pt x="23230" y="1298"/>
                </a:cubicBezTo>
                <a:cubicBezTo>
                  <a:pt x="23289" y="1227"/>
                  <a:pt x="23349" y="1167"/>
                  <a:pt x="23420" y="1120"/>
                </a:cubicBezTo>
                <a:lnTo>
                  <a:pt x="23599" y="1036"/>
                </a:lnTo>
                <a:cubicBezTo>
                  <a:pt x="23659" y="1013"/>
                  <a:pt x="23742" y="1001"/>
                  <a:pt x="23801" y="989"/>
                </a:cubicBezTo>
                <a:close/>
                <a:moveTo>
                  <a:pt x="4466" y="1"/>
                </a:moveTo>
                <a:cubicBezTo>
                  <a:pt x="4406" y="1"/>
                  <a:pt x="4358" y="12"/>
                  <a:pt x="4299" y="12"/>
                </a:cubicBezTo>
                <a:cubicBezTo>
                  <a:pt x="4239" y="36"/>
                  <a:pt x="4192" y="48"/>
                  <a:pt x="4144" y="60"/>
                </a:cubicBezTo>
                <a:cubicBezTo>
                  <a:pt x="4061" y="96"/>
                  <a:pt x="3989" y="132"/>
                  <a:pt x="3882" y="215"/>
                </a:cubicBezTo>
                <a:cubicBezTo>
                  <a:pt x="3811" y="274"/>
                  <a:pt x="3727" y="334"/>
                  <a:pt x="3668" y="405"/>
                </a:cubicBezTo>
                <a:cubicBezTo>
                  <a:pt x="3585" y="513"/>
                  <a:pt x="3525" y="596"/>
                  <a:pt x="3466" y="691"/>
                </a:cubicBezTo>
                <a:cubicBezTo>
                  <a:pt x="3346" y="894"/>
                  <a:pt x="3275" y="1108"/>
                  <a:pt x="3239" y="1346"/>
                </a:cubicBezTo>
                <a:cubicBezTo>
                  <a:pt x="3192" y="1596"/>
                  <a:pt x="3180" y="1822"/>
                  <a:pt x="3192" y="2025"/>
                </a:cubicBezTo>
                <a:lnTo>
                  <a:pt x="3192" y="2037"/>
                </a:lnTo>
                <a:cubicBezTo>
                  <a:pt x="3215" y="2179"/>
                  <a:pt x="3215" y="2310"/>
                  <a:pt x="3239" y="2429"/>
                </a:cubicBezTo>
                <a:cubicBezTo>
                  <a:pt x="3275" y="2548"/>
                  <a:pt x="3299" y="2656"/>
                  <a:pt x="3346" y="2775"/>
                </a:cubicBezTo>
                <a:cubicBezTo>
                  <a:pt x="3394" y="2894"/>
                  <a:pt x="3454" y="3013"/>
                  <a:pt x="3513" y="3132"/>
                </a:cubicBezTo>
                <a:cubicBezTo>
                  <a:pt x="3287" y="3203"/>
                  <a:pt x="3061" y="3251"/>
                  <a:pt x="2858" y="3275"/>
                </a:cubicBezTo>
                <a:lnTo>
                  <a:pt x="2692" y="3275"/>
                </a:lnTo>
                <a:cubicBezTo>
                  <a:pt x="2584" y="3275"/>
                  <a:pt x="2477" y="3275"/>
                  <a:pt x="2382" y="3263"/>
                </a:cubicBezTo>
                <a:cubicBezTo>
                  <a:pt x="2239" y="3227"/>
                  <a:pt x="2108" y="3191"/>
                  <a:pt x="1977" y="3144"/>
                </a:cubicBezTo>
                <a:cubicBezTo>
                  <a:pt x="1787" y="3037"/>
                  <a:pt x="1584" y="2918"/>
                  <a:pt x="1394" y="2775"/>
                </a:cubicBezTo>
                <a:cubicBezTo>
                  <a:pt x="1108" y="2513"/>
                  <a:pt x="894" y="2298"/>
                  <a:pt x="715" y="2060"/>
                </a:cubicBezTo>
                <a:cubicBezTo>
                  <a:pt x="620" y="1906"/>
                  <a:pt x="548" y="1775"/>
                  <a:pt x="489" y="1644"/>
                </a:cubicBezTo>
                <a:cubicBezTo>
                  <a:pt x="453" y="1536"/>
                  <a:pt x="441" y="1465"/>
                  <a:pt x="429" y="1382"/>
                </a:cubicBezTo>
                <a:lnTo>
                  <a:pt x="429" y="1322"/>
                </a:lnTo>
                <a:cubicBezTo>
                  <a:pt x="429" y="1298"/>
                  <a:pt x="429" y="1251"/>
                  <a:pt x="418" y="1227"/>
                </a:cubicBezTo>
                <a:cubicBezTo>
                  <a:pt x="394" y="1167"/>
                  <a:pt x="370" y="1120"/>
                  <a:pt x="322" y="1096"/>
                </a:cubicBezTo>
                <a:cubicBezTo>
                  <a:pt x="298" y="1072"/>
                  <a:pt x="251" y="1060"/>
                  <a:pt x="215" y="1060"/>
                </a:cubicBezTo>
                <a:lnTo>
                  <a:pt x="179" y="1060"/>
                </a:lnTo>
                <a:cubicBezTo>
                  <a:pt x="132" y="1072"/>
                  <a:pt x="84" y="1108"/>
                  <a:pt x="60" y="1155"/>
                </a:cubicBezTo>
                <a:cubicBezTo>
                  <a:pt x="37" y="1179"/>
                  <a:pt x="25" y="1227"/>
                  <a:pt x="25" y="1251"/>
                </a:cubicBezTo>
                <a:cubicBezTo>
                  <a:pt x="25" y="1298"/>
                  <a:pt x="13" y="1334"/>
                  <a:pt x="13" y="1358"/>
                </a:cubicBezTo>
                <a:cubicBezTo>
                  <a:pt x="1" y="1548"/>
                  <a:pt x="25" y="1763"/>
                  <a:pt x="96" y="1989"/>
                </a:cubicBezTo>
                <a:cubicBezTo>
                  <a:pt x="179" y="2179"/>
                  <a:pt x="263" y="2370"/>
                  <a:pt x="370" y="2537"/>
                </a:cubicBezTo>
                <a:cubicBezTo>
                  <a:pt x="620" y="2929"/>
                  <a:pt x="918" y="3251"/>
                  <a:pt x="1227" y="3489"/>
                </a:cubicBezTo>
                <a:cubicBezTo>
                  <a:pt x="1322" y="3561"/>
                  <a:pt x="1406" y="3620"/>
                  <a:pt x="1513" y="3680"/>
                </a:cubicBezTo>
                <a:cubicBezTo>
                  <a:pt x="1620" y="3739"/>
                  <a:pt x="1727" y="3787"/>
                  <a:pt x="1822" y="3822"/>
                </a:cubicBezTo>
                <a:cubicBezTo>
                  <a:pt x="2025" y="3906"/>
                  <a:pt x="2227" y="3965"/>
                  <a:pt x="2453" y="3977"/>
                </a:cubicBezTo>
                <a:cubicBezTo>
                  <a:pt x="2525" y="3977"/>
                  <a:pt x="2596" y="3989"/>
                  <a:pt x="2656" y="3989"/>
                </a:cubicBezTo>
                <a:lnTo>
                  <a:pt x="2823" y="3989"/>
                </a:lnTo>
                <a:cubicBezTo>
                  <a:pt x="2930" y="3977"/>
                  <a:pt x="3037" y="3977"/>
                  <a:pt x="3132" y="3965"/>
                </a:cubicBezTo>
                <a:cubicBezTo>
                  <a:pt x="3346" y="3918"/>
                  <a:pt x="3549" y="3858"/>
                  <a:pt x="3763" y="3787"/>
                </a:cubicBezTo>
                <a:cubicBezTo>
                  <a:pt x="3823" y="3775"/>
                  <a:pt x="3870" y="3739"/>
                  <a:pt x="3930" y="3715"/>
                </a:cubicBezTo>
                <a:cubicBezTo>
                  <a:pt x="3989" y="3775"/>
                  <a:pt x="4025" y="3834"/>
                  <a:pt x="4085" y="3894"/>
                </a:cubicBezTo>
                <a:cubicBezTo>
                  <a:pt x="4239" y="4049"/>
                  <a:pt x="4406" y="4192"/>
                  <a:pt x="4561" y="4311"/>
                </a:cubicBezTo>
                <a:cubicBezTo>
                  <a:pt x="4906" y="4561"/>
                  <a:pt x="5275" y="4763"/>
                  <a:pt x="5668" y="4906"/>
                </a:cubicBezTo>
                <a:cubicBezTo>
                  <a:pt x="5871" y="4977"/>
                  <a:pt x="6109" y="5037"/>
                  <a:pt x="6371" y="5084"/>
                </a:cubicBezTo>
                <a:cubicBezTo>
                  <a:pt x="6438" y="5073"/>
                  <a:pt x="6507" y="5069"/>
                  <a:pt x="6576" y="5069"/>
                </a:cubicBezTo>
                <a:cubicBezTo>
                  <a:pt x="6713" y="5069"/>
                  <a:pt x="6851" y="5084"/>
                  <a:pt x="6978" y="5084"/>
                </a:cubicBezTo>
                <a:cubicBezTo>
                  <a:pt x="7454" y="5084"/>
                  <a:pt x="7907" y="4989"/>
                  <a:pt x="8299" y="4811"/>
                </a:cubicBezTo>
                <a:cubicBezTo>
                  <a:pt x="8514" y="4715"/>
                  <a:pt x="8704" y="4620"/>
                  <a:pt x="8895" y="4465"/>
                </a:cubicBezTo>
                <a:cubicBezTo>
                  <a:pt x="9002" y="4394"/>
                  <a:pt x="9109" y="4299"/>
                  <a:pt x="9192" y="4227"/>
                </a:cubicBezTo>
                <a:lnTo>
                  <a:pt x="9419" y="4358"/>
                </a:lnTo>
                <a:cubicBezTo>
                  <a:pt x="9812" y="4573"/>
                  <a:pt x="10228" y="4739"/>
                  <a:pt x="10657" y="4834"/>
                </a:cubicBezTo>
                <a:cubicBezTo>
                  <a:pt x="11133" y="4954"/>
                  <a:pt x="11562" y="5013"/>
                  <a:pt x="11955" y="5013"/>
                </a:cubicBezTo>
                <a:lnTo>
                  <a:pt x="11978" y="5013"/>
                </a:lnTo>
                <a:cubicBezTo>
                  <a:pt x="12431" y="5013"/>
                  <a:pt x="12860" y="4954"/>
                  <a:pt x="13264" y="4834"/>
                </a:cubicBezTo>
                <a:cubicBezTo>
                  <a:pt x="13538" y="4763"/>
                  <a:pt x="13753" y="4680"/>
                  <a:pt x="13931" y="4584"/>
                </a:cubicBezTo>
                <a:cubicBezTo>
                  <a:pt x="14110" y="4501"/>
                  <a:pt x="14288" y="4382"/>
                  <a:pt x="14467" y="4239"/>
                </a:cubicBezTo>
                <a:cubicBezTo>
                  <a:pt x="14657" y="4096"/>
                  <a:pt x="14824" y="3941"/>
                  <a:pt x="14967" y="3799"/>
                </a:cubicBezTo>
                <a:cubicBezTo>
                  <a:pt x="15003" y="3811"/>
                  <a:pt x="15050" y="3846"/>
                  <a:pt x="15074" y="3858"/>
                </a:cubicBezTo>
                <a:lnTo>
                  <a:pt x="15086" y="3870"/>
                </a:lnTo>
                <a:lnTo>
                  <a:pt x="15134" y="3882"/>
                </a:lnTo>
                <a:lnTo>
                  <a:pt x="15169" y="3906"/>
                </a:lnTo>
                <a:cubicBezTo>
                  <a:pt x="15288" y="3965"/>
                  <a:pt x="15384" y="4025"/>
                  <a:pt x="15503" y="4084"/>
                </a:cubicBezTo>
                <a:lnTo>
                  <a:pt x="15598" y="4120"/>
                </a:lnTo>
                <a:cubicBezTo>
                  <a:pt x="15658" y="4156"/>
                  <a:pt x="15729" y="4180"/>
                  <a:pt x="15788" y="4215"/>
                </a:cubicBezTo>
                <a:lnTo>
                  <a:pt x="15848" y="4227"/>
                </a:lnTo>
                <a:cubicBezTo>
                  <a:pt x="15955" y="4275"/>
                  <a:pt x="16039" y="4311"/>
                  <a:pt x="16146" y="4334"/>
                </a:cubicBezTo>
                <a:cubicBezTo>
                  <a:pt x="16324" y="4382"/>
                  <a:pt x="16503" y="4406"/>
                  <a:pt x="16729" y="4442"/>
                </a:cubicBezTo>
                <a:cubicBezTo>
                  <a:pt x="16931" y="4465"/>
                  <a:pt x="17134" y="4489"/>
                  <a:pt x="17312" y="4489"/>
                </a:cubicBezTo>
                <a:cubicBezTo>
                  <a:pt x="17408" y="4489"/>
                  <a:pt x="17515" y="4489"/>
                  <a:pt x="17622" y="4465"/>
                </a:cubicBezTo>
                <a:cubicBezTo>
                  <a:pt x="17789" y="4453"/>
                  <a:pt x="17944" y="4442"/>
                  <a:pt x="18086" y="4406"/>
                </a:cubicBezTo>
                <a:cubicBezTo>
                  <a:pt x="18182" y="4394"/>
                  <a:pt x="18301" y="4370"/>
                  <a:pt x="18455" y="4322"/>
                </a:cubicBezTo>
                <a:cubicBezTo>
                  <a:pt x="18682" y="4263"/>
                  <a:pt x="18872" y="4192"/>
                  <a:pt x="19051" y="4108"/>
                </a:cubicBezTo>
                <a:cubicBezTo>
                  <a:pt x="19075" y="4144"/>
                  <a:pt x="19110" y="4168"/>
                  <a:pt x="19134" y="4192"/>
                </a:cubicBezTo>
                <a:lnTo>
                  <a:pt x="19170" y="4215"/>
                </a:lnTo>
                <a:cubicBezTo>
                  <a:pt x="19229" y="4263"/>
                  <a:pt x="19289" y="4322"/>
                  <a:pt x="19348" y="4346"/>
                </a:cubicBezTo>
                <a:cubicBezTo>
                  <a:pt x="19468" y="4442"/>
                  <a:pt x="19598" y="4513"/>
                  <a:pt x="19753" y="4573"/>
                </a:cubicBezTo>
                <a:cubicBezTo>
                  <a:pt x="19908" y="4644"/>
                  <a:pt x="20063" y="4703"/>
                  <a:pt x="20206" y="4751"/>
                </a:cubicBezTo>
                <a:cubicBezTo>
                  <a:pt x="20515" y="4858"/>
                  <a:pt x="20849" y="4918"/>
                  <a:pt x="21146" y="4942"/>
                </a:cubicBezTo>
                <a:lnTo>
                  <a:pt x="21158" y="4942"/>
                </a:lnTo>
                <a:cubicBezTo>
                  <a:pt x="21277" y="4965"/>
                  <a:pt x="21432" y="4977"/>
                  <a:pt x="21563" y="4977"/>
                </a:cubicBezTo>
                <a:lnTo>
                  <a:pt x="21801" y="4977"/>
                </a:lnTo>
                <a:cubicBezTo>
                  <a:pt x="21873" y="4977"/>
                  <a:pt x="21968" y="4954"/>
                  <a:pt x="22039" y="4954"/>
                </a:cubicBezTo>
                <a:lnTo>
                  <a:pt x="22063" y="4954"/>
                </a:lnTo>
                <a:cubicBezTo>
                  <a:pt x="22361" y="4930"/>
                  <a:pt x="22682" y="4834"/>
                  <a:pt x="22944" y="4703"/>
                </a:cubicBezTo>
                <a:cubicBezTo>
                  <a:pt x="23111" y="4620"/>
                  <a:pt x="23278" y="4525"/>
                  <a:pt x="23420" y="4418"/>
                </a:cubicBezTo>
                <a:cubicBezTo>
                  <a:pt x="23789" y="4632"/>
                  <a:pt x="24206" y="4763"/>
                  <a:pt x="24682" y="4811"/>
                </a:cubicBezTo>
                <a:cubicBezTo>
                  <a:pt x="24849" y="4823"/>
                  <a:pt x="25004" y="4834"/>
                  <a:pt x="25135" y="4834"/>
                </a:cubicBezTo>
                <a:cubicBezTo>
                  <a:pt x="25206" y="4834"/>
                  <a:pt x="25302" y="4834"/>
                  <a:pt x="25373" y="4823"/>
                </a:cubicBezTo>
                <a:cubicBezTo>
                  <a:pt x="25575" y="4811"/>
                  <a:pt x="25814" y="4775"/>
                  <a:pt x="26040" y="4715"/>
                </a:cubicBezTo>
                <a:cubicBezTo>
                  <a:pt x="26290" y="4668"/>
                  <a:pt x="26504" y="4573"/>
                  <a:pt x="26683" y="4477"/>
                </a:cubicBezTo>
                <a:cubicBezTo>
                  <a:pt x="26873" y="4394"/>
                  <a:pt x="27052" y="4275"/>
                  <a:pt x="27230" y="4144"/>
                </a:cubicBezTo>
                <a:cubicBezTo>
                  <a:pt x="27409" y="4001"/>
                  <a:pt x="27564" y="3858"/>
                  <a:pt x="27707" y="3703"/>
                </a:cubicBezTo>
                <a:cubicBezTo>
                  <a:pt x="27778" y="3620"/>
                  <a:pt x="27873" y="3513"/>
                  <a:pt x="27957" y="3394"/>
                </a:cubicBezTo>
                <a:cubicBezTo>
                  <a:pt x="28052" y="3275"/>
                  <a:pt x="28135" y="3144"/>
                  <a:pt x="28219" y="3037"/>
                </a:cubicBezTo>
                <a:cubicBezTo>
                  <a:pt x="28350" y="2834"/>
                  <a:pt x="28516" y="2572"/>
                  <a:pt x="28647" y="2310"/>
                </a:cubicBezTo>
                <a:cubicBezTo>
                  <a:pt x="28683" y="2251"/>
                  <a:pt x="28695" y="2191"/>
                  <a:pt x="28683" y="2132"/>
                </a:cubicBezTo>
                <a:cubicBezTo>
                  <a:pt x="28659" y="2072"/>
                  <a:pt x="28612" y="2013"/>
                  <a:pt x="28576" y="1989"/>
                </a:cubicBezTo>
                <a:cubicBezTo>
                  <a:pt x="28528" y="1953"/>
                  <a:pt x="28504" y="1953"/>
                  <a:pt x="28433" y="1953"/>
                </a:cubicBezTo>
                <a:cubicBezTo>
                  <a:pt x="28350" y="1953"/>
                  <a:pt x="28278" y="2001"/>
                  <a:pt x="28231" y="2072"/>
                </a:cubicBezTo>
                <a:cubicBezTo>
                  <a:pt x="28195" y="2132"/>
                  <a:pt x="28159" y="2191"/>
                  <a:pt x="28123" y="2227"/>
                </a:cubicBezTo>
                <a:cubicBezTo>
                  <a:pt x="27957" y="2418"/>
                  <a:pt x="27802" y="2584"/>
                  <a:pt x="27647" y="2739"/>
                </a:cubicBezTo>
                <a:lnTo>
                  <a:pt x="27385" y="3013"/>
                </a:lnTo>
                <a:cubicBezTo>
                  <a:pt x="27183" y="3203"/>
                  <a:pt x="26992" y="3370"/>
                  <a:pt x="26802" y="3513"/>
                </a:cubicBezTo>
                <a:cubicBezTo>
                  <a:pt x="26587" y="3644"/>
                  <a:pt x="26373" y="3775"/>
                  <a:pt x="26147" y="3858"/>
                </a:cubicBezTo>
                <a:cubicBezTo>
                  <a:pt x="25897" y="3953"/>
                  <a:pt x="25623" y="3989"/>
                  <a:pt x="25361" y="4025"/>
                </a:cubicBezTo>
                <a:cubicBezTo>
                  <a:pt x="25254" y="4037"/>
                  <a:pt x="25135" y="4037"/>
                  <a:pt x="25028" y="4037"/>
                </a:cubicBezTo>
                <a:cubicBezTo>
                  <a:pt x="24825" y="4037"/>
                  <a:pt x="24611" y="4025"/>
                  <a:pt x="24421" y="3989"/>
                </a:cubicBezTo>
                <a:cubicBezTo>
                  <a:pt x="24290" y="3965"/>
                  <a:pt x="24147" y="3930"/>
                  <a:pt x="24028" y="3906"/>
                </a:cubicBezTo>
                <a:cubicBezTo>
                  <a:pt x="24135" y="3787"/>
                  <a:pt x="24254" y="3668"/>
                  <a:pt x="24349" y="3537"/>
                </a:cubicBezTo>
                <a:lnTo>
                  <a:pt x="24480" y="3358"/>
                </a:lnTo>
                <a:lnTo>
                  <a:pt x="24504" y="3310"/>
                </a:lnTo>
                <a:cubicBezTo>
                  <a:pt x="24540" y="3263"/>
                  <a:pt x="24563" y="3239"/>
                  <a:pt x="24587" y="3191"/>
                </a:cubicBezTo>
                <a:cubicBezTo>
                  <a:pt x="24659" y="3060"/>
                  <a:pt x="24730" y="2906"/>
                  <a:pt x="24802" y="2727"/>
                </a:cubicBezTo>
                <a:cubicBezTo>
                  <a:pt x="24909" y="2477"/>
                  <a:pt x="24968" y="2179"/>
                  <a:pt x="25004" y="1834"/>
                </a:cubicBezTo>
                <a:cubicBezTo>
                  <a:pt x="25004" y="1763"/>
                  <a:pt x="25016" y="1691"/>
                  <a:pt x="25016" y="1608"/>
                </a:cubicBezTo>
                <a:cubicBezTo>
                  <a:pt x="25016" y="1489"/>
                  <a:pt x="25004" y="1370"/>
                  <a:pt x="24968" y="1251"/>
                </a:cubicBezTo>
                <a:cubicBezTo>
                  <a:pt x="24956" y="1179"/>
                  <a:pt x="24921" y="1072"/>
                  <a:pt x="24861" y="1001"/>
                </a:cubicBezTo>
                <a:cubicBezTo>
                  <a:pt x="24825" y="941"/>
                  <a:pt x="24790" y="882"/>
                  <a:pt x="24742" y="834"/>
                </a:cubicBezTo>
                <a:cubicBezTo>
                  <a:pt x="24706" y="774"/>
                  <a:pt x="24659" y="751"/>
                  <a:pt x="24611" y="703"/>
                </a:cubicBezTo>
                <a:cubicBezTo>
                  <a:pt x="24540" y="643"/>
                  <a:pt x="24468" y="584"/>
                  <a:pt x="24373" y="560"/>
                </a:cubicBezTo>
                <a:cubicBezTo>
                  <a:pt x="24301" y="524"/>
                  <a:pt x="24230" y="501"/>
                  <a:pt x="24147" y="477"/>
                </a:cubicBezTo>
                <a:lnTo>
                  <a:pt x="24123" y="477"/>
                </a:lnTo>
                <a:cubicBezTo>
                  <a:pt x="24028" y="465"/>
                  <a:pt x="23956" y="453"/>
                  <a:pt x="23873" y="453"/>
                </a:cubicBezTo>
                <a:lnTo>
                  <a:pt x="23825" y="453"/>
                </a:lnTo>
                <a:cubicBezTo>
                  <a:pt x="23706" y="465"/>
                  <a:pt x="23599" y="465"/>
                  <a:pt x="23492" y="513"/>
                </a:cubicBezTo>
                <a:lnTo>
                  <a:pt x="23480" y="513"/>
                </a:lnTo>
                <a:cubicBezTo>
                  <a:pt x="23397" y="536"/>
                  <a:pt x="23301" y="572"/>
                  <a:pt x="23230" y="632"/>
                </a:cubicBezTo>
                <a:cubicBezTo>
                  <a:pt x="23158" y="679"/>
                  <a:pt x="23063" y="739"/>
                  <a:pt x="22992" y="810"/>
                </a:cubicBezTo>
                <a:cubicBezTo>
                  <a:pt x="22920" y="882"/>
                  <a:pt x="22837" y="953"/>
                  <a:pt x="22766" y="1048"/>
                </a:cubicBezTo>
                <a:cubicBezTo>
                  <a:pt x="22516" y="1370"/>
                  <a:pt x="22337" y="1775"/>
                  <a:pt x="22289" y="2191"/>
                </a:cubicBezTo>
                <a:cubicBezTo>
                  <a:pt x="22277" y="2346"/>
                  <a:pt x="22265" y="2465"/>
                  <a:pt x="22277" y="2584"/>
                </a:cubicBezTo>
                <a:cubicBezTo>
                  <a:pt x="22277" y="2679"/>
                  <a:pt x="22289" y="2799"/>
                  <a:pt x="22325" y="2918"/>
                </a:cubicBezTo>
                <a:cubicBezTo>
                  <a:pt x="22361" y="3144"/>
                  <a:pt x="22444" y="3334"/>
                  <a:pt x="22516" y="3501"/>
                </a:cubicBezTo>
                <a:cubicBezTo>
                  <a:pt x="22575" y="3608"/>
                  <a:pt x="22635" y="3715"/>
                  <a:pt x="22706" y="3811"/>
                </a:cubicBezTo>
                <a:cubicBezTo>
                  <a:pt x="22754" y="3894"/>
                  <a:pt x="22825" y="3965"/>
                  <a:pt x="22897" y="4037"/>
                </a:cubicBezTo>
                <a:lnTo>
                  <a:pt x="22920" y="4049"/>
                </a:lnTo>
                <a:lnTo>
                  <a:pt x="22897" y="4072"/>
                </a:lnTo>
                <a:cubicBezTo>
                  <a:pt x="22813" y="4108"/>
                  <a:pt x="22718" y="4156"/>
                  <a:pt x="22623" y="4203"/>
                </a:cubicBezTo>
                <a:cubicBezTo>
                  <a:pt x="22504" y="4251"/>
                  <a:pt x="22385" y="4263"/>
                  <a:pt x="22265" y="4275"/>
                </a:cubicBezTo>
                <a:lnTo>
                  <a:pt x="22087" y="4275"/>
                </a:lnTo>
                <a:cubicBezTo>
                  <a:pt x="21932" y="4275"/>
                  <a:pt x="21765" y="4263"/>
                  <a:pt x="21587" y="4251"/>
                </a:cubicBezTo>
                <a:lnTo>
                  <a:pt x="21515" y="4227"/>
                </a:lnTo>
                <a:cubicBezTo>
                  <a:pt x="21289" y="4203"/>
                  <a:pt x="21099" y="4192"/>
                  <a:pt x="20896" y="4156"/>
                </a:cubicBezTo>
                <a:lnTo>
                  <a:pt x="20837" y="4156"/>
                </a:lnTo>
                <a:cubicBezTo>
                  <a:pt x="20694" y="4132"/>
                  <a:pt x="20551" y="4108"/>
                  <a:pt x="20420" y="4072"/>
                </a:cubicBezTo>
                <a:cubicBezTo>
                  <a:pt x="20265" y="4025"/>
                  <a:pt x="20134" y="3977"/>
                  <a:pt x="19979" y="3930"/>
                </a:cubicBezTo>
                <a:cubicBezTo>
                  <a:pt x="19908" y="3894"/>
                  <a:pt x="19837" y="3858"/>
                  <a:pt x="19777" y="3811"/>
                </a:cubicBezTo>
                <a:lnTo>
                  <a:pt x="19765" y="3799"/>
                </a:lnTo>
                <a:lnTo>
                  <a:pt x="19729" y="3787"/>
                </a:lnTo>
                <a:lnTo>
                  <a:pt x="19765" y="3775"/>
                </a:lnTo>
                <a:cubicBezTo>
                  <a:pt x="19908" y="3680"/>
                  <a:pt x="20063" y="3572"/>
                  <a:pt x="20182" y="3453"/>
                </a:cubicBezTo>
                <a:cubicBezTo>
                  <a:pt x="20253" y="3382"/>
                  <a:pt x="20325" y="3287"/>
                  <a:pt x="20396" y="3191"/>
                </a:cubicBezTo>
                <a:lnTo>
                  <a:pt x="20420" y="3156"/>
                </a:lnTo>
                <a:cubicBezTo>
                  <a:pt x="20456" y="3108"/>
                  <a:pt x="20491" y="3049"/>
                  <a:pt x="20515" y="3013"/>
                </a:cubicBezTo>
                <a:cubicBezTo>
                  <a:pt x="20599" y="2882"/>
                  <a:pt x="20670" y="2739"/>
                  <a:pt x="20730" y="2608"/>
                </a:cubicBezTo>
                <a:cubicBezTo>
                  <a:pt x="20861" y="2322"/>
                  <a:pt x="20956" y="2025"/>
                  <a:pt x="21027" y="1727"/>
                </a:cubicBezTo>
                <a:cubicBezTo>
                  <a:pt x="21075" y="1536"/>
                  <a:pt x="21075" y="1346"/>
                  <a:pt x="21039" y="1167"/>
                </a:cubicBezTo>
                <a:cubicBezTo>
                  <a:pt x="21015" y="989"/>
                  <a:pt x="20932" y="822"/>
                  <a:pt x="20837" y="691"/>
                </a:cubicBezTo>
                <a:cubicBezTo>
                  <a:pt x="20730" y="560"/>
                  <a:pt x="20575" y="417"/>
                  <a:pt x="20432" y="346"/>
                </a:cubicBezTo>
                <a:cubicBezTo>
                  <a:pt x="20337" y="298"/>
                  <a:pt x="20253" y="251"/>
                  <a:pt x="20158" y="227"/>
                </a:cubicBezTo>
                <a:cubicBezTo>
                  <a:pt x="20027" y="167"/>
                  <a:pt x="19884" y="132"/>
                  <a:pt x="19729" y="132"/>
                </a:cubicBezTo>
                <a:cubicBezTo>
                  <a:pt x="19682" y="132"/>
                  <a:pt x="19646" y="132"/>
                  <a:pt x="19610" y="155"/>
                </a:cubicBezTo>
                <a:cubicBezTo>
                  <a:pt x="19408" y="179"/>
                  <a:pt x="19241" y="239"/>
                  <a:pt x="19087" y="334"/>
                </a:cubicBezTo>
                <a:cubicBezTo>
                  <a:pt x="18967" y="405"/>
                  <a:pt x="18884" y="524"/>
                  <a:pt x="18789" y="643"/>
                </a:cubicBezTo>
                <a:cubicBezTo>
                  <a:pt x="18753" y="703"/>
                  <a:pt x="18694" y="774"/>
                  <a:pt x="18646" y="870"/>
                </a:cubicBezTo>
                <a:cubicBezTo>
                  <a:pt x="18610" y="929"/>
                  <a:pt x="18586" y="1001"/>
                  <a:pt x="18551" y="1048"/>
                </a:cubicBezTo>
                <a:cubicBezTo>
                  <a:pt x="18491" y="1179"/>
                  <a:pt x="18432" y="1322"/>
                  <a:pt x="18408" y="1465"/>
                </a:cubicBezTo>
                <a:cubicBezTo>
                  <a:pt x="18360" y="1608"/>
                  <a:pt x="18313" y="1775"/>
                  <a:pt x="18301" y="1941"/>
                </a:cubicBezTo>
                <a:cubicBezTo>
                  <a:pt x="18289" y="2084"/>
                  <a:pt x="18277" y="2239"/>
                  <a:pt x="18277" y="2406"/>
                </a:cubicBezTo>
                <a:cubicBezTo>
                  <a:pt x="18277" y="2548"/>
                  <a:pt x="18289" y="2703"/>
                  <a:pt x="18336" y="2894"/>
                </a:cubicBezTo>
                <a:cubicBezTo>
                  <a:pt x="18360" y="3037"/>
                  <a:pt x="18408" y="3203"/>
                  <a:pt x="18467" y="3334"/>
                </a:cubicBezTo>
                <a:cubicBezTo>
                  <a:pt x="18515" y="3453"/>
                  <a:pt x="18551" y="3549"/>
                  <a:pt x="18610" y="3620"/>
                </a:cubicBezTo>
                <a:lnTo>
                  <a:pt x="18575" y="3620"/>
                </a:lnTo>
                <a:lnTo>
                  <a:pt x="18122" y="3751"/>
                </a:lnTo>
                <a:cubicBezTo>
                  <a:pt x="18039" y="3775"/>
                  <a:pt x="17955" y="3787"/>
                  <a:pt x="17872" y="3799"/>
                </a:cubicBezTo>
                <a:cubicBezTo>
                  <a:pt x="17813" y="3811"/>
                  <a:pt x="17753" y="3811"/>
                  <a:pt x="17705" y="3811"/>
                </a:cubicBezTo>
                <a:cubicBezTo>
                  <a:pt x="17598" y="3811"/>
                  <a:pt x="17515" y="3834"/>
                  <a:pt x="17408" y="3834"/>
                </a:cubicBezTo>
                <a:cubicBezTo>
                  <a:pt x="17122" y="3834"/>
                  <a:pt x="16848" y="3811"/>
                  <a:pt x="16562" y="3775"/>
                </a:cubicBezTo>
                <a:cubicBezTo>
                  <a:pt x="16515" y="3751"/>
                  <a:pt x="16467" y="3751"/>
                  <a:pt x="16408" y="3739"/>
                </a:cubicBezTo>
                <a:cubicBezTo>
                  <a:pt x="16312" y="3715"/>
                  <a:pt x="16205" y="3680"/>
                  <a:pt x="16098" y="3632"/>
                </a:cubicBezTo>
                <a:cubicBezTo>
                  <a:pt x="15991" y="3608"/>
                  <a:pt x="15908" y="3561"/>
                  <a:pt x="15812" y="3513"/>
                </a:cubicBezTo>
                <a:cubicBezTo>
                  <a:pt x="15681" y="3453"/>
                  <a:pt x="15550" y="3382"/>
                  <a:pt x="15419" y="3322"/>
                </a:cubicBezTo>
                <a:cubicBezTo>
                  <a:pt x="15538" y="3144"/>
                  <a:pt x="15634" y="2953"/>
                  <a:pt x="15729" y="2739"/>
                </a:cubicBezTo>
                <a:cubicBezTo>
                  <a:pt x="15812" y="2537"/>
                  <a:pt x="15872" y="2358"/>
                  <a:pt x="15919" y="2179"/>
                </a:cubicBezTo>
                <a:cubicBezTo>
                  <a:pt x="15955" y="2025"/>
                  <a:pt x="15979" y="1929"/>
                  <a:pt x="15979" y="1822"/>
                </a:cubicBezTo>
                <a:cubicBezTo>
                  <a:pt x="15991" y="1715"/>
                  <a:pt x="15991" y="1608"/>
                  <a:pt x="15979" y="1489"/>
                </a:cubicBezTo>
                <a:cubicBezTo>
                  <a:pt x="15979" y="1417"/>
                  <a:pt x="15967" y="1310"/>
                  <a:pt x="15931" y="1227"/>
                </a:cubicBezTo>
                <a:lnTo>
                  <a:pt x="15931" y="1215"/>
                </a:lnTo>
                <a:cubicBezTo>
                  <a:pt x="15908" y="1120"/>
                  <a:pt x="15872" y="1013"/>
                  <a:pt x="15812" y="929"/>
                </a:cubicBezTo>
                <a:cubicBezTo>
                  <a:pt x="15741" y="810"/>
                  <a:pt x="15669" y="715"/>
                  <a:pt x="15574" y="643"/>
                </a:cubicBezTo>
                <a:cubicBezTo>
                  <a:pt x="15491" y="572"/>
                  <a:pt x="15396" y="513"/>
                  <a:pt x="15312" y="465"/>
                </a:cubicBezTo>
                <a:cubicBezTo>
                  <a:pt x="15134" y="382"/>
                  <a:pt x="14955" y="346"/>
                  <a:pt x="14765" y="346"/>
                </a:cubicBezTo>
                <a:lnTo>
                  <a:pt x="14717" y="346"/>
                </a:lnTo>
                <a:cubicBezTo>
                  <a:pt x="14491" y="358"/>
                  <a:pt x="14264" y="441"/>
                  <a:pt x="14074" y="584"/>
                </a:cubicBezTo>
                <a:cubicBezTo>
                  <a:pt x="14003" y="643"/>
                  <a:pt x="13943" y="703"/>
                  <a:pt x="13895" y="763"/>
                </a:cubicBezTo>
                <a:cubicBezTo>
                  <a:pt x="13836" y="834"/>
                  <a:pt x="13764" y="929"/>
                  <a:pt x="13717" y="1013"/>
                </a:cubicBezTo>
                <a:cubicBezTo>
                  <a:pt x="13598" y="1239"/>
                  <a:pt x="13538" y="1477"/>
                  <a:pt x="13538" y="1691"/>
                </a:cubicBezTo>
                <a:cubicBezTo>
                  <a:pt x="13538" y="1929"/>
                  <a:pt x="13574" y="2132"/>
                  <a:pt x="13633" y="2310"/>
                </a:cubicBezTo>
                <a:cubicBezTo>
                  <a:pt x="13669" y="2441"/>
                  <a:pt x="13717" y="2560"/>
                  <a:pt x="13776" y="2668"/>
                </a:cubicBezTo>
                <a:cubicBezTo>
                  <a:pt x="13824" y="2763"/>
                  <a:pt x="13883" y="2846"/>
                  <a:pt x="13955" y="2953"/>
                </a:cubicBezTo>
                <a:cubicBezTo>
                  <a:pt x="14074" y="3120"/>
                  <a:pt x="14193" y="3263"/>
                  <a:pt x="14348" y="3382"/>
                </a:cubicBezTo>
                <a:cubicBezTo>
                  <a:pt x="14372" y="3418"/>
                  <a:pt x="14407" y="3441"/>
                  <a:pt x="14431" y="3453"/>
                </a:cubicBezTo>
                <a:cubicBezTo>
                  <a:pt x="14312" y="3572"/>
                  <a:pt x="14181" y="3680"/>
                  <a:pt x="14050" y="3787"/>
                </a:cubicBezTo>
                <a:cubicBezTo>
                  <a:pt x="13836" y="3930"/>
                  <a:pt x="13598" y="4049"/>
                  <a:pt x="13360" y="4144"/>
                </a:cubicBezTo>
                <a:cubicBezTo>
                  <a:pt x="13050" y="4239"/>
                  <a:pt x="12693" y="4322"/>
                  <a:pt x="12336" y="4370"/>
                </a:cubicBezTo>
                <a:cubicBezTo>
                  <a:pt x="12229" y="4382"/>
                  <a:pt x="12121" y="4382"/>
                  <a:pt x="12026" y="4382"/>
                </a:cubicBezTo>
                <a:cubicBezTo>
                  <a:pt x="11764" y="4382"/>
                  <a:pt x="11502" y="4370"/>
                  <a:pt x="11216" y="4322"/>
                </a:cubicBezTo>
                <a:cubicBezTo>
                  <a:pt x="10788" y="4251"/>
                  <a:pt x="10371" y="4132"/>
                  <a:pt x="10002" y="3965"/>
                </a:cubicBezTo>
                <a:lnTo>
                  <a:pt x="9645" y="3787"/>
                </a:lnTo>
                <a:cubicBezTo>
                  <a:pt x="9800" y="3561"/>
                  <a:pt x="9943" y="3334"/>
                  <a:pt x="10026" y="3096"/>
                </a:cubicBezTo>
                <a:cubicBezTo>
                  <a:pt x="10204" y="2679"/>
                  <a:pt x="10276" y="2263"/>
                  <a:pt x="10240" y="1894"/>
                </a:cubicBezTo>
                <a:cubicBezTo>
                  <a:pt x="10204" y="1667"/>
                  <a:pt x="10145" y="1465"/>
                  <a:pt x="10038" y="1298"/>
                </a:cubicBezTo>
                <a:cubicBezTo>
                  <a:pt x="9978" y="1215"/>
                  <a:pt x="9943" y="1120"/>
                  <a:pt x="9859" y="1048"/>
                </a:cubicBezTo>
                <a:lnTo>
                  <a:pt x="9776" y="953"/>
                </a:lnTo>
                <a:lnTo>
                  <a:pt x="9740" y="929"/>
                </a:lnTo>
                <a:cubicBezTo>
                  <a:pt x="9716" y="894"/>
                  <a:pt x="9681" y="882"/>
                  <a:pt x="9657" y="858"/>
                </a:cubicBezTo>
                <a:cubicBezTo>
                  <a:pt x="9538" y="774"/>
                  <a:pt x="9431" y="751"/>
                  <a:pt x="9323" y="739"/>
                </a:cubicBezTo>
                <a:lnTo>
                  <a:pt x="9288" y="739"/>
                </a:lnTo>
                <a:cubicBezTo>
                  <a:pt x="9192" y="739"/>
                  <a:pt x="9109" y="751"/>
                  <a:pt x="9014" y="774"/>
                </a:cubicBezTo>
                <a:cubicBezTo>
                  <a:pt x="8907" y="810"/>
                  <a:pt x="8835" y="858"/>
                  <a:pt x="8764" y="917"/>
                </a:cubicBezTo>
                <a:cubicBezTo>
                  <a:pt x="8692" y="965"/>
                  <a:pt x="8597" y="1036"/>
                  <a:pt x="8526" y="1120"/>
                </a:cubicBezTo>
                <a:cubicBezTo>
                  <a:pt x="8454" y="1215"/>
                  <a:pt x="8371" y="1298"/>
                  <a:pt x="8335" y="1405"/>
                </a:cubicBezTo>
                <a:cubicBezTo>
                  <a:pt x="8288" y="1477"/>
                  <a:pt x="8240" y="1584"/>
                  <a:pt x="8192" y="1703"/>
                </a:cubicBezTo>
                <a:cubicBezTo>
                  <a:pt x="8157" y="1822"/>
                  <a:pt x="8121" y="1906"/>
                  <a:pt x="8109" y="2001"/>
                </a:cubicBezTo>
                <a:lnTo>
                  <a:pt x="8109" y="2025"/>
                </a:lnTo>
                <a:cubicBezTo>
                  <a:pt x="8097" y="2120"/>
                  <a:pt x="8073" y="2203"/>
                  <a:pt x="8073" y="2310"/>
                </a:cubicBezTo>
                <a:cubicBezTo>
                  <a:pt x="8073" y="2572"/>
                  <a:pt x="8109" y="2799"/>
                  <a:pt x="8168" y="3013"/>
                </a:cubicBezTo>
                <a:lnTo>
                  <a:pt x="8180" y="3037"/>
                </a:lnTo>
                <a:cubicBezTo>
                  <a:pt x="8216" y="3132"/>
                  <a:pt x="8240" y="3215"/>
                  <a:pt x="8299" y="3310"/>
                </a:cubicBezTo>
                <a:cubicBezTo>
                  <a:pt x="8347" y="3394"/>
                  <a:pt x="8407" y="3489"/>
                  <a:pt x="8478" y="3584"/>
                </a:cubicBezTo>
                <a:cubicBezTo>
                  <a:pt x="8573" y="3727"/>
                  <a:pt x="8669" y="3846"/>
                  <a:pt x="8788" y="3941"/>
                </a:cubicBezTo>
                <a:cubicBezTo>
                  <a:pt x="8752" y="3977"/>
                  <a:pt x="8716" y="4001"/>
                  <a:pt x="8669" y="4037"/>
                </a:cubicBezTo>
                <a:cubicBezTo>
                  <a:pt x="8478" y="4156"/>
                  <a:pt x="8288" y="4263"/>
                  <a:pt x="8073" y="4346"/>
                </a:cubicBezTo>
                <a:cubicBezTo>
                  <a:pt x="7859" y="4418"/>
                  <a:pt x="7633" y="4465"/>
                  <a:pt x="7395" y="4501"/>
                </a:cubicBezTo>
                <a:cubicBezTo>
                  <a:pt x="7323" y="4501"/>
                  <a:pt x="7228" y="4513"/>
                  <a:pt x="7145" y="4513"/>
                </a:cubicBezTo>
                <a:cubicBezTo>
                  <a:pt x="6942" y="4513"/>
                  <a:pt x="6740" y="4501"/>
                  <a:pt x="6525" y="4465"/>
                </a:cubicBezTo>
                <a:cubicBezTo>
                  <a:pt x="6216" y="4406"/>
                  <a:pt x="5930" y="4322"/>
                  <a:pt x="5656" y="4203"/>
                </a:cubicBezTo>
                <a:cubicBezTo>
                  <a:pt x="5371" y="4061"/>
                  <a:pt x="5120" y="3906"/>
                  <a:pt x="4882" y="3727"/>
                </a:cubicBezTo>
                <a:cubicBezTo>
                  <a:pt x="4739" y="3608"/>
                  <a:pt x="4620" y="3489"/>
                  <a:pt x="4501" y="3346"/>
                </a:cubicBezTo>
                <a:cubicBezTo>
                  <a:pt x="4644" y="3263"/>
                  <a:pt x="4739" y="3168"/>
                  <a:pt x="4835" y="3084"/>
                </a:cubicBezTo>
                <a:cubicBezTo>
                  <a:pt x="5013" y="2906"/>
                  <a:pt x="5144" y="2739"/>
                  <a:pt x="5251" y="2560"/>
                </a:cubicBezTo>
                <a:cubicBezTo>
                  <a:pt x="5371" y="2370"/>
                  <a:pt x="5454" y="2191"/>
                  <a:pt x="5513" y="2013"/>
                </a:cubicBezTo>
                <a:cubicBezTo>
                  <a:pt x="5692" y="1501"/>
                  <a:pt x="5692" y="1084"/>
                  <a:pt x="5537" y="751"/>
                </a:cubicBezTo>
                <a:cubicBezTo>
                  <a:pt x="5442" y="548"/>
                  <a:pt x="5311" y="393"/>
                  <a:pt x="5132" y="239"/>
                </a:cubicBezTo>
                <a:cubicBezTo>
                  <a:pt x="5025" y="155"/>
                  <a:pt x="4918" y="96"/>
                  <a:pt x="4835" y="60"/>
                </a:cubicBezTo>
                <a:cubicBezTo>
                  <a:pt x="4775" y="48"/>
                  <a:pt x="4728" y="36"/>
                  <a:pt x="4656" y="12"/>
                </a:cubicBezTo>
                <a:cubicBezTo>
                  <a:pt x="4609" y="12"/>
                  <a:pt x="4561" y="1"/>
                  <a:pt x="45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4" name="Google Shape;574;p31"/>
          <p:cNvGrpSpPr/>
          <p:nvPr/>
        </p:nvGrpSpPr>
        <p:grpSpPr>
          <a:xfrm>
            <a:off x="5673393" y="989186"/>
            <a:ext cx="1972171" cy="3165132"/>
            <a:chOff x="878375" y="1352975"/>
            <a:chExt cx="1474300" cy="2366100"/>
          </a:xfrm>
        </p:grpSpPr>
        <p:grpSp>
          <p:nvGrpSpPr>
            <p:cNvPr id="575" name="Google Shape;575;p31"/>
            <p:cNvGrpSpPr/>
            <p:nvPr/>
          </p:nvGrpSpPr>
          <p:grpSpPr>
            <a:xfrm>
              <a:off x="878375" y="1352975"/>
              <a:ext cx="1474300" cy="2366100"/>
              <a:chOff x="878375" y="1352975"/>
              <a:chExt cx="1474300" cy="2366100"/>
            </a:xfrm>
          </p:grpSpPr>
          <p:sp>
            <p:nvSpPr>
              <p:cNvPr id="576" name="Google Shape;576;p31"/>
              <p:cNvSpPr/>
              <p:nvPr/>
            </p:nvSpPr>
            <p:spPr>
              <a:xfrm>
                <a:off x="1109950" y="1352975"/>
                <a:ext cx="1005225" cy="898600"/>
              </a:xfrm>
              <a:custGeom>
                <a:rect b="b" l="l" r="r" t="t"/>
                <a:pathLst>
                  <a:path extrusionOk="0" h="35944" w="40209">
                    <a:moveTo>
                      <a:pt x="32195" y="0"/>
                    </a:moveTo>
                    <a:lnTo>
                      <a:pt x="5739" y="286"/>
                    </a:lnTo>
                    <a:cubicBezTo>
                      <a:pt x="5739" y="286"/>
                      <a:pt x="4965" y="18610"/>
                      <a:pt x="0" y="35064"/>
                    </a:cubicBezTo>
                    <a:cubicBezTo>
                      <a:pt x="0" y="35064"/>
                      <a:pt x="14792" y="35944"/>
                      <a:pt x="26260" y="35944"/>
                    </a:cubicBezTo>
                    <a:cubicBezTo>
                      <a:pt x="33989" y="35944"/>
                      <a:pt x="40208" y="35544"/>
                      <a:pt x="39374" y="34207"/>
                    </a:cubicBezTo>
                    <a:cubicBezTo>
                      <a:pt x="37934" y="31897"/>
                      <a:pt x="32469" y="5168"/>
                      <a:pt x="32195" y="0"/>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1"/>
              <p:cNvSpPr/>
              <p:nvPr/>
            </p:nvSpPr>
            <p:spPr>
              <a:xfrm>
                <a:off x="1148575" y="2820650"/>
                <a:ext cx="1005275" cy="898425"/>
              </a:xfrm>
              <a:custGeom>
                <a:rect b="b" l="l" r="r" t="t"/>
                <a:pathLst>
                  <a:path extrusionOk="0" h="35937" w="40211">
                    <a:moveTo>
                      <a:pt x="14018" y="0"/>
                    </a:moveTo>
                    <a:cubicBezTo>
                      <a:pt x="6258" y="0"/>
                      <a:pt x="0" y="400"/>
                      <a:pt x="837" y="1741"/>
                    </a:cubicBezTo>
                    <a:cubicBezTo>
                      <a:pt x="2277" y="4039"/>
                      <a:pt x="7742" y="30769"/>
                      <a:pt x="8016" y="35936"/>
                    </a:cubicBezTo>
                    <a:lnTo>
                      <a:pt x="34472" y="35650"/>
                    </a:lnTo>
                    <a:cubicBezTo>
                      <a:pt x="34472" y="35650"/>
                      <a:pt x="35246" y="17339"/>
                      <a:pt x="40211" y="872"/>
                    </a:cubicBezTo>
                    <a:cubicBezTo>
                      <a:pt x="40211" y="872"/>
                      <a:pt x="25477" y="0"/>
                      <a:pt x="14018" y="0"/>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1"/>
              <p:cNvSpPr/>
              <p:nvPr/>
            </p:nvSpPr>
            <p:spPr>
              <a:xfrm>
                <a:off x="878375" y="1793500"/>
                <a:ext cx="1474300" cy="1474325"/>
              </a:xfrm>
              <a:custGeom>
                <a:rect b="b" l="l" r="r" t="t"/>
                <a:pathLst>
                  <a:path extrusionOk="0" h="58973" w="58972">
                    <a:moveTo>
                      <a:pt x="29492" y="1"/>
                    </a:moveTo>
                    <a:cubicBezTo>
                      <a:pt x="13204" y="1"/>
                      <a:pt x="0" y="13205"/>
                      <a:pt x="0" y="29492"/>
                    </a:cubicBezTo>
                    <a:cubicBezTo>
                      <a:pt x="0" y="45768"/>
                      <a:pt x="13204" y="58972"/>
                      <a:pt x="29492" y="58972"/>
                    </a:cubicBezTo>
                    <a:cubicBezTo>
                      <a:pt x="45768" y="58972"/>
                      <a:pt x="58972" y="45768"/>
                      <a:pt x="58972" y="29492"/>
                    </a:cubicBezTo>
                    <a:cubicBezTo>
                      <a:pt x="58972" y="13205"/>
                      <a:pt x="45768" y="1"/>
                      <a:pt x="29492" y="1"/>
                    </a:cubicBezTo>
                    <a:close/>
                  </a:path>
                </a:pathLst>
              </a:custGeom>
              <a:solidFill>
                <a:srgbClr val="FF70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1"/>
              <p:cNvSpPr/>
              <p:nvPr/>
            </p:nvSpPr>
            <p:spPr>
              <a:xfrm>
                <a:off x="992675" y="1919700"/>
                <a:ext cx="1219825" cy="1219525"/>
              </a:xfrm>
              <a:custGeom>
                <a:rect b="b" l="l" r="r" t="t"/>
                <a:pathLst>
                  <a:path extrusionOk="0" h="48781" w="48793">
                    <a:moveTo>
                      <a:pt x="24396" y="1"/>
                    </a:moveTo>
                    <a:cubicBezTo>
                      <a:pt x="10918" y="1"/>
                      <a:pt x="0" y="10919"/>
                      <a:pt x="0" y="24397"/>
                    </a:cubicBezTo>
                    <a:cubicBezTo>
                      <a:pt x="0" y="37863"/>
                      <a:pt x="10918" y="48781"/>
                      <a:pt x="24396" y="48781"/>
                    </a:cubicBezTo>
                    <a:cubicBezTo>
                      <a:pt x="37862" y="48781"/>
                      <a:pt x="48792" y="37863"/>
                      <a:pt x="48792" y="24397"/>
                    </a:cubicBezTo>
                    <a:cubicBezTo>
                      <a:pt x="48792" y="10919"/>
                      <a:pt x="37862" y="1"/>
                      <a:pt x="24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1"/>
              <p:cNvSpPr/>
              <p:nvPr/>
            </p:nvSpPr>
            <p:spPr>
              <a:xfrm>
                <a:off x="1067375" y="1985500"/>
                <a:ext cx="1098375" cy="1098375"/>
              </a:xfrm>
              <a:custGeom>
                <a:rect b="b" l="l" r="r" t="t"/>
                <a:pathLst>
                  <a:path extrusionOk="0" h="43935" w="43935">
                    <a:moveTo>
                      <a:pt x="21968" y="536"/>
                    </a:moveTo>
                    <a:cubicBezTo>
                      <a:pt x="33791" y="536"/>
                      <a:pt x="43399" y="10156"/>
                      <a:pt x="43399" y="21967"/>
                    </a:cubicBezTo>
                    <a:cubicBezTo>
                      <a:pt x="43399" y="33790"/>
                      <a:pt x="33791" y="43398"/>
                      <a:pt x="21968" y="43398"/>
                    </a:cubicBezTo>
                    <a:cubicBezTo>
                      <a:pt x="10157" y="43398"/>
                      <a:pt x="537" y="33790"/>
                      <a:pt x="537" y="21967"/>
                    </a:cubicBezTo>
                    <a:cubicBezTo>
                      <a:pt x="537" y="10156"/>
                      <a:pt x="10157" y="536"/>
                      <a:pt x="21968" y="536"/>
                    </a:cubicBezTo>
                    <a:close/>
                    <a:moveTo>
                      <a:pt x="21968" y="0"/>
                    </a:moveTo>
                    <a:cubicBezTo>
                      <a:pt x="9859" y="0"/>
                      <a:pt x="1" y="9859"/>
                      <a:pt x="1" y="21967"/>
                    </a:cubicBezTo>
                    <a:cubicBezTo>
                      <a:pt x="1" y="34088"/>
                      <a:pt x="9859" y="43934"/>
                      <a:pt x="21968" y="43934"/>
                    </a:cubicBezTo>
                    <a:cubicBezTo>
                      <a:pt x="34077" y="43934"/>
                      <a:pt x="43935" y="34088"/>
                      <a:pt x="43935" y="21967"/>
                    </a:cubicBezTo>
                    <a:cubicBezTo>
                      <a:pt x="43935" y="9859"/>
                      <a:pt x="34088" y="0"/>
                      <a:pt x="21968"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1"/>
              <p:cNvSpPr/>
              <p:nvPr/>
            </p:nvSpPr>
            <p:spPr>
              <a:xfrm>
                <a:off x="1215925" y="1610364"/>
                <a:ext cx="731650" cy="27700"/>
              </a:xfrm>
              <a:custGeom>
                <a:rect b="b" l="l" r="r" t="t"/>
                <a:pathLst>
                  <a:path extrusionOk="0" h="1108" w="29266">
                    <a:moveTo>
                      <a:pt x="28992" y="0"/>
                    </a:moveTo>
                    <a:lnTo>
                      <a:pt x="250" y="584"/>
                    </a:lnTo>
                    <a:cubicBezTo>
                      <a:pt x="119" y="584"/>
                      <a:pt x="0" y="703"/>
                      <a:pt x="0" y="846"/>
                    </a:cubicBezTo>
                    <a:cubicBezTo>
                      <a:pt x="0" y="989"/>
                      <a:pt x="119" y="1108"/>
                      <a:pt x="274" y="1108"/>
                    </a:cubicBezTo>
                    <a:lnTo>
                      <a:pt x="29004" y="524"/>
                    </a:lnTo>
                    <a:cubicBezTo>
                      <a:pt x="29147" y="524"/>
                      <a:pt x="29266" y="405"/>
                      <a:pt x="29266" y="250"/>
                    </a:cubicBezTo>
                    <a:cubicBezTo>
                      <a:pt x="29266" y="119"/>
                      <a:pt x="29147" y="0"/>
                      <a:pt x="28992"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1"/>
              <p:cNvSpPr/>
              <p:nvPr/>
            </p:nvSpPr>
            <p:spPr>
              <a:xfrm>
                <a:off x="1244500" y="1495464"/>
                <a:ext cx="674200" cy="27400"/>
              </a:xfrm>
              <a:custGeom>
                <a:rect b="b" l="l" r="r" t="t"/>
                <a:pathLst>
                  <a:path extrusionOk="0" h="1096" w="26968">
                    <a:moveTo>
                      <a:pt x="26706" y="1"/>
                    </a:moveTo>
                    <a:lnTo>
                      <a:pt x="262" y="584"/>
                    </a:lnTo>
                    <a:cubicBezTo>
                      <a:pt x="119" y="584"/>
                      <a:pt x="0" y="703"/>
                      <a:pt x="0" y="846"/>
                    </a:cubicBezTo>
                    <a:cubicBezTo>
                      <a:pt x="0" y="977"/>
                      <a:pt x="119" y="1096"/>
                      <a:pt x="274" y="1096"/>
                    </a:cubicBezTo>
                    <a:lnTo>
                      <a:pt x="26718" y="524"/>
                    </a:lnTo>
                    <a:cubicBezTo>
                      <a:pt x="26849" y="524"/>
                      <a:pt x="26968" y="394"/>
                      <a:pt x="26968" y="251"/>
                    </a:cubicBezTo>
                    <a:cubicBezTo>
                      <a:pt x="26968" y="120"/>
                      <a:pt x="26872" y="13"/>
                      <a:pt x="26706"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1"/>
              <p:cNvSpPr/>
              <p:nvPr/>
            </p:nvSpPr>
            <p:spPr>
              <a:xfrm>
                <a:off x="1294800" y="3377411"/>
                <a:ext cx="746550" cy="41700"/>
              </a:xfrm>
              <a:custGeom>
                <a:rect b="b" l="l" r="r" t="t"/>
                <a:pathLst>
                  <a:path extrusionOk="0" h="1668" w="29862">
                    <a:moveTo>
                      <a:pt x="29575" y="1"/>
                    </a:moveTo>
                    <a:lnTo>
                      <a:pt x="250" y="1144"/>
                    </a:lnTo>
                    <a:cubicBezTo>
                      <a:pt x="107" y="1144"/>
                      <a:pt x="0" y="1263"/>
                      <a:pt x="0" y="1406"/>
                    </a:cubicBezTo>
                    <a:cubicBezTo>
                      <a:pt x="12" y="1560"/>
                      <a:pt x="131" y="1668"/>
                      <a:pt x="274" y="1668"/>
                    </a:cubicBezTo>
                    <a:lnTo>
                      <a:pt x="29599" y="513"/>
                    </a:lnTo>
                    <a:cubicBezTo>
                      <a:pt x="29754" y="513"/>
                      <a:pt x="29861" y="394"/>
                      <a:pt x="29861" y="251"/>
                    </a:cubicBezTo>
                    <a:cubicBezTo>
                      <a:pt x="29837" y="96"/>
                      <a:pt x="29718" y="1"/>
                      <a:pt x="29587"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1"/>
              <p:cNvSpPr/>
              <p:nvPr/>
            </p:nvSpPr>
            <p:spPr>
              <a:xfrm>
                <a:off x="1380825" y="3505986"/>
                <a:ext cx="646225" cy="56600"/>
              </a:xfrm>
              <a:custGeom>
                <a:rect b="b" l="l" r="r" t="t"/>
                <a:pathLst>
                  <a:path extrusionOk="0" h="2264" w="25849">
                    <a:moveTo>
                      <a:pt x="25572" y="0"/>
                    </a:moveTo>
                    <a:cubicBezTo>
                      <a:pt x="25565" y="0"/>
                      <a:pt x="25558" y="1"/>
                      <a:pt x="25551" y="1"/>
                    </a:cubicBezTo>
                    <a:lnTo>
                      <a:pt x="250" y="1728"/>
                    </a:lnTo>
                    <a:cubicBezTo>
                      <a:pt x="119" y="1739"/>
                      <a:pt x="0" y="1859"/>
                      <a:pt x="12" y="2013"/>
                    </a:cubicBezTo>
                    <a:cubicBezTo>
                      <a:pt x="24" y="2156"/>
                      <a:pt x="143" y="2263"/>
                      <a:pt x="286" y="2263"/>
                    </a:cubicBezTo>
                    <a:cubicBezTo>
                      <a:pt x="286" y="2263"/>
                      <a:pt x="298" y="2263"/>
                      <a:pt x="298" y="2251"/>
                    </a:cubicBezTo>
                    <a:lnTo>
                      <a:pt x="25599" y="525"/>
                    </a:lnTo>
                    <a:cubicBezTo>
                      <a:pt x="25730" y="513"/>
                      <a:pt x="25849" y="394"/>
                      <a:pt x="25837" y="239"/>
                    </a:cubicBezTo>
                    <a:cubicBezTo>
                      <a:pt x="25825" y="114"/>
                      <a:pt x="25717" y="0"/>
                      <a:pt x="25572"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1"/>
              <p:cNvSpPr/>
              <p:nvPr/>
            </p:nvSpPr>
            <p:spPr>
              <a:xfrm>
                <a:off x="956350" y="2795325"/>
                <a:ext cx="316450" cy="329625"/>
              </a:xfrm>
              <a:custGeom>
                <a:rect b="b" l="l" r="r" t="t"/>
                <a:pathLst>
                  <a:path extrusionOk="0" h="13185" w="12658">
                    <a:moveTo>
                      <a:pt x="299" y="0"/>
                    </a:moveTo>
                    <a:cubicBezTo>
                      <a:pt x="249" y="0"/>
                      <a:pt x="199" y="14"/>
                      <a:pt x="156" y="40"/>
                    </a:cubicBezTo>
                    <a:cubicBezTo>
                      <a:pt x="25" y="111"/>
                      <a:pt x="1" y="278"/>
                      <a:pt x="72" y="397"/>
                    </a:cubicBezTo>
                    <a:cubicBezTo>
                      <a:pt x="334" y="814"/>
                      <a:pt x="6502" y="10565"/>
                      <a:pt x="12264" y="13149"/>
                    </a:cubicBezTo>
                    <a:cubicBezTo>
                      <a:pt x="12288" y="13184"/>
                      <a:pt x="12336" y="13184"/>
                      <a:pt x="12359" y="13184"/>
                    </a:cubicBezTo>
                    <a:cubicBezTo>
                      <a:pt x="12467" y="13184"/>
                      <a:pt x="12574" y="13125"/>
                      <a:pt x="12598" y="13018"/>
                    </a:cubicBezTo>
                    <a:cubicBezTo>
                      <a:pt x="12657" y="12898"/>
                      <a:pt x="12598" y="12732"/>
                      <a:pt x="12467" y="12672"/>
                    </a:cubicBezTo>
                    <a:cubicBezTo>
                      <a:pt x="6871" y="10148"/>
                      <a:pt x="572" y="230"/>
                      <a:pt x="513" y="123"/>
                    </a:cubicBezTo>
                    <a:cubicBezTo>
                      <a:pt x="468" y="40"/>
                      <a:pt x="384" y="0"/>
                      <a:pt x="2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1"/>
              <p:cNvSpPr/>
              <p:nvPr/>
            </p:nvSpPr>
            <p:spPr>
              <a:xfrm>
                <a:off x="1610000" y="1985500"/>
                <a:ext cx="14625" cy="140500"/>
              </a:xfrm>
              <a:custGeom>
                <a:rect b="b" l="l" r="r" t="t"/>
                <a:pathLst>
                  <a:path extrusionOk="0" h="5620" w="585">
                    <a:moveTo>
                      <a:pt x="263" y="0"/>
                    </a:moveTo>
                    <a:cubicBezTo>
                      <a:pt x="120" y="0"/>
                      <a:pt x="1" y="119"/>
                      <a:pt x="1" y="274"/>
                    </a:cubicBezTo>
                    <a:lnTo>
                      <a:pt x="49" y="5346"/>
                    </a:lnTo>
                    <a:cubicBezTo>
                      <a:pt x="49" y="5501"/>
                      <a:pt x="168" y="5620"/>
                      <a:pt x="310" y="5620"/>
                    </a:cubicBezTo>
                    <a:cubicBezTo>
                      <a:pt x="465" y="5620"/>
                      <a:pt x="584" y="5501"/>
                      <a:pt x="584" y="5346"/>
                    </a:cubicBezTo>
                    <a:lnTo>
                      <a:pt x="537" y="274"/>
                    </a:lnTo>
                    <a:cubicBezTo>
                      <a:pt x="537" y="119"/>
                      <a:pt x="418" y="0"/>
                      <a:pt x="263"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1"/>
              <p:cNvSpPr/>
              <p:nvPr/>
            </p:nvSpPr>
            <p:spPr>
              <a:xfrm>
                <a:off x="1291825" y="2255775"/>
                <a:ext cx="567350" cy="397675"/>
              </a:xfrm>
              <a:custGeom>
                <a:rect b="b" l="l" r="r" t="t"/>
                <a:pathLst>
                  <a:path extrusionOk="0" h="15907" w="22694">
                    <a:moveTo>
                      <a:pt x="0" y="0"/>
                    </a:moveTo>
                    <a:lnTo>
                      <a:pt x="584" y="7382"/>
                    </a:lnTo>
                    <a:cubicBezTo>
                      <a:pt x="5465" y="8823"/>
                      <a:pt x="13037" y="15907"/>
                      <a:pt x="13037" y="15907"/>
                    </a:cubicBezTo>
                    <a:cubicBezTo>
                      <a:pt x="18026" y="10442"/>
                      <a:pt x="21372" y="10549"/>
                      <a:pt x="21360" y="10537"/>
                    </a:cubicBezTo>
                    <a:lnTo>
                      <a:pt x="22693" y="4882"/>
                    </a:lnTo>
                    <a:lnTo>
                      <a:pt x="17812" y="6418"/>
                    </a:lnTo>
                    <a:cubicBezTo>
                      <a:pt x="17145" y="8811"/>
                      <a:pt x="13133" y="13883"/>
                      <a:pt x="13133" y="13883"/>
                    </a:cubicBezTo>
                    <a:cubicBezTo>
                      <a:pt x="10156" y="11597"/>
                      <a:pt x="7477" y="2203"/>
                      <a:pt x="7477" y="2203"/>
                    </a:cubicBezTo>
                    <a:lnTo>
                      <a:pt x="0" y="0"/>
                    </a:ln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1"/>
              <p:cNvSpPr/>
              <p:nvPr/>
            </p:nvSpPr>
            <p:spPr>
              <a:xfrm>
                <a:off x="1608825" y="2953475"/>
                <a:ext cx="14600" cy="130400"/>
              </a:xfrm>
              <a:custGeom>
                <a:rect b="b" l="l" r="r" t="t"/>
                <a:pathLst>
                  <a:path extrusionOk="0" h="5216" w="584">
                    <a:moveTo>
                      <a:pt x="274" y="0"/>
                    </a:moveTo>
                    <a:cubicBezTo>
                      <a:pt x="119" y="0"/>
                      <a:pt x="0" y="119"/>
                      <a:pt x="0" y="262"/>
                    </a:cubicBezTo>
                    <a:lnTo>
                      <a:pt x="48" y="4953"/>
                    </a:lnTo>
                    <a:cubicBezTo>
                      <a:pt x="48" y="5096"/>
                      <a:pt x="167" y="5215"/>
                      <a:pt x="310" y="5215"/>
                    </a:cubicBezTo>
                    <a:cubicBezTo>
                      <a:pt x="465" y="5215"/>
                      <a:pt x="572" y="5096"/>
                      <a:pt x="584" y="4953"/>
                    </a:cubicBezTo>
                    <a:lnTo>
                      <a:pt x="536" y="262"/>
                    </a:lnTo>
                    <a:cubicBezTo>
                      <a:pt x="536" y="119"/>
                      <a:pt x="417" y="0"/>
                      <a:pt x="274"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1"/>
              <p:cNvSpPr/>
              <p:nvPr/>
            </p:nvSpPr>
            <p:spPr>
              <a:xfrm>
                <a:off x="1072450" y="2498650"/>
                <a:ext cx="151825" cy="17875"/>
              </a:xfrm>
              <a:custGeom>
                <a:rect b="b" l="l" r="r" t="t"/>
                <a:pathLst>
                  <a:path extrusionOk="0" h="715" w="6073">
                    <a:moveTo>
                      <a:pt x="262" y="1"/>
                    </a:moveTo>
                    <a:cubicBezTo>
                      <a:pt x="131" y="12"/>
                      <a:pt x="0" y="108"/>
                      <a:pt x="0" y="251"/>
                    </a:cubicBezTo>
                    <a:cubicBezTo>
                      <a:pt x="0" y="393"/>
                      <a:pt x="95" y="524"/>
                      <a:pt x="250" y="524"/>
                    </a:cubicBezTo>
                    <a:lnTo>
                      <a:pt x="5810" y="715"/>
                    </a:lnTo>
                    <a:cubicBezTo>
                      <a:pt x="5953" y="715"/>
                      <a:pt x="6072" y="596"/>
                      <a:pt x="6072" y="465"/>
                    </a:cubicBezTo>
                    <a:cubicBezTo>
                      <a:pt x="6072" y="334"/>
                      <a:pt x="5965" y="191"/>
                      <a:pt x="5810" y="191"/>
                    </a:cubicBezTo>
                    <a:lnTo>
                      <a:pt x="262" y="1"/>
                    </a:ln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1"/>
              <p:cNvSpPr/>
              <p:nvPr/>
            </p:nvSpPr>
            <p:spPr>
              <a:xfrm>
                <a:off x="1928800" y="2129875"/>
                <a:ext cx="63125" cy="70550"/>
              </a:xfrm>
              <a:custGeom>
                <a:rect b="b" l="l" r="r" t="t"/>
                <a:pathLst>
                  <a:path extrusionOk="0" h="2822" w="2525">
                    <a:moveTo>
                      <a:pt x="2218" y="1"/>
                    </a:moveTo>
                    <a:cubicBezTo>
                      <a:pt x="2146" y="1"/>
                      <a:pt x="2076" y="30"/>
                      <a:pt x="2025" y="95"/>
                    </a:cubicBezTo>
                    <a:lnTo>
                      <a:pt x="108" y="2381"/>
                    </a:lnTo>
                    <a:cubicBezTo>
                      <a:pt x="1" y="2500"/>
                      <a:pt x="12" y="2667"/>
                      <a:pt x="131" y="2762"/>
                    </a:cubicBezTo>
                    <a:cubicBezTo>
                      <a:pt x="179" y="2798"/>
                      <a:pt x="239" y="2822"/>
                      <a:pt x="298" y="2822"/>
                    </a:cubicBezTo>
                    <a:cubicBezTo>
                      <a:pt x="370" y="2822"/>
                      <a:pt x="453" y="2786"/>
                      <a:pt x="501" y="2726"/>
                    </a:cubicBezTo>
                    <a:lnTo>
                      <a:pt x="2429" y="440"/>
                    </a:lnTo>
                    <a:cubicBezTo>
                      <a:pt x="2525" y="321"/>
                      <a:pt x="2513" y="155"/>
                      <a:pt x="2394" y="59"/>
                    </a:cubicBezTo>
                    <a:cubicBezTo>
                      <a:pt x="2339" y="21"/>
                      <a:pt x="2278" y="1"/>
                      <a:pt x="2218"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1"/>
              <p:cNvSpPr/>
              <p:nvPr/>
            </p:nvSpPr>
            <p:spPr>
              <a:xfrm>
                <a:off x="1239125" y="2871975"/>
                <a:ext cx="62250" cy="61275"/>
              </a:xfrm>
              <a:custGeom>
                <a:rect b="b" l="l" r="r" t="t"/>
                <a:pathLst>
                  <a:path extrusionOk="0" h="2451" w="2490">
                    <a:moveTo>
                      <a:pt x="2203" y="1"/>
                    </a:moveTo>
                    <a:cubicBezTo>
                      <a:pt x="2135" y="1"/>
                      <a:pt x="2066" y="28"/>
                      <a:pt x="2013" y="81"/>
                    </a:cubicBezTo>
                    <a:lnTo>
                      <a:pt x="96" y="1998"/>
                    </a:lnTo>
                    <a:cubicBezTo>
                      <a:pt x="1" y="2105"/>
                      <a:pt x="1" y="2272"/>
                      <a:pt x="96" y="2379"/>
                    </a:cubicBezTo>
                    <a:cubicBezTo>
                      <a:pt x="156" y="2415"/>
                      <a:pt x="215" y="2451"/>
                      <a:pt x="298" y="2451"/>
                    </a:cubicBezTo>
                    <a:cubicBezTo>
                      <a:pt x="346" y="2451"/>
                      <a:pt x="429" y="2427"/>
                      <a:pt x="477" y="2379"/>
                    </a:cubicBezTo>
                    <a:lnTo>
                      <a:pt x="2394" y="462"/>
                    </a:lnTo>
                    <a:cubicBezTo>
                      <a:pt x="2489" y="355"/>
                      <a:pt x="2489" y="188"/>
                      <a:pt x="2394" y="81"/>
                    </a:cubicBezTo>
                    <a:cubicBezTo>
                      <a:pt x="2340" y="28"/>
                      <a:pt x="2272" y="1"/>
                      <a:pt x="2203"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1"/>
              <p:cNvSpPr/>
              <p:nvPr/>
            </p:nvSpPr>
            <p:spPr>
              <a:xfrm>
                <a:off x="1209950" y="2162850"/>
                <a:ext cx="68200" cy="51575"/>
              </a:xfrm>
              <a:custGeom>
                <a:rect b="b" l="l" r="r" t="t"/>
                <a:pathLst>
                  <a:path extrusionOk="0" h="2063" w="2728">
                    <a:moveTo>
                      <a:pt x="309" y="1"/>
                    </a:moveTo>
                    <a:cubicBezTo>
                      <a:pt x="227" y="1"/>
                      <a:pt x="146" y="38"/>
                      <a:pt x="96" y="109"/>
                    </a:cubicBezTo>
                    <a:cubicBezTo>
                      <a:pt x="1" y="229"/>
                      <a:pt x="25" y="395"/>
                      <a:pt x="156" y="490"/>
                    </a:cubicBezTo>
                    <a:lnTo>
                      <a:pt x="2263" y="2014"/>
                    </a:lnTo>
                    <a:cubicBezTo>
                      <a:pt x="2311" y="2050"/>
                      <a:pt x="2358" y="2062"/>
                      <a:pt x="2406" y="2062"/>
                    </a:cubicBezTo>
                    <a:cubicBezTo>
                      <a:pt x="2501" y="2062"/>
                      <a:pt x="2573" y="2038"/>
                      <a:pt x="2632" y="1955"/>
                    </a:cubicBezTo>
                    <a:cubicBezTo>
                      <a:pt x="2727" y="1836"/>
                      <a:pt x="2692" y="1681"/>
                      <a:pt x="2573" y="1586"/>
                    </a:cubicBezTo>
                    <a:lnTo>
                      <a:pt x="465" y="50"/>
                    </a:lnTo>
                    <a:cubicBezTo>
                      <a:pt x="418" y="17"/>
                      <a:pt x="363" y="1"/>
                      <a:pt x="30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1"/>
              <p:cNvSpPr/>
              <p:nvPr/>
            </p:nvSpPr>
            <p:spPr>
              <a:xfrm>
                <a:off x="1543325" y="2538525"/>
                <a:ext cx="148875" cy="148875"/>
              </a:xfrm>
              <a:custGeom>
                <a:rect b="b" l="l" r="r" t="t"/>
                <a:pathLst>
                  <a:path extrusionOk="0" h="5955" w="5955">
                    <a:moveTo>
                      <a:pt x="2977" y="1"/>
                    </a:moveTo>
                    <a:cubicBezTo>
                      <a:pt x="1334" y="1"/>
                      <a:pt x="1" y="1334"/>
                      <a:pt x="1" y="2978"/>
                    </a:cubicBezTo>
                    <a:cubicBezTo>
                      <a:pt x="1" y="4621"/>
                      <a:pt x="1334" y="5954"/>
                      <a:pt x="2977" y="5954"/>
                    </a:cubicBezTo>
                    <a:cubicBezTo>
                      <a:pt x="4621" y="5954"/>
                      <a:pt x="5954" y="4621"/>
                      <a:pt x="5954" y="2978"/>
                    </a:cubicBezTo>
                    <a:cubicBezTo>
                      <a:pt x="5954" y="1334"/>
                      <a:pt x="4621" y="1"/>
                      <a:pt x="2977" y="1"/>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1"/>
              <p:cNvSpPr/>
              <p:nvPr/>
            </p:nvSpPr>
            <p:spPr>
              <a:xfrm>
                <a:off x="1568050" y="2560575"/>
                <a:ext cx="99725" cy="99725"/>
              </a:xfrm>
              <a:custGeom>
                <a:rect b="b" l="l" r="r" t="t"/>
                <a:pathLst>
                  <a:path extrusionOk="0" h="3989" w="3989">
                    <a:moveTo>
                      <a:pt x="1988" y="536"/>
                    </a:moveTo>
                    <a:cubicBezTo>
                      <a:pt x="2798" y="536"/>
                      <a:pt x="3453" y="1191"/>
                      <a:pt x="3453" y="1988"/>
                    </a:cubicBezTo>
                    <a:cubicBezTo>
                      <a:pt x="3453" y="2798"/>
                      <a:pt x="2798" y="3453"/>
                      <a:pt x="1988" y="3453"/>
                    </a:cubicBezTo>
                    <a:cubicBezTo>
                      <a:pt x="1191" y="3453"/>
                      <a:pt x="536" y="2798"/>
                      <a:pt x="536" y="1988"/>
                    </a:cubicBezTo>
                    <a:cubicBezTo>
                      <a:pt x="536" y="1191"/>
                      <a:pt x="1191" y="536"/>
                      <a:pt x="1988" y="536"/>
                    </a:cubicBezTo>
                    <a:close/>
                    <a:moveTo>
                      <a:pt x="1988" y="0"/>
                    </a:moveTo>
                    <a:cubicBezTo>
                      <a:pt x="893" y="0"/>
                      <a:pt x="0" y="893"/>
                      <a:pt x="0" y="1988"/>
                    </a:cubicBezTo>
                    <a:cubicBezTo>
                      <a:pt x="0" y="3096"/>
                      <a:pt x="893" y="3989"/>
                      <a:pt x="1988" y="3989"/>
                    </a:cubicBezTo>
                    <a:cubicBezTo>
                      <a:pt x="3072" y="3989"/>
                      <a:pt x="3965" y="3096"/>
                      <a:pt x="3989" y="1988"/>
                    </a:cubicBezTo>
                    <a:cubicBezTo>
                      <a:pt x="3989" y="893"/>
                      <a:pt x="3096" y="0"/>
                      <a:pt x="19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 name="Google Shape;595;p31"/>
            <p:cNvSpPr/>
            <p:nvPr/>
          </p:nvSpPr>
          <p:spPr>
            <a:xfrm>
              <a:off x="2029700" y="2459950"/>
              <a:ext cx="133675" cy="22650"/>
            </a:xfrm>
            <a:custGeom>
              <a:rect b="b" l="l" r="r" t="t"/>
              <a:pathLst>
                <a:path extrusionOk="0" h="906" w="5347">
                  <a:moveTo>
                    <a:pt x="5049" y="1"/>
                  </a:moveTo>
                  <a:lnTo>
                    <a:pt x="251" y="394"/>
                  </a:lnTo>
                  <a:cubicBezTo>
                    <a:pt x="108" y="406"/>
                    <a:pt x="1" y="525"/>
                    <a:pt x="13" y="667"/>
                  </a:cubicBezTo>
                  <a:cubicBezTo>
                    <a:pt x="25" y="810"/>
                    <a:pt x="144" y="906"/>
                    <a:pt x="286" y="906"/>
                  </a:cubicBezTo>
                  <a:lnTo>
                    <a:pt x="298" y="906"/>
                  </a:lnTo>
                  <a:lnTo>
                    <a:pt x="5085" y="525"/>
                  </a:lnTo>
                  <a:cubicBezTo>
                    <a:pt x="5239" y="513"/>
                    <a:pt x="5347" y="394"/>
                    <a:pt x="5323" y="239"/>
                  </a:cubicBezTo>
                  <a:cubicBezTo>
                    <a:pt x="5311" y="96"/>
                    <a:pt x="5192" y="1"/>
                    <a:pt x="504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1"/>
            <p:cNvSpPr/>
            <p:nvPr/>
          </p:nvSpPr>
          <p:spPr>
            <a:xfrm>
              <a:off x="1967200" y="2838450"/>
              <a:ext cx="62825" cy="56400"/>
            </a:xfrm>
            <a:custGeom>
              <a:rect b="b" l="l" r="r" t="t"/>
              <a:pathLst>
                <a:path extrusionOk="0" h="2256" w="2513">
                  <a:moveTo>
                    <a:pt x="305" y="0"/>
                  </a:moveTo>
                  <a:cubicBezTo>
                    <a:pt x="232" y="0"/>
                    <a:pt x="159" y="31"/>
                    <a:pt x="108" y="89"/>
                  </a:cubicBezTo>
                  <a:cubicBezTo>
                    <a:pt x="0" y="196"/>
                    <a:pt x="12" y="351"/>
                    <a:pt x="119" y="458"/>
                  </a:cubicBezTo>
                  <a:lnTo>
                    <a:pt x="2036" y="2184"/>
                  </a:lnTo>
                  <a:cubicBezTo>
                    <a:pt x="2096" y="2244"/>
                    <a:pt x="2155" y="2256"/>
                    <a:pt x="2215" y="2256"/>
                  </a:cubicBezTo>
                  <a:cubicBezTo>
                    <a:pt x="2286" y="2256"/>
                    <a:pt x="2346" y="2232"/>
                    <a:pt x="2405" y="2172"/>
                  </a:cubicBezTo>
                  <a:cubicBezTo>
                    <a:pt x="2513" y="2065"/>
                    <a:pt x="2501" y="1899"/>
                    <a:pt x="2394" y="1803"/>
                  </a:cubicBezTo>
                  <a:lnTo>
                    <a:pt x="477" y="65"/>
                  </a:lnTo>
                  <a:cubicBezTo>
                    <a:pt x="428" y="22"/>
                    <a:pt x="367" y="0"/>
                    <a:pt x="305"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 name="Google Shape;597;p31"/>
          <p:cNvGrpSpPr/>
          <p:nvPr/>
        </p:nvGrpSpPr>
        <p:grpSpPr>
          <a:xfrm>
            <a:off x="5328725" y="693973"/>
            <a:ext cx="445779" cy="857975"/>
            <a:chOff x="4952525" y="897198"/>
            <a:chExt cx="445779" cy="857975"/>
          </a:xfrm>
        </p:grpSpPr>
        <p:sp>
          <p:nvSpPr>
            <p:cNvPr id="598" name="Google Shape;598;p31"/>
            <p:cNvSpPr/>
            <p:nvPr/>
          </p:nvSpPr>
          <p:spPr>
            <a:xfrm>
              <a:off x="5123750" y="897198"/>
              <a:ext cx="274554" cy="685082"/>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1"/>
            <p:cNvSpPr/>
            <p:nvPr/>
          </p:nvSpPr>
          <p:spPr>
            <a:xfrm>
              <a:off x="4952525" y="1327927"/>
              <a:ext cx="171223" cy="427246"/>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 name="Google Shape;600;p31"/>
          <p:cNvGrpSpPr/>
          <p:nvPr/>
        </p:nvGrpSpPr>
        <p:grpSpPr>
          <a:xfrm rot="-6812456">
            <a:off x="7227299" y="4154467"/>
            <a:ext cx="856445" cy="1019569"/>
            <a:chOff x="2393450" y="2764975"/>
            <a:chExt cx="522400" cy="621900"/>
          </a:xfrm>
        </p:grpSpPr>
        <p:sp>
          <p:nvSpPr>
            <p:cNvPr id="601" name="Google Shape;601;p31"/>
            <p:cNvSpPr/>
            <p:nvPr/>
          </p:nvSpPr>
          <p:spPr>
            <a:xfrm>
              <a:off x="2539900" y="2942375"/>
              <a:ext cx="278625" cy="279225"/>
            </a:xfrm>
            <a:custGeom>
              <a:rect b="b" l="l" r="r" t="t"/>
              <a:pathLst>
                <a:path extrusionOk="0" h="11169" w="11145">
                  <a:moveTo>
                    <a:pt x="5873" y="1"/>
                  </a:moveTo>
                  <a:cubicBezTo>
                    <a:pt x="5840" y="1"/>
                    <a:pt x="5807" y="2"/>
                    <a:pt x="5775" y="4"/>
                  </a:cubicBezTo>
                  <a:cubicBezTo>
                    <a:pt x="5560" y="16"/>
                    <a:pt x="5370" y="39"/>
                    <a:pt x="5179" y="51"/>
                  </a:cubicBezTo>
                  <a:cubicBezTo>
                    <a:pt x="4965" y="63"/>
                    <a:pt x="4763" y="99"/>
                    <a:pt x="4536" y="135"/>
                  </a:cubicBezTo>
                  <a:cubicBezTo>
                    <a:pt x="4382" y="170"/>
                    <a:pt x="4251" y="194"/>
                    <a:pt x="4108" y="242"/>
                  </a:cubicBezTo>
                  <a:lnTo>
                    <a:pt x="4012" y="278"/>
                  </a:lnTo>
                  <a:cubicBezTo>
                    <a:pt x="3846" y="325"/>
                    <a:pt x="3703" y="373"/>
                    <a:pt x="3548" y="432"/>
                  </a:cubicBezTo>
                  <a:lnTo>
                    <a:pt x="3512" y="456"/>
                  </a:lnTo>
                  <a:cubicBezTo>
                    <a:pt x="3334" y="528"/>
                    <a:pt x="3167" y="623"/>
                    <a:pt x="2989" y="706"/>
                  </a:cubicBezTo>
                  <a:cubicBezTo>
                    <a:pt x="2834" y="801"/>
                    <a:pt x="2691" y="885"/>
                    <a:pt x="2560" y="992"/>
                  </a:cubicBezTo>
                  <a:cubicBezTo>
                    <a:pt x="2393" y="1111"/>
                    <a:pt x="2227" y="1230"/>
                    <a:pt x="2096" y="1361"/>
                  </a:cubicBezTo>
                  <a:lnTo>
                    <a:pt x="2060" y="1397"/>
                  </a:lnTo>
                  <a:lnTo>
                    <a:pt x="1703" y="1754"/>
                  </a:lnTo>
                  <a:cubicBezTo>
                    <a:pt x="1560" y="1897"/>
                    <a:pt x="1417" y="2064"/>
                    <a:pt x="1310" y="2242"/>
                  </a:cubicBezTo>
                  <a:cubicBezTo>
                    <a:pt x="1131" y="2492"/>
                    <a:pt x="917" y="2790"/>
                    <a:pt x="738" y="3111"/>
                  </a:cubicBezTo>
                  <a:cubicBezTo>
                    <a:pt x="548" y="3457"/>
                    <a:pt x="381" y="3814"/>
                    <a:pt x="274" y="4159"/>
                  </a:cubicBezTo>
                  <a:cubicBezTo>
                    <a:pt x="238" y="4338"/>
                    <a:pt x="179" y="4504"/>
                    <a:pt x="143" y="4659"/>
                  </a:cubicBezTo>
                  <a:cubicBezTo>
                    <a:pt x="119" y="4814"/>
                    <a:pt x="83" y="4992"/>
                    <a:pt x="60" y="5219"/>
                  </a:cubicBezTo>
                  <a:cubicBezTo>
                    <a:pt x="12" y="5540"/>
                    <a:pt x="0" y="5838"/>
                    <a:pt x="0" y="6112"/>
                  </a:cubicBezTo>
                  <a:cubicBezTo>
                    <a:pt x="0" y="6314"/>
                    <a:pt x="12" y="6528"/>
                    <a:pt x="12" y="6731"/>
                  </a:cubicBezTo>
                  <a:cubicBezTo>
                    <a:pt x="60" y="7005"/>
                    <a:pt x="119" y="7255"/>
                    <a:pt x="191" y="7481"/>
                  </a:cubicBezTo>
                  <a:lnTo>
                    <a:pt x="202" y="7505"/>
                  </a:lnTo>
                  <a:cubicBezTo>
                    <a:pt x="262" y="7683"/>
                    <a:pt x="333" y="7898"/>
                    <a:pt x="429" y="8076"/>
                  </a:cubicBezTo>
                  <a:lnTo>
                    <a:pt x="476" y="8159"/>
                  </a:lnTo>
                  <a:cubicBezTo>
                    <a:pt x="548" y="8302"/>
                    <a:pt x="607" y="8445"/>
                    <a:pt x="691" y="8576"/>
                  </a:cubicBezTo>
                  <a:cubicBezTo>
                    <a:pt x="714" y="8612"/>
                    <a:pt x="726" y="8624"/>
                    <a:pt x="738" y="8660"/>
                  </a:cubicBezTo>
                  <a:cubicBezTo>
                    <a:pt x="774" y="8707"/>
                    <a:pt x="798" y="8779"/>
                    <a:pt x="845" y="8814"/>
                  </a:cubicBezTo>
                  <a:lnTo>
                    <a:pt x="893" y="8874"/>
                  </a:lnTo>
                  <a:lnTo>
                    <a:pt x="988" y="9029"/>
                  </a:lnTo>
                  <a:cubicBezTo>
                    <a:pt x="1131" y="9207"/>
                    <a:pt x="1274" y="9362"/>
                    <a:pt x="1405" y="9517"/>
                  </a:cubicBezTo>
                  <a:cubicBezTo>
                    <a:pt x="1488" y="9588"/>
                    <a:pt x="1560" y="9648"/>
                    <a:pt x="1607" y="9695"/>
                  </a:cubicBezTo>
                  <a:cubicBezTo>
                    <a:pt x="1810" y="9874"/>
                    <a:pt x="1965" y="9993"/>
                    <a:pt x="2119" y="10100"/>
                  </a:cubicBezTo>
                  <a:cubicBezTo>
                    <a:pt x="2691" y="10457"/>
                    <a:pt x="3358" y="10838"/>
                    <a:pt x="4108" y="11005"/>
                  </a:cubicBezTo>
                  <a:cubicBezTo>
                    <a:pt x="4477" y="11100"/>
                    <a:pt x="4858" y="11136"/>
                    <a:pt x="5251" y="11160"/>
                  </a:cubicBezTo>
                  <a:cubicBezTo>
                    <a:pt x="5334" y="11166"/>
                    <a:pt x="5414" y="11169"/>
                    <a:pt x="5501" y="11169"/>
                  </a:cubicBezTo>
                  <a:cubicBezTo>
                    <a:pt x="5587" y="11169"/>
                    <a:pt x="5679" y="11166"/>
                    <a:pt x="5786" y="11160"/>
                  </a:cubicBezTo>
                  <a:cubicBezTo>
                    <a:pt x="5810" y="11160"/>
                    <a:pt x="5846" y="11136"/>
                    <a:pt x="5870" y="11136"/>
                  </a:cubicBezTo>
                  <a:lnTo>
                    <a:pt x="5977" y="11136"/>
                  </a:lnTo>
                  <a:cubicBezTo>
                    <a:pt x="6037" y="11136"/>
                    <a:pt x="6096" y="11136"/>
                    <a:pt x="6144" y="11124"/>
                  </a:cubicBezTo>
                  <a:cubicBezTo>
                    <a:pt x="6167" y="11124"/>
                    <a:pt x="6203" y="11112"/>
                    <a:pt x="6227" y="11112"/>
                  </a:cubicBezTo>
                  <a:cubicBezTo>
                    <a:pt x="6287" y="11088"/>
                    <a:pt x="6334" y="11088"/>
                    <a:pt x="6394" y="11077"/>
                  </a:cubicBezTo>
                  <a:lnTo>
                    <a:pt x="6465" y="11065"/>
                  </a:lnTo>
                  <a:cubicBezTo>
                    <a:pt x="6620" y="11017"/>
                    <a:pt x="6763" y="10993"/>
                    <a:pt x="6906" y="10946"/>
                  </a:cubicBezTo>
                  <a:cubicBezTo>
                    <a:pt x="7096" y="10874"/>
                    <a:pt x="7322" y="10791"/>
                    <a:pt x="7525" y="10707"/>
                  </a:cubicBezTo>
                  <a:cubicBezTo>
                    <a:pt x="7858" y="10576"/>
                    <a:pt x="8180" y="10434"/>
                    <a:pt x="8477" y="10243"/>
                  </a:cubicBezTo>
                  <a:lnTo>
                    <a:pt x="8537" y="10219"/>
                  </a:lnTo>
                  <a:cubicBezTo>
                    <a:pt x="8656" y="10124"/>
                    <a:pt x="8787" y="10053"/>
                    <a:pt x="8906" y="9957"/>
                  </a:cubicBezTo>
                  <a:cubicBezTo>
                    <a:pt x="9132" y="9803"/>
                    <a:pt x="9311" y="9648"/>
                    <a:pt x="9477" y="9517"/>
                  </a:cubicBezTo>
                  <a:cubicBezTo>
                    <a:pt x="9596" y="9410"/>
                    <a:pt x="9716" y="9291"/>
                    <a:pt x="9823" y="9160"/>
                  </a:cubicBezTo>
                  <a:cubicBezTo>
                    <a:pt x="9966" y="8993"/>
                    <a:pt x="10120" y="8814"/>
                    <a:pt x="10251" y="8624"/>
                  </a:cubicBezTo>
                  <a:cubicBezTo>
                    <a:pt x="10335" y="8493"/>
                    <a:pt x="10430" y="8338"/>
                    <a:pt x="10537" y="8159"/>
                  </a:cubicBezTo>
                  <a:cubicBezTo>
                    <a:pt x="10632" y="7981"/>
                    <a:pt x="10728" y="7778"/>
                    <a:pt x="10799" y="7564"/>
                  </a:cubicBezTo>
                  <a:cubicBezTo>
                    <a:pt x="10906" y="7267"/>
                    <a:pt x="10990" y="6921"/>
                    <a:pt x="11073" y="6552"/>
                  </a:cubicBezTo>
                  <a:cubicBezTo>
                    <a:pt x="11109" y="6290"/>
                    <a:pt x="11144" y="6004"/>
                    <a:pt x="11144" y="5731"/>
                  </a:cubicBezTo>
                  <a:cubicBezTo>
                    <a:pt x="11144" y="5635"/>
                    <a:pt x="11144" y="5516"/>
                    <a:pt x="11132" y="5409"/>
                  </a:cubicBezTo>
                  <a:cubicBezTo>
                    <a:pt x="11097" y="4945"/>
                    <a:pt x="11025" y="4588"/>
                    <a:pt x="10918" y="4242"/>
                  </a:cubicBezTo>
                  <a:cubicBezTo>
                    <a:pt x="10859" y="4052"/>
                    <a:pt x="10787" y="3861"/>
                    <a:pt x="10692" y="3647"/>
                  </a:cubicBezTo>
                  <a:cubicBezTo>
                    <a:pt x="10620" y="3492"/>
                    <a:pt x="10549" y="3326"/>
                    <a:pt x="10454" y="3159"/>
                  </a:cubicBezTo>
                  <a:cubicBezTo>
                    <a:pt x="10358" y="2980"/>
                    <a:pt x="10251" y="2814"/>
                    <a:pt x="10144" y="2659"/>
                  </a:cubicBezTo>
                  <a:cubicBezTo>
                    <a:pt x="10097" y="2552"/>
                    <a:pt x="10037" y="2445"/>
                    <a:pt x="9966" y="2337"/>
                  </a:cubicBezTo>
                  <a:lnTo>
                    <a:pt x="9918" y="2266"/>
                  </a:lnTo>
                  <a:lnTo>
                    <a:pt x="9739" y="2004"/>
                  </a:lnTo>
                  <a:lnTo>
                    <a:pt x="9716" y="1968"/>
                  </a:lnTo>
                  <a:cubicBezTo>
                    <a:pt x="9620" y="1849"/>
                    <a:pt x="9537" y="1730"/>
                    <a:pt x="9442" y="1623"/>
                  </a:cubicBezTo>
                  <a:cubicBezTo>
                    <a:pt x="9358" y="1528"/>
                    <a:pt x="9263" y="1421"/>
                    <a:pt x="9168" y="1313"/>
                  </a:cubicBezTo>
                  <a:cubicBezTo>
                    <a:pt x="9085" y="1242"/>
                    <a:pt x="9013" y="1171"/>
                    <a:pt x="8942" y="1111"/>
                  </a:cubicBezTo>
                  <a:lnTo>
                    <a:pt x="8882" y="1063"/>
                  </a:lnTo>
                  <a:cubicBezTo>
                    <a:pt x="8823" y="1016"/>
                    <a:pt x="8763" y="956"/>
                    <a:pt x="8692" y="921"/>
                  </a:cubicBezTo>
                  <a:cubicBezTo>
                    <a:pt x="8656" y="885"/>
                    <a:pt x="8632" y="873"/>
                    <a:pt x="8596" y="837"/>
                  </a:cubicBezTo>
                  <a:cubicBezTo>
                    <a:pt x="8549" y="790"/>
                    <a:pt x="8489" y="766"/>
                    <a:pt x="8453" y="730"/>
                  </a:cubicBezTo>
                  <a:cubicBezTo>
                    <a:pt x="8418" y="718"/>
                    <a:pt x="8394" y="706"/>
                    <a:pt x="8370" y="694"/>
                  </a:cubicBezTo>
                  <a:cubicBezTo>
                    <a:pt x="8120" y="528"/>
                    <a:pt x="7822" y="373"/>
                    <a:pt x="7525" y="289"/>
                  </a:cubicBezTo>
                  <a:cubicBezTo>
                    <a:pt x="7346" y="230"/>
                    <a:pt x="7144" y="170"/>
                    <a:pt x="6882" y="123"/>
                  </a:cubicBezTo>
                  <a:cubicBezTo>
                    <a:pt x="6691" y="75"/>
                    <a:pt x="6501" y="51"/>
                    <a:pt x="6310" y="39"/>
                  </a:cubicBezTo>
                  <a:cubicBezTo>
                    <a:pt x="6165" y="20"/>
                    <a:pt x="6019" y="1"/>
                    <a:pt x="5873" y="1"/>
                  </a:cubicBezTo>
                  <a:close/>
                </a:path>
              </a:pathLst>
            </a:custGeom>
            <a:solidFill>
              <a:srgbClr val="FFC7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1"/>
            <p:cNvSpPr/>
            <p:nvPr/>
          </p:nvSpPr>
          <p:spPr>
            <a:xfrm>
              <a:off x="2561625" y="2764975"/>
              <a:ext cx="302725" cy="621900"/>
            </a:xfrm>
            <a:custGeom>
              <a:rect b="b" l="l" r="r" t="t"/>
              <a:pathLst>
                <a:path extrusionOk="0" h="24876" w="12109">
                  <a:moveTo>
                    <a:pt x="415" y="0"/>
                  </a:moveTo>
                  <a:cubicBezTo>
                    <a:pt x="252" y="0"/>
                    <a:pt x="90" y="105"/>
                    <a:pt x="36" y="277"/>
                  </a:cubicBezTo>
                  <a:cubicBezTo>
                    <a:pt x="24" y="313"/>
                    <a:pt x="0" y="361"/>
                    <a:pt x="48" y="420"/>
                  </a:cubicBezTo>
                  <a:cubicBezTo>
                    <a:pt x="48" y="551"/>
                    <a:pt x="107" y="682"/>
                    <a:pt x="226" y="766"/>
                  </a:cubicBezTo>
                  <a:cubicBezTo>
                    <a:pt x="334" y="825"/>
                    <a:pt x="441" y="897"/>
                    <a:pt x="536" y="956"/>
                  </a:cubicBezTo>
                  <a:cubicBezTo>
                    <a:pt x="679" y="1028"/>
                    <a:pt x="810" y="1087"/>
                    <a:pt x="941" y="1159"/>
                  </a:cubicBezTo>
                  <a:cubicBezTo>
                    <a:pt x="1167" y="1278"/>
                    <a:pt x="1393" y="1385"/>
                    <a:pt x="1608" y="1504"/>
                  </a:cubicBezTo>
                  <a:cubicBezTo>
                    <a:pt x="2000" y="1694"/>
                    <a:pt x="2381" y="1897"/>
                    <a:pt x="2774" y="2099"/>
                  </a:cubicBezTo>
                  <a:cubicBezTo>
                    <a:pt x="3120" y="2290"/>
                    <a:pt x="3453" y="2492"/>
                    <a:pt x="3786" y="2694"/>
                  </a:cubicBezTo>
                  <a:cubicBezTo>
                    <a:pt x="4406" y="3087"/>
                    <a:pt x="5025" y="3480"/>
                    <a:pt x="5620" y="3921"/>
                  </a:cubicBezTo>
                  <a:cubicBezTo>
                    <a:pt x="6168" y="4337"/>
                    <a:pt x="6668" y="4778"/>
                    <a:pt x="7180" y="5242"/>
                  </a:cubicBezTo>
                  <a:cubicBezTo>
                    <a:pt x="7323" y="5385"/>
                    <a:pt x="7477" y="5540"/>
                    <a:pt x="7620" y="5707"/>
                  </a:cubicBezTo>
                  <a:cubicBezTo>
                    <a:pt x="7775" y="5861"/>
                    <a:pt x="7942" y="6040"/>
                    <a:pt x="8085" y="6242"/>
                  </a:cubicBezTo>
                  <a:cubicBezTo>
                    <a:pt x="8239" y="6433"/>
                    <a:pt x="8382" y="6612"/>
                    <a:pt x="8513" y="6802"/>
                  </a:cubicBezTo>
                  <a:cubicBezTo>
                    <a:pt x="8573" y="6897"/>
                    <a:pt x="8656" y="6993"/>
                    <a:pt x="8716" y="7088"/>
                  </a:cubicBezTo>
                  <a:cubicBezTo>
                    <a:pt x="8751" y="7147"/>
                    <a:pt x="8799" y="7219"/>
                    <a:pt x="8847" y="7290"/>
                  </a:cubicBezTo>
                  <a:cubicBezTo>
                    <a:pt x="8906" y="7409"/>
                    <a:pt x="8978" y="7528"/>
                    <a:pt x="9037" y="7647"/>
                  </a:cubicBezTo>
                  <a:cubicBezTo>
                    <a:pt x="9108" y="7802"/>
                    <a:pt x="9168" y="7933"/>
                    <a:pt x="9251" y="8088"/>
                  </a:cubicBezTo>
                  <a:cubicBezTo>
                    <a:pt x="9382" y="8338"/>
                    <a:pt x="9501" y="8600"/>
                    <a:pt x="9609" y="8874"/>
                  </a:cubicBezTo>
                  <a:cubicBezTo>
                    <a:pt x="9799" y="9362"/>
                    <a:pt x="9978" y="9886"/>
                    <a:pt x="10121" y="10386"/>
                  </a:cubicBezTo>
                  <a:cubicBezTo>
                    <a:pt x="10180" y="10612"/>
                    <a:pt x="10240" y="10838"/>
                    <a:pt x="10299" y="11076"/>
                  </a:cubicBezTo>
                  <a:cubicBezTo>
                    <a:pt x="10335" y="11195"/>
                    <a:pt x="10359" y="11315"/>
                    <a:pt x="10382" y="11434"/>
                  </a:cubicBezTo>
                  <a:cubicBezTo>
                    <a:pt x="10406" y="11576"/>
                    <a:pt x="10418" y="11731"/>
                    <a:pt x="10454" y="11874"/>
                  </a:cubicBezTo>
                  <a:cubicBezTo>
                    <a:pt x="10466" y="12017"/>
                    <a:pt x="10478" y="12136"/>
                    <a:pt x="10502" y="12267"/>
                  </a:cubicBezTo>
                  <a:cubicBezTo>
                    <a:pt x="10513" y="12386"/>
                    <a:pt x="10513" y="12493"/>
                    <a:pt x="10525" y="12589"/>
                  </a:cubicBezTo>
                  <a:cubicBezTo>
                    <a:pt x="10537" y="12827"/>
                    <a:pt x="10561" y="13053"/>
                    <a:pt x="10573" y="13291"/>
                  </a:cubicBezTo>
                  <a:cubicBezTo>
                    <a:pt x="10585" y="13648"/>
                    <a:pt x="10585" y="14005"/>
                    <a:pt x="10561" y="14363"/>
                  </a:cubicBezTo>
                  <a:cubicBezTo>
                    <a:pt x="10537" y="14482"/>
                    <a:pt x="10537" y="14601"/>
                    <a:pt x="10525" y="14708"/>
                  </a:cubicBezTo>
                  <a:cubicBezTo>
                    <a:pt x="10513" y="14815"/>
                    <a:pt x="10502" y="14934"/>
                    <a:pt x="10478" y="15029"/>
                  </a:cubicBezTo>
                  <a:cubicBezTo>
                    <a:pt x="10466" y="15172"/>
                    <a:pt x="10442" y="15303"/>
                    <a:pt x="10406" y="15434"/>
                  </a:cubicBezTo>
                  <a:lnTo>
                    <a:pt x="10323" y="15744"/>
                  </a:lnTo>
                  <a:cubicBezTo>
                    <a:pt x="10287" y="15839"/>
                    <a:pt x="10263" y="15910"/>
                    <a:pt x="10228" y="16006"/>
                  </a:cubicBezTo>
                  <a:cubicBezTo>
                    <a:pt x="10204" y="16089"/>
                    <a:pt x="10168" y="16196"/>
                    <a:pt x="10121" y="16279"/>
                  </a:cubicBezTo>
                  <a:cubicBezTo>
                    <a:pt x="10085" y="16387"/>
                    <a:pt x="10037" y="16482"/>
                    <a:pt x="9990" y="16577"/>
                  </a:cubicBezTo>
                  <a:cubicBezTo>
                    <a:pt x="9966" y="16625"/>
                    <a:pt x="9942" y="16672"/>
                    <a:pt x="9918" y="16720"/>
                  </a:cubicBezTo>
                  <a:lnTo>
                    <a:pt x="9382" y="17649"/>
                  </a:lnTo>
                  <a:cubicBezTo>
                    <a:pt x="9275" y="17827"/>
                    <a:pt x="9192" y="17994"/>
                    <a:pt x="9085" y="18173"/>
                  </a:cubicBezTo>
                  <a:cubicBezTo>
                    <a:pt x="8989" y="18339"/>
                    <a:pt x="8894" y="18482"/>
                    <a:pt x="8799" y="18637"/>
                  </a:cubicBezTo>
                  <a:cubicBezTo>
                    <a:pt x="8454" y="19185"/>
                    <a:pt x="8013" y="19661"/>
                    <a:pt x="7561" y="20137"/>
                  </a:cubicBezTo>
                  <a:lnTo>
                    <a:pt x="6989" y="20720"/>
                  </a:lnTo>
                  <a:cubicBezTo>
                    <a:pt x="6894" y="20792"/>
                    <a:pt x="6811" y="20887"/>
                    <a:pt x="6715" y="20959"/>
                  </a:cubicBezTo>
                  <a:cubicBezTo>
                    <a:pt x="6608" y="21042"/>
                    <a:pt x="6513" y="21149"/>
                    <a:pt x="6394" y="21244"/>
                  </a:cubicBezTo>
                  <a:cubicBezTo>
                    <a:pt x="6108" y="21459"/>
                    <a:pt x="5822" y="21673"/>
                    <a:pt x="5537" y="21899"/>
                  </a:cubicBezTo>
                  <a:cubicBezTo>
                    <a:pt x="5239" y="22113"/>
                    <a:pt x="4965" y="22340"/>
                    <a:pt x="4667" y="22566"/>
                  </a:cubicBezTo>
                  <a:cubicBezTo>
                    <a:pt x="4370" y="22768"/>
                    <a:pt x="4072" y="22995"/>
                    <a:pt x="3751" y="23209"/>
                  </a:cubicBezTo>
                  <a:cubicBezTo>
                    <a:pt x="3477" y="23411"/>
                    <a:pt x="3179" y="23590"/>
                    <a:pt x="2882" y="23768"/>
                  </a:cubicBezTo>
                  <a:cubicBezTo>
                    <a:pt x="2739" y="23864"/>
                    <a:pt x="2596" y="23935"/>
                    <a:pt x="2465" y="24018"/>
                  </a:cubicBezTo>
                  <a:cubicBezTo>
                    <a:pt x="2489" y="23995"/>
                    <a:pt x="2524" y="23983"/>
                    <a:pt x="2548" y="23959"/>
                  </a:cubicBezTo>
                  <a:lnTo>
                    <a:pt x="2548" y="23959"/>
                  </a:lnTo>
                  <a:cubicBezTo>
                    <a:pt x="2381" y="24066"/>
                    <a:pt x="2239" y="24161"/>
                    <a:pt x="2072" y="24245"/>
                  </a:cubicBezTo>
                  <a:cubicBezTo>
                    <a:pt x="1989" y="24304"/>
                    <a:pt x="1893" y="24352"/>
                    <a:pt x="1810" y="24411"/>
                  </a:cubicBezTo>
                  <a:cubicBezTo>
                    <a:pt x="1750" y="24459"/>
                    <a:pt x="1655" y="24483"/>
                    <a:pt x="1596" y="24542"/>
                  </a:cubicBezTo>
                  <a:cubicBezTo>
                    <a:pt x="1524" y="24578"/>
                    <a:pt x="1477" y="24650"/>
                    <a:pt x="1488" y="24721"/>
                  </a:cubicBezTo>
                  <a:cubicBezTo>
                    <a:pt x="1512" y="24792"/>
                    <a:pt x="1584" y="24852"/>
                    <a:pt x="1655" y="24852"/>
                  </a:cubicBezTo>
                  <a:cubicBezTo>
                    <a:pt x="1727" y="24876"/>
                    <a:pt x="1810" y="24876"/>
                    <a:pt x="1881" y="24876"/>
                  </a:cubicBezTo>
                  <a:cubicBezTo>
                    <a:pt x="1941" y="24876"/>
                    <a:pt x="2012" y="24876"/>
                    <a:pt x="2084" y="24852"/>
                  </a:cubicBezTo>
                  <a:lnTo>
                    <a:pt x="2584" y="24769"/>
                  </a:lnTo>
                  <a:cubicBezTo>
                    <a:pt x="2917" y="24697"/>
                    <a:pt x="3263" y="24602"/>
                    <a:pt x="3596" y="24495"/>
                  </a:cubicBezTo>
                  <a:cubicBezTo>
                    <a:pt x="3894" y="24411"/>
                    <a:pt x="4191" y="24304"/>
                    <a:pt x="4489" y="24185"/>
                  </a:cubicBezTo>
                  <a:cubicBezTo>
                    <a:pt x="4620" y="24126"/>
                    <a:pt x="4763" y="24078"/>
                    <a:pt x="4906" y="24007"/>
                  </a:cubicBezTo>
                  <a:cubicBezTo>
                    <a:pt x="5060" y="23935"/>
                    <a:pt x="5227" y="23864"/>
                    <a:pt x="5382" y="23768"/>
                  </a:cubicBezTo>
                  <a:cubicBezTo>
                    <a:pt x="5537" y="23685"/>
                    <a:pt x="5703" y="23578"/>
                    <a:pt x="5870" y="23483"/>
                  </a:cubicBezTo>
                  <a:cubicBezTo>
                    <a:pt x="6072" y="23352"/>
                    <a:pt x="6275" y="23233"/>
                    <a:pt x="6477" y="23102"/>
                  </a:cubicBezTo>
                  <a:cubicBezTo>
                    <a:pt x="6787" y="22923"/>
                    <a:pt x="7073" y="22697"/>
                    <a:pt x="7370" y="22494"/>
                  </a:cubicBezTo>
                  <a:cubicBezTo>
                    <a:pt x="7525" y="22387"/>
                    <a:pt x="7656" y="22268"/>
                    <a:pt x="7799" y="22149"/>
                  </a:cubicBezTo>
                  <a:cubicBezTo>
                    <a:pt x="7954" y="22030"/>
                    <a:pt x="8085" y="21899"/>
                    <a:pt x="8216" y="21780"/>
                  </a:cubicBezTo>
                  <a:cubicBezTo>
                    <a:pt x="8335" y="21673"/>
                    <a:pt x="8477" y="21542"/>
                    <a:pt x="8597" y="21423"/>
                  </a:cubicBezTo>
                  <a:cubicBezTo>
                    <a:pt x="8716" y="21316"/>
                    <a:pt x="8811" y="21197"/>
                    <a:pt x="8918" y="21078"/>
                  </a:cubicBezTo>
                  <a:cubicBezTo>
                    <a:pt x="8966" y="21018"/>
                    <a:pt x="9025" y="20970"/>
                    <a:pt x="9073" y="20911"/>
                  </a:cubicBezTo>
                  <a:cubicBezTo>
                    <a:pt x="9287" y="20649"/>
                    <a:pt x="9525" y="20363"/>
                    <a:pt x="9740" y="20078"/>
                  </a:cubicBezTo>
                  <a:cubicBezTo>
                    <a:pt x="9966" y="19780"/>
                    <a:pt x="10180" y="19494"/>
                    <a:pt x="10382" y="19185"/>
                  </a:cubicBezTo>
                  <a:cubicBezTo>
                    <a:pt x="10478" y="19006"/>
                    <a:pt x="10597" y="18839"/>
                    <a:pt x="10704" y="18661"/>
                  </a:cubicBezTo>
                  <a:cubicBezTo>
                    <a:pt x="10811" y="18518"/>
                    <a:pt x="10894" y="18351"/>
                    <a:pt x="10990" y="18184"/>
                  </a:cubicBezTo>
                  <a:cubicBezTo>
                    <a:pt x="11073" y="18053"/>
                    <a:pt x="11133" y="17911"/>
                    <a:pt x="11216" y="17768"/>
                  </a:cubicBezTo>
                  <a:cubicBezTo>
                    <a:pt x="11240" y="17708"/>
                    <a:pt x="11287" y="17649"/>
                    <a:pt x="11311" y="17577"/>
                  </a:cubicBezTo>
                  <a:cubicBezTo>
                    <a:pt x="11394" y="17411"/>
                    <a:pt x="11466" y="17256"/>
                    <a:pt x="11525" y="17077"/>
                  </a:cubicBezTo>
                  <a:cubicBezTo>
                    <a:pt x="11585" y="16899"/>
                    <a:pt x="11645" y="16720"/>
                    <a:pt x="11704" y="16518"/>
                  </a:cubicBezTo>
                  <a:lnTo>
                    <a:pt x="11835" y="15982"/>
                  </a:lnTo>
                  <a:cubicBezTo>
                    <a:pt x="11871" y="15851"/>
                    <a:pt x="11895" y="15732"/>
                    <a:pt x="11930" y="15601"/>
                  </a:cubicBezTo>
                  <a:cubicBezTo>
                    <a:pt x="11954" y="15506"/>
                    <a:pt x="11966" y="15410"/>
                    <a:pt x="11990" y="15315"/>
                  </a:cubicBezTo>
                  <a:cubicBezTo>
                    <a:pt x="12002" y="15148"/>
                    <a:pt x="12026" y="14994"/>
                    <a:pt x="12049" y="14827"/>
                  </a:cubicBezTo>
                  <a:cubicBezTo>
                    <a:pt x="12073" y="14470"/>
                    <a:pt x="12109" y="14112"/>
                    <a:pt x="12109" y="13743"/>
                  </a:cubicBezTo>
                  <a:cubicBezTo>
                    <a:pt x="12109" y="13303"/>
                    <a:pt x="12109" y="12874"/>
                    <a:pt x="12073" y="12446"/>
                  </a:cubicBezTo>
                  <a:cubicBezTo>
                    <a:pt x="12061" y="12255"/>
                    <a:pt x="12026" y="12053"/>
                    <a:pt x="12014" y="11862"/>
                  </a:cubicBezTo>
                  <a:cubicBezTo>
                    <a:pt x="11990" y="11684"/>
                    <a:pt x="11954" y="11493"/>
                    <a:pt x="11930" y="11315"/>
                  </a:cubicBezTo>
                  <a:cubicBezTo>
                    <a:pt x="11871" y="10945"/>
                    <a:pt x="11775" y="10588"/>
                    <a:pt x="11692" y="10231"/>
                  </a:cubicBezTo>
                  <a:cubicBezTo>
                    <a:pt x="11597" y="9814"/>
                    <a:pt x="11466" y="9410"/>
                    <a:pt x="11335" y="9005"/>
                  </a:cubicBezTo>
                  <a:cubicBezTo>
                    <a:pt x="11216" y="8659"/>
                    <a:pt x="11061" y="8326"/>
                    <a:pt x="10930" y="7993"/>
                  </a:cubicBezTo>
                  <a:cubicBezTo>
                    <a:pt x="10799" y="7671"/>
                    <a:pt x="10632" y="7338"/>
                    <a:pt x="10466" y="7028"/>
                  </a:cubicBezTo>
                  <a:cubicBezTo>
                    <a:pt x="10442" y="6957"/>
                    <a:pt x="10394" y="6897"/>
                    <a:pt x="10347" y="6814"/>
                  </a:cubicBezTo>
                  <a:cubicBezTo>
                    <a:pt x="10275" y="6683"/>
                    <a:pt x="10216" y="6552"/>
                    <a:pt x="10121" y="6433"/>
                  </a:cubicBezTo>
                  <a:cubicBezTo>
                    <a:pt x="10037" y="6302"/>
                    <a:pt x="9942" y="6147"/>
                    <a:pt x="9847" y="6016"/>
                  </a:cubicBezTo>
                  <a:cubicBezTo>
                    <a:pt x="9620" y="5719"/>
                    <a:pt x="9382" y="5433"/>
                    <a:pt x="9144" y="5147"/>
                  </a:cubicBezTo>
                  <a:cubicBezTo>
                    <a:pt x="9025" y="5016"/>
                    <a:pt x="8894" y="4873"/>
                    <a:pt x="8751" y="4742"/>
                  </a:cubicBezTo>
                  <a:cubicBezTo>
                    <a:pt x="8597" y="4552"/>
                    <a:pt x="8394" y="4385"/>
                    <a:pt x="8216" y="4218"/>
                  </a:cubicBezTo>
                  <a:cubicBezTo>
                    <a:pt x="7954" y="3968"/>
                    <a:pt x="7668" y="3730"/>
                    <a:pt x="7382" y="3492"/>
                  </a:cubicBezTo>
                  <a:cubicBezTo>
                    <a:pt x="7239" y="3373"/>
                    <a:pt x="7108" y="3266"/>
                    <a:pt x="6953" y="3147"/>
                  </a:cubicBezTo>
                  <a:cubicBezTo>
                    <a:pt x="6822" y="3040"/>
                    <a:pt x="6692" y="2933"/>
                    <a:pt x="6549" y="2849"/>
                  </a:cubicBezTo>
                  <a:cubicBezTo>
                    <a:pt x="5941" y="2444"/>
                    <a:pt x="5322" y="2063"/>
                    <a:pt x="4679" y="1682"/>
                  </a:cubicBezTo>
                  <a:cubicBezTo>
                    <a:pt x="4013" y="1301"/>
                    <a:pt x="3322" y="968"/>
                    <a:pt x="2620" y="670"/>
                  </a:cubicBezTo>
                  <a:cubicBezTo>
                    <a:pt x="2286" y="527"/>
                    <a:pt x="1941" y="397"/>
                    <a:pt x="1584" y="277"/>
                  </a:cubicBezTo>
                  <a:cubicBezTo>
                    <a:pt x="1417" y="230"/>
                    <a:pt x="1238" y="170"/>
                    <a:pt x="1072" y="123"/>
                  </a:cubicBezTo>
                  <a:cubicBezTo>
                    <a:pt x="953" y="99"/>
                    <a:pt x="834" y="51"/>
                    <a:pt x="715" y="39"/>
                  </a:cubicBezTo>
                  <a:cubicBezTo>
                    <a:pt x="643" y="16"/>
                    <a:pt x="560" y="16"/>
                    <a:pt x="465" y="4"/>
                  </a:cubicBezTo>
                  <a:cubicBezTo>
                    <a:pt x="448" y="1"/>
                    <a:pt x="431" y="0"/>
                    <a:pt x="415"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1"/>
            <p:cNvSpPr/>
            <p:nvPr/>
          </p:nvSpPr>
          <p:spPr>
            <a:xfrm>
              <a:off x="2427075" y="2767275"/>
              <a:ext cx="190775" cy="618625"/>
            </a:xfrm>
            <a:custGeom>
              <a:rect b="b" l="l" r="r" t="t"/>
              <a:pathLst>
                <a:path extrusionOk="0" h="24745" w="7631">
                  <a:moveTo>
                    <a:pt x="6763" y="23069"/>
                  </a:moveTo>
                  <a:lnTo>
                    <a:pt x="6787" y="23081"/>
                  </a:lnTo>
                  <a:lnTo>
                    <a:pt x="6811" y="23117"/>
                  </a:lnTo>
                  <a:lnTo>
                    <a:pt x="6763" y="23069"/>
                  </a:lnTo>
                  <a:close/>
                  <a:moveTo>
                    <a:pt x="5942" y="0"/>
                  </a:moveTo>
                  <a:cubicBezTo>
                    <a:pt x="5910" y="0"/>
                    <a:pt x="5878" y="6"/>
                    <a:pt x="5847" y="19"/>
                  </a:cubicBezTo>
                  <a:cubicBezTo>
                    <a:pt x="5811" y="31"/>
                    <a:pt x="5799" y="43"/>
                    <a:pt x="5775" y="66"/>
                  </a:cubicBezTo>
                  <a:cubicBezTo>
                    <a:pt x="5489" y="185"/>
                    <a:pt x="5275" y="388"/>
                    <a:pt x="5061" y="578"/>
                  </a:cubicBezTo>
                  <a:cubicBezTo>
                    <a:pt x="4811" y="805"/>
                    <a:pt x="4573" y="1055"/>
                    <a:pt x="4334" y="1293"/>
                  </a:cubicBezTo>
                  <a:cubicBezTo>
                    <a:pt x="4073" y="1567"/>
                    <a:pt x="3834" y="1829"/>
                    <a:pt x="3620" y="2114"/>
                  </a:cubicBezTo>
                  <a:cubicBezTo>
                    <a:pt x="3513" y="2269"/>
                    <a:pt x="3394" y="2400"/>
                    <a:pt x="3287" y="2543"/>
                  </a:cubicBezTo>
                  <a:cubicBezTo>
                    <a:pt x="3168" y="2710"/>
                    <a:pt x="3060" y="2864"/>
                    <a:pt x="2953" y="3019"/>
                  </a:cubicBezTo>
                  <a:cubicBezTo>
                    <a:pt x="2739" y="3364"/>
                    <a:pt x="2525" y="3710"/>
                    <a:pt x="2334" y="4067"/>
                  </a:cubicBezTo>
                  <a:cubicBezTo>
                    <a:pt x="2156" y="4412"/>
                    <a:pt x="1977" y="4734"/>
                    <a:pt x="1798" y="5079"/>
                  </a:cubicBezTo>
                  <a:cubicBezTo>
                    <a:pt x="1632" y="5388"/>
                    <a:pt x="1501" y="5722"/>
                    <a:pt x="1370" y="6043"/>
                  </a:cubicBezTo>
                  <a:cubicBezTo>
                    <a:pt x="1215" y="6389"/>
                    <a:pt x="1084" y="6734"/>
                    <a:pt x="953" y="7091"/>
                  </a:cubicBezTo>
                  <a:cubicBezTo>
                    <a:pt x="798" y="7460"/>
                    <a:pt x="679" y="7865"/>
                    <a:pt x="572" y="8246"/>
                  </a:cubicBezTo>
                  <a:cubicBezTo>
                    <a:pt x="489" y="8591"/>
                    <a:pt x="382" y="8937"/>
                    <a:pt x="310" y="9270"/>
                  </a:cubicBezTo>
                  <a:cubicBezTo>
                    <a:pt x="263" y="9472"/>
                    <a:pt x="227" y="9651"/>
                    <a:pt x="191" y="9841"/>
                  </a:cubicBezTo>
                  <a:cubicBezTo>
                    <a:pt x="167" y="10032"/>
                    <a:pt x="132" y="10246"/>
                    <a:pt x="108" y="10437"/>
                  </a:cubicBezTo>
                  <a:cubicBezTo>
                    <a:pt x="72" y="10615"/>
                    <a:pt x="60" y="10794"/>
                    <a:pt x="48" y="10973"/>
                  </a:cubicBezTo>
                  <a:cubicBezTo>
                    <a:pt x="24" y="11139"/>
                    <a:pt x="12" y="11294"/>
                    <a:pt x="12" y="11461"/>
                  </a:cubicBezTo>
                  <a:cubicBezTo>
                    <a:pt x="12" y="11687"/>
                    <a:pt x="1" y="11889"/>
                    <a:pt x="24" y="12127"/>
                  </a:cubicBezTo>
                  <a:lnTo>
                    <a:pt x="24" y="12187"/>
                  </a:lnTo>
                  <a:cubicBezTo>
                    <a:pt x="48" y="12389"/>
                    <a:pt x="48" y="12580"/>
                    <a:pt x="60" y="12770"/>
                  </a:cubicBezTo>
                  <a:cubicBezTo>
                    <a:pt x="84" y="13116"/>
                    <a:pt x="143" y="13461"/>
                    <a:pt x="191" y="13794"/>
                  </a:cubicBezTo>
                  <a:lnTo>
                    <a:pt x="286" y="14378"/>
                  </a:lnTo>
                  <a:cubicBezTo>
                    <a:pt x="322" y="14556"/>
                    <a:pt x="358" y="14747"/>
                    <a:pt x="405" y="14925"/>
                  </a:cubicBezTo>
                  <a:cubicBezTo>
                    <a:pt x="489" y="15342"/>
                    <a:pt x="608" y="15759"/>
                    <a:pt x="727" y="16164"/>
                  </a:cubicBezTo>
                  <a:cubicBezTo>
                    <a:pt x="834" y="16509"/>
                    <a:pt x="941" y="16854"/>
                    <a:pt x="1060" y="17176"/>
                  </a:cubicBezTo>
                  <a:cubicBezTo>
                    <a:pt x="1179" y="17509"/>
                    <a:pt x="1310" y="17819"/>
                    <a:pt x="1441" y="18128"/>
                  </a:cubicBezTo>
                  <a:cubicBezTo>
                    <a:pt x="1596" y="18473"/>
                    <a:pt x="1751" y="18795"/>
                    <a:pt x="1929" y="19140"/>
                  </a:cubicBezTo>
                  <a:cubicBezTo>
                    <a:pt x="2132" y="19509"/>
                    <a:pt x="2346" y="19866"/>
                    <a:pt x="2572" y="20224"/>
                  </a:cubicBezTo>
                  <a:cubicBezTo>
                    <a:pt x="2763" y="20521"/>
                    <a:pt x="2965" y="20819"/>
                    <a:pt x="3180" y="21105"/>
                  </a:cubicBezTo>
                  <a:lnTo>
                    <a:pt x="3894" y="21950"/>
                  </a:lnTo>
                  <a:cubicBezTo>
                    <a:pt x="4144" y="22248"/>
                    <a:pt x="4418" y="22545"/>
                    <a:pt x="4704" y="22831"/>
                  </a:cubicBezTo>
                  <a:cubicBezTo>
                    <a:pt x="4835" y="22950"/>
                    <a:pt x="4954" y="23069"/>
                    <a:pt x="5073" y="23200"/>
                  </a:cubicBezTo>
                  <a:cubicBezTo>
                    <a:pt x="5192" y="23319"/>
                    <a:pt x="5311" y="23462"/>
                    <a:pt x="5430" y="23581"/>
                  </a:cubicBezTo>
                  <a:cubicBezTo>
                    <a:pt x="5680" y="23831"/>
                    <a:pt x="5954" y="24057"/>
                    <a:pt x="6251" y="24260"/>
                  </a:cubicBezTo>
                  <a:cubicBezTo>
                    <a:pt x="6382" y="24355"/>
                    <a:pt x="6501" y="24438"/>
                    <a:pt x="6632" y="24534"/>
                  </a:cubicBezTo>
                  <a:cubicBezTo>
                    <a:pt x="6775" y="24617"/>
                    <a:pt x="6894" y="24712"/>
                    <a:pt x="7037" y="24736"/>
                  </a:cubicBezTo>
                  <a:cubicBezTo>
                    <a:pt x="7065" y="24741"/>
                    <a:pt x="7093" y="24744"/>
                    <a:pt x="7120" y="24744"/>
                  </a:cubicBezTo>
                  <a:cubicBezTo>
                    <a:pt x="7396" y="24744"/>
                    <a:pt x="7630" y="24483"/>
                    <a:pt x="7609" y="24212"/>
                  </a:cubicBezTo>
                  <a:cubicBezTo>
                    <a:pt x="7585" y="24081"/>
                    <a:pt x="7525" y="23962"/>
                    <a:pt x="7454" y="23855"/>
                  </a:cubicBezTo>
                  <a:cubicBezTo>
                    <a:pt x="7406" y="23784"/>
                    <a:pt x="7359" y="23712"/>
                    <a:pt x="7311" y="23641"/>
                  </a:cubicBezTo>
                  <a:cubicBezTo>
                    <a:pt x="7156" y="23438"/>
                    <a:pt x="6990" y="23260"/>
                    <a:pt x="6823" y="23081"/>
                  </a:cubicBezTo>
                  <a:cubicBezTo>
                    <a:pt x="6609" y="22843"/>
                    <a:pt x="6370" y="22605"/>
                    <a:pt x="6132" y="22367"/>
                  </a:cubicBezTo>
                  <a:cubicBezTo>
                    <a:pt x="5966" y="22212"/>
                    <a:pt x="5799" y="22057"/>
                    <a:pt x="5632" y="21891"/>
                  </a:cubicBezTo>
                  <a:cubicBezTo>
                    <a:pt x="5573" y="21819"/>
                    <a:pt x="5513" y="21760"/>
                    <a:pt x="5454" y="21688"/>
                  </a:cubicBezTo>
                  <a:cubicBezTo>
                    <a:pt x="5239" y="21414"/>
                    <a:pt x="5001" y="21152"/>
                    <a:pt x="4787" y="20867"/>
                  </a:cubicBezTo>
                  <a:cubicBezTo>
                    <a:pt x="4668" y="20700"/>
                    <a:pt x="4549" y="20521"/>
                    <a:pt x="4430" y="20367"/>
                  </a:cubicBezTo>
                  <a:cubicBezTo>
                    <a:pt x="4346" y="20224"/>
                    <a:pt x="4263" y="20081"/>
                    <a:pt x="4180" y="19950"/>
                  </a:cubicBezTo>
                  <a:cubicBezTo>
                    <a:pt x="3989" y="19652"/>
                    <a:pt x="3811" y="19354"/>
                    <a:pt x="3632" y="19057"/>
                  </a:cubicBezTo>
                  <a:cubicBezTo>
                    <a:pt x="3465" y="18759"/>
                    <a:pt x="3287" y="18462"/>
                    <a:pt x="3120" y="18164"/>
                  </a:cubicBezTo>
                  <a:cubicBezTo>
                    <a:pt x="2870" y="17688"/>
                    <a:pt x="2620" y="17188"/>
                    <a:pt x="2418" y="16687"/>
                  </a:cubicBezTo>
                  <a:cubicBezTo>
                    <a:pt x="2298" y="16390"/>
                    <a:pt x="2203" y="16092"/>
                    <a:pt x="2108" y="15795"/>
                  </a:cubicBezTo>
                  <a:cubicBezTo>
                    <a:pt x="2037" y="15544"/>
                    <a:pt x="1977" y="15306"/>
                    <a:pt x="1917" y="15044"/>
                  </a:cubicBezTo>
                  <a:cubicBezTo>
                    <a:pt x="1858" y="14842"/>
                    <a:pt x="1810" y="14616"/>
                    <a:pt x="1787" y="14390"/>
                  </a:cubicBezTo>
                  <a:cubicBezTo>
                    <a:pt x="1739" y="14128"/>
                    <a:pt x="1679" y="13842"/>
                    <a:pt x="1667" y="13580"/>
                  </a:cubicBezTo>
                  <a:cubicBezTo>
                    <a:pt x="1656" y="13306"/>
                    <a:pt x="1620" y="13020"/>
                    <a:pt x="1620" y="12758"/>
                  </a:cubicBezTo>
                  <a:cubicBezTo>
                    <a:pt x="1620" y="12532"/>
                    <a:pt x="1632" y="12330"/>
                    <a:pt x="1632" y="12104"/>
                  </a:cubicBezTo>
                  <a:cubicBezTo>
                    <a:pt x="1632" y="11973"/>
                    <a:pt x="1632" y="11854"/>
                    <a:pt x="1656" y="11711"/>
                  </a:cubicBezTo>
                  <a:cubicBezTo>
                    <a:pt x="1667" y="11556"/>
                    <a:pt x="1667" y="11389"/>
                    <a:pt x="1691" y="11234"/>
                  </a:cubicBezTo>
                  <a:cubicBezTo>
                    <a:pt x="1739" y="10937"/>
                    <a:pt x="1798" y="10663"/>
                    <a:pt x="1858" y="10365"/>
                  </a:cubicBezTo>
                  <a:cubicBezTo>
                    <a:pt x="1917" y="10068"/>
                    <a:pt x="1977" y="9746"/>
                    <a:pt x="2048" y="9449"/>
                  </a:cubicBezTo>
                  <a:cubicBezTo>
                    <a:pt x="2084" y="9306"/>
                    <a:pt x="2108" y="9139"/>
                    <a:pt x="2156" y="8996"/>
                  </a:cubicBezTo>
                  <a:lnTo>
                    <a:pt x="2251" y="8675"/>
                  </a:lnTo>
                  <a:cubicBezTo>
                    <a:pt x="2322" y="8484"/>
                    <a:pt x="2382" y="8294"/>
                    <a:pt x="2441" y="8103"/>
                  </a:cubicBezTo>
                  <a:cubicBezTo>
                    <a:pt x="2560" y="7746"/>
                    <a:pt x="2679" y="7365"/>
                    <a:pt x="2799" y="7008"/>
                  </a:cubicBezTo>
                  <a:cubicBezTo>
                    <a:pt x="2918" y="6698"/>
                    <a:pt x="3049" y="6389"/>
                    <a:pt x="3180" y="6079"/>
                  </a:cubicBezTo>
                  <a:cubicBezTo>
                    <a:pt x="3477" y="5424"/>
                    <a:pt x="3763" y="4746"/>
                    <a:pt x="4108" y="4115"/>
                  </a:cubicBezTo>
                  <a:cubicBezTo>
                    <a:pt x="4454" y="3472"/>
                    <a:pt x="4811" y="2829"/>
                    <a:pt x="5168" y="2186"/>
                  </a:cubicBezTo>
                  <a:cubicBezTo>
                    <a:pt x="5323" y="1888"/>
                    <a:pt x="5501" y="1590"/>
                    <a:pt x="5668" y="1293"/>
                  </a:cubicBezTo>
                  <a:cubicBezTo>
                    <a:pt x="5823" y="1043"/>
                    <a:pt x="5966" y="781"/>
                    <a:pt x="6120" y="507"/>
                  </a:cubicBezTo>
                  <a:lnTo>
                    <a:pt x="6156" y="459"/>
                  </a:lnTo>
                  <a:cubicBezTo>
                    <a:pt x="6251" y="364"/>
                    <a:pt x="6251" y="221"/>
                    <a:pt x="6168" y="126"/>
                  </a:cubicBezTo>
                  <a:cubicBezTo>
                    <a:pt x="6115" y="47"/>
                    <a:pt x="6030" y="0"/>
                    <a:pt x="5942"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1"/>
            <p:cNvSpPr/>
            <p:nvPr/>
          </p:nvSpPr>
          <p:spPr>
            <a:xfrm>
              <a:off x="2460425" y="2766850"/>
              <a:ext cx="117875" cy="177225"/>
            </a:xfrm>
            <a:custGeom>
              <a:rect b="b" l="l" r="r" t="t"/>
              <a:pathLst>
                <a:path extrusionOk="0" h="7089" w="4715">
                  <a:moveTo>
                    <a:pt x="4358" y="0"/>
                  </a:moveTo>
                  <a:cubicBezTo>
                    <a:pt x="4203" y="0"/>
                    <a:pt x="4036" y="95"/>
                    <a:pt x="3905" y="202"/>
                  </a:cubicBezTo>
                  <a:cubicBezTo>
                    <a:pt x="3786" y="298"/>
                    <a:pt x="3643" y="405"/>
                    <a:pt x="3524" y="524"/>
                  </a:cubicBezTo>
                  <a:cubicBezTo>
                    <a:pt x="3429" y="631"/>
                    <a:pt x="3322" y="738"/>
                    <a:pt x="3227" y="833"/>
                  </a:cubicBezTo>
                  <a:cubicBezTo>
                    <a:pt x="3131" y="953"/>
                    <a:pt x="3024" y="1072"/>
                    <a:pt x="2929" y="1191"/>
                  </a:cubicBezTo>
                  <a:cubicBezTo>
                    <a:pt x="2750" y="1429"/>
                    <a:pt x="2596" y="1667"/>
                    <a:pt x="2441" y="1929"/>
                  </a:cubicBezTo>
                  <a:cubicBezTo>
                    <a:pt x="2298" y="2167"/>
                    <a:pt x="2155" y="2381"/>
                    <a:pt x="2012" y="2619"/>
                  </a:cubicBezTo>
                  <a:lnTo>
                    <a:pt x="1524" y="3429"/>
                  </a:lnTo>
                  <a:cubicBezTo>
                    <a:pt x="1381" y="3679"/>
                    <a:pt x="1238" y="3929"/>
                    <a:pt x="1107" y="4191"/>
                  </a:cubicBezTo>
                  <a:cubicBezTo>
                    <a:pt x="964" y="4441"/>
                    <a:pt x="845" y="4691"/>
                    <a:pt x="726" y="4965"/>
                  </a:cubicBezTo>
                  <a:cubicBezTo>
                    <a:pt x="619" y="5227"/>
                    <a:pt x="500" y="5501"/>
                    <a:pt x="393" y="5775"/>
                  </a:cubicBezTo>
                  <a:cubicBezTo>
                    <a:pt x="274" y="6060"/>
                    <a:pt x="155" y="6358"/>
                    <a:pt x="36" y="6644"/>
                  </a:cubicBezTo>
                  <a:cubicBezTo>
                    <a:pt x="24" y="6691"/>
                    <a:pt x="0" y="6727"/>
                    <a:pt x="0" y="6763"/>
                  </a:cubicBezTo>
                  <a:cubicBezTo>
                    <a:pt x="0" y="6882"/>
                    <a:pt x="72" y="7001"/>
                    <a:pt x="191" y="7060"/>
                  </a:cubicBezTo>
                  <a:cubicBezTo>
                    <a:pt x="234" y="7079"/>
                    <a:pt x="279" y="7088"/>
                    <a:pt x="322" y="7088"/>
                  </a:cubicBezTo>
                  <a:cubicBezTo>
                    <a:pt x="443" y="7088"/>
                    <a:pt x="555" y="7017"/>
                    <a:pt x="607" y="6894"/>
                  </a:cubicBezTo>
                  <a:cubicBezTo>
                    <a:pt x="750" y="6608"/>
                    <a:pt x="893" y="6346"/>
                    <a:pt x="1024" y="6060"/>
                  </a:cubicBezTo>
                  <a:lnTo>
                    <a:pt x="1381" y="5298"/>
                  </a:lnTo>
                  <a:cubicBezTo>
                    <a:pt x="1619" y="4786"/>
                    <a:pt x="1881" y="4274"/>
                    <a:pt x="2143" y="3774"/>
                  </a:cubicBezTo>
                  <a:cubicBezTo>
                    <a:pt x="2298" y="3500"/>
                    <a:pt x="2441" y="3250"/>
                    <a:pt x="2596" y="3000"/>
                  </a:cubicBezTo>
                  <a:cubicBezTo>
                    <a:pt x="2727" y="2774"/>
                    <a:pt x="2858" y="2536"/>
                    <a:pt x="2989" y="2310"/>
                  </a:cubicBezTo>
                  <a:cubicBezTo>
                    <a:pt x="3191" y="2012"/>
                    <a:pt x="3381" y="1715"/>
                    <a:pt x="3584" y="1417"/>
                  </a:cubicBezTo>
                  <a:cubicBezTo>
                    <a:pt x="3691" y="1286"/>
                    <a:pt x="3798" y="1131"/>
                    <a:pt x="3917" y="1000"/>
                  </a:cubicBezTo>
                  <a:cubicBezTo>
                    <a:pt x="4048" y="833"/>
                    <a:pt x="4179" y="679"/>
                    <a:pt x="4334" y="524"/>
                  </a:cubicBezTo>
                  <a:cubicBezTo>
                    <a:pt x="4358" y="500"/>
                    <a:pt x="4393" y="464"/>
                    <a:pt x="4417" y="452"/>
                  </a:cubicBezTo>
                  <a:cubicBezTo>
                    <a:pt x="4441" y="441"/>
                    <a:pt x="4441" y="441"/>
                    <a:pt x="4453" y="441"/>
                  </a:cubicBezTo>
                  <a:cubicBezTo>
                    <a:pt x="4465" y="464"/>
                    <a:pt x="4501" y="500"/>
                    <a:pt x="4536" y="500"/>
                  </a:cubicBezTo>
                  <a:cubicBezTo>
                    <a:pt x="4544" y="501"/>
                    <a:pt x="4552" y="502"/>
                    <a:pt x="4560" y="502"/>
                  </a:cubicBezTo>
                  <a:cubicBezTo>
                    <a:pt x="4643" y="502"/>
                    <a:pt x="4704" y="444"/>
                    <a:pt x="4715" y="357"/>
                  </a:cubicBezTo>
                  <a:cubicBezTo>
                    <a:pt x="4715" y="322"/>
                    <a:pt x="4703" y="274"/>
                    <a:pt x="4691" y="226"/>
                  </a:cubicBezTo>
                  <a:cubicBezTo>
                    <a:pt x="4655" y="83"/>
                    <a:pt x="4513" y="0"/>
                    <a:pt x="4358"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1"/>
            <p:cNvSpPr/>
            <p:nvPr/>
          </p:nvSpPr>
          <p:spPr>
            <a:xfrm>
              <a:off x="2393450" y="3071925"/>
              <a:ext cx="51500" cy="24300"/>
            </a:xfrm>
            <a:custGeom>
              <a:rect b="b" l="l" r="r" t="t"/>
              <a:pathLst>
                <a:path extrusionOk="0" h="972" w="2060">
                  <a:moveTo>
                    <a:pt x="465" y="1"/>
                  </a:moveTo>
                  <a:cubicBezTo>
                    <a:pt x="393" y="1"/>
                    <a:pt x="334" y="37"/>
                    <a:pt x="262" y="49"/>
                  </a:cubicBezTo>
                  <a:cubicBezTo>
                    <a:pt x="119" y="84"/>
                    <a:pt x="24" y="215"/>
                    <a:pt x="0" y="346"/>
                  </a:cubicBezTo>
                  <a:cubicBezTo>
                    <a:pt x="0" y="382"/>
                    <a:pt x="0" y="394"/>
                    <a:pt x="36" y="430"/>
                  </a:cubicBezTo>
                  <a:cubicBezTo>
                    <a:pt x="36" y="513"/>
                    <a:pt x="60" y="584"/>
                    <a:pt x="107" y="656"/>
                  </a:cubicBezTo>
                  <a:cubicBezTo>
                    <a:pt x="155" y="751"/>
                    <a:pt x="238" y="811"/>
                    <a:pt x="345" y="834"/>
                  </a:cubicBezTo>
                  <a:cubicBezTo>
                    <a:pt x="405" y="846"/>
                    <a:pt x="476" y="882"/>
                    <a:pt x="560" y="894"/>
                  </a:cubicBezTo>
                  <a:cubicBezTo>
                    <a:pt x="595" y="906"/>
                    <a:pt x="655" y="930"/>
                    <a:pt x="703" y="930"/>
                  </a:cubicBezTo>
                  <a:cubicBezTo>
                    <a:pt x="810" y="942"/>
                    <a:pt x="917" y="953"/>
                    <a:pt x="1036" y="953"/>
                  </a:cubicBezTo>
                  <a:cubicBezTo>
                    <a:pt x="1101" y="965"/>
                    <a:pt x="1170" y="971"/>
                    <a:pt x="1240" y="971"/>
                  </a:cubicBezTo>
                  <a:cubicBezTo>
                    <a:pt x="1310" y="971"/>
                    <a:pt x="1381" y="965"/>
                    <a:pt x="1453" y="953"/>
                  </a:cubicBezTo>
                  <a:cubicBezTo>
                    <a:pt x="1560" y="953"/>
                    <a:pt x="1703" y="942"/>
                    <a:pt x="1822" y="894"/>
                  </a:cubicBezTo>
                  <a:cubicBezTo>
                    <a:pt x="1965" y="834"/>
                    <a:pt x="2060" y="703"/>
                    <a:pt x="2048" y="537"/>
                  </a:cubicBezTo>
                  <a:lnTo>
                    <a:pt x="2048" y="513"/>
                  </a:lnTo>
                  <a:lnTo>
                    <a:pt x="2048" y="441"/>
                  </a:lnTo>
                  <a:cubicBezTo>
                    <a:pt x="2048" y="322"/>
                    <a:pt x="1905" y="263"/>
                    <a:pt x="1822" y="227"/>
                  </a:cubicBezTo>
                  <a:cubicBezTo>
                    <a:pt x="1750" y="203"/>
                    <a:pt x="1667" y="180"/>
                    <a:pt x="1596" y="156"/>
                  </a:cubicBezTo>
                  <a:cubicBezTo>
                    <a:pt x="1477" y="108"/>
                    <a:pt x="1346" y="84"/>
                    <a:pt x="1227" y="60"/>
                  </a:cubicBezTo>
                  <a:cubicBezTo>
                    <a:pt x="1096" y="49"/>
                    <a:pt x="965" y="25"/>
                    <a:pt x="834" y="25"/>
                  </a:cubicBezTo>
                  <a:cubicBezTo>
                    <a:pt x="750" y="1"/>
                    <a:pt x="655" y="1"/>
                    <a:pt x="572"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1"/>
            <p:cNvSpPr/>
            <p:nvPr/>
          </p:nvSpPr>
          <p:spPr>
            <a:xfrm>
              <a:off x="2432125" y="2909300"/>
              <a:ext cx="47075" cy="27375"/>
            </a:xfrm>
            <a:custGeom>
              <a:rect b="b" l="l" r="r" t="t"/>
              <a:pathLst>
                <a:path extrusionOk="0" h="1095" w="1883">
                  <a:moveTo>
                    <a:pt x="371" y="0"/>
                  </a:moveTo>
                  <a:cubicBezTo>
                    <a:pt x="317" y="0"/>
                    <a:pt x="269" y="9"/>
                    <a:pt x="227" y="17"/>
                  </a:cubicBezTo>
                  <a:cubicBezTo>
                    <a:pt x="168" y="41"/>
                    <a:pt x="120" y="77"/>
                    <a:pt x="84" y="124"/>
                  </a:cubicBezTo>
                  <a:cubicBezTo>
                    <a:pt x="13" y="184"/>
                    <a:pt x="1" y="255"/>
                    <a:pt x="25" y="362"/>
                  </a:cubicBezTo>
                  <a:cubicBezTo>
                    <a:pt x="25" y="434"/>
                    <a:pt x="37" y="517"/>
                    <a:pt x="84" y="577"/>
                  </a:cubicBezTo>
                  <a:cubicBezTo>
                    <a:pt x="144" y="648"/>
                    <a:pt x="227" y="720"/>
                    <a:pt x="322" y="767"/>
                  </a:cubicBezTo>
                  <a:cubicBezTo>
                    <a:pt x="334" y="779"/>
                    <a:pt x="358" y="791"/>
                    <a:pt x="394" y="815"/>
                  </a:cubicBezTo>
                  <a:cubicBezTo>
                    <a:pt x="465" y="839"/>
                    <a:pt x="537" y="874"/>
                    <a:pt x="620" y="886"/>
                  </a:cubicBezTo>
                  <a:cubicBezTo>
                    <a:pt x="715" y="910"/>
                    <a:pt x="823" y="946"/>
                    <a:pt x="930" y="958"/>
                  </a:cubicBezTo>
                  <a:cubicBezTo>
                    <a:pt x="977" y="958"/>
                    <a:pt x="1001" y="970"/>
                    <a:pt x="1049" y="970"/>
                  </a:cubicBezTo>
                  <a:cubicBezTo>
                    <a:pt x="1120" y="993"/>
                    <a:pt x="1192" y="1017"/>
                    <a:pt x="1275" y="1029"/>
                  </a:cubicBezTo>
                  <a:cubicBezTo>
                    <a:pt x="1358" y="1065"/>
                    <a:pt x="1454" y="1077"/>
                    <a:pt x="1537" y="1089"/>
                  </a:cubicBezTo>
                  <a:cubicBezTo>
                    <a:pt x="1556" y="1093"/>
                    <a:pt x="1574" y="1095"/>
                    <a:pt x="1593" y="1095"/>
                  </a:cubicBezTo>
                  <a:cubicBezTo>
                    <a:pt x="1727" y="1095"/>
                    <a:pt x="1851" y="985"/>
                    <a:pt x="1882" y="839"/>
                  </a:cubicBezTo>
                  <a:cubicBezTo>
                    <a:pt x="1882" y="767"/>
                    <a:pt x="1858" y="672"/>
                    <a:pt x="1823" y="612"/>
                  </a:cubicBezTo>
                  <a:cubicBezTo>
                    <a:pt x="1787" y="577"/>
                    <a:pt x="1751" y="541"/>
                    <a:pt x="1704" y="517"/>
                  </a:cubicBezTo>
                  <a:cubicBezTo>
                    <a:pt x="1608" y="469"/>
                    <a:pt x="1525" y="410"/>
                    <a:pt x="1430" y="362"/>
                  </a:cubicBezTo>
                  <a:cubicBezTo>
                    <a:pt x="1346" y="315"/>
                    <a:pt x="1239" y="291"/>
                    <a:pt x="1156" y="255"/>
                  </a:cubicBezTo>
                  <a:cubicBezTo>
                    <a:pt x="1120" y="255"/>
                    <a:pt x="1073" y="243"/>
                    <a:pt x="1049" y="231"/>
                  </a:cubicBezTo>
                  <a:cubicBezTo>
                    <a:pt x="977" y="184"/>
                    <a:pt x="918" y="160"/>
                    <a:pt x="834" y="124"/>
                  </a:cubicBezTo>
                  <a:cubicBezTo>
                    <a:pt x="763" y="88"/>
                    <a:pt x="692" y="65"/>
                    <a:pt x="620" y="53"/>
                  </a:cubicBezTo>
                  <a:cubicBezTo>
                    <a:pt x="561" y="17"/>
                    <a:pt x="501" y="5"/>
                    <a:pt x="442" y="5"/>
                  </a:cubicBezTo>
                  <a:cubicBezTo>
                    <a:pt x="417" y="2"/>
                    <a:pt x="394" y="0"/>
                    <a:pt x="371"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1"/>
            <p:cNvSpPr/>
            <p:nvPr/>
          </p:nvSpPr>
          <p:spPr>
            <a:xfrm>
              <a:off x="2488700" y="2793150"/>
              <a:ext cx="47050" cy="38600"/>
            </a:xfrm>
            <a:custGeom>
              <a:rect b="b" l="l" r="r" t="t"/>
              <a:pathLst>
                <a:path extrusionOk="0" h="1544" w="1882">
                  <a:moveTo>
                    <a:pt x="420" y="0"/>
                  </a:moveTo>
                  <a:cubicBezTo>
                    <a:pt x="298" y="0"/>
                    <a:pt x="177" y="64"/>
                    <a:pt x="95" y="162"/>
                  </a:cubicBezTo>
                  <a:cubicBezTo>
                    <a:pt x="36" y="234"/>
                    <a:pt x="0" y="341"/>
                    <a:pt x="0" y="413"/>
                  </a:cubicBezTo>
                  <a:lnTo>
                    <a:pt x="0" y="460"/>
                  </a:lnTo>
                  <a:cubicBezTo>
                    <a:pt x="0" y="532"/>
                    <a:pt x="36" y="603"/>
                    <a:pt x="84" y="663"/>
                  </a:cubicBezTo>
                  <a:cubicBezTo>
                    <a:pt x="119" y="758"/>
                    <a:pt x="214" y="817"/>
                    <a:pt x="286" y="877"/>
                  </a:cubicBezTo>
                  <a:lnTo>
                    <a:pt x="417" y="960"/>
                  </a:lnTo>
                  <a:cubicBezTo>
                    <a:pt x="512" y="1020"/>
                    <a:pt x="584" y="1067"/>
                    <a:pt x="679" y="1115"/>
                  </a:cubicBezTo>
                  <a:cubicBezTo>
                    <a:pt x="715" y="1139"/>
                    <a:pt x="750" y="1151"/>
                    <a:pt x="774" y="1186"/>
                  </a:cubicBezTo>
                  <a:cubicBezTo>
                    <a:pt x="929" y="1294"/>
                    <a:pt x="1072" y="1365"/>
                    <a:pt x="1227" y="1436"/>
                  </a:cubicBezTo>
                  <a:lnTo>
                    <a:pt x="1274" y="1484"/>
                  </a:lnTo>
                  <a:cubicBezTo>
                    <a:pt x="1322" y="1532"/>
                    <a:pt x="1405" y="1544"/>
                    <a:pt x="1477" y="1544"/>
                  </a:cubicBezTo>
                  <a:lnTo>
                    <a:pt x="1548" y="1544"/>
                  </a:lnTo>
                  <a:cubicBezTo>
                    <a:pt x="1643" y="1532"/>
                    <a:pt x="1727" y="1484"/>
                    <a:pt x="1786" y="1413"/>
                  </a:cubicBezTo>
                  <a:cubicBezTo>
                    <a:pt x="1846" y="1329"/>
                    <a:pt x="1881" y="1246"/>
                    <a:pt x="1869" y="1151"/>
                  </a:cubicBezTo>
                  <a:cubicBezTo>
                    <a:pt x="1846" y="1067"/>
                    <a:pt x="1810" y="972"/>
                    <a:pt x="1727" y="913"/>
                  </a:cubicBezTo>
                  <a:cubicBezTo>
                    <a:pt x="1643" y="841"/>
                    <a:pt x="1572" y="758"/>
                    <a:pt x="1488" y="674"/>
                  </a:cubicBezTo>
                  <a:cubicBezTo>
                    <a:pt x="1417" y="603"/>
                    <a:pt x="1346" y="532"/>
                    <a:pt x="1250" y="472"/>
                  </a:cubicBezTo>
                  <a:cubicBezTo>
                    <a:pt x="1167" y="413"/>
                    <a:pt x="1084" y="353"/>
                    <a:pt x="1000" y="293"/>
                  </a:cubicBezTo>
                  <a:cubicBezTo>
                    <a:pt x="869" y="198"/>
                    <a:pt x="726" y="115"/>
                    <a:pt x="584" y="43"/>
                  </a:cubicBezTo>
                  <a:cubicBezTo>
                    <a:pt x="531" y="14"/>
                    <a:pt x="475" y="0"/>
                    <a:pt x="420"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1"/>
            <p:cNvSpPr/>
            <p:nvPr/>
          </p:nvSpPr>
          <p:spPr>
            <a:xfrm>
              <a:off x="2437500" y="3226500"/>
              <a:ext cx="52100" cy="36250"/>
            </a:xfrm>
            <a:custGeom>
              <a:rect b="b" l="l" r="r" t="t"/>
              <a:pathLst>
                <a:path extrusionOk="0" h="1450" w="2084">
                  <a:moveTo>
                    <a:pt x="1695" y="0"/>
                  </a:moveTo>
                  <a:cubicBezTo>
                    <a:pt x="1661" y="0"/>
                    <a:pt x="1625" y="3"/>
                    <a:pt x="1584" y="9"/>
                  </a:cubicBezTo>
                  <a:lnTo>
                    <a:pt x="1405" y="57"/>
                  </a:lnTo>
                  <a:cubicBezTo>
                    <a:pt x="1334" y="81"/>
                    <a:pt x="1250" y="116"/>
                    <a:pt x="1167" y="164"/>
                  </a:cubicBezTo>
                  <a:cubicBezTo>
                    <a:pt x="1072" y="212"/>
                    <a:pt x="965" y="271"/>
                    <a:pt x="869" y="319"/>
                  </a:cubicBezTo>
                  <a:cubicBezTo>
                    <a:pt x="727" y="414"/>
                    <a:pt x="596" y="521"/>
                    <a:pt x="453" y="616"/>
                  </a:cubicBezTo>
                  <a:cubicBezTo>
                    <a:pt x="441" y="640"/>
                    <a:pt x="429" y="640"/>
                    <a:pt x="417" y="652"/>
                  </a:cubicBezTo>
                  <a:lnTo>
                    <a:pt x="286" y="747"/>
                  </a:lnTo>
                  <a:cubicBezTo>
                    <a:pt x="215" y="783"/>
                    <a:pt x="155" y="831"/>
                    <a:pt x="96" y="890"/>
                  </a:cubicBezTo>
                  <a:cubicBezTo>
                    <a:pt x="24" y="950"/>
                    <a:pt x="0" y="1045"/>
                    <a:pt x="12" y="1128"/>
                  </a:cubicBezTo>
                  <a:cubicBezTo>
                    <a:pt x="12" y="1188"/>
                    <a:pt x="24" y="1247"/>
                    <a:pt x="60" y="1295"/>
                  </a:cubicBezTo>
                  <a:cubicBezTo>
                    <a:pt x="119" y="1390"/>
                    <a:pt x="227" y="1450"/>
                    <a:pt x="346" y="1450"/>
                  </a:cubicBezTo>
                  <a:cubicBezTo>
                    <a:pt x="417" y="1450"/>
                    <a:pt x="500" y="1426"/>
                    <a:pt x="596" y="1390"/>
                  </a:cubicBezTo>
                  <a:cubicBezTo>
                    <a:pt x="667" y="1366"/>
                    <a:pt x="727" y="1355"/>
                    <a:pt x="798" y="1319"/>
                  </a:cubicBezTo>
                  <a:cubicBezTo>
                    <a:pt x="941" y="1271"/>
                    <a:pt x="1084" y="1212"/>
                    <a:pt x="1215" y="1152"/>
                  </a:cubicBezTo>
                  <a:cubicBezTo>
                    <a:pt x="1346" y="1093"/>
                    <a:pt x="1489" y="1021"/>
                    <a:pt x="1608" y="950"/>
                  </a:cubicBezTo>
                  <a:cubicBezTo>
                    <a:pt x="1679" y="890"/>
                    <a:pt x="1751" y="843"/>
                    <a:pt x="1834" y="783"/>
                  </a:cubicBezTo>
                  <a:cubicBezTo>
                    <a:pt x="1881" y="759"/>
                    <a:pt x="1917" y="712"/>
                    <a:pt x="1965" y="664"/>
                  </a:cubicBezTo>
                  <a:cubicBezTo>
                    <a:pt x="2036" y="581"/>
                    <a:pt x="2084" y="485"/>
                    <a:pt x="2084" y="378"/>
                  </a:cubicBezTo>
                  <a:cubicBezTo>
                    <a:pt x="2084" y="307"/>
                    <a:pt x="2072" y="247"/>
                    <a:pt x="2036" y="188"/>
                  </a:cubicBezTo>
                  <a:cubicBezTo>
                    <a:pt x="1977" y="104"/>
                    <a:pt x="1905" y="45"/>
                    <a:pt x="1798" y="9"/>
                  </a:cubicBezTo>
                  <a:cubicBezTo>
                    <a:pt x="1762" y="3"/>
                    <a:pt x="1730" y="0"/>
                    <a:pt x="1695"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1"/>
            <p:cNvSpPr/>
            <p:nvPr/>
          </p:nvSpPr>
          <p:spPr>
            <a:xfrm>
              <a:off x="2503275" y="3319150"/>
              <a:ext cx="47050" cy="42125"/>
            </a:xfrm>
            <a:custGeom>
              <a:rect b="b" l="l" r="r" t="t"/>
              <a:pathLst>
                <a:path extrusionOk="0" h="1685" w="1882">
                  <a:moveTo>
                    <a:pt x="1511" y="1"/>
                  </a:moveTo>
                  <a:cubicBezTo>
                    <a:pt x="1454" y="1"/>
                    <a:pt x="1396" y="14"/>
                    <a:pt x="1346" y="42"/>
                  </a:cubicBezTo>
                  <a:cubicBezTo>
                    <a:pt x="1251" y="89"/>
                    <a:pt x="1167" y="137"/>
                    <a:pt x="1084" y="173"/>
                  </a:cubicBezTo>
                  <a:cubicBezTo>
                    <a:pt x="989" y="256"/>
                    <a:pt x="870" y="327"/>
                    <a:pt x="763" y="411"/>
                  </a:cubicBezTo>
                  <a:cubicBezTo>
                    <a:pt x="727" y="435"/>
                    <a:pt x="715" y="447"/>
                    <a:pt x="703" y="458"/>
                  </a:cubicBezTo>
                  <a:cubicBezTo>
                    <a:pt x="691" y="458"/>
                    <a:pt x="691" y="470"/>
                    <a:pt x="667" y="470"/>
                  </a:cubicBezTo>
                  <a:cubicBezTo>
                    <a:pt x="560" y="530"/>
                    <a:pt x="465" y="613"/>
                    <a:pt x="358" y="685"/>
                  </a:cubicBezTo>
                  <a:cubicBezTo>
                    <a:pt x="251" y="756"/>
                    <a:pt x="132" y="863"/>
                    <a:pt x="72" y="982"/>
                  </a:cubicBezTo>
                  <a:cubicBezTo>
                    <a:pt x="48" y="1054"/>
                    <a:pt x="12" y="1149"/>
                    <a:pt x="1" y="1232"/>
                  </a:cubicBezTo>
                  <a:cubicBezTo>
                    <a:pt x="1" y="1268"/>
                    <a:pt x="1" y="1292"/>
                    <a:pt x="12" y="1340"/>
                  </a:cubicBezTo>
                  <a:cubicBezTo>
                    <a:pt x="48" y="1411"/>
                    <a:pt x="72" y="1470"/>
                    <a:pt x="132" y="1530"/>
                  </a:cubicBezTo>
                  <a:cubicBezTo>
                    <a:pt x="167" y="1566"/>
                    <a:pt x="191" y="1578"/>
                    <a:pt x="227" y="1601"/>
                  </a:cubicBezTo>
                  <a:cubicBezTo>
                    <a:pt x="310" y="1649"/>
                    <a:pt x="370" y="1685"/>
                    <a:pt x="477" y="1685"/>
                  </a:cubicBezTo>
                  <a:cubicBezTo>
                    <a:pt x="524" y="1685"/>
                    <a:pt x="584" y="1661"/>
                    <a:pt x="620" y="1649"/>
                  </a:cubicBezTo>
                  <a:cubicBezTo>
                    <a:pt x="703" y="1637"/>
                    <a:pt x="786" y="1578"/>
                    <a:pt x="858" y="1530"/>
                  </a:cubicBezTo>
                  <a:cubicBezTo>
                    <a:pt x="941" y="1470"/>
                    <a:pt x="1013" y="1423"/>
                    <a:pt x="1084" y="1363"/>
                  </a:cubicBezTo>
                  <a:cubicBezTo>
                    <a:pt x="1179" y="1292"/>
                    <a:pt x="1263" y="1220"/>
                    <a:pt x="1334" y="1149"/>
                  </a:cubicBezTo>
                  <a:cubicBezTo>
                    <a:pt x="1465" y="1030"/>
                    <a:pt x="1548" y="911"/>
                    <a:pt x="1656" y="768"/>
                  </a:cubicBezTo>
                  <a:cubicBezTo>
                    <a:pt x="1715" y="697"/>
                    <a:pt x="1763" y="613"/>
                    <a:pt x="1798" y="518"/>
                  </a:cubicBezTo>
                  <a:cubicBezTo>
                    <a:pt x="1882" y="387"/>
                    <a:pt x="1882" y="220"/>
                    <a:pt x="1763" y="101"/>
                  </a:cubicBezTo>
                  <a:cubicBezTo>
                    <a:pt x="1697" y="35"/>
                    <a:pt x="1604" y="1"/>
                    <a:pt x="1511"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1"/>
            <p:cNvSpPr/>
            <p:nvPr/>
          </p:nvSpPr>
          <p:spPr>
            <a:xfrm>
              <a:off x="2847675" y="3073425"/>
              <a:ext cx="68175" cy="25775"/>
            </a:xfrm>
            <a:custGeom>
              <a:rect b="b" l="l" r="r" t="t"/>
              <a:pathLst>
                <a:path extrusionOk="0" h="1031" w="2727">
                  <a:moveTo>
                    <a:pt x="1369" y="0"/>
                  </a:moveTo>
                  <a:cubicBezTo>
                    <a:pt x="1191" y="0"/>
                    <a:pt x="1012" y="24"/>
                    <a:pt x="857" y="48"/>
                  </a:cubicBezTo>
                  <a:cubicBezTo>
                    <a:pt x="774" y="60"/>
                    <a:pt x="714" y="84"/>
                    <a:pt x="643" y="108"/>
                  </a:cubicBezTo>
                  <a:cubicBezTo>
                    <a:pt x="584" y="143"/>
                    <a:pt x="512" y="167"/>
                    <a:pt x="453" y="179"/>
                  </a:cubicBezTo>
                  <a:cubicBezTo>
                    <a:pt x="393" y="203"/>
                    <a:pt x="345" y="227"/>
                    <a:pt x="298" y="274"/>
                  </a:cubicBezTo>
                  <a:cubicBezTo>
                    <a:pt x="258" y="243"/>
                    <a:pt x="213" y="221"/>
                    <a:pt x="170" y="221"/>
                  </a:cubicBezTo>
                  <a:cubicBezTo>
                    <a:pt x="148" y="221"/>
                    <a:pt x="127" y="227"/>
                    <a:pt x="107" y="239"/>
                  </a:cubicBezTo>
                  <a:lnTo>
                    <a:pt x="72" y="286"/>
                  </a:lnTo>
                  <a:cubicBezTo>
                    <a:pt x="36" y="334"/>
                    <a:pt x="24" y="358"/>
                    <a:pt x="0" y="441"/>
                  </a:cubicBezTo>
                  <a:lnTo>
                    <a:pt x="0" y="477"/>
                  </a:lnTo>
                  <a:cubicBezTo>
                    <a:pt x="24" y="536"/>
                    <a:pt x="83" y="572"/>
                    <a:pt x="119" y="596"/>
                  </a:cubicBezTo>
                  <a:cubicBezTo>
                    <a:pt x="143" y="620"/>
                    <a:pt x="167" y="620"/>
                    <a:pt x="179" y="631"/>
                  </a:cubicBezTo>
                  <a:cubicBezTo>
                    <a:pt x="203" y="691"/>
                    <a:pt x="238" y="762"/>
                    <a:pt x="286" y="810"/>
                  </a:cubicBezTo>
                  <a:cubicBezTo>
                    <a:pt x="333" y="858"/>
                    <a:pt x="393" y="882"/>
                    <a:pt x="453" y="893"/>
                  </a:cubicBezTo>
                  <a:cubicBezTo>
                    <a:pt x="524" y="917"/>
                    <a:pt x="595" y="941"/>
                    <a:pt x="679" y="977"/>
                  </a:cubicBezTo>
                  <a:cubicBezTo>
                    <a:pt x="774" y="1001"/>
                    <a:pt x="881" y="1001"/>
                    <a:pt x="988" y="1012"/>
                  </a:cubicBezTo>
                  <a:cubicBezTo>
                    <a:pt x="1054" y="1024"/>
                    <a:pt x="1125" y="1030"/>
                    <a:pt x="1197" y="1030"/>
                  </a:cubicBezTo>
                  <a:cubicBezTo>
                    <a:pt x="1268" y="1030"/>
                    <a:pt x="1340" y="1024"/>
                    <a:pt x="1405" y="1012"/>
                  </a:cubicBezTo>
                  <a:cubicBezTo>
                    <a:pt x="1691" y="1001"/>
                    <a:pt x="1965" y="953"/>
                    <a:pt x="2250" y="917"/>
                  </a:cubicBezTo>
                  <a:cubicBezTo>
                    <a:pt x="2310" y="893"/>
                    <a:pt x="2358" y="893"/>
                    <a:pt x="2405" y="882"/>
                  </a:cubicBezTo>
                  <a:cubicBezTo>
                    <a:pt x="2500" y="858"/>
                    <a:pt x="2596" y="798"/>
                    <a:pt x="2655" y="691"/>
                  </a:cubicBezTo>
                  <a:cubicBezTo>
                    <a:pt x="2715" y="584"/>
                    <a:pt x="2727" y="477"/>
                    <a:pt x="2703" y="381"/>
                  </a:cubicBezTo>
                  <a:cubicBezTo>
                    <a:pt x="2667" y="274"/>
                    <a:pt x="2596" y="179"/>
                    <a:pt x="2500" y="120"/>
                  </a:cubicBezTo>
                  <a:cubicBezTo>
                    <a:pt x="2429" y="84"/>
                    <a:pt x="2369" y="60"/>
                    <a:pt x="2298" y="60"/>
                  </a:cubicBezTo>
                  <a:cubicBezTo>
                    <a:pt x="1988" y="36"/>
                    <a:pt x="1691" y="0"/>
                    <a:pt x="1369"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1"/>
            <p:cNvSpPr/>
            <p:nvPr/>
          </p:nvSpPr>
          <p:spPr>
            <a:xfrm>
              <a:off x="2744675" y="2820600"/>
              <a:ext cx="65200" cy="68075"/>
            </a:xfrm>
            <a:custGeom>
              <a:rect b="b" l="l" r="r" t="t"/>
              <a:pathLst>
                <a:path extrusionOk="0" h="2723" w="2608">
                  <a:moveTo>
                    <a:pt x="2007" y="0"/>
                  </a:moveTo>
                  <a:cubicBezTo>
                    <a:pt x="1899" y="0"/>
                    <a:pt x="1790" y="27"/>
                    <a:pt x="1691" y="77"/>
                  </a:cubicBezTo>
                  <a:cubicBezTo>
                    <a:pt x="1632" y="100"/>
                    <a:pt x="1572" y="160"/>
                    <a:pt x="1513" y="207"/>
                  </a:cubicBezTo>
                  <a:cubicBezTo>
                    <a:pt x="1477" y="231"/>
                    <a:pt x="1453" y="255"/>
                    <a:pt x="1429" y="267"/>
                  </a:cubicBezTo>
                  <a:lnTo>
                    <a:pt x="1310" y="386"/>
                  </a:lnTo>
                  <a:cubicBezTo>
                    <a:pt x="1251" y="446"/>
                    <a:pt x="1191" y="517"/>
                    <a:pt x="1132" y="577"/>
                  </a:cubicBezTo>
                  <a:cubicBezTo>
                    <a:pt x="1013" y="731"/>
                    <a:pt x="894" y="874"/>
                    <a:pt x="774" y="1041"/>
                  </a:cubicBezTo>
                  <a:cubicBezTo>
                    <a:pt x="679" y="1160"/>
                    <a:pt x="572" y="1291"/>
                    <a:pt x="477" y="1422"/>
                  </a:cubicBezTo>
                  <a:cubicBezTo>
                    <a:pt x="405" y="1529"/>
                    <a:pt x="358" y="1648"/>
                    <a:pt x="298" y="1767"/>
                  </a:cubicBezTo>
                  <a:cubicBezTo>
                    <a:pt x="274" y="1827"/>
                    <a:pt x="227" y="1874"/>
                    <a:pt x="203" y="1934"/>
                  </a:cubicBezTo>
                  <a:cubicBezTo>
                    <a:pt x="143" y="2017"/>
                    <a:pt x="60" y="2124"/>
                    <a:pt x="36" y="2232"/>
                  </a:cubicBezTo>
                  <a:cubicBezTo>
                    <a:pt x="24" y="2255"/>
                    <a:pt x="24" y="2291"/>
                    <a:pt x="1" y="2303"/>
                  </a:cubicBezTo>
                  <a:cubicBezTo>
                    <a:pt x="1" y="2529"/>
                    <a:pt x="179" y="2708"/>
                    <a:pt x="417" y="2720"/>
                  </a:cubicBezTo>
                  <a:cubicBezTo>
                    <a:pt x="434" y="2722"/>
                    <a:pt x="450" y="2723"/>
                    <a:pt x="465" y="2723"/>
                  </a:cubicBezTo>
                  <a:cubicBezTo>
                    <a:pt x="534" y="2723"/>
                    <a:pt x="585" y="2701"/>
                    <a:pt x="643" y="2672"/>
                  </a:cubicBezTo>
                  <a:cubicBezTo>
                    <a:pt x="679" y="2696"/>
                    <a:pt x="703" y="2696"/>
                    <a:pt x="739" y="2696"/>
                  </a:cubicBezTo>
                  <a:cubicBezTo>
                    <a:pt x="834" y="2696"/>
                    <a:pt x="929" y="2660"/>
                    <a:pt x="1013" y="2613"/>
                  </a:cubicBezTo>
                  <a:cubicBezTo>
                    <a:pt x="1096" y="2577"/>
                    <a:pt x="1155" y="2529"/>
                    <a:pt x="1227" y="2482"/>
                  </a:cubicBezTo>
                  <a:cubicBezTo>
                    <a:pt x="1346" y="2410"/>
                    <a:pt x="1453" y="2315"/>
                    <a:pt x="1548" y="2232"/>
                  </a:cubicBezTo>
                  <a:cubicBezTo>
                    <a:pt x="1608" y="2172"/>
                    <a:pt x="1656" y="2101"/>
                    <a:pt x="1715" y="2041"/>
                  </a:cubicBezTo>
                  <a:cubicBezTo>
                    <a:pt x="1810" y="1934"/>
                    <a:pt x="1894" y="1815"/>
                    <a:pt x="1965" y="1708"/>
                  </a:cubicBezTo>
                  <a:cubicBezTo>
                    <a:pt x="2108" y="1529"/>
                    <a:pt x="2227" y="1350"/>
                    <a:pt x="2346" y="1160"/>
                  </a:cubicBezTo>
                  <a:cubicBezTo>
                    <a:pt x="2406" y="1089"/>
                    <a:pt x="2477" y="993"/>
                    <a:pt x="2525" y="910"/>
                  </a:cubicBezTo>
                  <a:cubicBezTo>
                    <a:pt x="2608" y="791"/>
                    <a:pt x="2608" y="588"/>
                    <a:pt x="2584" y="458"/>
                  </a:cubicBezTo>
                  <a:cubicBezTo>
                    <a:pt x="2548" y="338"/>
                    <a:pt x="2489" y="255"/>
                    <a:pt x="2418" y="172"/>
                  </a:cubicBezTo>
                  <a:cubicBezTo>
                    <a:pt x="2306" y="53"/>
                    <a:pt x="2158" y="0"/>
                    <a:pt x="2007"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1"/>
            <p:cNvSpPr/>
            <p:nvPr/>
          </p:nvSpPr>
          <p:spPr>
            <a:xfrm>
              <a:off x="2751825" y="3278350"/>
              <a:ext cx="56875" cy="68375"/>
            </a:xfrm>
            <a:custGeom>
              <a:rect b="b" l="l" r="r" t="t"/>
              <a:pathLst>
                <a:path extrusionOk="0" h="2735" w="2275">
                  <a:moveTo>
                    <a:pt x="460" y="1"/>
                  </a:moveTo>
                  <a:cubicBezTo>
                    <a:pt x="381" y="1"/>
                    <a:pt x="304" y="19"/>
                    <a:pt x="238" y="54"/>
                  </a:cubicBezTo>
                  <a:cubicBezTo>
                    <a:pt x="96" y="138"/>
                    <a:pt x="12" y="293"/>
                    <a:pt x="0" y="447"/>
                  </a:cubicBezTo>
                  <a:cubicBezTo>
                    <a:pt x="0" y="495"/>
                    <a:pt x="12" y="555"/>
                    <a:pt x="36" y="602"/>
                  </a:cubicBezTo>
                  <a:cubicBezTo>
                    <a:pt x="0" y="709"/>
                    <a:pt x="12" y="805"/>
                    <a:pt x="72" y="900"/>
                  </a:cubicBezTo>
                  <a:cubicBezTo>
                    <a:pt x="119" y="971"/>
                    <a:pt x="167" y="1067"/>
                    <a:pt x="215" y="1150"/>
                  </a:cubicBezTo>
                  <a:cubicBezTo>
                    <a:pt x="274" y="1293"/>
                    <a:pt x="310" y="1424"/>
                    <a:pt x="369" y="1555"/>
                  </a:cubicBezTo>
                  <a:cubicBezTo>
                    <a:pt x="405" y="1650"/>
                    <a:pt x="453" y="1709"/>
                    <a:pt x="488" y="1781"/>
                  </a:cubicBezTo>
                  <a:cubicBezTo>
                    <a:pt x="536" y="1840"/>
                    <a:pt x="584" y="1888"/>
                    <a:pt x="631" y="1948"/>
                  </a:cubicBezTo>
                  <a:cubicBezTo>
                    <a:pt x="667" y="2019"/>
                    <a:pt x="715" y="2079"/>
                    <a:pt x="774" y="2138"/>
                  </a:cubicBezTo>
                  <a:lnTo>
                    <a:pt x="881" y="2245"/>
                  </a:lnTo>
                  <a:cubicBezTo>
                    <a:pt x="941" y="2305"/>
                    <a:pt x="989" y="2340"/>
                    <a:pt x="1048" y="2388"/>
                  </a:cubicBezTo>
                  <a:cubicBezTo>
                    <a:pt x="1131" y="2460"/>
                    <a:pt x="1227" y="2519"/>
                    <a:pt x="1322" y="2602"/>
                  </a:cubicBezTo>
                  <a:cubicBezTo>
                    <a:pt x="1346" y="2614"/>
                    <a:pt x="1370" y="2626"/>
                    <a:pt x="1405" y="2638"/>
                  </a:cubicBezTo>
                  <a:cubicBezTo>
                    <a:pt x="1441" y="2674"/>
                    <a:pt x="1500" y="2698"/>
                    <a:pt x="1560" y="2721"/>
                  </a:cubicBezTo>
                  <a:cubicBezTo>
                    <a:pt x="1608" y="2721"/>
                    <a:pt x="1667" y="2733"/>
                    <a:pt x="1727" y="2733"/>
                  </a:cubicBezTo>
                  <a:cubicBezTo>
                    <a:pt x="1735" y="2734"/>
                    <a:pt x="1744" y="2735"/>
                    <a:pt x="1752" y="2735"/>
                  </a:cubicBezTo>
                  <a:cubicBezTo>
                    <a:pt x="1879" y="2735"/>
                    <a:pt x="2030" y="2656"/>
                    <a:pt x="2120" y="2567"/>
                  </a:cubicBezTo>
                  <a:cubicBezTo>
                    <a:pt x="2215" y="2460"/>
                    <a:pt x="2274" y="2329"/>
                    <a:pt x="2274" y="2186"/>
                  </a:cubicBezTo>
                  <a:cubicBezTo>
                    <a:pt x="2274" y="2138"/>
                    <a:pt x="2274" y="2090"/>
                    <a:pt x="2262" y="2067"/>
                  </a:cubicBezTo>
                  <a:cubicBezTo>
                    <a:pt x="2262" y="2007"/>
                    <a:pt x="2251" y="1924"/>
                    <a:pt x="2203" y="1864"/>
                  </a:cubicBezTo>
                  <a:cubicBezTo>
                    <a:pt x="2203" y="1840"/>
                    <a:pt x="2191" y="1829"/>
                    <a:pt x="2179" y="1805"/>
                  </a:cubicBezTo>
                  <a:lnTo>
                    <a:pt x="2036" y="1626"/>
                  </a:lnTo>
                  <a:cubicBezTo>
                    <a:pt x="1977" y="1555"/>
                    <a:pt x="1941" y="1495"/>
                    <a:pt x="1881" y="1424"/>
                  </a:cubicBezTo>
                  <a:cubicBezTo>
                    <a:pt x="1786" y="1305"/>
                    <a:pt x="1703" y="1197"/>
                    <a:pt x="1596" y="1078"/>
                  </a:cubicBezTo>
                  <a:cubicBezTo>
                    <a:pt x="1548" y="1019"/>
                    <a:pt x="1489" y="971"/>
                    <a:pt x="1429" y="912"/>
                  </a:cubicBezTo>
                  <a:cubicBezTo>
                    <a:pt x="1370" y="852"/>
                    <a:pt x="1298" y="816"/>
                    <a:pt x="1239" y="769"/>
                  </a:cubicBezTo>
                  <a:lnTo>
                    <a:pt x="1203" y="733"/>
                  </a:lnTo>
                  <a:cubicBezTo>
                    <a:pt x="1119" y="650"/>
                    <a:pt x="1012" y="543"/>
                    <a:pt x="929" y="435"/>
                  </a:cubicBezTo>
                  <a:cubicBezTo>
                    <a:pt x="929" y="293"/>
                    <a:pt x="822" y="126"/>
                    <a:pt x="691" y="54"/>
                  </a:cubicBezTo>
                  <a:cubicBezTo>
                    <a:pt x="619" y="19"/>
                    <a:pt x="539" y="1"/>
                    <a:pt x="460"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1"/>
            <p:cNvSpPr/>
            <p:nvPr/>
          </p:nvSpPr>
          <p:spPr>
            <a:xfrm>
              <a:off x="2646750" y="3045025"/>
              <a:ext cx="83950" cy="86250"/>
            </a:xfrm>
            <a:custGeom>
              <a:rect b="b" l="l" r="r" t="t"/>
              <a:pathLst>
                <a:path extrusionOk="0" h="3450" w="3358">
                  <a:moveTo>
                    <a:pt x="1712" y="0"/>
                  </a:moveTo>
                  <a:cubicBezTo>
                    <a:pt x="1669" y="0"/>
                    <a:pt x="1626" y="2"/>
                    <a:pt x="1584" y="5"/>
                  </a:cubicBezTo>
                  <a:cubicBezTo>
                    <a:pt x="1465" y="17"/>
                    <a:pt x="1346" y="41"/>
                    <a:pt x="1239" y="77"/>
                  </a:cubicBezTo>
                  <a:cubicBezTo>
                    <a:pt x="1120" y="124"/>
                    <a:pt x="1001" y="172"/>
                    <a:pt x="905" y="232"/>
                  </a:cubicBezTo>
                  <a:cubicBezTo>
                    <a:pt x="774" y="291"/>
                    <a:pt x="679" y="363"/>
                    <a:pt x="572" y="458"/>
                  </a:cubicBezTo>
                  <a:cubicBezTo>
                    <a:pt x="346" y="648"/>
                    <a:pt x="155" y="898"/>
                    <a:pt x="84" y="1184"/>
                  </a:cubicBezTo>
                  <a:cubicBezTo>
                    <a:pt x="48" y="1244"/>
                    <a:pt x="48" y="1303"/>
                    <a:pt x="36" y="1363"/>
                  </a:cubicBezTo>
                  <a:cubicBezTo>
                    <a:pt x="36" y="1434"/>
                    <a:pt x="24" y="1529"/>
                    <a:pt x="24" y="1601"/>
                  </a:cubicBezTo>
                  <a:lnTo>
                    <a:pt x="24" y="1708"/>
                  </a:lnTo>
                  <a:cubicBezTo>
                    <a:pt x="24" y="1767"/>
                    <a:pt x="12" y="1827"/>
                    <a:pt x="0" y="1887"/>
                  </a:cubicBezTo>
                  <a:lnTo>
                    <a:pt x="0" y="1922"/>
                  </a:lnTo>
                  <a:cubicBezTo>
                    <a:pt x="24" y="2018"/>
                    <a:pt x="24" y="2089"/>
                    <a:pt x="36" y="2172"/>
                  </a:cubicBezTo>
                  <a:cubicBezTo>
                    <a:pt x="48" y="2279"/>
                    <a:pt x="96" y="2410"/>
                    <a:pt x="143" y="2518"/>
                  </a:cubicBezTo>
                  <a:cubicBezTo>
                    <a:pt x="227" y="2732"/>
                    <a:pt x="358" y="2910"/>
                    <a:pt x="536" y="3041"/>
                  </a:cubicBezTo>
                  <a:cubicBezTo>
                    <a:pt x="620" y="3101"/>
                    <a:pt x="691" y="3161"/>
                    <a:pt x="774" y="3208"/>
                  </a:cubicBezTo>
                  <a:cubicBezTo>
                    <a:pt x="822" y="3244"/>
                    <a:pt x="870" y="3268"/>
                    <a:pt x="917" y="3280"/>
                  </a:cubicBezTo>
                  <a:cubicBezTo>
                    <a:pt x="1012" y="3327"/>
                    <a:pt x="1155" y="3375"/>
                    <a:pt x="1274" y="3399"/>
                  </a:cubicBezTo>
                  <a:cubicBezTo>
                    <a:pt x="1372" y="3428"/>
                    <a:pt x="1478" y="3449"/>
                    <a:pt x="1586" y="3449"/>
                  </a:cubicBezTo>
                  <a:cubicBezTo>
                    <a:pt x="1609" y="3449"/>
                    <a:pt x="1632" y="3448"/>
                    <a:pt x="1655" y="3446"/>
                  </a:cubicBezTo>
                  <a:cubicBezTo>
                    <a:pt x="1810" y="3446"/>
                    <a:pt x="1953" y="3434"/>
                    <a:pt x="2084" y="3387"/>
                  </a:cubicBezTo>
                  <a:cubicBezTo>
                    <a:pt x="2191" y="3363"/>
                    <a:pt x="2286" y="3315"/>
                    <a:pt x="2382" y="3268"/>
                  </a:cubicBezTo>
                  <a:cubicBezTo>
                    <a:pt x="2441" y="3232"/>
                    <a:pt x="2501" y="3208"/>
                    <a:pt x="2548" y="3172"/>
                  </a:cubicBezTo>
                  <a:cubicBezTo>
                    <a:pt x="2667" y="3101"/>
                    <a:pt x="2786" y="3030"/>
                    <a:pt x="2882" y="2922"/>
                  </a:cubicBezTo>
                  <a:cubicBezTo>
                    <a:pt x="2941" y="2863"/>
                    <a:pt x="2977" y="2791"/>
                    <a:pt x="3025" y="2732"/>
                  </a:cubicBezTo>
                  <a:lnTo>
                    <a:pt x="3120" y="2601"/>
                  </a:lnTo>
                  <a:cubicBezTo>
                    <a:pt x="3179" y="2482"/>
                    <a:pt x="3239" y="2363"/>
                    <a:pt x="3263" y="2220"/>
                  </a:cubicBezTo>
                  <a:cubicBezTo>
                    <a:pt x="3358" y="1815"/>
                    <a:pt x="3334" y="1398"/>
                    <a:pt x="3191" y="994"/>
                  </a:cubicBezTo>
                  <a:cubicBezTo>
                    <a:pt x="3156" y="898"/>
                    <a:pt x="3120" y="803"/>
                    <a:pt x="3072" y="720"/>
                  </a:cubicBezTo>
                  <a:lnTo>
                    <a:pt x="2941" y="541"/>
                  </a:lnTo>
                  <a:cubicBezTo>
                    <a:pt x="2858" y="434"/>
                    <a:pt x="2775" y="363"/>
                    <a:pt x="2667" y="291"/>
                  </a:cubicBezTo>
                  <a:cubicBezTo>
                    <a:pt x="2644" y="255"/>
                    <a:pt x="2596" y="232"/>
                    <a:pt x="2548" y="196"/>
                  </a:cubicBezTo>
                  <a:cubicBezTo>
                    <a:pt x="2489" y="172"/>
                    <a:pt x="2417" y="136"/>
                    <a:pt x="2358" y="113"/>
                  </a:cubicBezTo>
                  <a:cubicBezTo>
                    <a:pt x="2251" y="77"/>
                    <a:pt x="2144" y="41"/>
                    <a:pt x="2024" y="17"/>
                  </a:cubicBezTo>
                  <a:cubicBezTo>
                    <a:pt x="1923" y="9"/>
                    <a:pt x="1816" y="0"/>
                    <a:pt x="17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 name="Google Shape;614;p31"/>
          <p:cNvGrpSpPr/>
          <p:nvPr/>
        </p:nvGrpSpPr>
        <p:grpSpPr>
          <a:xfrm rot="-1959167">
            <a:off x="4533311" y="3742127"/>
            <a:ext cx="1882906" cy="2778960"/>
            <a:chOff x="5765984" y="1914543"/>
            <a:chExt cx="1248975" cy="1843347"/>
          </a:xfrm>
        </p:grpSpPr>
        <p:sp>
          <p:nvSpPr>
            <p:cNvPr id="615" name="Google Shape;615;p31"/>
            <p:cNvSpPr/>
            <p:nvPr/>
          </p:nvSpPr>
          <p:spPr>
            <a:xfrm rot="10105750">
              <a:off x="5926196" y="1990477"/>
              <a:ext cx="928550" cy="1691478"/>
            </a:xfrm>
            <a:custGeom>
              <a:rect b="b" l="l" r="r" t="t"/>
              <a:pathLst>
                <a:path extrusionOk="0" h="39672" w="21777">
                  <a:moveTo>
                    <a:pt x="8978" y="17931"/>
                  </a:moveTo>
                  <a:cubicBezTo>
                    <a:pt x="9001" y="17979"/>
                    <a:pt x="9013" y="18003"/>
                    <a:pt x="9025" y="18038"/>
                  </a:cubicBezTo>
                  <a:lnTo>
                    <a:pt x="9097" y="18193"/>
                  </a:lnTo>
                  <a:lnTo>
                    <a:pt x="9180" y="18360"/>
                  </a:lnTo>
                  <a:cubicBezTo>
                    <a:pt x="9192" y="18384"/>
                    <a:pt x="9192" y="18407"/>
                    <a:pt x="9204" y="18419"/>
                  </a:cubicBezTo>
                  <a:lnTo>
                    <a:pt x="9204" y="18431"/>
                  </a:lnTo>
                  <a:cubicBezTo>
                    <a:pt x="9216" y="18479"/>
                    <a:pt x="9240" y="18526"/>
                    <a:pt x="9252" y="18550"/>
                  </a:cubicBezTo>
                  <a:lnTo>
                    <a:pt x="9406" y="18907"/>
                  </a:lnTo>
                  <a:lnTo>
                    <a:pt x="9502" y="19086"/>
                  </a:lnTo>
                  <a:cubicBezTo>
                    <a:pt x="9525" y="19146"/>
                    <a:pt x="9573" y="19229"/>
                    <a:pt x="9609" y="19288"/>
                  </a:cubicBezTo>
                  <a:lnTo>
                    <a:pt x="9633" y="19348"/>
                  </a:lnTo>
                  <a:lnTo>
                    <a:pt x="9752" y="19550"/>
                  </a:lnTo>
                  <a:lnTo>
                    <a:pt x="9799" y="19646"/>
                  </a:lnTo>
                  <a:cubicBezTo>
                    <a:pt x="9859" y="19765"/>
                    <a:pt x="9942" y="19884"/>
                    <a:pt x="10002" y="19967"/>
                  </a:cubicBezTo>
                  <a:lnTo>
                    <a:pt x="10025" y="20003"/>
                  </a:lnTo>
                  <a:lnTo>
                    <a:pt x="10085" y="20086"/>
                  </a:lnTo>
                  <a:cubicBezTo>
                    <a:pt x="10144" y="20181"/>
                    <a:pt x="10204" y="20265"/>
                    <a:pt x="10287" y="20372"/>
                  </a:cubicBezTo>
                  <a:cubicBezTo>
                    <a:pt x="10275" y="20443"/>
                    <a:pt x="10264" y="20503"/>
                    <a:pt x="10264" y="20562"/>
                  </a:cubicBezTo>
                  <a:lnTo>
                    <a:pt x="10240" y="20610"/>
                  </a:lnTo>
                  <a:lnTo>
                    <a:pt x="10240" y="20622"/>
                  </a:lnTo>
                  <a:cubicBezTo>
                    <a:pt x="10228" y="20693"/>
                    <a:pt x="10216" y="20777"/>
                    <a:pt x="10204" y="20860"/>
                  </a:cubicBezTo>
                  <a:cubicBezTo>
                    <a:pt x="10204" y="20896"/>
                    <a:pt x="10180" y="20920"/>
                    <a:pt x="10180" y="20955"/>
                  </a:cubicBezTo>
                  <a:lnTo>
                    <a:pt x="10180" y="20967"/>
                  </a:lnTo>
                  <a:cubicBezTo>
                    <a:pt x="10180" y="21015"/>
                    <a:pt x="10168" y="21086"/>
                    <a:pt x="10168" y="21146"/>
                  </a:cubicBezTo>
                  <a:lnTo>
                    <a:pt x="10168" y="21253"/>
                  </a:lnTo>
                  <a:lnTo>
                    <a:pt x="10168" y="21551"/>
                  </a:lnTo>
                  <a:lnTo>
                    <a:pt x="10168" y="21705"/>
                  </a:lnTo>
                  <a:cubicBezTo>
                    <a:pt x="10180" y="21967"/>
                    <a:pt x="10204" y="22205"/>
                    <a:pt x="10216" y="22444"/>
                  </a:cubicBezTo>
                  <a:cubicBezTo>
                    <a:pt x="10240" y="22836"/>
                    <a:pt x="10299" y="23241"/>
                    <a:pt x="10347" y="23539"/>
                  </a:cubicBezTo>
                  <a:cubicBezTo>
                    <a:pt x="10383" y="23729"/>
                    <a:pt x="10418" y="23932"/>
                    <a:pt x="10478" y="24110"/>
                  </a:cubicBezTo>
                  <a:cubicBezTo>
                    <a:pt x="10287" y="24027"/>
                    <a:pt x="10097" y="23956"/>
                    <a:pt x="9847" y="23872"/>
                  </a:cubicBezTo>
                  <a:cubicBezTo>
                    <a:pt x="9823" y="23848"/>
                    <a:pt x="9811" y="23848"/>
                    <a:pt x="9799" y="23848"/>
                  </a:cubicBezTo>
                  <a:cubicBezTo>
                    <a:pt x="9752" y="23670"/>
                    <a:pt x="9704" y="23515"/>
                    <a:pt x="9680" y="23337"/>
                  </a:cubicBezTo>
                  <a:cubicBezTo>
                    <a:pt x="9633" y="23075"/>
                    <a:pt x="9549" y="22694"/>
                    <a:pt x="9490" y="22324"/>
                  </a:cubicBezTo>
                  <a:cubicBezTo>
                    <a:pt x="9406" y="21932"/>
                    <a:pt x="9359" y="21551"/>
                    <a:pt x="9299" y="21134"/>
                  </a:cubicBezTo>
                  <a:cubicBezTo>
                    <a:pt x="9192" y="20431"/>
                    <a:pt x="9109" y="19741"/>
                    <a:pt x="9037" y="18931"/>
                  </a:cubicBezTo>
                  <a:cubicBezTo>
                    <a:pt x="9025" y="18812"/>
                    <a:pt x="9013" y="18693"/>
                    <a:pt x="9013" y="18574"/>
                  </a:cubicBezTo>
                  <a:cubicBezTo>
                    <a:pt x="9001" y="18514"/>
                    <a:pt x="9001" y="18467"/>
                    <a:pt x="9001" y="18407"/>
                  </a:cubicBezTo>
                  <a:cubicBezTo>
                    <a:pt x="9001" y="18253"/>
                    <a:pt x="8978" y="18098"/>
                    <a:pt x="8978" y="17931"/>
                  </a:cubicBezTo>
                  <a:close/>
                  <a:moveTo>
                    <a:pt x="12919" y="0"/>
                  </a:moveTo>
                  <a:cubicBezTo>
                    <a:pt x="12859" y="0"/>
                    <a:pt x="12788" y="12"/>
                    <a:pt x="12740" y="60"/>
                  </a:cubicBezTo>
                  <a:cubicBezTo>
                    <a:pt x="12728" y="84"/>
                    <a:pt x="12704" y="96"/>
                    <a:pt x="12669" y="119"/>
                  </a:cubicBezTo>
                  <a:lnTo>
                    <a:pt x="12657" y="119"/>
                  </a:lnTo>
                  <a:cubicBezTo>
                    <a:pt x="12645" y="119"/>
                    <a:pt x="12621" y="131"/>
                    <a:pt x="12609" y="143"/>
                  </a:cubicBezTo>
                  <a:cubicBezTo>
                    <a:pt x="12550" y="203"/>
                    <a:pt x="12490" y="250"/>
                    <a:pt x="12442" y="298"/>
                  </a:cubicBezTo>
                  <a:lnTo>
                    <a:pt x="12240" y="500"/>
                  </a:lnTo>
                  <a:lnTo>
                    <a:pt x="12121" y="631"/>
                  </a:lnTo>
                  <a:lnTo>
                    <a:pt x="12002" y="774"/>
                  </a:lnTo>
                  <a:cubicBezTo>
                    <a:pt x="11835" y="953"/>
                    <a:pt x="11704" y="1143"/>
                    <a:pt x="11585" y="1310"/>
                  </a:cubicBezTo>
                  <a:cubicBezTo>
                    <a:pt x="11418" y="1548"/>
                    <a:pt x="11276" y="1798"/>
                    <a:pt x="11133" y="2024"/>
                  </a:cubicBezTo>
                  <a:lnTo>
                    <a:pt x="11073" y="2120"/>
                  </a:lnTo>
                  <a:cubicBezTo>
                    <a:pt x="11014" y="2227"/>
                    <a:pt x="10942" y="2358"/>
                    <a:pt x="10871" y="2501"/>
                  </a:cubicBezTo>
                  <a:lnTo>
                    <a:pt x="10704" y="2810"/>
                  </a:lnTo>
                  <a:lnTo>
                    <a:pt x="10537" y="3120"/>
                  </a:lnTo>
                  <a:cubicBezTo>
                    <a:pt x="10478" y="3215"/>
                    <a:pt x="10442" y="3310"/>
                    <a:pt x="10395" y="3405"/>
                  </a:cubicBezTo>
                  <a:lnTo>
                    <a:pt x="10395" y="3417"/>
                  </a:lnTo>
                  <a:lnTo>
                    <a:pt x="10347" y="3525"/>
                  </a:lnTo>
                  <a:lnTo>
                    <a:pt x="10299" y="3608"/>
                  </a:lnTo>
                  <a:lnTo>
                    <a:pt x="10287" y="3644"/>
                  </a:lnTo>
                  <a:lnTo>
                    <a:pt x="10275" y="3667"/>
                  </a:lnTo>
                  <a:cubicBezTo>
                    <a:pt x="10228" y="3775"/>
                    <a:pt x="10168" y="3894"/>
                    <a:pt x="10121" y="4001"/>
                  </a:cubicBezTo>
                  <a:cubicBezTo>
                    <a:pt x="10097" y="4084"/>
                    <a:pt x="10049" y="4191"/>
                    <a:pt x="10002" y="4287"/>
                  </a:cubicBezTo>
                  <a:cubicBezTo>
                    <a:pt x="9918" y="4489"/>
                    <a:pt x="9799" y="4727"/>
                    <a:pt x="9704" y="4965"/>
                  </a:cubicBezTo>
                  <a:cubicBezTo>
                    <a:pt x="9668" y="5037"/>
                    <a:pt x="9633" y="5132"/>
                    <a:pt x="9609" y="5203"/>
                  </a:cubicBezTo>
                  <a:cubicBezTo>
                    <a:pt x="9561" y="5299"/>
                    <a:pt x="9525" y="5394"/>
                    <a:pt x="9490" y="5489"/>
                  </a:cubicBezTo>
                  <a:cubicBezTo>
                    <a:pt x="9382" y="5572"/>
                    <a:pt x="9263" y="5680"/>
                    <a:pt x="9144" y="5787"/>
                  </a:cubicBezTo>
                  <a:lnTo>
                    <a:pt x="9132" y="5799"/>
                  </a:lnTo>
                  <a:lnTo>
                    <a:pt x="9109" y="5811"/>
                  </a:lnTo>
                  <a:lnTo>
                    <a:pt x="9097" y="5834"/>
                  </a:lnTo>
                  <a:cubicBezTo>
                    <a:pt x="9025" y="5906"/>
                    <a:pt x="8954" y="5965"/>
                    <a:pt x="8871" y="6025"/>
                  </a:cubicBezTo>
                  <a:lnTo>
                    <a:pt x="8859" y="6037"/>
                  </a:lnTo>
                  <a:lnTo>
                    <a:pt x="8751" y="6108"/>
                  </a:lnTo>
                  <a:cubicBezTo>
                    <a:pt x="8656" y="6192"/>
                    <a:pt x="8561" y="6263"/>
                    <a:pt x="8454" y="6334"/>
                  </a:cubicBezTo>
                  <a:cubicBezTo>
                    <a:pt x="8394" y="6394"/>
                    <a:pt x="8323" y="6442"/>
                    <a:pt x="8263" y="6489"/>
                  </a:cubicBezTo>
                  <a:lnTo>
                    <a:pt x="8251" y="6501"/>
                  </a:lnTo>
                  <a:cubicBezTo>
                    <a:pt x="8216" y="6513"/>
                    <a:pt x="8180" y="6549"/>
                    <a:pt x="8144" y="6573"/>
                  </a:cubicBezTo>
                  <a:lnTo>
                    <a:pt x="8132" y="6584"/>
                  </a:lnTo>
                  <a:lnTo>
                    <a:pt x="8120" y="6584"/>
                  </a:lnTo>
                  <a:lnTo>
                    <a:pt x="8120" y="6573"/>
                  </a:lnTo>
                  <a:lnTo>
                    <a:pt x="8120" y="6561"/>
                  </a:lnTo>
                  <a:cubicBezTo>
                    <a:pt x="8097" y="6501"/>
                    <a:pt x="8061" y="6406"/>
                    <a:pt x="8013" y="6334"/>
                  </a:cubicBezTo>
                  <a:cubicBezTo>
                    <a:pt x="7942" y="6227"/>
                    <a:pt x="7882" y="6156"/>
                    <a:pt x="7823" y="6096"/>
                  </a:cubicBezTo>
                  <a:lnTo>
                    <a:pt x="7799" y="6084"/>
                  </a:lnTo>
                  <a:lnTo>
                    <a:pt x="7787" y="6072"/>
                  </a:lnTo>
                  <a:cubicBezTo>
                    <a:pt x="7739" y="6025"/>
                    <a:pt x="7704" y="5989"/>
                    <a:pt x="7656" y="5953"/>
                  </a:cubicBezTo>
                  <a:cubicBezTo>
                    <a:pt x="7501" y="5811"/>
                    <a:pt x="7358" y="5715"/>
                    <a:pt x="7227" y="5620"/>
                  </a:cubicBezTo>
                  <a:cubicBezTo>
                    <a:pt x="7085" y="5537"/>
                    <a:pt x="6942" y="5453"/>
                    <a:pt x="6787" y="5382"/>
                  </a:cubicBezTo>
                  <a:cubicBezTo>
                    <a:pt x="6608" y="5310"/>
                    <a:pt x="6370" y="5203"/>
                    <a:pt x="6108" y="5180"/>
                  </a:cubicBezTo>
                  <a:cubicBezTo>
                    <a:pt x="6073" y="5156"/>
                    <a:pt x="6061" y="5156"/>
                    <a:pt x="6037" y="5156"/>
                  </a:cubicBezTo>
                  <a:lnTo>
                    <a:pt x="6013" y="5156"/>
                  </a:lnTo>
                  <a:cubicBezTo>
                    <a:pt x="5953" y="5156"/>
                    <a:pt x="5894" y="5144"/>
                    <a:pt x="5823" y="5144"/>
                  </a:cubicBezTo>
                  <a:lnTo>
                    <a:pt x="5453" y="5144"/>
                  </a:lnTo>
                  <a:cubicBezTo>
                    <a:pt x="5168" y="5156"/>
                    <a:pt x="4941" y="5203"/>
                    <a:pt x="4751" y="5275"/>
                  </a:cubicBezTo>
                  <a:cubicBezTo>
                    <a:pt x="4560" y="5358"/>
                    <a:pt x="4394" y="5430"/>
                    <a:pt x="4251" y="5513"/>
                  </a:cubicBezTo>
                  <a:lnTo>
                    <a:pt x="4191" y="5549"/>
                  </a:lnTo>
                  <a:cubicBezTo>
                    <a:pt x="4132" y="5572"/>
                    <a:pt x="4084" y="5608"/>
                    <a:pt x="4037" y="5632"/>
                  </a:cubicBezTo>
                  <a:lnTo>
                    <a:pt x="3965" y="5691"/>
                  </a:lnTo>
                  <a:cubicBezTo>
                    <a:pt x="3894" y="5751"/>
                    <a:pt x="3798" y="5811"/>
                    <a:pt x="3727" y="5870"/>
                  </a:cubicBezTo>
                  <a:lnTo>
                    <a:pt x="3513" y="6049"/>
                  </a:lnTo>
                  <a:cubicBezTo>
                    <a:pt x="3453" y="6096"/>
                    <a:pt x="3417" y="6144"/>
                    <a:pt x="3358" y="6203"/>
                  </a:cubicBezTo>
                  <a:lnTo>
                    <a:pt x="3334" y="6215"/>
                  </a:lnTo>
                  <a:lnTo>
                    <a:pt x="3310" y="6251"/>
                  </a:lnTo>
                  <a:cubicBezTo>
                    <a:pt x="3275" y="6287"/>
                    <a:pt x="3239" y="6334"/>
                    <a:pt x="3191" y="6382"/>
                  </a:cubicBezTo>
                  <a:cubicBezTo>
                    <a:pt x="3179" y="6406"/>
                    <a:pt x="3156" y="6430"/>
                    <a:pt x="3144" y="6442"/>
                  </a:cubicBezTo>
                  <a:lnTo>
                    <a:pt x="3132" y="6453"/>
                  </a:lnTo>
                  <a:lnTo>
                    <a:pt x="3120" y="6465"/>
                  </a:lnTo>
                  <a:cubicBezTo>
                    <a:pt x="3084" y="6513"/>
                    <a:pt x="3048" y="6561"/>
                    <a:pt x="3013" y="6608"/>
                  </a:cubicBezTo>
                  <a:lnTo>
                    <a:pt x="2834" y="6846"/>
                  </a:lnTo>
                  <a:cubicBezTo>
                    <a:pt x="2786" y="6918"/>
                    <a:pt x="2727" y="6989"/>
                    <a:pt x="2679" y="7049"/>
                  </a:cubicBezTo>
                  <a:lnTo>
                    <a:pt x="2679" y="7061"/>
                  </a:lnTo>
                  <a:lnTo>
                    <a:pt x="2667" y="7085"/>
                  </a:lnTo>
                  <a:lnTo>
                    <a:pt x="2655" y="7108"/>
                  </a:lnTo>
                  <a:lnTo>
                    <a:pt x="2632" y="7156"/>
                  </a:lnTo>
                  <a:cubicBezTo>
                    <a:pt x="2584" y="7204"/>
                    <a:pt x="2536" y="7239"/>
                    <a:pt x="2513" y="7299"/>
                  </a:cubicBezTo>
                  <a:cubicBezTo>
                    <a:pt x="2334" y="7561"/>
                    <a:pt x="2132" y="7858"/>
                    <a:pt x="1917" y="8192"/>
                  </a:cubicBezTo>
                  <a:cubicBezTo>
                    <a:pt x="1596" y="8692"/>
                    <a:pt x="1298" y="9192"/>
                    <a:pt x="1000" y="9668"/>
                  </a:cubicBezTo>
                  <a:lnTo>
                    <a:pt x="1000" y="9680"/>
                  </a:lnTo>
                  <a:lnTo>
                    <a:pt x="870" y="9906"/>
                  </a:lnTo>
                  <a:cubicBezTo>
                    <a:pt x="762" y="10085"/>
                    <a:pt x="667" y="10252"/>
                    <a:pt x="548" y="10442"/>
                  </a:cubicBezTo>
                  <a:lnTo>
                    <a:pt x="524" y="10454"/>
                  </a:lnTo>
                  <a:lnTo>
                    <a:pt x="346" y="10728"/>
                  </a:lnTo>
                  <a:cubicBezTo>
                    <a:pt x="322" y="10752"/>
                    <a:pt x="298" y="10787"/>
                    <a:pt x="286" y="10811"/>
                  </a:cubicBezTo>
                  <a:lnTo>
                    <a:pt x="155" y="11037"/>
                  </a:lnTo>
                  <a:lnTo>
                    <a:pt x="143" y="11073"/>
                  </a:lnTo>
                  <a:cubicBezTo>
                    <a:pt x="96" y="11145"/>
                    <a:pt x="48" y="11240"/>
                    <a:pt x="48" y="11323"/>
                  </a:cubicBezTo>
                  <a:cubicBezTo>
                    <a:pt x="54" y="11342"/>
                    <a:pt x="60" y="11362"/>
                    <a:pt x="64" y="11379"/>
                  </a:cubicBezTo>
                  <a:lnTo>
                    <a:pt x="64" y="11379"/>
                  </a:lnTo>
                  <a:cubicBezTo>
                    <a:pt x="43" y="11373"/>
                    <a:pt x="23" y="11364"/>
                    <a:pt x="0" y="11347"/>
                  </a:cubicBezTo>
                  <a:lnTo>
                    <a:pt x="0" y="11347"/>
                  </a:lnTo>
                  <a:cubicBezTo>
                    <a:pt x="36" y="11401"/>
                    <a:pt x="55" y="11421"/>
                    <a:pt x="64" y="11421"/>
                  </a:cubicBezTo>
                  <a:cubicBezTo>
                    <a:pt x="72" y="11421"/>
                    <a:pt x="70" y="11403"/>
                    <a:pt x="64" y="11379"/>
                  </a:cubicBezTo>
                  <a:lnTo>
                    <a:pt x="64" y="11379"/>
                  </a:lnTo>
                  <a:cubicBezTo>
                    <a:pt x="88" y="11385"/>
                    <a:pt x="112" y="11388"/>
                    <a:pt x="143" y="11395"/>
                  </a:cubicBezTo>
                  <a:lnTo>
                    <a:pt x="358" y="11395"/>
                  </a:lnTo>
                  <a:cubicBezTo>
                    <a:pt x="453" y="11395"/>
                    <a:pt x="524" y="11406"/>
                    <a:pt x="596" y="11406"/>
                  </a:cubicBezTo>
                  <a:cubicBezTo>
                    <a:pt x="977" y="11442"/>
                    <a:pt x="1298" y="11466"/>
                    <a:pt x="1632" y="11490"/>
                  </a:cubicBezTo>
                  <a:lnTo>
                    <a:pt x="1751" y="11490"/>
                  </a:lnTo>
                  <a:cubicBezTo>
                    <a:pt x="2024" y="11502"/>
                    <a:pt x="2322" y="11514"/>
                    <a:pt x="2620" y="11526"/>
                  </a:cubicBezTo>
                  <a:cubicBezTo>
                    <a:pt x="2679" y="11526"/>
                    <a:pt x="2727" y="11549"/>
                    <a:pt x="2786" y="11549"/>
                  </a:cubicBezTo>
                  <a:lnTo>
                    <a:pt x="2798" y="11549"/>
                  </a:lnTo>
                  <a:cubicBezTo>
                    <a:pt x="2905" y="11549"/>
                    <a:pt x="3001" y="11561"/>
                    <a:pt x="3096" y="11561"/>
                  </a:cubicBezTo>
                  <a:cubicBezTo>
                    <a:pt x="3203" y="11561"/>
                    <a:pt x="3310" y="11573"/>
                    <a:pt x="3417" y="11573"/>
                  </a:cubicBezTo>
                  <a:lnTo>
                    <a:pt x="3667" y="11573"/>
                  </a:lnTo>
                  <a:cubicBezTo>
                    <a:pt x="3858" y="11561"/>
                    <a:pt x="4025" y="11561"/>
                    <a:pt x="4191" y="11526"/>
                  </a:cubicBezTo>
                  <a:cubicBezTo>
                    <a:pt x="4406" y="11502"/>
                    <a:pt x="4644" y="11454"/>
                    <a:pt x="4870" y="11383"/>
                  </a:cubicBezTo>
                  <a:cubicBezTo>
                    <a:pt x="5144" y="11287"/>
                    <a:pt x="5382" y="11192"/>
                    <a:pt x="5584" y="11073"/>
                  </a:cubicBezTo>
                  <a:cubicBezTo>
                    <a:pt x="5775" y="10966"/>
                    <a:pt x="5953" y="10835"/>
                    <a:pt x="6156" y="10680"/>
                  </a:cubicBezTo>
                  <a:cubicBezTo>
                    <a:pt x="6513" y="10394"/>
                    <a:pt x="6823" y="10037"/>
                    <a:pt x="7085" y="9644"/>
                  </a:cubicBezTo>
                  <a:cubicBezTo>
                    <a:pt x="7263" y="9382"/>
                    <a:pt x="7418" y="9073"/>
                    <a:pt x="7585" y="8692"/>
                  </a:cubicBezTo>
                  <a:cubicBezTo>
                    <a:pt x="7716" y="8358"/>
                    <a:pt x="7835" y="8037"/>
                    <a:pt x="7942" y="7716"/>
                  </a:cubicBezTo>
                  <a:cubicBezTo>
                    <a:pt x="7978" y="7644"/>
                    <a:pt x="8013" y="7573"/>
                    <a:pt x="8037" y="7501"/>
                  </a:cubicBezTo>
                  <a:cubicBezTo>
                    <a:pt x="8073" y="7454"/>
                    <a:pt x="8085" y="7394"/>
                    <a:pt x="8120" y="7346"/>
                  </a:cubicBezTo>
                  <a:lnTo>
                    <a:pt x="8120" y="7335"/>
                  </a:lnTo>
                  <a:lnTo>
                    <a:pt x="8144" y="7275"/>
                  </a:lnTo>
                  <a:cubicBezTo>
                    <a:pt x="8156" y="7239"/>
                    <a:pt x="8180" y="7227"/>
                    <a:pt x="8192" y="7204"/>
                  </a:cubicBezTo>
                  <a:cubicBezTo>
                    <a:pt x="8216" y="7168"/>
                    <a:pt x="8251" y="7156"/>
                    <a:pt x="8275" y="7120"/>
                  </a:cubicBezTo>
                  <a:lnTo>
                    <a:pt x="8359" y="7061"/>
                  </a:lnTo>
                  <a:cubicBezTo>
                    <a:pt x="8442" y="6989"/>
                    <a:pt x="8549" y="6906"/>
                    <a:pt x="8632" y="6823"/>
                  </a:cubicBezTo>
                  <a:lnTo>
                    <a:pt x="8656" y="6823"/>
                  </a:lnTo>
                  <a:lnTo>
                    <a:pt x="8716" y="6763"/>
                  </a:lnTo>
                  <a:cubicBezTo>
                    <a:pt x="8787" y="6704"/>
                    <a:pt x="8847" y="6632"/>
                    <a:pt x="8930" y="6561"/>
                  </a:cubicBezTo>
                  <a:lnTo>
                    <a:pt x="9013" y="6501"/>
                  </a:lnTo>
                  <a:lnTo>
                    <a:pt x="9017" y="6497"/>
                  </a:lnTo>
                  <a:lnTo>
                    <a:pt x="9013" y="6513"/>
                  </a:lnTo>
                  <a:lnTo>
                    <a:pt x="8990" y="6573"/>
                  </a:lnTo>
                  <a:cubicBezTo>
                    <a:pt x="8954" y="6680"/>
                    <a:pt x="8918" y="6787"/>
                    <a:pt x="8894" y="6882"/>
                  </a:cubicBezTo>
                  <a:lnTo>
                    <a:pt x="8871" y="6942"/>
                  </a:lnTo>
                  <a:lnTo>
                    <a:pt x="8871" y="6965"/>
                  </a:lnTo>
                  <a:lnTo>
                    <a:pt x="8799" y="7204"/>
                  </a:lnTo>
                  <a:lnTo>
                    <a:pt x="8680" y="7596"/>
                  </a:lnTo>
                  <a:cubicBezTo>
                    <a:pt x="8632" y="7739"/>
                    <a:pt x="8609" y="7870"/>
                    <a:pt x="8573" y="8001"/>
                  </a:cubicBezTo>
                  <a:lnTo>
                    <a:pt x="8573" y="8013"/>
                  </a:lnTo>
                  <a:lnTo>
                    <a:pt x="8573" y="8037"/>
                  </a:lnTo>
                  <a:lnTo>
                    <a:pt x="8561" y="8120"/>
                  </a:lnTo>
                  <a:lnTo>
                    <a:pt x="8549" y="8168"/>
                  </a:lnTo>
                  <a:lnTo>
                    <a:pt x="8501" y="8358"/>
                  </a:lnTo>
                  <a:lnTo>
                    <a:pt x="8454" y="8549"/>
                  </a:lnTo>
                  <a:lnTo>
                    <a:pt x="8454" y="8585"/>
                  </a:lnTo>
                  <a:lnTo>
                    <a:pt x="8454" y="8609"/>
                  </a:lnTo>
                  <a:lnTo>
                    <a:pt x="8454" y="8632"/>
                  </a:lnTo>
                  <a:cubicBezTo>
                    <a:pt x="8454" y="8656"/>
                    <a:pt x="8442" y="8692"/>
                    <a:pt x="8442" y="8716"/>
                  </a:cubicBezTo>
                  <a:lnTo>
                    <a:pt x="8394" y="8990"/>
                  </a:lnTo>
                  <a:lnTo>
                    <a:pt x="8335" y="9311"/>
                  </a:lnTo>
                  <a:cubicBezTo>
                    <a:pt x="8216" y="10049"/>
                    <a:pt x="8132" y="10787"/>
                    <a:pt x="8037" y="11502"/>
                  </a:cubicBezTo>
                  <a:lnTo>
                    <a:pt x="8037" y="11514"/>
                  </a:lnTo>
                  <a:lnTo>
                    <a:pt x="8037" y="11537"/>
                  </a:lnTo>
                  <a:cubicBezTo>
                    <a:pt x="8025" y="11633"/>
                    <a:pt x="8025" y="11752"/>
                    <a:pt x="8013" y="11871"/>
                  </a:cubicBezTo>
                  <a:lnTo>
                    <a:pt x="8013" y="11883"/>
                  </a:lnTo>
                  <a:cubicBezTo>
                    <a:pt x="8013" y="11930"/>
                    <a:pt x="8001" y="11990"/>
                    <a:pt x="8001" y="12038"/>
                  </a:cubicBezTo>
                  <a:cubicBezTo>
                    <a:pt x="8001" y="12085"/>
                    <a:pt x="7978" y="12133"/>
                    <a:pt x="7978" y="12168"/>
                  </a:cubicBezTo>
                  <a:lnTo>
                    <a:pt x="7978" y="12204"/>
                  </a:lnTo>
                  <a:lnTo>
                    <a:pt x="7978" y="12216"/>
                  </a:lnTo>
                  <a:lnTo>
                    <a:pt x="7978" y="12228"/>
                  </a:lnTo>
                  <a:cubicBezTo>
                    <a:pt x="7966" y="12323"/>
                    <a:pt x="7954" y="12407"/>
                    <a:pt x="7954" y="12502"/>
                  </a:cubicBezTo>
                  <a:lnTo>
                    <a:pt x="7942" y="12776"/>
                  </a:lnTo>
                  <a:lnTo>
                    <a:pt x="7942" y="12835"/>
                  </a:lnTo>
                  <a:lnTo>
                    <a:pt x="7894" y="12942"/>
                  </a:lnTo>
                  <a:lnTo>
                    <a:pt x="7882" y="12990"/>
                  </a:lnTo>
                  <a:cubicBezTo>
                    <a:pt x="7835" y="13050"/>
                    <a:pt x="7799" y="13121"/>
                    <a:pt x="7775" y="13181"/>
                  </a:cubicBezTo>
                  <a:cubicBezTo>
                    <a:pt x="7620" y="13478"/>
                    <a:pt x="7466" y="13812"/>
                    <a:pt x="7299" y="14145"/>
                  </a:cubicBezTo>
                  <a:cubicBezTo>
                    <a:pt x="7049" y="14669"/>
                    <a:pt x="6775" y="15216"/>
                    <a:pt x="6537" y="15788"/>
                  </a:cubicBezTo>
                  <a:cubicBezTo>
                    <a:pt x="6287" y="16383"/>
                    <a:pt x="6037" y="16990"/>
                    <a:pt x="5799" y="17645"/>
                  </a:cubicBezTo>
                  <a:lnTo>
                    <a:pt x="5739" y="17824"/>
                  </a:lnTo>
                  <a:cubicBezTo>
                    <a:pt x="5715" y="17764"/>
                    <a:pt x="5692" y="17729"/>
                    <a:pt x="5644" y="17705"/>
                  </a:cubicBezTo>
                  <a:cubicBezTo>
                    <a:pt x="5394" y="17586"/>
                    <a:pt x="5108" y="17574"/>
                    <a:pt x="4858" y="17562"/>
                  </a:cubicBezTo>
                  <a:cubicBezTo>
                    <a:pt x="4793" y="17550"/>
                    <a:pt x="4730" y="17544"/>
                    <a:pt x="4666" y="17544"/>
                  </a:cubicBezTo>
                  <a:cubicBezTo>
                    <a:pt x="4602" y="17544"/>
                    <a:pt x="4537" y="17550"/>
                    <a:pt x="4465" y="17562"/>
                  </a:cubicBezTo>
                  <a:cubicBezTo>
                    <a:pt x="4322" y="17574"/>
                    <a:pt x="4191" y="17598"/>
                    <a:pt x="4048" y="17633"/>
                  </a:cubicBezTo>
                  <a:cubicBezTo>
                    <a:pt x="3751" y="17693"/>
                    <a:pt x="3489" y="17824"/>
                    <a:pt x="3251" y="17931"/>
                  </a:cubicBezTo>
                  <a:cubicBezTo>
                    <a:pt x="3013" y="18050"/>
                    <a:pt x="2775" y="18217"/>
                    <a:pt x="2584" y="18336"/>
                  </a:cubicBezTo>
                  <a:cubicBezTo>
                    <a:pt x="2441" y="18443"/>
                    <a:pt x="2298" y="18538"/>
                    <a:pt x="2179" y="18645"/>
                  </a:cubicBezTo>
                  <a:lnTo>
                    <a:pt x="2167" y="18657"/>
                  </a:lnTo>
                  <a:cubicBezTo>
                    <a:pt x="2084" y="18705"/>
                    <a:pt x="2048" y="18765"/>
                    <a:pt x="1989" y="18812"/>
                  </a:cubicBezTo>
                  <a:cubicBezTo>
                    <a:pt x="1965" y="18824"/>
                    <a:pt x="1953" y="18860"/>
                    <a:pt x="1929" y="18872"/>
                  </a:cubicBezTo>
                  <a:lnTo>
                    <a:pt x="1822" y="18979"/>
                  </a:lnTo>
                  <a:cubicBezTo>
                    <a:pt x="1751" y="19050"/>
                    <a:pt x="1691" y="19122"/>
                    <a:pt x="1608" y="19193"/>
                  </a:cubicBezTo>
                  <a:cubicBezTo>
                    <a:pt x="1548" y="19253"/>
                    <a:pt x="1512" y="19312"/>
                    <a:pt x="1477" y="19360"/>
                  </a:cubicBezTo>
                  <a:lnTo>
                    <a:pt x="1477" y="19372"/>
                  </a:lnTo>
                  <a:cubicBezTo>
                    <a:pt x="1405" y="19479"/>
                    <a:pt x="1334" y="19574"/>
                    <a:pt x="1274" y="19669"/>
                  </a:cubicBezTo>
                  <a:cubicBezTo>
                    <a:pt x="1131" y="19896"/>
                    <a:pt x="1012" y="20086"/>
                    <a:pt x="941" y="20265"/>
                  </a:cubicBezTo>
                  <a:cubicBezTo>
                    <a:pt x="822" y="20550"/>
                    <a:pt x="750" y="20765"/>
                    <a:pt x="703" y="20967"/>
                  </a:cubicBezTo>
                  <a:cubicBezTo>
                    <a:pt x="655" y="21122"/>
                    <a:pt x="631" y="21265"/>
                    <a:pt x="619" y="21420"/>
                  </a:cubicBezTo>
                  <a:cubicBezTo>
                    <a:pt x="596" y="21443"/>
                    <a:pt x="596" y="21455"/>
                    <a:pt x="596" y="21491"/>
                  </a:cubicBezTo>
                  <a:lnTo>
                    <a:pt x="596" y="21515"/>
                  </a:lnTo>
                  <a:lnTo>
                    <a:pt x="596" y="21539"/>
                  </a:lnTo>
                  <a:cubicBezTo>
                    <a:pt x="584" y="21610"/>
                    <a:pt x="572" y="21682"/>
                    <a:pt x="572" y="21753"/>
                  </a:cubicBezTo>
                  <a:lnTo>
                    <a:pt x="572" y="21836"/>
                  </a:lnTo>
                  <a:lnTo>
                    <a:pt x="572" y="21848"/>
                  </a:lnTo>
                  <a:lnTo>
                    <a:pt x="572" y="21860"/>
                  </a:lnTo>
                  <a:lnTo>
                    <a:pt x="572" y="21872"/>
                  </a:lnTo>
                  <a:cubicBezTo>
                    <a:pt x="572" y="22015"/>
                    <a:pt x="560" y="22134"/>
                    <a:pt x="560" y="22253"/>
                  </a:cubicBezTo>
                  <a:lnTo>
                    <a:pt x="560" y="22551"/>
                  </a:lnTo>
                  <a:cubicBezTo>
                    <a:pt x="560" y="22801"/>
                    <a:pt x="572" y="23051"/>
                    <a:pt x="572" y="23277"/>
                  </a:cubicBezTo>
                  <a:cubicBezTo>
                    <a:pt x="584" y="23563"/>
                    <a:pt x="619" y="23860"/>
                    <a:pt x="631" y="24099"/>
                  </a:cubicBezTo>
                  <a:lnTo>
                    <a:pt x="631" y="24110"/>
                  </a:lnTo>
                  <a:lnTo>
                    <a:pt x="643" y="24229"/>
                  </a:lnTo>
                  <a:cubicBezTo>
                    <a:pt x="679" y="24551"/>
                    <a:pt x="703" y="24884"/>
                    <a:pt x="715" y="25242"/>
                  </a:cubicBezTo>
                  <a:cubicBezTo>
                    <a:pt x="739" y="25527"/>
                    <a:pt x="739" y="25825"/>
                    <a:pt x="739" y="26039"/>
                  </a:cubicBezTo>
                  <a:lnTo>
                    <a:pt x="739" y="26182"/>
                  </a:lnTo>
                  <a:cubicBezTo>
                    <a:pt x="715" y="26480"/>
                    <a:pt x="715" y="26813"/>
                    <a:pt x="703" y="27170"/>
                  </a:cubicBezTo>
                  <a:cubicBezTo>
                    <a:pt x="691" y="27337"/>
                    <a:pt x="691" y="27516"/>
                    <a:pt x="679" y="27682"/>
                  </a:cubicBezTo>
                  <a:lnTo>
                    <a:pt x="679" y="27754"/>
                  </a:lnTo>
                  <a:lnTo>
                    <a:pt x="679" y="27861"/>
                  </a:lnTo>
                  <a:cubicBezTo>
                    <a:pt x="679" y="27980"/>
                    <a:pt x="655" y="28087"/>
                    <a:pt x="655" y="28182"/>
                  </a:cubicBezTo>
                  <a:cubicBezTo>
                    <a:pt x="655" y="28337"/>
                    <a:pt x="655" y="28480"/>
                    <a:pt x="643" y="28635"/>
                  </a:cubicBezTo>
                  <a:lnTo>
                    <a:pt x="643" y="28647"/>
                  </a:lnTo>
                  <a:lnTo>
                    <a:pt x="643" y="28659"/>
                  </a:lnTo>
                  <a:lnTo>
                    <a:pt x="643" y="28682"/>
                  </a:lnTo>
                  <a:cubicBezTo>
                    <a:pt x="643" y="28778"/>
                    <a:pt x="631" y="28873"/>
                    <a:pt x="631" y="28956"/>
                  </a:cubicBezTo>
                  <a:lnTo>
                    <a:pt x="631" y="29004"/>
                  </a:lnTo>
                  <a:lnTo>
                    <a:pt x="631" y="29040"/>
                  </a:lnTo>
                  <a:cubicBezTo>
                    <a:pt x="619" y="29111"/>
                    <a:pt x="619" y="29218"/>
                    <a:pt x="619" y="29302"/>
                  </a:cubicBezTo>
                  <a:lnTo>
                    <a:pt x="619" y="29468"/>
                  </a:lnTo>
                  <a:cubicBezTo>
                    <a:pt x="619" y="29492"/>
                    <a:pt x="631" y="29528"/>
                    <a:pt x="631" y="29575"/>
                  </a:cubicBezTo>
                  <a:cubicBezTo>
                    <a:pt x="631" y="29611"/>
                    <a:pt x="643" y="29647"/>
                    <a:pt x="655" y="29671"/>
                  </a:cubicBezTo>
                  <a:cubicBezTo>
                    <a:pt x="679" y="29718"/>
                    <a:pt x="691" y="29730"/>
                    <a:pt x="715" y="29766"/>
                  </a:cubicBezTo>
                  <a:lnTo>
                    <a:pt x="739" y="29790"/>
                  </a:lnTo>
                  <a:cubicBezTo>
                    <a:pt x="762" y="29814"/>
                    <a:pt x="774" y="29837"/>
                    <a:pt x="810" y="29849"/>
                  </a:cubicBezTo>
                  <a:lnTo>
                    <a:pt x="822" y="29873"/>
                  </a:lnTo>
                  <a:lnTo>
                    <a:pt x="858" y="29885"/>
                  </a:lnTo>
                  <a:cubicBezTo>
                    <a:pt x="879" y="29899"/>
                    <a:pt x="904" y="29905"/>
                    <a:pt x="933" y="29905"/>
                  </a:cubicBezTo>
                  <a:cubicBezTo>
                    <a:pt x="953" y="29905"/>
                    <a:pt x="976" y="29902"/>
                    <a:pt x="1000" y="29897"/>
                  </a:cubicBezTo>
                  <a:cubicBezTo>
                    <a:pt x="1096" y="29885"/>
                    <a:pt x="1179" y="29825"/>
                    <a:pt x="1239" y="29778"/>
                  </a:cubicBezTo>
                  <a:lnTo>
                    <a:pt x="1274" y="29766"/>
                  </a:lnTo>
                  <a:lnTo>
                    <a:pt x="1298" y="29754"/>
                  </a:lnTo>
                  <a:cubicBezTo>
                    <a:pt x="1310" y="29730"/>
                    <a:pt x="1346" y="29718"/>
                    <a:pt x="1358" y="29706"/>
                  </a:cubicBezTo>
                  <a:cubicBezTo>
                    <a:pt x="1489" y="29599"/>
                    <a:pt x="1608" y="29516"/>
                    <a:pt x="1727" y="29421"/>
                  </a:cubicBezTo>
                  <a:cubicBezTo>
                    <a:pt x="1941" y="29254"/>
                    <a:pt x="2167" y="29075"/>
                    <a:pt x="2358" y="28932"/>
                  </a:cubicBezTo>
                  <a:lnTo>
                    <a:pt x="2536" y="28801"/>
                  </a:lnTo>
                  <a:lnTo>
                    <a:pt x="2679" y="28682"/>
                  </a:lnTo>
                  <a:lnTo>
                    <a:pt x="2834" y="28563"/>
                  </a:lnTo>
                  <a:cubicBezTo>
                    <a:pt x="2977" y="28444"/>
                    <a:pt x="3132" y="28337"/>
                    <a:pt x="3275" y="28218"/>
                  </a:cubicBezTo>
                  <a:lnTo>
                    <a:pt x="3298" y="28218"/>
                  </a:lnTo>
                  <a:lnTo>
                    <a:pt x="3310" y="28206"/>
                  </a:lnTo>
                  <a:lnTo>
                    <a:pt x="3334" y="28170"/>
                  </a:lnTo>
                  <a:lnTo>
                    <a:pt x="3417" y="28111"/>
                  </a:lnTo>
                  <a:lnTo>
                    <a:pt x="3429" y="28099"/>
                  </a:lnTo>
                  <a:lnTo>
                    <a:pt x="3608" y="27968"/>
                  </a:lnTo>
                  <a:cubicBezTo>
                    <a:pt x="3858" y="27766"/>
                    <a:pt x="4108" y="27563"/>
                    <a:pt x="4406" y="27325"/>
                  </a:cubicBezTo>
                  <a:lnTo>
                    <a:pt x="4429" y="27313"/>
                  </a:lnTo>
                  <a:cubicBezTo>
                    <a:pt x="4525" y="27230"/>
                    <a:pt x="4644" y="27135"/>
                    <a:pt x="4751" y="27039"/>
                  </a:cubicBezTo>
                  <a:cubicBezTo>
                    <a:pt x="4787" y="27016"/>
                    <a:pt x="4810" y="26992"/>
                    <a:pt x="4846" y="26968"/>
                  </a:cubicBezTo>
                  <a:lnTo>
                    <a:pt x="4870" y="26932"/>
                  </a:lnTo>
                  <a:lnTo>
                    <a:pt x="4882" y="26920"/>
                  </a:lnTo>
                  <a:cubicBezTo>
                    <a:pt x="4965" y="26861"/>
                    <a:pt x="5049" y="26789"/>
                    <a:pt x="5120" y="26718"/>
                  </a:cubicBezTo>
                  <a:cubicBezTo>
                    <a:pt x="5227" y="26611"/>
                    <a:pt x="5334" y="26515"/>
                    <a:pt x="5442" y="26420"/>
                  </a:cubicBezTo>
                  <a:lnTo>
                    <a:pt x="5537" y="26313"/>
                  </a:lnTo>
                  <a:cubicBezTo>
                    <a:pt x="5572" y="26301"/>
                    <a:pt x="5584" y="26265"/>
                    <a:pt x="5620" y="26242"/>
                  </a:cubicBezTo>
                  <a:lnTo>
                    <a:pt x="5644" y="26206"/>
                  </a:lnTo>
                  <a:lnTo>
                    <a:pt x="5870" y="25968"/>
                  </a:lnTo>
                  <a:cubicBezTo>
                    <a:pt x="6096" y="25730"/>
                    <a:pt x="6311" y="25444"/>
                    <a:pt x="6513" y="25170"/>
                  </a:cubicBezTo>
                  <a:cubicBezTo>
                    <a:pt x="6787" y="24753"/>
                    <a:pt x="7001" y="24337"/>
                    <a:pt x="7132" y="23884"/>
                  </a:cubicBezTo>
                  <a:cubicBezTo>
                    <a:pt x="7263" y="23456"/>
                    <a:pt x="7347" y="22979"/>
                    <a:pt x="7358" y="22467"/>
                  </a:cubicBezTo>
                  <a:lnTo>
                    <a:pt x="7358" y="22289"/>
                  </a:lnTo>
                  <a:cubicBezTo>
                    <a:pt x="7358" y="21860"/>
                    <a:pt x="7311" y="21455"/>
                    <a:pt x="7227" y="21074"/>
                  </a:cubicBezTo>
                  <a:cubicBezTo>
                    <a:pt x="7192" y="20955"/>
                    <a:pt x="7168" y="20824"/>
                    <a:pt x="7120" y="20681"/>
                  </a:cubicBezTo>
                  <a:lnTo>
                    <a:pt x="7108" y="20622"/>
                  </a:lnTo>
                  <a:lnTo>
                    <a:pt x="7013" y="20360"/>
                  </a:lnTo>
                  <a:lnTo>
                    <a:pt x="7001" y="20312"/>
                  </a:lnTo>
                  <a:lnTo>
                    <a:pt x="6942" y="20134"/>
                  </a:lnTo>
                  <a:cubicBezTo>
                    <a:pt x="6882" y="19991"/>
                    <a:pt x="6823" y="19836"/>
                    <a:pt x="6751" y="19669"/>
                  </a:cubicBezTo>
                  <a:cubicBezTo>
                    <a:pt x="6656" y="19479"/>
                    <a:pt x="6573" y="19276"/>
                    <a:pt x="6489" y="19098"/>
                  </a:cubicBezTo>
                  <a:lnTo>
                    <a:pt x="6477" y="19062"/>
                  </a:lnTo>
                  <a:lnTo>
                    <a:pt x="6358" y="18812"/>
                  </a:lnTo>
                  <a:cubicBezTo>
                    <a:pt x="6299" y="18657"/>
                    <a:pt x="6275" y="18538"/>
                    <a:pt x="6239" y="18443"/>
                  </a:cubicBezTo>
                  <a:lnTo>
                    <a:pt x="6275" y="18360"/>
                  </a:lnTo>
                  <a:lnTo>
                    <a:pt x="6299" y="18288"/>
                  </a:lnTo>
                  <a:lnTo>
                    <a:pt x="6311" y="18264"/>
                  </a:lnTo>
                  <a:lnTo>
                    <a:pt x="6346" y="18205"/>
                  </a:lnTo>
                  <a:cubicBezTo>
                    <a:pt x="6573" y="17729"/>
                    <a:pt x="6823" y="17169"/>
                    <a:pt x="7061" y="16621"/>
                  </a:cubicBezTo>
                  <a:lnTo>
                    <a:pt x="7132" y="16443"/>
                  </a:lnTo>
                  <a:cubicBezTo>
                    <a:pt x="7358" y="15955"/>
                    <a:pt x="7597" y="15407"/>
                    <a:pt x="7823" y="14871"/>
                  </a:cubicBezTo>
                  <a:cubicBezTo>
                    <a:pt x="7835" y="14847"/>
                    <a:pt x="7835" y="14835"/>
                    <a:pt x="7835" y="14824"/>
                  </a:cubicBezTo>
                  <a:lnTo>
                    <a:pt x="7835" y="14883"/>
                  </a:lnTo>
                  <a:lnTo>
                    <a:pt x="7835" y="14943"/>
                  </a:lnTo>
                  <a:lnTo>
                    <a:pt x="7835" y="15062"/>
                  </a:lnTo>
                  <a:cubicBezTo>
                    <a:pt x="7835" y="15431"/>
                    <a:pt x="7835" y="15776"/>
                    <a:pt x="7847" y="16086"/>
                  </a:cubicBezTo>
                  <a:lnTo>
                    <a:pt x="7847" y="16193"/>
                  </a:lnTo>
                  <a:lnTo>
                    <a:pt x="7847" y="16240"/>
                  </a:lnTo>
                  <a:lnTo>
                    <a:pt x="7847" y="16276"/>
                  </a:lnTo>
                  <a:cubicBezTo>
                    <a:pt x="7858" y="16550"/>
                    <a:pt x="7882" y="16860"/>
                    <a:pt x="7894" y="17157"/>
                  </a:cubicBezTo>
                  <a:lnTo>
                    <a:pt x="7894" y="17252"/>
                  </a:lnTo>
                  <a:lnTo>
                    <a:pt x="7894" y="17276"/>
                  </a:lnTo>
                  <a:cubicBezTo>
                    <a:pt x="7906" y="17395"/>
                    <a:pt x="7906" y="17526"/>
                    <a:pt x="7918" y="17645"/>
                  </a:cubicBezTo>
                  <a:cubicBezTo>
                    <a:pt x="7918" y="17705"/>
                    <a:pt x="7942" y="17764"/>
                    <a:pt x="7942" y="17824"/>
                  </a:cubicBezTo>
                  <a:lnTo>
                    <a:pt x="7942" y="17860"/>
                  </a:lnTo>
                  <a:cubicBezTo>
                    <a:pt x="7954" y="17979"/>
                    <a:pt x="7954" y="18098"/>
                    <a:pt x="7966" y="18217"/>
                  </a:cubicBezTo>
                  <a:cubicBezTo>
                    <a:pt x="8001" y="18574"/>
                    <a:pt x="8037" y="18979"/>
                    <a:pt x="8097" y="19372"/>
                  </a:cubicBezTo>
                  <a:lnTo>
                    <a:pt x="8120" y="19538"/>
                  </a:lnTo>
                  <a:cubicBezTo>
                    <a:pt x="8144" y="19824"/>
                    <a:pt x="8192" y="20122"/>
                    <a:pt x="8239" y="20408"/>
                  </a:cubicBezTo>
                  <a:cubicBezTo>
                    <a:pt x="8370" y="21205"/>
                    <a:pt x="8478" y="21860"/>
                    <a:pt x="8632" y="22527"/>
                  </a:cubicBezTo>
                  <a:cubicBezTo>
                    <a:pt x="8728" y="22920"/>
                    <a:pt x="8835" y="23301"/>
                    <a:pt x="8918" y="23682"/>
                  </a:cubicBezTo>
                  <a:cubicBezTo>
                    <a:pt x="8954" y="23813"/>
                    <a:pt x="8990" y="23944"/>
                    <a:pt x="9025" y="24075"/>
                  </a:cubicBezTo>
                  <a:lnTo>
                    <a:pt x="8990" y="24110"/>
                  </a:lnTo>
                  <a:lnTo>
                    <a:pt x="8966" y="24134"/>
                  </a:lnTo>
                  <a:cubicBezTo>
                    <a:pt x="8906" y="24194"/>
                    <a:pt x="8859" y="24277"/>
                    <a:pt x="8799" y="24337"/>
                  </a:cubicBezTo>
                  <a:lnTo>
                    <a:pt x="8787" y="24349"/>
                  </a:lnTo>
                  <a:cubicBezTo>
                    <a:pt x="8751" y="24372"/>
                    <a:pt x="8740" y="24408"/>
                    <a:pt x="8716" y="24432"/>
                  </a:cubicBezTo>
                  <a:cubicBezTo>
                    <a:pt x="8632" y="24527"/>
                    <a:pt x="8573" y="24634"/>
                    <a:pt x="8501" y="24718"/>
                  </a:cubicBezTo>
                  <a:lnTo>
                    <a:pt x="8490" y="24753"/>
                  </a:lnTo>
                  <a:lnTo>
                    <a:pt x="8478" y="24777"/>
                  </a:lnTo>
                  <a:lnTo>
                    <a:pt x="8442" y="24813"/>
                  </a:lnTo>
                  <a:lnTo>
                    <a:pt x="8263" y="25075"/>
                  </a:lnTo>
                  <a:lnTo>
                    <a:pt x="8239" y="25122"/>
                  </a:lnTo>
                  <a:lnTo>
                    <a:pt x="8216" y="25134"/>
                  </a:lnTo>
                  <a:cubicBezTo>
                    <a:pt x="8156" y="25206"/>
                    <a:pt x="8097" y="25313"/>
                    <a:pt x="8037" y="25420"/>
                  </a:cubicBezTo>
                  <a:cubicBezTo>
                    <a:pt x="8025" y="25444"/>
                    <a:pt x="8001" y="25492"/>
                    <a:pt x="7978" y="25527"/>
                  </a:cubicBezTo>
                  <a:lnTo>
                    <a:pt x="7978" y="25539"/>
                  </a:lnTo>
                  <a:cubicBezTo>
                    <a:pt x="7942" y="25611"/>
                    <a:pt x="7906" y="25682"/>
                    <a:pt x="7858" y="25765"/>
                  </a:cubicBezTo>
                  <a:lnTo>
                    <a:pt x="7787" y="25896"/>
                  </a:lnTo>
                  <a:lnTo>
                    <a:pt x="7656" y="26182"/>
                  </a:lnTo>
                  <a:cubicBezTo>
                    <a:pt x="7608" y="26265"/>
                    <a:pt x="7561" y="26373"/>
                    <a:pt x="7525" y="26456"/>
                  </a:cubicBezTo>
                  <a:lnTo>
                    <a:pt x="7525" y="26480"/>
                  </a:lnTo>
                  <a:lnTo>
                    <a:pt x="7466" y="26599"/>
                  </a:lnTo>
                  <a:cubicBezTo>
                    <a:pt x="7406" y="26718"/>
                    <a:pt x="7358" y="26849"/>
                    <a:pt x="7311" y="26956"/>
                  </a:cubicBezTo>
                  <a:lnTo>
                    <a:pt x="7311" y="26968"/>
                  </a:lnTo>
                  <a:lnTo>
                    <a:pt x="7287" y="27051"/>
                  </a:lnTo>
                  <a:cubicBezTo>
                    <a:pt x="7227" y="27218"/>
                    <a:pt x="7180" y="27349"/>
                    <a:pt x="7132" y="27468"/>
                  </a:cubicBezTo>
                  <a:cubicBezTo>
                    <a:pt x="7013" y="27789"/>
                    <a:pt x="6906" y="28123"/>
                    <a:pt x="6846" y="28480"/>
                  </a:cubicBezTo>
                  <a:cubicBezTo>
                    <a:pt x="6787" y="28837"/>
                    <a:pt x="6763" y="29171"/>
                    <a:pt x="6763" y="29468"/>
                  </a:cubicBezTo>
                  <a:lnTo>
                    <a:pt x="6763" y="29480"/>
                  </a:lnTo>
                  <a:cubicBezTo>
                    <a:pt x="6763" y="29825"/>
                    <a:pt x="6787" y="30171"/>
                    <a:pt x="6870" y="30492"/>
                  </a:cubicBezTo>
                  <a:cubicBezTo>
                    <a:pt x="6942" y="30826"/>
                    <a:pt x="7013" y="31135"/>
                    <a:pt x="7120" y="31445"/>
                  </a:cubicBezTo>
                  <a:cubicBezTo>
                    <a:pt x="7227" y="31790"/>
                    <a:pt x="7370" y="32135"/>
                    <a:pt x="7501" y="32445"/>
                  </a:cubicBezTo>
                  <a:cubicBezTo>
                    <a:pt x="7728" y="32969"/>
                    <a:pt x="8013" y="33516"/>
                    <a:pt x="8370" y="34135"/>
                  </a:cubicBezTo>
                  <a:cubicBezTo>
                    <a:pt x="8692" y="34731"/>
                    <a:pt x="9073" y="35350"/>
                    <a:pt x="9371" y="35826"/>
                  </a:cubicBezTo>
                  <a:lnTo>
                    <a:pt x="9382" y="35838"/>
                  </a:lnTo>
                  <a:cubicBezTo>
                    <a:pt x="9763" y="36445"/>
                    <a:pt x="10109" y="36993"/>
                    <a:pt x="10454" y="37493"/>
                  </a:cubicBezTo>
                  <a:lnTo>
                    <a:pt x="10466" y="37505"/>
                  </a:lnTo>
                  <a:lnTo>
                    <a:pt x="10478" y="37529"/>
                  </a:lnTo>
                  <a:lnTo>
                    <a:pt x="10561" y="37636"/>
                  </a:lnTo>
                  <a:lnTo>
                    <a:pt x="10621" y="37707"/>
                  </a:lnTo>
                  <a:lnTo>
                    <a:pt x="10633" y="37731"/>
                  </a:lnTo>
                  <a:cubicBezTo>
                    <a:pt x="10740" y="37862"/>
                    <a:pt x="10823" y="38005"/>
                    <a:pt x="10918" y="38148"/>
                  </a:cubicBezTo>
                  <a:cubicBezTo>
                    <a:pt x="11180" y="38541"/>
                    <a:pt x="11466" y="38981"/>
                    <a:pt x="11776" y="39374"/>
                  </a:cubicBezTo>
                  <a:lnTo>
                    <a:pt x="11788" y="39410"/>
                  </a:lnTo>
                  <a:cubicBezTo>
                    <a:pt x="11823" y="39458"/>
                    <a:pt x="11847" y="39493"/>
                    <a:pt x="11895" y="39541"/>
                  </a:cubicBezTo>
                  <a:cubicBezTo>
                    <a:pt x="11954" y="39600"/>
                    <a:pt x="12026" y="39672"/>
                    <a:pt x="12121" y="39672"/>
                  </a:cubicBezTo>
                  <a:cubicBezTo>
                    <a:pt x="12228" y="39672"/>
                    <a:pt x="12311" y="39636"/>
                    <a:pt x="12371" y="39553"/>
                  </a:cubicBezTo>
                  <a:cubicBezTo>
                    <a:pt x="12430" y="39493"/>
                    <a:pt x="12442" y="39410"/>
                    <a:pt x="12466" y="39338"/>
                  </a:cubicBezTo>
                  <a:cubicBezTo>
                    <a:pt x="12490" y="39172"/>
                    <a:pt x="12526" y="38993"/>
                    <a:pt x="12550" y="38815"/>
                  </a:cubicBezTo>
                  <a:lnTo>
                    <a:pt x="12561" y="38696"/>
                  </a:lnTo>
                  <a:cubicBezTo>
                    <a:pt x="12621" y="38326"/>
                    <a:pt x="12681" y="38029"/>
                    <a:pt x="12728" y="37743"/>
                  </a:cubicBezTo>
                  <a:cubicBezTo>
                    <a:pt x="12776" y="37529"/>
                    <a:pt x="12823" y="37350"/>
                    <a:pt x="12859" y="37160"/>
                  </a:cubicBezTo>
                  <a:lnTo>
                    <a:pt x="13002" y="36719"/>
                  </a:lnTo>
                  <a:lnTo>
                    <a:pt x="13002" y="36695"/>
                  </a:lnTo>
                  <a:lnTo>
                    <a:pt x="13002" y="36683"/>
                  </a:lnTo>
                  <a:lnTo>
                    <a:pt x="13026" y="36612"/>
                  </a:lnTo>
                  <a:cubicBezTo>
                    <a:pt x="13133" y="36243"/>
                    <a:pt x="13216" y="35945"/>
                    <a:pt x="13300" y="35659"/>
                  </a:cubicBezTo>
                  <a:cubicBezTo>
                    <a:pt x="13323" y="35505"/>
                    <a:pt x="13371" y="35374"/>
                    <a:pt x="13395" y="35231"/>
                  </a:cubicBezTo>
                  <a:cubicBezTo>
                    <a:pt x="13431" y="35064"/>
                    <a:pt x="13478" y="34897"/>
                    <a:pt x="13514" y="34731"/>
                  </a:cubicBezTo>
                  <a:cubicBezTo>
                    <a:pt x="13621" y="34362"/>
                    <a:pt x="13752" y="34004"/>
                    <a:pt x="13871" y="33647"/>
                  </a:cubicBezTo>
                  <a:lnTo>
                    <a:pt x="13871" y="33635"/>
                  </a:lnTo>
                  <a:lnTo>
                    <a:pt x="13895" y="33623"/>
                  </a:lnTo>
                  <a:cubicBezTo>
                    <a:pt x="13966" y="33397"/>
                    <a:pt x="14050" y="33159"/>
                    <a:pt x="14133" y="32921"/>
                  </a:cubicBezTo>
                  <a:cubicBezTo>
                    <a:pt x="14193" y="32731"/>
                    <a:pt x="14228" y="32576"/>
                    <a:pt x="14264" y="32445"/>
                  </a:cubicBezTo>
                  <a:cubicBezTo>
                    <a:pt x="14288" y="32326"/>
                    <a:pt x="14312" y="32207"/>
                    <a:pt x="14335" y="32099"/>
                  </a:cubicBezTo>
                  <a:lnTo>
                    <a:pt x="14347" y="32016"/>
                  </a:lnTo>
                  <a:lnTo>
                    <a:pt x="14347" y="31980"/>
                  </a:lnTo>
                  <a:lnTo>
                    <a:pt x="14347" y="31969"/>
                  </a:lnTo>
                  <a:cubicBezTo>
                    <a:pt x="14431" y="31671"/>
                    <a:pt x="14490" y="31373"/>
                    <a:pt x="14526" y="31064"/>
                  </a:cubicBezTo>
                  <a:cubicBezTo>
                    <a:pt x="14574" y="30766"/>
                    <a:pt x="14586" y="30468"/>
                    <a:pt x="14609" y="30195"/>
                  </a:cubicBezTo>
                  <a:cubicBezTo>
                    <a:pt x="14621" y="30004"/>
                    <a:pt x="14621" y="29849"/>
                    <a:pt x="14621" y="29730"/>
                  </a:cubicBezTo>
                  <a:cubicBezTo>
                    <a:pt x="14621" y="29552"/>
                    <a:pt x="14609" y="29397"/>
                    <a:pt x="14586" y="29230"/>
                  </a:cubicBezTo>
                  <a:cubicBezTo>
                    <a:pt x="14562" y="28980"/>
                    <a:pt x="14502" y="28694"/>
                    <a:pt x="14407" y="28349"/>
                  </a:cubicBezTo>
                  <a:cubicBezTo>
                    <a:pt x="14383" y="28266"/>
                    <a:pt x="14371" y="28182"/>
                    <a:pt x="14335" y="28123"/>
                  </a:cubicBezTo>
                  <a:lnTo>
                    <a:pt x="14371" y="28123"/>
                  </a:lnTo>
                  <a:cubicBezTo>
                    <a:pt x="14633" y="28242"/>
                    <a:pt x="14931" y="28361"/>
                    <a:pt x="15300" y="28516"/>
                  </a:cubicBezTo>
                  <a:cubicBezTo>
                    <a:pt x="15990" y="28778"/>
                    <a:pt x="16729" y="29063"/>
                    <a:pt x="17205" y="29242"/>
                  </a:cubicBezTo>
                  <a:lnTo>
                    <a:pt x="17372" y="29302"/>
                  </a:lnTo>
                  <a:cubicBezTo>
                    <a:pt x="17657" y="29409"/>
                    <a:pt x="17967" y="29528"/>
                    <a:pt x="18360" y="29647"/>
                  </a:cubicBezTo>
                  <a:cubicBezTo>
                    <a:pt x="18741" y="29778"/>
                    <a:pt x="19086" y="29885"/>
                    <a:pt x="19396" y="30004"/>
                  </a:cubicBezTo>
                  <a:cubicBezTo>
                    <a:pt x="19550" y="30064"/>
                    <a:pt x="19705" y="30123"/>
                    <a:pt x="19860" y="30183"/>
                  </a:cubicBezTo>
                  <a:cubicBezTo>
                    <a:pt x="20003" y="30242"/>
                    <a:pt x="20205" y="30314"/>
                    <a:pt x="20384" y="30373"/>
                  </a:cubicBezTo>
                  <a:cubicBezTo>
                    <a:pt x="20515" y="30433"/>
                    <a:pt x="20705" y="30492"/>
                    <a:pt x="20884" y="30552"/>
                  </a:cubicBezTo>
                  <a:cubicBezTo>
                    <a:pt x="20955" y="30587"/>
                    <a:pt x="21051" y="30599"/>
                    <a:pt x="21134" y="30623"/>
                  </a:cubicBezTo>
                  <a:cubicBezTo>
                    <a:pt x="21182" y="30623"/>
                    <a:pt x="21229" y="30647"/>
                    <a:pt x="21277" y="30659"/>
                  </a:cubicBezTo>
                  <a:lnTo>
                    <a:pt x="21301" y="30671"/>
                  </a:lnTo>
                  <a:cubicBezTo>
                    <a:pt x="21360" y="30683"/>
                    <a:pt x="21432" y="30706"/>
                    <a:pt x="21491" y="30706"/>
                  </a:cubicBezTo>
                  <a:cubicBezTo>
                    <a:pt x="21539" y="30706"/>
                    <a:pt x="21586" y="30706"/>
                    <a:pt x="21634" y="30671"/>
                  </a:cubicBezTo>
                  <a:cubicBezTo>
                    <a:pt x="21670" y="30659"/>
                    <a:pt x="21705" y="30623"/>
                    <a:pt x="21729" y="30587"/>
                  </a:cubicBezTo>
                  <a:cubicBezTo>
                    <a:pt x="21765" y="30540"/>
                    <a:pt x="21777" y="30480"/>
                    <a:pt x="21777" y="30433"/>
                  </a:cubicBezTo>
                  <a:lnTo>
                    <a:pt x="21777" y="30373"/>
                  </a:lnTo>
                  <a:cubicBezTo>
                    <a:pt x="21765" y="30302"/>
                    <a:pt x="21729" y="30242"/>
                    <a:pt x="21705" y="30195"/>
                  </a:cubicBezTo>
                  <a:lnTo>
                    <a:pt x="21670" y="30147"/>
                  </a:lnTo>
                  <a:lnTo>
                    <a:pt x="21634" y="30075"/>
                  </a:lnTo>
                  <a:lnTo>
                    <a:pt x="21586" y="30004"/>
                  </a:lnTo>
                  <a:cubicBezTo>
                    <a:pt x="21527" y="29933"/>
                    <a:pt x="21479" y="29849"/>
                    <a:pt x="21432" y="29778"/>
                  </a:cubicBezTo>
                  <a:lnTo>
                    <a:pt x="21432" y="29766"/>
                  </a:lnTo>
                  <a:lnTo>
                    <a:pt x="21432" y="29754"/>
                  </a:lnTo>
                  <a:cubicBezTo>
                    <a:pt x="21348" y="29635"/>
                    <a:pt x="21277" y="29516"/>
                    <a:pt x="21193" y="29373"/>
                  </a:cubicBezTo>
                  <a:lnTo>
                    <a:pt x="21193" y="29361"/>
                  </a:lnTo>
                  <a:lnTo>
                    <a:pt x="21193" y="29349"/>
                  </a:lnTo>
                  <a:cubicBezTo>
                    <a:pt x="21122" y="29218"/>
                    <a:pt x="21039" y="29040"/>
                    <a:pt x="20943" y="28873"/>
                  </a:cubicBezTo>
                  <a:lnTo>
                    <a:pt x="20717" y="28385"/>
                  </a:lnTo>
                  <a:cubicBezTo>
                    <a:pt x="20586" y="28063"/>
                    <a:pt x="20455" y="27742"/>
                    <a:pt x="20348" y="27468"/>
                  </a:cubicBezTo>
                  <a:lnTo>
                    <a:pt x="20348" y="27456"/>
                  </a:lnTo>
                  <a:lnTo>
                    <a:pt x="20301" y="27337"/>
                  </a:lnTo>
                  <a:cubicBezTo>
                    <a:pt x="20217" y="27099"/>
                    <a:pt x="20110" y="26873"/>
                    <a:pt x="20027" y="26658"/>
                  </a:cubicBezTo>
                  <a:lnTo>
                    <a:pt x="19920" y="26420"/>
                  </a:lnTo>
                  <a:lnTo>
                    <a:pt x="19872" y="26301"/>
                  </a:lnTo>
                  <a:lnTo>
                    <a:pt x="19872" y="26277"/>
                  </a:lnTo>
                  <a:cubicBezTo>
                    <a:pt x="19622" y="25670"/>
                    <a:pt x="19348" y="25051"/>
                    <a:pt x="19110" y="24408"/>
                  </a:cubicBezTo>
                  <a:cubicBezTo>
                    <a:pt x="18872" y="23765"/>
                    <a:pt x="18610" y="23039"/>
                    <a:pt x="18253" y="22372"/>
                  </a:cubicBezTo>
                  <a:cubicBezTo>
                    <a:pt x="18086" y="22051"/>
                    <a:pt x="17895" y="21729"/>
                    <a:pt x="17645" y="21384"/>
                  </a:cubicBezTo>
                  <a:lnTo>
                    <a:pt x="17610" y="21336"/>
                  </a:lnTo>
                  <a:cubicBezTo>
                    <a:pt x="17586" y="21277"/>
                    <a:pt x="17538" y="21241"/>
                    <a:pt x="17491" y="21181"/>
                  </a:cubicBezTo>
                  <a:cubicBezTo>
                    <a:pt x="17479" y="21158"/>
                    <a:pt x="17467" y="21134"/>
                    <a:pt x="17431" y="21098"/>
                  </a:cubicBezTo>
                  <a:cubicBezTo>
                    <a:pt x="17383" y="21039"/>
                    <a:pt x="17360" y="21003"/>
                    <a:pt x="17312" y="20955"/>
                  </a:cubicBezTo>
                  <a:cubicBezTo>
                    <a:pt x="17193" y="20824"/>
                    <a:pt x="17074" y="20681"/>
                    <a:pt x="16943" y="20550"/>
                  </a:cubicBezTo>
                  <a:cubicBezTo>
                    <a:pt x="16895" y="20527"/>
                    <a:pt x="16836" y="20443"/>
                    <a:pt x="16764" y="20384"/>
                  </a:cubicBezTo>
                  <a:cubicBezTo>
                    <a:pt x="16729" y="20372"/>
                    <a:pt x="16717" y="20360"/>
                    <a:pt x="16693" y="20324"/>
                  </a:cubicBezTo>
                  <a:lnTo>
                    <a:pt x="16669" y="20312"/>
                  </a:lnTo>
                  <a:cubicBezTo>
                    <a:pt x="16610" y="20265"/>
                    <a:pt x="16550" y="20205"/>
                    <a:pt x="16491" y="20169"/>
                  </a:cubicBezTo>
                  <a:lnTo>
                    <a:pt x="16276" y="19991"/>
                  </a:lnTo>
                  <a:lnTo>
                    <a:pt x="16240" y="19955"/>
                  </a:lnTo>
                  <a:cubicBezTo>
                    <a:pt x="16193" y="19908"/>
                    <a:pt x="16157" y="19884"/>
                    <a:pt x="16110" y="19848"/>
                  </a:cubicBezTo>
                  <a:cubicBezTo>
                    <a:pt x="16074" y="19836"/>
                    <a:pt x="16050" y="19824"/>
                    <a:pt x="16038" y="19812"/>
                  </a:cubicBezTo>
                  <a:cubicBezTo>
                    <a:pt x="15752" y="19610"/>
                    <a:pt x="15443" y="19431"/>
                    <a:pt x="15002" y="19241"/>
                  </a:cubicBezTo>
                  <a:lnTo>
                    <a:pt x="14990" y="19241"/>
                  </a:lnTo>
                  <a:lnTo>
                    <a:pt x="14764" y="19157"/>
                  </a:lnTo>
                  <a:cubicBezTo>
                    <a:pt x="14740" y="19134"/>
                    <a:pt x="14728" y="19134"/>
                    <a:pt x="14693" y="19122"/>
                  </a:cubicBezTo>
                  <a:lnTo>
                    <a:pt x="14681" y="19110"/>
                  </a:lnTo>
                  <a:lnTo>
                    <a:pt x="14645" y="19110"/>
                  </a:lnTo>
                  <a:cubicBezTo>
                    <a:pt x="14609" y="19098"/>
                    <a:pt x="14550" y="19062"/>
                    <a:pt x="14502" y="19050"/>
                  </a:cubicBezTo>
                  <a:lnTo>
                    <a:pt x="14407" y="19015"/>
                  </a:lnTo>
                  <a:lnTo>
                    <a:pt x="14205" y="18943"/>
                  </a:lnTo>
                  <a:cubicBezTo>
                    <a:pt x="14109" y="18919"/>
                    <a:pt x="14014" y="18884"/>
                    <a:pt x="13907" y="18872"/>
                  </a:cubicBezTo>
                  <a:lnTo>
                    <a:pt x="13895" y="18872"/>
                  </a:lnTo>
                  <a:lnTo>
                    <a:pt x="13847" y="18860"/>
                  </a:lnTo>
                  <a:cubicBezTo>
                    <a:pt x="13740" y="18836"/>
                    <a:pt x="13621" y="18824"/>
                    <a:pt x="13502" y="18812"/>
                  </a:cubicBezTo>
                  <a:cubicBezTo>
                    <a:pt x="13270" y="18794"/>
                    <a:pt x="13070" y="18785"/>
                    <a:pt x="12886" y="18785"/>
                  </a:cubicBezTo>
                  <a:cubicBezTo>
                    <a:pt x="12701" y="18785"/>
                    <a:pt x="12532" y="18794"/>
                    <a:pt x="12359" y="18812"/>
                  </a:cubicBezTo>
                  <a:cubicBezTo>
                    <a:pt x="12192" y="18824"/>
                    <a:pt x="12002" y="18836"/>
                    <a:pt x="11811" y="18872"/>
                  </a:cubicBezTo>
                  <a:cubicBezTo>
                    <a:pt x="11716" y="18884"/>
                    <a:pt x="11645" y="18919"/>
                    <a:pt x="11573" y="18931"/>
                  </a:cubicBezTo>
                  <a:lnTo>
                    <a:pt x="11526" y="18943"/>
                  </a:lnTo>
                  <a:cubicBezTo>
                    <a:pt x="11430" y="18979"/>
                    <a:pt x="11335" y="19003"/>
                    <a:pt x="11240" y="19050"/>
                  </a:cubicBezTo>
                  <a:cubicBezTo>
                    <a:pt x="11073" y="19122"/>
                    <a:pt x="10930" y="19217"/>
                    <a:pt x="10776" y="19312"/>
                  </a:cubicBezTo>
                  <a:lnTo>
                    <a:pt x="10752" y="19348"/>
                  </a:lnTo>
                  <a:lnTo>
                    <a:pt x="10740" y="19360"/>
                  </a:lnTo>
                  <a:cubicBezTo>
                    <a:pt x="10680" y="19276"/>
                    <a:pt x="10597" y="19169"/>
                    <a:pt x="10525" y="19074"/>
                  </a:cubicBezTo>
                  <a:cubicBezTo>
                    <a:pt x="10466" y="19003"/>
                    <a:pt x="10406" y="18919"/>
                    <a:pt x="10347" y="18824"/>
                  </a:cubicBezTo>
                  <a:lnTo>
                    <a:pt x="10347" y="18812"/>
                  </a:lnTo>
                  <a:cubicBezTo>
                    <a:pt x="10335" y="18765"/>
                    <a:pt x="10299" y="18741"/>
                    <a:pt x="10275" y="18693"/>
                  </a:cubicBezTo>
                  <a:cubicBezTo>
                    <a:pt x="10204" y="18598"/>
                    <a:pt x="10144" y="18503"/>
                    <a:pt x="10085" y="18395"/>
                  </a:cubicBezTo>
                  <a:lnTo>
                    <a:pt x="10049" y="18348"/>
                  </a:lnTo>
                  <a:lnTo>
                    <a:pt x="10025" y="18300"/>
                  </a:lnTo>
                  <a:lnTo>
                    <a:pt x="10002" y="18288"/>
                  </a:lnTo>
                  <a:cubicBezTo>
                    <a:pt x="9966" y="18217"/>
                    <a:pt x="9906" y="18110"/>
                    <a:pt x="9847" y="18003"/>
                  </a:cubicBezTo>
                  <a:lnTo>
                    <a:pt x="9644" y="17669"/>
                  </a:lnTo>
                  <a:lnTo>
                    <a:pt x="9633" y="17645"/>
                  </a:lnTo>
                  <a:lnTo>
                    <a:pt x="9549" y="17467"/>
                  </a:lnTo>
                  <a:lnTo>
                    <a:pt x="9525" y="17455"/>
                  </a:lnTo>
                  <a:cubicBezTo>
                    <a:pt x="9466" y="17336"/>
                    <a:pt x="9406" y="17205"/>
                    <a:pt x="9347" y="17074"/>
                  </a:cubicBezTo>
                  <a:lnTo>
                    <a:pt x="9263" y="16860"/>
                  </a:lnTo>
                  <a:lnTo>
                    <a:pt x="9168" y="16657"/>
                  </a:lnTo>
                  <a:cubicBezTo>
                    <a:pt x="9144" y="16574"/>
                    <a:pt x="9109" y="16514"/>
                    <a:pt x="9085" y="16443"/>
                  </a:cubicBezTo>
                  <a:cubicBezTo>
                    <a:pt x="9085" y="16419"/>
                    <a:pt x="9073" y="16383"/>
                    <a:pt x="9049" y="16359"/>
                  </a:cubicBezTo>
                  <a:cubicBezTo>
                    <a:pt x="9013" y="16252"/>
                    <a:pt x="8978" y="16145"/>
                    <a:pt x="8930" y="16038"/>
                  </a:cubicBezTo>
                  <a:lnTo>
                    <a:pt x="8930" y="15705"/>
                  </a:lnTo>
                  <a:cubicBezTo>
                    <a:pt x="8930" y="15312"/>
                    <a:pt x="8954" y="14931"/>
                    <a:pt x="8966" y="14526"/>
                  </a:cubicBezTo>
                  <a:cubicBezTo>
                    <a:pt x="8966" y="14407"/>
                    <a:pt x="8966" y="14300"/>
                    <a:pt x="8978" y="14193"/>
                  </a:cubicBezTo>
                  <a:lnTo>
                    <a:pt x="8978" y="14181"/>
                  </a:lnTo>
                  <a:lnTo>
                    <a:pt x="8990" y="14062"/>
                  </a:lnTo>
                  <a:lnTo>
                    <a:pt x="9013" y="13895"/>
                  </a:lnTo>
                  <a:lnTo>
                    <a:pt x="9013" y="13883"/>
                  </a:lnTo>
                  <a:cubicBezTo>
                    <a:pt x="9025" y="13776"/>
                    <a:pt x="9025" y="13657"/>
                    <a:pt x="9037" y="13562"/>
                  </a:cubicBezTo>
                  <a:lnTo>
                    <a:pt x="9049" y="13335"/>
                  </a:lnTo>
                  <a:lnTo>
                    <a:pt x="9049" y="13323"/>
                  </a:lnTo>
                  <a:cubicBezTo>
                    <a:pt x="9073" y="13061"/>
                    <a:pt x="9109" y="12764"/>
                    <a:pt x="9144" y="12466"/>
                  </a:cubicBezTo>
                  <a:cubicBezTo>
                    <a:pt x="9252" y="11692"/>
                    <a:pt x="9347" y="10906"/>
                    <a:pt x="9466" y="10121"/>
                  </a:cubicBezTo>
                  <a:cubicBezTo>
                    <a:pt x="9513" y="9871"/>
                    <a:pt x="9561" y="9597"/>
                    <a:pt x="9609" y="9347"/>
                  </a:cubicBezTo>
                  <a:lnTo>
                    <a:pt x="9609" y="9335"/>
                  </a:lnTo>
                  <a:lnTo>
                    <a:pt x="9609" y="9311"/>
                  </a:lnTo>
                  <a:lnTo>
                    <a:pt x="9633" y="9168"/>
                  </a:lnTo>
                  <a:lnTo>
                    <a:pt x="9668" y="9037"/>
                  </a:lnTo>
                  <a:cubicBezTo>
                    <a:pt x="9680" y="8930"/>
                    <a:pt x="9704" y="8823"/>
                    <a:pt x="9728" y="8739"/>
                  </a:cubicBezTo>
                  <a:lnTo>
                    <a:pt x="9728" y="8716"/>
                  </a:lnTo>
                  <a:lnTo>
                    <a:pt x="9740" y="8620"/>
                  </a:lnTo>
                  <a:lnTo>
                    <a:pt x="9740" y="8597"/>
                  </a:lnTo>
                  <a:lnTo>
                    <a:pt x="9752" y="8513"/>
                  </a:lnTo>
                  <a:cubicBezTo>
                    <a:pt x="9787" y="8358"/>
                    <a:pt x="9823" y="8204"/>
                    <a:pt x="9859" y="8049"/>
                  </a:cubicBezTo>
                  <a:lnTo>
                    <a:pt x="9906" y="7882"/>
                  </a:lnTo>
                  <a:lnTo>
                    <a:pt x="9918" y="7858"/>
                  </a:lnTo>
                  <a:lnTo>
                    <a:pt x="9918" y="7835"/>
                  </a:lnTo>
                  <a:lnTo>
                    <a:pt x="9918" y="7823"/>
                  </a:lnTo>
                  <a:cubicBezTo>
                    <a:pt x="9966" y="7620"/>
                    <a:pt x="10025" y="7382"/>
                    <a:pt x="10097" y="7156"/>
                  </a:cubicBezTo>
                  <a:cubicBezTo>
                    <a:pt x="10121" y="7061"/>
                    <a:pt x="10156" y="6965"/>
                    <a:pt x="10180" y="6870"/>
                  </a:cubicBezTo>
                  <a:lnTo>
                    <a:pt x="10204" y="6823"/>
                  </a:lnTo>
                  <a:cubicBezTo>
                    <a:pt x="10275" y="6584"/>
                    <a:pt x="10347" y="6311"/>
                    <a:pt x="10442" y="6049"/>
                  </a:cubicBezTo>
                  <a:lnTo>
                    <a:pt x="10466" y="5953"/>
                  </a:lnTo>
                  <a:lnTo>
                    <a:pt x="10466" y="5930"/>
                  </a:lnTo>
                  <a:lnTo>
                    <a:pt x="10478" y="5906"/>
                  </a:lnTo>
                  <a:lnTo>
                    <a:pt x="10799" y="4965"/>
                  </a:lnTo>
                  <a:lnTo>
                    <a:pt x="10895" y="4668"/>
                  </a:lnTo>
                  <a:lnTo>
                    <a:pt x="11002" y="4370"/>
                  </a:lnTo>
                  <a:cubicBezTo>
                    <a:pt x="11037" y="4287"/>
                    <a:pt x="11073" y="4179"/>
                    <a:pt x="11109" y="4084"/>
                  </a:cubicBezTo>
                  <a:lnTo>
                    <a:pt x="11121" y="4048"/>
                  </a:lnTo>
                  <a:lnTo>
                    <a:pt x="11121" y="4025"/>
                  </a:lnTo>
                  <a:lnTo>
                    <a:pt x="11133" y="4001"/>
                  </a:lnTo>
                  <a:cubicBezTo>
                    <a:pt x="11168" y="3953"/>
                    <a:pt x="11180" y="3906"/>
                    <a:pt x="11192" y="3870"/>
                  </a:cubicBezTo>
                  <a:cubicBezTo>
                    <a:pt x="11335" y="3536"/>
                    <a:pt x="11466" y="3191"/>
                    <a:pt x="11597" y="2870"/>
                  </a:cubicBezTo>
                  <a:lnTo>
                    <a:pt x="11609" y="2834"/>
                  </a:lnTo>
                  <a:lnTo>
                    <a:pt x="11609" y="2822"/>
                  </a:lnTo>
                  <a:lnTo>
                    <a:pt x="11609" y="2810"/>
                  </a:lnTo>
                  <a:lnTo>
                    <a:pt x="11633" y="2774"/>
                  </a:lnTo>
                  <a:lnTo>
                    <a:pt x="11764" y="2465"/>
                  </a:lnTo>
                  <a:lnTo>
                    <a:pt x="11764" y="2453"/>
                  </a:lnTo>
                  <a:cubicBezTo>
                    <a:pt x="11776" y="2417"/>
                    <a:pt x="11811" y="2382"/>
                    <a:pt x="11823" y="2334"/>
                  </a:cubicBezTo>
                  <a:cubicBezTo>
                    <a:pt x="11930" y="2108"/>
                    <a:pt x="12049" y="1858"/>
                    <a:pt x="12192" y="1584"/>
                  </a:cubicBezTo>
                  <a:cubicBezTo>
                    <a:pt x="12311" y="1370"/>
                    <a:pt x="12442" y="1191"/>
                    <a:pt x="12561" y="1012"/>
                  </a:cubicBezTo>
                  <a:cubicBezTo>
                    <a:pt x="12669" y="846"/>
                    <a:pt x="12788" y="691"/>
                    <a:pt x="12919" y="548"/>
                  </a:cubicBezTo>
                  <a:lnTo>
                    <a:pt x="13014" y="453"/>
                  </a:lnTo>
                  <a:cubicBezTo>
                    <a:pt x="13085" y="417"/>
                    <a:pt x="13145" y="322"/>
                    <a:pt x="13145" y="238"/>
                  </a:cubicBezTo>
                  <a:cubicBezTo>
                    <a:pt x="13145" y="191"/>
                    <a:pt x="13121" y="131"/>
                    <a:pt x="13085" y="84"/>
                  </a:cubicBezTo>
                  <a:cubicBezTo>
                    <a:pt x="13062" y="36"/>
                    <a:pt x="12978" y="12"/>
                    <a:pt x="12919" y="0"/>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1"/>
            <p:cNvSpPr/>
            <p:nvPr/>
          </p:nvSpPr>
          <p:spPr>
            <a:xfrm rot="10105750">
              <a:off x="6549500" y="3251083"/>
              <a:ext cx="212769" cy="133111"/>
            </a:xfrm>
            <a:custGeom>
              <a:rect b="b" l="l" r="r" t="t"/>
              <a:pathLst>
                <a:path extrusionOk="0" h="3122" w="4990">
                  <a:moveTo>
                    <a:pt x="3156" y="1191"/>
                  </a:moveTo>
                  <a:cubicBezTo>
                    <a:pt x="3144" y="1191"/>
                    <a:pt x="3144" y="1203"/>
                    <a:pt x="3132" y="1203"/>
                  </a:cubicBezTo>
                  <a:cubicBezTo>
                    <a:pt x="3144" y="1203"/>
                    <a:pt x="3156" y="1203"/>
                    <a:pt x="3156" y="1191"/>
                  </a:cubicBezTo>
                  <a:close/>
                  <a:moveTo>
                    <a:pt x="3334" y="1489"/>
                  </a:moveTo>
                  <a:lnTo>
                    <a:pt x="3334" y="1489"/>
                  </a:lnTo>
                  <a:cubicBezTo>
                    <a:pt x="3334" y="1489"/>
                    <a:pt x="3333" y="1489"/>
                    <a:pt x="3330" y="1489"/>
                  </a:cubicBezTo>
                  <a:lnTo>
                    <a:pt x="3330" y="1489"/>
                  </a:lnTo>
                  <a:cubicBezTo>
                    <a:pt x="3331" y="1489"/>
                    <a:pt x="3333" y="1489"/>
                    <a:pt x="3334" y="1489"/>
                  </a:cubicBezTo>
                  <a:close/>
                  <a:moveTo>
                    <a:pt x="4763" y="0"/>
                  </a:moveTo>
                  <a:cubicBezTo>
                    <a:pt x="4703" y="0"/>
                    <a:pt x="4656" y="48"/>
                    <a:pt x="4644" y="96"/>
                  </a:cubicBezTo>
                  <a:cubicBezTo>
                    <a:pt x="4632" y="119"/>
                    <a:pt x="4596" y="155"/>
                    <a:pt x="4572" y="179"/>
                  </a:cubicBezTo>
                  <a:cubicBezTo>
                    <a:pt x="4453" y="298"/>
                    <a:pt x="4322" y="417"/>
                    <a:pt x="4180" y="524"/>
                  </a:cubicBezTo>
                  <a:cubicBezTo>
                    <a:pt x="4084" y="608"/>
                    <a:pt x="3977" y="691"/>
                    <a:pt x="3870" y="762"/>
                  </a:cubicBezTo>
                  <a:cubicBezTo>
                    <a:pt x="3644" y="905"/>
                    <a:pt x="3406" y="1060"/>
                    <a:pt x="3191" y="1191"/>
                  </a:cubicBezTo>
                  <a:cubicBezTo>
                    <a:pt x="2989" y="1310"/>
                    <a:pt x="2798" y="1429"/>
                    <a:pt x="2608" y="1536"/>
                  </a:cubicBezTo>
                  <a:cubicBezTo>
                    <a:pt x="2417" y="1643"/>
                    <a:pt x="2239" y="1739"/>
                    <a:pt x="2036" y="1846"/>
                  </a:cubicBezTo>
                  <a:lnTo>
                    <a:pt x="1060" y="2334"/>
                  </a:lnTo>
                  <a:cubicBezTo>
                    <a:pt x="751" y="2489"/>
                    <a:pt x="417" y="2632"/>
                    <a:pt x="108" y="2786"/>
                  </a:cubicBezTo>
                  <a:cubicBezTo>
                    <a:pt x="48" y="2798"/>
                    <a:pt x="0" y="2858"/>
                    <a:pt x="24" y="2977"/>
                  </a:cubicBezTo>
                  <a:cubicBezTo>
                    <a:pt x="24" y="2989"/>
                    <a:pt x="24" y="3025"/>
                    <a:pt x="48" y="3036"/>
                  </a:cubicBezTo>
                  <a:cubicBezTo>
                    <a:pt x="66" y="3089"/>
                    <a:pt x="128" y="3122"/>
                    <a:pt x="188" y="3122"/>
                  </a:cubicBezTo>
                  <a:cubicBezTo>
                    <a:pt x="210" y="3122"/>
                    <a:pt x="231" y="3117"/>
                    <a:pt x="250" y="3108"/>
                  </a:cubicBezTo>
                  <a:cubicBezTo>
                    <a:pt x="584" y="2965"/>
                    <a:pt x="905" y="2810"/>
                    <a:pt x="1239" y="2655"/>
                  </a:cubicBezTo>
                  <a:cubicBezTo>
                    <a:pt x="1560" y="2489"/>
                    <a:pt x="1870" y="2322"/>
                    <a:pt x="2203" y="2155"/>
                  </a:cubicBezTo>
                  <a:cubicBezTo>
                    <a:pt x="2525" y="2001"/>
                    <a:pt x="2858" y="1834"/>
                    <a:pt x="3168" y="1643"/>
                  </a:cubicBezTo>
                  <a:cubicBezTo>
                    <a:pt x="3168" y="1620"/>
                    <a:pt x="3179" y="1620"/>
                    <a:pt x="3179" y="1620"/>
                  </a:cubicBezTo>
                  <a:lnTo>
                    <a:pt x="3215" y="1620"/>
                  </a:lnTo>
                  <a:cubicBezTo>
                    <a:pt x="3227" y="1620"/>
                    <a:pt x="3227" y="1608"/>
                    <a:pt x="3239" y="1608"/>
                  </a:cubicBezTo>
                  <a:lnTo>
                    <a:pt x="3227" y="1608"/>
                  </a:lnTo>
                  <a:cubicBezTo>
                    <a:pt x="3239" y="1596"/>
                    <a:pt x="3275" y="1584"/>
                    <a:pt x="3287" y="1560"/>
                  </a:cubicBezTo>
                  <a:cubicBezTo>
                    <a:pt x="3287" y="1548"/>
                    <a:pt x="3298" y="1548"/>
                    <a:pt x="3298" y="1548"/>
                  </a:cubicBezTo>
                  <a:lnTo>
                    <a:pt x="3322" y="1536"/>
                  </a:lnTo>
                  <a:lnTo>
                    <a:pt x="3334" y="1524"/>
                  </a:lnTo>
                  <a:lnTo>
                    <a:pt x="3322" y="1524"/>
                  </a:lnTo>
                  <a:cubicBezTo>
                    <a:pt x="3584" y="1358"/>
                    <a:pt x="3834" y="1167"/>
                    <a:pt x="4096" y="989"/>
                  </a:cubicBezTo>
                  <a:cubicBezTo>
                    <a:pt x="4215" y="893"/>
                    <a:pt x="4334" y="786"/>
                    <a:pt x="4453" y="703"/>
                  </a:cubicBezTo>
                  <a:cubicBezTo>
                    <a:pt x="4513" y="655"/>
                    <a:pt x="4572" y="596"/>
                    <a:pt x="4632" y="548"/>
                  </a:cubicBezTo>
                  <a:cubicBezTo>
                    <a:pt x="4668" y="524"/>
                    <a:pt x="4715" y="477"/>
                    <a:pt x="4763" y="429"/>
                  </a:cubicBezTo>
                  <a:cubicBezTo>
                    <a:pt x="4834" y="358"/>
                    <a:pt x="4894" y="298"/>
                    <a:pt x="4942" y="215"/>
                  </a:cubicBezTo>
                  <a:cubicBezTo>
                    <a:pt x="4989" y="119"/>
                    <a:pt x="4906" y="0"/>
                    <a:pt x="48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1"/>
            <p:cNvSpPr/>
            <p:nvPr/>
          </p:nvSpPr>
          <p:spPr>
            <a:xfrm rot="10105750">
              <a:off x="6568925" y="2628243"/>
              <a:ext cx="118323" cy="262215"/>
            </a:xfrm>
            <a:custGeom>
              <a:rect b="b" l="l" r="r" t="t"/>
              <a:pathLst>
                <a:path extrusionOk="0" h="6150" w="2775">
                  <a:moveTo>
                    <a:pt x="2578" y="0"/>
                  </a:moveTo>
                  <a:cubicBezTo>
                    <a:pt x="2551" y="0"/>
                    <a:pt x="2525" y="3"/>
                    <a:pt x="2501" y="9"/>
                  </a:cubicBezTo>
                  <a:cubicBezTo>
                    <a:pt x="2453" y="33"/>
                    <a:pt x="2417" y="81"/>
                    <a:pt x="2394" y="116"/>
                  </a:cubicBezTo>
                  <a:cubicBezTo>
                    <a:pt x="2274" y="569"/>
                    <a:pt x="2155" y="1009"/>
                    <a:pt x="2013" y="1462"/>
                  </a:cubicBezTo>
                  <a:cubicBezTo>
                    <a:pt x="1941" y="1700"/>
                    <a:pt x="1858" y="1914"/>
                    <a:pt x="1774" y="2140"/>
                  </a:cubicBezTo>
                  <a:cubicBezTo>
                    <a:pt x="1691" y="2378"/>
                    <a:pt x="1596" y="2605"/>
                    <a:pt x="1512" y="2843"/>
                  </a:cubicBezTo>
                  <a:cubicBezTo>
                    <a:pt x="1334" y="3307"/>
                    <a:pt x="1131" y="3748"/>
                    <a:pt x="941" y="4200"/>
                  </a:cubicBezTo>
                  <a:cubicBezTo>
                    <a:pt x="834" y="4438"/>
                    <a:pt x="739" y="4664"/>
                    <a:pt x="631" y="4879"/>
                  </a:cubicBezTo>
                  <a:cubicBezTo>
                    <a:pt x="524" y="5093"/>
                    <a:pt x="405" y="5284"/>
                    <a:pt x="298" y="5498"/>
                  </a:cubicBezTo>
                  <a:cubicBezTo>
                    <a:pt x="215" y="5641"/>
                    <a:pt x="119" y="5772"/>
                    <a:pt x="36" y="5927"/>
                  </a:cubicBezTo>
                  <a:cubicBezTo>
                    <a:pt x="24" y="5974"/>
                    <a:pt x="0" y="5998"/>
                    <a:pt x="12" y="5998"/>
                  </a:cubicBezTo>
                  <a:lnTo>
                    <a:pt x="12" y="6010"/>
                  </a:lnTo>
                  <a:cubicBezTo>
                    <a:pt x="12" y="6057"/>
                    <a:pt x="48" y="6081"/>
                    <a:pt x="72" y="6117"/>
                  </a:cubicBezTo>
                  <a:cubicBezTo>
                    <a:pt x="97" y="6138"/>
                    <a:pt x="134" y="6149"/>
                    <a:pt x="171" y="6149"/>
                  </a:cubicBezTo>
                  <a:cubicBezTo>
                    <a:pt x="221" y="6149"/>
                    <a:pt x="271" y="6129"/>
                    <a:pt x="298" y="6081"/>
                  </a:cubicBezTo>
                  <a:cubicBezTo>
                    <a:pt x="358" y="5986"/>
                    <a:pt x="429" y="5867"/>
                    <a:pt x="489" y="5760"/>
                  </a:cubicBezTo>
                  <a:cubicBezTo>
                    <a:pt x="631" y="5546"/>
                    <a:pt x="774" y="5343"/>
                    <a:pt x="905" y="5153"/>
                  </a:cubicBezTo>
                  <a:cubicBezTo>
                    <a:pt x="965" y="5057"/>
                    <a:pt x="1048" y="4950"/>
                    <a:pt x="1108" y="4867"/>
                  </a:cubicBezTo>
                  <a:cubicBezTo>
                    <a:pt x="1179" y="4760"/>
                    <a:pt x="1239" y="4641"/>
                    <a:pt x="1310" y="4533"/>
                  </a:cubicBezTo>
                  <a:cubicBezTo>
                    <a:pt x="1382" y="4414"/>
                    <a:pt x="1441" y="4319"/>
                    <a:pt x="1501" y="4200"/>
                  </a:cubicBezTo>
                  <a:cubicBezTo>
                    <a:pt x="1560" y="4081"/>
                    <a:pt x="1620" y="3974"/>
                    <a:pt x="1679" y="3855"/>
                  </a:cubicBezTo>
                  <a:lnTo>
                    <a:pt x="1858" y="3498"/>
                  </a:lnTo>
                  <a:cubicBezTo>
                    <a:pt x="1917" y="3390"/>
                    <a:pt x="1977" y="3271"/>
                    <a:pt x="2024" y="3152"/>
                  </a:cubicBezTo>
                  <a:cubicBezTo>
                    <a:pt x="2072" y="3045"/>
                    <a:pt x="2120" y="2926"/>
                    <a:pt x="2155" y="2807"/>
                  </a:cubicBezTo>
                  <a:cubicBezTo>
                    <a:pt x="2203" y="2688"/>
                    <a:pt x="2239" y="2569"/>
                    <a:pt x="2274" y="2450"/>
                  </a:cubicBezTo>
                  <a:cubicBezTo>
                    <a:pt x="2370" y="2212"/>
                    <a:pt x="2429" y="1962"/>
                    <a:pt x="2489" y="1712"/>
                  </a:cubicBezTo>
                  <a:cubicBezTo>
                    <a:pt x="2548" y="1474"/>
                    <a:pt x="2596" y="1224"/>
                    <a:pt x="2632" y="962"/>
                  </a:cubicBezTo>
                  <a:cubicBezTo>
                    <a:pt x="2679" y="712"/>
                    <a:pt x="2715" y="474"/>
                    <a:pt x="2775" y="223"/>
                  </a:cubicBezTo>
                  <a:lnTo>
                    <a:pt x="2775" y="223"/>
                  </a:lnTo>
                  <a:cubicBezTo>
                    <a:pt x="2775" y="227"/>
                    <a:pt x="2775" y="231"/>
                    <a:pt x="2775" y="235"/>
                  </a:cubicBezTo>
                  <a:lnTo>
                    <a:pt x="2775" y="223"/>
                  </a:lnTo>
                  <a:cubicBezTo>
                    <a:pt x="2775" y="223"/>
                    <a:pt x="2775" y="223"/>
                    <a:pt x="2775" y="223"/>
                  </a:cubicBezTo>
                  <a:lnTo>
                    <a:pt x="2775" y="223"/>
                  </a:lnTo>
                  <a:cubicBezTo>
                    <a:pt x="2774" y="183"/>
                    <a:pt x="2772" y="160"/>
                    <a:pt x="2751" y="116"/>
                  </a:cubicBezTo>
                  <a:cubicBezTo>
                    <a:pt x="2739" y="69"/>
                    <a:pt x="2691" y="33"/>
                    <a:pt x="2655" y="9"/>
                  </a:cubicBezTo>
                  <a:cubicBezTo>
                    <a:pt x="2632" y="3"/>
                    <a:pt x="2605" y="0"/>
                    <a:pt x="25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1"/>
            <p:cNvSpPr/>
            <p:nvPr/>
          </p:nvSpPr>
          <p:spPr>
            <a:xfrm rot="10105750">
              <a:off x="6328565" y="2375439"/>
              <a:ext cx="67029" cy="292871"/>
            </a:xfrm>
            <a:custGeom>
              <a:rect b="b" l="l" r="r" t="t"/>
              <a:pathLst>
                <a:path extrusionOk="0" h="6869" w="1572">
                  <a:moveTo>
                    <a:pt x="200" y="1"/>
                  </a:moveTo>
                  <a:cubicBezTo>
                    <a:pt x="128" y="1"/>
                    <a:pt x="56" y="53"/>
                    <a:pt x="36" y="113"/>
                  </a:cubicBezTo>
                  <a:cubicBezTo>
                    <a:pt x="36" y="137"/>
                    <a:pt x="36" y="161"/>
                    <a:pt x="0" y="173"/>
                  </a:cubicBezTo>
                  <a:lnTo>
                    <a:pt x="0" y="185"/>
                  </a:lnTo>
                  <a:cubicBezTo>
                    <a:pt x="24" y="268"/>
                    <a:pt x="24" y="363"/>
                    <a:pt x="24" y="447"/>
                  </a:cubicBezTo>
                  <a:cubicBezTo>
                    <a:pt x="24" y="542"/>
                    <a:pt x="36" y="613"/>
                    <a:pt x="36" y="709"/>
                  </a:cubicBezTo>
                  <a:cubicBezTo>
                    <a:pt x="36" y="816"/>
                    <a:pt x="48" y="911"/>
                    <a:pt x="48" y="1018"/>
                  </a:cubicBezTo>
                  <a:lnTo>
                    <a:pt x="48" y="1304"/>
                  </a:lnTo>
                  <a:cubicBezTo>
                    <a:pt x="48" y="1530"/>
                    <a:pt x="48" y="1733"/>
                    <a:pt x="60" y="1935"/>
                  </a:cubicBezTo>
                  <a:cubicBezTo>
                    <a:pt x="72" y="2078"/>
                    <a:pt x="72" y="2209"/>
                    <a:pt x="96" y="2340"/>
                  </a:cubicBezTo>
                  <a:cubicBezTo>
                    <a:pt x="96" y="2495"/>
                    <a:pt x="107" y="2626"/>
                    <a:pt x="119" y="2780"/>
                  </a:cubicBezTo>
                  <a:lnTo>
                    <a:pt x="215" y="3399"/>
                  </a:lnTo>
                  <a:cubicBezTo>
                    <a:pt x="227" y="3518"/>
                    <a:pt x="250" y="3626"/>
                    <a:pt x="274" y="3745"/>
                  </a:cubicBezTo>
                  <a:cubicBezTo>
                    <a:pt x="298" y="3864"/>
                    <a:pt x="310" y="3983"/>
                    <a:pt x="346" y="4102"/>
                  </a:cubicBezTo>
                  <a:cubicBezTo>
                    <a:pt x="465" y="4578"/>
                    <a:pt x="584" y="5031"/>
                    <a:pt x="750" y="5495"/>
                  </a:cubicBezTo>
                  <a:cubicBezTo>
                    <a:pt x="834" y="5709"/>
                    <a:pt x="905" y="5924"/>
                    <a:pt x="1012" y="6138"/>
                  </a:cubicBezTo>
                  <a:cubicBezTo>
                    <a:pt x="1024" y="6185"/>
                    <a:pt x="1060" y="6245"/>
                    <a:pt x="1084" y="6305"/>
                  </a:cubicBezTo>
                  <a:cubicBezTo>
                    <a:pt x="1108" y="6364"/>
                    <a:pt x="1131" y="6400"/>
                    <a:pt x="1143" y="6459"/>
                  </a:cubicBezTo>
                  <a:cubicBezTo>
                    <a:pt x="1191" y="6566"/>
                    <a:pt x="1227" y="6674"/>
                    <a:pt x="1262" y="6781"/>
                  </a:cubicBezTo>
                  <a:cubicBezTo>
                    <a:pt x="1287" y="6839"/>
                    <a:pt x="1347" y="6868"/>
                    <a:pt x="1406" y="6868"/>
                  </a:cubicBezTo>
                  <a:cubicBezTo>
                    <a:pt x="1431" y="6868"/>
                    <a:pt x="1455" y="6863"/>
                    <a:pt x="1477" y="6852"/>
                  </a:cubicBezTo>
                  <a:cubicBezTo>
                    <a:pt x="1512" y="6840"/>
                    <a:pt x="1536" y="6805"/>
                    <a:pt x="1548" y="6757"/>
                  </a:cubicBezTo>
                  <a:cubicBezTo>
                    <a:pt x="1572" y="6721"/>
                    <a:pt x="1548" y="6686"/>
                    <a:pt x="1536" y="6650"/>
                  </a:cubicBezTo>
                  <a:cubicBezTo>
                    <a:pt x="1489" y="6507"/>
                    <a:pt x="1441" y="6388"/>
                    <a:pt x="1405" y="6257"/>
                  </a:cubicBezTo>
                  <a:cubicBezTo>
                    <a:pt x="1381" y="6209"/>
                    <a:pt x="1381" y="6185"/>
                    <a:pt x="1370" y="6150"/>
                  </a:cubicBezTo>
                  <a:cubicBezTo>
                    <a:pt x="1262" y="5709"/>
                    <a:pt x="1143" y="5257"/>
                    <a:pt x="1048" y="4816"/>
                  </a:cubicBezTo>
                  <a:cubicBezTo>
                    <a:pt x="941" y="4364"/>
                    <a:pt x="846" y="3923"/>
                    <a:pt x="762" y="3471"/>
                  </a:cubicBezTo>
                  <a:cubicBezTo>
                    <a:pt x="667" y="2995"/>
                    <a:pt x="584" y="2518"/>
                    <a:pt x="512" y="2042"/>
                  </a:cubicBezTo>
                  <a:lnTo>
                    <a:pt x="417" y="1375"/>
                  </a:lnTo>
                  <a:cubicBezTo>
                    <a:pt x="405" y="1256"/>
                    <a:pt x="393" y="1125"/>
                    <a:pt x="369" y="982"/>
                  </a:cubicBezTo>
                  <a:cubicBezTo>
                    <a:pt x="358" y="899"/>
                    <a:pt x="358" y="792"/>
                    <a:pt x="358" y="709"/>
                  </a:cubicBezTo>
                  <a:cubicBezTo>
                    <a:pt x="358" y="590"/>
                    <a:pt x="346" y="482"/>
                    <a:pt x="346" y="363"/>
                  </a:cubicBezTo>
                  <a:lnTo>
                    <a:pt x="346" y="209"/>
                  </a:lnTo>
                  <a:cubicBezTo>
                    <a:pt x="346" y="173"/>
                    <a:pt x="346" y="125"/>
                    <a:pt x="334" y="78"/>
                  </a:cubicBezTo>
                  <a:cubicBezTo>
                    <a:pt x="322" y="54"/>
                    <a:pt x="286" y="18"/>
                    <a:pt x="238" y="6"/>
                  </a:cubicBezTo>
                  <a:cubicBezTo>
                    <a:pt x="226" y="3"/>
                    <a:pt x="213" y="1"/>
                    <a:pt x="20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1"/>
            <p:cNvSpPr/>
            <p:nvPr/>
          </p:nvSpPr>
          <p:spPr>
            <a:xfrm rot="10105750">
              <a:off x="6192919" y="2695568"/>
              <a:ext cx="204113" cy="171442"/>
            </a:xfrm>
            <a:custGeom>
              <a:rect b="b" l="l" r="r" t="t"/>
              <a:pathLst>
                <a:path extrusionOk="0" h="4021" w="4787">
                  <a:moveTo>
                    <a:pt x="191" y="0"/>
                  </a:moveTo>
                  <a:cubicBezTo>
                    <a:pt x="143" y="0"/>
                    <a:pt x="84" y="12"/>
                    <a:pt x="36" y="60"/>
                  </a:cubicBezTo>
                  <a:cubicBezTo>
                    <a:pt x="12" y="84"/>
                    <a:pt x="0" y="131"/>
                    <a:pt x="36" y="155"/>
                  </a:cubicBezTo>
                  <a:cubicBezTo>
                    <a:pt x="36" y="179"/>
                    <a:pt x="60" y="215"/>
                    <a:pt x="72" y="239"/>
                  </a:cubicBezTo>
                  <a:cubicBezTo>
                    <a:pt x="84" y="239"/>
                    <a:pt x="84" y="250"/>
                    <a:pt x="84" y="250"/>
                  </a:cubicBezTo>
                  <a:cubicBezTo>
                    <a:pt x="119" y="286"/>
                    <a:pt x="131" y="334"/>
                    <a:pt x="155" y="370"/>
                  </a:cubicBezTo>
                  <a:cubicBezTo>
                    <a:pt x="167" y="405"/>
                    <a:pt x="203" y="453"/>
                    <a:pt x="238" y="489"/>
                  </a:cubicBezTo>
                  <a:cubicBezTo>
                    <a:pt x="286" y="572"/>
                    <a:pt x="334" y="643"/>
                    <a:pt x="393" y="715"/>
                  </a:cubicBezTo>
                  <a:cubicBezTo>
                    <a:pt x="453" y="810"/>
                    <a:pt x="512" y="893"/>
                    <a:pt x="572" y="965"/>
                  </a:cubicBezTo>
                  <a:cubicBezTo>
                    <a:pt x="655" y="1048"/>
                    <a:pt x="715" y="1132"/>
                    <a:pt x="786" y="1227"/>
                  </a:cubicBezTo>
                  <a:lnTo>
                    <a:pt x="1012" y="1489"/>
                  </a:lnTo>
                  <a:lnTo>
                    <a:pt x="1262" y="1739"/>
                  </a:lnTo>
                  <a:cubicBezTo>
                    <a:pt x="1322" y="1798"/>
                    <a:pt x="1381" y="1882"/>
                    <a:pt x="1453" y="1941"/>
                  </a:cubicBezTo>
                  <a:cubicBezTo>
                    <a:pt x="1524" y="2001"/>
                    <a:pt x="1608" y="2072"/>
                    <a:pt x="1679" y="2132"/>
                  </a:cubicBezTo>
                  <a:cubicBezTo>
                    <a:pt x="1905" y="2310"/>
                    <a:pt x="2108" y="2501"/>
                    <a:pt x="2346" y="2667"/>
                  </a:cubicBezTo>
                  <a:cubicBezTo>
                    <a:pt x="2465" y="2751"/>
                    <a:pt x="2596" y="2846"/>
                    <a:pt x="2715" y="2929"/>
                  </a:cubicBezTo>
                  <a:cubicBezTo>
                    <a:pt x="2834" y="3025"/>
                    <a:pt x="2953" y="3096"/>
                    <a:pt x="3072" y="3167"/>
                  </a:cubicBezTo>
                  <a:cubicBezTo>
                    <a:pt x="3191" y="3251"/>
                    <a:pt x="3334" y="3322"/>
                    <a:pt x="3465" y="3394"/>
                  </a:cubicBezTo>
                  <a:cubicBezTo>
                    <a:pt x="3572" y="3465"/>
                    <a:pt x="3691" y="3525"/>
                    <a:pt x="3810" y="3584"/>
                  </a:cubicBezTo>
                  <a:cubicBezTo>
                    <a:pt x="4060" y="3727"/>
                    <a:pt x="4298" y="3858"/>
                    <a:pt x="4537" y="4001"/>
                  </a:cubicBezTo>
                  <a:cubicBezTo>
                    <a:pt x="4556" y="4014"/>
                    <a:pt x="4579" y="4020"/>
                    <a:pt x="4603" y="4020"/>
                  </a:cubicBezTo>
                  <a:cubicBezTo>
                    <a:pt x="4663" y="4020"/>
                    <a:pt x="4728" y="3981"/>
                    <a:pt x="4763" y="3929"/>
                  </a:cubicBezTo>
                  <a:cubicBezTo>
                    <a:pt x="4787" y="3870"/>
                    <a:pt x="4775" y="3763"/>
                    <a:pt x="4715" y="3727"/>
                  </a:cubicBezTo>
                  <a:cubicBezTo>
                    <a:pt x="4382" y="3501"/>
                    <a:pt x="4060" y="3263"/>
                    <a:pt x="3751" y="3013"/>
                  </a:cubicBezTo>
                  <a:cubicBezTo>
                    <a:pt x="3584" y="2894"/>
                    <a:pt x="3417" y="2739"/>
                    <a:pt x="3251" y="2608"/>
                  </a:cubicBezTo>
                  <a:cubicBezTo>
                    <a:pt x="3108" y="2489"/>
                    <a:pt x="2953" y="2358"/>
                    <a:pt x="2810" y="2215"/>
                  </a:cubicBezTo>
                  <a:cubicBezTo>
                    <a:pt x="2381" y="1846"/>
                    <a:pt x="1917" y="1501"/>
                    <a:pt x="1465" y="1143"/>
                  </a:cubicBezTo>
                  <a:cubicBezTo>
                    <a:pt x="1369" y="1072"/>
                    <a:pt x="1262" y="989"/>
                    <a:pt x="1155" y="893"/>
                  </a:cubicBezTo>
                  <a:cubicBezTo>
                    <a:pt x="1048" y="810"/>
                    <a:pt x="965" y="727"/>
                    <a:pt x="869" y="643"/>
                  </a:cubicBezTo>
                  <a:cubicBezTo>
                    <a:pt x="667" y="465"/>
                    <a:pt x="476" y="274"/>
                    <a:pt x="298" y="72"/>
                  </a:cubicBezTo>
                  <a:cubicBezTo>
                    <a:pt x="274" y="36"/>
                    <a:pt x="238" y="12"/>
                    <a:pt x="1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6" name="Shape 1016"/>
        <p:cNvGrpSpPr/>
        <p:nvPr/>
      </p:nvGrpSpPr>
      <p:grpSpPr>
        <a:xfrm>
          <a:off x="0" y="0"/>
          <a:ext cx="0" cy="0"/>
          <a:chOff x="0" y="0"/>
          <a:chExt cx="0" cy="0"/>
        </a:xfrm>
      </p:grpSpPr>
      <p:sp>
        <p:nvSpPr>
          <p:cNvPr id="1017" name="Google Shape;1017;p40"/>
          <p:cNvSpPr txBox="1"/>
          <p:nvPr>
            <p:ph type="title"/>
          </p:nvPr>
        </p:nvSpPr>
        <p:spPr>
          <a:xfrm>
            <a:off x="720000" y="445025"/>
            <a:ext cx="7704000" cy="68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4 types of clocks</a:t>
            </a:r>
            <a:endParaRPr/>
          </a:p>
        </p:txBody>
      </p:sp>
      <p:sp>
        <p:nvSpPr>
          <p:cNvPr id="1018" name="Google Shape;1018;p40"/>
          <p:cNvSpPr txBox="1"/>
          <p:nvPr>
            <p:ph idx="1" type="subTitle"/>
          </p:nvPr>
        </p:nvSpPr>
        <p:spPr>
          <a:xfrm>
            <a:off x="720026" y="1909550"/>
            <a:ext cx="4087500" cy="505500"/>
          </a:xfrm>
          <a:prstGeom prst="rect">
            <a:avLst/>
          </a:prstGeom>
        </p:spPr>
        <p:txBody>
          <a:bodyPr anchorCtr="0" anchor="b" bIns="91425" lIns="91425" spcFirstLastPara="1" rIns="91425" wrap="square" tIns="91425">
            <a:noAutofit/>
          </a:bodyPr>
          <a:lstStyle/>
          <a:p>
            <a:pPr indent="0" lvl="0" marL="0" rtl="0" algn="l">
              <a:spcBef>
                <a:spcPts val="0"/>
              </a:spcBef>
              <a:spcAft>
                <a:spcPts val="1000"/>
              </a:spcAft>
              <a:buNone/>
            </a:pPr>
            <a:r>
              <a:rPr lang="en"/>
              <a:t>Wristwatch</a:t>
            </a:r>
            <a:endParaRPr/>
          </a:p>
        </p:txBody>
      </p:sp>
      <p:sp>
        <p:nvSpPr>
          <p:cNvPr id="1019" name="Google Shape;1019;p40"/>
          <p:cNvSpPr txBox="1"/>
          <p:nvPr>
            <p:ph idx="2" type="subTitle"/>
          </p:nvPr>
        </p:nvSpPr>
        <p:spPr>
          <a:xfrm>
            <a:off x="720000" y="2343600"/>
            <a:ext cx="4087500" cy="145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As the name suggests, these types of watches are characterized by having a </a:t>
            </a:r>
            <a:r>
              <a:rPr b="1" lang="en">
                <a:solidFill>
                  <a:schemeClr val="accent2"/>
                </a:solidFill>
              </a:rPr>
              <a:t>strap that is attached to the wrist</a:t>
            </a:r>
            <a:r>
              <a:rPr lang="en"/>
              <a:t>. They can be either </a:t>
            </a:r>
            <a:r>
              <a:rPr b="1" lang="en">
                <a:solidFill>
                  <a:schemeClr val="accent2"/>
                </a:solidFill>
              </a:rPr>
              <a:t>analog or digital</a:t>
            </a:r>
            <a:r>
              <a:rPr lang="en"/>
              <a:t>. It is the most used watch nowadays, since you always have the </a:t>
            </a:r>
            <a:r>
              <a:rPr b="1" lang="en">
                <a:solidFill>
                  <a:schemeClr val="accent2"/>
                </a:solidFill>
              </a:rPr>
              <a:t>exact time</a:t>
            </a:r>
            <a:r>
              <a:rPr lang="en"/>
              <a:t>.</a:t>
            </a:r>
            <a:endParaRPr/>
          </a:p>
        </p:txBody>
      </p:sp>
      <p:sp>
        <p:nvSpPr>
          <p:cNvPr id="1020" name="Google Shape;1020;p40"/>
          <p:cNvSpPr/>
          <p:nvPr/>
        </p:nvSpPr>
        <p:spPr>
          <a:xfrm rot="334457">
            <a:off x="5843398" y="2593234"/>
            <a:ext cx="2964438" cy="525311"/>
          </a:xfrm>
          <a:custGeom>
            <a:rect b="b" l="l" r="r" t="t"/>
            <a:pathLst>
              <a:path extrusionOk="0" h="5085" w="28695">
                <a:moveTo>
                  <a:pt x="4644" y="560"/>
                </a:moveTo>
                <a:cubicBezTo>
                  <a:pt x="4668" y="560"/>
                  <a:pt x="4692" y="572"/>
                  <a:pt x="4716" y="584"/>
                </a:cubicBezTo>
                <a:cubicBezTo>
                  <a:pt x="4775" y="620"/>
                  <a:pt x="4823" y="643"/>
                  <a:pt x="4882" y="691"/>
                </a:cubicBezTo>
                <a:cubicBezTo>
                  <a:pt x="4954" y="751"/>
                  <a:pt x="5013" y="822"/>
                  <a:pt x="5073" y="894"/>
                </a:cubicBezTo>
                <a:cubicBezTo>
                  <a:pt x="5097" y="941"/>
                  <a:pt x="5132" y="989"/>
                  <a:pt x="5144" y="1024"/>
                </a:cubicBezTo>
                <a:cubicBezTo>
                  <a:pt x="5156" y="1072"/>
                  <a:pt x="5180" y="1132"/>
                  <a:pt x="5180" y="1191"/>
                </a:cubicBezTo>
                <a:cubicBezTo>
                  <a:pt x="5180" y="1286"/>
                  <a:pt x="5180" y="1370"/>
                  <a:pt x="5168" y="1465"/>
                </a:cubicBezTo>
                <a:cubicBezTo>
                  <a:pt x="5132" y="1584"/>
                  <a:pt x="5097" y="1691"/>
                  <a:pt x="5061" y="1810"/>
                </a:cubicBezTo>
                <a:cubicBezTo>
                  <a:pt x="4990" y="1965"/>
                  <a:pt x="4882" y="2120"/>
                  <a:pt x="4775" y="2263"/>
                </a:cubicBezTo>
                <a:cubicBezTo>
                  <a:pt x="4644" y="2429"/>
                  <a:pt x="4478" y="2560"/>
                  <a:pt x="4299" y="2703"/>
                </a:cubicBezTo>
                <a:cubicBezTo>
                  <a:pt x="4239" y="2727"/>
                  <a:pt x="4180" y="2775"/>
                  <a:pt x="4120" y="2799"/>
                </a:cubicBezTo>
                <a:cubicBezTo>
                  <a:pt x="4061" y="2679"/>
                  <a:pt x="4001" y="2584"/>
                  <a:pt x="3954" y="2453"/>
                </a:cubicBezTo>
                <a:cubicBezTo>
                  <a:pt x="3906" y="2310"/>
                  <a:pt x="3882" y="2156"/>
                  <a:pt x="3870" y="2013"/>
                </a:cubicBezTo>
                <a:cubicBezTo>
                  <a:pt x="3858" y="1810"/>
                  <a:pt x="3870" y="1596"/>
                  <a:pt x="3882" y="1394"/>
                </a:cubicBezTo>
                <a:cubicBezTo>
                  <a:pt x="3906" y="1263"/>
                  <a:pt x="3942" y="1144"/>
                  <a:pt x="3989" y="1048"/>
                </a:cubicBezTo>
                <a:cubicBezTo>
                  <a:pt x="4025" y="953"/>
                  <a:pt x="4073" y="882"/>
                  <a:pt x="4132" y="810"/>
                </a:cubicBezTo>
                <a:cubicBezTo>
                  <a:pt x="4180" y="751"/>
                  <a:pt x="4239" y="703"/>
                  <a:pt x="4299" y="655"/>
                </a:cubicBezTo>
                <a:cubicBezTo>
                  <a:pt x="4347" y="632"/>
                  <a:pt x="4382" y="608"/>
                  <a:pt x="4418" y="596"/>
                </a:cubicBezTo>
                <a:cubicBezTo>
                  <a:pt x="4466" y="584"/>
                  <a:pt x="4489" y="584"/>
                  <a:pt x="4537" y="572"/>
                </a:cubicBezTo>
                <a:cubicBezTo>
                  <a:pt x="4585" y="560"/>
                  <a:pt x="4609" y="560"/>
                  <a:pt x="4644" y="560"/>
                </a:cubicBezTo>
                <a:close/>
                <a:moveTo>
                  <a:pt x="14811" y="891"/>
                </a:moveTo>
                <a:cubicBezTo>
                  <a:pt x="14839" y="891"/>
                  <a:pt x="14866" y="894"/>
                  <a:pt x="14896" y="894"/>
                </a:cubicBezTo>
                <a:cubicBezTo>
                  <a:pt x="14955" y="917"/>
                  <a:pt x="15015" y="929"/>
                  <a:pt x="15074" y="953"/>
                </a:cubicBezTo>
                <a:cubicBezTo>
                  <a:pt x="15122" y="977"/>
                  <a:pt x="15146" y="1001"/>
                  <a:pt x="15193" y="1036"/>
                </a:cubicBezTo>
                <a:cubicBezTo>
                  <a:pt x="15229" y="1060"/>
                  <a:pt x="15253" y="1096"/>
                  <a:pt x="15288" y="1132"/>
                </a:cubicBezTo>
                <a:cubicBezTo>
                  <a:pt x="15312" y="1179"/>
                  <a:pt x="15348" y="1227"/>
                  <a:pt x="15360" y="1286"/>
                </a:cubicBezTo>
                <a:cubicBezTo>
                  <a:pt x="15372" y="1358"/>
                  <a:pt x="15384" y="1417"/>
                  <a:pt x="15407" y="1489"/>
                </a:cubicBezTo>
                <a:cubicBezTo>
                  <a:pt x="15407" y="1584"/>
                  <a:pt x="15407" y="1667"/>
                  <a:pt x="15384" y="1775"/>
                </a:cubicBezTo>
                <a:cubicBezTo>
                  <a:pt x="15348" y="1965"/>
                  <a:pt x="15288" y="2156"/>
                  <a:pt x="15193" y="2382"/>
                </a:cubicBezTo>
                <a:cubicBezTo>
                  <a:pt x="15110" y="2584"/>
                  <a:pt x="15003" y="2751"/>
                  <a:pt x="14872" y="2929"/>
                </a:cubicBezTo>
                <a:lnTo>
                  <a:pt x="14824" y="2906"/>
                </a:lnTo>
                <a:cubicBezTo>
                  <a:pt x="14669" y="2775"/>
                  <a:pt x="14538" y="2632"/>
                  <a:pt x="14419" y="2489"/>
                </a:cubicBezTo>
                <a:cubicBezTo>
                  <a:pt x="14336" y="2370"/>
                  <a:pt x="14276" y="2239"/>
                  <a:pt x="14217" y="2096"/>
                </a:cubicBezTo>
                <a:cubicBezTo>
                  <a:pt x="14169" y="1977"/>
                  <a:pt x="14145" y="1882"/>
                  <a:pt x="14134" y="1763"/>
                </a:cubicBezTo>
                <a:cubicBezTo>
                  <a:pt x="14134" y="1667"/>
                  <a:pt x="14134" y="1596"/>
                  <a:pt x="14145" y="1525"/>
                </a:cubicBezTo>
                <a:cubicBezTo>
                  <a:pt x="14169" y="1441"/>
                  <a:pt x="14181" y="1382"/>
                  <a:pt x="14217" y="1322"/>
                </a:cubicBezTo>
                <a:cubicBezTo>
                  <a:pt x="14241" y="1251"/>
                  <a:pt x="14288" y="1191"/>
                  <a:pt x="14324" y="1132"/>
                </a:cubicBezTo>
                <a:lnTo>
                  <a:pt x="14467" y="1001"/>
                </a:lnTo>
                <a:cubicBezTo>
                  <a:pt x="14491" y="989"/>
                  <a:pt x="14538" y="953"/>
                  <a:pt x="14574" y="941"/>
                </a:cubicBezTo>
                <a:cubicBezTo>
                  <a:pt x="14610" y="929"/>
                  <a:pt x="14657" y="929"/>
                  <a:pt x="14705" y="905"/>
                </a:cubicBezTo>
                <a:lnTo>
                  <a:pt x="14717" y="905"/>
                </a:lnTo>
                <a:cubicBezTo>
                  <a:pt x="14753" y="894"/>
                  <a:pt x="14782" y="891"/>
                  <a:pt x="14811" y="891"/>
                </a:cubicBezTo>
                <a:close/>
                <a:moveTo>
                  <a:pt x="19670" y="536"/>
                </a:moveTo>
                <a:cubicBezTo>
                  <a:pt x="19706" y="560"/>
                  <a:pt x="19729" y="560"/>
                  <a:pt x="19765" y="560"/>
                </a:cubicBezTo>
                <a:cubicBezTo>
                  <a:pt x="19837" y="572"/>
                  <a:pt x="19896" y="596"/>
                  <a:pt x="19968" y="620"/>
                </a:cubicBezTo>
                <a:cubicBezTo>
                  <a:pt x="20075" y="667"/>
                  <a:pt x="20194" y="739"/>
                  <a:pt x="20301" y="810"/>
                </a:cubicBezTo>
                <a:cubicBezTo>
                  <a:pt x="20349" y="858"/>
                  <a:pt x="20384" y="894"/>
                  <a:pt x="20420" y="941"/>
                </a:cubicBezTo>
                <a:cubicBezTo>
                  <a:pt x="20444" y="989"/>
                  <a:pt x="20480" y="1036"/>
                  <a:pt x="20491" y="1096"/>
                </a:cubicBezTo>
                <a:lnTo>
                  <a:pt x="20539" y="1263"/>
                </a:lnTo>
                <a:cubicBezTo>
                  <a:pt x="20539" y="1346"/>
                  <a:pt x="20539" y="1405"/>
                  <a:pt x="20527" y="1477"/>
                </a:cubicBezTo>
                <a:cubicBezTo>
                  <a:pt x="20468" y="1763"/>
                  <a:pt x="20360" y="2013"/>
                  <a:pt x="20253" y="2263"/>
                </a:cubicBezTo>
                <a:cubicBezTo>
                  <a:pt x="20206" y="2370"/>
                  <a:pt x="20170" y="2453"/>
                  <a:pt x="20122" y="2537"/>
                </a:cubicBezTo>
                <a:cubicBezTo>
                  <a:pt x="20075" y="2608"/>
                  <a:pt x="20027" y="2679"/>
                  <a:pt x="19968" y="2739"/>
                </a:cubicBezTo>
                <a:cubicBezTo>
                  <a:pt x="19896" y="2834"/>
                  <a:pt x="19813" y="2929"/>
                  <a:pt x="19706" y="3013"/>
                </a:cubicBezTo>
                <a:cubicBezTo>
                  <a:pt x="19551" y="3108"/>
                  <a:pt x="19408" y="3203"/>
                  <a:pt x="19229" y="3275"/>
                </a:cubicBezTo>
                <a:cubicBezTo>
                  <a:pt x="19194" y="3251"/>
                  <a:pt x="19182" y="3215"/>
                  <a:pt x="19158" y="3191"/>
                </a:cubicBezTo>
                <a:cubicBezTo>
                  <a:pt x="19122" y="3144"/>
                  <a:pt x="19098" y="3084"/>
                  <a:pt x="19063" y="3037"/>
                </a:cubicBezTo>
                <a:cubicBezTo>
                  <a:pt x="19039" y="2977"/>
                  <a:pt x="19003" y="2906"/>
                  <a:pt x="18979" y="2846"/>
                </a:cubicBezTo>
                <a:cubicBezTo>
                  <a:pt x="18944" y="2751"/>
                  <a:pt x="18920" y="2668"/>
                  <a:pt x="18896" y="2608"/>
                </a:cubicBezTo>
                <a:cubicBezTo>
                  <a:pt x="18884" y="2537"/>
                  <a:pt x="18872" y="2453"/>
                  <a:pt x="18860" y="2358"/>
                </a:cubicBezTo>
                <a:lnTo>
                  <a:pt x="18860" y="2025"/>
                </a:lnTo>
                <a:cubicBezTo>
                  <a:pt x="18860" y="1917"/>
                  <a:pt x="18872" y="1834"/>
                  <a:pt x="18884" y="1739"/>
                </a:cubicBezTo>
                <a:cubicBezTo>
                  <a:pt x="18932" y="1489"/>
                  <a:pt x="18991" y="1239"/>
                  <a:pt x="19075" y="1001"/>
                </a:cubicBezTo>
                <a:cubicBezTo>
                  <a:pt x="19122" y="894"/>
                  <a:pt x="19182" y="798"/>
                  <a:pt x="19253" y="703"/>
                </a:cubicBezTo>
                <a:lnTo>
                  <a:pt x="19337" y="632"/>
                </a:lnTo>
                <a:lnTo>
                  <a:pt x="19420" y="584"/>
                </a:lnTo>
                <a:cubicBezTo>
                  <a:pt x="19479" y="572"/>
                  <a:pt x="19551" y="548"/>
                  <a:pt x="19634" y="536"/>
                </a:cubicBezTo>
                <a:close/>
                <a:moveTo>
                  <a:pt x="9335" y="1251"/>
                </a:moveTo>
                <a:cubicBezTo>
                  <a:pt x="9347" y="1251"/>
                  <a:pt x="9359" y="1251"/>
                  <a:pt x="9359" y="1275"/>
                </a:cubicBezTo>
                <a:cubicBezTo>
                  <a:pt x="9395" y="1286"/>
                  <a:pt x="9419" y="1298"/>
                  <a:pt x="9431" y="1334"/>
                </a:cubicBezTo>
                <a:cubicBezTo>
                  <a:pt x="9490" y="1394"/>
                  <a:pt x="9550" y="1453"/>
                  <a:pt x="9609" y="1525"/>
                </a:cubicBezTo>
                <a:cubicBezTo>
                  <a:pt x="9657" y="1584"/>
                  <a:pt x="9692" y="1656"/>
                  <a:pt x="9716" y="1727"/>
                </a:cubicBezTo>
                <a:cubicBezTo>
                  <a:pt x="9752" y="1822"/>
                  <a:pt x="9764" y="1906"/>
                  <a:pt x="9776" y="2013"/>
                </a:cubicBezTo>
                <a:cubicBezTo>
                  <a:pt x="9776" y="2132"/>
                  <a:pt x="9776" y="2263"/>
                  <a:pt x="9764" y="2406"/>
                </a:cubicBezTo>
                <a:cubicBezTo>
                  <a:pt x="9728" y="2548"/>
                  <a:pt x="9692" y="2715"/>
                  <a:pt x="9609" y="2858"/>
                </a:cubicBezTo>
                <a:cubicBezTo>
                  <a:pt x="9526" y="3060"/>
                  <a:pt x="9395" y="3263"/>
                  <a:pt x="9240" y="3453"/>
                </a:cubicBezTo>
                <a:cubicBezTo>
                  <a:pt x="9133" y="3370"/>
                  <a:pt x="9050" y="3263"/>
                  <a:pt x="8954" y="3144"/>
                </a:cubicBezTo>
                <a:cubicBezTo>
                  <a:pt x="8883" y="3025"/>
                  <a:pt x="8823" y="2918"/>
                  <a:pt x="8776" y="2787"/>
                </a:cubicBezTo>
                <a:cubicBezTo>
                  <a:pt x="8752" y="2679"/>
                  <a:pt x="8716" y="2560"/>
                  <a:pt x="8704" y="2465"/>
                </a:cubicBezTo>
                <a:cubicBezTo>
                  <a:pt x="8704" y="2346"/>
                  <a:pt x="8704" y="2227"/>
                  <a:pt x="8716" y="2084"/>
                </a:cubicBezTo>
                <a:cubicBezTo>
                  <a:pt x="8752" y="1953"/>
                  <a:pt x="8776" y="1834"/>
                  <a:pt x="8823" y="1715"/>
                </a:cubicBezTo>
                <a:cubicBezTo>
                  <a:pt x="8871" y="1632"/>
                  <a:pt x="8919" y="1548"/>
                  <a:pt x="8978" y="1477"/>
                </a:cubicBezTo>
                <a:lnTo>
                  <a:pt x="9109" y="1346"/>
                </a:lnTo>
                <a:cubicBezTo>
                  <a:pt x="9133" y="1334"/>
                  <a:pt x="9181" y="1298"/>
                  <a:pt x="9216" y="1286"/>
                </a:cubicBezTo>
                <a:cubicBezTo>
                  <a:pt x="9240" y="1286"/>
                  <a:pt x="9252" y="1275"/>
                  <a:pt x="9288" y="1275"/>
                </a:cubicBezTo>
                <a:cubicBezTo>
                  <a:pt x="9311" y="1251"/>
                  <a:pt x="9335" y="1251"/>
                  <a:pt x="9335" y="1251"/>
                </a:cubicBezTo>
                <a:close/>
                <a:moveTo>
                  <a:pt x="23825" y="989"/>
                </a:moveTo>
                <a:cubicBezTo>
                  <a:pt x="23885" y="1013"/>
                  <a:pt x="23932" y="1013"/>
                  <a:pt x="23980" y="1036"/>
                </a:cubicBezTo>
                <a:cubicBezTo>
                  <a:pt x="24040" y="1048"/>
                  <a:pt x="24075" y="1060"/>
                  <a:pt x="24123" y="1072"/>
                </a:cubicBezTo>
                <a:cubicBezTo>
                  <a:pt x="24159" y="1096"/>
                  <a:pt x="24182" y="1108"/>
                  <a:pt x="24218" y="1132"/>
                </a:cubicBezTo>
                <a:cubicBezTo>
                  <a:pt x="24278" y="1179"/>
                  <a:pt x="24313" y="1239"/>
                  <a:pt x="24361" y="1298"/>
                </a:cubicBezTo>
                <a:lnTo>
                  <a:pt x="24409" y="1394"/>
                </a:lnTo>
                <a:cubicBezTo>
                  <a:pt x="24421" y="1429"/>
                  <a:pt x="24432" y="1489"/>
                  <a:pt x="24432" y="1536"/>
                </a:cubicBezTo>
                <a:cubicBezTo>
                  <a:pt x="24444" y="1715"/>
                  <a:pt x="24421" y="1906"/>
                  <a:pt x="24397" y="2060"/>
                </a:cubicBezTo>
                <a:lnTo>
                  <a:pt x="24373" y="2108"/>
                </a:lnTo>
                <a:cubicBezTo>
                  <a:pt x="24361" y="2203"/>
                  <a:pt x="24337" y="2310"/>
                  <a:pt x="24301" y="2418"/>
                </a:cubicBezTo>
                <a:cubicBezTo>
                  <a:pt x="24278" y="2525"/>
                  <a:pt x="24230" y="2620"/>
                  <a:pt x="24182" y="2739"/>
                </a:cubicBezTo>
                <a:cubicBezTo>
                  <a:pt x="24159" y="2822"/>
                  <a:pt x="24111" y="2906"/>
                  <a:pt x="24051" y="2977"/>
                </a:cubicBezTo>
                <a:cubicBezTo>
                  <a:pt x="24004" y="3060"/>
                  <a:pt x="23944" y="3120"/>
                  <a:pt x="23885" y="3203"/>
                </a:cubicBezTo>
                <a:cubicBezTo>
                  <a:pt x="23766" y="3334"/>
                  <a:pt x="23635" y="3489"/>
                  <a:pt x="23468" y="3620"/>
                </a:cubicBezTo>
                <a:cubicBezTo>
                  <a:pt x="23444" y="3608"/>
                  <a:pt x="23408" y="3572"/>
                  <a:pt x="23385" y="3549"/>
                </a:cubicBezTo>
                <a:cubicBezTo>
                  <a:pt x="23278" y="3453"/>
                  <a:pt x="23206" y="3370"/>
                  <a:pt x="23123" y="3263"/>
                </a:cubicBezTo>
                <a:cubicBezTo>
                  <a:pt x="23051" y="3156"/>
                  <a:pt x="23004" y="3060"/>
                  <a:pt x="22944" y="2918"/>
                </a:cubicBezTo>
                <a:cubicBezTo>
                  <a:pt x="22908" y="2799"/>
                  <a:pt x="22873" y="2668"/>
                  <a:pt x="22861" y="2537"/>
                </a:cubicBezTo>
                <a:cubicBezTo>
                  <a:pt x="22849" y="2406"/>
                  <a:pt x="22861" y="2251"/>
                  <a:pt x="22873" y="2120"/>
                </a:cubicBezTo>
                <a:cubicBezTo>
                  <a:pt x="22908" y="1965"/>
                  <a:pt x="22944" y="1822"/>
                  <a:pt x="23004" y="1667"/>
                </a:cubicBezTo>
                <a:cubicBezTo>
                  <a:pt x="23063" y="1536"/>
                  <a:pt x="23147" y="1417"/>
                  <a:pt x="23230" y="1298"/>
                </a:cubicBezTo>
                <a:cubicBezTo>
                  <a:pt x="23289" y="1227"/>
                  <a:pt x="23349" y="1167"/>
                  <a:pt x="23420" y="1120"/>
                </a:cubicBezTo>
                <a:lnTo>
                  <a:pt x="23599" y="1036"/>
                </a:lnTo>
                <a:cubicBezTo>
                  <a:pt x="23659" y="1013"/>
                  <a:pt x="23742" y="1001"/>
                  <a:pt x="23801" y="989"/>
                </a:cubicBezTo>
                <a:close/>
                <a:moveTo>
                  <a:pt x="4466" y="1"/>
                </a:moveTo>
                <a:cubicBezTo>
                  <a:pt x="4406" y="1"/>
                  <a:pt x="4358" y="12"/>
                  <a:pt x="4299" y="12"/>
                </a:cubicBezTo>
                <a:cubicBezTo>
                  <a:pt x="4239" y="36"/>
                  <a:pt x="4192" y="48"/>
                  <a:pt x="4144" y="60"/>
                </a:cubicBezTo>
                <a:cubicBezTo>
                  <a:pt x="4061" y="96"/>
                  <a:pt x="3989" y="132"/>
                  <a:pt x="3882" y="215"/>
                </a:cubicBezTo>
                <a:cubicBezTo>
                  <a:pt x="3811" y="274"/>
                  <a:pt x="3727" y="334"/>
                  <a:pt x="3668" y="405"/>
                </a:cubicBezTo>
                <a:cubicBezTo>
                  <a:pt x="3585" y="513"/>
                  <a:pt x="3525" y="596"/>
                  <a:pt x="3466" y="691"/>
                </a:cubicBezTo>
                <a:cubicBezTo>
                  <a:pt x="3346" y="894"/>
                  <a:pt x="3275" y="1108"/>
                  <a:pt x="3239" y="1346"/>
                </a:cubicBezTo>
                <a:cubicBezTo>
                  <a:pt x="3192" y="1596"/>
                  <a:pt x="3180" y="1822"/>
                  <a:pt x="3192" y="2025"/>
                </a:cubicBezTo>
                <a:lnTo>
                  <a:pt x="3192" y="2037"/>
                </a:lnTo>
                <a:cubicBezTo>
                  <a:pt x="3215" y="2179"/>
                  <a:pt x="3215" y="2310"/>
                  <a:pt x="3239" y="2429"/>
                </a:cubicBezTo>
                <a:cubicBezTo>
                  <a:pt x="3275" y="2548"/>
                  <a:pt x="3299" y="2656"/>
                  <a:pt x="3346" y="2775"/>
                </a:cubicBezTo>
                <a:cubicBezTo>
                  <a:pt x="3394" y="2894"/>
                  <a:pt x="3454" y="3013"/>
                  <a:pt x="3513" y="3132"/>
                </a:cubicBezTo>
                <a:cubicBezTo>
                  <a:pt x="3287" y="3203"/>
                  <a:pt x="3061" y="3251"/>
                  <a:pt x="2858" y="3275"/>
                </a:cubicBezTo>
                <a:lnTo>
                  <a:pt x="2692" y="3275"/>
                </a:lnTo>
                <a:cubicBezTo>
                  <a:pt x="2584" y="3275"/>
                  <a:pt x="2477" y="3275"/>
                  <a:pt x="2382" y="3263"/>
                </a:cubicBezTo>
                <a:cubicBezTo>
                  <a:pt x="2239" y="3227"/>
                  <a:pt x="2108" y="3191"/>
                  <a:pt x="1977" y="3144"/>
                </a:cubicBezTo>
                <a:cubicBezTo>
                  <a:pt x="1787" y="3037"/>
                  <a:pt x="1584" y="2918"/>
                  <a:pt x="1394" y="2775"/>
                </a:cubicBezTo>
                <a:cubicBezTo>
                  <a:pt x="1108" y="2513"/>
                  <a:pt x="894" y="2298"/>
                  <a:pt x="715" y="2060"/>
                </a:cubicBezTo>
                <a:cubicBezTo>
                  <a:pt x="620" y="1906"/>
                  <a:pt x="548" y="1775"/>
                  <a:pt x="489" y="1644"/>
                </a:cubicBezTo>
                <a:cubicBezTo>
                  <a:pt x="453" y="1536"/>
                  <a:pt x="441" y="1465"/>
                  <a:pt x="429" y="1382"/>
                </a:cubicBezTo>
                <a:lnTo>
                  <a:pt x="429" y="1322"/>
                </a:lnTo>
                <a:cubicBezTo>
                  <a:pt x="429" y="1298"/>
                  <a:pt x="429" y="1251"/>
                  <a:pt x="418" y="1227"/>
                </a:cubicBezTo>
                <a:cubicBezTo>
                  <a:pt x="394" y="1167"/>
                  <a:pt x="370" y="1120"/>
                  <a:pt x="322" y="1096"/>
                </a:cubicBezTo>
                <a:cubicBezTo>
                  <a:pt x="298" y="1072"/>
                  <a:pt x="251" y="1060"/>
                  <a:pt x="215" y="1060"/>
                </a:cubicBezTo>
                <a:lnTo>
                  <a:pt x="179" y="1060"/>
                </a:lnTo>
                <a:cubicBezTo>
                  <a:pt x="132" y="1072"/>
                  <a:pt x="84" y="1108"/>
                  <a:pt x="60" y="1155"/>
                </a:cubicBezTo>
                <a:cubicBezTo>
                  <a:pt x="37" y="1179"/>
                  <a:pt x="25" y="1227"/>
                  <a:pt x="25" y="1251"/>
                </a:cubicBezTo>
                <a:cubicBezTo>
                  <a:pt x="25" y="1298"/>
                  <a:pt x="13" y="1334"/>
                  <a:pt x="13" y="1358"/>
                </a:cubicBezTo>
                <a:cubicBezTo>
                  <a:pt x="1" y="1548"/>
                  <a:pt x="25" y="1763"/>
                  <a:pt x="96" y="1989"/>
                </a:cubicBezTo>
                <a:cubicBezTo>
                  <a:pt x="179" y="2179"/>
                  <a:pt x="263" y="2370"/>
                  <a:pt x="370" y="2537"/>
                </a:cubicBezTo>
                <a:cubicBezTo>
                  <a:pt x="620" y="2929"/>
                  <a:pt x="918" y="3251"/>
                  <a:pt x="1227" y="3489"/>
                </a:cubicBezTo>
                <a:cubicBezTo>
                  <a:pt x="1322" y="3561"/>
                  <a:pt x="1406" y="3620"/>
                  <a:pt x="1513" y="3680"/>
                </a:cubicBezTo>
                <a:cubicBezTo>
                  <a:pt x="1620" y="3739"/>
                  <a:pt x="1727" y="3787"/>
                  <a:pt x="1822" y="3822"/>
                </a:cubicBezTo>
                <a:cubicBezTo>
                  <a:pt x="2025" y="3906"/>
                  <a:pt x="2227" y="3965"/>
                  <a:pt x="2453" y="3977"/>
                </a:cubicBezTo>
                <a:cubicBezTo>
                  <a:pt x="2525" y="3977"/>
                  <a:pt x="2596" y="3989"/>
                  <a:pt x="2656" y="3989"/>
                </a:cubicBezTo>
                <a:lnTo>
                  <a:pt x="2823" y="3989"/>
                </a:lnTo>
                <a:cubicBezTo>
                  <a:pt x="2930" y="3977"/>
                  <a:pt x="3037" y="3977"/>
                  <a:pt x="3132" y="3965"/>
                </a:cubicBezTo>
                <a:cubicBezTo>
                  <a:pt x="3346" y="3918"/>
                  <a:pt x="3549" y="3858"/>
                  <a:pt x="3763" y="3787"/>
                </a:cubicBezTo>
                <a:cubicBezTo>
                  <a:pt x="3823" y="3775"/>
                  <a:pt x="3870" y="3739"/>
                  <a:pt x="3930" y="3715"/>
                </a:cubicBezTo>
                <a:cubicBezTo>
                  <a:pt x="3989" y="3775"/>
                  <a:pt x="4025" y="3834"/>
                  <a:pt x="4085" y="3894"/>
                </a:cubicBezTo>
                <a:cubicBezTo>
                  <a:pt x="4239" y="4049"/>
                  <a:pt x="4406" y="4192"/>
                  <a:pt x="4561" y="4311"/>
                </a:cubicBezTo>
                <a:cubicBezTo>
                  <a:pt x="4906" y="4561"/>
                  <a:pt x="5275" y="4763"/>
                  <a:pt x="5668" y="4906"/>
                </a:cubicBezTo>
                <a:cubicBezTo>
                  <a:pt x="5871" y="4977"/>
                  <a:pt x="6109" y="5037"/>
                  <a:pt x="6371" y="5084"/>
                </a:cubicBezTo>
                <a:cubicBezTo>
                  <a:pt x="6438" y="5073"/>
                  <a:pt x="6507" y="5069"/>
                  <a:pt x="6576" y="5069"/>
                </a:cubicBezTo>
                <a:cubicBezTo>
                  <a:pt x="6713" y="5069"/>
                  <a:pt x="6851" y="5084"/>
                  <a:pt x="6978" y="5084"/>
                </a:cubicBezTo>
                <a:cubicBezTo>
                  <a:pt x="7454" y="5084"/>
                  <a:pt x="7907" y="4989"/>
                  <a:pt x="8299" y="4811"/>
                </a:cubicBezTo>
                <a:cubicBezTo>
                  <a:pt x="8514" y="4715"/>
                  <a:pt x="8704" y="4620"/>
                  <a:pt x="8895" y="4465"/>
                </a:cubicBezTo>
                <a:cubicBezTo>
                  <a:pt x="9002" y="4394"/>
                  <a:pt x="9109" y="4299"/>
                  <a:pt x="9192" y="4227"/>
                </a:cubicBezTo>
                <a:lnTo>
                  <a:pt x="9419" y="4358"/>
                </a:lnTo>
                <a:cubicBezTo>
                  <a:pt x="9812" y="4573"/>
                  <a:pt x="10228" y="4739"/>
                  <a:pt x="10657" y="4834"/>
                </a:cubicBezTo>
                <a:cubicBezTo>
                  <a:pt x="11133" y="4954"/>
                  <a:pt x="11562" y="5013"/>
                  <a:pt x="11955" y="5013"/>
                </a:cubicBezTo>
                <a:lnTo>
                  <a:pt x="11978" y="5013"/>
                </a:lnTo>
                <a:cubicBezTo>
                  <a:pt x="12431" y="5013"/>
                  <a:pt x="12860" y="4954"/>
                  <a:pt x="13264" y="4834"/>
                </a:cubicBezTo>
                <a:cubicBezTo>
                  <a:pt x="13538" y="4763"/>
                  <a:pt x="13753" y="4680"/>
                  <a:pt x="13931" y="4584"/>
                </a:cubicBezTo>
                <a:cubicBezTo>
                  <a:pt x="14110" y="4501"/>
                  <a:pt x="14288" y="4382"/>
                  <a:pt x="14467" y="4239"/>
                </a:cubicBezTo>
                <a:cubicBezTo>
                  <a:pt x="14657" y="4096"/>
                  <a:pt x="14824" y="3941"/>
                  <a:pt x="14967" y="3799"/>
                </a:cubicBezTo>
                <a:cubicBezTo>
                  <a:pt x="15003" y="3811"/>
                  <a:pt x="15050" y="3846"/>
                  <a:pt x="15074" y="3858"/>
                </a:cubicBezTo>
                <a:lnTo>
                  <a:pt x="15086" y="3870"/>
                </a:lnTo>
                <a:lnTo>
                  <a:pt x="15134" y="3882"/>
                </a:lnTo>
                <a:lnTo>
                  <a:pt x="15169" y="3906"/>
                </a:lnTo>
                <a:cubicBezTo>
                  <a:pt x="15288" y="3965"/>
                  <a:pt x="15384" y="4025"/>
                  <a:pt x="15503" y="4084"/>
                </a:cubicBezTo>
                <a:lnTo>
                  <a:pt x="15598" y="4120"/>
                </a:lnTo>
                <a:cubicBezTo>
                  <a:pt x="15658" y="4156"/>
                  <a:pt x="15729" y="4180"/>
                  <a:pt x="15788" y="4215"/>
                </a:cubicBezTo>
                <a:lnTo>
                  <a:pt x="15848" y="4227"/>
                </a:lnTo>
                <a:cubicBezTo>
                  <a:pt x="15955" y="4275"/>
                  <a:pt x="16039" y="4311"/>
                  <a:pt x="16146" y="4334"/>
                </a:cubicBezTo>
                <a:cubicBezTo>
                  <a:pt x="16324" y="4382"/>
                  <a:pt x="16503" y="4406"/>
                  <a:pt x="16729" y="4442"/>
                </a:cubicBezTo>
                <a:cubicBezTo>
                  <a:pt x="16931" y="4465"/>
                  <a:pt x="17134" y="4489"/>
                  <a:pt x="17312" y="4489"/>
                </a:cubicBezTo>
                <a:cubicBezTo>
                  <a:pt x="17408" y="4489"/>
                  <a:pt x="17515" y="4489"/>
                  <a:pt x="17622" y="4465"/>
                </a:cubicBezTo>
                <a:cubicBezTo>
                  <a:pt x="17789" y="4453"/>
                  <a:pt x="17944" y="4442"/>
                  <a:pt x="18086" y="4406"/>
                </a:cubicBezTo>
                <a:cubicBezTo>
                  <a:pt x="18182" y="4394"/>
                  <a:pt x="18301" y="4370"/>
                  <a:pt x="18455" y="4322"/>
                </a:cubicBezTo>
                <a:cubicBezTo>
                  <a:pt x="18682" y="4263"/>
                  <a:pt x="18872" y="4192"/>
                  <a:pt x="19051" y="4108"/>
                </a:cubicBezTo>
                <a:cubicBezTo>
                  <a:pt x="19075" y="4144"/>
                  <a:pt x="19110" y="4168"/>
                  <a:pt x="19134" y="4192"/>
                </a:cubicBezTo>
                <a:lnTo>
                  <a:pt x="19170" y="4215"/>
                </a:lnTo>
                <a:cubicBezTo>
                  <a:pt x="19229" y="4263"/>
                  <a:pt x="19289" y="4322"/>
                  <a:pt x="19348" y="4346"/>
                </a:cubicBezTo>
                <a:cubicBezTo>
                  <a:pt x="19468" y="4442"/>
                  <a:pt x="19598" y="4513"/>
                  <a:pt x="19753" y="4573"/>
                </a:cubicBezTo>
                <a:cubicBezTo>
                  <a:pt x="19908" y="4644"/>
                  <a:pt x="20063" y="4703"/>
                  <a:pt x="20206" y="4751"/>
                </a:cubicBezTo>
                <a:cubicBezTo>
                  <a:pt x="20515" y="4858"/>
                  <a:pt x="20849" y="4918"/>
                  <a:pt x="21146" y="4942"/>
                </a:cubicBezTo>
                <a:lnTo>
                  <a:pt x="21158" y="4942"/>
                </a:lnTo>
                <a:cubicBezTo>
                  <a:pt x="21277" y="4965"/>
                  <a:pt x="21432" y="4977"/>
                  <a:pt x="21563" y="4977"/>
                </a:cubicBezTo>
                <a:lnTo>
                  <a:pt x="21801" y="4977"/>
                </a:lnTo>
                <a:cubicBezTo>
                  <a:pt x="21873" y="4977"/>
                  <a:pt x="21968" y="4954"/>
                  <a:pt x="22039" y="4954"/>
                </a:cubicBezTo>
                <a:lnTo>
                  <a:pt x="22063" y="4954"/>
                </a:lnTo>
                <a:cubicBezTo>
                  <a:pt x="22361" y="4930"/>
                  <a:pt x="22682" y="4834"/>
                  <a:pt x="22944" y="4703"/>
                </a:cubicBezTo>
                <a:cubicBezTo>
                  <a:pt x="23111" y="4620"/>
                  <a:pt x="23278" y="4525"/>
                  <a:pt x="23420" y="4418"/>
                </a:cubicBezTo>
                <a:cubicBezTo>
                  <a:pt x="23789" y="4632"/>
                  <a:pt x="24206" y="4763"/>
                  <a:pt x="24682" y="4811"/>
                </a:cubicBezTo>
                <a:cubicBezTo>
                  <a:pt x="24849" y="4823"/>
                  <a:pt x="25004" y="4834"/>
                  <a:pt x="25135" y="4834"/>
                </a:cubicBezTo>
                <a:cubicBezTo>
                  <a:pt x="25206" y="4834"/>
                  <a:pt x="25302" y="4834"/>
                  <a:pt x="25373" y="4823"/>
                </a:cubicBezTo>
                <a:cubicBezTo>
                  <a:pt x="25575" y="4811"/>
                  <a:pt x="25814" y="4775"/>
                  <a:pt x="26040" y="4715"/>
                </a:cubicBezTo>
                <a:cubicBezTo>
                  <a:pt x="26290" y="4668"/>
                  <a:pt x="26504" y="4573"/>
                  <a:pt x="26683" y="4477"/>
                </a:cubicBezTo>
                <a:cubicBezTo>
                  <a:pt x="26873" y="4394"/>
                  <a:pt x="27052" y="4275"/>
                  <a:pt x="27230" y="4144"/>
                </a:cubicBezTo>
                <a:cubicBezTo>
                  <a:pt x="27409" y="4001"/>
                  <a:pt x="27564" y="3858"/>
                  <a:pt x="27707" y="3703"/>
                </a:cubicBezTo>
                <a:cubicBezTo>
                  <a:pt x="27778" y="3620"/>
                  <a:pt x="27873" y="3513"/>
                  <a:pt x="27957" y="3394"/>
                </a:cubicBezTo>
                <a:cubicBezTo>
                  <a:pt x="28052" y="3275"/>
                  <a:pt x="28135" y="3144"/>
                  <a:pt x="28219" y="3037"/>
                </a:cubicBezTo>
                <a:cubicBezTo>
                  <a:pt x="28350" y="2834"/>
                  <a:pt x="28516" y="2572"/>
                  <a:pt x="28647" y="2310"/>
                </a:cubicBezTo>
                <a:cubicBezTo>
                  <a:pt x="28683" y="2251"/>
                  <a:pt x="28695" y="2191"/>
                  <a:pt x="28683" y="2132"/>
                </a:cubicBezTo>
                <a:cubicBezTo>
                  <a:pt x="28659" y="2072"/>
                  <a:pt x="28612" y="2013"/>
                  <a:pt x="28576" y="1989"/>
                </a:cubicBezTo>
                <a:cubicBezTo>
                  <a:pt x="28528" y="1953"/>
                  <a:pt x="28504" y="1953"/>
                  <a:pt x="28433" y="1953"/>
                </a:cubicBezTo>
                <a:cubicBezTo>
                  <a:pt x="28350" y="1953"/>
                  <a:pt x="28278" y="2001"/>
                  <a:pt x="28231" y="2072"/>
                </a:cubicBezTo>
                <a:cubicBezTo>
                  <a:pt x="28195" y="2132"/>
                  <a:pt x="28159" y="2191"/>
                  <a:pt x="28123" y="2227"/>
                </a:cubicBezTo>
                <a:cubicBezTo>
                  <a:pt x="27957" y="2418"/>
                  <a:pt x="27802" y="2584"/>
                  <a:pt x="27647" y="2739"/>
                </a:cubicBezTo>
                <a:lnTo>
                  <a:pt x="27385" y="3013"/>
                </a:lnTo>
                <a:cubicBezTo>
                  <a:pt x="27183" y="3203"/>
                  <a:pt x="26992" y="3370"/>
                  <a:pt x="26802" y="3513"/>
                </a:cubicBezTo>
                <a:cubicBezTo>
                  <a:pt x="26587" y="3644"/>
                  <a:pt x="26373" y="3775"/>
                  <a:pt x="26147" y="3858"/>
                </a:cubicBezTo>
                <a:cubicBezTo>
                  <a:pt x="25897" y="3953"/>
                  <a:pt x="25623" y="3989"/>
                  <a:pt x="25361" y="4025"/>
                </a:cubicBezTo>
                <a:cubicBezTo>
                  <a:pt x="25254" y="4037"/>
                  <a:pt x="25135" y="4037"/>
                  <a:pt x="25028" y="4037"/>
                </a:cubicBezTo>
                <a:cubicBezTo>
                  <a:pt x="24825" y="4037"/>
                  <a:pt x="24611" y="4025"/>
                  <a:pt x="24421" y="3989"/>
                </a:cubicBezTo>
                <a:cubicBezTo>
                  <a:pt x="24290" y="3965"/>
                  <a:pt x="24147" y="3930"/>
                  <a:pt x="24028" y="3906"/>
                </a:cubicBezTo>
                <a:cubicBezTo>
                  <a:pt x="24135" y="3787"/>
                  <a:pt x="24254" y="3668"/>
                  <a:pt x="24349" y="3537"/>
                </a:cubicBezTo>
                <a:lnTo>
                  <a:pt x="24480" y="3358"/>
                </a:lnTo>
                <a:lnTo>
                  <a:pt x="24504" y="3310"/>
                </a:lnTo>
                <a:cubicBezTo>
                  <a:pt x="24540" y="3263"/>
                  <a:pt x="24563" y="3239"/>
                  <a:pt x="24587" y="3191"/>
                </a:cubicBezTo>
                <a:cubicBezTo>
                  <a:pt x="24659" y="3060"/>
                  <a:pt x="24730" y="2906"/>
                  <a:pt x="24802" y="2727"/>
                </a:cubicBezTo>
                <a:cubicBezTo>
                  <a:pt x="24909" y="2477"/>
                  <a:pt x="24968" y="2179"/>
                  <a:pt x="25004" y="1834"/>
                </a:cubicBezTo>
                <a:cubicBezTo>
                  <a:pt x="25004" y="1763"/>
                  <a:pt x="25016" y="1691"/>
                  <a:pt x="25016" y="1608"/>
                </a:cubicBezTo>
                <a:cubicBezTo>
                  <a:pt x="25016" y="1489"/>
                  <a:pt x="25004" y="1370"/>
                  <a:pt x="24968" y="1251"/>
                </a:cubicBezTo>
                <a:cubicBezTo>
                  <a:pt x="24956" y="1179"/>
                  <a:pt x="24921" y="1072"/>
                  <a:pt x="24861" y="1001"/>
                </a:cubicBezTo>
                <a:cubicBezTo>
                  <a:pt x="24825" y="941"/>
                  <a:pt x="24790" y="882"/>
                  <a:pt x="24742" y="834"/>
                </a:cubicBezTo>
                <a:cubicBezTo>
                  <a:pt x="24706" y="774"/>
                  <a:pt x="24659" y="751"/>
                  <a:pt x="24611" y="703"/>
                </a:cubicBezTo>
                <a:cubicBezTo>
                  <a:pt x="24540" y="643"/>
                  <a:pt x="24468" y="584"/>
                  <a:pt x="24373" y="560"/>
                </a:cubicBezTo>
                <a:cubicBezTo>
                  <a:pt x="24301" y="524"/>
                  <a:pt x="24230" y="501"/>
                  <a:pt x="24147" y="477"/>
                </a:cubicBezTo>
                <a:lnTo>
                  <a:pt x="24123" y="477"/>
                </a:lnTo>
                <a:cubicBezTo>
                  <a:pt x="24028" y="465"/>
                  <a:pt x="23956" y="453"/>
                  <a:pt x="23873" y="453"/>
                </a:cubicBezTo>
                <a:lnTo>
                  <a:pt x="23825" y="453"/>
                </a:lnTo>
                <a:cubicBezTo>
                  <a:pt x="23706" y="465"/>
                  <a:pt x="23599" y="465"/>
                  <a:pt x="23492" y="513"/>
                </a:cubicBezTo>
                <a:lnTo>
                  <a:pt x="23480" y="513"/>
                </a:lnTo>
                <a:cubicBezTo>
                  <a:pt x="23397" y="536"/>
                  <a:pt x="23301" y="572"/>
                  <a:pt x="23230" y="632"/>
                </a:cubicBezTo>
                <a:cubicBezTo>
                  <a:pt x="23158" y="679"/>
                  <a:pt x="23063" y="739"/>
                  <a:pt x="22992" y="810"/>
                </a:cubicBezTo>
                <a:cubicBezTo>
                  <a:pt x="22920" y="882"/>
                  <a:pt x="22837" y="953"/>
                  <a:pt x="22766" y="1048"/>
                </a:cubicBezTo>
                <a:cubicBezTo>
                  <a:pt x="22516" y="1370"/>
                  <a:pt x="22337" y="1775"/>
                  <a:pt x="22289" y="2191"/>
                </a:cubicBezTo>
                <a:cubicBezTo>
                  <a:pt x="22277" y="2346"/>
                  <a:pt x="22265" y="2465"/>
                  <a:pt x="22277" y="2584"/>
                </a:cubicBezTo>
                <a:cubicBezTo>
                  <a:pt x="22277" y="2679"/>
                  <a:pt x="22289" y="2799"/>
                  <a:pt x="22325" y="2918"/>
                </a:cubicBezTo>
                <a:cubicBezTo>
                  <a:pt x="22361" y="3144"/>
                  <a:pt x="22444" y="3334"/>
                  <a:pt x="22516" y="3501"/>
                </a:cubicBezTo>
                <a:cubicBezTo>
                  <a:pt x="22575" y="3608"/>
                  <a:pt x="22635" y="3715"/>
                  <a:pt x="22706" y="3811"/>
                </a:cubicBezTo>
                <a:cubicBezTo>
                  <a:pt x="22754" y="3894"/>
                  <a:pt x="22825" y="3965"/>
                  <a:pt x="22897" y="4037"/>
                </a:cubicBezTo>
                <a:lnTo>
                  <a:pt x="22920" y="4049"/>
                </a:lnTo>
                <a:lnTo>
                  <a:pt x="22897" y="4072"/>
                </a:lnTo>
                <a:cubicBezTo>
                  <a:pt x="22813" y="4108"/>
                  <a:pt x="22718" y="4156"/>
                  <a:pt x="22623" y="4203"/>
                </a:cubicBezTo>
                <a:cubicBezTo>
                  <a:pt x="22504" y="4251"/>
                  <a:pt x="22385" y="4263"/>
                  <a:pt x="22265" y="4275"/>
                </a:cubicBezTo>
                <a:lnTo>
                  <a:pt x="22087" y="4275"/>
                </a:lnTo>
                <a:cubicBezTo>
                  <a:pt x="21932" y="4275"/>
                  <a:pt x="21765" y="4263"/>
                  <a:pt x="21587" y="4251"/>
                </a:cubicBezTo>
                <a:lnTo>
                  <a:pt x="21515" y="4227"/>
                </a:lnTo>
                <a:cubicBezTo>
                  <a:pt x="21289" y="4203"/>
                  <a:pt x="21099" y="4192"/>
                  <a:pt x="20896" y="4156"/>
                </a:cubicBezTo>
                <a:lnTo>
                  <a:pt x="20837" y="4156"/>
                </a:lnTo>
                <a:cubicBezTo>
                  <a:pt x="20694" y="4132"/>
                  <a:pt x="20551" y="4108"/>
                  <a:pt x="20420" y="4072"/>
                </a:cubicBezTo>
                <a:cubicBezTo>
                  <a:pt x="20265" y="4025"/>
                  <a:pt x="20134" y="3977"/>
                  <a:pt x="19979" y="3930"/>
                </a:cubicBezTo>
                <a:cubicBezTo>
                  <a:pt x="19908" y="3894"/>
                  <a:pt x="19837" y="3858"/>
                  <a:pt x="19777" y="3811"/>
                </a:cubicBezTo>
                <a:lnTo>
                  <a:pt x="19765" y="3799"/>
                </a:lnTo>
                <a:lnTo>
                  <a:pt x="19729" y="3787"/>
                </a:lnTo>
                <a:lnTo>
                  <a:pt x="19765" y="3775"/>
                </a:lnTo>
                <a:cubicBezTo>
                  <a:pt x="19908" y="3680"/>
                  <a:pt x="20063" y="3572"/>
                  <a:pt x="20182" y="3453"/>
                </a:cubicBezTo>
                <a:cubicBezTo>
                  <a:pt x="20253" y="3382"/>
                  <a:pt x="20325" y="3287"/>
                  <a:pt x="20396" y="3191"/>
                </a:cubicBezTo>
                <a:lnTo>
                  <a:pt x="20420" y="3156"/>
                </a:lnTo>
                <a:cubicBezTo>
                  <a:pt x="20456" y="3108"/>
                  <a:pt x="20491" y="3049"/>
                  <a:pt x="20515" y="3013"/>
                </a:cubicBezTo>
                <a:cubicBezTo>
                  <a:pt x="20599" y="2882"/>
                  <a:pt x="20670" y="2739"/>
                  <a:pt x="20730" y="2608"/>
                </a:cubicBezTo>
                <a:cubicBezTo>
                  <a:pt x="20861" y="2322"/>
                  <a:pt x="20956" y="2025"/>
                  <a:pt x="21027" y="1727"/>
                </a:cubicBezTo>
                <a:cubicBezTo>
                  <a:pt x="21075" y="1536"/>
                  <a:pt x="21075" y="1346"/>
                  <a:pt x="21039" y="1167"/>
                </a:cubicBezTo>
                <a:cubicBezTo>
                  <a:pt x="21015" y="989"/>
                  <a:pt x="20932" y="822"/>
                  <a:pt x="20837" y="691"/>
                </a:cubicBezTo>
                <a:cubicBezTo>
                  <a:pt x="20730" y="560"/>
                  <a:pt x="20575" y="417"/>
                  <a:pt x="20432" y="346"/>
                </a:cubicBezTo>
                <a:cubicBezTo>
                  <a:pt x="20337" y="298"/>
                  <a:pt x="20253" y="251"/>
                  <a:pt x="20158" y="227"/>
                </a:cubicBezTo>
                <a:cubicBezTo>
                  <a:pt x="20027" y="167"/>
                  <a:pt x="19884" y="132"/>
                  <a:pt x="19729" y="132"/>
                </a:cubicBezTo>
                <a:cubicBezTo>
                  <a:pt x="19682" y="132"/>
                  <a:pt x="19646" y="132"/>
                  <a:pt x="19610" y="155"/>
                </a:cubicBezTo>
                <a:cubicBezTo>
                  <a:pt x="19408" y="179"/>
                  <a:pt x="19241" y="239"/>
                  <a:pt x="19087" y="334"/>
                </a:cubicBezTo>
                <a:cubicBezTo>
                  <a:pt x="18967" y="405"/>
                  <a:pt x="18884" y="524"/>
                  <a:pt x="18789" y="643"/>
                </a:cubicBezTo>
                <a:cubicBezTo>
                  <a:pt x="18753" y="703"/>
                  <a:pt x="18694" y="774"/>
                  <a:pt x="18646" y="870"/>
                </a:cubicBezTo>
                <a:cubicBezTo>
                  <a:pt x="18610" y="929"/>
                  <a:pt x="18586" y="1001"/>
                  <a:pt x="18551" y="1048"/>
                </a:cubicBezTo>
                <a:cubicBezTo>
                  <a:pt x="18491" y="1179"/>
                  <a:pt x="18432" y="1322"/>
                  <a:pt x="18408" y="1465"/>
                </a:cubicBezTo>
                <a:cubicBezTo>
                  <a:pt x="18360" y="1608"/>
                  <a:pt x="18313" y="1775"/>
                  <a:pt x="18301" y="1941"/>
                </a:cubicBezTo>
                <a:cubicBezTo>
                  <a:pt x="18289" y="2084"/>
                  <a:pt x="18277" y="2239"/>
                  <a:pt x="18277" y="2406"/>
                </a:cubicBezTo>
                <a:cubicBezTo>
                  <a:pt x="18277" y="2548"/>
                  <a:pt x="18289" y="2703"/>
                  <a:pt x="18336" y="2894"/>
                </a:cubicBezTo>
                <a:cubicBezTo>
                  <a:pt x="18360" y="3037"/>
                  <a:pt x="18408" y="3203"/>
                  <a:pt x="18467" y="3334"/>
                </a:cubicBezTo>
                <a:cubicBezTo>
                  <a:pt x="18515" y="3453"/>
                  <a:pt x="18551" y="3549"/>
                  <a:pt x="18610" y="3620"/>
                </a:cubicBezTo>
                <a:lnTo>
                  <a:pt x="18575" y="3620"/>
                </a:lnTo>
                <a:lnTo>
                  <a:pt x="18122" y="3751"/>
                </a:lnTo>
                <a:cubicBezTo>
                  <a:pt x="18039" y="3775"/>
                  <a:pt x="17955" y="3787"/>
                  <a:pt x="17872" y="3799"/>
                </a:cubicBezTo>
                <a:cubicBezTo>
                  <a:pt x="17813" y="3811"/>
                  <a:pt x="17753" y="3811"/>
                  <a:pt x="17705" y="3811"/>
                </a:cubicBezTo>
                <a:cubicBezTo>
                  <a:pt x="17598" y="3811"/>
                  <a:pt x="17515" y="3834"/>
                  <a:pt x="17408" y="3834"/>
                </a:cubicBezTo>
                <a:cubicBezTo>
                  <a:pt x="17122" y="3834"/>
                  <a:pt x="16848" y="3811"/>
                  <a:pt x="16562" y="3775"/>
                </a:cubicBezTo>
                <a:cubicBezTo>
                  <a:pt x="16515" y="3751"/>
                  <a:pt x="16467" y="3751"/>
                  <a:pt x="16408" y="3739"/>
                </a:cubicBezTo>
                <a:cubicBezTo>
                  <a:pt x="16312" y="3715"/>
                  <a:pt x="16205" y="3680"/>
                  <a:pt x="16098" y="3632"/>
                </a:cubicBezTo>
                <a:cubicBezTo>
                  <a:pt x="15991" y="3608"/>
                  <a:pt x="15908" y="3561"/>
                  <a:pt x="15812" y="3513"/>
                </a:cubicBezTo>
                <a:cubicBezTo>
                  <a:pt x="15681" y="3453"/>
                  <a:pt x="15550" y="3382"/>
                  <a:pt x="15419" y="3322"/>
                </a:cubicBezTo>
                <a:cubicBezTo>
                  <a:pt x="15538" y="3144"/>
                  <a:pt x="15634" y="2953"/>
                  <a:pt x="15729" y="2739"/>
                </a:cubicBezTo>
                <a:cubicBezTo>
                  <a:pt x="15812" y="2537"/>
                  <a:pt x="15872" y="2358"/>
                  <a:pt x="15919" y="2179"/>
                </a:cubicBezTo>
                <a:cubicBezTo>
                  <a:pt x="15955" y="2025"/>
                  <a:pt x="15979" y="1929"/>
                  <a:pt x="15979" y="1822"/>
                </a:cubicBezTo>
                <a:cubicBezTo>
                  <a:pt x="15991" y="1715"/>
                  <a:pt x="15991" y="1608"/>
                  <a:pt x="15979" y="1489"/>
                </a:cubicBezTo>
                <a:cubicBezTo>
                  <a:pt x="15979" y="1417"/>
                  <a:pt x="15967" y="1310"/>
                  <a:pt x="15931" y="1227"/>
                </a:cubicBezTo>
                <a:lnTo>
                  <a:pt x="15931" y="1215"/>
                </a:lnTo>
                <a:cubicBezTo>
                  <a:pt x="15908" y="1120"/>
                  <a:pt x="15872" y="1013"/>
                  <a:pt x="15812" y="929"/>
                </a:cubicBezTo>
                <a:cubicBezTo>
                  <a:pt x="15741" y="810"/>
                  <a:pt x="15669" y="715"/>
                  <a:pt x="15574" y="643"/>
                </a:cubicBezTo>
                <a:cubicBezTo>
                  <a:pt x="15491" y="572"/>
                  <a:pt x="15396" y="513"/>
                  <a:pt x="15312" y="465"/>
                </a:cubicBezTo>
                <a:cubicBezTo>
                  <a:pt x="15134" y="382"/>
                  <a:pt x="14955" y="346"/>
                  <a:pt x="14765" y="346"/>
                </a:cubicBezTo>
                <a:lnTo>
                  <a:pt x="14717" y="346"/>
                </a:lnTo>
                <a:cubicBezTo>
                  <a:pt x="14491" y="358"/>
                  <a:pt x="14264" y="441"/>
                  <a:pt x="14074" y="584"/>
                </a:cubicBezTo>
                <a:cubicBezTo>
                  <a:pt x="14003" y="643"/>
                  <a:pt x="13943" y="703"/>
                  <a:pt x="13895" y="763"/>
                </a:cubicBezTo>
                <a:cubicBezTo>
                  <a:pt x="13836" y="834"/>
                  <a:pt x="13764" y="929"/>
                  <a:pt x="13717" y="1013"/>
                </a:cubicBezTo>
                <a:cubicBezTo>
                  <a:pt x="13598" y="1239"/>
                  <a:pt x="13538" y="1477"/>
                  <a:pt x="13538" y="1691"/>
                </a:cubicBezTo>
                <a:cubicBezTo>
                  <a:pt x="13538" y="1929"/>
                  <a:pt x="13574" y="2132"/>
                  <a:pt x="13633" y="2310"/>
                </a:cubicBezTo>
                <a:cubicBezTo>
                  <a:pt x="13669" y="2441"/>
                  <a:pt x="13717" y="2560"/>
                  <a:pt x="13776" y="2668"/>
                </a:cubicBezTo>
                <a:cubicBezTo>
                  <a:pt x="13824" y="2763"/>
                  <a:pt x="13883" y="2846"/>
                  <a:pt x="13955" y="2953"/>
                </a:cubicBezTo>
                <a:cubicBezTo>
                  <a:pt x="14074" y="3120"/>
                  <a:pt x="14193" y="3263"/>
                  <a:pt x="14348" y="3382"/>
                </a:cubicBezTo>
                <a:cubicBezTo>
                  <a:pt x="14372" y="3418"/>
                  <a:pt x="14407" y="3441"/>
                  <a:pt x="14431" y="3453"/>
                </a:cubicBezTo>
                <a:cubicBezTo>
                  <a:pt x="14312" y="3572"/>
                  <a:pt x="14181" y="3680"/>
                  <a:pt x="14050" y="3787"/>
                </a:cubicBezTo>
                <a:cubicBezTo>
                  <a:pt x="13836" y="3930"/>
                  <a:pt x="13598" y="4049"/>
                  <a:pt x="13360" y="4144"/>
                </a:cubicBezTo>
                <a:cubicBezTo>
                  <a:pt x="13050" y="4239"/>
                  <a:pt x="12693" y="4322"/>
                  <a:pt x="12336" y="4370"/>
                </a:cubicBezTo>
                <a:cubicBezTo>
                  <a:pt x="12229" y="4382"/>
                  <a:pt x="12121" y="4382"/>
                  <a:pt x="12026" y="4382"/>
                </a:cubicBezTo>
                <a:cubicBezTo>
                  <a:pt x="11764" y="4382"/>
                  <a:pt x="11502" y="4370"/>
                  <a:pt x="11216" y="4322"/>
                </a:cubicBezTo>
                <a:cubicBezTo>
                  <a:pt x="10788" y="4251"/>
                  <a:pt x="10371" y="4132"/>
                  <a:pt x="10002" y="3965"/>
                </a:cubicBezTo>
                <a:lnTo>
                  <a:pt x="9645" y="3787"/>
                </a:lnTo>
                <a:cubicBezTo>
                  <a:pt x="9800" y="3561"/>
                  <a:pt x="9943" y="3334"/>
                  <a:pt x="10026" y="3096"/>
                </a:cubicBezTo>
                <a:cubicBezTo>
                  <a:pt x="10204" y="2679"/>
                  <a:pt x="10276" y="2263"/>
                  <a:pt x="10240" y="1894"/>
                </a:cubicBezTo>
                <a:cubicBezTo>
                  <a:pt x="10204" y="1667"/>
                  <a:pt x="10145" y="1465"/>
                  <a:pt x="10038" y="1298"/>
                </a:cubicBezTo>
                <a:cubicBezTo>
                  <a:pt x="9978" y="1215"/>
                  <a:pt x="9943" y="1120"/>
                  <a:pt x="9859" y="1048"/>
                </a:cubicBezTo>
                <a:lnTo>
                  <a:pt x="9776" y="953"/>
                </a:lnTo>
                <a:lnTo>
                  <a:pt x="9740" y="929"/>
                </a:lnTo>
                <a:cubicBezTo>
                  <a:pt x="9716" y="894"/>
                  <a:pt x="9681" y="882"/>
                  <a:pt x="9657" y="858"/>
                </a:cubicBezTo>
                <a:cubicBezTo>
                  <a:pt x="9538" y="774"/>
                  <a:pt x="9431" y="751"/>
                  <a:pt x="9323" y="739"/>
                </a:cubicBezTo>
                <a:lnTo>
                  <a:pt x="9288" y="739"/>
                </a:lnTo>
                <a:cubicBezTo>
                  <a:pt x="9192" y="739"/>
                  <a:pt x="9109" y="751"/>
                  <a:pt x="9014" y="774"/>
                </a:cubicBezTo>
                <a:cubicBezTo>
                  <a:pt x="8907" y="810"/>
                  <a:pt x="8835" y="858"/>
                  <a:pt x="8764" y="917"/>
                </a:cubicBezTo>
                <a:cubicBezTo>
                  <a:pt x="8692" y="965"/>
                  <a:pt x="8597" y="1036"/>
                  <a:pt x="8526" y="1120"/>
                </a:cubicBezTo>
                <a:cubicBezTo>
                  <a:pt x="8454" y="1215"/>
                  <a:pt x="8371" y="1298"/>
                  <a:pt x="8335" y="1405"/>
                </a:cubicBezTo>
                <a:cubicBezTo>
                  <a:pt x="8288" y="1477"/>
                  <a:pt x="8240" y="1584"/>
                  <a:pt x="8192" y="1703"/>
                </a:cubicBezTo>
                <a:cubicBezTo>
                  <a:pt x="8157" y="1822"/>
                  <a:pt x="8121" y="1906"/>
                  <a:pt x="8109" y="2001"/>
                </a:cubicBezTo>
                <a:lnTo>
                  <a:pt x="8109" y="2025"/>
                </a:lnTo>
                <a:cubicBezTo>
                  <a:pt x="8097" y="2120"/>
                  <a:pt x="8073" y="2203"/>
                  <a:pt x="8073" y="2310"/>
                </a:cubicBezTo>
                <a:cubicBezTo>
                  <a:pt x="8073" y="2572"/>
                  <a:pt x="8109" y="2799"/>
                  <a:pt x="8168" y="3013"/>
                </a:cubicBezTo>
                <a:lnTo>
                  <a:pt x="8180" y="3037"/>
                </a:lnTo>
                <a:cubicBezTo>
                  <a:pt x="8216" y="3132"/>
                  <a:pt x="8240" y="3215"/>
                  <a:pt x="8299" y="3310"/>
                </a:cubicBezTo>
                <a:cubicBezTo>
                  <a:pt x="8347" y="3394"/>
                  <a:pt x="8407" y="3489"/>
                  <a:pt x="8478" y="3584"/>
                </a:cubicBezTo>
                <a:cubicBezTo>
                  <a:pt x="8573" y="3727"/>
                  <a:pt x="8669" y="3846"/>
                  <a:pt x="8788" y="3941"/>
                </a:cubicBezTo>
                <a:cubicBezTo>
                  <a:pt x="8752" y="3977"/>
                  <a:pt x="8716" y="4001"/>
                  <a:pt x="8669" y="4037"/>
                </a:cubicBezTo>
                <a:cubicBezTo>
                  <a:pt x="8478" y="4156"/>
                  <a:pt x="8288" y="4263"/>
                  <a:pt x="8073" y="4346"/>
                </a:cubicBezTo>
                <a:cubicBezTo>
                  <a:pt x="7859" y="4418"/>
                  <a:pt x="7633" y="4465"/>
                  <a:pt x="7395" y="4501"/>
                </a:cubicBezTo>
                <a:cubicBezTo>
                  <a:pt x="7323" y="4501"/>
                  <a:pt x="7228" y="4513"/>
                  <a:pt x="7145" y="4513"/>
                </a:cubicBezTo>
                <a:cubicBezTo>
                  <a:pt x="6942" y="4513"/>
                  <a:pt x="6740" y="4501"/>
                  <a:pt x="6525" y="4465"/>
                </a:cubicBezTo>
                <a:cubicBezTo>
                  <a:pt x="6216" y="4406"/>
                  <a:pt x="5930" y="4322"/>
                  <a:pt x="5656" y="4203"/>
                </a:cubicBezTo>
                <a:cubicBezTo>
                  <a:pt x="5371" y="4061"/>
                  <a:pt x="5120" y="3906"/>
                  <a:pt x="4882" y="3727"/>
                </a:cubicBezTo>
                <a:cubicBezTo>
                  <a:pt x="4739" y="3608"/>
                  <a:pt x="4620" y="3489"/>
                  <a:pt x="4501" y="3346"/>
                </a:cubicBezTo>
                <a:cubicBezTo>
                  <a:pt x="4644" y="3263"/>
                  <a:pt x="4739" y="3168"/>
                  <a:pt x="4835" y="3084"/>
                </a:cubicBezTo>
                <a:cubicBezTo>
                  <a:pt x="5013" y="2906"/>
                  <a:pt x="5144" y="2739"/>
                  <a:pt x="5251" y="2560"/>
                </a:cubicBezTo>
                <a:cubicBezTo>
                  <a:pt x="5371" y="2370"/>
                  <a:pt x="5454" y="2191"/>
                  <a:pt x="5513" y="2013"/>
                </a:cubicBezTo>
                <a:cubicBezTo>
                  <a:pt x="5692" y="1501"/>
                  <a:pt x="5692" y="1084"/>
                  <a:pt x="5537" y="751"/>
                </a:cubicBezTo>
                <a:cubicBezTo>
                  <a:pt x="5442" y="548"/>
                  <a:pt x="5311" y="393"/>
                  <a:pt x="5132" y="239"/>
                </a:cubicBezTo>
                <a:cubicBezTo>
                  <a:pt x="5025" y="155"/>
                  <a:pt x="4918" y="96"/>
                  <a:pt x="4835" y="60"/>
                </a:cubicBezTo>
                <a:cubicBezTo>
                  <a:pt x="4775" y="48"/>
                  <a:pt x="4728" y="36"/>
                  <a:pt x="4656" y="12"/>
                </a:cubicBezTo>
                <a:cubicBezTo>
                  <a:pt x="4609" y="12"/>
                  <a:pt x="4561" y="1"/>
                  <a:pt x="45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 name="Google Shape;1021;p40"/>
          <p:cNvGrpSpPr/>
          <p:nvPr/>
        </p:nvGrpSpPr>
        <p:grpSpPr>
          <a:xfrm rot="-314948">
            <a:off x="5694183" y="1442759"/>
            <a:ext cx="1887057" cy="3028532"/>
            <a:chOff x="878375" y="1352975"/>
            <a:chExt cx="1474300" cy="2366100"/>
          </a:xfrm>
        </p:grpSpPr>
        <p:grpSp>
          <p:nvGrpSpPr>
            <p:cNvPr id="1022" name="Google Shape;1022;p40"/>
            <p:cNvGrpSpPr/>
            <p:nvPr/>
          </p:nvGrpSpPr>
          <p:grpSpPr>
            <a:xfrm>
              <a:off x="878375" y="1352975"/>
              <a:ext cx="1474300" cy="2366100"/>
              <a:chOff x="878375" y="1352975"/>
              <a:chExt cx="1474300" cy="2366100"/>
            </a:xfrm>
          </p:grpSpPr>
          <p:sp>
            <p:nvSpPr>
              <p:cNvPr id="1023" name="Google Shape;1023;p40"/>
              <p:cNvSpPr/>
              <p:nvPr/>
            </p:nvSpPr>
            <p:spPr>
              <a:xfrm>
                <a:off x="1109950" y="1352975"/>
                <a:ext cx="1005225" cy="898600"/>
              </a:xfrm>
              <a:custGeom>
                <a:rect b="b" l="l" r="r" t="t"/>
                <a:pathLst>
                  <a:path extrusionOk="0" h="35944" w="40209">
                    <a:moveTo>
                      <a:pt x="32195" y="0"/>
                    </a:moveTo>
                    <a:lnTo>
                      <a:pt x="5739" y="286"/>
                    </a:lnTo>
                    <a:cubicBezTo>
                      <a:pt x="5739" y="286"/>
                      <a:pt x="4965" y="18610"/>
                      <a:pt x="0" y="35064"/>
                    </a:cubicBezTo>
                    <a:cubicBezTo>
                      <a:pt x="0" y="35064"/>
                      <a:pt x="14792" y="35944"/>
                      <a:pt x="26260" y="35944"/>
                    </a:cubicBezTo>
                    <a:cubicBezTo>
                      <a:pt x="33989" y="35944"/>
                      <a:pt x="40208" y="35544"/>
                      <a:pt x="39374" y="34207"/>
                    </a:cubicBezTo>
                    <a:cubicBezTo>
                      <a:pt x="37934" y="31897"/>
                      <a:pt x="32469" y="5168"/>
                      <a:pt x="32195"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0"/>
              <p:cNvSpPr/>
              <p:nvPr/>
            </p:nvSpPr>
            <p:spPr>
              <a:xfrm>
                <a:off x="1148575" y="2820650"/>
                <a:ext cx="1005275" cy="898425"/>
              </a:xfrm>
              <a:custGeom>
                <a:rect b="b" l="l" r="r" t="t"/>
                <a:pathLst>
                  <a:path extrusionOk="0" h="35937" w="40211">
                    <a:moveTo>
                      <a:pt x="14018" y="0"/>
                    </a:moveTo>
                    <a:cubicBezTo>
                      <a:pt x="6258" y="0"/>
                      <a:pt x="0" y="400"/>
                      <a:pt x="837" y="1741"/>
                    </a:cubicBezTo>
                    <a:cubicBezTo>
                      <a:pt x="2277" y="4039"/>
                      <a:pt x="7742" y="30769"/>
                      <a:pt x="8016" y="35936"/>
                    </a:cubicBezTo>
                    <a:lnTo>
                      <a:pt x="34472" y="35650"/>
                    </a:lnTo>
                    <a:cubicBezTo>
                      <a:pt x="34472" y="35650"/>
                      <a:pt x="35246" y="17339"/>
                      <a:pt x="40211" y="872"/>
                    </a:cubicBezTo>
                    <a:cubicBezTo>
                      <a:pt x="40211" y="872"/>
                      <a:pt x="25477" y="0"/>
                      <a:pt x="14018"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0"/>
              <p:cNvSpPr/>
              <p:nvPr/>
            </p:nvSpPr>
            <p:spPr>
              <a:xfrm>
                <a:off x="878375" y="1793500"/>
                <a:ext cx="1474300" cy="1474325"/>
              </a:xfrm>
              <a:custGeom>
                <a:rect b="b" l="l" r="r" t="t"/>
                <a:pathLst>
                  <a:path extrusionOk="0" h="58973" w="58972">
                    <a:moveTo>
                      <a:pt x="29492" y="1"/>
                    </a:moveTo>
                    <a:cubicBezTo>
                      <a:pt x="13204" y="1"/>
                      <a:pt x="0" y="13205"/>
                      <a:pt x="0" y="29492"/>
                    </a:cubicBezTo>
                    <a:cubicBezTo>
                      <a:pt x="0" y="45768"/>
                      <a:pt x="13204" y="58972"/>
                      <a:pt x="29492" y="58972"/>
                    </a:cubicBezTo>
                    <a:cubicBezTo>
                      <a:pt x="45768" y="58972"/>
                      <a:pt x="58972" y="45768"/>
                      <a:pt x="58972" y="29492"/>
                    </a:cubicBezTo>
                    <a:cubicBezTo>
                      <a:pt x="58972" y="13205"/>
                      <a:pt x="45768" y="1"/>
                      <a:pt x="29492" y="1"/>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0"/>
              <p:cNvSpPr/>
              <p:nvPr/>
            </p:nvSpPr>
            <p:spPr>
              <a:xfrm>
                <a:off x="992675" y="1919700"/>
                <a:ext cx="1219825" cy="1219525"/>
              </a:xfrm>
              <a:custGeom>
                <a:rect b="b" l="l" r="r" t="t"/>
                <a:pathLst>
                  <a:path extrusionOk="0" h="48781" w="48793">
                    <a:moveTo>
                      <a:pt x="24396" y="1"/>
                    </a:moveTo>
                    <a:cubicBezTo>
                      <a:pt x="10918" y="1"/>
                      <a:pt x="0" y="10919"/>
                      <a:pt x="0" y="24397"/>
                    </a:cubicBezTo>
                    <a:cubicBezTo>
                      <a:pt x="0" y="37863"/>
                      <a:pt x="10918" y="48781"/>
                      <a:pt x="24396" y="48781"/>
                    </a:cubicBezTo>
                    <a:cubicBezTo>
                      <a:pt x="37862" y="48781"/>
                      <a:pt x="48792" y="37863"/>
                      <a:pt x="48792" y="24397"/>
                    </a:cubicBezTo>
                    <a:cubicBezTo>
                      <a:pt x="48792" y="10919"/>
                      <a:pt x="37862" y="1"/>
                      <a:pt x="24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0"/>
              <p:cNvSpPr/>
              <p:nvPr/>
            </p:nvSpPr>
            <p:spPr>
              <a:xfrm>
                <a:off x="1067375" y="1985500"/>
                <a:ext cx="1098375" cy="1098375"/>
              </a:xfrm>
              <a:custGeom>
                <a:rect b="b" l="l" r="r" t="t"/>
                <a:pathLst>
                  <a:path extrusionOk="0" h="43935" w="43935">
                    <a:moveTo>
                      <a:pt x="21968" y="536"/>
                    </a:moveTo>
                    <a:cubicBezTo>
                      <a:pt x="33791" y="536"/>
                      <a:pt x="43399" y="10156"/>
                      <a:pt x="43399" y="21967"/>
                    </a:cubicBezTo>
                    <a:cubicBezTo>
                      <a:pt x="43399" y="33790"/>
                      <a:pt x="33791" y="43398"/>
                      <a:pt x="21968" y="43398"/>
                    </a:cubicBezTo>
                    <a:cubicBezTo>
                      <a:pt x="10157" y="43398"/>
                      <a:pt x="537" y="33790"/>
                      <a:pt x="537" y="21967"/>
                    </a:cubicBezTo>
                    <a:cubicBezTo>
                      <a:pt x="537" y="10156"/>
                      <a:pt x="10157" y="536"/>
                      <a:pt x="21968" y="536"/>
                    </a:cubicBezTo>
                    <a:close/>
                    <a:moveTo>
                      <a:pt x="21968" y="0"/>
                    </a:moveTo>
                    <a:cubicBezTo>
                      <a:pt x="9859" y="0"/>
                      <a:pt x="1" y="9859"/>
                      <a:pt x="1" y="21967"/>
                    </a:cubicBezTo>
                    <a:cubicBezTo>
                      <a:pt x="1" y="34088"/>
                      <a:pt x="9859" y="43934"/>
                      <a:pt x="21968" y="43934"/>
                    </a:cubicBezTo>
                    <a:cubicBezTo>
                      <a:pt x="34077" y="43934"/>
                      <a:pt x="43935" y="34088"/>
                      <a:pt x="43935" y="21967"/>
                    </a:cubicBezTo>
                    <a:cubicBezTo>
                      <a:pt x="43935" y="9859"/>
                      <a:pt x="34088" y="0"/>
                      <a:pt x="21968"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0"/>
              <p:cNvSpPr/>
              <p:nvPr/>
            </p:nvSpPr>
            <p:spPr>
              <a:xfrm>
                <a:off x="1215925" y="1610364"/>
                <a:ext cx="731650" cy="27700"/>
              </a:xfrm>
              <a:custGeom>
                <a:rect b="b" l="l" r="r" t="t"/>
                <a:pathLst>
                  <a:path extrusionOk="0" h="1108" w="29266">
                    <a:moveTo>
                      <a:pt x="28992" y="0"/>
                    </a:moveTo>
                    <a:lnTo>
                      <a:pt x="250" y="584"/>
                    </a:lnTo>
                    <a:cubicBezTo>
                      <a:pt x="119" y="584"/>
                      <a:pt x="0" y="703"/>
                      <a:pt x="0" y="846"/>
                    </a:cubicBezTo>
                    <a:cubicBezTo>
                      <a:pt x="0" y="989"/>
                      <a:pt x="119" y="1108"/>
                      <a:pt x="274" y="1108"/>
                    </a:cubicBezTo>
                    <a:lnTo>
                      <a:pt x="29004" y="524"/>
                    </a:lnTo>
                    <a:cubicBezTo>
                      <a:pt x="29147" y="524"/>
                      <a:pt x="29266" y="405"/>
                      <a:pt x="29266" y="250"/>
                    </a:cubicBezTo>
                    <a:cubicBezTo>
                      <a:pt x="29266" y="119"/>
                      <a:pt x="29147" y="0"/>
                      <a:pt x="28992"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0"/>
              <p:cNvSpPr/>
              <p:nvPr/>
            </p:nvSpPr>
            <p:spPr>
              <a:xfrm>
                <a:off x="1244500" y="1495464"/>
                <a:ext cx="674200" cy="27400"/>
              </a:xfrm>
              <a:custGeom>
                <a:rect b="b" l="l" r="r" t="t"/>
                <a:pathLst>
                  <a:path extrusionOk="0" h="1096" w="26968">
                    <a:moveTo>
                      <a:pt x="26706" y="1"/>
                    </a:moveTo>
                    <a:lnTo>
                      <a:pt x="262" y="584"/>
                    </a:lnTo>
                    <a:cubicBezTo>
                      <a:pt x="119" y="584"/>
                      <a:pt x="0" y="703"/>
                      <a:pt x="0" y="846"/>
                    </a:cubicBezTo>
                    <a:cubicBezTo>
                      <a:pt x="0" y="977"/>
                      <a:pt x="119" y="1096"/>
                      <a:pt x="274" y="1096"/>
                    </a:cubicBezTo>
                    <a:lnTo>
                      <a:pt x="26718" y="524"/>
                    </a:lnTo>
                    <a:cubicBezTo>
                      <a:pt x="26849" y="524"/>
                      <a:pt x="26968" y="394"/>
                      <a:pt x="26968" y="251"/>
                    </a:cubicBezTo>
                    <a:cubicBezTo>
                      <a:pt x="26968" y="120"/>
                      <a:pt x="26872" y="13"/>
                      <a:pt x="26706"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0"/>
              <p:cNvSpPr/>
              <p:nvPr/>
            </p:nvSpPr>
            <p:spPr>
              <a:xfrm>
                <a:off x="1294800" y="3377411"/>
                <a:ext cx="746550" cy="41700"/>
              </a:xfrm>
              <a:custGeom>
                <a:rect b="b" l="l" r="r" t="t"/>
                <a:pathLst>
                  <a:path extrusionOk="0" h="1668" w="29862">
                    <a:moveTo>
                      <a:pt x="29575" y="1"/>
                    </a:moveTo>
                    <a:lnTo>
                      <a:pt x="250" y="1144"/>
                    </a:lnTo>
                    <a:cubicBezTo>
                      <a:pt x="107" y="1144"/>
                      <a:pt x="0" y="1263"/>
                      <a:pt x="0" y="1406"/>
                    </a:cubicBezTo>
                    <a:cubicBezTo>
                      <a:pt x="12" y="1560"/>
                      <a:pt x="131" y="1668"/>
                      <a:pt x="274" y="1668"/>
                    </a:cubicBezTo>
                    <a:lnTo>
                      <a:pt x="29599" y="513"/>
                    </a:lnTo>
                    <a:cubicBezTo>
                      <a:pt x="29754" y="513"/>
                      <a:pt x="29861" y="394"/>
                      <a:pt x="29861" y="251"/>
                    </a:cubicBezTo>
                    <a:cubicBezTo>
                      <a:pt x="29837" y="96"/>
                      <a:pt x="29718" y="1"/>
                      <a:pt x="29587"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0"/>
              <p:cNvSpPr/>
              <p:nvPr/>
            </p:nvSpPr>
            <p:spPr>
              <a:xfrm>
                <a:off x="1380825" y="3505986"/>
                <a:ext cx="646225" cy="56600"/>
              </a:xfrm>
              <a:custGeom>
                <a:rect b="b" l="l" r="r" t="t"/>
                <a:pathLst>
                  <a:path extrusionOk="0" h="2264" w="25849">
                    <a:moveTo>
                      <a:pt x="25572" y="0"/>
                    </a:moveTo>
                    <a:cubicBezTo>
                      <a:pt x="25565" y="0"/>
                      <a:pt x="25558" y="1"/>
                      <a:pt x="25551" y="1"/>
                    </a:cubicBezTo>
                    <a:lnTo>
                      <a:pt x="250" y="1728"/>
                    </a:lnTo>
                    <a:cubicBezTo>
                      <a:pt x="119" y="1739"/>
                      <a:pt x="0" y="1859"/>
                      <a:pt x="12" y="2013"/>
                    </a:cubicBezTo>
                    <a:cubicBezTo>
                      <a:pt x="24" y="2156"/>
                      <a:pt x="143" y="2263"/>
                      <a:pt x="286" y="2263"/>
                    </a:cubicBezTo>
                    <a:cubicBezTo>
                      <a:pt x="286" y="2263"/>
                      <a:pt x="298" y="2263"/>
                      <a:pt x="298" y="2251"/>
                    </a:cubicBezTo>
                    <a:lnTo>
                      <a:pt x="25599" y="525"/>
                    </a:lnTo>
                    <a:cubicBezTo>
                      <a:pt x="25730" y="513"/>
                      <a:pt x="25849" y="394"/>
                      <a:pt x="25837" y="239"/>
                    </a:cubicBezTo>
                    <a:cubicBezTo>
                      <a:pt x="25825" y="114"/>
                      <a:pt x="25717" y="0"/>
                      <a:pt x="25572"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0"/>
              <p:cNvSpPr/>
              <p:nvPr/>
            </p:nvSpPr>
            <p:spPr>
              <a:xfrm>
                <a:off x="956350" y="2795325"/>
                <a:ext cx="316450" cy="329625"/>
              </a:xfrm>
              <a:custGeom>
                <a:rect b="b" l="l" r="r" t="t"/>
                <a:pathLst>
                  <a:path extrusionOk="0" h="13185" w="12658">
                    <a:moveTo>
                      <a:pt x="299" y="0"/>
                    </a:moveTo>
                    <a:cubicBezTo>
                      <a:pt x="249" y="0"/>
                      <a:pt x="199" y="14"/>
                      <a:pt x="156" y="40"/>
                    </a:cubicBezTo>
                    <a:cubicBezTo>
                      <a:pt x="25" y="111"/>
                      <a:pt x="1" y="278"/>
                      <a:pt x="72" y="397"/>
                    </a:cubicBezTo>
                    <a:cubicBezTo>
                      <a:pt x="334" y="814"/>
                      <a:pt x="6502" y="10565"/>
                      <a:pt x="12264" y="13149"/>
                    </a:cubicBezTo>
                    <a:cubicBezTo>
                      <a:pt x="12288" y="13184"/>
                      <a:pt x="12336" y="13184"/>
                      <a:pt x="12359" y="13184"/>
                    </a:cubicBezTo>
                    <a:cubicBezTo>
                      <a:pt x="12467" y="13184"/>
                      <a:pt x="12574" y="13125"/>
                      <a:pt x="12598" y="13018"/>
                    </a:cubicBezTo>
                    <a:cubicBezTo>
                      <a:pt x="12657" y="12898"/>
                      <a:pt x="12598" y="12732"/>
                      <a:pt x="12467" y="12672"/>
                    </a:cubicBezTo>
                    <a:cubicBezTo>
                      <a:pt x="6871" y="10148"/>
                      <a:pt x="572" y="230"/>
                      <a:pt x="513" y="123"/>
                    </a:cubicBezTo>
                    <a:cubicBezTo>
                      <a:pt x="468" y="40"/>
                      <a:pt x="384" y="0"/>
                      <a:pt x="2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0"/>
              <p:cNvSpPr/>
              <p:nvPr/>
            </p:nvSpPr>
            <p:spPr>
              <a:xfrm>
                <a:off x="1610000" y="1985500"/>
                <a:ext cx="14625" cy="140500"/>
              </a:xfrm>
              <a:custGeom>
                <a:rect b="b" l="l" r="r" t="t"/>
                <a:pathLst>
                  <a:path extrusionOk="0" h="5620" w="585">
                    <a:moveTo>
                      <a:pt x="263" y="0"/>
                    </a:moveTo>
                    <a:cubicBezTo>
                      <a:pt x="120" y="0"/>
                      <a:pt x="1" y="119"/>
                      <a:pt x="1" y="274"/>
                    </a:cubicBezTo>
                    <a:lnTo>
                      <a:pt x="49" y="5346"/>
                    </a:lnTo>
                    <a:cubicBezTo>
                      <a:pt x="49" y="5501"/>
                      <a:pt x="168" y="5620"/>
                      <a:pt x="310" y="5620"/>
                    </a:cubicBezTo>
                    <a:cubicBezTo>
                      <a:pt x="465" y="5620"/>
                      <a:pt x="584" y="5501"/>
                      <a:pt x="584" y="5346"/>
                    </a:cubicBezTo>
                    <a:lnTo>
                      <a:pt x="537" y="274"/>
                    </a:lnTo>
                    <a:cubicBezTo>
                      <a:pt x="537" y="119"/>
                      <a:pt x="418" y="0"/>
                      <a:pt x="263"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0"/>
              <p:cNvSpPr/>
              <p:nvPr/>
            </p:nvSpPr>
            <p:spPr>
              <a:xfrm flipH="1" rot="-2862677">
                <a:off x="1291819" y="2255779"/>
                <a:ext cx="567378" cy="397695"/>
              </a:xfrm>
              <a:custGeom>
                <a:rect b="b" l="l" r="r" t="t"/>
                <a:pathLst>
                  <a:path extrusionOk="0" h="15907" w="22694">
                    <a:moveTo>
                      <a:pt x="0" y="0"/>
                    </a:moveTo>
                    <a:lnTo>
                      <a:pt x="584" y="7382"/>
                    </a:lnTo>
                    <a:cubicBezTo>
                      <a:pt x="5465" y="8823"/>
                      <a:pt x="13037" y="15907"/>
                      <a:pt x="13037" y="15907"/>
                    </a:cubicBezTo>
                    <a:cubicBezTo>
                      <a:pt x="18026" y="10442"/>
                      <a:pt x="21372" y="10549"/>
                      <a:pt x="21360" y="10537"/>
                    </a:cubicBezTo>
                    <a:lnTo>
                      <a:pt x="22693" y="4882"/>
                    </a:lnTo>
                    <a:lnTo>
                      <a:pt x="17812" y="6418"/>
                    </a:lnTo>
                    <a:cubicBezTo>
                      <a:pt x="17145" y="8811"/>
                      <a:pt x="13133" y="13883"/>
                      <a:pt x="13133" y="13883"/>
                    </a:cubicBezTo>
                    <a:cubicBezTo>
                      <a:pt x="10156" y="11597"/>
                      <a:pt x="7477" y="2203"/>
                      <a:pt x="7477" y="2203"/>
                    </a:cubicBezTo>
                    <a:lnTo>
                      <a:pt x="0" y="0"/>
                    </a:ln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0"/>
              <p:cNvSpPr/>
              <p:nvPr/>
            </p:nvSpPr>
            <p:spPr>
              <a:xfrm>
                <a:off x="1608825" y="2953475"/>
                <a:ext cx="14600" cy="130400"/>
              </a:xfrm>
              <a:custGeom>
                <a:rect b="b" l="l" r="r" t="t"/>
                <a:pathLst>
                  <a:path extrusionOk="0" h="5216" w="584">
                    <a:moveTo>
                      <a:pt x="274" y="0"/>
                    </a:moveTo>
                    <a:cubicBezTo>
                      <a:pt x="119" y="0"/>
                      <a:pt x="0" y="119"/>
                      <a:pt x="0" y="262"/>
                    </a:cubicBezTo>
                    <a:lnTo>
                      <a:pt x="48" y="4953"/>
                    </a:lnTo>
                    <a:cubicBezTo>
                      <a:pt x="48" y="5096"/>
                      <a:pt x="167" y="5215"/>
                      <a:pt x="310" y="5215"/>
                    </a:cubicBezTo>
                    <a:cubicBezTo>
                      <a:pt x="465" y="5215"/>
                      <a:pt x="572" y="5096"/>
                      <a:pt x="584" y="4953"/>
                    </a:cubicBezTo>
                    <a:lnTo>
                      <a:pt x="536" y="262"/>
                    </a:lnTo>
                    <a:cubicBezTo>
                      <a:pt x="536" y="119"/>
                      <a:pt x="417" y="0"/>
                      <a:pt x="274"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0"/>
              <p:cNvSpPr/>
              <p:nvPr/>
            </p:nvSpPr>
            <p:spPr>
              <a:xfrm>
                <a:off x="1072450" y="2498650"/>
                <a:ext cx="151825" cy="17875"/>
              </a:xfrm>
              <a:custGeom>
                <a:rect b="b" l="l" r="r" t="t"/>
                <a:pathLst>
                  <a:path extrusionOk="0" h="715" w="6073">
                    <a:moveTo>
                      <a:pt x="262" y="1"/>
                    </a:moveTo>
                    <a:cubicBezTo>
                      <a:pt x="131" y="12"/>
                      <a:pt x="0" y="108"/>
                      <a:pt x="0" y="251"/>
                    </a:cubicBezTo>
                    <a:cubicBezTo>
                      <a:pt x="0" y="393"/>
                      <a:pt x="95" y="524"/>
                      <a:pt x="250" y="524"/>
                    </a:cubicBezTo>
                    <a:lnTo>
                      <a:pt x="5810" y="715"/>
                    </a:lnTo>
                    <a:cubicBezTo>
                      <a:pt x="5953" y="715"/>
                      <a:pt x="6072" y="596"/>
                      <a:pt x="6072" y="465"/>
                    </a:cubicBezTo>
                    <a:cubicBezTo>
                      <a:pt x="6072" y="334"/>
                      <a:pt x="5965" y="191"/>
                      <a:pt x="5810" y="191"/>
                    </a:cubicBezTo>
                    <a:lnTo>
                      <a:pt x="262" y="1"/>
                    </a:ln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0"/>
              <p:cNvSpPr/>
              <p:nvPr/>
            </p:nvSpPr>
            <p:spPr>
              <a:xfrm>
                <a:off x="1928800" y="2129875"/>
                <a:ext cx="63125" cy="70550"/>
              </a:xfrm>
              <a:custGeom>
                <a:rect b="b" l="l" r="r" t="t"/>
                <a:pathLst>
                  <a:path extrusionOk="0" h="2822" w="2525">
                    <a:moveTo>
                      <a:pt x="2218" y="1"/>
                    </a:moveTo>
                    <a:cubicBezTo>
                      <a:pt x="2146" y="1"/>
                      <a:pt x="2076" y="30"/>
                      <a:pt x="2025" y="95"/>
                    </a:cubicBezTo>
                    <a:lnTo>
                      <a:pt x="108" y="2381"/>
                    </a:lnTo>
                    <a:cubicBezTo>
                      <a:pt x="1" y="2500"/>
                      <a:pt x="12" y="2667"/>
                      <a:pt x="131" y="2762"/>
                    </a:cubicBezTo>
                    <a:cubicBezTo>
                      <a:pt x="179" y="2798"/>
                      <a:pt x="239" y="2822"/>
                      <a:pt x="298" y="2822"/>
                    </a:cubicBezTo>
                    <a:cubicBezTo>
                      <a:pt x="370" y="2822"/>
                      <a:pt x="453" y="2786"/>
                      <a:pt x="501" y="2726"/>
                    </a:cubicBezTo>
                    <a:lnTo>
                      <a:pt x="2429" y="440"/>
                    </a:lnTo>
                    <a:cubicBezTo>
                      <a:pt x="2525" y="321"/>
                      <a:pt x="2513" y="155"/>
                      <a:pt x="2394" y="59"/>
                    </a:cubicBezTo>
                    <a:cubicBezTo>
                      <a:pt x="2339" y="21"/>
                      <a:pt x="2278" y="1"/>
                      <a:pt x="2218"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0"/>
              <p:cNvSpPr/>
              <p:nvPr/>
            </p:nvSpPr>
            <p:spPr>
              <a:xfrm>
                <a:off x="1239125" y="2871975"/>
                <a:ext cx="62250" cy="61275"/>
              </a:xfrm>
              <a:custGeom>
                <a:rect b="b" l="l" r="r" t="t"/>
                <a:pathLst>
                  <a:path extrusionOk="0" h="2451" w="2490">
                    <a:moveTo>
                      <a:pt x="2203" y="1"/>
                    </a:moveTo>
                    <a:cubicBezTo>
                      <a:pt x="2135" y="1"/>
                      <a:pt x="2066" y="28"/>
                      <a:pt x="2013" y="81"/>
                    </a:cubicBezTo>
                    <a:lnTo>
                      <a:pt x="96" y="1998"/>
                    </a:lnTo>
                    <a:cubicBezTo>
                      <a:pt x="1" y="2105"/>
                      <a:pt x="1" y="2272"/>
                      <a:pt x="96" y="2379"/>
                    </a:cubicBezTo>
                    <a:cubicBezTo>
                      <a:pt x="156" y="2415"/>
                      <a:pt x="215" y="2451"/>
                      <a:pt x="298" y="2451"/>
                    </a:cubicBezTo>
                    <a:cubicBezTo>
                      <a:pt x="346" y="2451"/>
                      <a:pt x="429" y="2427"/>
                      <a:pt x="477" y="2379"/>
                    </a:cubicBezTo>
                    <a:lnTo>
                      <a:pt x="2394" y="462"/>
                    </a:lnTo>
                    <a:cubicBezTo>
                      <a:pt x="2489" y="355"/>
                      <a:pt x="2489" y="188"/>
                      <a:pt x="2394" y="81"/>
                    </a:cubicBezTo>
                    <a:cubicBezTo>
                      <a:pt x="2340" y="28"/>
                      <a:pt x="2272" y="1"/>
                      <a:pt x="2203"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0"/>
              <p:cNvSpPr/>
              <p:nvPr/>
            </p:nvSpPr>
            <p:spPr>
              <a:xfrm>
                <a:off x="1209950" y="2162850"/>
                <a:ext cx="68200" cy="51575"/>
              </a:xfrm>
              <a:custGeom>
                <a:rect b="b" l="l" r="r" t="t"/>
                <a:pathLst>
                  <a:path extrusionOk="0" h="2063" w="2728">
                    <a:moveTo>
                      <a:pt x="309" y="1"/>
                    </a:moveTo>
                    <a:cubicBezTo>
                      <a:pt x="227" y="1"/>
                      <a:pt x="146" y="38"/>
                      <a:pt x="96" y="109"/>
                    </a:cubicBezTo>
                    <a:cubicBezTo>
                      <a:pt x="1" y="229"/>
                      <a:pt x="25" y="395"/>
                      <a:pt x="156" y="490"/>
                    </a:cubicBezTo>
                    <a:lnTo>
                      <a:pt x="2263" y="2014"/>
                    </a:lnTo>
                    <a:cubicBezTo>
                      <a:pt x="2311" y="2050"/>
                      <a:pt x="2358" y="2062"/>
                      <a:pt x="2406" y="2062"/>
                    </a:cubicBezTo>
                    <a:cubicBezTo>
                      <a:pt x="2501" y="2062"/>
                      <a:pt x="2573" y="2038"/>
                      <a:pt x="2632" y="1955"/>
                    </a:cubicBezTo>
                    <a:cubicBezTo>
                      <a:pt x="2727" y="1836"/>
                      <a:pt x="2692" y="1681"/>
                      <a:pt x="2573" y="1586"/>
                    </a:cubicBezTo>
                    <a:lnTo>
                      <a:pt x="465" y="50"/>
                    </a:lnTo>
                    <a:cubicBezTo>
                      <a:pt x="418" y="17"/>
                      <a:pt x="363" y="1"/>
                      <a:pt x="30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0"/>
              <p:cNvSpPr/>
              <p:nvPr/>
            </p:nvSpPr>
            <p:spPr>
              <a:xfrm>
                <a:off x="1571889" y="2533926"/>
                <a:ext cx="148875" cy="148875"/>
              </a:xfrm>
              <a:custGeom>
                <a:rect b="b" l="l" r="r" t="t"/>
                <a:pathLst>
                  <a:path extrusionOk="0" h="5955" w="5955">
                    <a:moveTo>
                      <a:pt x="2977" y="1"/>
                    </a:moveTo>
                    <a:cubicBezTo>
                      <a:pt x="1334" y="1"/>
                      <a:pt x="1" y="1334"/>
                      <a:pt x="1" y="2978"/>
                    </a:cubicBezTo>
                    <a:cubicBezTo>
                      <a:pt x="1" y="4621"/>
                      <a:pt x="1334" y="5954"/>
                      <a:pt x="2977" y="5954"/>
                    </a:cubicBezTo>
                    <a:cubicBezTo>
                      <a:pt x="4621" y="5954"/>
                      <a:pt x="5954" y="4621"/>
                      <a:pt x="5954" y="2978"/>
                    </a:cubicBezTo>
                    <a:cubicBezTo>
                      <a:pt x="5954" y="1334"/>
                      <a:pt x="4621" y="1"/>
                      <a:pt x="2977"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0"/>
              <p:cNvSpPr/>
              <p:nvPr/>
            </p:nvSpPr>
            <p:spPr>
              <a:xfrm>
                <a:off x="1596614" y="2555976"/>
                <a:ext cx="99725" cy="99725"/>
              </a:xfrm>
              <a:custGeom>
                <a:rect b="b" l="l" r="r" t="t"/>
                <a:pathLst>
                  <a:path extrusionOk="0" h="3989" w="3989">
                    <a:moveTo>
                      <a:pt x="1988" y="536"/>
                    </a:moveTo>
                    <a:cubicBezTo>
                      <a:pt x="2798" y="536"/>
                      <a:pt x="3453" y="1191"/>
                      <a:pt x="3453" y="1988"/>
                    </a:cubicBezTo>
                    <a:cubicBezTo>
                      <a:pt x="3453" y="2798"/>
                      <a:pt x="2798" y="3453"/>
                      <a:pt x="1988" y="3453"/>
                    </a:cubicBezTo>
                    <a:cubicBezTo>
                      <a:pt x="1191" y="3453"/>
                      <a:pt x="536" y="2798"/>
                      <a:pt x="536" y="1988"/>
                    </a:cubicBezTo>
                    <a:cubicBezTo>
                      <a:pt x="536" y="1191"/>
                      <a:pt x="1191" y="536"/>
                      <a:pt x="1988" y="536"/>
                    </a:cubicBezTo>
                    <a:close/>
                    <a:moveTo>
                      <a:pt x="1988" y="0"/>
                    </a:moveTo>
                    <a:cubicBezTo>
                      <a:pt x="893" y="0"/>
                      <a:pt x="0" y="893"/>
                      <a:pt x="0" y="1988"/>
                    </a:cubicBezTo>
                    <a:cubicBezTo>
                      <a:pt x="0" y="3096"/>
                      <a:pt x="893" y="3989"/>
                      <a:pt x="1988" y="3989"/>
                    </a:cubicBezTo>
                    <a:cubicBezTo>
                      <a:pt x="3072" y="3989"/>
                      <a:pt x="3965" y="3096"/>
                      <a:pt x="3989" y="1988"/>
                    </a:cubicBezTo>
                    <a:cubicBezTo>
                      <a:pt x="3989" y="893"/>
                      <a:pt x="3096" y="0"/>
                      <a:pt x="19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 name="Google Shape;1042;p40"/>
            <p:cNvSpPr/>
            <p:nvPr/>
          </p:nvSpPr>
          <p:spPr>
            <a:xfrm>
              <a:off x="2029700" y="2459950"/>
              <a:ext cx="133675" cy="22650"/>
            </a:xfrm>
            <a:custGeom>
              <a:rect b="b" l="l" r="r" t="t"/>
              <a:pathLst>
                <a:path extrusionOk="0" h="906" w="5347">
                  <a:moveTo>
                    <a:pt x="5049" y="1"/>
                  </a:moveTo>
                  <a:lnTo>
                    <a:pt x="251" y="394"/>
                  </a:lnTo>
                  <a:cubicBezTo>
                    <a:pt x="108" y="406"/>
                    <a:pt x="1" y="525"/>
                    <a:pt x="13" y="667"/>
                  </a:cubicBezTo>
                  <a:cubicBezTo>
                    <a:pt x="25" y="810"/>
                    <a:pt x="144" y="906"/>
                    <a:pt x="286" y="906"/>
                  </a:cubicBezTo>
                  <a:lnTo>
                    <a:pt x="298" y="906"/>
                  </a:lnTo>
                  <a:lnTo>
                    <a:pt x="5085" y="525"/>
                  </a:lnTo>
                  <a:cubicBezTo>
                    <a:pt x="5239" y="513"/>
                    <a:pt x="5347" y="394"/>
                    <a:pt x="5323" y="239"/>
                  </a:cubicBezTo>
                  <a:cubicBezTo>
                    <a:pt x="5311" y="96"/>
                    <a:pt x="5192" y="1"/>
                    <a:pt x="504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0"/>
            <p:cNvSpPr/>
            <p:nvPr/>
          </p:nvSpPr>
          <p:spPr>
            <a:xfrm>
              <a:off x="1967200" y="2838450"/>
              <a:ext cx="62825" cy="56400"/>
            </a:xfrm>
            <a:custGeom>
              <a:rect b="b" l="l" r="r" t="t"/>
              <a:pathLst>
                <a:path extrusionOk="0" h="2256" w="2513">
                  <a:moveTo>
                    <a:pt x="305" y="0"/>
                  </a:moveTo>
                  <a:cubicBezTo>
                    <a:pt x="232" y="0"/>
                    <a:pt x="159" y="31"/>
                    <a:pt x="108" y="89"/>
                  </a:cubicBezTo>
                  <a:cubicBezTo>
                    <a:pt x="0" y="196"/>
                    <a:pt x="12" y="351"/>
                    <a:pt x="119" y="458"/>
                  </a:cubicBezTo>
                  <a:lnTo>
                    <a:pt x="2036" y="2184"/>
                  </a:lnTo>
                  <a:cubicBezTo>
                    <a:pt x="2096" y="2244"/>
                    <a:pt x="2155" y="2256"/>
                    <a:pt x="2215" y="2256"/>
                  </a:cubicBezTo>
                  <a:cubicBezTo>
                    <a:pt x="2286" y="2256"/>
                    <a:pt x="2346" y="2232"/>
                    <a:pt x="2405" y="2172"/>
                  </a:cubicBezTo>
                  <a:cubicBezTo>
                    <a:pt x="2513" y="2065"/>
                    <a:pt x="2501" y="1899"/>
                    <a:pt x="2394" y="1803"/>
                  </a:cubicBezTo>
                  <a:lnTo>
                    <a:pt x="477" y="65"/>
                  </a:lnTo>
                  <a:cubicBezTo>
                    <a:pt x="428" y="22"/>
                    <a:pt x="367" y="0"/>
                    <a:pt x="305"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 name="Google Shape;1044;p40"/>
          <p:cNvSpPr/>
          <p:nvPr/>
        </p:nvSpPr>
        <p:spPr>
          <a:xfrm rot="-1646139">
            <a:off x="8273712" y="998579"/>
            <a:ext cx="653655" cy="1099854"/>
          </a:xfrm>
          <a:custGeom>
            <a:rect b="b" l="l" r="r" t="t"/>
            <a:pathLst>
              <a:path extrusionOk="0" h="12162" w="7228">
                <a:moveTo>
                  <a:pt x="691" y="1782"/>
                </a:moveTo>
                <a:cubicBezTo>
                  <a:pt x="739" y="2091"/>
                  <a:pt x="798" y="2389"/>
                  <a:pt x="858" y="2699"/>
                </a:cubicBezTo>
                <a:cubicBezTo>
                  <a:pt x="918" y="3044"/>
                  <a:pt x="989" y="3389"/>
                  <a:pt x="1108" y="3711"/>
                </a:cubicBezTo>
                <a:cubicBezTo>
                  <a:pt x="1168" y="3913"/>
                  <a:pt x="1251" y="4092"/>
                  <a:pt x="1322" y="4270"/>
                </a:cubicBezTo>
                <a:cubicBezTo>
                  <a:pt x="1394" y="4449"/>
                  <a:pt x="1465" y="4604"/>
                  <a:pt x="1560" y="4770"/>
                </a:cubicBezTo>
                <a:cubicBezTo>
                  <a:pt x="1632" y="4925"/>
                  <a:pt x="1703" y="5068"/>
                  <a:pt x="1799" y="5199"/>
                </a:cubicBezTo>
                <a:cubicBezTo>
                  <a:pt x="1918" y="5377"/>
                  <a:pt x="2025" y="5580"/>
                  <a:pt x="2156" y="5735"/>
                </a:cubicBezTo>
                <a:cubicBezTo>
                  <a:pt x="2382" y="6020"/>
                  <a:pt x="2596" y="6306"/>
                  <a:pt x="2858" y="6556"/>
                </a:cubicBezTo>
                <a:cubicBezTo>
                  <a:pt x="3370" y="7080"/>
                  <a:pt x="3942" y="7556"/>
                  <a:pt x="4478" y="8044"/>
                </a:cubicBezTo>
                <a:cubicBezTo>
                  <a:pt x="4728" y="8271"/>
                  <a:pt x="4978" y="8497"/>
                  <a:pt x="5216" y="8735"/>
                </a:cubicBezTo>
                <a:cubicBezTo>
                  <a:pt x="5359" y="8866"/>
                  <a:pt x="5490" y="8997"/>
                  <a:pt x="5609" y="9128"/>
                </a:cubicBezTo>
                <a:cubicBezTo>
                  <a:pt x="5680" y="9223"/>
                  <a:pt x="5775" y="9307"/>
                  <a:pt x="5847" y="9402"/>
                </a:cubicBezTo>
                <a:cubicBezTo>
                  <a:pt x="5966" y="9533"/>
                  <a:pt x="6085" y="9688"/>
                  <a:pt x="6192" y="9830"/>
                </a:cubicBezTo>
                <a:cubicBezTo>
                  <a:pt x="6287" y="9997"/>
                  <a:pt x="6383" y="10176"/>
                  <a:pt x="6454" y="10354"/>
                </a:cubicBezTo>
                <a:cubicBezTo>
                  <a:pt x="6490" y="10438"/>
                  <a:pt x="6502" y="10533"/>
                  <a:pt x="6513" y="10640"/>
                </a:cubicBezTo>
                <a:cubicBezTo>
                  <a:pt x="6513" y="10723"/>
                  <a:pt x="6513" y="10795"/>
                  <a:pt x="6502" y="10890"/>
                </a:cubicBezTo>
                <a:cubicBezTo>
                  <a:pt x="6490" y="10938"/>
                  <a:pt x="6454" y="10997"/>
                  <a:pt x="6442" y="11033"/>
                </a:cubicBezTo>
                <a:cubicBezTo>
                  <a:pt x="6406" y="11069"/>
                  <a:pt x="6394" y="11116"/>
                  <a:pt x="6371" y="11140"/>
                </a:cubicBezTo>
                <a:cubicBezTo>
                  <a:pt x="6335" y="11176"/>
                  <a:pt x="6287" y="11200"/>
                  <a:pt x="6263" y="11235"/>
                </a:cubicBezTo>
                <a:cubicBezTo>
                  <a:pt x="6204" y="11259"/>
                  <a:pt x="6132" y="11295"/>
                  <a:pt x="6073" y="11319"/>
                </a:cubicBezTo>
                <a:cubicBezTo>
                  <a:pt x="5918" y="11378"/>
                  <a:pt x="5775" y="11414"/>
                  <a:pt x="5609" y="11426"/>
                </a:cubicBezTo>
                <a:cubicBezTo>
                  <a:pt x="5478" y="11426"/>
                  <a:pt x="5359" y="11414"/>
                  <a:pt x="5216" y="11390"/>
                </a:cubicBezTo>
                <a:cubicBezTo>
                  <a:pt x="4942" y="11319"/>
                  <a:pt x="4668" y="11212"/>
                  <a:pt x="4418" y="11092"/>
                </a:cubicBezTo>
                <a:cubicBezTo>
                  <a:pt x="4073" y="10938"/>
                  <a:pt x="3775" y="10723"/>
                  <a:pt x="3489" y="10485"/>
                </a:cubicBezTo>
                <a:cubicBezTo>
                  <a:pt x="3311" y="10342"/>
                  <a:pt x="3156" y="10164"/>
                  <a:pt x="3001" y="9985"/>
                </a:cubicBezTo>
                <a:cubicBezTo>
                  <a:pt x="2930" y="9890"/>
                  <a:pt x="2834" y="9783"/>
                  <a:pt x="2763" y="9688"/>
                </a:cubicBezTo>
                <a:cubicBezTo>
                  <a:pt x="2656" y="9545"/>
                  <a:pt x="2573" y="9402"/>
                  <a:pt x="2465" y="9271"/>
                </a:cubicBezTo>
                <a:cubicBezTo>
                  <a:pt x="2346" y="9068"/>
                  <a:pt x="2215" y="8878"/>
                  <a:pt x="2108" y="8675"/>
                </a:cubicBezTo>
                <a:cubicBezTo>
                  <a:pt x="2061" y="8580"/>
                  <a:pt x="2025" y="8509"/>
                  <a:pt x="1977" y="8414"/>
                </a:cubicBezTo>
                <a:cubicBezTo>
                  <a:pt x="1965" y="8378"/>
                  <a:pt x="1930" y="8342"/>
                  <a:pt x="1918" y="8294"/>
                </a:cubicBezTo>
                <a:cubicBezTo>
                  <a:pt x="1858" y="8175"/>
                  <a:pt x="1799" y="8044"/>
                  <a:pt x="1739" y="7925"/>
                </a:cubicBezTo>
                <a:cubicBezTo>
                  <a:pt x="1632" y="7699"/>
                  <a:pt x="1549" y="7449"/>
                  <a:pt x="1441" y="7211"/>
                </a:cubicBezTo>
                <a:cubicBezTo>
                  <a:pt x="1370" y="7021"/>
                  <a:pt x="1310" y="6830"/>
                  <a:pt x="1227" y="6628"/>
                </a:cubicBezTo>
                <a:cubicBezTo>
                  <a:pt x="1168" y="6473"/>
                  <a:pt x="1132" y="6306"/>
                  <a:pt x="1072" y="6139"/>
                </a:cubicBezTo>
                <a:cubicBezTo>
                  <a:pt x="1025" y="6044"/>
                  <a:pt x="989" y="5925"/>
                  <a:pt x="965" y="5806"/>
                </a:cubicBezTo>
                <a:cubicBezTo>
                  <a:pt x="918" y="5604"/>
                  <a:pt x="858" y="5413"/>
                  <a:pt x="810" y="5223"/>
                </a:cubicBezTo>
                <a:cubicBezTo>
                  <a:pt x="727" y="4794"/>
                  <a:pt x="668" y="4377"/>
                  <a:pt x="632" y="3937"/>
                </a:cubicBezTo>
                <a:cubicBezTo>
                  <a:pt x="608" y="3651"/>
                  <a:pt x="608" y="3377"/>
                  <a:pt x="608" y="3091"/>
                </a:cubicBezTo>
                <a:cubicBezTo>
                  <a:pt x="608" y="2925"/>
                  <a:pt x="620" y="2770"/>
                  <a:pt x="620" y="2603"/>
                </a:cubicBezTo>
                <a:cubicBezTo>
                  <a:pt x="632" y="2496"/>
                  <a:pt x="632" y="2389"/>
                  <a:pt x="632" y="2294"/>
                </a:cubicBezTo>
                <a:cubicBezTo>
                  <a:pt x="656" y="2139"/>
                  <a:pt x="656" y="1996"/>
                  <a:pt x="668" y="1841"/>
                </a:cubicBezTo>
                <a:cubicBezTo>
                  <a:pt x="668" y="1829"/>
                  <a:pt x="668" y="1829"/>
                  <a:pt x="691" y="1782"/>
                </a:cubicBezTo>
                <a:close/>
                <a:moveTo>
                  <a:pt x="693" y="1"/>
                </a:moveTo>
                <a:cubicBezTo>
                  <a:pt x="612" y="1"/>
                  <a:pt x="530" y="41"/>
                  <a:pt x="501" y="127"/>
                </a:cubicBezTo>
                <a:cubicBezTo>
                  <a:pt x="453" y="258"/>
                  <a:pt x="429" y="413"/>
                  <a:pt x="394" y="555"/>
                </a:cubicBezTo>
                <a:cubicBezTo>
                  <a:pt x="358" y="734"/>
                  <a:pt x="322" y="913"/>
                  <a:pt x="298" y="1091"/>
                </a:cubicBezTo>
                <a:cubicBezTo>
                  <a:pt x="275" y="1258"/>
                  <a:pt x="251" y="1413"/>
                  <a:pt x="215" y="1567"/>
                </a:cubicBezTo>
                <a:cubicBezTo>
                  <a:pt x="179" y="1818"/>
                  <a:pt x="144" y="2032"/>
                  <a:pt x="120" y="2258"/>
                </a:cubicBezTo>
                <a:cubicBezTo>
                  <a:pt x="84" y="2437"/>
                  <a:pt x="72" y="2615"/>
                  <a:pt x="60" y="2794"/>
                </a:cubicBezTo>
                <a:cubicBezTo>
                  <a:pt x="25" y="3091"/>
                  <a:pt x="1" y="3389"/>
                  <a:pt x="1" y="3699"/>
                </a:cubicBezTo>
                <a:lnTo>
                  <a:pt x="1" y="3865"/>
                </a:lnTo>
                <a:cubicBezTo>
                  <a:pt x="1" y="4365"/>
                  <a:pt x="25" y="4866"/>
                  <a:pt x="120" y="5354"/>
                </a:cubicBezTo>
                <a:cubicBezTo>
                  <a:pt x="144" y="5592"/>
                  <a:pt x="203" y="5830"/>
                  <a:pt x="263" y="6068"/>
                </a:cubicBezTo>
                <a:cubicBezTo>
                  <a:pt x="310" y="6211"/>
                  <a:pt x="358" y="6378"/>
                  <a:pt x="394" y="6532"/>
                </a:cubicBezTo>
                <a:cubicBezTo>
                  <a:pt x="441" y="6687"/>
                  <a:pt x="489" y="6842"/>
                  <a:pt x="548" y="7009"/>
                </a:cubicBezTo>
                <a:cubicBezTo>
                  <a:pt x="596" y="7128"/>
                  <a:pt x="632" y="7259"/>
                  <a:pt x="679" y="7378"/>
                </a:cubicBezTo>
                <a:cubicBezTo>
                  <a:pt x="715" y="7449"/>
                  <a:pt x="727" y="7521"/>
                  <a:pt x="751" y="7604"/>
                </a:cubicBezTo>
                <a:cubicBezTo>
                  <a:pt x="834" y="7794"/>
                  <a:pt x="906" y="7973"/>
                  <a:pt x="977" y="8164"/>
                </a:cubicBezTo>
                <a:cubicBezTo>
                  <a:pt x="1013" y="8235"/>
                  <a:pt x="1049" y="8318"/>
                  <a:pt x="1084" y="8390"/>
                </a:cubicBezTo>
                <a:cubicBezTo>
                  <a:pt x="1132" y="8497"/>
                  <a:pt x="1168" y="8580"/>
                  <a:pt x="1215" y="8687"/>
                </a:cubicBezTo>
                <a:cubicBezTo>
                  <a:pt x="1251" y="8747"/>
                  <a:pt x="1287" y="8806"/>
                  <a:pt x="1322" y="8866"/>
                </a:cubicBezTo>
                <a:cubicBezTo>
                  <a:pt x="1382" y="8949"/>
                  <a:pt x="1430" y="9056"/>
                  <a:pt x="1489" y="9164"/>
                </a:cubicBezTo>
                <a:cubicBezTo>
                  <a:pt x="1513" y="9223"/>
                  <a:pt x="1560" y="9271"/>
                  <a:pt x="1584" y="9330"/>
                </a:cubicBezTo>
                <a:cubicBezTo>
                  <a:pt x="1668" y="9426"/>
                  <a:pt x="1727" y="9521"/>
                  <a:pt x="1787" y="9628"/>
                </a:cubicBezTo>
                <a:cubicBezTo>
                  <a:pt x="1882" y="9807"/>
                  <a:pt x="2025" y="9961"/>
                  <a:pt x="2144" y="10128"/>
                </a:cubicBezTo>
                <a:cubicBezTo>
                  <a:pt x="2239" y="10259"/>
                  <a:pt x="2358" y="10402"/>
                  <a:pt x="2465" y="10533"/>
                </a:cubicBezTo>
                <a:cubicBezTo>
                  <a:pt x="2620" y="10723"/>
                  <a:pt x="2799" y="10890"/>
                  <a:pt x="2977" y="11033"/>
                </a:cubicBezTo>
                <a:cubicBezTo>
                  <a:pt x="3156" y="11188"/>
                  <a:pt x="3346" y="11331"/>
                  <a:pt x="3537" y="11450"/>
                </a:cubicBezTo>
                <a:cubicBezTo>
                  <a:pt x="3775" y="11604"/>
                  <a:pt x="4013" y="11735"/>
                  <a:pt x="4263" y="11843"/>
                </a:cubicBezTo>
                <a:cubicBezTo>
                  <a:pt x="4478" y="11950"/>
                  <a:pt x="4704" y="12021"/>
                  <a:pt x="4942" y="12081"/>
                </a:cubicBezTo>
                <a:cubicBezTo>
                  <a:pt x="5073" y="12104"/>
                  <a:pt x="5204" y="12140"/>
                  <a:pt x="5359" y="12152"/>
                </a:cubicBezTo>
                <a:cubicBezTo>
                  <a:pt x="5418" y="12158"/>
                  <a:pt x="5478" y="12161"/>
                  <a:pt x="5537" y="12161"/>
                </a:cubicBezTo>
                <a:cubicBezTo>
                  <a:pt x="5597" y="12161"/>
                  <a:pt x="5656" y="12158"/>
                  <a:pt x="5716" y="12152"/>
                </a:cubicBezTo>
                <a:cubicBezTo>
                  <a:pt x="5954" y="12140"/>
                  <a:pt x="6168" y="12093"/>
                  <a:pt x="6394" y="12009"/>
                </a:cubicBezTo>
                <a:cubicBezTo>
                  <a:pt x="6466" y="11974"/>
                  <a:pt x="6525" y="11950"/>
                  <a:pt x="6609" y="11902"/>
                </a:cubicBezTo>
                <a:cubicBezTo>
                  <a:pt x="6644" y="11866"/>
                  <a:pt x="6728" y="11831"/>
                  <a:pt x="6764" y="11783"/>
                </a:cubicBezTo>
                <a:cubicBezTo>
                  <a:pt x="6859" y="11688"/>
                  <a:pt x="6942" y="11604"/>
                  <a:pt x="7002" y="11497"/>
                </a:cubicBezTo>
                <a:cubicBezTo>
                  <a:pt x="7061" y="11390"/>
                  <a:pt x="7121" y="11295"/>
                  <a:pt x="7156" y="11176"/>
                </a:cubicBezTo>
                <a:cubicBezTo>
                  <a:pt x="7180" y="11057"/>
                  <a:pt x="7216" y="10914"/>
                  <a:pt x="7216" y="10795"/>
                </a:cubicBezTo>
                <a:cubicBezTo>
                  <a:pt x="7228" y="10533"/>
                  <a:pt x="7180" y="10259"/>
                  <a:pt x="7085" y="10009"/>
                </a:cubicBezTo>
                <a:cubicBezTo>
                  <a:pt x="7002" y="9783"/>
                  <a:pt x="6883" y="9580"/>
                  <a:pt x="6752" y="9366"/>
                </a:cubicBezTo>
                <a:cubicBezTo>
                  <a:pt x="6644" y="9211"/>
                  <a:pt x="6525" y="9033"/>
                  <a:pt x="6406" y="8878"/>
                </a:cubicBezTo>
                <a:lnTo>
                  <a:pt x="6192" y="8616"/>
                </a:lnTo>
                <a:cubicBezTo>
                  <a:pt x="6085" y="8461"/>
                  <a:pt x="5954" y="8330"/>
                  <a:pt x="5835" y="8199"/>
                </a:cubicBezTo>
                <a:cubicBezTo>
                  <a:pt x="5728" y="8080"/>
                  <a:pt x="5621" y="7973"/>
                  <a:pt x="5501" y="7854"/>
                </a:cubicBezTo>
                <a:cubicBezTo>
                  <a:pt x="5240" y="7580"/>
                  <a:pt x="4978" y="7330"/>
                  <a:pt x="4716" y="7080"/>
                </a:cubicBezTo>
                <a:lnTo>
                  <a:pt x="3954" y="6366"/>
                </a:lnTo>
                <a:cubicBezTo>
                  <a:pt x="3692" y="6116"/>
                  <a:pt x="3418" y="5878"/>
                  <a:pt x="3180" y="5592"/>
                </a:cubicBezTo>
                <a:cubicBezTo>
                  <a:pt x="3061" y="5461"/>
                  <a:pt x="2942" y="5318"/>
                  <a:pt x="2834" y="5175"/>
                </a:cubicBezTo>
                <a:cubicBezTo>
                  <a:pt x="2739" y="5044"/>
                  <a:pt x="2644" y="4889"/>
                  <a:pt x="2537" y="4758"/>
                </a:cubicBezTo>
                <a:cubicBezTo>
                  <a:pt x="2334" y="4461"/>
                  <a:pt x="2144" y="4163"/>
                  <a:pt x="1965" y="3853"/>
                </a:cubicBezTo>
                <a:cubicBezTo>
                  <a:pt x="1787" y="3520"/>
                  <a:pt x="1632" y="3175"/>
                  <a:pt x="1501" y="2841"/>
                </a:cubicBezTo>
                <a:cubicBezTo>
                  <a:pt x="1441" y="2651"/>
                  <a:pt x="1382" y="2460"/>
                  <a:pt x="1322" y="2270"/>
                </a:cubicBezTo>
                <a:cubicBezTo>
                  <a:pt x="1263" y="2068"/>
                  <a:pt x="1191" y="1865"/>
                  <a:pt x="1144" y="1663"/>
                </a:cubicBezTo>
                <a:cubicBezTo>
                  <a:pt x="1096" y="1460"/>
                  <a:pt x="1049" y="1258"/>
                  <a:pt x="1025" y="1056"/>
                </a:cubicBezTo>
                <a:cubicBezTo>
                  <a:pt x="989" y="841"/>
                  <a:pt x="977" y="651"/>
                  <a:pt x="953" y="460"/>
                </a:cubicBezTo>
                <a:cubicBezTo>
                  <a:pt x="953" y="401"/>
                  <a:pt x="906" y="353"/>
                  <a:pt x="858" y="329"/>
                </a:cubicBezTo>
                <a:cubicBezTo>
                  <a:pt x="858" y="305"/>
                  <a:pt x="870" y="282"/>
                  <a:pt x="870" y="270"/>
                </a:cubicBezTo>
                <a:cubicBezTo>
                  <a:pt x="906" y="163"/>
                  <a:pt x="858" y="43"/>
                  <a:pt x="751" y="8"/>
                </a:cubicBezTo>
                <a:cubicBezTo>
                  <a:pt x="732" y="3"/>
                  <a:pt x="713" y="1"/>
                  <a:pt x="693" y="1"/>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 name="Google Shape;1045;p40"/>
          <p:cNvGrpSpPr/>
          <p:nvPr/>
        </p:nvGrpSpPr>
        <p:grpSpPr>
          <a:xfrm rot="-8312314">
            <a:off x="7453830" y="3446241"/>
            <a:ext cx="854205" cy="1019654"/>
            <a:chOff x="2395045" y="2765284"/>
            <a:chExt cx="521034" cy="621952"/>
          </a:xfrm>
        </p:grpSpPr>
        <p:sp>
          <p:nvSpPr>
            <p:cNvPr id="1046" name="Google Shape;1046;p40"/>
            <p:cNvSpPr/>
            <p:nvPr/>
          </p:nvSpPr>
          <p:spPr>
            <a:xfrm>
              <a:off x="2539900" y="2942375"/>
              <a:ext cx="278625" cy="279225"/>
            </a:xfrm>
            <a:custGeom>
              <a:rect b="b" l="l" r="r" t="t"/>
              <a:pathLst>
                <a:path extrusionOk="0" h="11169" w="11145">
                  <a:moveTo>
                    <a:pt x="5873" y="1"/>
                  </a:moveTo>
                  <a:cubicBezTo>
                    <a:pt x="5840" y="1"/>
                    <a:pt x="5807" y="2"/>
                    <a:pt x="5775" y="4"/>
                  </a:cubicBezTo>
                  <a:cubicBezTo>
                    <a:pt x="5560" y="16"/>
                    <a:pt x="5370" y="39"/>
                    <a:pt x="5179" y="51"/>
                  </a:cubicBezTo>
                  <a:cubicBezTo>
                    <a:pt x="4965" y="63"/>
                    <a:pt x="4763" y="99"/>
                    <a:pt x="4536" y="135"/>
                  </a:cubicBezTo>
                  <a:cubicBezTo>
                    <a:pt x="4382" y="170"/>
                    <a:pt x="4251" y="194"/>
                    <a:pt x="4108" y="242"/>
                  </a:cubicBezTo>
                  <a:lnTo>
                    <a:pt x="4012" y="278"/>
                  </a:lnTo>
                  <a:cubicBezTo>
                    <a:pt x="3846" y="325"/>
                    <a:pt x="3703" y="373"/>
                    <a:pt x="3548" y="432"/>
                  </a:cubicBezTo>
                  <a:lnTo>
                    <a:pt x="3512" y="456"/>
                  </a:lnTo>
                  <a:cubicBezTo>
                    <a:pt x="3334" y="528"/>
                    <a:pt x="3167" y="623"/>
                    <a:pt x="2989" y="706"/>
                  </a:cubicBezTo>
                  <a:cubicBezTo>
                    <a:pt x="2834" y="801"/>
                    <a:pt x="2691" y="885"/>
                    <a:pt x="2560" y="992"/>
                  </a:cubicBezTo>
                  <a:cubicBezTo>
                    <a:pt x="2393" y="1111"/>
                    <a:pt x="2227" y="1230"/>
                    <a:pt x="2096" y="1361"/>
                  </a:cubicBezTo>
                  <a:lnTo>
                    <a:pt x="2060" y="1397"/>
                  </a:lnTo>
                  <a:lnTo>
                    <a:pt x="1703" y="1754"/>
                  </a:lnTo>
                  <a:cubicBezTo>
                    <a:pt x="1560" y="1897"/>
                    <a:pt x="1417" y="2064"/>
                    <a:pt x="1310" y="2242"/>
                  </a:cubicBezTo>
                  <a:cubicBezTo>
                    <a:pt x="1131" y="2492"/>
                    <a:pt x="917" y="2790"/>
                    <a:pt x="738" y="3111"/>
                  </a:cubicBezTo>
                  <a:cubicBezTo>
                    <a:pt x="548" y="3457"/>
                    <a:pt x="381" y="3814"/>
                    <a:pt x="274" y="4159"/>
                  </a:cubicBezTo>
                  <a:cubicBezTo>
                    <a:pt x="238" y="4338"/>
                    <a:pt x="179" y="4504"/>
                    <a:pt x="143" y="4659"/>
                  </a:cubicBezTo>
                  <a:cubicBezTo>
                    <a:pt x="119" y="4814"/>
                    <a:pt x="83" y="4992"/>
                    <a:pt x="60" y="5219"/>
                  </a:cubicBezTo>
                  <a:cubicBezTo>
                    <a:pt x="12" y="5540"/>
                    <a:pt x="0" y="5838"/>
                    <a:pt x="0" y="6112"/>
                  </a:cubicBezTo>
                  <a:cubicBezTo>
                    <a:pt x="0" y="6314"/>
                    <a:pt x="12" y="6528"/>
                    <a:pt x="12" y="6731"/>
                  </a:cubicBezTo>
                  <a:cubicBezTo>
                    <a:pt x="60" y="7005"/>
                    <a:pt x="119" y="7255"/>
                    <a:pt x="191" y="7481"/>
                  </a:cubicBezTo>
                  <a:lnTo>
                    <a:pt x="202" y="7505"/>
                  </a:lnTo>
                  <a:cubicBezTo>
                    <a:pt x="262" y="7683"/>
                    <a:pt x="333" y="7898"/>
                    <a:pt x="429" y="8076"/>
                  </a:cubicBezTo>
                  <a:lnTo>
                    <a:pt x="476" y="8159"/>
                  </a:lnTo>
                  <a:cubicBezTo>
                    <a:pt x="548" y="8302"/>
                    <a:pt x="607" y="8445"/>
                    <a:pt x="691" y="8576"/>
                  </a:cubicBezTo>
                  <a:cubicBezTo>
                    <a:pt x="714" y="8612"/>
                    <a:pt x="726" y="8624"/>
                    <a:pt x="738" y="8660"/>
                  </a:cubicBezTo>
                  <a:cubicBezTo>
                    <a:pt x="774" y="8707"/>
                    <a:pt x="798" y="8779"/>
                    <a:pt x="845" y="8814"/>
                  </a:cubicBezTo>
                  <a:lnTo>
                    <a:pt x="893" y="8874"/>
                  </a:lnTo>
                  <a:lnTo>
                    <a:pt x="988" y="9029"/>
                  </a:lnTo>
                  <a:cubicBezTo>
                    <a:pt x="1131" y="9207"/>
                    <a:pt x="1274" y="9362"/>
                    <a:pt x="1405" y="9517"/>
                  </a:cubicBezTo>
                  <a:cubicBezTo>
                    <a:pt x="1488" y="9588"/>
                    <a:pt x="1560" y="9648"/>
                    <a:pt x="1607" y="9695"/>
                  </a:cubicBezTo>
                  <a:cubicBezTo>
                    <a:pt x="1810" y="9874"/>
                    <a:pt x="1965" y="9993"/>
                    <a:pt x="2119" y="10100"/>
                  </a:cubicBezTo>
                  <a:cubicBezTo>
                    <a:pt x="2691" y="10457"/>
                    <a:pt x="3358" y="10838"/>
                    <a:pt x="4108" y="11005"/>
                  </a:cubicBezTo>
                  <a:cubicBezTo>
                    <a:pt x="4477" y="11100"/>
                    <a:pt x="4858" y="11136"/>
                    <a:pt x="5251" y="11160"/>
                  </a:cubicBezTo>
                  <a:cubicBezTo>
                    <a:pt x="5334" y="11166"/>
                    <a:pt x="5414" y="11169"/>
                    <a:pt x="5501" y="11169"/>
                  </a:cubicBezTo>
                  <a:cubicBezTo>
                    <a:pt x="5587" y="11169"/>
                    <a:pt x="5679" y="11166"/>
                    <a:pt x="5786" y="11160"/>
                  </a:cubicBezTo>
                  <a:cubicBezTo>
                    <a:pt x="5810" y="11160"/>
                    <a:pt x="5846" y="11136"/>
                    <a:pt x="5870" y="11136"/>
                  </a:cubicBezTo>
                  <a:lnTo>
                    <a:pt x="5977" y="11136"/>
                  </a:lnTo>
                  <a:cubicBezTo>
                    <a:pt x="6037" y="11136"/>
                    <a:pt x="6096" y="11136"/>
                    <a:pt x="6144" y="11124"/>
                  </a:cubicBezTo>
                  <a:cubicBezTo>
                    <a:pt x="6167" y="11124"/>
                    <a:pt x="6203" y="11112"/>
                    <a:pt x="6227" y="11112"/>
                  </a:cubicBezTo>
                  <a:cubicBezTo>
                    <a:pt x="6287" y="11088"/>
                    <a:pt x="6334" y="11088"/>
                    <a:pt x="6394" y="11077"/>
                  </a:cubicBezTo>
                  <a:lnTo>
                    <a:pt x="6465" y="11065"/>
                  </a:lnTo>
                  <a:cubicBezTo>
                    <a:pt x="6620" y="11017"/>
                    <a:pt x="6763" y="10993"/>
                    <a:pt x="6906" y="10946"/>
                  </a:cubicBezTo>
                  <a:cubicBezTo>
                    <a:pt x="7096" y="10874"/>
                    <a:pt x="7322" y="10791"/>
                    <a:pt x="7525" y="10707"/>
                  </a:cubicBezTo>
                  <a:cubicBezTo>
                    <a:pt x="7858" y="10576"/>
                    <a:pt x="8180" y="10434"/>
                    <a:pt x="8477" y="10243"/>
                  </a:cubicBezTo>
                  <a:lnTo>
                    <a:pt x="8537" y="10219"/>
                  </a:lnTo>
                  <a:cubicBezTo>
                    <a:pt x="8656" y="10124"/>
                    <a:pt x="8787" y="10053"/>
                    <a:pt x="8906" y="9957"/>
                  </a:cubicBezTo>
                  <a:cubicBezTo>
                    <a:pt x="9132" y="9803"/>
                    <a:pt x="9311" y="9648"/>
                    <a:pt x="9477" y="9517"/>
                  </a:cubicBezTo>
                  <a:cubicBezTo>
                    <a:pt x="9596" y="9410"/>
                    <a:pt x="9716" y="9291"/>
                    <a:pt x="9823" y="9160"/>
                  </a:cubicBezTo>
                  <a:cubicBezTo>
                    <a:pt x="9966" y="8993"/>
                    <a:pt x="10120" y="8814"/>
                    <a:pt x="10251" y="8624"/>
                  </a:cubicBezTo>
                  <a:cubicBezTo>
                    <a:pt x="10335" y="8493"/>
                    <a:pt x="10430" y="8338"/>
                    <a:pt x="10537" y="8159"/>
                  </a:cubicBezTo>
                  <a:cubicBezTo>
                    <a:pt x="10632" y="7981"/>
                    <a:pt x="10728" y="7778"/>
                    <a:pt x="10799" y="7564"/>
                  </a:cubicBezTo>
                  <a:cubicBezTo>
                    <a:pt x="10906" y="7267"/>
                    <a:pt x="10990" y="6921"/>
                    <a:pt x="11073" y="6552"/>
                  </a:cubicBezTo>
                  <a:cubicBezTo>
                    <a:pt x="11109" y="6290"/>
                    <a:pt x="11144" y="6004"/>
                    <a:pt x="11144" y="5731"/>
                  </a:cubicBezTo>
                  <a:cubicBezTo>
                    <a:pt x="11144" y="5635"/>
                    <a:pt x="11144" y="5516"/>
                    <a:pt x="11132" y="5409"/>
                  </a:cubicBezTo>
                  <a:cubicBezTo>
                    <a:pt x="11097" y="4945"/>
                    <a:pt x="11025" y="4588"/>
                    <a:pt x="10918" y="4242"/>
                  </a:cubicBezTo>
                  <a:cubicBezTo>
                    <a:pt x="10859" y="4052"/>
                    <a:pt x="10787" y="3861"/>
                    <a:pt x="10692" y="3647"/>
                  </a:cubicBezTo>
                  <a:cubicBezTo>
                    <a:pt x="10620" y="3492"/>
                    <a:pt x="10549" y="3326"/>
                    <a:pt x="10454" y="3159"/>
                  </a:cubicBezTo>
                  <a:cubicBezTo>
                    <a:pt x="10358" y="2980"/>
                    <a:pt x="10251" y="2814"/>
                    <a:pt x="10144" y="2659"/>
                  </a:cubicBezTo>
                  <a:cubicBezTo>
                    <a:pt x="10097" y="2552"/>
                    <a:pt x="10037" y="2445"/>
                    <a:pt x="9966" y="2337"/>
                  </a:cubicBezTo>
                  <a:lnTo>
                    <a:pt x="9918" y="2266"/>
                  </a:lnTo>
                  <a:lnTo>
                    <a:pt x="9739" y="2004"/>
                  </a:lnTo>
                  <a:lnTo>
                    <a:pt x="9716" y="1968"/>
                  </a:lnTo>
                  <a:cubicBezTo>
                    <a:pt x="9620" y="1849"/>
                    <a:pt x="9537" y="1730"/>
                    <a:pt x="9442" y="1623"/>
                  </a:cubicBezTo>
                  <a:cubicBezTo>
                    <a:pt x="9358" y="1528"/>
                    <a:pt x="9263" y="1421"/>
                    <a:pt x="9168" y="1313"/>
                  </a:cubicBezTo>
                  <a:cubicBezTo>
                    <a:pt x="9085" y="1242"/>
                    <a:pt x="9013" y="1171"/>
                    <a:pt x="8942" y="1111"/>
                  </a:cubicBezTo>
                  <a:lnTo>
                    <a:pt x="8882" y="1063"/>
                  </a:lnTo>
                  <a:cubicBezTo>
                    <a:pt x="8823" y="1016"/>
                    <a:pt x="8763" y="956"/>
                    <a:pt x="8692" y="921"/>
                  </a:cubicBezTo>
                  <a:cubicBezTo>
                    <a:pt x="8656" y="885"/>
                    <a:pt x="8632" y="873"/>
                    <a:pt x="8596" y="837"/>
                  </a:cubicBezTo>
                  <a:cubicBezTo>
                    <a:pt x="8549" y="790"/>
                    <a:pt x="8489" y="766"/>
                    <a:pt x="8453" y="730"/>
                  </a:cubicBezTo>
                  <a:cubicBezTo>
                    <a:pt x="8418" y="718"/>
                    <a:pt x="8394" y="706"/>
                    <a:pt x="8370" y="694"/>
                  </a:cubicBezTo>
                  <a:cubicBezTo>
                    <a:pt x="8120" y="528"/>
                    <a:pt x="7822" y="373"/>
                    <a:pt x="7525" y="289"/>
                  </a:cubicBezTo>
                  <a:cubicBezTo>
                    <a:pt x="7346" y="230"/>
                    <a:pt x="7144" y="170"/>
                    <a:pt x="6882" y="123"/>
                  </a:cubicBezTo>
                  <a:cubicBezTo>
                    <a:pt x="6691" y="75"/>
                    <a:pt x="6501" y="51"/>
                    <a:pt x="6310" y="39"/>
                  </a:cubicBezTo>
                  <a:cubicBezTo>
                    <a:pt x="6165" y="20"/>
                    <a:pt x="6019" y="1"/>
                    <a:pt x="5873" y="1"/>
                  </a:cubicBezTo>
                  <a:close/>
                </a:path>
              </a:pathLst>
            </a:custGeom>
            <a:solidFill>
              <a:srgbClr val="FFC7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0"/>
            <p:cNvSpPr/>
            <p:nvPr/>
          </p:nvSpPr>
          <p:spPr>
            <a:xfrm rot="-4136">
              <a:off x="2562782" y="2765465"/>
              <a:ext cx="301908" cy="621589"/>
            </a:xfrm>
            <a:custGeom>
              <a:rect b="b" l="l" r="r" t="t"/>
              <a:pathLst>
                <a:path extrusionOk="0" h="24876" w="12109">
                  <a:moveTo>
                    <a:pt x="415" y="0"/>
                  </a:moveTo>
                  <a:cubicBezTo>
                    <a:pt x="252" y="0"/>
                    <a:pt x="90" y="105"/>
                    <a:pt x="36" y="277"/>
                  </a:cubicBezTo>
                  <a:cubicBezTo>
                    <a:pt x="24" y="313"/>
                    <a:pt x="0" y="361"/>
                    <a:pt x="48" y="420"/>
                  </a:cubicBezTo>
                  <a:cubicBezTo>
                    <a:pt x="48" y="551"/>
                    <a:pt x="107" y="682"/>
                    <a:pt x="226" y="766"/>
                  </a:cubicBezTo>
                  <a:cubicBezTo>
                    <a:pt x="334" y="825"/>
                    <a:pt x="441" y="897"/>
                    <a:pt x="536" y="956"/>
                  </a:cubicBezTo>
                  <a:cubicBezTo>
                    <a:pt x="679" y="1028"/>
                    <a:pt x="810" y="1087"/>
                    <a:pt x="941" y="1159"/>
                  </a:cubicBezTo>
                  <a:cubicBezTo>
                    <a:pt x="1167" y="1278"/>
                    <a:pt x="1393" y="1385"/>
                    <a:pt x="1608" y="1504"/>
                  </a:cubicBezTo>
                  <a:cubicBezTo>
                    <a:pt x="2000" y="1694"/>
                    <a:pt x="2381" y="1897"/>
                    <a:pt x="2774" y="2099"/>
                  </a:cubicBezTo>
                  <a:cubicBezTo>
                    <a:pt x="3120" y="2290"/>
                    <a:pt x="3453" y="2492"/>
                    <a:pt x="3786" y="2694"/>
                  </a:cubicBezTo>
                  <a:cubicBezTo>
                    <a:pt x="4406" y="3087"/>
                    <a:pt x="5025" y="3480"/>
                    <a:pt x="5620" y="3921"/>
                  </a:cubicBezTo>
                  <a:cubicBezTo>
                    <a:pt x="6168" y="4337"/>
                    <a:pt x="6668" y="4778"/>
                    <a:pt x="7180" y="5242"/>
                  </a:cubicBezTo>
                  <a:cubicBezTo>
                    <a:pt x="7323" y="5385"/>
                    <a:pt x="7477" y="5540"/>
                    <a:pt x="7620" y="5707"/>
                  </a:cubicBezTo>
                  <a:cubicBezTo>
                    <a:pt x="7775" y="5861"/>
                    <a:pt x="7942" y="6040"/>
                    <a:pt x="8085" y="6242"/>
                  </a:cubicBezTo>
                  <a:cubicBezTo>
                    <a:pt x="8239" y="6433"/>
                    <a:pt x="8382" y="6612"/>
                    <a:pt x="8513" y="6802"/>
                  </a:cubicBezTo>
                  <a:cubicBezTo>
                    <a:pt x="8573" y="6897"/>
                    <a:pt x="8656" y="6993"/>
                    <a:pt x="8716" y="7088"/>
                  </a:cubicBezTo>
                  <a:cubicBezTo>
                    <a:pt x="8751" y="7147"/>
                    <a:pt x="8799" y="7219"/>
                    <a:pt x="8847" y="7290"/>
                  </a:cubicBezTo>
                  <a:cubicBezTo>
                    <a:pt x="8906" y="7409"/>
                    <a:pt x="8978" y="7528"/>
                    <a:pt x="9037" y="7647"/>
                  </a:cubicBezTo>
                  <a:cubicBezTo>
                    <a:pt x="9108" y="7802"/>
                    <a:pt x="9168" y="7933"/>
                    <a:pt x="9251" y="8088"/>
                  </a:cubicBezTo>
                  <a:cubicBezTo>
                    <a:pt x="9382" y="8338"/>
                    <a:pt x="9501" y="8600"/>
                    <a:pt x="9609" y="8874"/>
                  </a:cubicBezTo>
                  <a:cubicBezTo>
                    <a:pt x="9799" y="9362"/>
                    <a:pt x="9978" y="9886"/>
                    <a:pt x="10121" y="10386"/>
                  </a:cubicBezTo>
                  <a:cubicBezTo>
                    <a:pt x="10180" y="10612"/>
                    <a:pt x="10240" y="10838"/>
                    <a:pt x="10299" y="11076"/>
                  </a:cubicBezTo>
                  <a:cubicBezTo>
                    <a:pt x="10335" y="11195"/>
                    <a:pt x="10359" y="11315"/>
                    <a:pt x="10382" y="11434"/>
                  </a:cubicBezTo>
                  <a:cubicBezTo>
                    <a:pt x="10406" y="11576"/>
                    <a:pt x="10418" y="11731"/>
                    <a:pt x="10454" y="11874"/>
                  </a:cubicBezTo>
                  <a:cubicBezTo>
                    <a:pt x="10466" y="12017"/>
                    <a:pt x="10478" y="12136"/>
                    <a:pt x="10502" y="12267"/>
                  </a:cubicBezTo>
                  <a:cubicBezTo>
                    <a:pt x="10513" y="12386"/>
                    <a:pt x="10513" y="12493"/>
                    <a:pt x="10525" y="12589"/>
                  </a:cubicBezTo>
                  <a:cubicBezTo>
                    <a:pt x="10537" y="12827"/>
                    <a:pt x="10561" y="13053"/>
                    <a:pt x="10573" y="13291"/>
                  </a:cubicBezTo>
                  <a:cubicBezTo>
                    <a:pt x="10585" y="13648"/>
                    <a:pt x="10585" y="14005"/>
                    <a:pt x="10561" y="14363"/>
                  </a:cubicBezTo>
                  <a:cubicBezTo>
                    <a:pt x="10537" y="14482"/>
                    <a:pt x="10537" y="14601"/>
                    <a:pt x="10525" y="14708"/>
                  </a:cubicBezTo>
                  <a:cubicBezTo>
                    <a:pt x="10513" y="14815"/>
                    <a:pt x="10502" y="14934"/>
                    <a:pt x="10478" y="15029"/>
                  </a:cubicBezTo>
                  <a:cubicBezTo>
                    <a:pt x="10466" y="15172"/>
                    <a:pt x="10442" y="15303"/>
                    <a:pt x="10406" y="15434"/>
                  </a:cubicBezTo>
                  <a:lnTo>
                    <a:pt x="10323" y="15744"/>
                  </a:lnTo>
                  <a:cubicBezTo>
                    <a:pt x="10287" y="15839"/>
                    <a:pt x="10263" y="15910"/>
                    <a:pt x="10228" y="16006"/>
                  </a:cubicBezTo>
                  <a:cubicBezTo>
                    <a:pt x="10204" y="16089"/>
                    <a:pt x="10168" y="16196"/>
                    <a:pt x="10121" y="16279"/>
                  </a:cubicBezTo>
                  <a:cubicBezTo>
                    <a:pt x="10085" y="16387"/>
                    <a:pt x="10037" y="16482"/>
                    <a:pt x="9990" y="16577"/>
                  </a:cubicBezTo>
                  <a:cubicBezTo>
                    <a:pt x="9966" y="16625"/>
                    <a:pt x="9942" y="16672"/>
                    <a:pt x="9918" y="16720"/>
                  </a:cubicBezTo>
                  <a:lnTo>
                    <a:pt x="9382" y="17649"/>
                  </a:lnTo>
                  <a:cubicBezTo>
                    <a:pt x="9275" y="17827"/>
                    <a:pt x="9192" y="17994"/>
                    <a:pt x="9085" y="18173"/>
                  </a:cubicBezTo>
                  <a:cubicBezTo>
                    <a:pt x="8989" y="18339"/>
                    <a:pt x="8894" y="18482"/>
                    <a:pt x="8799" y="18637"/>
                  </a:cubicBezTo>
                  <a:cubicBezTo>
                    <a:pt x="8454" y="19185"/>
                    <a:pt x="8013" y="19661"/>
                    <a:pt x="7561" y="20137"/>
                  </a:cubicBezTo>
                  <a:lnTo>
                    <a:pt x="6989" y="20720"/>
                  </a:lnTo>
                  <a:cubicBezTo>
                    <a:pt x="6894" y="20792"/>
                    <a:pt x="6811" y="20887"/>
                    <a:pt x="6715" y="20959"/>
                  </a:cubicBezTo>
                  <a:cubicBezTo>
                    <a:pt x="6608" y="21042"/>
                    <a:pt x="6513" y="21149"/>
                    <a:pt x="6394" y="21244"/>
                  </a:cubicBezTo>
                  <a:cubicBezTo>
                    <a:pt x="6108" y="21459"/>
                    <a:pt x="5822" y="21673"/>
                    <a:pt x="5537" y="21899"/>
                  </a:cubicBezTo>
                  <a:cubicBezTo>
                    <a:pt x="5239" y="22113"/>
                    <a:pt x="4965" y="22340"/>
                    <a:pt x="4667" y="22566"/>
                  </a:cubicBezTo>
                  <a:cubicBezTo>
                    <a:pt x="4370" y="22768"/>
                    <a:pt x="4072" y="22995"/>
                    <a:pt x="3751" y="23209"/>
                  </a:cubicBezTo>
                  <a:cubicBezTo>
                    <a:pt x="3477" y="23411"/>
                    <a:pt x="3179" y="23590"/>
                    <a:pt x="2882" y="23768"/>
                  </a:cubicBezTo>
                  <a:cubicBezTo>
                    <a:pt x="2739" y="23864"/>
                    <a:pt x="2596" y="23935"/>
                    <a:pt x="2465" y="24018"/>
                  </a:cubicBezTo>
                  <a:cubicBezTo>
                    <a:pt x="2489" y="23995"/>
                    <a:pt x="2524" y="23983"/>
                    <a:pt x="2548" y="23959"/>
                  </a:cubicBezTo>
                  <a:lnTo>
                    <a:pt x="2548" y="23959"/>
                  </a:lnTo>
                  <a:cubicBezTo>
                    <a:pt x="2381" y="24066"/>
                    <a:pt x="2239" y="24161"/>
                    <a:pt x="2072" y="24245"/>
                  </a:cubicBezTo>
                  <a:cubicBezTo>
                    <a:pt x="1989" y="24304"/>
                    <a:pt x="1893" y="24352"/>
                    <a:pt x="1810" y="24411"/>
                  </a:cubicBezTo>
                  <a:cubicBezTo>
                    <a:pt x="1750" y="24459"/>
                    <a:pt x="1655" y="24483"/>
                    <a:pt x="1596" y="24542"/>
                  </a:cubicBezTo>
                  <a:cubicBezTo>
                    <a:pt x="1524" y="24578"/>
                    <a:pt x="1477" y="24650"/>
                    <a:pt x="1488" y="24721"/>
                  </a:cubicBezTo>
                  <a:cubicBezTo>
                    <a:pt x="1512" y="24792"/>
                    <a:pt x="1584" y="24852"/>
                    <a:pt x="1655" y="24852"/>
                  </a:cubicBezTo>
                  <a:cubicBezTo>
                    <a:pt x="1727" y="24876"/>
                    <a:pt x="1810" y="24876"/>
                    <a:pt x="1881" y="24876"/>
                  </a:cubicBezTo>
                  <a:cubicBezTo>
                    <a:pt x="1941" y="24876"/>
                    <a:pt x="2012" y="24876"/>
                    <a:pt x="2084" y="24852"/>
                  </a:cubicBezTo>
                  <a:lnTo>
                    <a:pt x="2584" y="24769"/>
                  </a:lnTo>
                  <a:cubicBezTo>
                    <a:pt x="2917" y="24697"/>
                    <a:pt x="3263" y="24602"/>
                    <a:pt x="3596" y="24495"/>
                  </a:cubicBezTo>
                  <a:cubicBezTo>
                    <a:pt x="3894" y="24411"/>
                    <a:pt x="4191" y="24304"/>
                    <a:pt x="4489" y="24185"/>
                  </a:cubicBezTo>
                  <a:cubicBezTo>
                    <a:pt x="4620" y="24126"/>
                    <a:pt x="4763" y="24078"/>
                    <a:pt x="4906" y="24007"/>
                  </a:cubicBezTo>
                  <a:cubicBezTo>
                    <a:pt x="5060" y="23935"/>
                    <a:pt x="5227" y="23864"/>
                    <a:pt x="5382" y="23768"/>
                  </a:cubicBezTo>
                  <a:cubicBezTo>
                    <a:pt x="5537" y="23685"/>
                    <a:pt x="5703" y="23578"/>
                    <a:pt x="5870" y="23483"/>
                  </a:cubicBezTo>
                  <a:cubicBezTo>
                    <a:pt x="6072" y="23352"/>
                    <a:pt x="6275" y="23233"/>
                    <a:pt x="6477" y="23102"/>
                  </a:cubicBezTo>
                  <a:cubicBezTo>
                    <a:pt x="6787" y="22923"/>
                    <a:pt x="7073" y="22697"/>
                    <a:pt x="7370" y="22494"/>
                  </a:cubicBezTo>
                  <a:cubicBezTo>
                    <a:pt x="7525" y="22387"/>
                    <a:pt x="7656" y="22268"/>
                    <a:pt x="7799" y="22149"/>
                  </a:cubicBezTo>
                  <a:cubicBezTo>
                    <a:pt x="7954" y="22030"/>
                    <a:pt x="8085" y="21899"/>
                    <a:pt x="8216" y="21780"/>
                  </a:cubicBezTo>
                  <a:cubicBezTo>
                    <a:pt x="8335" y="21673"/>
                    <a:pt x="8477" y="21542"/>
                    <a:pt x="8597" y="21423"/>
                  </a:cubicBezTo>
                  <a:cubicBezTo>
                    <a:pt x="8716" y="21316"/>
                    <a:pt x="8811" y="21197"/>
                    <a:pt x="8918" y="21078"/>
                  </a:cubicBezTo>
                  <a:cubicBezTo>
                    <a:pt x="8966" y="21018"/>
                    <a:pt x="9025" y="20970"/>
                    <a:pt x="9073" y="20911"/>
                  </a:cubicBezTo>
                  <a:cubicBezTo>
                    <a:pt x="9287" y="20649"/>
                    <a:pt x="9525" y="20363"/>
                    <a:pt x="9740" y="20078"/>
                  </a:cubicBezTo>
                  <a:cubicBezTo>
                    <a:pt x="9966" y="19780"/>
                    <a:pt x="10180" y="19494"/>
                    <a:pt x="10382" y="19185"/>
                  </a:cubicBezTo>
                  <a:cubicBezTo>
                    <a:pt x="10478" y="19006"/>
                    <a:pt x="10597" y="18839"/>
                    <a:pt x="10704" y="18661"/>
                  </a:cubicBezTo>
                  <a:cubicBezTo>
                    <a:pt x="10811" y="18518"/>
                    <a:pt x="10894" y="18351"/>
                    <a:pt x="10990" y="18184"/>
                  </a:cubicBezTo>
                  <a:cubicBezTo>
                    <a:pt x="11073" y="18053"/>
                    <a:pt x="11133" y="17911"/>
                    <a:pt x="11216" y="17768"/>
                  </a:cubicBezTo>
                  <a:cubicBezTo>
                    <a:pt x="11240" y="17708"/>
                    <a:pt x="11287" y="17649"/>
                    <a:pt x="11311" y="17577"/>
                  </a:cubicBezTo>
                  <a:cubicBezTo>
                    <a:pt x="11394" y="17411"/>
                    <a:pt x="11466" y="17256"/>
                    <a:pt x="11525" y="17077"/>
                  </a:cubicBezTo>
                  <a:cubicBezTo>
                    <a:pt x="11585" y="16899"/>
                    <a:pt x="11645" y="16720"/>
                    <a:pt x="11704" y="16518"/>
                  </a:cubicBezTo>
                  <a:lnTo>
                    <a:pt x="11835" y="15982"/>
                  </a:lnTo>
                  <a:cubicBezTo>
                    <a:pt x="11871" y="15851"/>
                    <a:pt x="11895" y="15732"/>
                    <a:pt x="11930" y="15601"/>
                  </a:cubicBezTo>
                  <a:cubicBezTo>
                    <a:pt x="11954" y="15506"/>
                    <a:pt x="11966" y="15410"/>
                    <a:pt x="11990" y="15315"/>
                  </a:cubicBezTo>
                  <a:cubicBezTo>
                    <a:pt x="12002" y="15148"/>
                    <a:pt x="12026" y="14994"/>
                    <a:pt x="12049" y="14827"/>
                  </a:cubicBezTo>
                  <a:cubicBezTo>
                    <a:pt x="12073" y="14470"/>
                    <a:pt x="12109" y="14112"/>
                    <a:pt x="12109" y="13743"/>
                  </a:cubicBezTo>
                  <a:cubicBezTo>
                    <a:pt x="12109" y="13303"/>
                    <a:pt x="12109" y="12874"/>
                    <a:pt x="12073" y="12446"/>
                  </a:cubicBezTo>
                  <a:cubicBezTo>
                    <a:pt x="12061" y="12255"/>
                    <a:pt x="12026" y="12053"/>
                    <a:pt x="12014" y="11862"/>
                  </a:cubicBezTo>
                  <a:cubicBezTo>
                    <a:pt x="11990" y="11684"/>
                    <a:pt x="11954" y="11493"/>
                    <a:pt x="11930" y="11315"/>
                  </a:cubicBezTo>
                  <a:cubicBezTo>
                    <a:pt x="11871" y="10945"/>
                    <a:pt x="11775" y="10588"/>
                    <a:pt x="11692" y="10231"/>
                  </a:cubicBezTo>
                  <a:cubicBezTo>
                    <a:pt x="11597" y="9814"/>
                    <a:pt x="11466" y="9410"/>
                    <a:pt x="11335" y="9005"/>
                  </a:cubicBezTo>
                  <a:cubicBezTo>
                    <a:pt x="11216" y="8659"/>
                    <a:pt x="11061" y="8326"/>
                    <a:pt x="10930" y="7993"/>
                  </a:cubicBezTo>
                  <a:cubicBezTo>
                    <a:pt x="10799" y="7671"/>
                    <a:pt x="10632" y="7338"/>
                    <a:pt x="10466" y="7028"/>
                  </a:cubicBezTo>
                  <a:cubicBezTo>
                    <a:pt x="10442" y="6957"/>
                    <a:pt x="10394" y="6897"/>
                    <a:pt x="10347" y="6814"/>
                  </a:cubicBezTo>
                  <a:cubicBezTo>
                    <a:pt x="10275" y="6683"/>
                    <a:pt x="10216" y="6552"/>
                    <a:pt x="10121" y="6433"/>
                  </a:cubicBezTo>
                  <a:cubicBezTo>
                    <a:pt x="10037" y="6302"/>
                    <a:pt x="9942" y="6147"/>
                    <a:pt x="9847" y="6016"/>
                  </a:cubicBezTo>
                  <a:cubicBezTo>
                    <a:pt x="9620" y="5719"/>
                    <a:pt x="9382" y="5433"/>
                    <a:pt x="9144" y="5147"/>
                  </a:cubicBezTo>
                  <a:cubicBezTo>
                    <a:pt x="9025" y="5016"/>
                    <a:pt x="8894" y="4873"/>
                    <a:pt x="8751" y="4742"/>
                  </a:cubicBezTo>
                  <a:cubicBezTo>
                    <a:pt x="8597" y="4552"/>
                    <a:pt x="8394" y="4385"/>
                    <a:pt x="8216" y="4218"/>
                  </a:cubicBezTo>
                  <a:cubicBezTo>
                    <a:pt x="7954" y="3968"/>
                    <a:pt x="7668" y="3730"/>
                    <a:pt x="7382" y="3492"/>
                  </a:cubicBezTo>
                  <a:cubicBezTo>
                    <a:pt x="7239" y="3373"/>
                    <a:pt x="7108" y="3266"/>
                    <a:pt x="6953" y="3147"/>
                  </a:cubicBezTo>
                  <a:cubicBezTo>
                    <a:pt x="6822" y="3040"/>
                    <a:pt x="6692" y="2933"/>
                    <a:pt x="6549" y="2849"/>
                  </a:cubicBezTo>
                  <a:cubicBezTo>
                    <a:pt x="5941" y="2444"/>
                    <a:pt x="5322" y="2063"/>
                    <a:pt x="4679" y="1682"/>
                  </a:cubicBezTo>
                  <a:cubicBezTo>
                    <a:pt x="4013" y="1301"/>
                    <a:pt x="3322" y="968"/>
                    <a:pt x="2620" y="670"/>
                  </a:cubicBezTo>
                  <a:cubicBezTo>
                    <a:pt x="2286" y="527"/>
                    <a:pt x="1941" y="397"/>
                    <a:pt x="1584" y="277"/>
                  </a:cubicBezTo>
                  <a:cubicBezTo>
                    <a:pt x="1417" y="230"/>
                    <a:pt x="1238" y="170"/>
                    <a:pt x="1072" y="123"/>
                  </a:cubicBezTo>
                  <a:cubicBezTo>
                    <a:pt x="953" y="99"/>
                    <a:pt x="834" y="51"/>
                    <a:pt x="715" y="39"/>
                  </a:cubicBezTo>
                  <a:cubicBezTo>
                    <a:pt x="643" y="16"/>
                    <a:pt x="560" y="16"/>
                    <a:pt x="465" y="4"/>
                  </a:cubicBezTo>
                  <a:cubicBezTo>
                    <a:pt x="448" y="1"/>
                    <a:pt x="431" y="0"/>
                    <a:pt x="415"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0"/>
            <p:cNvSpPr/>
            <p:nvPr/>
          </p:nvSpPr>
          <p:spPr>
            <a:xfrm>
              <a:off x="2427075" y="2767275"/>
              <a:ext cx="190775" cy="618625"/>
            </a:xfrm>
            <a:custGeom>
              <a:rect b="b" l="l" r="r" t="t"/>
              <a:pathLst>
                <a:path extrusionOk="0" h="24745" w="7631">
                  <a:moveTo>
                    <a:pt x="6763" y="23069"/>
                  </a:moveTo>
                  <a:lnTo>
                    <a:pt x="6787" y="23081"/>
                  </a:lnTo>
                  <a:lnTo>
                    <a:pt x="6811" y="23117"/>
                  </a:lnTo>
                  <a:lnTo>
                    <a:pt x="6763" y="23069"/>
                  </a:lnTo>
                  <a:close/>
                  <a:moveTo>
                    <a:pt x="5942" y="0"/>
                  </a:moveTo>
                  <a:cubicBezTo>
                    <a:pt x="5910" y="0"/>
                    <a:pt x="5878" y="6"/>
                    <a:pt x="5847" y="19"/>
                  </a:cubicBezTo>
                  <a:cubicBezTo>
                    <a:pt x="5811" y="31"/>
                    <a:pt x="5799" y="43"/>
                    <a:pt x="5775" y="66"/>
                  </a:cubicBezTo>
                  <a:cubicBezTo>
                    <a:pt x="5489" y="185"/>
                    <a:pt x="5275" y="388"/>
                    <a:pt x="5061" y="578"/>
                  </a:cubicBezTo>
                  <a:cubicBezTo>
                    <a:pt x="4811" y="805"/>
                    <a:pt x="4573" y="1055"/>
                    <a:pt x="4334" y="1293"/>
                  </a:cubicBezTo>
                  <a:cubicBezTo>
                    <a:pt x="4073" y="1567"/>
                    <a:pt x="3834" y="1829"/>
                    <a:pt x="3620" y="2114"/>
                  </a:cubicBezTo>
                  <a:cubicBezTo>
                    <a:pt x="3513" y="2269"/>
                    <a:pt x="3394" y="2400"/>
                    <a:pt x="3287" y="2543"/>
                  </a:cubicBezTo>
                  <a:cubicBezTo>
                    <a:pt x="3168" y="2710"/>
                    <a:pt x="3060" y="2864"/>
                    <a:pt x="2953" y="3019"/>
                  </a:cubicBezTo>
                  <a:cubicBezTo>
                    <a:pt x="2739" y="3364"/>
                    <a:pt x="2525" y="3710"/>
                    <a:pt x="2334" y="4067"/>
                  </a:cubicBezTo>
                  <a:cubicBezTo>
                    <a:pt x="2156" y="4412"/>
                    <a:pt x="1977" y="4734"/>
                    <a:pt x="1798" y="5079"/>
                  </a:cubicBezTo>
                  <a:cubicBezTo>
                    <a:pt x="1632" y="5388"/>
                    <a:pt x="1501" y="5722"/>
                    <a:pt x="1370" y="6043"/>
                  </a:cubicBezTo>
                  <a:cubicBezTo>
                    <a:pt x="1215" y="6389"/>
                    <a:pt x="1084" y="6734"/>
                    <a:pt x="953" y="7091"/>
                  </a:cubicBezTo>
                  <a:cubicBezTo>
                    <a:pt x="798" y="7460"/>
                    <a:pt x="679" y="7865"/>
                    <a:pt x="572" y="8246"/>
                  </a:cubicBezTo>
                  <a:cubicBezTo>
                    <a:pt x="489" y="8591"/>
                    <a:pt x="382" y="8937"/>
                    <a:pt x="310" y="9270"/>
                  </a:cubicBezTo>
                  <a:cubicBezTo>
                    <a:pt x="263" y="9472"/>
                    <a:pt x="227" y="9651"/>
                    <a:pt x="191" y="9841"/>
                  </a:cubicBezTo>
                  <a:cubicBezTo>
                    <a:pt x="167" y="10032"/>
                    <a:pt x="132" y="10246"/>
                    <a:pt x="108" y="10437"/>
                  </a:cubicBezTo>
                  <a:cubicBezTo>
                    <a:pt x="72" y="10615"/>
                    <a:pt x="60" y="10794"/>
                    <a:pt x="48" y="10973"/>
                  </a:cubicBezTo>
                  <a:cubicBezTo>
                    <a:pt x="24" y="11139"/>
                    <a:pt x="12" y="11294"/>
                    <a:pt x="12" y="11461"/>
                  </a:cubicBezTo>
                  <a:cubicBezTo>
                    <a:pt x="12" y="11687"/>
                    <a:pt x="1" y="11889"/>
                    <a:pt x="24" y="12127"/>
                  </a:cubicBezTo>
                  <a:lnTo>
                    <a:pt x="24" y="12187"/>
                  </a:lnTo>
                  <a:cubicBezTo>
                    <a:pt x="48" y="12389"/>
                    <a:pt x="48" y="12580"/>
                    <a:pt x="60" y="12770"/>
                  </a:cubicBezTo>
                  <a:cubicBezTo>
                    <a:pt x="84" y="13116"/>
                    <a:pt x="143" y="13461"/>
                    <a:pt x="191" y="13794"/>
                  </a:cubicBezTo>
                  <a:lnTo>
                    <a:pt x="286" y="14378"/>
                  </a:lnTo>
                  <a:cubicBezTo>
                    <a:pt x="322" y="14556"/>
                    <a:pt x="358" y="14747"/>
                    <a:pt x="405" y="14925"/>
                  </a:cubicBezTo>
                  <a:cubicBezTo>
                    <a:pt x="489" y="15342"/>
                    <a:pt x="608" y="15759"/>
                    <a:pt x="727" y="16164"/>
                  </a:cubicBezTo>
                  <a:cubicBezTo>
                    <a:pt x="834" y="16509"/>
                    <a:pt x="941" y="16854"/>
                    <a:pt x="1060" y="17176"/>
                  </a:cubicBezTo>
                  <a:cubicBezTo>
                    <a:pt x="1179" y="17509"/>
                    <a:pt x="1310" y="17819"/>
                    <a:pt x="1441" y="18128"/>
                  </a:cubicBezTo>
                  <a:cubicBezTo>
                    <a:pt x="1596" y="18473"/>
                    <a:pt x="1751" y="18795"/>
                    <a:pt x="1929" y="19140"/>
                  </a:cubicBezTo>
                  <a:cubicBezTo>
                    <a:pt x="2132" y="19509"/>
                    <a:pt x="2346" y="19866"/>
                    <a:pt x="2572" y="20224"/>
                  </a:cubicBezTo>
                  <a:cubicBezTo>
                    <a:pt x="2763" y="20521"/>
                    <a:pt x="2965" y="20819"/>
                    <a:pt x="3180" y="21105"/>
                  </a:cubicBezTo>
                  <a:lnTo>
                    <a:pt x="3894" y="21950"/>
                  </a:lnTo>
                  <a:cubicBezTo>
                    <a:pt x="4144" y="22248"/>
                    <a:pt x="4418" y="22545"/>
                    <a:pt x="4704" y="22831"/>
                  </a:cubicBezTo>
                  <a:cubicBezTo>
                    <a:pt x="4835" y="22950"/>
                    <a:pt x="4954" y="23069"/>
                    <a:pt x="5073" y="23200"/>
                  </a:cubicBezTo>
                  <a:cubicBezTo>
                    <a:pt x="5192" y="23319"/>
                    <a:pt x="5311" y="23462"/>
                    <a:pt x="5430" y="23581"/>
                  </a:cubicBezTo>
                  <a:cubicBezTo>
                    <a:pt x="5680" y="23831"/>
                    <a:pt x="5954" y="24057"/>
                    <a:pt x="6251" y="24260"/>
                  </a:cubicBezTo>
                  <a:cubicBezTo>
                    <a:pt x="6382" y="24355"/>
                    <a:pt x="6501" y="24438"/>
                    <a:pt x="6632" y="24534"/>
                  </a:cubicBezTo>
                  <a:cubicBezTo>
                    <a:pt x="6775" y="24617"/>
                    <a:pt x="6894" y="24712"/>
                    <a:pt x="7037" y="24736"/>
                  </a:cubicBezTo>
                  <a:cubicBezTo>
                    <a:pt x="7065" y="24741"/>
                    <a:pt x="7093" y="24744"/>
                    <a:pt x="7120" y="24744"/>
                  </a:cubicBezTo>
                  <a:cubicBezTo>
                    <a:pt x="7396" y="24744"/>
                    <a:pt x="7630" y="24483"/>
                    <a:pt x="7609" y="24212"/>
                  </a:cubicBezTo>
                  <a:cubicBezTo>
                    <a:pt x="7585" y="24081"/>
                    <a:pt x="7525" y="23962"/>
                    <a:pt x="7454" y="23855"/>
                  </a:cubicBezTo>
                  <a:cubicBezTo>
                    <a:pt x="7406" y="23784"/>
                    <a:pt x="7359" y="23712"/>
                    <a:pt x="7311" y="23641"/>
                  </a:cubicBezTo>
                  <a:cubicBezTo>
                    <a:pt x="7156" y="23438"/>
                    <a:pt x="6990" y="23260"/>
                    <a:pt x="6823" y="23081"/>
                  </a:cubicBezTo>
                  <a:cubicBezTo>
                    <a:pt x="6609" y="22843"/>
                    <a:pt x="6370" y="22605"/>
                    <a:pt x="6132" y="22367"/>
                  </a:cubicBezTo>
                  <a:cubicBezTo>
                    <a:pt x="5966" y="22212"/>
                    <a:pt x="5799" y="22057"/>
                    <a:pt x="5632" y="21891"/>
                  </a:cubicBezTo>
                  <a:cubicBezTo>
                    <a:pt x="5573" y="21819"/>
                    <a:pt x="5513" y="21760"/>
                    <a:pt x="5454" y="21688"/>
                  </a:cubicBezTo>
                  <a:cubicBezTo>
                    <a:pt x="5239" y="21414"/>
                    <a:pt x="5001" y="21152"/>
                    <a:pt x="4787" y="20867"/>
                  </a:cubicBezTo>
                  <a:cubicBezTo>
                    <a:pt x="4668" y="20700"/>
                    <a:pt x="4549" y="20521"/>
                    <a:pt x="4430" y="20367"/>
                  </a:cubicBezTo>
                  <a:cubicBezTo>
                    <a:pt x="4346" y="20224"/>
                    <a:pt x="4263" y="20081"/>
                    <a:pt x="4180" y="19950"/>
                  </a:cubicBezTo>
                  <a:cubicBezTo>
                    <a:pt x="3989" y="19652"/>
                    <a:pt x="3811" y="19354"/>
                    <a:pt x="3632" y="19057"/>
                  </a:cubicBezTo>
                  <a:cubicBezTo>
                    <a:pt x="3465" y="18759"/>
                    <a:pt x="3287" y="18462"/>
                    <a:pt x="3120" y="18164"/>
                  </a:cubicBezTo>
                  <a:cubicBezTo>
                    <a:pt x="2870" y="17688"/>
                    <a:pt x="2620" y="17188"/>
                    <a:pt x="2418" y="16687"/>
                  </a:cubicBezTo>
                  <a:cubicBezTo>
                    <a:pt x="2298" y="16390"/>
                    <a:pt x="2203" y="16092"/>
                    <a:pt x="2108" y="15795"/>
                  </a:cubicBezTo>
                  <a:cubicBezTo>
                    <a:pt x="2037" y="15544"/>
                    <a:pt x="1977" y="15306"/>
                    <a:pt x="1917" y="15044"/>
                  </a:cubicBezTo>
                  <a:cubicBezTo>
                    <a:pt x="1858" y="14842"/>
                    <a:pt x="1810" y="14616"/>
                    <a:pt x="1787" y="14390"/>
                  </a:cubicBezTo>
                  <a:cubicBezTo>
                    <a:pt x="1739" y="14128"/>
                    <a:pt x="1679" y="13842"/>
                    <a:pt x="1667" y="13580"/>
                  </a:cubicBezTo>
                  <a:cubicBezTo>
                    <a:pt x="1656" y="13306"/>
                    <a:pt x="1620" y="13020"/>
                    <a:pt x="1620" y="12758"/>
                  </a:cubicBezTo>
                  <a:cubicBezTo>
                    <a:pt x="1620" y="12532"/>
                    <a:pt x="1632" y="12330"/>
                    <a:pt x="1632" y="12104"/>
                  </a:cubicBezTo>
                  <a:cubicBezTo>
                    <a:pt x="1632" y="11973"/>
                    <a:pt x="1632" y="11854"/>
                    <a:pt x="1656" y="11711"/>
                  </a:cubicBezTo>
                  <a:cubicBezTo>
                    <a:pt x="1667" y="11556"/>
                    <a:pt x="1667" y="11389"/>
                    <a:pt x="1691" y="11234"/>
                  </a:cubicBezTo>
                  <a:cubicBezTo>
                    <a:pt x="1739" y="10937"/>
                    <a:pt x="1798" y="10663"/>
                    <a:pt x="1858" y="10365"/>
                  </a:cubicBezTo>
                  <a:cubicBezTo>
                    <a:pt x="1917" y="10068"/>
                    <a:pt x="1977" y="9746"/>
                    <a:pt x="2048" y="9449"/>
                  </a:cubicBezTo>
                  <a:cubicBezTo>
                    <a:pt x="2084" y="9306"/>
                    <a:pt x="2108" y="9139"/>
                    <a:pt x="2156" y="8996"/>
                  </a:cubicBezTo>
                  <a:lnTo>
                    <a:pt x="2251" y="8675"/>
                  </a:lnTo>
                  <a:cubicBezTo>
                    <a:pt x="2322" y="8484"/>
                    <a:pt x="2382" y="8294"/>
                    <a:pt x="2441" y="8103"/>
                  </a:cubicBezTo>
                  <a:cubicBezTo>
                    <a:pt x="2560" y="7746"/>
                    <a:pt x="2679" y="7365"/>
                    <a:pt x="2799" y="7008"/>
                  </a:cubicBezTo>
                  <a:cubicBezTo>
                    <a:pt x="2918" y="6698"/>
                    <a:pt x="3049" y="6389"/>
                    <a:pt x="3180" y="6079"/>
                  </a:cubicBezTo>
                  <a:cubicBezTo>
                    <a:pt x="3477" y="5424"/>
                    <a:pt x="3763" y="4746"/>
                    <a:pt x="4108" y="4115"/>
                  </a:cubicBezTo>
                  <a:cubicBezTo>
                    <a:pt x="4454" y="3472"/>
                    <a:pt x="4811" y="2829"/>
                    <a:pt x="5168" y="2186"/>
                  </a:cubicBezTo>
                  <a:cubicBezTo>
                    <a:pt x="5323" y="1888"/>
                    <a:pt x="5501" y="1590"/>
                    <a:pt x="5668" y="1293"/>
                  </a:cubicBezTo>
                  <a:cubicBezTo>
                    <a:pt x="5823" y="1043"/>
                    <a:pt x="5966" y="781"/>
                    <a:pt x="6120" y="507"/>
                  </a:cubicBezTo>
                  <a:lnTo>
                    <a:pt x="6156" y="459"/>
                  </a:lnTo>
                  <a:cubicBezTo>
                    <a:pt x="6251" y="364"/>
                    <a:pt x="6251" y="221"/>
                    <a:pt x="6168" y="126"/>
                  </a:cubicBezTo>
                  <a:cubicBezTo>
                    <a:pt x="6115" y="47"/>
                    <a:pt x="6030" y="0"/>
                    <a:pt x="5942"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0"/>
            <p:cNvSpPr/>
            <p:nvPr/>
          </p:nvSpPr>
          <p:spPr>
            <a:xfrm rot="-4136">
              <a:off x="2395059" y="3072602"/>
              <a:ext cx="51361" cy="24288"/>
            </a:xfrm>
            <a:custGeom>
              <a:rect b="b" l="l" r="r" t="t"/>
              <a:pathLst>
                <a:path extrusionOk="0" h="972" w="2060">
                  <a:moveTo>
                    <a:pt x="465" y="1"/>
                  </a:moveTo>
                  <a:cubicBezTo>
                    <a:pt x="393" y="1"/>
                    <a:pt x="334" y="37"/>
                    <a:pt x="262" y="49"/>
                  </a:cubicBezTo>
                  <a:cubicBezTo>
                    <a:pt x="119" y="84"/>
                    <a:pt x="24" y="215"/>
                    <a:pt x="0" y="346"/>
                  </a:cubicBezTo>
                  <a:cubicBezTo>
                    <a:pt x="0" y="382"/>
                    <a:pt x="0" y="394"/>
                    <a:pt x="36" y="430"/>
                  </a:cubicBezTo>
                  <a:cubicBezTo>
                    <a:pt x="36" y="513"/>
                    <a:pt x="60" y="584"/>
                    <a:pt x="107" y="656"/>
                  </a:cubicBezTo>
                  <a:cubicBezTo>
                    <a:pt x="155" y="751"/>
                    <a:pt x="238" y="811"/>
                    <a:pt x="345" y="834"/>
                  </a:cubicBezTo>
                  <a:cubicBezTo>
                    <a:pt x="405" y="846"/>
                    <a:pt x="476" y="882"/>
                    <a:pt x="560" y="894"/>
                  </a:cubicBezTo>
                  <a:cubicBezTo>
                    <a:pt x="595" y="906"/>
                    <a:pt x="655" y="930"/>
                    <a:pt x="703" y="930"/>
                  </a:cubicBezTo>
                  <a:cubicBezTo>
                    <a:pt x="810" y="942"/>
                    <a:pt x="917" y="953"/>
                    <a:pt x="1036" y="953"/>
                  </a:cubicBezTo>
                  <a:cubicBezTo>
                    <a:pt x="1101" y="965"/>
                    <a:pt x="1170" y="971"/>
                    <a:pt x="1240" y="971"/>
                  </a:cubicBezTo>
                  <a:cubicBezTo>
                    <a:pt x="1310" y="971"/>
                    <a:pt x="1381" y="965"/>
                    <a:pt x="1453" y="953"/>
                  </a:cubicBezTo>
                  <a:cubicBezTo>
                    <a:pt x="1560" y="953"/>
                    <a:pt x="1703" y="942"/>
                    <a:pt x="1822" y="894"/>
                  </a:cubicBezTo>
                  <a:cubicBezTo>
                    <a:pt x="1965" y="834"/>
                    <a:pt x="2060" y="703"/>
                    <a:pt x="2048" y="537"/>
                  </a:cubicBezTo>
                  <a:lnTo>
                    <a:pt x="2048" y="513"/>
                  </a:lnTo>
                  <a:lnTo>
                    <a:pt x="2048" y="441"/>
                  </a:lnTo>
                  <a:cubicBezTo>
                    <a:pt x="2048" y="322"/>
                    <a:pt x="1905" y="263"/>
                    <a:pt x="1822" y="227"/>
                  </a:cubicBezTo>
                  <a:cubicBezTo>
                    <a:pt x="1750" y="203"/>
                    <a:pt x="1667" y="180"/>
                    <a:pt x="1596" y="156"/>
                  </a:cubicBezTo>
                  <a:cubicBezTo>
                    <a:pt x="1477" y="108"/>
                    <a:pt x="1346" y="84"/>
                    <a:pt x="1227" y="60"/>
                  </a:cubicBezTo>
                  <a:cubicBezTo>
                    <a:pt x="1096" y="49"/>
                    <a:pt x="965" y="25"/>
                    <a:pt x="834" y="25"/>
                  </a:cubicBezTo>
                  <a:cubicBezTo>
                    <a:pt x="750" y="1"/>
                    <a:pt x="655" y="1"/>
                    <a:pt x="572"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0"/>
            <p:cNvSpPr/>
            <p:nvPr/>
          </p:nvSpPr>
          <p:spPr>
            <a:xfrm>
              <a:off x="2432125" y="2909300"/>
              <a:ext cx="47075" cy="27375"/>
            </a:xfrm>
            <a:custGeom>
              <a:rect b="b" l="l" r="r" t="t"/>
              <a:pathLst>
                <a:path extrusionOk="0" h="1095" w="1883">
                  <a:moveTo>
                    <a:pt x="371" y="0"/>
                  </a:moveTo>
                  <a:cubicBezTo>
                    <a:pt x="317" y="0"/>
                    <a:pt x="269" y="9"/>
                    <a:pt x="227" y="17"/>
                  </a:cubicBezTo>
                  <a:cubicBezTo>
                    <a:pt x="168" y="41"/>
                    <a:pt x="120" y="77"/>
                    <a:pt x="84" y="124"/>
                  </a:cubicBezTo>
                  <a:cubicBezTo>
                    <a:pt x="13" y="184"/>
                    <a:pt x="1" y="255"/>
                    <a:pt x="25" y="362"/>
                  </a:cubicBezTo>
                  <a:cubicBezTo>
                    <a:pt x="25" y="434"/>
                    <a:pt x="37" y="517"/>
                    <a:pt x="84" y="577"/>
                  </a:cubicBezTo>
                  <a:cubicBezTo>
                    <a:pt x="144" y="648"/>
                    <a:pt x="227" y="720"/>
                    <a:pt x="322" y="767"/>
                  </a:cubicBezTo>
                  <a:cubicBezTo>
                    <a:pt x="334" y="779"/>
                    <a:pt x="358" y="791"/>
                    <a:pt x="394" y="815"/>
                  </a:cubicBezTo>
                  <a:cubicBezTo>
                    <a:pt x="465" y="839"/>
                    <a:pt x="537" y="874"/>
                    <a:pt x="620" y="886"/>
                  </a:cubicBezTo>
                  <a:cubicBezTo>
                    <a:pt x="715" y="910"/>
                    <a:pt x="823" y="946"/>
                    <a:pt x="930" y="958"/>
                  </a:cubicBezTo>
                  <a:cubicBezTo>
                    <a:pt x="977" y="958"/>
                    <a:pt x="1001" y="970"/>
                    <a:pt x="1049" y="970"/>
                  </a:cubicBezTo>
                  <a:cubicBezTo>
                    <a:pt x="1120" y="993"/>
                    <a:pt x="1192" y="1017"/>
                    <a:pt x="1275" y="1029"/>
                  </a:cubicBezTo>
                  <a:cubicBezTo>
                    <a:pt x="1358" y="1065"/>
                    <a:pt x="1454" y="1077"/>
                    <a:pt x="1537" y="1089"/>
                  </a:cubicBezTo>
                  <a:cubicBezTo>
                    <a:pt x="1556" y="1093"/>
                    <a:pt x="1574" y="1095"/>
                    <a:pt x="1593" y="1095"/>
                  </a:cubicBezTo>
                  <a:cubicBezTo>
                    <a:pt x="1727" y="1095"/>
                    <a:pt x="1851" y="985"/>
                    <a:pt x="1882" y="839"/>
                  </a:cubicBezTo>
                  <a:cubicBezTo>
                    <a:pt x="1882" y="767"/>
                    <a:pt x="1858" y="672"/>
                    <a:pt x="1823" y="612"/>
                  </a:cubicBezTo>
                  <a:cubicBezTo>
                    <a:pt x="1787" y="577"/>
                    <a:pt x="1751" y="541"/>
                    <a:pt x="1704" y="517"/>
                  </a:cubicBezTo>
                  <a:cubicBezTo>
                    <a:pt x="1608" y="469"/>
                    <a:pt x="1525" y="410"/>
                    <a:pt x="1430" y="362"/>
                  </a:cubicBezTo>
                  <a:cubicBezTo>
                    <a:pt x="1346" y="315"/>
                    <a:pt x="1239" y="291"/>
                    <a:pt x="1156" y="255"/>
                  </a:cubicBezTo>
                  <a:cubicBezTo>
                    <a:pt x="1120" y="255"/>
                    <a:pt x="1073" y="243"/>
                    <a:pt x="1049" y="231"/>
                  </a:cubicBezTo>
                  <a:cubicBezTo>
                    <a:pt x="977" y="184"/>
                    <a:pt x="918" y="160"/>
                    <a:pt x="834" y="124"/>
                  </a:cubicBezTo>
                  <a:cubicBezTo>
                    <a:pt x="763" y="88"/>
                    <a:pt x="692" y="65"/>
                    <a:pt x="620" y="53"/>
                  </a:cubicBezTo>
                  <a:cubicBezTo>
                    <a:pt x="561" y="17"/>
                    <a:pt x="501" y="5"/>
                    <a:pt x="442" y="5"/>
                  </a:cubicBezTo>
                  <a:cubicBezTo>
                    <a:pt x="417" y="2"/>
                    <a:pt x="394" y="0"/>
                    <a:pt x="371"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0"/>
            <p:cNvSpPr/>
            <p:nvPr/>
          </p:nvSpPr>
          <p:spPr>
            <a:xfrm>
              <a:off x="2488700" y="2793150"/>
              <a:ext cx="47050" cy="38600"/>
            </a:xfrm>
            <a:custGeom>
              <a:rect b="b" l="l" r="r" t="t"/>
              <a:pathLst>
                <a:path extrusionOk="0" h="1544" w="1882">
                  <a:moveTo>
                    <a:pt x="420" y="0"/>
                  </a:moveTo>
                  <a:cubicBezTo>
                    <a:pt x="298" y="0"/>
                    <a:pt x="177" y="64"/>
                    <a:pt x="95" y="162"/>
                  </a:cubicBezTo>
                  <a:cubicBezTo>
                    <a:pt x="36" y="234"/>
                    <a:pt x="0" y="341"/>
                    <a:pt x="0" y="413"/>
                  </a:cubicBezTo>
                  <a:lnTo>
                    <a:pt x="0" y="460"/>
                  </a:lnTo>
                  <a:cubicBezTo>
                    <a:pt x="0" y="532"/>
                    <a:pt x="36" y="603"/>
                    <a:pt x="84" y="663"/>
                  </a:cubicBezTo>
                  <a:cubicBezTo>
                    <a:pt x="119" y="758"/>
                    <a:pt x="214" y="817"/>
                    <a:pt x="286" y="877"/>
                  </a:cubicBezTo>
                  <a:lnTo>
                    <a:pt x="417" y="960"/>
                  </a:lnTo>
                  <a:cubicBezTo>
                    <a:pt x="512" y="1020"/>
                    <a:pt x="584" y="1067"/>
                    <a:pt x="679" y="1115"/>
                  </a:cubicBezTo>
                  <a:cubicBezTo>
                    <a:pt x="715" y="1139"/>
                    <a:pt x="750" y="1151"/>
                    <a:pt x="774" y="1186"/>
                  </a:cubicBezTo>
                  <a:cubicBezTo>
                    <a:pt x="929" y="1294"/>
                    <a:pt x="1072" y="1365"/>
                    <a:pt x="1227" y="1436"/>
                  </a:cubicBezTo>
                  <a:lnTo>
                    <a:pt x="1274" y="1484"/>
                  </a:lnTo>
                  <a:cubicBezTo>
                    <a:pt x="1322" y="1532"/>
                    <a:pt x="1405" y="1544"/>
                    <a:pt x="1477" y="1544"/>
                  </a:cubicBezTo>
                  <a:lnTo>
                    <a:pt x="1548" y="1544"/>
                  </a:lnTo>
                  <a:cubicBezTo>
                    <a:pt x="1643" y="1532"/>
                    <a:pt x="1727" y="1484"/>
                    <a:pt x="1786" y="1413"/>
                  </a:cubicBezTo>
                  <a:cubicBezTo>
                    <a:pt x="1846" y="1329"/>
                    <a:pt x="1881" y="1246"/>
                    <a:pt x="1869" y="1151"/>
                  </a:cubicBezTo>
                  <a:cubicBezTo>
                    <a:pt x="1846" y="1067"/>
                    <a:pt x="1810" y="972"/>
                    <a:pt x="1727" y="913"/>
                  </a:cubicBezTo>
                  <a:cubicBezTo>
                    <a:pt x="1643" y="841"/>
                    <a:pt x="1572" y="758"/>
                    <a:pt x="1488" y="674"/>
                  </a:cubicBezTo>
                  <a:cubicBezTo>
                    <a:pt x="1417" y="603"/>
                    <a:pt x="1346" y="532"/>
                    <a:pt x="1250" y="472"/>
                  </a:cubicBezTo>
                  <a:cubicBezTo>
                    <a:pt x="1167" y="413"/>
                    <a:pt x="1084" y="353"/>
                    <a:pt x="1000" y="293"/>
                  </a:cubicBezTo>
                  <a:cubicBezTo>
                    <a:pt x="869" y="198"/>
                    <a:pt x="726" y="115"/>
                    <a:pt x="584" y="43"/>
                  </a:cubicBezTo>
                  <a:cubicBezTo>
                    <a:pt x="531" y="14"/>
                    <a:pt x="475" y="0"/>
                    <a:pt x="420"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0"/>
            <p:cNvSpPr/>
            <p:nvPr/>
          </p:nvSpPr>
          <p:spPr>
            <a:xfrm rot="-4136">
              <a:off x="2438807" y="3227046"/>
              <a:ext cx="51959" cy="36232"/>
            </a:xfrm>
            <a:custGeom>
              <a:rect b="b" l="l" r="r" t="t"/>
              <a:pathLst>
                <a:path extrusionOk="0" h="1450" w="2084">
                  <a:moveTo>
                    <a:pt x="1695" y="0"/>
                  </a:moveTo>
                  <a:cubicBezTo>
                    <a:pt x="1661" y="0"/>
                    <a:pt x="1625" y="3"/>
                    <a:pt x="1584" y="9"/>
                  </a:cubicBezTo>
                  <a:lnTo>
                    <a:pt x="1405" y="57"/>
                  </a:lnTo>
                  <a:cubicBezTo>
                    <a:pt x="1334" y="81"/>
                    <a:pt x="1250" y="116"/>
                    <a:pt x="1167" y="164"/>
                  </a:cubicBezTo>
                  <a:cubicBezTo>
                    <a:pt x="1072" y="212"/>
                    <a:pt x="965" y="271"/>
                    <a:pt x="869" y="319"/>
                  </a:cubicBezTo>
                  <a:cubicBezTo>
                    <a:pt x="727" y="414"/>
                    <a:pt x="596" y="521"/>
                    <a:pt x="453" y="616"/>
                  </a:cubicBezTo>
                  <a:cubicBezTo>
                    <a:pt x="441" y="640"/>
                    <a:pt x="429" y="640"/>
                    <a:pt x="417" y="652"/>
                  </a:cubicBezTo>
                  <a:lnTo>
                    <a:pt x="286" y="747"/>
                  </a:lnTo>
                  <a:cubicBezTo>
                    <a:pt x="215" y="783"/>
                    <a:pt x="155" y="831"/>
                    <a:pt x="96" y="890"/>
                  </a:cubicBezTo>
                  <a:cubicBezTo>
                    <a:pt x="24" y="950"/>
                    <a:pt x="0" y="1045"/>
                    <a:pt x="12" y="1128"/>
                  </a:cubicBezTo>
                  <a:cubicBezTo>
                    <a:pt x="12" y="1188"/>
                    <a:pt x="24" y="1247"/>
                    <a:pt x="60" y="1295"/>
                  </a:cubicBezTo>
                  <a:cubicBezTo>
                    <a:pt x="119" y="1390"/>
                    <a:pt x="227" y="1450"/>
                    <a:pt x="346" y="1450"/>
                  </a:cubicBezTo>
                  <a:cubicBezTo>
                    <a:pt x="417" y="1450"/>
                    <a:pt x="500" y="1426"/>
                    <a:pt x="596" y="1390"/>
                  </a:cubicBezTo>
                  <a:cubicBezTo>
                    <a:pt x="667" y="1366"/>
                    <a:pt x="727" y="1355"/>
                    <a:pt x="798" y="1319"/>
                  </a:cubicBezTo>
                  <a:cubicBezTo>
                    <a:pt x="941" y="1271"/>
                    <a:pt x="1084" y="1212"/>
                    <a:pt x="1215" y="1152"/>
                  </a:cubicBezTo>
                  <a:cubicBezTo>
                    <a:pt x="1346" y="1093"/>
                    <a:pt x="1489" y="1021"/>
                    <a:pt x="1608" y="950"/>
                  </a:cubicBezTo>
                  <a:cubicBezTo>
                    <a:pt x="1679" y="890"/>
                    <a:pt x="1751" y="843"/>
                    <a:pt x="1834" y="783"/>
                  </a:cubicBezTo>
                  <a:cubicBezTo>
                    <a:pt x="1881" y="759"/>
                    <a:pt x="1917" y="712"/>
                    <a:pt x="1965" y="664"/>
                  </a:cubicBezTo>
                  <a:cubicBezTo>
                    <a:pt x="2036" y="581"/>
                    <a:pt x="2084" y="485"/>
                    <a:pt x="2084" y="378"/>
                  </a:cubicBezTo>
                  <a:cubicBezTo>
                    <a:pt x="2084" y="307"/>
                    <a:pt x="2072" y="247"/>
                    <a:pt x="2036" y="188"/>
                  </a:cubicBezTo>
                  <a:cubicBezTo>
                    <a:pt x="1977" y="104"/>
                    <a:pt x="1905" y="45"/>
                    <a:pt x="1798" y="9"/>
                  </a:cubicBezTo>
                  <a:cubicBezTo>
                    <a:pt x="1762" y="3"/>
                    <a:pt x="1730" y="0"/>
                    <a:pt x="1695"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0"/>
            <p:cNvSpPr/>
            <p:nvPr/>
          </p:nvSpPr>
          <p:spPr>
            <a:xfrm rot="-4136">
              <a:off x="2504296" y="3319575"/>
              <a:ext cx="46923" cy="42104"/>
            </a:xfrm>
            <a:custGeom>
              <a:rect b="b" l="l" r="r" t="t"/>
              <a:pathLst>
                <a:path extrusionOk="0" h="1685" w="1882">
                  <a:moveTo>
                    <a:pt x="1511" y="1"/>
                  </a:moveTo>
                  <a:cubicBezTo>
                    <a:pt x="1454" y="1"/>
                    <a:pt x="1396" y="14"/>
                    <a:pt x="1346" y="42"/>
                  </a:cubicBezTo>
                  <a:cubicBezTo>
                    <a:pt x="1251" y="89"/>
                    <a:pt x="1167" y="137"/>
                    <a:pt x="1084" y="173"/>
                  </a:cubicBezTo>
                  <a:cubicBezTo>
                    <a:pt x="989" y="256"/>
                    <a:pt x="870" y="327"/>
                    <a:pt x="763" y="411"/>
                  </a:cubicBezTo>
                  <a:cubicBezTo>
                    <a:pt x="727" y="435"/>
                    <a:pt x="715" y="447"/>
                    <a:pt x="703" y="458"/>
                  </a:cubicBezTo>
                  <a:cubicBezTo>
                    <a:pt x="691" y="458"/>
                    <a:pt x="691" y="470"/>
                    <a:pt x="667" y="470"/>
                  </a:cubicBezTo>
                  <a:cubicBezTo>
                    <a:pt x="560" y="530"/>
                    <a:pt x="465" y="613"/>
                    <a:pt x="358" y="685"/>
                  </a:cubicBezTo>
                  <a:cubicBezTo>
                    <a:pt x="251" y="756"/>
                    <a:pt x="132" y="863"/>
                    <a:pt x="72" y="982"/>
                  </a:cubicBezTo>
                  <a:cubicBezTo>
                    <a:pt x="48" y="1054"/>
                    <a:pt x="12" y="1149"/>
                    <a:pt x="1" y="1232"/>
                  </a:cubicBezTo>
                  <a:cubicBezTo>
                    <a:pt x="1" y="1268"/>
                    <a:pt x="1" y="1292"/>
                    <a:pt x="12" y="1340"/>
                  </a:cubicBezTo>
                  <a:cubicBezTo>
                    <a:pt x="48" y="1411"/>
                    <a:pt x="72" y="1470"/>
                    <a:pt x="132" y="1530"/>
                  </a:cubicBezTo>
                  <a:cubicBezTo>
                    <a:pt x="167" y="1566"/>
                    <a:pt x="191" y="1578"/>
                    <a:pt x="227" y="1601"/>
                  </a:cubicBezTo>
                  <a:cubicBezTo>
                    <a:pt x="310" y="1649"/>
                    <a:pt x="370" y="1685"/>
                    <a:pt x="477" y="1685"/>
                  </a:cubicBezTo>
                  <a:cubicBezTo>
                    <a:pt x="524" y="1685"/>
                    <a:pt x="584" y="1661"/>
                    <a:pt x="620" y="1649"/>
                  </a:cubicBezTo>
                  <a:cubicBezTo>
                    <a:pt x="703" y="1637"/>
                    <a:pt x="786" y="1578"/>
                    <a:pt x="858" y="1530"/>
                  </a:cubicBezTo>
                  <a:cubicBezTo>
                    <a:pt x="941" y="1470"/>
                    <a:pt x="1013" y="1423"/>
                    <a:pt x="1084" y="1363"/>
                  </a:cubicBezTo>
                  <a:cubicBezTo>
                    <a:pt x="1179" y="1292"/>
                    <a:pt x="1263" y="1220"/>
                    <a:pt x="1334" y="1149"/>
                  </a:cubicBezTo>
                  <a:cubicBezTo>
                    <a:pt x="1465" y="1030"/>
                    <a:pt x="1548" y="911"/>
                    <a:pt x="1656" y="768"/>
                  </a:cubicBezTo>
                  <a:cubicBezTo>
                    <a:pt x="1715" y="697"/>
                    <a:pt x="1763" y="613"/>
                    <a:pt x="1798" y="518"/>
                  </a:cubicBezTo>
                  <a:cubicBezTo>
                    <a:pt x="1882" y="387"/>
                    <a:pt x="1882" y="220"/>
                    <a:pt x="1763" y="101"/>
                  </a:cubicBezTo>
                  <a:cubicBezTo>
                    <a:pt x="1697" y="35"/>
                    <a:pt x="1604" y="1"/>
                    <a:pt x="1511"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0"/>
            <p:cNvSpPr/>
            <p:nvPr/>
          </p:nvSpPr>
          <p:spPr>
            <a:xfrm rot="-4136">
              <a:off x="2848073" y="3073567"/>
              <a:ext cx="67991" cy="25762"/>
            </a:xfrm>
            <a:custGeom>
              <a:rect b="b" l="l" r="r" t="t"/>
              <a:pathLst>
                <a:path extrusionOk="0" h="1031" w="2727">
                  <a:moveTo>
                    <a:pt x="1369" y="0"/>
                  </a:moveTo>
                  <a:cubicBezTo>
                    <a:pt x="1191" y="0"/>
                    <a:pt x="1012" y="24"/>
                    <a:pt x="857" y="48"/>
                  </a:cubicBezTo>
                  <a:cubicBezTo>
                    <a:pt x="774" y="60"/>
                    <a:pt x="714" y="84"/>
                    <a:pt x="643" y="108"/>
                  </a:cubicBezTo>
                  <a:cubicBezTo>
                    <a:pt x="584" y="143"/>
                    <a:pt x="512" y="167"/>
                    <a:pt x="453" y="179"/>
                  </a:cubicBezTo>
                  <a:cubicBezTo>
                    <a:pt x="393" y="203"/>
                    <a:pt x="345" y="227"/>
                    <a:pt x="298" y="274"/>
                  </a:cubicBezTo>
                  <a:cubicBezTo>
                    <a:pt x="258" y="243"/>
                    <a:pt x="213" y="221"/>
                    <a:pt x="170" y="221"/>
                  </a:cubicBezTo>
                  <a:cubicBezTo>
                    <a:pt x="148" y="221"/>
                    <a:pt x="127" y="227"/>
                    <a:pt x="107" y="239"/>
                  </a:cubicBezTo>
                  <a:lnTo>
                    <a:pt x="72" y="286"/>
                  </a:lnTo>
                  <a:cubicBezTo>
                    <a:pt x="36" y="334"/>
                    <a:pt x="24" y="358"/>
                    <a:pt x="0" y="441"/>
                  </a:cubicBezTo>
                  <a:lnTo>
                    <a:pt x="0" y="477"/>
                  </a:lnTo>
                  <a:cubicBezTo>
                    <a:pt x="24" y="536"/>
                    <a:pt x="83" y="572"/>
                    <a:pt x="119" y="596"/>
                  </a:cubicBezTo>
                  <a:cubicBezTo>
                    <a:pt x="143" y="620"/>
                    <a:pt x="167" y="620"/>
                    <a:pt x="179" y="631"/>
                  </a:cubicBezTo>
                  <a:cubicBezTo>
                    <a:pt x="203" y="691"/>
                    <a:pt x="238" y="762"/>
                    <a:pt x="286" y="810"/>
                  </a:cubicBezTo>
                  <a:cubicBezTo>
                    <a:pt x="333" y="858"/>
                    <a:pt x="393" y="882"/>
                    <a:pt x="453" y="893"/>
                  </a:cubicBezTo>
                  <a:cubicBezTo>
                    <a:pt x="524" y="917"/>
                    <a:pt x="595" y="941"/>
                    <a:pt x="679" y="977"/>
                  </a:cubicBezTo>
                  <a:cubicBezTo>
                    <a:pt x="774" y="1001"/>
                    <a:pt x="881" y="1001"/>
                    <a:pt x="988" y="1012"/>
                  </a:cubicBezTo>
                  <a:cubicBezTo>
                    <a:pt x="1054" y="1024"/>
                    <a:pt x="1125" y="1030"/>
                    <a:pt x="1197" y="1030"/>
                  </a:cubicBezTo>
                  <a:cubicBezTo>
                    <a:pt x="1268" y="1030"/>
                    <a:pt x="1340" y="1024"/>
                    <a:pt x="1405" y="1012"/>
                  </a:cubicBezTo>
                  <a:cubicBezTo>
                    <a:pt x="1691" y="1001"/>
                    <a:pt x="1965" y="953"/>
                    <a:pt x="2250" y="917"/>
                  </a:cubicBezTo>
                  <a:cubicBezTo>
                    <a:pt x="2310" y="893"/>
                    <a:pt x="2358" y="893"/>
                    <a:pt x="2405" y="882"/>
                  </a:cubicBezTo>
                  <a:cubicBezTo>
                    <a:pt x="2500" y="858"/>
                    <a:pt x="2596" y="798"/>
                    <a:pt x="2655" y="691"/>
                  </a:cubicBezTo>
                  <a:cubicBezTo>
                    <a:pt x="2715" y="584"/>
                    <a:pt x="2727" y="477"/>
                    <a:pt x="2703" y="381"/>
                  </a:cubicBezTo>
                  <a:cubicBezTo>
                    <a:pt x="2667" y="274"/>
                    <a:pt x="2596" y="179"/>
                    <a:pt x="2500" y="120"/>
                  </a:cubicBezTo>
                  <a:cubicBezTo>
                    <a:pt x="2429" y="84"/>
                    <a:pt x="2369" y="60"/>
                    <a:pt x="2298" y="60"/>
                  </a:cubicBezTo>
                  <a:cubicBezTo>
                    <a:pt x="1988" y="36"/>
                    <a:pt x="1691" y="0"/>
                    <a:pt x="1369"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0"/>
            <p:cNvSpPr/>
            <p:nvPr/>
          </p:nvSpPr>
          <p:spPr>
            <a:xfrm rot="-4136">
              <a:off x="2745613" y="2820993"/>
              <a:ext cx="65024" cy="68041"/>
            </a:xfrm>
            <a:custGeom>
              <a:rect b="b" l="l" r="r" t="t"/>
              <a:pathLst>
                <a:path extrusionOk="0" h="2723" w="2608">
                  <a:moveTo>
                    <a:pt x="2007" y="0"/>
                  </a:moveTo>
                  <a:cubicBezTo>
                    <a:pt x="1899" y="0"/>
                    <a:pt x="1790" y="27"/>
                    <a:pt x="1691" y="77"/>
                  </a:cubicBezTo>
                  <a:cubicBezTo>
                    <a:pt x="1632" y="100"/>
                    <a:pt x="1572" y="160"/>
                    <a:pt x="1513" y="207"/>
                  </a:cubicBezTo>
                  <a:cubicBezTo>
                    <a:pt x="1477" y="231"/>
                    <a:pt x="1453" y="255"/>
                    <a:pt x="1429" y="267"/>
                  </a:cubicBezTo>
                  <a:lnTo>
                    <a:pt x="1310" y="386"/>
                  </a:lnTo>
                  <a:cubicBezTo>
                    <a:pt x="1251" y="446"/>
                    <a:pt x="1191" y="517"/>
                    <a:pt x="1132" y="577"/>
                  </a:cubicBezTo>
                  <a:cubicBezTo>
                    <a:pt x="1013" y="731"/>
                    <a:pt x="894" y="874"/>
                    <a:pt x="774" y="1041"/>
                  </a:cubicBezTo>
                  <a:cubicBezTo>
                    <a:pt x="679" y="1160"/>
                    <a:pt x="572" y="1291"/>
                    <a:pt x="477" y="1422"/>
                  </a:cubicBezTo>
                  <a:cubicBezTo>
                    <a:pt x="405" y="1529"/>
                    <a:pt x="358" y="1648"/>
                    <a:pt x="298" y="1767"/>
                  </a:cubicBezTo>
                  <a:cubicBezTo>
                    <a:pt x="274" y="1827"/>
                    <a:pt x="227" y="1874"/>
                    <a:pt x="203" y="1934"/>
                  </a:cubicBezTo>
                  <a:cubicBezTo>
                    <a:pt x="143" y="2017"/>
                    <a:pt x="60" y="2124"/>
                    <a:pt x="36" y="2232"/>
                  </a:cubicBezTo>
                  <a:cubicBezTo>
                    <a:pt x="24" y="2255"/>
                    <a:pt x="24" y="2291"/>
                    <a:pt x="1" y="2303"/>
                  </a:cubicBezTo>
                  <a:cubicBezTo>
                    <a:pt x="1" y="2529"/>
                    <a:pt x="179" y="2708"/>
                    <a:pt x="417" y="2720"/>
                  </a:cubicBezTo>
                  <a:cubicBezTo>
                    <a:pt x="434" y="2722"/>
                    <a:pt x="450" y="2723"/>
                    <a:pt x="465" y="2723"/>
                  </a:cubicBezTo>
                  <a:cubicBezTo>
                    <a:pt x="534" y="2723"/>
                    <a:pt x="585" y="2701"/>
                    <a:pt x="643" y="2672"/>
                  </a:cubicBezTo>
                  <a:cubicBezTo>
                    <a:pt x="679" y="2696"/>
                    <a:pt x="703" y="2696"/>
                    <a:pt x="739" y="2696"/>
                  </a:cubicBezTo>
                  <a:cubicBezTo>
                    <a:pt x="834" y="2696"/>
                    <a:pt x="929" y="2660"/>
                    <a:pt x="1013" y="2613"/>
                  </a:cubicBezTo>
                  <a:cubicBezTo>
                    <a:pt x="1096" y="2577"/>
                    <a:pt x="1155" y="2529"/>
                    <a:pt x="1227" y="2482"/>
                  </a:cubicBezTo>
                  <a:cubicBezTo>
                    <a:pt x="1346" y="2410"/>
                    <a:pt x="1453" y="2315"/>
                    <a:pt x="1548" y="2232"/>
                  </a:cubicBezTo>
                  <a:cubicBezTo>
                    <a:pt x="1608" y="2172"/>
                    <a:pt x="1656" y="2101"/>
                    <a:pt x="1715" y="2041"/>
                  </a:cubicBezTo>
                  <a:cubicBezTo>
                    <a:pt x="1810" y="1934"/>
                    <a:pt x="1894" y="1815"/>
                    <a:pt x="1965" y="1708"/>
                  </a:cubicBezTo>
                  <a:cubicBezTo>
                    <a:pt x="2108" y="1529"/>
                    <a:pt x="2227" y="1350"/>
                    <a:pt x="2346" y="1160"/>
                  </a:cubicBezTo>
                  <a:cubicBezTo>
                    <a:pt x="2406" y="1089"/>
                    <a:pt x="2477" y="993"/>
                    <a:pt x="2525" y="910"/>
                  </a:cubicBezTo>
                  <a:cubicBezTo>
                    <a:pt x="2608" y="791"/>
                    <a:pt x="2608" y="588"/>
                    <a:pt x="2584" y="458"/>
                  </a:cubicBezTo>
                  <a:cubicBezTo>
                    <a:pt x="2548" y="338"/>
                    <a:pt x="2489" y="255"/>
                    <a:pt x="2418" y="172"/>
                  </a:cubicBezTo>
                  <a:cubicBezTo>
                    <a:pt x="2306" y="53"/>
                    <a:pt x="2158" y="0"/>
                    <a:pt x="2007"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0"/>
            <p:cNvSpPr/>
            <p:nvPr/>
          </p:nvSpPr>
          <p:spPr>
            <a:xfrm rot="-4136">
              <a:off x="2752216" y="3278504"/>
              <a:ext cx="56721" cy="68341"/>
            </a:xfrm>
            <a:custGeom>
              <a:rect b="b" l="l" r="r" t="t"/>
              <a:pathLst>
                <a:path extrusionOk="0" h="2735" w="2275">
                  <a:moveTo>
                    <a:pt x="460" y="1"/>
                  </a:moveTo>
                  <a:cubicBezTo>
                    <a:pt x="381" y="1"/>
                    <a:pt x="304" y="19"/>
                    <a:pt x="238" y="54"/>
                  </a:cubicBezTo>
                  <a:cubicBezTo>
                    <a:pt x="96" y="138"/>
                    <a:pt x="12" y="293"/>
                    <a:pt x="0" y="447"/>
                  </a:cubicBezTo>
                  <a:cubicBezTo>
                    <a:pt x="0" y="495"/>
                    <a:pt x="12" y="555"/>
                    <a:pt x="36" y="602"/>
                  </a:cubicBezTo>
                  <a:cubicBezTo>
                    <a:pt x="0" y="709"/>
                    <a:pt x="12" y="805"/>
                    <a:pt x="72" y="900"/>
                  </a:cubicBezTo>
                  <a:cubicBezTo>
                    <a:pt x="119" y="971"/>
                    <a:pt x="167" y="1067"/>
                    <a:pt x="215" y="1150"/>
                  </a:cubicBezTo>
                  <a:cubicBezTo>
                    <a:pt x="274" y="1293"/>
                    <a:pt x="310" y="1424"/>
                    <a:pt x="369" y="1555"/>
                  </a:cubicBezTo>
                  <a:cubicBezTo>
                    <a:pt x="405" y="1650"/>
                    <a:pt x="453" y="1709"/>
                    <a:pt x="488" y="1781"/>
                  </a:cubicBezTo>
                  <a:cubicBezTo>
                    <a:pt x="536" y="1840"/>
                    <a:pt x="584" y="1888"/>
                    <a:pt x="631" y="1948"/>
                  </a:cubicBezTo>
                  <a:cubicBezTo>
                    <a:pt x="667" y="2019"/>
                    <a:pt x="715" y="2079"/>
                    <a:pt x="774" y="2138"/>
                  </a:cubicBezTo>
                  <a:lnTo>
                    <a:pt x="881" y="2245"/>
                  </a:lnTo>
                  <a:cubicBezTo>
                    <a:pt x="941" y="2305"/>
                    <a:pt x="989" y="2340"/>
                    <a:pt x="1048" y="2388"/>
                  </a:cubicBezTo>
                  <a:cubicBezTo>
                    <a:pt x="1131" y="2460"/>
                    <a:pt x="1227" y="2519"/>
                    <a:pt x="1322" y="2602"/>
                  </a:cubicBezTo>
                  <a:cubicBezTo>
                    <a:pt x="1346" y="2614"/>
                    <a:pt x="1370" y="2626"/>
                    <a:pt x="1405" y="2638"/>
                  </a:cubicBezTo>
                  <a:cubicBezTo>
                    <a:pt x="1441" y="2674"/>
                    <a:pt x="1500" y="2698"/>
                    <a:pt x="1560" y="2721"/>
                  </a:cubicBezTo>
                  <a:cubicBezTo>
                    <a:pt x="1608" y="2721"/>
                    <a:pt x="1667" y="2733"/>
                    <a:pt x="1727" y="2733"/>
                  </a:cubicBezTo>
                  <a:cubicBezTo>
                    <a:pt x="1735" y="2734"/>
                    <a:pt x="1744" y="2735"/>
                    <a:pt x="1752" y="2735"/>
                  </a:cubicBezTo>
                  <a:cubicBezTo>
                    <a:pt x="1879" y="2735"/>
                    <a:pt x="2030" y="2656"/>
                    <a:pt x="2120" y="2567"/>
                  </a:cubicBezTo>
                  <a:cubicBezTo>
                    <a:pt x="2215" y="2460"/>
                    <a:pt x="2274" y="2329"/>
                    <a:pt x="2274" y="2186"/>
                  </a:cubicBezTo>
                  <a:cubicBezTo>
                    <a:pt x="2274" y="2138"/>
                    <a:pt x="2274" y="2090"/>
                    <a:pt x="2262" y="2067"/>
                  </a:cubicBezTo>
                  <a:cubicBezTo>
                    <a:pt x="2262" y="2007"/>
                    <a:pt x="2251" y="1924"/>
                    <a:pt x="2203" y="1864"/>
                  </a:cubicBezTo>
                  <a:cubicBezTo>
                    <a:pt x="2203" y="1840"/>
                    <a:pt x="2191" y="1829"/>
                    <a:pt x="2179" y="1805"/>
                  </a:cubicBezTo>
                  <a:lnTo>
                    <a:pt x="2036" y="1626"/>
                  </a:lnTo>
                  <a:cubicBezTo>
                    <a:pt x="1977" y="1555"/>
                    <a:pt x="1941" y="1495"/>
                    <a:pt x="1881" y="1424"/>
                  </a:cubicBezTo>
                  <a:cubicBezTo>
                    <a:pt x="1786" y="1305"/>
                    <a:pt x="1703" y="1197"/>
                    <a:pt x="1596" y="1078"/>
                  </a:cubicBezTo>
                  <a:cubicBezTo>
                    <a:pt x="1548" y="1019"/>
                    <a:pt x="1489" y="971"/>
                    <a:pt x="1429" y="912"/>
                  </a:cubicBezTo>
                  <a:cubicBezTo>
                    <a:pt x="1370" y="852"/>
                    <a:pt x="1298" y="816"/>
                    <a:pt x="1239" y="769"/>
                  </a:cubicBezTo>
                  <a:lnTo>
                    <a:pt x="1203" y="733"/>
                  </a:lnTo>
                  <a:cubicBezTo>
                    <a:pt x="1119" y="650"/>
                    <a:pt x="1012" y="543"/>
                    <a:pt x="929" y="435"/>
                  </a:cubicBezTo>
                  <a:cubicBezTo>
                    <a:pt x="929" y="293"/>
                    <a:pt x="822" y="126"/>
                    <a:pt x="691" y="54"/>
                  </a:cubicBezTo>
                  <a:cubicBezTo>
                    <a:pt x="619" y="19"/>
                    <a:pt x="539" y="1"/>
                    <a:pt x="460"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0"/>
            <p:cNvSpPr/>
            <p:nvPr/>
          </p:nvSpPr>
          <p:spPr>
            <a:xfrm>
              <a:off x="2646750" y="3045025"/>
              <a:ext cx="83950" cy="86250"/>
            </a:xfrm>
            <a:custGeom>
              <a:rect b="b" l="l" r="r" t="t"/>
              <a:pathLst>
                <a:path extrusionOk="0" h="3450" w="3358">
                  <a:moveTo>
                    <a:pt x="1712" y="0"/>
                  </a:moveTo>
                  <a:cubicBezTo>
                    <a:pt x="1669" y="0"/>
                    <a:pt x="1626" y="2"/>
                    <a:pt x="1584" y="5"/>
                  </a:cubicBezTo>
                  <a:cubicBezTo>
                    <a:pt x="1465" y="17"/>
                    <a:pt x="1346" y="41"/>
                    <a:pt x="1239" y="77"/>
                  </a:cubicBezTo>
                  <a:cubicBezTo>
                    <a:pt x="1120" y="124"/>
                    <a:pt x="1001" y="172"/>
                    <a:pt x="905" y="232"/>
                  </a:cubicBezTo>
                  <a:cubicBezTo>
                    <a:pt x="774" y="291"/>
                    <a:pt x="679" y="363"/>
                    <a:pt x="572" y="458"/>
                  </a:cubicBezTo>
                  <a:cubicBezTo>
                    <a:pt x="346" y="648"/>
                    <a:pt x="155" y="898"/>
                    <a:pt x="84" y="1184"/>
                  </a:cubicBezTo>
                  <a:cubicBezTo>
                    <a:pt x="48" y="1244"/>
                    <a:pt x="48" y="1303"/>
                    <a:pt x="36" y="1363"/>
                  </a:cubicBezTo>
                  <a:cubicBezTo>
                    <a:pt x="36" y="1434"/>
                    <a:pt x="24" y="1529"/>
                    <a:pt x="24" y="1601"/>
                  </a:cubicBezTo>
                  <a:lnTo>
                    <a:pt x="24" y="1708"/>
                  </a:lnTo>
                  <a:cubicBezTo>
                    <a:pt x="24" y="1767"/>
                    <a:pt x="12" y="1827"/>
                    <a:pt x="0" y="1887"/>
                  </a:cubicBezTo>
                  <a:lnTo>
                    <a:pt x="0" y="1922"/>
                  </a:lnTo>
                  <a:cubicBezTo>
                    <a:pt x="24" y="2018"/>
                    <a:pt x="24" y="2089"/>
                    <a:pt x="36" y="2172"/>
                  </a:cubicBezTo>
                  <a:cubicBezTo>
                    <a:pt x="48" y="2279"/>
                    <a:pt x="96" y="2410"/>
                    <a:pt x="143" y="2518"/>
                  </a:cubicBezTo>
                  <a:cubicBezTo>
                    <a:pt x="227" y="2732"/>
                    <a:pt x="358" y="2910"/>
                    <a:pt x="536" y="3041"/>
                  </a:cubicBezTo>
                  <a:cubicBezTo>
                    <a:pt x="620" y="3101"/>
                    <a:pt x="691" y="3161"/>
                    <a:pt x="774" y="3208"/>
                  </a:cubicBezTo>
                  <a:cubicBezTo>
                    <a:pt x="822" y="3244"/>
                    <a:pt x="870" y="3268"/>
                    <a:pt x="917" y="3280"/>
                  </a:cubicBezTo>
                  <a:cubicBezTo>
                    <a:pt x="1012" y="3327"/>
                    <a:pt x="1155" y="3375"/>
                    <a:pt x="1274" y="3399"/>
                  </a:cubicBezTo>
                  <a:cubicBezTo>
                    <a:pt x="1372" y="3428"/>
                    <a:pt x="1478" y="3449"/>
                    <a:pt x="1586" y="3449"/>
                  </a:cubicBezTo>
                  <a:cubicBezTo>
                    <a:pt x="1609" y="3449"/>
                    <a:pt x="1632" y="3448"/>
                    <a:pt x="1655" y="3446"/>
                  </a:cubicBezTo>
                  <a:cubicBezTo>
                    <a:pt x="1810" y="3446"/>
                    <a:pt x="1953" y="3434"/>
                    <a:pt x="2084" y="3387"/>
                  </a:cubicBezTo>
                  <a:cubicBezTo>
                    <a:pt x="2191" y="3363"/>
                    <a:pt x="2286" y="3315"/>
                    <a:pt x="2382" y="3268"/>
                  </a:cubicBezTo>
                  <a:cubicBezTo>
                    <a:pt x="2441" y="3232"/>
                    <a:pt x="2501" y="3208"/>
                    <a:pt x="2548" y="3172"/>
                  </a:cubicBezTo>
                  <a:cubicBezTo>
                    <a:pt x="2667" y="3101"/>
                    <a:pt x="2786" y="3030"/>
                    <a:pt x="2882" y="2922"/>
                  </a:cubicBezTo>
                  <a:cubicBezTo>
                    <a:pt x="2941" y="2863"/>
                    <a:pt x="2977" y="2791"/>
                    <a:pt x="3025" y="2732"/>
                  </a:cubicBezTo>
                  <a:lnTo>
                    <a:pt x="3120" y="2601"/>
                  </a:lnTo>
                  <a:cubicBezTo>
                    <a:pt x="3179" y="2482"/>
                    <a:pt x="3239" y="2363"/>
                    <a:pt x="3263" y="2220"/>
                  </a:cubicBezTo>
                  <a:cubicBezTo>
                    <a:pt x="3358" y="1815"/>
                    <a:pt x="3334" y="1398"/>
                    <a:pt x="3191" y="994"/>
                  </a:cubicBezTo>
                  <a:cubicBezTo>
                    <a:pt x="3156" y="898"/>
                    <a:pt x="3120" y="803"/>
                    <a:pt x="3072" y="720"/>
                  </a:cubicBezTo>
                  <a:lnTo>
                    <a:pt x="2941" y="541"/>
                  </a:lnTo>
                  <a:cubicBezTo>
                    <a:pt x="2858" y="434"/>
                    <a:pt x="2775" y="363"/>
                    <a:pt x="2667" y="291"/>
                  </a:cubicBezTo>
                  <a:cubicBezTo>
                    <a:pt x="2644" y="255"/>
                    <a:pt x="2596" y="232"/>
                    <a:pt x="2548" y="196"/>
                  </a:cubicBezTo>
                  <a:cubicBezTo>
                    <a:pt x="2489" y="172"/>
                    <a:pt x="2417" y="136"/>
                    <a:pt x="2358" y="113"/>
                  </a:cubicBezTo>
                  <a:cubicBezTo>
                    <a:pt x="2251" y="77"/>
                    <a:pt x="2144" y="41"/>
                    <a:pt x="2024" y="17"/>
                  </a:cubicBezTo>
                  <a:cubicBezTo>
                    <a:pt x="1923" y="9"/>
                    <a:pt x="1816" y="0"/>
                    <a:pt x="17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40"/>
          <p:cNvGrpSpPr/>
          <p:nvPr/>
        </p:nvGrpSpPr>
        <p:grpSpPr>
          <a:xfrm rot="-4964118">
            <a:off x="5361363" y="4006552"/>
            <a:ext cx="684553" cy="679516"/>
            <a:chOff x="1582325" y="3695000"/>
            <a:chExt cx="254825" cy="252950"/>
          </a:xfrm>
        </p:grpSpPr>
        <p:sp>
          <p:nvSpPr>
            <p:cNvPr id="1059" name="Google Shape;1059;p40"/>
            <p:cNvSpPr/>
            <p:nvPr/>
          </p:nvSpPr>
          <p:spPr>
            <a:xfrm>
              <a:off x="1759125" y="3786000"/>
              <a:ext cx="60450" cy="42600"/>
            </a:xfrm>
            <a:custGeom>
              <a:rect b="b" l="l" r="r" t="t"/>
              <a:pathLst>
                <a:path extrusionOk="0" h="1704" w="2418">
                  <a:moveTo>
                    <a:pt x="1168" y="1"/>
                  </a:moveTo>
                  <a:cubicBezTo>
                    <a:pt x="1049" y="1"/>
                    <a:pt x="930" y="1"/>
                    <a:pt x="811" y="13"/>
                  </a:cubicBezTo>
                  <a:cubicBezTo>
                    <a:pt x="751" y="37"/>
                    <a:pt x="668" y="37"/>
                    <a:pt x="608" y="49"/>
                  </a:cubicBezTo>
                  <a:cubicBezTo>
                    <a:pt x="287" y="96"/>
                    <a:pt x="37" y="370"/>
                    <a:pt x="1" y="692"/>
                  </a:cubicBezTo>
                  <a:lnTo>
                    <a:pt x="1" y="751"/>
                  </a:lnTo>
                  <a:cubicBezTo>
                    <a:pt x="1" y="1025"/>
                    <a:pt x="168" y="1299"/>
                    <a:pt x="418" y="1418"/>
                  </a:cubicBezTo>
                  <a:cubicBezTo>
                    <a:pt x="453" y="1442"/>
                    <a:pt x="477" y="1465"/>
                    <a:pt x="513" y="1489"/>
                  </a:cubicBezTo>
                  <a:cubicBezTo>
                    <a:pt x="668" y="1608"/>
                    <a:pt x="822" y="1644"/>
                    <a:pt x="1013" y="1680"/>
                  </a:cubicBezTo>
                  <a:cubicBezTo>
                    <a:pt x="1061" y="1704"/>
                    <a:pt x="1108" y="1704"/>
                    <a:pt x="1144" y="1704"/>
                  </a:cubicBezTo>
                  <a:cubicBezTo>
                    <a:pt x="1239" y="1704"/>
                    <a:pt x="1323" y="1704"/>
                    <a:pt x="1418" y="1680"/>
                  </a:cubicBezTo>
                  <a:cubicBezTo>
                    <a:pt x="1501" y="1668"/>
                    <a:pt x="1644" y="1644"/>
                    <a:pt x="1704" y="1608"/>
                  </a:cubicBezTo>
                  <a:cubicBezTo>
                    <a:pt x="1846" y="1537"/>
                    <a:pt x="1965" y="1465"/>
                    <a:pt x="2061" y="1323"/>
                  </a:cubicBezTo>
                  <a:cubicBezTo>
                    <a:pt x="2096" y="1263"/>
                    <a:pt x="2132" y="1227"/>
                    <a:pt x="2144" y="1168"/>
                  </a:cubicBezTo>
                  <a:cubicBezTo>
                    <a:pt x="2239" y="1120"/>
                    <a:pt x="2323" y="1049"/>
                    <a:pt x="2358" y="942"/>
                  </a:cubicBezTo>
                  <a:cubicBezTo>
                    <a:pt x="2418" y="751"/>
                    <a:pt x="2323" y="489"/>
                    <a:pt x="2120" y="430"/>
                  </a:cubicBezTo>
                  <a:cubicBezTo>
                    <a:pt x="2096" y="430"/>
                    <a:pt x="2073" y="418"/>
                    <a:pt x="2061" y="418"/>
                  </a:cubicBezTo>
                  <a:cubicBezTo>
                    <a:pt x="2013" y="346"/>
                    <a:pt x="1942" y="287"/>
                    <a:pt x="1858" y="227"/>
                  </a:cubicBezTo>
                  <a:cubicBezTo>
                    <a:pt x="1775" y="168"/>
                    <a:pt x="1668" y="108"/>
                    <a:pt x="1561" y="72"/>
                  </a:cubicBezTo>
                  <a:cubicBezTo>
                    <a:pt x="1549" y="72"/>
                    <a:pt x="1525" y="61"/>
                    <a:pt x="1489" y="61"/>
                  </a:cubicBezTo>
                  <a:cubicBezTo>
                    <a:pt x="1382" y="37"/>
                    <a:pt x="1263" y="1"/>
                    <a:pt x="1168" y="1"/>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0"/>
            <p:cNvSpPr/>
            <p:nvPr/>
          </p:nvSpPr>
          <p:spPr>
            <a:xfrm>
              <a:off x="1679075" y="3750800"/>
              <a:ext cx="58650" cy="43625"/>
            </a:xfrm>
            <a:custGeom>
              <a:rect b="b" l="l" r="r" t="t"/>
              <a:pathLst>
                <a:path extrusionOk="0" h="1745" w="2346">
                  <a:moveTo>
                    <a:pt x="972" y="0"/>
                  </a:moveTo>
                  <a:cubicBezTo>
                    <a:pt x="888" y="0"/>
                    <a:pt x="803" y="6"/>
                    <a:pt x="715" y="16"/>
                  </a:cubicBezTo>
                  <a:cubicBezTo>
                    <a:pt x="417" y="40"/>
                    <a:pt x="167" y="278"/>
                    <a:pt x="60" y="552"/>
                  </a:cubicBezTo>
                  <a:cubicBezTo>
                    <a:pt x="36" y="635"/>
                    <a:pt x="24" y="742"/>
                    <a:pt x="0" y="849"/>
                  </a:cubicBezTo>
                  <a:cubicBezTo>
                    <a:pt x="0" y="968"/>
                    <a:pt x="36" y="1088"/>
                    <a:pt x="84" y="1183"/>
                  </a:cubicBezTo>
                  <a:cubicBezTo>
                    <a:pt x="155" y="1338"/>
                    <a:pt x="238" y="1469"/>
                    <a:pt x="381" y="1564"/>
                  </a:cubicBezTo>
                  <a:cubicBezTo>
                    <a:pt x="465" y="1599"/>
                    <a:pt x="536" y="1647"/>
                    <a:pt x="631" y="1683"/>
                  </a:cubicBezTo>
                  <a:cubicBezTo>
                    <a:pt x="703" y="1707"/>
                    <a:pt x="857" y="1742"/>
                    <a:pt x="953" y="1742"/>
                  </a:cubicBezTo>
                  <a:cubicBezTo>
                    <a:pt x="991" y="1742"/>
                    <a:pt x="1031" y="1744"/>
                    <a:pt x="1070" y="1744"/>
                  </a:cubicBezTo>
                  <a:cubicBezTo>
                    <a:pt x="1130" y="1744"/>
                    <a:pt x="1188" y="1740"/>
                    <a:pt x="1238" y="1719"/>
                  </a:cubicBezTo>
                  <a:cubicBezTo>
                    <a:pt x="1334" y="1695"/>
                    <a:pt x="1417" y="1683"/>
                    <a:pt x="1512" y="1635"/>
                  </a:cubicBezTo>
                  <a:cubicBezTo>
                    <a:pt x="1572" y="1635"/>
                    <a:pt x="1631" y="1623"/>
                    <a:pt x="1691" y="1623"/>
                  </a:cubicBezTo>
                  <a:cubicBezTo>
                    <a:pt x="1953" y="1588"/>
                    <a:pt x="2179" y="1385"/>
                    <a:pt x="2262" y="1147"/>
                  </a:cubicBezTo>
                  <a:cubicBezTo>
                    <a:pt x="2346" y="968"/>
                    <a:pt x="2322" y="766"/>
                    <a:pt x="2250" y="587"/>
                  </a:cubicBezTo>
                  <a:cubicBezTo>
                    <a:pt x="2155" y="337"/>
                    <a:pt x="1941" y="195"/>
                    <a:pt x="1691" y="135"/>
                  </a:cubicBezTo>
                  <a:lnTo>
                    <a:pt x="1334" y="40"/>
                  </a:lnTo>
                  <a:cubicBezTo>
                    <a:pt x="1208" y="12"/>
                    <a:pt x="1091" y="0"/>
                    <a:pt x="972" y="0"/>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0"/>
            <p:cNvSpPr/>
            <p:nvPr/>
          </p:nvSpPr>
          <p:spPr>
            <a:xfrm>
              <a:off x="1582325" y="3745050"/>
              <a:ext cx="42300" cy="34725"/>
            </a:xfrm>
            <a:custGeom>
              <a:rect b="b" l="l" r="r" t="t"/>
              <a:pathLst>
                <a:path extrusionOk="0" h="1389" w="1692">
                  <a:moveTo>
                    <a:pt x="811" y="0"/>
                  </a:moveTo>
                  <a:cubicBezTo>
                    <a:pt x="715" y="0"/>
                    <a:pt x="629" y="30"/>
                    <a:pt x="536" y="67"/>
                  </a:cubicBezTo>
                  <a:cubicBezTo>
                    <a:pt x="477" y="103"/>
                    <a:pt x="441" y="139"/>
                    <a:pt x="382" y="163"/>
                  </a:cubicBezTo>
                  <a:cubicBezTo>
                    <a:pt x="358" y="163"/>
                    <a:pt x="358" y="186"/>
                    <a:pt x="346" y="186"/>
                  </a:cubicBezTo>
                  <a:cubicBezTo>
                    <a:pt x="286" y="198"/>
                    <a:pt x="227" y="222"/>
                    <a:pt x="179" y="270"/>
                  </a:cubicBezTo>
                  <a:cubicBezTo>
                    <a:pt x="84" y="341"/>
                    <a:pt x="24" y="484"/>
                    <a:pt x="1" y="615"/>
                  </a:cubicBezTo>
                  <a:cubicBezTo>
                    <a:pt x="1" y="627"/>
                    <a:pt x="1" y="639"/>
                    <a:pt x="24" y="675"/>
                  </a:cubicBezTo>
                  <a:cubicBezTo>
                    <a:pt x="24" y="746"/>
                    <a:pt x="36" y="806"/>
                    <a:pt x="60" y="877"/>
                  </a:cubicBezTo>
                  <a:cubicBezTo>
                    <a:pt x="96" y="925"/>
                    <a:pt x="108" y="960"/>
                    <a:pt x="144" y="996"/>
                  </a:cubicBezTo>
                  <a:cubicBezTo>
                    <a:pt x="167" y="1044"/>
                    <a:pt x="227" y="1091"/>
                    <a:pt x="274" y="1139"/>
                  </a:cubicBezTo>
                  <a:cubicBezTo>
                    <a:pt x="286" y="1139"/>
                    <a:pt x="298" y="1151"/>
                    <a:pt x="322" y="1163"/>
                  </a:cubicBezTo>
                  <a:cubicBezTo>
                    <a:pt x="417" y="1282"/>
                    <a:pt x="596" y="1389"/>
                    <a:pt x="763" y="1389"/>
                  </a:cubicBezTo>
                  <a:cubicBezTo>
                    <a:pt x="882" y="1389"/>
                    <a:pt x="989" y="1389"/>
                    <a:pt x="1108" y="1377"/>
                  </a:cubicBezTo>
                  <a:lnTo>
                    <a:pt x="1156" y="1377"/>
                  </a:lnTo>
                  <a:cubicBezTo>
                    <a:pt x="1215" y="1377"/>
                    <a:pt x="1251" y="1353"/>
                    <a:pt x="1310" y="1329"/>
                  </a:cubicBezTo>
                  <a:cubicBezTo>
                    <a:pt x="1358" y="1294"/>
                    <a:pt x="1417" y="1270"/>
                    <a:pt x="1465" y="1234"/>
                  </a:cubicBezTo>
                  <a:cubicBezTo>
                    <a:pt x="1548" y="1163"/>
                    <a:pt x="1608" y="1056"/>
                    <a:pt x="1656" y="960"/>
                  </a:cubicBezTo>
                  <a:cubicBezTo>
                    <a:pt x="1656" y="901"/>
                    <a:pt x="1668" y="853"/>
                    <a:pt x="1691" y="794"/>
                  </a:cubicBezTo>
                  <a:lnTo>
                    <a:pt x="1691" y="615"/>
                  </a:lnTo>
                  <a:cubicBezTo>
                    <a:pt x="1656" y="496"/>
                    <a:pt x="1608" y="389"/>
                    <a:pt x="1537" y="305"/>
                  </a:cubicBezTo>
                  <a:cubicBezTo>
                    <a:pt x="1429" y="186"/>
                    <a:pt x="1370" y="151"/>
                    <a:pt x="1227" y="79"/>
                  </a:cubicBezTo>
                  <a:cubicBezTo>
                    <a:pt x="1120" y="32"/>
                    <a:pt x="1001" y="8"/>
                    <a:pt x="894" y="8"/>
                  </a:cubicBezTo>
                  <a:cubicBezTo>
                    <a:pt x="865" y="3"/>
                    <a:pt x="837" y="0"/>
                    <a:pt x="811" y="0"/>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0"/>
            <p:cNvSpPr/>
            <p:nvPr/>
          </p:nvSpPr>
          <p:spPr>
            <a:xfrm>
              <a:off x="1618050" y="3822025"/>
              <a:ext cx="75925" cy="48850"/>
            </a:xfrm>
            <a:custGeom>
              <a:rect b="b" l="l" r="r" t="t"/>
              <a:pathLst>
                <a:path extrusionOk="0" h="1954" w="3037">
                  <a:moveTo>
                    <a:pt x="1405" y="1"/>
                  </a:moveTo>
                  <a:cubicBezTo>
                    <a:pt x="1286" y="1"/>
                    <a:pt x="1167" y="1"/>
                    <a:pt x="1048" y="24"/>
                  </a:cubicBezTo>
                  <a:cubicBezTo>
                    <a:pt x="977" y="36"/>
                    <a:pt x="881" y="48"/>
                    <a:pt x="810" y="84"/>
                  </a:cubicBezTo>
                  <a:cubicBezTo>
                    <a:pt x="703" y="96"/>
                    <a:pt x="620" y="132"/>
                    <a:pt x="524" y="167"/>
                  </a:cubicBezTo>
                  <a:cubicBezTo>
                    <a:pt x="239" y="286"/>
                    <a:pt x="36" y="572"/>
                    <a:pt x="0" y="894"/>
                  </a:cubicBezTo>
                  <a:lnTo>
                    <a:pt x="0" y="989"/>
                  </a:lnTo>
                  <a:cubicBezTo>
                    <a:pt x="0" y="1108"/>
                    <a:pt x="36" y="1227"/>
                    <a:pt x="119" y="1322"/>
                  </a:cubicBezTo>
                  <a:cubicBezTo>
                    <a:pt x="179" y="1477"/>
                    <a:pt x="286" y="1608"/>
                    <a:pt x="417" y="1703"/>
                  </a:cubicBezTo>
                  <a:cubicBezTo>
                    <a:pt x="524" y="1787"/>
                    <a:pt x="631" y="1846"/>
                    <a:pt x="750" y="1882"/>
                  </a:cubicBezTo>
                  <a:cubicBezTo>
                    <a:pt x="750" y="1882"/>
                    <a:pt x="989" y="1953"/>
                    <a:pt x="1072" y="1953"/>
                  </a:cubicBezTo>
                  <a:lnTo>
                    <a:pt x="1227" y="1953"/>
                  </a:lnTo>
                  <a:cubicBezTo>
                    <a:pt x="1465" y="1953"/>
                    <a:pt x="1667" y="1906"/>
                    <a:pt x="1882" y="1822"/>
                  </a:cubicBezTo>
                  <a:cubicBezTo>
                    <a:pt x="1953" y="1787"/>
                    <a:pt x="2024" y="1739"/>
                    <a:pt x="2084" y="1679"/>
                  </a:cubicBezTo>
                  <a:lnTo>
                    <a:pt x="2144" y="1679"/>
                  </a:lnTo>
                  <a:cubicBezTo>
                    <a:pt x="2174" y="1684"/>
                    <a:pt x="2205" y="1687"/>
                    <a:pt x="2235" y="1687"/>
                  </a:cubicBezTo>
                  <a:cubicBezTo>
                    <a:pt x="2347" y="1687"/>
                    <a:pt x="2457" y="1655"/>
                    <a:pt x="2560" y="1608"/>
                  </a:cubicBezTo>
                  <a:lnTo>
                    <a:pt x="2655" y="1548"/>
                  </a:lnTo>
                  <a:lnTo>
                    <a:pt x="2739" y="1489"/>
                  </a:lnTo>
                  <a:cubicBezTo>
                    <a:pt x="2906" y="1358"/>
                    <a:pt x="3025" y="1156"/>
                    <a:pt x="3036" y="929"/>
                  </a:cubicBezTo>
                  <a:lnTo>
                    <a:pt x="3036" y="858"/>
                  </a:lnTo>
                  <a:cubicBezTo>
                    <a:pt x="3036" y="417"/>
                    <a:pt x="2703" y="48"/>
                    <a:pt x="2286" y="24"/>
                  </a:cubicBezTo>
                  <a:lnTo>
                    <a:pt x="2179" y="24"/>
                  </a:lnTo>
                  <a:cubicBezTo>
                    <a:pt x="2060" y="24"/>
                    <a:pt x="1929" y="1"/>
                    <a:pt x="1810" y="1"/>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0"/>
            <p:cNvSpPr/>
            <p:nvPr/>
          </p:nvSpPr>
          <p:spPr>
            <a:xfrm>
              <a:off x="1749025" y="3695000"/>
              <a:ext cx="63425" cy="44650"/>
            </a:xfrm>
            <a:custGeom>
              <a:rect b="b" l="l" r="r" t="t"/>
              <a:pathLst>
                <a:path extrusionOk="0" h="1786" w="2537">
                  <a:moveTo>
                    <a:pt x="924" y="1"/>
                  </a:moveTo>
                  <a:cubicBezTo>
                    <a:pt x="860" y="1"/>
                    <a:pt x="792" y="4"/>
                    <a:pt x="715" y="10"/>
                  </a:cubicBezTo>
                  <a:cubicBezTo>
                    <a:pt x="584" y="21"/>
                    <a:pt x="405" y="117"/>
                    <a:pt x="322" y="188"/>
                  </a:cubicBezTo>
                  <a:cubicBezTo>
                    <a:pt x="262" y="236"/>
                    <a:pt x="214" y="295"/>
                    <a:pt x="155" y="355"/>
                  </a:cubicBezTo>
                  <a:lnTo>
                    <a:pt x="143" y="379"/>
                  </a:lnTo>
                  <a:cubicBezTo>
                    <a:pt x="48" y="486"/>
                    <a:pt x="0" y="641"/>
                    <a:pt x="0" y="819"/>
                  </a:cubicBezTo>
                  <a:cubicBezTo>
                    <a:pt x="0" y="855"/>
                    <a:pt x="0" y="891"/>
                    <a:pt x="36" y="950"/>
                  </a:cubicBezTo>
                  <a:cubicBezTo>
                    <a:pt x="48" y="1081"/>
                    <a:pt x="107" y="1200"/>
                    <a:pt x="203" y="1307"/>
                  </a:cubicBezTo>
                  <a:cubicBezTo>
                    <a:pt x="322" y="1474"/>
                    <a:pt x="500" y="1593"/>
                    <a:pt x="691" y="1665"/>
                  </a:cubicBezTo>
                  <a:cubicBezTo>
                    <a:pt x="750" y="1676"/>
                    <a:pt x="798" y="1688"/>
                    <a:pt x="857" y="1712"/>
                  </a:cubicBezTo>
                  <a:cubicBezTo>
                    <a:pt x="929" y="1736"/>
                    <a:pt x="1012" y="1748"/>
                    <a:pt x="1107" y="1772"/>
                  </a:cubicBezTo>
                  <a:cubicBezTo>
                    <a:pt x="1176" y="1779"/>
                    <a:pt x="1253" y="1785"/>
                    <a:pt x="1333" y="1785"/>
                  </a:cubicBezTo>
                  <a:cubicBezTo>
                    <a:pt x="1391" y="1785"/>
                    <a:pt x="1452" y="1782"/>
                    <a:pt x="1512" y="1772"/>
                  </a:cubicBezTo>
                  <a:cubicBezTo>
                    <a:pt x="1631" y="1748"/>
                    <a:pt x="1750" y="1700"/>
                    <a:pt x="1869" y="1665"/>
                  </a:cubicBezTo>
                  <a:cubicBezTo>
                    <a:pt x="1953" y="1629"/>
                    <a:pt x="2024" y="1569"/>
                    <a:pt x="2084" y="1510"/>
                  </a:cubicBezTo>
                  <a:cubicBezTo>
                    <a:pt x="2239" y="1462"/>
                    <a:pt x="2358" y="1391"/>
                    <a:pt x="2429" y="1272"/>
                  </a:cubicBezTo>
                  <a:cubicBezTo>
                    <a:pt x="2489" y="1188"/>
                    <a:pt x="2524" y="1081"/>
                    <a:pt x="2536" y="974"/>
                  </a:cubicBezTo>
                  <a:lnTo>
                    <a:pt x="2536" y="891"/>
                  </a:lnTo>
                  <a:cubicBezTo>
                    <a:pt x="2536" y="855"/>
                    <a:pt x="2524" y="831"/>
                    <a:pt x="2524" y="795"/>
                  </a:cubicBezTo>
                  <a:cubicBezTo>
                    <a:pt x="2500" y="676"/>
                    <a:pt x="2465" y="593"/>
                    <a:pt x="2381" y="498"/>
                  </a:cubicBezTo>
                  <a:cubicBezTo>
                    <a:pt x="2322" y="450"/>
                    <a:pt x="2286" y="414"/>
                    <a:pt x="2239" y="367"/>
                  </a:cubicBezTo>
                  <a:lnTo>
                    <a:pt x="2143" y="319"/>
                  </a:lnTo>
                  <a:lnTo>
                    <a:pt x="2084" y="295"/>
                  </a:lnTo>
                  <a:cubicBezTo>
                    <a:pt x="2024" y="260"/>
                    <a:pt x="1953" y="236"/>
                    <a:pt x="1893" y="212"/>
                  </a:cubicBezTo>
                  <a:cubicBezTo>
                    <a:pt x="1834" y="176"/>
                    <a:pt x="1774" y="141"/>
                    <a:pt x="1703" y="129"/>
                  </a:cubicBezTo>
                  <a:lnTo>
                    <a:pt x="1655" y="117"/>
                  </a:lnTo>
                  <a:lnTo>
                    <a:pt x="1429" y="69"/>
                  </a:lnTo>
                  <a:cubicBezTo>
                    <a:pt x="1310" y="45"/>
                    <a:pt x="1215" y="21"/>
                    <a:pt x="1107" y="10"/>
                  </a:cubicBezTo>
                  <a:cubicBezTo>
                    <a:pt x="1048" y="4"/>
                    <a:pt x="988" y="1"/>
                    <a:pt x="924" y="1"/>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0"/>
            <p:cNvSpPr/>
            <p:nvPr/>
          </p:nvSpPr>
          <p:spPr>
            <a:xfrm>
              <a:off x="1779675" y="3863325"/>
              <a:ext cx="57475" cy="44450"/>
            </a:xfrm>
            <a:custGeom>
              <a:rect b="b" l="l" r="r" t="t"/>
              <a:pathLst>
                <a:path extrusionOk="0" h="1778" w="2299">
                  <a:moveTo>
                    <a:pt x="1196" y="1"/>
                  </a:moveTo>
                  <a:cubicBezTo>
                    <a:pt x="1091" y="1"/>
                    <a:pt x="992" y="24"/>
                    <a:pt x="893" y="63"/>
                  </a:cubicBezTo>
                  <a:lnTo>
                    <a:pt x="858" y="75"/>
                  </a:lnTo>
                  <a:lnTo>
                    <a:pt x="834" y="99"/>
                  </a:lnTo>
                  <a:cubicBezTo>
                    <a:pt x="608" y="99"/>
                    <a:pt x="429" y="158"/>
                    <a:pt x="286" y="277"/>
                  </a:cubicBezTo>
                  <a:cubicBezTo>
                    <a:pt x="167" y="361"/>
                    <a:pt x="84" y="468"/>
                    <a:pt x="48" y="599"/>
                  </a:cubicBezTo>
                  <a:cubicBezTo>
                    <a:pt x="12" y="694"/>
                    <a:pt x="0" y="777"/>
                    <a:pt x="0" y="873"/>
                  </a:cubicBezTo>
                  <a:cubicBezTo>
                    <a:pt x="0" y="992"/>
                    <a:pt x="12" y="1087"/>
                    <a:pt x="84" y="1182"/>
                  </a:cubicBezTo>
                  <a:cubicBezTo>
                    <a:pt x="143" y="1301"/>
                    <a:pt x="215" y="1420"/>
                    <a:pt x="346" y="1492"/>
                  </a:cubicBezTo>
                  <a:cubicBezTo>
                    <a:pt x="548" y="1682"/>
                    <a:pt x="834" y="1742"/>
                    <a:pt x="1132" y="1778"/>
                  </a:cubicBezTo>
                  <a:lnTo>
                    <a:pt x="1191" y="1778"/>
                  </a:lnTo>
                  <a:cubicBezTo>
                    <a:pt x="1263" y="1766"/>
                    <a:pt x="1346" y="1766"/>
                    <a:pt x="1441" y="1766"/>
                  </a:cubicBezTo>
                  <a:cubicBezTo>
                    <a:pt x="1489" y="1742"/>
                    <a:pt x="1548" y="1742"/>
                    <a:pt x="1584" y="1730"/>
                  </a:cubicBezTo>
                  <a:cubicBezTo>
                    <a:pt x="1858" y="1659"/>
                    <a:pt x="2048" y="1551"/>
                    <a:pt x="2144" y="1385"/>
                  </a:cubicBezTo>
                  <a:cubicBezTo>
                    <a:pt x="2179" y="1313"/>
                    <a:pt x="2227" y="1242"/>
                    <a:pt x="2263" y="1147"/>
                  </a:cubicBezTo>
                  <a:cubicBezTo>
                    <a:pt x="2286" y="1063"/>
                    <a:pt x="2298" y="968"/>
                    <a:pt x="2298" y="885"/>
                  </a:cubicBezTo>
                  <a:cubicBezTo>
                    <a:pt x="2298" y="777"/>
                    <a:pt x="2286" y="670"/>
                    <a:pt x="2251" y="575"/>
                  </a:cubicBezTo>
                  <a:cubicBezTo>
                    <a:pt x="2203" y="456"/>
                    <a:pt x="2108" y="337"/>
                    <a:pt x="1989" y="254"/>
                  </a:cubicBezTo>
                  <a:cubicBezTo>
                    <a:pt x="1786" y="99"/>
                    <a:pt x="1513" y="4"/>
                    <a:pt x="1263" y="4"/>
                  </a:cubicBezTo>
                  <a:cubicBezTo>
                    <a:pt x="1240" y="2"/>
                    <a:pt x="1218" y="1"/>
                    <a:pt x="1196" y="1"/>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0"/>
            <p:cNvSpPr/>
            <p:nvPr/>
          </p:nvSpPr>
          <p:spPr>
            <a:xfrm>
              <a:off x="1719250" y="3912400"/>
              <a:ext cx="44375" cy="35550"/>
            </a:xfrm>
            <a:custGeom>
              <a:rect b="b" l="l" r="r" t="t"/>
              <a:pathLst>
                <a:path extrusionOk="0" h="1422" w="1775">
                  <a:moveTo>
                    <a:pt x="782" y="1"/>
                  </a:moveTo>
                  <a:cubicBezTo>
                    <a:pt x="700" y="1"/>
                    <a:pt x="618" y="16"/>
                    <a:pt x="536" y="53"/>
                  </a:cubicBezTo>
                  <a:lnTo>
                    <a:pt x="405" y="136"/>
                  </a:lnTo>
                  <a:cubicBezTo>
                    <a:pt x="286" y="172"/>
                    <a:pt x="179" y="243"/>
                    <a:pt x="108" y="350"/>
                  </a:cubicBezTo>
                  <a:cubicBezTo>
                    <a:pt x="48" y="422"/>
                    <a:pt x="24" y="517"/>
                    <a:pt x="1" y="612"/>
                  </a:cubicBezTo>
                  <a:lnTo>
                    <a:pt x="1" y="672"/>
                  </a:lnTo>
                  <a:cubicBezTo>
                    <a:pt x="1" y="755"/>
                    <a:pt x="24" y="827"/>
                    <a:pt x="60" y="898"/>
                  </a:cubicBezTo>
                  <a:lnTo>
                    <a:pt x="96" y="946"/>
                  </a:lnTo>
                  <a:cubicBezTo>
                    <a:pt x="120" y="993"/>
                    <a:pt x="155" y="1053"/>
                    <a:pt x="179" y="1089"/>
                  </a:cubicBezTo>
                  <a:cubicBezTo>
                    <a:pt x="262" y="1184"/>
                    <a:pt x="358" y="1243"/>
                    <a:pt x="465" y="1291"/>
                  </a:cubicBezTo>
                  <a:lnTo>
                    <a:pt x="477" y="1303"/>
                  </a:lnTo>
                  <a:cubicBezTo>
                    <a:pt x="524" y="1327"/>
                    <a:pt x="572" y="1351"/>
                    <a:pt x="632" y="1362"/>
                  </a:cubicBezTo>
                  <a:cubicBezTo>
                    <a:pt x="715" y="1386"/>
                    <a:pt x="822" y="1422"/>
                    <a:pt x="929" y="1422"/>
                  </a:cubicBezTo>
                  <a:cubicBezTo>
                    <a:pt x="1120" y="1422"/>
                    <a:pt x="1286" y="1386"/>
                    <a:pt x="1405" y="1315"/>
                  </a:cubicBezTo>
                  <a:cubicBezTo>
                    <a:pt x="1513" y="1267"/>
                    <a:pt x="1596" y="1196"/>
                    <a:pt x="1655" y="1112"/>
                  </a:cubicBezTo>
                  <a:cubicBezTo>
                    <a:pt x="1691" y="1065"/>
                    <a:pt x="1703" y="1017"/>
                    <a:pt x="1727" y="970"/>
                  </a:cubicBezTo>
                  <a:cubicBezTo>
                    <a:pt x="1763" y="910"/>
                    <a:pt x="1775" y="827"/>
                    <a:pt x="1775" y="755"/>
                  </a:cubicBezTo>
                  <a:cubicBezTo>
                    <a:pt x="1775" y="660"/>
                    <a:pt x="1763" y="577"/>
                    <a:pt x="1715" y="517"/>
                  </a:cubicBezTo>
                  <a:cubicBezTo>
                    <a:pt x="1644" y="398"/>
                    <a:pt x="1596" y="315"/>
                    <a:pt x="1477" y="231"/>
                  </a:cubicBezTo>
                  <a:cubicBezTo>
                    <a:pt x="1417" y="184"/>
                    <a:pt x="1346" y="136"/>
                    <a:pt x="1274" y="112"/>
                  </a:cubicBezTo>
                  <a:lnTo>
                    <a:pt x="1239" y="100"/>
                  </a:lnTo>
                  <a:cubicBezTo>
                    <a:pt x="1108" y="17"/>
                    <a:pt x="953" y="5"/>
                    <a:pt x="858" y="5"/>
                  </a:cubicBezTo>
                  <a:cubicBezTo>
                    <a:pt x="832" y="2"/>
                    <a:pt x="807" y="1"/>
                    <a:pt x="782" y="1"/>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 name="Google Shape;1066;p40"/>
          <p:cNvGrpSpPr/>
          <p:nvPr/>
        </p:nvGrpSpPr>
        <p:grpSpPr>
          <a:xfrm flipH="1" rot="2700000">
            <a:off x="-796695" y="-338491"/>
            <a:ext cx="1882894" cy="2778941"/>
            <a:chOff x="5765984" y="1914543"/>
            <a:chExt cx="1248975" cy="1843347"/>
          </a:xfrm>
        </p:grpSpPr>
        <p:sp>
          <p:nvSpPr>
            <p:cNvPr id="1067" name="Google Shape;1067;p40"/>
            <p:cNvSpPr/>
            <p:nvPr/>
          </p:nvSpPr>
          <p:spPr>
            <a:xfrm rot="10105750">
              <a:off x="5926196" y="1990477"/>
              <a:ext cx="928550" cy="1691478"/>
            </a:xfrm>
            <a:custGeom>
              <a:rect b="b" l="l" r="r" t="t"/>
              <a:pathLst>
                <a:path extrusionOk="0" h="39672" w="21777">
                  <a:moveTo>
                    <a:pt x="8978" y="17931"/>
                  </a:moveTo>
                  <a:cubicBezTo>
                    <a:pt x="9001" y="17979"/>
                    <a:pt x="9013" y="18003"/>
                    <a:pt x="9025" y="18038"/>
                  </a:cubicBezTo>
                  <a:lnTo>
                    <a:pt x="9097" y="18193"/>
                  </a:lnTo>
                  <a:lnTo>
                    <a:pt x="9180" y="18360"/>
                  </a:lnTo>
                  <a:cubicBezTo>
                    <a:pt x="9192" y="18384"/>
                    <a:pt x="9192" y="18407"/>
                    <a:pt x="9204" y="18419"/>
                  </a:cubicBezTo>
                  <a:lnTo>
                    <a:pt x="9204" y="18431"/>
                  </a:lnTo>
                  <a:cubicBezTo>
                    <a:pt x="9216" y="18479"/>
                    <a:pt x="9240" y="18526"/>
                    <a:pt x="9252" y="18550"/>
                  </a:cubicBezTo>
                  <a:lnTo>
                    <a:pt x="9406" y="18907"/>
                  </a:lnTo>
                  <a:lnTo>
                    <a:pt x="9502" y="19086"/>
                  </a:lnTo>
                  <a:cubicBezTo>
                    <a:pt x="9525" y="19146"/>
                    <a:pt x="9573" y="19229"/>
                    <a:pt x="9609" y="19288"/>
                  </a:cubicBezTo>
                  <a:lnTo>
                    <a:pt x="9633" y="19348"/>
                  </a:lnTo>
                  <a:lnTo>
                    <a:pt x="9752" y="19550"/>
                  </a:lnTo>
                  <a:lnTo>
                    <a:pt x="9799" y="19646"/>
                  </a:lnTo>
                  <a:cubicBezTo>
                    <a:pt x="9859" y="19765"/>
                    <a:pt x="9942" y="19884"/>
                    <a:pt x="10002" y="19967"/>
                  </a:cubicBezTo>
                  <a:lnTo>
                    <a:pt x="10025" y="20003"/>
                  </a:lnTo>
                  <a:lnTo>
                    <a:pt x="10085" y="20086"/>
                  </a:lnTo>
                  <a:cubicBezTo>
                    <a:pt x="10144" y="20181"/>
                    <a:pt x="10204" y="20265"/>
                    <a:pt x="10287" y="20372"/>
                  </a:cubicBezTo>
                  <a:cubicBezTo>
                    <a:pt x="10275" y="20443"/>
                    <a:pt x="10264" y="20503"/>
                    <a:pt x="10264" y="20562"/>
                  </a:cubicBezTo>
                  <a:lnTo>
                    <a:pt x="10240" y="20610"/>
                  </a:lnTo>
                  <a:lnTo>
                    <a:pt x="10240" y="20622"/>
                  </a:lnTo>
                  <a:cubicBezTo>
                    <a:pt x="10228" y="20693"/>
                    <a:pt x="10216" y="20777"/>
                    <a:pt x="10204" y="20860"/>
                  </a:cubicBezTo>
                  <a:cubicBezTo>
                    <a:pt x="10204" y="20896"/>
                    <a:pt x="10180" y="20920"/>
                    <a:pt x="10180" y="20955"/>
                  </a:cubicBezTo>
                  <a:lnTo>
                    <a:pt x="10180" y="20967"/>
                  </a:lnTo>
                  <a:cubicBezTo>
                    <a:pt x="10180" y="21015"/>
                    <a:pt x="10168" y="21086"/>
                    <a:pt x="10168" y="21146"/>
                  </a:cubicBezTo>
                  <a:lnTo>
                    <a:pt x="10168" y="21253"/>
                  </a:lnTo>
                  <a:lnTo>
                    <a:pt x="10168" y="21551"/>
                  </a:lnTo>
                  <a:lnTo>
                    <a:pt x="10168" y="21705"/>
                  </a:lnTo>
                  <a:cubicBezTo>
                    <a:pt x="10180" y="21967"/>
                    <a:pt x="10204" y="22205"/>
                    <a:pt x="10216" y="22444"/>
                  </a:cubicBezTo>
                  <a:cubicBezTo>
                    <a:pt x="10240" y="22836"/>
                    <a:pt x="10299" y="23241"/>
                    <a:pt x="10347" y="23539"/>
                  </a:cubicBezTo>
                  <a:cubicBezTo>
                    <a:pt x="10383" y="23729"/>
                    <a:pt x="10418" y="23932"/>
                    <a:pt x="10478" y="24110"/>
                  </a:cubicBezTo>
                  <a:cubicBezTo>
                    <a:pt x="10287" y="24027"/>
                    <a:pt x="10097" y="23956"/>
                    <a:pt x="9847" y="23872"/>
                  </a:cubicBezTo>
                  <a:cubicBezTo>
                    <a:pt x="9823" y="23848"/>
                    <a:pt x="9811" y="23848"/>
                    <a:pt x="9799" y="23848"/>
                  </a:cubicBezTo>
                  <a:cubicBezTo>
                    <a:pt x="9752" y="23670"/>
                    <a:pt x="9704" y="23515"/>
                    <a:pt x="9680" y="23337"/>
                  </a:cubicBezTo>
                  <a:cubicBezTo>
                    <a:pt x="9633" y="23075"/>
                    <a:pt x="9549" y="22694"/>
                    <a:pt x="9490" y="22324"/>
                  </a:cubicBezTo>
                  <a:cubicBezTo>
                    <a:pt x="9406" y="21932"/>
                    <a:pt x="9359" y="21551"/>
                    <a:pt x="9299" y="21134"/>
                  </a:cubicBezTo>
                  <a:cubicBezTo>
                    <a:pt x="9192" y="20431"/>
                    <a:pt x="9109" y="19741"/>
                    <a:pt x="9037" y="18931"/>
                  </a:cubicBezTo>
                  <a:cubicBezTo>
                    <a:pt x="9025" y="18812"/>
                    <a:pt x="9013" y="18693"/>
                    <a:pt x="9013" y="18574"/>
                  </a:cubicBezTo>
                  <a:cubicBezTo>
                    <a:pt x="9001" y="18514"/>
                    <a:pt x="9001" y="18467"/>
                    <a:pt x="9001" y="18407"/>
                  </a:cubicBezTo>
                  <a:cubicBezTo>
                    <a:pt x="9001" y="18253"/>
                    <a:pt x="8978" y="18098"/>
                    <a:pt x="8978" y="17931"/>
                  </a:cubicBezTo>
                  <a:close/>
                  <a:moveTo>
                    <a:pt x="12919" y="0"/>
                  </a:moveTo>
                  <a:cubicBezTo>
                    <a:pt x="12859" y="0"/>
                    <a:pt x="12788" y="12"/>
                    <a:pt x="12740" y="60"/>
                  </a:cubicBezTo>
                  <a:cubicBezTo>
                    <a:pt x="12728" y="84"/>
                    <a:pt x="12704" y="96"/>
                    <a:pt x="12669" y="119"/>
                  </a:cubicBezTo>
                  <a:lnTo>
                    <a:pt x="12657" y="119"/>
                  </a:lnTo>
                  <a:cubicBezTo>
                    <a:pt x="12645" y="119"/>
                    <a:pt x="12621" y="131"/>
                    <a:pt x="12609" y="143"/>
                  </a:cubicBezTo>
                  <a:cubicBezTo>
                    <a:pt x="12550" y="203"/>
                    <a:pt x="12490" y="250"/>
                    <a:pt x="12442" y="298"/>
                  </a:cubicBezTo>
                  <a:lnTo>
                    <a:pt x="12240" y="500"/>
                  </a:lnTo>
                  <a:lnTo>
                    <a:pt x="12121" y="631"/>
                  </a:lnTo>
                  <a:lnTo>
                    <a:pt x="12002" y="774"/>
                  </a:lnTo>
                  <a:cubicBezTo>
                    <a:pt x="11835" y="953"/>
                    <a:pt x="11704" y="1143"/>
                    <a:pt x="11585" y="1310"/>
                  </a:cubicBezTo>
                  <a:cubicBezTo>
                    <a:pt x="11418" y="1548"/>
                    <a:pt x="11276" y="1798"/>
                    <a:pt x="11133" y="2024"/>
                  </a:cubicBezTo>
                  <a:lnTo>
                    <a:pt x="11073" y="2120"/>
                  </a:lnTo>
                  <a:cubicBezTo>
                    <a:pt x="11014" y="2227"/>
                    <a:pt x="10942" y="2358"/>
                    <a:pt x="10871" y="2501"/>
                  </a:cubicBezTo>
                  <a:lnTo>
                    <a:pt x="10704" y="2810"/>
                  </a:lnTo>
                  <a:lnTo>
                    <a:pt x="10537" y="3120"/>
                  </a:lnTo>
                  <a:cubicBezTo>
                    <a:pt x="10478" y="3215"/>
                    <a:pt x="10442" y="3310"/>
                    <a:pt x="10395" y="3405"/>
                  </a:cubicBezTo>
                  <a:lnTo>
                    <a:pt x="10395" y="3417"/>
                  </a:lnTo>
                  <a:lnTo>
                    <a:pt x="10347" y="3525"/>
                  </a:lnTo>
                  <a:lnTo>
                    <a:pt x="10299" y="3608"/>
                  </a:lnTo>
                  <a:lnTo>
                    <a:pt x="10287" y="3644"/>
                  </a:lnTo>
                  <a:lnTo>
                    <a:pt x="10275" y="3667"/>
                  </a:lnTo>
                  <a:cubicBezTo>
                    <a:pt x="10228" y="3775"/>
                    <a:pt x="10168" y="3894"/>
                    <a:pt x="10121" y="4001"/>
                  </a:cubicBezTo>
                  <a:cubicBezTo>
                    <a:pt x="10097" y="4084"/>
                    <a:pt x="10049" y="4191"/>
                    <a:pt x="10002" y="4287"/>
                  </a:cubicBezTo>
                  <a:cubicBezTo>
                    <a:pt x="9918" y="4489"/>
                    <a:pt x="9799" y="4727"/>
                    <a:pt x="9704" y="4965"/>
                  </a:cubicBezTo>
                  <a:cubicBezTo>
                    <a:pt x="9668" y="5037"/>
                    <a:pt x="9633" y="5132"/>
                    <a:pt x="9609" y="5203"/>
                  </a:cubicBezTo>
                  <a:cubicBezTo>
                    <a:pt x="9561" y="5299"/>
                    <a:pt x="9525" y="5394"/>
                    <a:pt x="9490" y="5489"/>
                  </a:cubicBezTo>
                  <a:cubicBezTo>
                    <a:pt x="9382" y="5572"/>
                    <a:pt x="9263" y="5680"/>
                    <a:pt x="9144" y="5787"/>
                  </a:cubicBezTo>
                  <a:lnTo>
                    <a:pt x="9132" y="5799"/>
                  </a:lnTo>
                  <a:lnTo>
                    <a:pt x="9109" y="5811"/>
                  </a:lnTo>
                  <a:lnTo>
                    <a:pt x="9097" y="5834"/>
                  </a:lnTo>
                  <a:cubicBezTo>
                    <a:pt x="9025" y="5906"/>
                    <a:pt x="8954" y="5965"/>
                    <a:pt x="8871" y="6025"/>
                  </a:cubicBezTo>
                  <a:lnTo>
                    <a:pt x="8859" y="6037"/>
                  </a:lnTo>
                  <a:lnTo>
                    <a:pt x="8751" y="6108"/>
                  </a:lnTo>
                  <a:cubicBezTo>
                    <a:pt x="8656" y="6192"/>
                    <a:pt x="8561" y="6263"/>
                    <a:pt x="8454" y="6334"/>
                  </a:cubicBezTo>
                  <a:cubicBezTo>
                    <a:pt x="8394" y="6394"/>
                    <a:pt x="8323" y="6442"/>
                    <a:pt x="8263" y="6489"/>
                  </a:cubicBezTo>
                  <a:lnTo>
                    <a:pt x="8251" y="6501"/>
                  </a:lnTo>
                  <a:cubicBezTo>
                    <a:pt x="8216" y="6513"/>
                    <a:pt x="8180" y="6549"/>
                    <a:pt x="8144" y="6573"/>
                  </a:cubicBezTo>
                  <a:lnTo>
                    <a:pt x="8132" y="6584"/>
                  </a:lnTo>
                  <a:lnTo>
                    <a:pt x="8120" y="6584"/>
                  </a:lnTo>
                  <a:lnTo>
                    <a:pt x="8120" y="6573"/>
                  </a:lnTo>
                  <a:lnTo>
                    <a:pt x="8120" y="6561"/>
                  </a:lnTo>
                  <a:cubicBezTo>
                    <a:pt x="8097" y="6501"/>
                    <a:pt x="8061" y="6406"/>
                    <a:pt x="8013" y="6334"/>
                  </a:cubicBezTo>
                  <a:cubicBezTo>
                    <a:pt x="7942" y="6227"/>
                    <a:pt x="7882" y="6156"/>
                    <a:pt x="7823" y="6096"/>
                  </a:cubicBezTo>
                  <a:lnTo>
                    <a:pt x="7799" y="6084"/>
                  </a:lnTo>
                  <a:lnTo>
                    <a:pt x="7787" y="6072"/>
                  </a:lnTo>
                  <a:cubicBezTo>
                    <a:pt x="7739" y="6025"/>
                    <a:pt x="7704" y="5989"/>
                    <a:pt x="7656" y="5953"/>
                  </a:cubicBezTo>
                  <a:cubicBezTo>
                    <a:pt x="7501" y="5811"/>
                    <a:pt x="7358" y="5715"/>
                    <a:pt x="7227" y="5620"/>
                  </a:cubicBezTo>
                  <a:cubicBezTo>
                    <a:pt x="7085" y="5537"/>
                    <a:pt x="6942" y="5453"/>
                    <a:pt x="6787" y="5382"/>
                  </a:cubicBezTo>
                  <a:cubicBezTo>
                    <a:pt x="6608" y="5310"/>
                    <a:pt x="6370" y="5203"/>
                    <a:pt x="6108" y="5180"/>
                  </a:cubicBezTo>
                  <a:cubicBezTo>
                    <a:pt x="6073" y="5156"/>
                    <a:pt x="6061" y="5156"/>
                    <a:pt x="6037" y="5156"/>
                  </a:cubicBezTo>
                  <a:lnTo>
                    <a:pt x="6013" y="5156"/>
                  </a:lnTo>
                  <a:cubicBezTo>
                    <a:pt x="5953" y="5156"/>
                    <a:pt x="5894" y="5144"/>
                    <a:pt x="5823" y="5144"/>
                  </a:cubicBezTo>
                  <a:lnTo>
                    <a:pt x="5453" y="5144"/>
                  </a:lnTo>
                  <a:cubicBezTo>
                    <a:pt x="5168" y="5156"/>
                    <a:pt x="4941" y="5203"/>
                    <a:pt x="4751" y="5275"/>
                  </a:cubicBezTo>
                  <a:cubicBezTo>
                    <a:pt x="4560" y="5358"/>
                    <a:pt x="4394" y="5430"/>
                    <a:pt x="4251" y="5513"/>
                  </a:cubicBezTo>
                  <a:lnTo>
                    <a:pt x="4191" y="5549"/>
                  </a:lnTo>
                  <a:cubicBezTo>
                    <a:pt x="4132" y="5572"/>
                    <a:pt x="4084" y="5608"/>
                    <a:pt x="4037" y="5632"/>
                  </a:cubicBezTo>
                  <a:lnTo>
                    <a:pt x="3965" y="5691"/>
                  </a:lnTo>
                  <a:cubicBezTo>
                    <a:pt x="3894" y="5751"/>
                    <a:pt x="3798" y="5811"/>
                    <a:pt x="3727" y="5870"/>
                  </a:cubicBezTo>
                  <a:lnTo>
                    <a:pt x="3513" y="6049"/>
                  </a:lnTo>
                  <a:cubicBezTo>
                    <a:pt x="3453" y="6096"/>
                    <a:pt x="3417" y="6144"/>
                    <a:pt x="3358" y="6203"/>
                  </a:cubicBezTo>
                  <a:lnTo>
                    <a:pt x="3334" y="6215"/>
                  </a:lnTo>
                  <a:lnTo>
                    <a:pt x="3310" y="6251"/>
                  </a:lnTo>
                  <a:cubicBezTo>
                    <a:pt x="3275" y="6287"/>
                    <a:pt x="3239" y="6334"/>
                    <a:pt x="3191" y="6382"/>
                  </a:cubicBezTo>
                  <a:cubicBezTo>
                    <a:pt x="3179" y="6406"/>
                    <a:pt x="3156" y="6430"/>
                    <a:pt x="3144" y="6442"/>
                  </a:cubicBezTo>
                  <a:lnTo>
                    <a:pt x="3132" y="6453"/>
                  </a:lnTo>
                  <a:lnTo>
                    <a:pt x="3120" y="6465"/>
                  </a:lnTo>
                  <a:cubicBezTo>
                    <a:pt x="3084" y="6513"/>
                    <a:pt x="3048" y="6561"/>
                    <a:pt x="3013" y="6608"/>
                  </a:cubicBezTo>
                  <a:lnTo>
                    <a:pt x="2834" y="6846"/>
                  </a:lnTo>
                  <a:cubicBezTo>
                    <a:pt x="2786" y="6918"/>
                    <a:pt x="2727" y="6989"/>
                    <a:pt x="2679" y="7049"/>
                  </a:cubicBezTo>
                  <a:lnTo>
                    <a:pt x="2679" y="7061"/>
                  </a:lnTo>
                  <a:lnTo>
                    <a:pt x="2667" y="7085"/>
                  </a:lnTo>
                  <a:lnTo>
                    <a:pt x="2655" y="7108"/>
                  </a:lnTo>
                  <a:lnTo>
                    <a:pt x="2632" y="7156"/>
                  </a:lnTo>
                  <a:cubicBezTo>
                    <a:pt x="2584" y="7204"/>
                    <a:pt x="2536" y="7239"/>
                    <a:pt x="2513" y="7299"/>
                  </a:cubicBezTo>
                  <a:cubicBezTo>
                    <a:pt x="2334" y="7561"/>
                    <a:pt x="2132" y="7858"/>
                    <a:pt x="1917" y="8192"/>
                  </a:cubicBezTo>
                  <a:cubicBezTo>
                    <a:pt x="1596" y="8692"/>
                    <a:pt x="1298" y="9192"/>
                    <a:pt x="1000" y="9668"/>
                  </a:cubicBezTo>
                  <a:lnTo>
                    <a:pt x="1000" y="9680"/>
                  </a:lnTo>
                  <a:lnTo>
                    <a:pt x="870" y="9906"/>
                  </a:lnTo>
                  <a:cubicBezTo>
                    <a:pt x="762" y="10085"/>
                    <a:pt x="667" y="10252"/>
                    <a:pt x="548" y="10442"/>
                  </a:cubicBezTo>
                  <a:lnTo>
                    <a:pt x="524" y="10454"/>
                  </a:lnTo>
                  <a:lnTo>
                    <a:pt x="346" y="10728"/>
                  </a:lnTo>
                  <a:cubicBezTo>
                    <a:pt x="322" y="10752"/>
                    <a:pt x="298" y="10787"/>
                    <a:pt x="286" y="10811"/>
                  </a:cubicBezTo>
                  <a:lnTo>
                    <a:pt x="155" y="11037"/>
                  </a:lnTo>
                  <a:lnTo>
                    <a:pt x="143" y="11073"/>
                  </a:lnTo>
                  <a:cubicBezTo>
                    <a:pt x="96" y="11145"/>
                    <a:pt x="48" y="11240"/>
                    <a:pt x="48" y="11323"/>
                  </a:cubicBezTo>
                  <a:cubicBezTo>
                    <a:pt x="54" y="11342"/>
                    <a:pt x="60" y="11362"/>
                    <a:pt x="64" y="11379"/>
                  </a:cubicBezTo>
                  <a:lnTo>
                    <a:pt x="64" y="11379"/>
                  </a:lnTo>
                  <a:cubicBezTo>
                    <a:pt x="43" y="11373"/>
                    <a:pt x="23" y="11364"/>
                    <a:pt x="0" y="11347"/>
                  </a:cubicBezTo>
                  <a:lnTo>
                    <a:pt x="0" y="11347"/>
                  </a:lnTo>
                  <a:cubicBezTo>
                    <a:pt x="36" y="11401"/>
                    <a:pt x="55" y="11421"/>
                    <a:pt x="64" y="11421"/>
                  </a:cubicBezTo>
                  <a:cubicBezTo>
                    <a:pt x="72" y="11421"/>
                    <a:pt x="70" y="11403"/>
                    <a:pt x="64" y="11379"/>
                  </a:cubicBezTo>
                  <a:lnTo>
                    <a:pt x="64" y="11379"/>
                  </a:lnTo>
                  <a:cubicBezTo>
                    <a:pt x="88" y="11385"/>
                    <a:pt x="112" y="11388"/>
                    <a:pt x="143" y="11395"/>
                  </a:cubicBezTo>
                  <a:lnTo>
                    <a:pt x="358" y="11395"/>
                  </a:lnTo>
                  <a:cubicBezTo>
                    <a:pt x="453" y="11395"/>
                    <a:pt x="524" y="11406"/>
                    <a:pt x="596" y="11406"/>
                  </a:cubicBezTo>
                  <a:cubicBezTo>
                    <a:pt x="977" y="11442"/>
                    <a:pt x="1298" y="11466"/>
                    <a:pt x="1632" y="11490"/>
                  </a:cubicBezTo>
                  <a:lnTo>
                    <a:pt x="1751" y="11490"/>
                  </a:lnTo>
                  <a:cubicBezTo>
                    <a:pt x="2024" y="11502"/>
                    <a:pt x="2322" y="11514"/>
                    <a:pt x="2620" y="11526"/>
                  </a:cubicBezTo>
                  <a:cubicBezTo>
                    <a:pt x="2679" y="11526"/>
                    <a:pt x="2727" y="11549"/>
                    <a:pt x="2786" y="11549"/>
                  </a:cubicBezTo>
                  <a:lnTo>
                    <a:pt x="2798" y="11549"/>
                  </a:lnTo>
                  <a:cubicBezTo>
                    <a:pt x="2905" y="11549"/>
                    <a:pt x="3001" y="11561"/>
                    <a:pt x="3096" y="11561"/>
                  </a:cubicBezTo>
                  <a:cubicBezTo>
                    <a:pt x="3203" y="11561"/>
                    <a:pt x="3310" y="11573"/>
                    <a:pt x="3417" y="11573"/>
                  </a:cubicBezTo>
                  <a:lnTo>
                    <a:pt x="3667" y="11573"/>
                  </a:lnTo>
                  <a:cubicBezTo>
                    <a:pt x="3858" y="11561"/>
                    <a:pt x="4025" y="11561"/>
                    <a:pt x="4191" y="11526"/>
                  </a:cubicBezTo>
                  <a:cubicBezTo>
                    <a:pt x="4406" y="11502"/>
                    <a:pt x="4644" y="11454"/>
                    <a:pt x="4870" y="11383"/>
                  </a:cubicBezTo>
                  <a:cubicBezTo>
                    <a:pt x="5144" y="11287"/>
                    <a:pt x="5382" y="11192"/>
                    <a:pt x="5584" y="11073"/>
                  </a:cubicBezTo>
                  <a:cubicBezTo>
                    <a:pt x="5775" y="10966"/>
                    <a:pt x="5953" y="10835"/>
                    <a:pt x="6156" y="10680"/>
                  </a:cubicBezTo>
                  <a:cubicBezTo>
                    <a:pt x="6513" y="10394"/>
                    <a:pt x="6823" y="10037"/>
                    <a:pt x="7085" y="9644"/>
                  </a:cubicBezTo>
                  <a:cubicBezTo>
                    <a:pt x="7263" y="9382"/>
                    <a:pt x="7418" y="9073"/>
                    <a:pt x="7585" y="8692"/>
                  </a:cubicBezTo>
                  <a:cubicBezTo>
                    <a:pt x="7716" y="8358"/>
                    <a:pt x="7835" y="8037"/>
                    <a:pt x="7942" y="7716"/>
                  </a:cubicBezTo>
                  <a:cubicBezTo>
                    <a:pt x="7978" y="7644"/>
                    <a:pt x="8013" y="7573"/>
                    <a:pt x="8037" y="7501"/>
                  </a:cubicBezTo>
                  <a:cubicBezTo>
                    <a:pt x="8073" y="7454"/>
                    <a:pt x="8085" y="7394"/>
                    <a:pt x="8120" y="7346"/>
                  </a:cubicBezTo>
                  <a:lnTo>
                    <a:pt x="8120" y="7335"/>
                  </a:lnTo>
                  <a:lnTo>
                    <a:pt x="8144" y="7275"/>
                  </a:lnTo>
                  <a:cubicBezTo>
                    <a:pt x="8156" y="7239"/>
                    <a:pt x="8180" y="7227"/>
                    <a:pt x="8192" y="7204"/>
                  </a:cubicBezTo>
                  <a:cubicBezTo>
                    <a:pt x="8216" y="7168"/>
                    <a:pt x="8251" y="7156"/>
                    <a:pt x="8275" y="7120"/>
                  </a:cubicBezTo>
                  <a:lnTo>
                    <a:pt x="8359" y="7061"/>
                  </a:lnTo>
                  <a:cubicBezTo>
                    <a:pt x="8442" y="6989"/>
                    <a:pt x="8549" y="6906"/>
                    <a:pt x="8632" y="6823"/>
                  </a:cubicBezTo>
                  <a:lnTo>
                    <a:pt x="8656" y="6823"/>
                  </a:lnTo>
                  <a:lnTo>
                    <a:pt x="8716" y="6763"/>
                  </a:lnTo>
                  <a:cubicBezTo>
                    <a:pt x="8787" y="6704"/>
                    <a:pt x="8847" y="6632"/>
                    <a:pt x="8930" y="6561"/>
                  </a:cubicBezTo>
                  <a:lnTo>
                    <a:pt x="9013" y="6501"/>
                  </a:lnTo>
                  <a:lnTo>
                    <a:pt x="9017" y="6497"/>
                  </a:lnTo>
                  <a:lnTo>
                    <a:pt x="9013" y="6513"/>
                  </a:lnTo>
                  <a:lnTo>
                    <a:pt x="8990" y="6573"/>
                  </a:lnTo>
                  <a:cubicBezTo>
                    <a:pt x="8954" y="6680"/>
                    <a:pt x="8918" y="6787"/>
                    <a:pt x="8894" y="6882"/>
                  </a:cubicBezTo>
                  <a:lnTo>
                    <a:pt x="8871" y="6942"/>
                  </a:lnTo>
                  <a:lnTo>
                    <a:pt x="8871" y="6965"/>
                  </a:lnTo>
                  <a:lnTo>
                    <a:pt x="8799" y="7204"/>
                  </a:lnTo>
                  <a:lnTo>
                    <a:pt x="8680" y="7596"/>
                  </a:lnTo>
                  <a:cubicBezTo>
                    <a:pt x="8632" y="7739"/>
                    <a:pt x="8609" y="7870"/>
                    <a:pt x="8573" y="8001"/>
                  </a:cubicBezTo>
                  <a:lnTo>
                    <a:pt x="8573" y="8013"/>
                  </a:lnTo>
                  <a:lnTo>
                    <a:pt x="8573" y="8037"/>
                  </a:lnTo>
                  <a:lnTo>
                    <a:pt x="8561" y="8120"/>
                  </a:lnTo>
                  <a:lnTo>
                    <a:pt x="8549" y="8168"/>
                  </a:lnTo>
                  <a:lnTo>
                    <a:pt x="8501" y="8358"/>
                  </a:lnTo>
                  <a:lnTo>
                    <a:pt x="8454" y="8549"/>
                  </a:lnTo>
                  <a:lnTo>
                    <a:pt x="8454" y="8585"/>
                  </a:lnTo>
                  <a:lnTo>
                    <a:pt x="8454" y="8609"/>
                  </a:lnTo>
                  <a:lnTo>
                    <a:pt x="8454" y="8632"/>
                  </a:lnTo>
                  <a:cubicBezTo>
                    <a:pt x="8454" y="8656"/>
                    <a:pt x="8442" y="8692"/>
                    <a:pt x="8442" y="8716"/>
                  </a:cubicBezTo>
                  <a:lnTo>
                    <a:pt x="8394" y="8990"/>
                  </a:lnTo>
                  <a:lnTo>
                    <a:pt x="8335" y="9311"/>
                  </a:lnTo>
                  <a:cubicBezTo>
                    <a:pt x="8216" y="10049"/>
                    <a:pt x="8132" y="10787"/>
                    <a:pt x="8037" y="11502"/>
                  </a:cubicBezTo>
                  <a:lnTo>
                    <a:pt x="8037" y="11514"/>
                  </a:lnTo>
                  <a:lnTo>
                    <a:pt x="8037" y="11537"/>
                  </a:lnTo>
                  <a:cubicBezTo>
                    <a:pt x="8025" y="11633"/>
                    <a:pt x="8025" y="11752"/>
                    <a:pt x="8013" y="11871"/>
                  </a:cubicBezTo>
                  <a:lnTo>
                    <a:pt x="8013" y="11883"/>
                  </a:lnTo>
                  <a:cubicBezTo>
                    <a:pt x="8013" y="11930"/>
                    <a:pt x="8001" y="11990"/>
                    <a:pt x="8001" y="12038"/>
                  </a:cubicBezTo>
                  <a:cubicBezTo>
                    <a:pt x="8001" y="12085"/>
                    <a:pt x="7978" y="12133"/>
                    <a:pt x="7978" y="12168"/>
                  </a:cubicBezTo>
                  <a:lnTo>
                    <a:pt x="7978" y="12204"/>
                  </a:lnTo>
                  <a:lnTo>
                    <a:pt x="7978" y="12216"/>
                  </a:lnTo>
                  <a:lnTo>
                    <a:pt x="7978" y="12228"/>
                  </a:lnTo>
                  <a:cubicBezTo>
                    <a:pt x="7966" y="12323"/>
                    <a:pt x="7954" y="12407"/>
                    <a:pt x="7954" y="12502"/>
                  </a:cubicBezTo>
                  <a:lnTo>
                    <a:pt x="7942" y="12776"/>
                  </a:lnTo>
                  <a:lnTo>
                    <a:pt x="7942" y="12835"/>
                  </a:lnTo>
                  <a:lnTo>
                    <a:pt x="7894" y="12942"/>
                  </a:lnTo>
                  <a:lnTo>
                    <a:pt x="7882" y="12990"/>
                  </a:lnTo>
                  <a:cubicBezTo>
                    <a:pt x="7835" y="13050"/>
                    <a:pt x="7799" y="13121"/>
                    <a:pt x="7775" y="13181"/>
                  </a:cubicBezTo>
                  <a:cubicBezTo>
                    <a:pt x="7620" y="13478"/>
                    <a:pt x="7466" y="13812"/>
                    <a:pt x="7299" y="14145"/>
                  </a:cubicBezTo>
                  <a:cubicBezTo>
                    <a:pt x="7049" y="14669"/>
                    <a:pt x="6775" y="15216"/>
                    <a:pt x="6537" y="15788"/>
                  </a:cubicBezTo>
                  <a:cubicBezTo>
                    <a:pt x="6287" y="16383"/>
                    <a:pt x="6037" y="16990"/>
                    <a:pt x="5799" y="17645"/>
                  </a:cubicBezTo>
                  <a:lnTo>
                    <a:pt x="5739" y="17824"/>
                  </a:lnTo>
                  <a:cubicBezTo>
                    <a:pt x="5715" y="17764"/>
                    <a:pt x="5692" y="17729"/>
                    <a:pt x="5644" y="17705"/>
                  </a:cubicBezTo>
                  <a:cubicBezTo>
                    <a:pt x="5394" y="17586"/>
                    <a:pt x="5108" y="17574"/>
                    <a:pt x="4858" y="17562"/>
                  </a:cubicBezTo>
                  <a:cubicBezTo>
                    <a:pt x="4793" y="17550"/>
                    <a:pt x="4730" y="17544"/>
                    <a:pt x="4666" y="17544"/>
                  </a:cubicBezTo>
                  <a:cubicBezTo>
                    <a:pt x="4602" y="17544"/>
                    <a:pt x="4537" y="17550"/>
                    <a:pt x="4465" y="17562"/>
                  </a:cubicBezTo>
                  <a:cubicBezTo>
                    <a:pt x="4322" y="17574"/>
                    <a:pt x="4191" y="17598"/>
                    <a:pt x="4048" y="17633"/>
                  </a:cubicBezTo>
                  <a:cubicBezTo>
                    <a:pt x="3751" y="17693"/>
                    <a:pt x="3489" y="17824"/>
                    <a:pt x="3251" y="17931"/>
                  </a:cubicBezTo>
                  <a:cubicBezTo>
                    <a:pt x="3013" y="18050"/>
                    <a:pt x="2775" y="18217"/>
                    <a:pt x="2584" y="18336"/>
                  </a:cubicBezTo>
                  <a:cubicBezTo>
                    <a:pt x="2441" y="18443"/>
                    <a:pt x="2298" y="18538"/>
                    <a:pt x="2179" y="18645"/>
                  </a:cubicBezTo>
                  <a:lnTo>
                    <a:pt x="2167" y="18657"/>
                  </a:lnTo>
                  <a:cubicBezTo>
                    <a:pt x="2084" y="18705"/>
                    <a:pt x="2048" y="18765"/>
                    <a:pt x="1989" y="18812"/>
                  </a:cubicBezTo>
                  <a:cubicBezTo>
                    <a:pt x="1965" y="18824"/>
                    <a:pt x="1953" y="18860"/>
                    <a:pt x="1929" y="18872"/>
                  </a:cubicBezTo>
                  <a:lnTo>
                    <a:pt x="1822" y="18979"/>
                  </a:lnTo>
                  <a:cubicBezTo>
                    <a:pt x="1751" y="19050"/>
                    <a:pt x="1691" y="19122"/>
                    <a:pt x="1608" y="19193"/>
                  </a:cubicBezTo>
                  <a:cubicBezTo>
                    <a:pt x="1548" y="19253"/>
                    <a:pt x="1512" y="19312"/>
                    <a:pt x="1477" y="19360"/>
                  </a:cubicBezTo>
                  <a:lnTo>
                    <a:pt x="1477" y="19372"/>
                  </a:lnTo>
                  <a:cubicBezTo>
                    <a:pt x="1405" y="19479"/>
                    <a:pt x="1334" y="19574"/>
                    <a:pt x="1274" y="19669"/>
                  </a:cubicBezTo>
                  <a:cubicBezTo>
                    <a:pt x="1131" y="19896"/>
                    <a:pt x="1012" y="20086"/>
                    <a:pt x="941" y="20265"/>
                  </a:cubicBezTo>
                  <a:cubicBezTo>
                    <a:pt x="822" y="20550"/>
                    <a:pt x="750" y="20765"/>
                    <a:pt x="703" y="20967"/>
                  </a:cubicBezTo>
                  <a:cubicBezTo>
                    <a:pt x="655" y="21122"/>
                    <a:pt x="631" y="21265"/>
                    <a:pt x="619" y="21420"/>
                  </a:cubicBezTo>
                  <a:cubicBezTo>
                    <a:pt x="596" y="21443"/>
                    <a:pt x="596" y="21455"/>
                    <a:pt x="596" y="21491"/>
                  </a:cubicBezTo>
                  <a:lnTo>
                    <a:pt x="596" y="21515"/>
                  </a:lnTo>
                  <a:lnTo>
                    <a:pt x="596" y="21539"/>
                  </a:lnTo>
                  <a:cubicBezTo>
                    <a:pt x="584" y="21610"/>
                    <a:pt x="572" y="21682"/>
                    <a:pt x="572" y="21753"/>
                  </a:cubicBezTo>
                  <a:lnTo>
                    <a:pt x="572" y="21836"/>
                  </a:lnTo>
                  <a:lnTo>
                    <a:pt x="572" y="21848"/>
                  </a:lnTo>
                  <a:lnTo>
                    <a:pt x="572" y="21860"/>
                  </a:lnTo>
                  <a:lnTo>
                    <a:pt x="572" y="21872"/>
                  </a:lnTo>
                  <a:cubicBezTo>
                    <a:pt x="572" y="22015"/>
                    <a:pt x="560" y="22134"/>
                    <a:pt x="560" y="22253"/>
                  </a:cubicBezTo>
                  <a:lnTo>
                    <a:pt x="560" y="22551"/>
                  </a:lnTo>
                  <a:cubicBezTo>
                    <a:pt x="560" y="22801"/>
                    <a:pt x="572" y="23051"/>
                    <a:pt x="572" y="23277"/>
                  </a:cubicBezTo>
                  <a:cubicBezTo>
                    <a:pt x="584" y="23563"/>
                    <a:pt x="619" y="23860"/>
                    <a:pt x="631" y="24099"/>
                  </a:cubicBezTo>
                  <a:lnTo>
                    <a:pt x="631" y="24110"/>
                  </a:lnTo>
                  <a:lnTo>
                    <a:pt x="643" y="24229"/>
                  </a:lnTo>
                  <a:cubicBezTo>
                    <a:pt x="679" y="24551"/>
                    <a:pt x="703" y="24884"/>
                    <a:pt x="715" y="25242"/>
                  </a:cubicBezTo>
                  <a:cubicBezTo>
                    <a:pt x="739" y="25527"/>
                    <a:pt x="739" y="25825"/>
                    <a:pt x="739" y="26039"/>
                  </a:cubicBezTo>
                  <a:lnTo>
                    <a:pt x="739" y="26182"/>
                  </a:lnTo>
                  <a:cubicBezTo>
                    <a:pt x="715" y="26480"/>
                    <a:pt x="715" y="26813"/>
                    <a:pt x="703" y="27170"/>
                  </a:cubicBezTo>
                  <a:cubicBezTo>
                    <a:pt x="691" y="27337"/>
                    <a:pt x="691" y="27516"/>
                    <a:pt x="679" y="27682"/>
                  </a:cubicBezTo>
                  <a:lnTo>
                    <a:pt x="679" y="27754"/>
                  </a:lnTo>
                  <a:lnTo>
                    <a:pt x="679" y="27861"/>
                  </a:lnTo>
                  <a:cubicBezTo>
                    <a:pt x="679" y="27980"/>
                    <a:pt x="655" y="28087"/>
                    <a:pt x="655" y="28182"/>
                  </a:cubicBezTo>
                  <a:cubicBezTo>
                    <a:pt x="655" y="28337"/>
                    <a:pt x="655" y="28480"/>
                    <a:pt x="643" y="28635"/>
                  </a:cubicBezTo>
                  <a:lnTo>
                    <a:pt x="643" y="28647"/>
                  </a:lnTo>
                  <a:lnTo>
                    <a:pt x="643" y="28659"/>
                  </a:lnTo>
                  <a:lnTo>
                    <a:pt x="643" y="28682"/>
                  </a:lnTo>
                  <a:cubicBezTo>
                    <a:pt x="643" y="28778"/>
                    <a:pt x="631" y="28873"/>
                    <a:pt x="631" y="28956"/>
                  </a:cubicBezTo>
                  <a:lnTo>
                    <a:pt x="631" y="29004"/>
                  </a:lnTo>
                  <a:lnTo>
                    <a:pt x="631" y="29040"/>
                  </a:lnTo>
                  <a:cubicBezTo>
                    <a:pt x="619" y="29111"/>
                    <a:pt x="619" y="29218"/>
                    <a:pt x="619" y="29302"/>
                  </a:cubicBezTo>
                  <a:lnTo>
                    <a:pt x="619" y="29468"/>
                  </a:lnTo>
                  <a:cubicBezTo>
                    <a:pt x="619" y="29492"/>
                    <a:pt x="631" y="29528"/>
                    <a:pt x="631" y="29575"/>
                  </a:cubicBezTo>
                  <a:cubicBezTo>
                    <a:pt x="631" y="29611"/>
                    <a:pt x="643" y="29647"/>
                    <a:pt x="655" y="29671"/>
                  </a:cubicBezTo>
                  <a:cubicBezTo>
                    <a:pt x="679" y="29718"/>
                    <a:pt x="691" y="29730"/>
                    <a:pt x="715" y="29766"/>
                  </a:cubicBezTo>
                  <a:lnTo>
                    <a:pt x="739" y="29790"/>
                  </a:lnTo>
                  <a:cubicBezTo>
                    <a:pt x="762" y="29814"/>
                    <a:pt x="774" y="29837"/>
                    <a:pt x="810" y="29849"/>
                  </a:cubicBezTo>
                  <a:lnTo>
                    <a:pt x="822" y="29873"/>
                  </a:lnTo>
                  <a:lnTo>
                    <a:pt x="858" y="29885"/>
                  </a:lnTo>
                  <a:cubicBezTo>
                    <a:pt x="879" y="29899"/>
                    <a:pt x="904" y="29905"/>
                    <a:pt x="933" y="29905"/>
                  </a:cubicBezTo>
                  <a:cubicBezTo>
                    <a:pt x="953" y="29905"/>
                    <a:pt x="976" y="29902"/>
                    <a:pt x="1000" y="29897"/>
                  </a:cubicBezTo>
                  <a:cubicBezTo>
                    <a:pt x="1096" y="29885"/>
                    <a:pt x="1179" y="29825"/>
                    <a:pt x="1239" y="29778"/>
                  </a:cubicBezTo>
                  <a:lnTo>
                    <a:pt x="1274" y="29766"/>
                  </a:lnTo>
                  <a:lnTo>
                    <a:pt x="1298" y="29754"/>
                  </a:lnTo>
                  <a:cubicBezTo>
                    <a:pt x="1310" y="29730"/>
                    <a:pt x="1346" y="29718"/>
                    <a:pt x="1358" y="29706"/>
                  </a:cubicBezTo>
                  <a:cubicBezTo>
                    <a:pt x="1489" y="29599"/>
                    <a:pt x="1608" y="29516"/>
                    <a:pt x="1727" y="29421"/>
                  </a:cubicBezTo>
                  <a:cubicBezTo>
                    <a:pt x="1941" y="29254"/>
                    <a:pt x="2167" y="29075"/>
                    <a:pt x="2358" y="28932"/>
                  </a:cubicBezTo>
                  <a:lnTo>
                    <a:pt x="2536" y="28801"/>
                  </a:lnTo>
                  <a:lnTo>
                    <a:pt x="2679" y="28682"/>
                  </a:lnTo>
                  <a:lnTo>
                    <a:pt x="2834" y="28563"/>
                  </a:lnTo>
                  <a:cubicBezTo>
                    <a:pt x="2977" y="28444"/>
                    <a:pt x="3132" y="28337"/>
                    <a:pt x="3275" y="28218"/>
                  </a:cubicBezTo>
                  <a:lnTo>
                    <a:pt x="3298" y="28218"/>
                  </a:lnTo>
                  <a:lnTo>
                    <a:pt x="3310" y="28206"/>
                  </a:lnTo>
                  <a:lnTo>
                    <a:pt x="3334" y="28170"/>
                  </a:lnTo>
                  <a:lnTo>
                    <a:pt x="3417" y="28111"/>
                  </a:lnTo>
                  <a:lnTo>
                    <a:pt x="3429" y="28099"/>
                  </a:lnTo>
                  <a:lnTo>
                    <a:pt x="3608" y="27968"/>
                  </a:lnTo>
                  <a:cubicBezTo>
                    <a:pt x="3858" y="27766"/>
                    <a:pt x="4108" y="27563"/>
                    <a:pt x="4406" y="27325"/>
                  </a:cubicBezTo>
                  <a:lnTo>
                    <a:pt x="4429" y="27313"/>
                  </a:lnTo>
                  <a:cubicBezTo>
                    <a:pt x="4525" y="27230"/>
                    <a:pt x="4644" y="27135"/>
                    <a:pt x="4751" y="27039"/>
                  </a:cubicBezTo>
                  <a:cubicBezTo>
                    <a:pt x="4787" y="27016"/>
                    <a:pt x="4810" y="26992"/>
                    <a:pt x="4846" y="26968"/>
                  </a:cubicBezTo>
                  <a:lnTo>
                    <a:pt x="4870" y="26932"/>
                  </a:lnTo>
                  <a:lnTo>
                    <a:pt x="4882" y="26920"/>
                  </a:lnTo>
                  <a:cubicBezTo>
                    <a:pt x="4965" y="26861"/>
                    <a:pt x="5049" y="26789"/>
                    <a:pt x="5120" y="26718"/>
                  </a:cubicBezTo>
                  <a:cubicBezTo>
                    <a:pt x="5227" y="26611"/>
                    <a:pt x="5334" y="26515"/>
                    <a:pt x="5442" y="26420"/>
                  </a:cubicBezTo>
                  <a:lnTo>
                    <a:pt x="5537" y="26313"/>
                  </a:lnTo>
                  <a:cubicBezTo>
                    <a:pt x="5572" y="26301"/>
                    <a:pt x="5584" y="26265"/>
                    <a:pt x="5620" y="26242"/>
                  </a:cubicBezTo>
                  <a:lnTo>
                    <a:pt x="5644" y="26206"/>
                  </a:lnTo>
                  <a:lnTo>
                    <a:pt x="5870" y="25968"/>
                  </a:lnTo>
                  <a:cubicBezTo>
                    <a:pt x="6096" y="25730"/>
                    <a:pt x="6311" y="25444"/>
                    <a:pt x="6513" y="25170"/>
                  </a:cubicBezTo>
                  <a:cubicBezTo>
                    <a:pt x="6787" y="24753"/>
                    <a:pt x="7001" y="24337"/>
                    <a:pt x="7132" y="23884"/>
                  </a:cubicBezTo>
                  <a:cubicBezTo>
                    <a:pt x="7263" y="23456"/>
                    <a:pt x="7347" y="22979"/>
                    <a:pt x="7358" y="22467"/>
                  </a:cubicBezTo>
                  <a:lnTo>
                    <a:pt x="7358" y="22289"/>
                  </a:lnTo>
                  <a:cubicBezTo>
                    <a:pt x="7358" y="21860"/>
                    <a:pt x="7311" y="21455"/>
                    <a:pt x="7227" y="21074"/>
                  </a:cubicBezTo>
                  <a:cubicBezTo>
                    <a:pt x="7192" y="20955"/>
                    <a:pt x="7168" y="20824"/>
                    <a:pt x="7120" y="20681"/>
                  </a:cubicBezTo>
                  <a:lnTo>
                    <a:pt x="7108" y="20622"/>
                  </a:lnTo>
                  <a:lnTo>
                    <a:pt x="7013" y="20360"/>
                  </a:lnTo>
                  <a:lnTo>
                    <a:pt x="7001" y="20312"/>
                  </a:lnTo>
                  <a:lnTo>
                    <a:pt x="6942" y="20134"/>
                  </a:lnTo>
                  <a:cubicBezTo>
                    <a:pt x="6882" y="19991"/>
                    <a:pt x="6823" y="19836"/>
                    <a:pt x="6751" y="19669"/>
                  </a:cubicBezTo>
                  <a:cubicBezTo>
                    <a:pt x="6656" y="19479"/>
                    <a:pt x="6573" y="19276"/>
                    <a:pt x="6489" y="19098"/>
                  </a:cubicBezTo>
                  <a:lnTo>
                    <a:pt x="6477" y="19062"/>
                  </a:lnTo>
                  <a:lnTo>
                    <a:pt x="6358" y="18812"/>
                  </a:lnTo>
                  <a:cubicBezTo>
                    <a:pt x="6299" y="18657"/>
                    <a:pt x="6275" y="18538"/>
                    <a:pt x="6239" y="18443"/>
                  </a:cubicBezTo>
                  <a:lnTo>
                    <a:pt x="6275" y="18360"/>
                  </a:lnTo>
                  <a:lnTo>
                    <a:pt x="6299" y="18288"/>
                  </a:lnTo>
                  <a:lnTo>
                    <a:pt x="6311" y="18264"/>
                  </a:lnTo>
                  <a:lnTo>
                    <a:pt x="6346" y="18205"/>
                  </a:lnTo>
                  <a:cubicBezTo>
                    <a:pt x="6573" y="17729"/>
                    <a:pt x="6823" y="17169"/>
                    <a:pt x="7061" y="16621"/>
                  </a:cubicBezTo>
                  <a:lnTo>
                    <a:pt x="7132" y="16443"/>
                  </a:lnTo>
                  <a:cubicBezTo>
                    <a:pt x="7358" y="15955"/>
                    <a:pt x="7597" y="15407"/>
                    <a:pt x="7823" y="14871"/>
                  </a:cubicBezTo>
                  <a:cubicBezTo>
                    <a:pt x="7835" y="14847"/>
                    <a:pt x="7835" y="14835"/>
                    <a:pt x="7835" y="14824"/>
                  </a:cubicBezTo>
                  <a:lnTo>
                    <a:pt x="7835" y="14883"/>
                  </a:lnTo>
                  <a:lnTo>
                    <a:pt x="7835" y="14943"/>
                  </a:lnTo>
                  <a:lnTo>
                    <a:pt x="7835" y="15062"/>
                  </a:lnTo>
                  <a:cubicBezTo>
                    <a:pt x="7835" y="15431"/>
                    <a:pt x="7835" y="15776"/>
                    <a:pt x="7847" y="16086"/>
                  </a:cubicBezTo>
                  <a:lnTo>
                    <a:pt x="7847" y="16193"/>
                  </a:lnTo>
                  <a:lnTo>
                    <a:pt x="7847" y="16240"/>
                  </a:lnTo>
                  <a:lnTo>
                    <a:pt x="7847" y="16276"/>
                  </a:lnTo>
                  <a:cubicBezTo>
                    <a:pt x="7858" y="16550"/>
                    <a:pt x="7882" y="16860"/>
                    <a:pt x="7894" y="17157"/>
                  </a:cubicBezTo>
                  <a:lnTo>
                    <a:pt x="7894" y="17252"/>
                  </a:lnTo>
                  <a:lnTo>
                    <a:pt x="7894" y="17276"/>
                  </a:lnTo>
                  <a:cubicBezTo>
                    <a:pt x="7906" y="17395"/>
                    <a:pt x="7906" y="17526"/>
                    <a:pt x="7918" y="17645"/>
                  </a:cubicBezTo>
                  <a:cubicBezTo>
                    <a:pt x="7918" y="17705"/>
                    <a:pt x="7942" y="17764"/>
                    <a:pt x="7942" y="17824"/>
                  </a:cubicBezTo>
                  <a:lnTo>
                    <a:pt x="7942" y="17860"/>
                  </a:lnTo>
                  <a:cubicBezTo>
                    <a:pt x="7954" y="17979"/>
                    <a:pt x="7954" y="18098"/>
                    <a:pt x="7966" y="18217"/>
                  </a:cubicBezTo>
                  <a:cubicBezTo>
                    <a:pt x="8001" y="18574"/>
                    <a:pt x="8037" y="18979"/>
                    <a:pt x="8097" y="19372"/>
                  </a:cubicBezTo>
                  <a:lnTo>
                    <a:pt x="8120" y="19538"/>
                  </a:lnTo>
                  <a:cubicBezTo>
                    <a:pt x="8144" y="19824"/>
                    <a:pt x="8192" y="20122"/>
                    <a:pt x="8239" y="20408"/>
                  </a:cubicBezTo>
                  <a:cubicBezTo>
                    <a:pt x="8370" y="21205"/>
                    <a:pt x="8478" y="21860"/>
                    <a:pt x="8632" y="22527"/>
                  </a:cubicBezTo>
                  <a:cubicBezTo>
                    <a:pt x="8728" y="22920"/>
                    <a:pt x="8835" y="23301"/>
                    <a:pt x="8918" y="23682"/>
                  </a:cubicBezTo>
                  <a:cubicBezTo>
                    <a:pt x="8954" y="23813"/>
                    <a:pt x="8990" y="23944"/>
                    <a:pt x="9025" y="24075"/>
                  </a:cubicBezTo>
                  <a:lnTo>
                    <a:pt x="8990" y="24110"/>
                  </a:lnTo>
                  <a:lnTo>
                    <a:pt x="8966" y="24134"/>
                  </a:lnTo>
                  <a:cubicBezTo>
                    <a:pt x="8906" y="24194"/>
                    <a:pt x="8859" y="24277"/>
                    <a:pt x="8799" y="24337"/>
                  </a:cubicBezTo>
                  <a:lnTo>
                    <a:pt x="8787" y="24349"/>
                  </a:lnTo>
                  <a:cubicBezTo>
                    <a:pt x="8751" y="24372"/>
                    <a:pt x="8740" y="24408"/>
                    <a:pt x="8716" y="24432"/>
                  </a:cubicBezTo>
                  <a:cubicBezTo>
                    <a:pt x="8632" y="24527"/>
                    <a:pt x="8573" y="24634"/>
                    <a:pt x="8501" y="24718"/>
                  </a:cubicBezTo>
                  <a:lnTo>
                    <a:pt x="8490" y="24753"/>
                  </a:lnTo>
                  <a:lnTo>
                    <a:pt x="8478" y="24777"/>
                  </a:lnTo>
                  <a:lnTo>
                    <a:pt x="8442" y="24813"/>
                  </a:lnTo>
                  <a:lnTo>
                    <a:pt x="8263" y="25075"/>
                  </a:lnTo>
                  <a:lnTo>
                    <a:pt x="8239" y="25122"/>
                  </a:lnTo>
                  <a:lnTo>
                    <a:pt x="8216" y="25134"/>
                  </a:lnTo>
                  <a:cubicBezTo>
                    <a:pt x="8156" y="25206"/>
                    <a:pt x="8097" y="25313"/>
                    <a:pt x="8037" y="25420"/>
                  </a:cubicBezTo>
                  <a:cubicBezTo>
                    <a:pt x="8025" y="25444"/>
                    <a:pt x="8001" y="25492"/>
                    <a:pt x="7978" y="25527"/>
                  </a:cubicBezTo>
                  <a:lnTo>
                    <a:pt x="7978" y="25539"/>
                  </a:lnTo>
                  <a:cubicBezTo>
                    <a:pt x="7942" y="25611"/>
                    <a:pt x="7906" y="25682"/>
                    <a:pt x="7858" y="25765"/>
                  </a:cubicBezTo>
                  <a:lnTo>
                    <a:pt x="7787" y="25896"/>
                  </a:lnTo>
                  <a:lnTo>
                    <a:pt x="7656" y="26182"/>
                  </a:lnTo>
                  <a:cubicBezTo>
                    <a:pt x="7608" y="26265"/>
                    <a:pt x="7561" y="26373"/>
                    <a:pt x="7525" y="26456"/>
                  </a:cubicBezTo>
                  <a:lnTo>
                    <a:pt x="7525" y="26480"/>
                  </a:lnTo>
                  <a:lnTo>
                    <a:pt x="7466" y="26599"/>
                  </a:lnTo>
                  <a:cubicBezTo>
                    <a:pt x="7406" y="26718"/>
                    <a:pt x="7358" y="26849"/>
                    <a:pt x="7311" y="26956"/>
                  </a:cubicBezTo>
                  <a:lnTo>
                    <a:pt x="7311" y="26968"/>
                  </a:lnTo>
                  <a:lnTo>
                    <a:pt x="7287" y="27051"/>
                  </a:lnTo>
                  <a:cubicBezTo>
                    <a:pt x="7227" y="27218"/>
                    <a:pt x="7180" y="27349"/>
                    <a:pt x="7132" y="27468"/>
                  </a:cubicBezTo>
                  <a:cubicBezTo>
                    <a:pt x="7013" y="27789"/>
                    <a:pt x="6906" y="28123"/>
                    <a:pt x="6846" y="28480"/>
                  </a:cubicBezTo>
                  <a:cubicBezTo>
                    <a:pt x="6787" y="28837"/>
                    <a:pt x="6763" y="29171"/>
                    <a:pt x="6763" y="29468"/>
                  </a:cubicBezTo>
                  <a:lnTo>
                    <a:pt x="6763" y="29480"/>
                  </a:lnTo>
                  <a:cubicBezTo>
                    <a:pt x="6763" y="29825"/>
                    <a:pt x="6787" y="30171"/>
                    <a:pt x="6870" y="30492"/>
                  </a:cubicBezTo>
                  <a:cubicBezTo>
                    <a:pt x="6942" y="30826"/>
                    <a:pt x="7013" y="31135"/>
                    <a:pt x="7120" y="31445"/>
                  </a:cubicBezTo>
                  <a:cubicBezTo>
                    <a:pt x="7227" y="31790"/>
                    <a:pt x="7370" y="32135"/>
                    <a:pt x="7501" y="32445"/>
                  </a:cubicBezTo>
                  <a:cubicBezTo>
                    <a:pt x="7728" y="32969"/>
                    <a:pt x="8013" y="33516"/>
                    <a:pt x="8370" y="34135"/>
                  </a:cubicBezTo>
                  <a:cubicBezTo>
                    <a:pt x="8692" y="34731"/>
                    <a:pt x="9073" y="35350"/>
                    <a:pt x="9371" y="35826"/>
                  </a:cubicBezTo>
                  <a:lnTo>
                    <a:pt x="9382" y="35838"/>
                  </a:lnTo>
                  <a:cubicBezTo>
                    <a:pt x="9763" y="36445"/>
                    <a:pt x="10109" y="36993"/>
                    <a:pt x="10454" y="37493"/>
                  </a:cubicBezTo>
                  <a:lnTo>
                    <a:pt x="10466" y="37505"/>
                  </a:lnTo>
                  <a:lnTo>
                    <a:pt x="10478" y="37529"/>
                  </a:lnTo>
                  <a:lnTo>
                    <a:pt x="10561" y="37636"/>
                  </a:lnTo>
                  <a:lnTo>
                    <a:pt x="10621" y="37707"/>
                  </a:lnTo>
                  <a:lnTo>
                    <a:pt x="10633" y="37731"/>
                  </a:lnTo>
                  <a:cubicBezTo>
                    <a:pt x="10740" y="37862"/>
                    <a:pt x="10823" y="38005"/>
                    <a:pt x="10918" y="38148"/>
                  </a:cubicBezTo>
                  <a:cubicBezTo>
                    <a:pt x="11180" y="38541"/>
                    <a:pt x="11466" y="38981"/>
                    <a:pt x="11776" y="39374"/>
                  </a:cubicBezTo>
                  <a:lnTo>
                    <a:pt x="11788" y="39410"/>
                  </a:lnTo>
                  <a:cubicBezTo>
                    <a:pt x="11823" y="39458"/>
                    <a:pt x="11847" y="39493"/>
                    <a:pt x="11895" y="39541"/>
                  </a:cubicBezTo>
                  <a:cubicBezTo>
                    <a:pt x="11954" y="39600"/>
                    <a:pt x="12026" y="39672"/>
                    <a:pt x="12121" y="39672"/>
                  </a:cubicBezTo>
                  <a:cubicBezTo>
                    <a:pt x="12228" y="39672"/>
                    <a:pt x="12311" y="39636"/>
                    <a:pt x="12371" y="39553"/>
                  </a:cubicBezTo>
                  <a:cubicBezTo>
                    <a:pt x="12430" y="39493"/>
                    <a:pt x="12442" y="39410"/>
                    <a:pt x="12466" y="39338"/>
                  </a:cubicBezTo>
                  <a:cubicBezTo>
                    <a:pt x="12490" y="39172"/>
                    <a:pt x="12526" y="38993"/>
                    <a:pt x="12550" y="38815"/>
                  </a:cubicBezTo>
                  <a:lnTo>
                    <a:pt x="12561" y="38696"/>
                  </a:lnTo>
                  <a:cubicBezTo>
                    <a:pt x="12621" y="38326"/>
                    <a:pt x="12681" y="38029"/>
                    <a:pt x="12728" y="37743"/>
                  </a:cubicBezTo>
                  <a:cubicBezTo>
                    <a:pt x="12776" y="37529"/>
                    <a:pt x="12823" y="37350"/>
                    <a:pt x="12859" y="37160"/>
                  </a:cubicBezTo>
                  <a:lnTo>
                    <a:pt x="13002" y="36719"/>
                  </a:lnTo>
                  <a:lnTo>
                    <a:pt x="13002" y="36695"/>
                  </a:lnTo>
                  <a:lnTo>
                    <a:pt x="13002" y="36683"/>
                  </a:lnTo>
                  <a:lnTo>
                    <a:pt x="13026" y="36612"/>
                  </a:lnTo>
                  <a:cubicBezTo>
                    <a:pt x="13133" y="36243"/>
                    <a:pt x="13216" y="35945"/>
                    <a:pt x="13300" y="35659"/>
                  </a:cubicBezTo>
                  <a:cubicBezTo>
                    <a:pt x="13323" y="35505"/>
                    <a:pt x="13371" y="35374"/>
                    <a:pt x="13395" y="35231"/>
                  </a:cubicBezTo>
                  <a:cubicBezTo>
                    <a:pt x="13431" y="35064"/>
                    <a:pt x="13478" y="34897"/>
                    <a:pt x="13514" y="34731"/>
                  </a:cubicBezTo>
                  <a:cubicBezTo>
                    <a:pt x="13621" y="34362"/>
                    <a:pt x="13752" y="34004"/>
                    <a:pt x="13871" y="33647"/>
                  </a:cubicBezTo>
                  <a:lnTo>
                    <a:pt x="13871" y="33635"/>
                  </a:lnTo>
                  <a:lnTo>
                    <a:pt x="13895" y="33623"/>
                  </a:lnTo>
                  <a:cubicBezTo>
                    <a:pt x="13966" y="33397"/>
                    <a:pt x="14050" y="33159"/>
                    <a:pt x="14133" y="32921"/>
                  </a:cubicBezTo>
                  <a:cubicBezTo>
                    <a:pt x="14193" y="32731"/>
                    <a:pt x="14228" y="32576"/>
                    <a:pt x="14264" y="32445"/>
                  </a:cubicBezTo>
                  <a:cubicBezTo>
                    <a:pt x="14288" y="32326"/>
                    <a:pt x="14312" y="32207"/>
                    <a:pt x="14335" y="32099"/>
                  </a:cubicBezTo>
                  <a:lnTo>
                    <a:pt x="14347" y="32016"/>
                  </a:lnTo>
                  <a:lnTo>
                    <a:pt x="14347" y="31980"/>
                  </a:lnTo>
                  <a:lnTo>
                    <a:pt x="14347" y="31969"/>
                  </a:lnTo>
                  <a:cubicBezTo>
                    <a:pt x="14431" y="31671"/>
                    <a:pt x="14490" y="31373"/>
                    <a:pt x="14526" y="31064"/>
                  </a:cubicBezTo>
                  <a:cubicBezTo>
                    <a:pt x="14574" y="30766"/>
                    <a:pt x="14586" y="30468"/>
                    <a:pt x="14609" y="30195"/>
                  </a:cubicBezTo>
                  <a:cubicBezTo>
                    <a:pt x="14621" y="30004"/>
                    <a:pt x="14621" y="29849"/>
                    <a:pt x="14621" y="29730"/>
                  </a:cubicBezTo>
                  <a:cubicBezTo>
                    <a:pt x="14621" y="29552"/>
                    <a:pt x="14609" y="29397"/>
                    <a:pt x="14586" y="29230"/>
                  </a:cubicBezTo>
                  <a:cubicBezTo>
                    <a:pt x="14562" y="28980"/>
                    <a:pt x="14502" y="28694"/>
                    <a:pt x="14407" y="28349"/>
                  </a:cubicBezTo>
                  <a:cubicBezTo>
                    <a:pt x="14383" y="28266"/>
                    <a:pt x="14371" y="28182"/>
                    <a:pt x="14335" y="28123"/>
                  </a:cubicBezTo>
                  <a:lnTo>
                    <a:pt x="14371" y="28123"/>
                  </a:lnTo>
                  <a:cubicBezTo>
                    <a:pt x="14633" y="28242"/>
                    <a:pt x="14931" y="28361"/>
                    <a:pt x="15300" y="28516"/>
                  </a:cubicBezTo>
                  <a:cubicBezTo>
                    <a:pt x="15990" y="28778"/>
                    <a:pt x="16729" y="29063"/>
                    <a:pt x="17205" y="29242"/>
                  </a:cubicBezTo>
                  <a:lnTo>
                    <a:pt x="17372" y="29302"/>
                  </a:lnTo>
                  <a:cubicBezTo>
                    <a:pt x="17657" y="29409"/>
                    <a:pt x="17967" y="29528"/>
                    <a:pt x="18360" y="29647"/>
                  </a:cubicBezTo>
                  <a:cubicBezTo>
                    <a:pt x="18741" y="29778"/>
                    <a:pt x="19086" y="29885"/>
                    <a:pt x="19396" y="30004"/>
                  </a:cubicBezTo>
                  <a:cubicBezTo>
                    <a:pt x="19550" y="30064"/>
                    <a:pt x="19705" y="30123"/>
                    <a:pt x="19860" y="30183"/>
                  </a:cubicBezTo>
                  <a:cubicBezTo>
                    <a:pt x="20003" y="30242"/>
                    <a:pt x="20205" y="30314"/>
                    <a:pt x="20384" y="30373"/>
                  </a:cubicBezTo>
                  <a:cubicBezTo>
                    <a:pt x="20515" y="30433"/>
                    <a:pt x="20705" y="30492"/>
                    <a:pt x="20884" y="30552"/>
                  </a:cubicBezTo>
                  <a:cubicBezTo>
                    <a:pt x="20955" y="30587"/>
                    <a:pt x="21051" y="30599"/>
                    <a:pt x="21134" y="30623"/>
                  </a:cubicBezTo>
                  <a:cubicBezTo>
                    <a:pt x="21182" y="30623"/>
                    <a:pt x="21229" y="30647"/>
                    <a:pt x="21277" y="30659"/>
                  </a:cubicBezTo>
                  <a:lnTo>
                    <a:pt x="21301" y="30671"/>
                  </a:lnTo>
                  <a:cubicBezTo>
                    <a:pt x="21360" y="30683"/>
                    <a:pt x="21432" y="30706"/>
                    <a:pt x="21491" y="30706"/>
                  </a:cubicBezTo>
                  <a:cubicBezTo>
                    <a:pt x="21539" y="30706"/>
                    <a:pt x="21586" y="30706"/>
                    <a:pt x="21634" y="30671"/>
                  </a:cubicBezTo>
                  <a:cubicBezTo>
                    <a:pt x="21670" y="30659"/>
                    <a:pt x="21705" y="30623"/>
                    <a:pt x="21729" y="30587"/>
                  </a:cubicBezTo>
                  <a:cubicBezTo>
                    <a:pt x="21765" y="30540"/>
                    <a:pt x="21777" y="30480"/>
                    <a:pt x="21777" y="30433"/>
                  </a:cubicBezTo>
                  <a:lnTo>
                    <a:pt x="21777" y="30373"/>
                  </a:lnTo>
                  <a:cubicBezTo>
                    <a:pt x="21765" y="30302"/>
                    <a:pt x="21729" y="30242"/>
                    <a:pt x="21705" y="30195"/>
                  </a:cubicBezTo>
                  <a:lnTo>
                    <a:pt x="21670" y="30147"/>
                  </a:lnTo>
                  <a:lnTo>
                    <a:pt x="21634" y="30075"/>
                  </a:lnTo>
                  <a:lnTo>
                    <a:pt x="21586" y="30004"/>
                  </a:lnTo>
                  <a:cubicBezTo>
                    <a:pt x="21527" y="29933"/>
                    <a:pt x="21479" y="29849"/>
                    <a:pt x="21432" y="29778"/>
                  </a:cubicBezTo>
                  <a:lnTo>
                    <a:pt x="21432" y="29766"/>
                  </a:lnTo>
                  <a:lnTo>
                    <a:pt x="21432" y="29754"/>
                  </a:lnTo>
                  <a:cubicBezTo>
                    <a:pt x="21348" y="29635"/>
                    <a:pt x="21277" y="29516"/>
                    <a:pt x="21193" y="29373"/>
                  </a:cubicBezTo>
                  <a:lnTo>
                    <a:pt x="21193" y="29361"/>
                  </a:lnTo>
                  <a:lnTo>
                    <a:pt x="21193" y="29349"/>
                  </a:lnTo>
                  <a:cubicBezTo>
                    <a:pt x="21122" y="29218"/>
                    <a:pt x="21039" y="29040"/>
                    <a:pt x="20943" y="28873"/>
                  </a:cubicBezTo>
                  <a:lnTo>
                    <a:pt x="20717" y="28385"/>
                  </a:lnTo>
                  <a:cubicBezTo>
                    <a:pt x="20586" y="28063"/>
                    <a:pt x="20455" y="27742"/>
                    <a:pt x="20348" y="27468"/>
                  </a:cubicBezTo>
                  <a:lnTo>
                    <a:pt x="20348" y="27456"/>
                  </a:lnTo>
                  <a:lnTo>
                    <a:pt x="20301" y="27337"/>
                  </a:lnTo>
                  <a:cubicBezTo>
                    <a:pt x="20217" y="27099"/>
                    <a:pt x="20110" y="26873"/>
                    <a:pt x="20027" y="26658"/>
                  </a:cubicBezTo>
                  <a:lnTo>
                    <a:pt x="19920" y="26420"/>
                  </a:lnTo>
                  <a:lnTo>
                    <a:pt x="19872" y="26301"/>
                  </a:lnTo>
                  <a:lnTo>
                    <a:pt x="19872" y="26277"/>
                  </a:lnTo>
                  <a:cubicBezTo>
                    <a:pt x="19622" y="25670"/>
                    <a:pt x="19348" y="25051"/>
                    <a:pt x="19110" y="24408"/>
                  </a:cubicBezTo>
                  <a:cubicBezTo>
                    <a:pt x="18872" y="23765"/>
                    <a:pt x="18610" y="23039"/>
                    <a:pt x="18253" y="22372"/>
                  </a:cubicBezTo>
                  <a:cubicBezTo>
                    <a:pt x="18086" y="22051"/>
                    <a:pt x="17895" y="21729"/>
                    <a:pt x="17645" y="21384"/>
                  </a:cubicBezTo>
                  <a:lnTo>
                    <a:pt x="17610" y="21336"/>
                  </a:lnTo>
                  <a:cubicBezTo>
                    <a:pt x="17586" y="21277"/>
                    <a:pt x="17538" y="21241"/>
                    <a:pt x="17491" y="21181"/>
                  </a:cubicBezTo>
                  <a:cubicBezTo>
                    <a:pt x="17479" y="21158"/>
                    <a:pt x="17467" y="21134"/>
                    <a:pt x="17431" y="21098"/>
                  </a:cubicBezTo>
                  <a:cubicBezTo>
                    <a:pt x="17383" y="21039"/>
                    <a:pt x="17360" y="21003"/>
                    <a:pt x="17312" y="20955"/>
                  </a:cubicBezTo>
                  <a:cubicBezTo>
                    <a:pt x="17193" y="20824"/>
                    <a:pt x="17074" y="20681"/>
                    <a:pt x="16943" y="20550"/>
                  </a:cubicBezTo>
                  <a:cubicBezTo>
                    <a:pt x="16895" y="20527"/>
                    <a:pt x="16836" y="20443"/>
                    <a:pt x="16764" y="20384"/>
                  </a:cubicBezTo>
                  <a:cubicBezTo>
                    <a:pt x="16729" y="20372"/>
                    <a:pt x="16717" y="20360"/>
                    <a:pt x="16693" y="20324"/>
                  </a:cubicBezTo>
                  <a:lnTo>
                    <a:pt x="16669" y="20312"/>
                  </a:lnTo>
                  <a:cubicBezTo>
                    <a:pt x="16610" y="20265"/>
                    <a:pt x="16550" y="20205"/>
                    <a:pt x="16491" y="20169"/>
                  </a:cubicBezTo>
                  <a:lnTo>
                    <a:pt x="16276" y="19991"/>
                  </a:lnTo>
                  <a:lnTo>
                    <a:pt x="16240" y="19955"/>
                  </a:lnTo>
                  <a:cubicBezTo>
                    <a:pt x="16193" y="19908"/>
                    <a:pt x="16157" y="19884"/>
                    <a:pt x="16110" y="19848"/>
                  </a:cubicBezTo>
                  <a:cubicBezTo>
                    <a:pt x="16074" y="19836"/>
                    <a:pt x="16050" y="19824"/>
                    <a:pt x="16038" y="19812"/>
                  </a:cubicBezTo>
                  <a:cubicBezTo>
                    <a:pt x="15752" y="19610"/>
                    <a:pt x="15443" y="19431"/>
                    <a:pt x="15002" y="19241"/>
                  </a:cubicBezTo>
                  <a:lnTo>
                    <a:pt x="14990" y="19241"/>
                  </a:lnTo>
                  <a:lnTo>
                    <a:pt x="14764" y="19157"/>
                  </a:lnTo>
                  <a:cubicBezTo>
                    <a:pt x="14740" y="19134"/>
                    <a:pt x="14728" y="19134"/>
                    <a:pt x="14693" y="19122"/>
                  </a:cubicBezTo>
                  <a:lnTo>
                    <a:pt x="14681" y="19110"/>
                  </a:lnTo>
                  <a:lnTo>
                    <a:pt x="14645" y="19110"/>
                  </a:lnTo>
                  <a:cubicBezTo>
                    <a:pt x="14609" y="19098"/>
                    <a:pt x="14550" y="19062"/>
                    <a:pt x="14502" y="19050"/>
                  </a:cubicBezTo>
                  <a:lnTo>
                    <a:pt x="14407" y="19015"/>
                  </a:lnTo>
                  <a:lnTo>
                    <a:pt x="14205" y="18943"/>
                  </a:lnTo>
                  <a:cubicBezTo>
                    <a:pt x="14109" y="18919"/>
                    <a:pt x="14014" y="18884"/>
                    <a:pt x="13907" y="18872"/>
                  </a:cubicBezTo>
                  <a:lnTo>
                    <a:pt x="13895" y="18872"/>
                  </a:lnTo>
                  <a:lnTo>
                    <a:pt x="13847" y="18860"/>
                  </a:lnTo>
                  <a:cubicBezTo>
                    <a:pt x="13740" y="18836"/>
                    <a:pt x="13621" y="18824"/>
                    <a:pt x="13502" y="18812"/>
                  </a:cubicBezTo>
                  <a:cubicBezTo>
                    <a:pt x="13270" y="18794"/>
                    <a:pt x="13070" y="18785"/>
                    <a:pt x="12886" y="18785"/>
                  </a:cubicBezTo>
                  <a:cubicBezTo>
                    <a:pt x="12701" y="18785"/>
                    <a:pt x="12532" y="18794"/>
                    <a:pt x="12359" y="18812"/>
                  </a:cubicBezTo>
                  <a:cubicBezTo>
                    <a:pt x="12192" y="18824"/>
                    <a:pt x="12002" y="18836"/>
                    <a:pt x="11811" y="18872"/>
                  </a:cubicBezTo>
                  <a:cubicBezTo>
                    <a:pt x="11716" y="18884"/>
                    <a:pt x="11645" y="18919"/>
                    <a:pt x="11573" y="18931"/>
                  </a:cubicBezTo>
                  <a:lnTo>
                    <a:pt x="11526" y="18943"/>
                  </a:lnTo>
                  <a:cubicBezTo>
                    <a:pt x="11430" y="18979"/>
                    <a:pt x="11335" y="19003"/>
                    <a:pt x="11240" y="19050"/>
                  </a:cubicBezTo>
                  <a:cubicBezTo>
                    <a:pt x="11073" y="19122"/>
                    <a:pt x="10930" y="19217"/>
                    <a:pt x="10776" y="19312"/>
                  </a:cubicBezTo>
                  <a:lnTo>
                    <a:pt x="10752" y="19348"/>
                  </a:lnTo>
                  <a:lnTo>
                    <a:pt x="10740" y="19360"/>
                  </a:lnTo>
                  <a:cubicBezTo>
                    <a:pt x="10680" y="19276"/>
                    <a:pt x="10597" y="19169"/>
                    <a:pt x="10525" y="19074"/>
                  </a:cubicBezTo>
                  <a:cubicBezTo>
                    <a:pt x="10466" y="19003"/>
                    <a:pt x="10406" y="18919"/>
                    <a:pt x="10347" y="18824"/>
                  </a:cubicBezTo>
                  <a:lnTo>
                    <a:pt x="10347" y="18812"/>
                  </a:lnTo>
                  <a:cubicBezTo>
                    <a:pt x="10335" y="18765"/>
                    <a:pt x="10299" y="18741"/>
                    <a:pt x="10275" y="18693"/>
                  </a:cubicBezTo>
                  <a:cubicBezTo>
                    <a:pt x="10204" y="18598"/>
                    <a:pt x="10144" y="18503"/>
                    <a:pt x="10085" y="18395"/>
                  </a:cubicBezTo>
                  <a:lnTo>
                    <a:pt x="10049" y="18348"/>
                  </a:lnTo>
                  <a:lnTo>
                    <a:pt x="10025" y="18300"/>
                  </a:lnTo>
                  <a:lnTo>
                    <a:pt x="10002" y="18288"/>
                  </a:lnTo>
                  <a:cubicBezTo>
                    <a:pt x="9966" y="18217"/>
                    <a:pt x="9906" y="18110"/>
                    <a:pt x="9847" y="18003"/>
                  </a:cubicBezTo>
                  <a:lnTo>
                    <a:pt x="9644" y="17669"/>
                  </a:lnTo>
                  <a:lnTo>
                    <a:pt x="9633" y="17645"/>
                  </a:lnTo>
                  <a:lnTo>
                    <a:pt x="9549" y="17467"/>
                  </a:lnTo>
                  <a:lnTo>
                    <a:pt x="9525" y="17455"/>
                  </a:lnTo>
                  <a:cubicBezTo>
                    <a:pt x="9466" y="17336"/>
                    <a:pt x="9406" y="17205"/>
                    <a:pt x="9347" y="17074"/>
                  </a:cubicBezTo>
                  <a:lnTo>
                    <a:pt x="9263" y="16860"/>
                  </a:lnTo>
                  <a:lnTo>
                    <a:pt x="9168" y="16657"/>
                  </a:lnTo>
                  <a:cubicBezTo>
                    <a:pt x="9144" y="16574"/>
                    <a:pt x="9109" y="16514"/>
                    <a:pt x="9085" y="16443"/>
                  </a:cubicBezTo>
                  <a:cubicBezTo>
                    <a:pt x="9085" y="16419"/>
                    <a:pt x="9073" y="16383"/>
                    <a:pt x="9049" y="16359"/>
                  </a:cubicBezTo>
                  <a:cubicBezTo>
                    <a:pt x="9013" y="16252"/>
                    <a:pt x="8978" y="16145"/>
                    <a:pt x="8930" y="16038"/>
                  </a:cubicBezTo>
                  <a:lnTo>
                    <a:pt x="8930" y="15705"/>
                  </a:lnTo>
                  <a:cubicBezTo>
                    <a:pt x="8930" y="15312"/>
                    <a:pt x="8954" y="14931"/>
                    <a:pt x="8966" y="14526"/>
                  </a:cubicBezTo>
                  <a:cubicBezTo>
                    <a:pt x="8966" y="14407"/>
                    <a:pt x="8966" y="14300"/>
                    <a:pt x="8978" y="14193"/>
                  </a:cubicBezTo>
                  <a:lnTo>
                    <a:pt x="8978" y="14181"/>
                  </a:lnTo>
                  <a:lnTo>
                    <a:pt x="8990" y="14062"/>
                  </a:lnTo>
                  <a:lnTo>
                    <a:pt x="9013" y="13895"/>
                  </a:lnTo>
                  <a:lnTo>
                    <a:pt x="9013" y="13883"/>
                  </a:lnTo>
                  <a:cubicBezTo>
                    <a:pt x="9025" y="13776"/>
                    <a:pt x="9025" y="13657"/>
                    <a:pt x="9037" y="13562"/>
                  </a:cubicBezTo>
                  <a:lnTo>
                    <a:pt x="9049" y="13335"/>
                  </a:lnTo>
                  <a:lnTo>
                    <a:pt x="9049" y="13323"/>
                  </a:lnTo>
                  <a:cubicBezTo>
                    <a:pt x="9073" y="13061"/>
                    <a:pt x="9109" y="12764"/>
                    <a:pt x="9144" y="12466"/>
                  </a:cubicBezTo>
                  <a:cubicBezTo>
                    <a:pt x="9252" y="11692"/>
                    <a:pt x="9347" y="10906"/>
                    <a:pt x="9466" y="10121"/>
                  </a:cubicBezTo>
                  <a:cubicBezTo>
                    <a:pt x="9513" y="9871"/>
                    <a:pt x="9561" y="9597"/>
                    <a:pt x="9609" y="9347"/>
                  </a:cubicBezTo>
                  <a:lnTo>
                    <a:pt x="9609" y="9335"/>
                  </a:lnTo>
                  <a:lnTo>
                    <a:pt x="9609" y="9311"/>
                  </a:lnTo>
                  <a:lnTo>
                    <a:pt x="9633" y="9168"/>
                  </a:lnTo>
                  <a:lnTo>
                    <a:pt x="9668" y="9037"/>
                  </a:lnTo>
                  <a:cubicBezTo>
                    <a:pt x="9680" y="8930"/>
                    <a:pt x="9704" y="8823"/>
                    <a:pt x="9728" y="8739"/>
                  </a:cubicBezTo>
                  <a:lnTo>
                    <a:pt x="9728" y="8716"/>
                  </a:lnTo>
                  <a:lnTo>
                    <a:pt x="9740" y="8620"/>
                  </a:lnTo>
                  <a:lnTo>
                    <a:pt x="9740" y="8597"/>
                  </a:lnTo>
                  <a:lnTo>
                    <a:pt x="9752" y="8513"/>
                  </a:lnTo>
                  <a:cubicBezTo>
                    <a:pt x="9787" y="8358"/>
                    <a:pt x="9823" y="8204"/>
                    <a:pt x="9859" y="8049"/>
                  </a:cubicBezTo>
                  <a:lnTo>
                    <a:pt x="9906" y="7882"/>
                  </a:lnTo>
                  <a:lnTo>
                    <a:pt x="9918" y="7858"/>
                  </a:lnTo>
                  <a:lnTo>
                    <a:pt x="9918" y="7835"/>
                  </a:lnTo>
                  <a:lnTo>
                    <a:pt x="9918" y="7823"/>
                  </a:lnTo>
                  <a:cubicBezTo>
                    <a:pt x="9966" y="7620"/>
                    <a:pt x="10025" y="7382"/>
                    <a:pt x="10097" y="7156"/>
                  </a:cubicBezTo>
                  <a:cubicBezTo>
                    <a:pt x="10121" y="7061"/>
                    <a:pt x="10156" y="6965"/>
                    <a:pt x="10180" y="6870"/>
                  </a:cubicBezTo>
                  <a:lnTo>
                    <a:pt x="10204" y="6823"/>
                  </a:lnTo>
                  <a:cubicBezTo>
                    <a:pt x="10275" y="6584"/>
                    <a:pt x="10347" y="6311"/>
                    <a:pt x="10442" y="6049"/>
                  </a:cubicBezTo>
                  <a:lnTo>
                    <a:pt x="10466" y="5953"/>
                  </a:lnTo>
                  <a:lnTo>
                    <a:pt x="10466" y="5930"/>
                  </a:lnTo>
                  <a:lnTo>
                    <a:pt x="10478" y="5906"/>
                  </a:lnTo>
                  <a:lnTo>
                    <a:pt x="10799" y="4965"/>
                  </a:lnTo>
                  <a:lnTo>
                    <a:pt x="10895" y="4668"/>
                  </a:lnTo>
                  <a:lnTo>
                    <a:pt x="11002" y="4370"/>
                  </a:lnTo>
                  <a:cubicBezTo>
                    <a:pt x="11037" y="4287"/>
                    <a:pt x="11073" y="4179"/>
                    <a:pt x="11109" y="4084"/>
                  </a:cubicBezTo>
                  <a:lnTo>
                    <a:pt x="11121" y="4048"/>
                  </a:lnTo>
                  <a:lnTo>
                    <a:pt x="11121" y="4025"/>
                  </a:lnTo>
                  <a:lnTo>
                    <a:pt x="11133" y="4001"/>
                  </a:lnTo>
                  <a:cubicBezTo>
                    <a:pt x="11168" y="3953"/>
                    <a:pt x="11180" y="3906"/>
                    <a:pt x="11192" y="3870"/>
                  </a:cubicBezTo>
                  <a:cubicBezTo>
                    <a:pt x="11335" y="3536"/>
                    <a:pt x="11466" y="3191"/>
                    <a:pt x="11597" y="2870"/>
                  </a:cubicBezTo>
                  <a:lnTo>
                    <a:pt x="11609" y="2834"/>
                  </a:lnTo>
                  <a:lnTo>
                    <a:pt x="11609" y="2822"/>
                  </a:lnTo>
                  <a:lnTo>
                    <a:pt x="11609" y="2810"/>
                  </a:lnTo>
                  <a:lnTo>
                    <a:pt x="11633" y="2774"/>
                  </a:lnTo>
                  <a:lnTo>
                    <a:pt x="11764" y="2465"/>
                  </a:lnTo>
                  <a:lnTo>
                    <a:pt x="11764" y="2453"/>
                  </a:lnTo>
                  <a:cubicBezTo>
                    <a:pt x="11776" y="2417"/>
                    <a:pt x="11811" y="2382"/>
                    <a:pt x="11823" y="2334"/>
                  </a:cubicBezTo>
                  <a:cubicBezTo>
                    <a:pt x="11930" y="2108"/>
                    <a:pt x="12049" y="1858"/>
                    <a:pt x="12192" y="1584"/>
                  </a:cubicBezTo>
                  <a:cubicBezTo>
                    <a:pt x="12311" y="1370"/>
                    <a:pt x="12442" y="1191"/>
                    <a:pt x="12561" y="1012"/>
                  </a:cubicBezTo>
                  <a:cubicBezTo>
                    <a:pt x="12669" y="846"/>
                    <a:pt x="12788" y="691"/>
                    <a:pt x="12919" y="548"/>
                  </a:cubicBezTo>
                  <a:lnTo>
                    <a:pt x="13014" y="453"/>
                  </a:lnTo>
                  <a:cubicBezTo>
                    <a:pt x="13085" y="417"/>
                    <a:pt x="13145" y="322"/>
                    <a:pt x="13145" y="238"/>
                  </a:cubicBezTo>
                  <a:cubicBezTo>
                    <a:pt x="13145" y="191"/>
                    <a:pt x="13121" y="131"/>
                    <a:pt x="13085" y="84"/>
                  </a:cubicBezTo>
                  <a:cubicBezTo>
                    <a:pt x="13062" y="36"/>
                    <a:pt x="12978" y="12"/>
                    <a:pt x="12919" y="0"/>
                  </a:cubicBezTo>
                  <a:close/>
                </a:path>
              </a:pathLst>
            </a:custGeom>
            <a:solidFill>
              <a:srgbClr val="FFC7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0"/>
            <p:cNvSpPr/>
            <p:nvPr/>
          </p:nvSpPr>
          <p:spPr>
            <a:xfrm rot="10105750">
              <a:off x="6549500" y="3251083"/>
              <a:ext cx="212769" cy="133111"/>
            </a:xfrm>
            <a:custGeom>
              <a:rect b="b" l="l" r="r" t="t"/>
              <a:pathLst>
                <a:path extrusionOk="0" h="3122" w="4990">
                  <a:moveTo>
                    <a:pt x="3156" y="1191"/>
                  </a:moveTo>
                  <a:cubicBezTo>
                    <a:pt x="3144" y="1191"/>
                    <a:pt x="3144" y="1203"/>
                    <a:pt x="3132" y="1203"/>
                  </a:cubicBezTo>
                  <a:cubicBezTo>
                    <a:pt x="3144" y="1203"/>
                    <a:pt x="3156" y="1203"/>
                    <a:pt x="3156" y="1191"/>
                  </a:cubicBezTo>
                  <a:close/>
                  <a:moveTo>
                    <a:pt x="3334" y="1489"/>
                  </a:moveTo>
                  <a:lnTo>
                    <a:pt x="3334" y="1489"/>
                  </a:lnTo>
                  <a:cubicBezTo>
                    <a:pt x="3334" y="1489"/>
                    <a:pt x="3333" y="1489"/>
                    <a:pt x="3330" y="1489"/>
                  </a:cubicBezTo>
                  <a:lnTo>
                    <a:pt x="3330" y="1489"/>
                  </a:lnTo>
                  <a:cubicBezTo>
                    <a:pt x="3331" y="1489"/>
                    <a:pt x="3333" y="1489"/>
                    <a:pt x="3334" y="1489"/>
                  </a:cubicBezTo>
                  <a:close/>
                  <a:moveTo>
                    <a:pt x="4763" y="0"/>
                  </a:moveTo>
                  <a:cubicBezTo>
                    <a:pt x="4703" y="0"/>
                    <a:pt x="4656" y="48"/>
                    <a:pt x="4644" y="96"/>
                  </a:cubicBezTo>
                  <a:cubicBezTo>
                    <a:pt x="4632" y="119"/>
                    <a:pt x="4596" y="155"/>
                    <a:pt x="4572" y="179"/>
                  </a:cubicBezTo>
                  <a:cubicBezTo>
                    <a:pt x="4453" y="298"/>
                    <a:pt x="4322" y="417"/>
                    <a:pt x="4180" y="524"/>
                  </a:cubicBezTo>
                  <a:cubicBezTo>
                    <a:pt x="4084" y="608"/>
                    <a:pt x="3977" y="691"/>
                    <a:pt x="3870" y="762"/>
                  </a:cubicBezTo>
                  <a:cubicBezTo>
                    <a:pt x="3644" y="905"/>
                    <a:pt x="3406" y="1060"/>
                    <a:pt x="3191" y="1191"/>
                  </a:cubicBezTo>
                  <a:cubicBezTo>
                    <a:pt x="2989" y="1310"/>
                    <a:pt x="2798" y="1429"/>
                    <a:pt x="2608" y="1536"/>
                  </a:cubicBezTo>
                  <a:cubicBezTo>
                    <a:pt x="2417" y="1643"/>
                    <a:pt x="2239" y="1739"/>
                    <a:pt x="2036" y="1846"/>
                  </a:cubicBezTo>
                  <a:lnTo>
                    <a:pt x="1060" y="2334"/>
                  </a:lnTo>
                  <a:cubicBezTo>
                    <a:pt x="751" y="2489"/>
                    <a:pt x="417" y="2632"/>
                    <a:pt x="108" y="2786"/>
                  </a:cubicBezTo>
                  <a:cubicBezTo>
                    <a:pt x="48" y="2798"/>
                    <a:pt x="0" y="2858"/>
                    <a:pt x="24" y="2977"/>
                  </a:cubicBezTo>
                  <a:cubicBezTo>
                    <a:pt x="24" y="2989"/>
                    <a:pt x="24" y="3025"/>
                    <a:pt x="48" y="3036"/>
                  </a:cubicBezTo>
                  <a:cubicBezTo>
                    <a:pt x="66" y="3089"/>
                    <a:pt x="128" y="3122"/>
                    <a:pt x="188" y="3122"/>
                  </a:cubicBezTo>
                  <a:cubicBezTo>
                    <a:pt x="210" y="3122"/>
                    <a:pt x="231" y="3117"/>
                    <a:pt x="250" y="3108"/>
                  </a:cubicBezTo>
                  <a:cubicBezTo>
                    <a:pt x="584" y="2965"/>
                    <a:pt x="905" y="2810"/>
                    <a:pt x="1239" y="2655"/>
                  </a:cubicBezTo>
                  <a:cubicBezTo>
                    <a:pt x="1560" y="2489"/>
                    <a:pt x="1870" y="2322"/>
                    <a:pt x="2203" y="2155"/>
                  </a:cubicBezTo>
                  <a:cubicBezTo>
                    <a:pt x="2525" y="2001"/>
                    <a:pt x="2858" y="1834"/>
                    <a:pt x="3168" y="1643"/>
                  </a:cubicBezTo>
                  <a:cubicBezTo>
                    <a:pt x="3168" y="1620"/>
                    <a:pt x="3179" y="1620"/>
                    <a:pt x="3179" y="1620"/>
                  </a:cubicBezTo>
                  <a:lnTo>
                    <a:pt x="3215" y="1620"/>
                  </a:lnTo>
                  <a:cubicBezTo>
                    <a:pt x="3227" y="1620"/>
                    <a:pt x="3227" y="1608"/>
                    <a:pt x="3239" y="1608"/>
                  </a:cubicBezTo>
                  <a:lnTo>
                    <a:pt x="3227" y="1608"/>
                  </a:lnTo>
                  <a:cubicBezTo>
                    <a:pt x="3239" y="1596"/>
                    <a:pt x="3275" y="1584"/>
                    <a:pt x="3287" y="1560"/>
                  </a:cubicBezTo>
                  <a:cubicBezTo>
                    <a:pt x="3287" y="1548"/>
                    <a:pt x="3298" y="1548"/>
                    <a:pt x="3298" y="1548"/>
                  </a:cubicBezTo>
                  <a:lnTo>
                    <a:pt x="3322" y="1536"/>
                  </a:lnTo>
                  <a:lnTo>
                    <a:pt x="3334" y="1524"/>
                  </a:lnTo>
                  <a:lnTo>
                    <a:pt x="3322" y="1524"/>
                  </a:lnTo>
                  <a:cubicBezTo>
                    <a:pt x="3584" y="1358"/>
                    <a:pt x="3834" y="1167"/>
                    <a:pt x="4096" y="989"/>
                  </a:cubicBezTo>
                  <a:cubicBezTo>
                    <a:pt x="4215" y="893"/>
                    <a:pt x="4334" y="786"/>
                    <a:pt x="4453" y="703"/>
                  </a:cubicBezTo>
                  <a:cubicBezTo>
                    <a:pt x="4513" y="655"/>
                    <a:pt x="4572" y="596"/>
                    <a:pt x="4632" y="548"/>
                  </a:cubicBezTo>
                  <a:cubicBezTo>
                    <a:pt x="4668" y="524"/>
                    <a:pt x="4715" y="477"/>
                    <a:pt x="4763" y="429"/>
                  </a:cubicBezTo>
                  <a:cubicBezTo>
                    <a:pt x="4834" y="358"/>
                    <a:pt x="4894" y="298"/>
                    <a:pt x="4942" y="215"/>
                  </a:cubicBezTo>
                  <a:cubicBezTo>
                    <a:pt x="4989" y="119"/>
                    <a:pt x="4906" y="0"/>
                    <a:pt x="48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0"/>
            <p:cNvSpPr/>
            <p:nvPr/>
          </p:nvSpPr>
          <p:spPr>
            <a:xfrm rot="10105750">
              <a:off x="6568925" y="2628243"/>
              <a:ext cx="118323" cy="262215"/>
            </a:xfrm>
            <a:custGeom>
              <a:rect b="b" l="l" r="r" t="t"/>
              <a:pathLst>
                <a:path extrusionOk="0" h="6150" w="2775">
                  <a:moveTo>
                    <a:pt x="2578" y="0"/>
                  </a:moveTo>
                  <a:cubicBezTo>
                    <a:pt x="2551" y="0"/>
                    <a:pt x="2525" y="3"/>
                    <a:pt x="2501" y="9"/>
                  </a:cubicBezTo>
                  <a:cubicBezTo>
                    <a:pt x="2453" y="33"/>
                    <a:pt x="2417" y="81"/>
                    <a:pt x="2394" y="116"/>
                  </a:cubicBezTo>
                  <a:cubicBezTo>
                    <a:pt x="2274" y="569"/>
                    <a:pt x="2155" y="1009"/>
                    <a:pt x="2013" y="1462"/>
                  </a:cubicBezTo>
                  <a:cubicBezTo>
                    <a:pt x="1941" y="1700"/>
                    <a:pt x="1858" y="1914"/>
                    <a:pt x="1774" y="2140"/>
                  </a:cubicBezTo>
                  <a:cubicBezTo>
                    <a:pt x="1691" y="2378"/>
                    <a:pt x="1596" y="2605"/>
                    <a:pt x="1512" y="2843"/>
                  </a:cubicBezTo>
                  <a:cubicBezTo>
                    <a:pt x="1334" y="3307"/>
                    <a:pt x="1131" y="3748"/>
                    <a:pt x="941" y="4200"/>
                  </a:cubicBezTo>
                  <a:cubicBezTo>
                    <a:pt x="834" y="4438"/>
                    <a:pt x="739" y="4664"/>
                    <a:pt x="631" y="4879"/>
                  </a:cubicBezTo>
                  <a:cubicBezTo>
                    <a:pt x="524" y="5093"/>
                    <a:pt x="405" y="5284"/>
                    <a:pt x="298" y="5498"/>
                  </a:cubicBezTo>
                  <a:cubicBezTo>
                    <a:pt x="215" y="5641"/>
                    <a:pt x="119" y="5772"/>
                    <a:pt x="36" y="5927"/>
                  </a:cubicBezTo>
                  <a:cubicBezTo>
                    <a:pt x="24" y="5974"/>
                    <a:pt x="0" y="5998"/>
                    <a:pt x="12" y="5998"/>
                  </a:cubicBezTo>
                  <a:lnTo>
                    <a:pt x="12" y="6010"/>
                  </a:lnTo>
                  <a:cubicBezTo>
                    <a:pt x="12" y="6057"/>
                    <a:pt x="48" y="6081"/>
                    <a:pt x="72" y="6117"/>
                  </a:cubicBezTo>
                  <a:cubicBezTo>
                    <a:pt x="97" y="6138"/>
                    <a:pt x="134" y="6149"/>
                    <a:pt x="171" y="6149"/>
                  </a:cubicBezTo>
                  <a:cubicBezTo>
                    <a:pt x="221" y="6149"/>
                    <a:pt x="271" y="6129"/>
                    <a:pt x="298" y="6081"/>
                  </a:cubicBezTo>
                  <a:cubicBezTo>
                    <a:pt x="358" y="5986"/>
                    <a:pt x="429" y="5867"/>
                    <a:pt x="489" y="5760"/>
                  </a:cubicBezTo>
                  <a:cubicBezTo>
                    <a:pt x="631" y="5546"/>
                    <a:pt x="774" y="5343"/>
                    <a:pt x="905" y="5153"/>
                  </a:cubicBezTo>
                  <a:cubicBezTo>
                    <a:pt x="965" y="5057"/>
                    <a:pt x="1048" y="4950"/>
                    <a:pt x="1108" y="4867"/>
                  </a:cubicBezTo>
                  <a:cubicBezTo>
                    <a:pt x="1179" y="4760"/>
                    <a:pt x="1239" y="4641"/>
                    <a:pt x="1310" y="4533"/>
                  </a:cubicBezTo>
                  <a:cubicBezTo>
                    <a:pt x="1382" y="4414"/>
                    <a:pt x="1441" y="4319"/>
                    <a:pt x="1501" y="4200"/>
                  </a:cubicBezTo>
                  <a:cubicBezTo>
                    <a:pt x="1560" y="4081"/>
                    <a:pt x="1620" y="3974"/>
                    <a:pt x="1679" y="3855"/>
                  </a:cubicBezTo>
                  <a:lnTo>
                    <a:pt x="1858" y="3498"/>
                  </a:lnTo>
                  <a:cubicBezTo>
                    <a:pt x="1917" y="3390"/>
                    <a:pt x="1977" y="3271"/>
                    <a:pt x="2024" y="3152"/>
                  </a:cubicBezTo>
                  <a:cubicBezTo>
                    <a:pt x="2072" y="3045"/>
                    <a:pt x="2120" y="2926"/>
                    <a:pt x="2155" y="2807"/>
                  </a:cubicBezTo>
                  <a:cubicBezTo>
                    <a:pt x="2203" y="2688"/>
                    <a:pt x="2239" y="2569"/>
                    <a:pt x="2274" y="2450"/>
                  </a:cubicBezTo>
                  <a:cubicBezTo>
                    <a:pt x="2370" y="2212"/>
                    <a:pt x="2429" y="1962"/>
                    <a:pt x="2489" y="1712"/>
                  </a:cubicBezTo>
                  <a:cubicBezTo>
                    <a:pt x="2548" y="1474"/>
                    <a:pt x="2596" y="1224"/>
                    <a:pt x="2632" y="962"/>
                  </a:cubicBezTo>
                  <a:cubicBezTo>
                    <a:pt x="2679" y="712"/>
                    <a:pt x="2715" y="474"/>
                    <a:pt x="2775" y="223"/>
                  </a:cubicBezTo>
                  <a:lnTo>
                    <a:pt x="2775" y="223"/>
                  </a:lnTo>
                  <a:cubicBezTo>
                    <a:pt x="2775" y="227"/>
                    <a:pt x="2775" y="231"/>
                    <a:pt x="2775" y="235"/>
                  </a:cubicBezTo>
                  <a:lnTo>
                    <a:pt x="2775" y="223"/>
                  </a:lnTo>
                  <a:cubicBezTo>
                    <a:pt x="2775" y="223"/>
                    <a:pt x="2775" y="223"/>
                    <a:pt x="2775" y="223"/>
                  </a:cubicBezTo>
                  <a:lnTo>
                    <a:pt x="2775" y="223"/>
                  </a:lnTo>
                  <a:cubicBezTo>
                    <a:pt x="2774" y="183"/>
                    <a:pt x="2772" y="160"/>
                    <a:pt x="2751" y="116"/>
                  </a:cubicBezTo>
                  <a:cubicBezTo>
                    <a:pt x="2739" y="69"/>
                    <a:pt x="2691" y="33"/>
                    <a:pt x="2655" y="9"/>
                  </a:cubicBezTo>
                  <a:cubicBezTo>
                    <a:pt x="2632" y="3"/>
                    <a:pt x="2605" y="0"/>
                    <a:pt x="25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0"/>
            <p:cNvSpPr/>
            <p:nvPr/>
          </p:nvSpPr>
          <p:spPr>
            <a:xfrm rot="10105750">
              <a:off x="6328565" y="2375439"/>
              <a:ext cx="67029" cy="292871"/>
            </a:xfrm>
            <a:custGeom>
              <a:rect b="b" l="l" r="r" t="t"/>
              <a:pathLst>
                <a:path extrusionOk="0" h="6869" w="1572">
                  <a:moveTo>
                    <a:pt x="200" y="1"/>
                  </a:moveTo>
                  <a:cubicBezTo>
                    <a:pt x="128" y="1"/>
                    <a:pt x="56" y="53"/>
                    <a:pt x="36" y="113"/>
                  </a:cubicBezTo>
                  <a:cubicBezTo>
                    <a:pt x="36" y="137"/>
                    <a:pt x="36" y="161"/>
                    <a:pt x="0" y="173"/>
                  </a:cubicBezTo>
                  <a:lnTo>
                    <a:pt x="0" y="185"/>
                  </a:lnTo>
                  <a:cubicBezTo>
                    <a:pt x="24" y="268"/>
                    <a:pt x="24" y="363"/>
                    <a:pt x="24" y="447"/>
                  </a:cubicBezTo>
                  <a:cubicBezTo>
                    <a:pt x="24" y="542"/>
                    <a:pt x="36" y="613"/>
                    <a:pt x="36" y="709"/>
                  </a:cubicBezTo>
                  <a:cubicBezTo>
                    <a:pt x="36" y="816"/>
                    <a:pt x="48" y="911"/>
                    <a:pt x="48" y="1018"/>
                  </a:cubicBezTo>
                  <a:lnTo>
                    <a:pt x="48" y="1304"/>
                  </a:lnTo>
                  <a:cubicBezTo>
                    <a:pt x="48" y="1530"/>
                    <a:pt x="48" y="1733"/>
                    <a:pt x="60" y="1935"/>
                  </a:cubicBezTo>
                  <a:cubicBezTo>
                    <a:pt x="72" y="2078"/>
                    <a:pt x="72" y="2209"/>
                    <a:pt x="96" y="2340"/>
                  </a:cubicBezTo>
                  <a:cubicBezTo>
                    <a:pt x="96" y="2495"/>
                    <a:pt x="107" y="2626"/>
                    <a:pt x="119" y="2780"/>
                  </a:cubicBezTo>
                  <a:lnTo>
                    <a:pt x="215" y="3399"/>
                  </a:lnTo>
                  <a:cubicBezTo>
                    <a:pt x="227" y="3518"/>
                    <a:pt x="250" y="3626"/>
                    <a:pt x="274" y="3745"/>
                  </a:cubicBezTo>
                  <a:cubicBezTo>
                    <a:pt x="298" y="3864"/>
                    <a:pt x="310" y="3983"/>
                    <a:pt x="346" y="4102"/>
                  </a:cubicBezTo>
                  <a:cubicBezTo>
                    <a:pt x="465" y="4578"/>
                    <a:pt x="584" y="5031"/>
                    <a:pt x="750" y="5495"/>
                  </a:cubicBezTo>
                  <a:cubicBezTo>
                    <a:pt x="834" y="5709"/>
                    <a:pt x="905" y="5924"/>
                    <a:pt x="1012" y="6138"/>
                  </a:cubicBezTo>
                  <a:cubicBezTo>
                    <a:pt x="1024" y="6185"/>
                    <a:pt x="1060" y="6245"/>
                    <a:pt x="1084" y="6305"/>
                  </a:cubicBezTo>
                  <a:cubicBezTo>
                    <a:pt x="1108" y="6364"/>
                    <a:pt x="1131" y="6400"/>
                    <a:pt x="1143" y="6459"/>
                  </a:cubicBezTo>
                  <a:cubicBezTo>
                    <a:pt x="1191" y="6566"/>
                    <a:pt x="1227" y="6674"/>
                    <a:pt x="1262" y="6781"/>
                  </a:cubicBezTo>
                  <a:cubicBezTo>
                    <a:pt x="1287" y="6839"/>
                    <a:pt x="1347" y="6868"/>
                    <a:pt x="1406" y="6868"/>
                  </a:cubicBezTo>
                  <a:cubicBezTo>
                    <a:pt x="1431" y="6868"/>
                    <a:pt x="1455" y="6863"/>
                    <a:pt x="1477" y="6852"/>
                  </a:cubicBezTo>
                  <a:cubicBezTo>
                    <a:pt x="1512" y="6840"/>
                    <a:pt x="1536" y="6805"/>
                    <a:pt x="1548" y="6757"/>
                  </a:cubicBezTo>
                  <a:cubicBezTo>
                    <a:pt x="1572" y="6721"/>
                    <a:pt x="1548" y="6686"/>
                    <a:pt x="1536" y="6650"/>
                  </a:cubicBezTo>
                  <a:cubicBezTo>
                    <a:pt x="1489" y="6507"/>
                    <a:pt x="1441" y="6388"/>
                    <a:pt x="1405" y="6257"/>
                  </a:cubicBezTo>
                  <a:cubicBezTo>
                    <a:pt x="1381" y="6209"/>
                    <a:pt x="1381" y="6185"/>
                    <a:pt x="1370" y="6150"/>
                  </a:cubicBezTo>
                  <a:cubicBezTo>
                    <a:pt x="1262" y="5709"/>
                    <a:pt x="1143" y="5257"/>
                    <a:pt x="1048" y="4816"/>
                  </a:cubicBezTo>
                  <a:cubicBezTo>
                    <a:pt x="941" y="4364"/>
                    <a:pt x="846" y="3923"/>
                    <a:pt x="762" y="3471"/>
                  </a:cubicBezTo>
                  <a:cubicBezTo>
                    <a:pt x="667" y="2995"/>
                    <a:pt x="584" y="2518"/>
                    <a:pt x="512" y="2042"/>
                  </a:cubicBezTo>
                  <a:lnTo>
                    <a:pt x="417" y="1375"/>
                  </a:lnTo>
                  <a:cubicBezTo>
                    <a:pt x="405" y="1256"/>
                    <a:pt x="393" y="1125"/>
                    <a:pt x="369" y="982"/>
                  </a:cubicBezTo>
                  <a:cubicBezTo>
                    <a:pt x="358" y="899"/>
                    <a:pt x="358" y="792"/>
                    <a:pt x="358" y="709"/>
                  </a:cubicBezTo>
                  <a:cubicBezTo>
                    <a:pt x="358" y="590"/>
                    <a:pt x="346" y="482"/>
                    <a:pt x="346" y="363"/>
                  </a:cubicBezTo>
                  <a:lnTo>
                    <a:pt x="346" y="209"/>
                  </a:lnTo>
                  <a:cubicBezTo>
                    <a:pt x="346" y="173"/>
                    <a:pt x="346" y="125"/>
                    <a:pt x="334" y="78"/>
                  </a:cubicBezTo>
                  <a:cubicBezTo>
                    <a:pt x="322" y="54"/>
                    <a:pt x="286" y="18"/>
                    <a:pt x="238" y="6"/>
                  </a:cubicBezTo>
                  <a:cubicBezTo>
                    <a:pt x="226" y="3"/>
                    <a:pt x="213" y="1"/>
                    <a:pt x="20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0"/>
            <p:cNvSpPr/>
            <p:nvPr/>
          </p:nvSpPr>
          <p:spPr>
            <a:xfrm rot="10105750">
              <a:off x="6192919" y="2695568"/>
              <a:ext cx="204113" cy="171442"/>
            </a:xfrm>
            <a:custGeom>
              <a:rect b="b" l="l" r="r" t="t"/>
              <a:pathLst>
                <a:path extrusionOk="0" h="4021" w="4787">
                  <a:moveTo>
                    <a:pt x="191" y="0"/>
                  </a:moveTo>
                  <a:cubicBezTo>
                    <a:pt x="143" y="0"/>
                    <a:pt x="84" y="12"/>
                    <a:pt x="36" y="60"/>
                  </a:cubicBezTo>
                  <a:cubicBezTo>
                    <a:pt x="12" y="84"/>
                    <a:pt x="0" y="131"/>
                    <a:pt x="36" y="155"/>
                  </a:cubicBezTo>
                  <a:cubicBezTo>
                    <a:pt x="36" y="179"/>
                    <a:pt x="60" y="215"/>
                    <a:pt x="72" y="239"/>
                  </a:cubicBezTo>
                  <a:cubicBezTo>
                    <a:pt x="84" y="239"/>
                    <a:pt x="84" y="250"/>
                    <a:pt x="84" y="250"/>
                  </a:cubicBezTo>
                  <a:cubicBezTo>
                    <a:pt x="119" y="286"/>
                    <a:pt x="131" y="334"/>
                    <a:pt x="155" y="370"/>
                  </a:cubicBezTo>
                  <a:cubicBezTo>
                    <a:pt x="167" y="405"/>
                    <a:pt x="203" y="453"/>
                    <a:pt x="238" y="489"/>
                  </a:cubicBezTo>
                  <a:cubicBezTo>
                    <a:pt x="286" y="572"/>
                    <a:pt x="334" y="643"/>
                    <a:pt x="393" y="715"/>
                  </a:cubicBezTo>
                  <a:cubicBezTo>
                    <a:pt x="453" y="810"/>
                    <a:pt x="512" y="893"/>
                    <a:pt x="572" y="965"/>
                  </a:cubicBezTo>
                  <a:cubicBezTo>
                    <a:pt x="655" y="1048"/>
                    <a:pt x="715" y="1132"/>
                    <a:pt x="786" y="1227"/>
                  </a:cubicBezTo>
                  <a:lnTo>
                    <a:pt x="1012" y="1489"/>
                  </a:lnTo>
                  <a:lnTo>
                    <a:pt x="1262" y="1739"/>
                  </a:lnTo>
                  <a:cubicBezTo>
                    <a:pt x="1322" y="1798"/>
                    <a:pt x="1381" y="1882"/>
                    <a:pt x="1453" y="1941"/>
                  </a:cubicBezTo>
                  <a:cubicBezTo>
                    <a:pt x="1524" y="2001"/>
                    <a:pt x="1608" y="2072"/>
                    <a:pt x="1679" y="2132"/>
                  </a:cubicBezTo>
                  <a:cubicBezTo>
                    <a:pt x="1905" y="2310"/>
                    <a:pt x="2108" y="2501"/>
                    <a:pt x="2346" y="2667"/>
                  </a:cubicBezTo>
                  <a:cubicBezTo>
                    <a:pt x="2465" y="2751"/>
                    <a:pt x="2596" y="2846"/>
                    <a:pt x="2715" y="2929"/>
                  </a:cubicBezTo>
                  <a:cubicBezTo>
                    <a:pt x="2834" y="3025"/>
                    <a:pt x="2953" y="3096"/>
                    <a:pt x="3072" y="3167"/>
                  </a:cubicBezTo>
                  <a:cubicBezTo>
                    <a:pt x="3191" y="3251"/>
                    <a:pt x="3334" y="3322"/>
                    <a:pt x="3465" y="3394"/>
                  </a:cubicBezTo>
                  <a:cubicBezTo>
                    <a:pt x="3572" y="3465"/>
                    <a:pt x="3691" y="3525"/>
                    <a:pt x="3810" y="3584"/>
                  </a:cubicBezTo>
                  <a:cubicBezTo>
                    <a:pt x="4060" y="3727"/>
                    <a:pt x="4298" y="3858"/>
                    <a:pt x="4537" y="4001"/>
                  </a:cubicBezTo>
                  <a:cubicBezTo>
                    <a:pt x="4556" y="4014"/>
                    <a:pt x="4579" y="4020"/>
                    <a:pt x="4603" y="4020"/>
                  </a:cubicBezTo>
                  <a:cubicBezTo>
                    <a:pt x="4663" y="4020"/>
                    <a:pt x="4728" y="3981"/>
                    <a:pt x="4763" y="3929"/>
                  </a:cubicBezTo>
                  <a:cubicBezTo>
                    <a:pt x="4787" y="3870"/>
                    <a:pt x="4775" y="3763"/>
                    <a:pt x="4715" y="3727"/>
                  </a:cubicBezTo>
                  <a:cubicBezTo>
                    <a:pt x="4382" y="3501"/>
                    <a:pt x="4060" y="3263"/>
                    <a:pt x="3751" y="3013"/>
                  </a:cubicBezTo>
                  <a:cubicBezTo>
                    <a:pt x="3584" y="2894"/>
                    <a:pt x="3417" y="2739"/>
                    <a:pt x="3251" y="2608"/>
                  </a:cubicBezTo>
                  <a:cubicBezTo>
                    <a:pt x="3108" y="2489"/>
                    <a:pt x="2953" y="2358"/>
                    <a:pt x="2810" y="2215"/>
                  </a:cubicBezTo>
                  <a:cubicBezTo>
                    <a:pt x="2381" y="1846"/>
                    <a:pt x="1917" y="1501"/>
                    <a:pt x="1465" y="1143"/>
                  </a:cubicBezTo>
                  <a:cubicBezTo>
                    <a:pt x="1369" y="1072"/>
                    <a:pt x="1262" y="989"/>
                    <a:pt x="1155" y="893"/>
                  </a:cubicBezTo>
                  <a:cubicBezTo>
                    <a:pt x="1048" y="810"/>
                    <a:pt x="965" y="727"/>
                    <a:pt x="869" y="643"/>
                  </a:cubicBezTo>
                  <a:cubicBezTo>
                    <a:pt x="667" y="465"/>
                    <a:pt x="476" y="274"/>
                    <a:pt x="298" y="72"/>
                  </a:cubicBezTo>
                  <a:cubicBezTo>
                    <a:pt x="274" y="36"/>
                    <a:pt x="238" y="12"/>
                    <a:pt x="1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40"/>
          <p:cNvGrpSpPr/>
          <p:nvPr/>
        </p:nvGrpSpPr>
        <p:grpSpPr>
          <a:xfrm flipH="1" rot="9441036">
            <a:off x="2635316" y="4476354"/>
            <a:ext cx="1327780" cy="1026421"/>
            <a:chOff x="519783" y="-175249"/>
            <a:chExt cx="1327749" cy="1026398"/>
          </a:xfrm>
        </p:grpSpPr>
        <p:sp>
          <p:nvSpPr>
            <p:cNvPr id="1073" name="Google Shape;1073;p40"/>
            <p:cNvSpPr/>
            <p:nvPr/>
          </p:nvSpPr>
          <p:spPr>
            <a:xfrm>
              <a:off x="656518" y="-175249"/>
              <a:ext cx="1191014" cy="998189"/>
            </a:xfrm>
            <a:custGeom>
              <a:rect b="b" l="l" r="r" t="t"/>
              <a:pathLst>
                <a:path extrusionOk="0" h="11836" w="14122">
                  <a:moveTo>
                    <a:pt x="7966" y="1"/>
                  </a:moveTo>
                  <a:cubicBezTo>
                    <a:pt x="7764" y="1"/>
                    <a:pt x="7549" y="1"/>
                    <a:pt x="7359" y="13"/>
                  </a:cubicBezTo>
                  <a:cubicBezTo>
                    <a:pt x="6835" y="60"/>
                    <a:pt x="6132" y="120"/>
                    <a:pt x="5466" y="263"/>
                  </a:cubicBezTo>
                  <a:cubicBezTo>
                    <a:pt x="4894" y="382"/>
                    <a:pt x="4358" y="549"/>
                    <a:pt x="3727" y="739"/>
                  </a:cubicBezTo>
                  <a:lnTo>
                    <a:pt x="2965" y="965"/>
                  </a:lnTo>
                  <a:cubicBezTo>
                    <a:pt x="2668" y="1060"/>
                    <a:pt x="2358" y="1156"/>
                    <a:pt x="2060" y="1251"/>
                  </a:cubicBezTo>
                  <a:cubicBezTo>
                    <a:pt x="1775" y="1322"/>
                    <a:pt x="1489" y="1394"/>
                    <a:pt x="1227" y="1477"/>
                  </a:cubicBezTo>
                  <a:cubicBezTo>
                    <a:pt x="1132" y="1501"/>
                    <a:pt x="1060" y="1513"/>
                    <a:pt x="977" y="1549"/>
                  </a:cubicBezTo>
                  <a:cubicBezTo>
                    <a:pt x="929" y="1561"/>
                    <a:pt x="870" y="1572"/>
                    <a:pt x="822" y="1596"/>
                  </a:cubicBezTo>
                  <a:cubicBezTo>
                    <a:pt x="763" y="1608"/>
                    <a:pt x="691" y="1620"/>
                    <a:pt x="620" y="1632"/>
                  </a:cubicBezTo>
                  <a:cubicBezTo>
                    <a:pt x="584" y="1632"/>
                    <a:pt x="572" y="1656"/>
                    <a:pt x="536" y="1656"/>
                  </a:cubicBezTo>
                  <a:cubicBezTo>
                    <a:pt x="501" y="1656"/>
                    <a:pt x="453" y="1656"/>
                    <a:pt x="417" y="1668"/>
                  </a:cubicBezTo>
                  <a:cubicBezTo>
                    <a:pt x="394" y="1668"/>
                    <a:pt x="346" y="1680"/>
                    <a:pt x="322" y="1715"/>
                  </a:cubicBezTo>
                  <a:lnTo>
                    <a:pt x="251" y="1715"/>
                  </a:lnTo>
                  <a:cubicBezTo>
                    <a:pt x="191" y="1715"/>
                    <a:pt x="120" y="1739"/>
                    <a:pt x="72" y="1787"/>
                  </a:cubicBezTo>
                  <a:cubicBezTo>
                    <a:pt x="36" y="1846"/>
                    <a:pt x="1" y="1918"/>
                    <a:pt x="1" y="1989"/>
                  </a:cubicBezTo>
                  <a:cubicBezTo>
                    <a:pt x="1" y="2049"/>
                    <a:pt x="36" y="2108"/>
                    <a:pt x="72" y="2156"/>
                  </a:cubicBezTo>
                  <a:cubicBezTo>
                    <a:pt x="191" y="2263"/>
                    <a:pt x="310" y="2382"/>
                    <a:pt x="417" y="2513"/>
                  </a:cubicBezTo>
                  <a:cubicBezTo>
                    <a:pt x="525" y="2632"/>
                    <a:pt x="596" y="2787"/>
                    <a:pt x="667" y="2942"/>
                  </a:cubicBezTo>
                  <a:cubicBezTo>
                    <a:pt x="822" y="3323"/>
                    <a:pt x="894" y="3739"/>
                    <a:pt x="953" y="4097"/>
                  </a:cubicBezTo>
                  <a:cubicBezTo>
                    <a:pt x="989" y="4370"/>
                    <a:pt x="1013" y="4668"/>
                    <a:pt x="1048" y="4954"/>
                  </a:cubicBezTo>
                  <a:lnTo>
                    <a:pt x="1048" y="5001"/>
                  </a:lnTo>
                  <a:cubicBezTo>
                    <a:pt x="1072" y="5359"/>
                    <a:pt x="1108" y="5668"/>
                    <a:pt x="1144" y="5966"/>
                  </a:cubicBezTo>
                  <a:cubicBezTo>
                    <a:pt x="1167" y="6097"/>
                    <a:pt x="1191" y="6264"/>
                    <a:pt x="1227" y="6442"/>
                  </a:cubicBezTo>
                  <a:cubicBezTo>
                    <a:pt x="1251" y="6597"/>
                    <a:pt x="1298" y="6752"/>
                    <a:pt x="1322" y="6895"/>
                  </a:cubicBezTo>
                  <a:cubicBezTo>
                    <a:pt x="1465" y="7454"/>
                    <a:pt x="1703" y="8002"/>
                    <a:pt x="2072" y="8621"/>
                  </a:cubicBezTo>
                  <a:cubicBezTo>
                    <a:pt x="2144" y="8752"/>
                    <a:pt x="2239" y="8871"/>
                    <a:pt x="2322" y="9002"/>
                  </a:cubicBezTo>
                  <a:lnTo>
                    <a:pt x="2465" y="9181"/>
                  </a:lnTo>
                  <a:cubicBezTo>
                    <a:pt x="2477" y="9216"/>
                    <a:pt x="2501" y="9228"/>
                    <a:pt x="2525" y="9252"/>
                  </a:cubicBezTo>
                  <a:cubicBezTo>
                    <a:pt x="2525" y="9276"/>
                    <a:pt x="2537" y="9288"/>
                    <a:pt x="2549" y="9300"/>
                  </a:cubicBezTo>
                  <a:cubicBezTo>
                    <a:pt x="2584" y="9335"/>
                    <a:pt x="2608" y="9371"/>
                    <a:pt x="2644" y="9407"/>
                  </a:cubicBezTo>
                  <a:lnTo>
                    <a:pt x="2668" y="9454"/>
                  </a:lnTo>
                  <a:cubicBezTo>
                    <a:pt x="2739" y="9550"/>
                    <a:pt x="2834" y="9657"/>
                    <a:pt x="2918" y="9752"/>
                  </a:cubicBezTo>
                  <a:lnTo>
                    <a:pt x="3263" y="10085"/>
                  </a:lnTo>
                  <a:cubicBezTo>
                    <a:pt x="3311" y="10133"/>
                    <a:pt x="3334" y="10181"/>
                    <a:pt x="3394" y="10228"/>
                  </a:cubicBezTo>
                  <a:lnTo>
                    <a:pt x="3442" y="10264"/>
                  </a:lnTo>
                  <a:cubicBezTo>
                    <a:pt x="3477" y="10300"/>
                    <a:pt x="3501" y="10324"/>
                    <a:pt x="3549" y="10359"/>
                  </a:cubicBezTo>
                  <a:cubicBezTo>
                    <a:pt x="3573" y="10383"/>
                    <a:pt x="3620" y="10419"/>
                    <a:pt x="3656" y="10443"/>
                  </a:cubicBezTo>
                  <a:cubicBezTo>
                    <a:pt x="3775" y="10538"/>
                    <a:pt x="3870" y="10621"/>
                    <a:pt x="3989" y="10705"/>
                  </a:cubicBezTo>
                  <a:cubicBezTo>
                    <a:pt x="4025" y="10716"/>
                    <a:pt x="4037" y="10728"/>
                    <a:pt x="4073" y="10740"/>
                  </a:cubicBezTo>
                  <a:cubicBezTo>
                    <a:pt x="4108" y="10776"/>
                    <a:pt x="4168" y="10800"/>
                    <a:pt x="4215" y="10835"/>
                  </a:cubicBezTo>
                  <a:lnTo>
                    <a:pt x="4335" y="10907"/>
                  </a:lnTo>
                  <a:lnTo>
                    <a:pt x="4430" y="10955"/>
                  </a:lnTo>
                  <a:cubicBezTo>
                    <a:pt x="4525" y="11014"/>
                    <a:pt x="4632" y="11074"/>
                    <a:pt x="4739" y="11121"/>
                  </a:cubicBezTo>
                  <a:lnTo>
                    <a:pt x="4811" y="11157"/>
                  </a:lnTo>
                  <a:cubicBezTo>
                    <a:pt x="4858" y="11193"/>
                    <a:pt x="4906" y="11205"/>
                    <a:pt x="4942" y="11216"/>
                  </a:cubicBezTo>
                  <a:cubicBezTo>
                    <a:pt x="4966" y="11240"/>
                    <a:pt x="4989" y="11240"/>
                    <a:pt x="5001" y="11252"/>
                  </a:cubicBezTo>
                  <a:cubicBezTo>
                    <a:pt x="5037" y="11264"/>
                    <a:pt x="5049" y="11264"/>
                    <a:pt x="5085" y="11276"/>
                  </a:cubicBezTo>
                  <a:cubicBezTo>
                    <a:pt x="5144" y="11312"/>
                    <a:pt x="5216" y="11324"/>
                    <a:pt x="5275" y="11359"/>
                  </a:cubicBezTo>
                  <a:lnTo>
                    <a:pt x="5347" y="11383"/>
                  </a:lnTo>
                  <a:cubicBezTo>
                    <a:pt x="5466" y="11431"/>
                    <a:pt x="5573" y="11478"/>
                    <a:pt x="5692" y="11502"/>
                  </a:cubicBezTo>
                  <a:cubicBezTo>
                    <a:pt x="5716" y="11514"/>
                    <a:pt x="5739" y="11514"/>
                    <a:pt x="5763" y="11538"/>
                  </a:cubicBezTo>
                  <a:cubicBezTo>
                    <a:pt x="5823" y="11550"/>
                    <a:pt x="5870" y="11562"/>
                    <a:pt x="5930" y="11574"/>
                  </a:cubicBezTo>
                  <a:lnTo>
                    <a:pt x="6073" y="11609"/>
                  </a:lnTo>
                  <a:lnTo>
                    <a:pt x="6132" y="11621"/>
                  </a:lnTo>
                  <a:cubicBezTo>
                    <a:pt x="6251" y="11657"/>
                    <a:pt x="6371" y="11681"/>
                    <a:pt x="6490" y="11693"/>
                  </a:cubicBezTo>
                  <a:lnTo>
                    <a:pt x="6573" y="11717"/>
                  </a:lnTo>
                  <a:cubicBezTo>
                    <a:pt x="6644" y="11728"/>
                    <a:pt x="6716" y="11728"/>
                    <a:pt x="6787" y="11740"/>
                  </a:cubicBezTo>
                  <a:cubicBezTo>
                    <a:pt x="6823" y="11740"/>
                    <a:pt x="6871" y="11752"/>
                    <a:pt x="6894" y="11752"/>
                  </a:cubicBezTo>
                  <a:cubicBezTo>
                    <a:pt x="6954" y="11752"/>
                    <a:pt x="7002" y="11776"/>
                    <a:pt x="7061" y="11776"/>
                  </a:cubicBezTo>
                  <a:cubicBezTo>
                    <a:pt x="7263" y="11788"/>
                    <a:pt x="7418" y="11800"/>
                    <a:pt x="7549" y="11800"/>
                  </a:cubicBezTo>
                  <a:cubicBezTo>
                    <a:pt x="7668" y="11812"/>
                    <a:pt x="7799" y="11812"/>
                    <a:pt x="7918" y="11812"/>
                  </a:cubicBezTo>
                  <a:cubicBezTo>
                    <a:pt x="8073" y="11812"/>
                    <a:pt x="8216" y="11812"/>
                    <a:pt x="8442" y="11836"/>
                  </a:cubicBezTo>
                  <a:cubicBezTo>
                    <a:pt x="8740" y="11800"/>
                    <a:pt x="9049" y="11776"/>
                    <a:pt x="9347" y="11740"/>
                  </a:cubicBezTo>
                  <a:cubicBezTo>
                    <a:pt x="9680" y="11693"/>
                    <a:pt x="10002" y="11633"/>
                    <a:pt x="10288" y="11574"/>
                  </a:cubicBezTo>
                  <a:cubicBezTo>
                    <a:pt x="10395" y="11550"/>
                    <a:pt x="10490" y="11538"/>
                    <a:pt x="10597" y="11502"/>
                  </a:cubicBezTo>
                  <a:cubicBezTo>
                    <a:pt x="10776" y="11478"/>
                    <a:pt x="10954" y="11431"/>
                    <a:pt x="11133" y="11395"/>
                  </a:cubicBezTo>
                  <a:cubicBezTo>
                    <a:pt x="11419" y="11336"/>
                    <a:pt x="11681" y="11300"/>
                    <a:pt x="11919" y="11264"/>
                  </a:cubicBezTo>
                  <a:cubicBezTo>
                    <a:pt x="12002" y="11252"/>
                    <a:pt x="12086" y="11240"/>
                    <a:pt x="12181" y="11240"/>
                  </a:cubicBezTo>
                  <a:cubicBezTo>
                    <a:pt x="12276" y="11216"/>
                    <a:pt x="12383" y="11216"/>
                    <a:pt x="12478" y="11216"/>
                  </a:cubicBezTo>
                  <a:lnTo>
                    <a:pt x="12514" y="11216"/>
                  </a:lnTo>
                  <a:cubicBezTo>
                    <a:pt x="12681" y="11216"/>
                    <a:pt x="12848" y="11240"/>
                    <a:pt x="13014" y="11252"/>
                  </a:cubicBezTo>
                  <a:lnTo>
                    <a:pt x="13026" y="11252"/>
                  </a:lnTo>
                  <a:cubicBezTo>
                    <a:pt x="13169" y="11276"/>
                    <a:pt x="13336" y="11312"/>
                    <a:pt x="13526" y="11336"/>
                  </a:cubicBezTo>
                  <a:lnTo>
                    <a:pt x="13562" y="11336"/>
                  </a:lnTo>
                  <a:cubicBezTo>
                    <a:pt x="13586" y="11336"/>
                    <a:pt x="13633" y="11336"/>
                    <a:pt x="13669" y="11359"/>
                  </a:cubicBezTo>
                  <a:cubicBezTo>
                    <a:pt x="13681" y="11371"/>
                    <a:pt x="13693" y="11371"/>
                    <a:pt x="13705" y="11371"/>
                  </a:cubicBezTo>
                  <a:cubicBezTo>
                    <a:pt x="13752" y="11383"/>
                    <a:pt x="13812" y="11395"/>
                    <a:pt x="13860" y="11395"/>
                  </a:cubicBezTo>
                  <a:cubicBezTo>
                    <a:pt x="13871" y="11395"/>
                    <a:pt x="13907" y="11383"/>
                    <a:pt x="13919" y="11383"/>
                  </a:cubicBezTo>
                  <a:cubicBezTo>
                    <a:pt x="13991" y="11359"/>
                    <a:pt x="14038" y="11324"/>
                    <a:pt x="14086" y="11264"/>
                  </a:cubicBezTo>
                  <a:cubicBezTo>
                    <a:pt x="14110" y="11216"/>
                    <a:pt x="14121" y="11157"/>
                    <a:pt x="14121" y="11097"/>
                  </a:cubicBezTo>
                  <a:cubicBezTo>
                    <a:pt x="14121" y="11002"/>
                    <a:pt x="14098" y="10907"/>
                    <a:pt x="14086" y="10800"/>
                  </a:cubicBezTo>
                  <a:lnTo>
                    <a:pt x="14062" y="10764"/>
                  </a:lnTo>
                  <a:lnTo>
                    <a:pt x="14038" y="10645"/>
                  </a:lnTo>
                  <a:cubicBezTo>
                    <a:pt x="14002" y="10502"/>
                    <a:pt x="13991" y="10371"/>
                    <a:pt x="13967" y="10228"/>
                  </a:cubicBezTo>
                  <a:cubicBezTo>
                    <a:pt x="13931" y="10050"/>
                    <a:pt x="13907" y="9847"/>
                    <a:pt x="13871" y="9645"/>
                  </a:cubicBezTo>
                  <a:lnTo>
                    <a:pt x="13860" y="9573"/>
                  </a:lnTo>
                  <a:lnTo>
                    <a:pt x="13848" y="9490"/>
                  </a:lnTo>
                  <a:cubicBezTo>
                    <a:pt x="13788" y="8978"/>
                    <a:pt x="13764" y="8419"/>
                    <a:pt x="13764" y="7740"/>
                  </a:cubicBezTo>
                  <a:lnTo>
                    <a:pt x="13764" y="7025"/>
                  </a:lnTo>
                  <a:lnTo>
                    <a:pt x="13764" y="5942"/>
                  </a:lnTo>
                  <a:cubicBezTo>
                    <a:pt x="13764" y="5347"/>
                    <a:pt x="13752" y="4716"/>
                    <a:pt x="13669" y="4120"/>
                  </a:cubicBezTo>
                  <a:cubicBezTo>
                    <a:pt x="13669" y="4097"/>
                    <a:pt x="13645" y="4061"/>
                    <a:pt x="13645" y="4037"/>
                  </a:cubicBezTo>
                  <a:cubicBezTo>
                    <a:pt x="13633" y="3989"/>
                    <a:pt x="13633" y="3930"/>
                    <a:pt x="13621" y="3870"/>
                  </a:cubicBezTo>
                  <a:cubicBezTo>
                    <a:pt x="13574" y="3680"/>
                    <a:pt x="13526" y="3501"/>
                    <a:pt x="13467" y="3335"/>
                  </a:cubicBezTo>
                  <a:cubicBezTo>
                    <a:pt x="13312" y="2858"/>
                    <a:pt x="13133" y="2513"/>
                    <a:pt x="12919" y="2215"/>
                  </a:cubicBezTo>
                  <a:cubicBezTo>
                    <a:pt x="12800" y="2073"/>
                    <a:pt x="12657" y="1858"/>
                    <a:pt x="12478" y="1680"/>
                  </a:cubicBezTo>
                  <a:lnTo>
                    <a:pt x="12336" y="1549"/>
                  </a:lnTo>
                  <a:lnTo>
                    <a:pt x="12300" y="1501"/>
                  </a:lnTo>
                  <a:cubicBezTo>
                    <a:pt x="12216" y="1418"/>
                    <a:pt x="12121" y="1334"/>
                    <a:pt x="12026" y="1263"/>
                  </a:cubicBezTo>
                  <a:lnTo>
                    <a:pt x="11978" y="1215"/>
                  </a:lnTo>
                  <a:cubicBezTo>
                    <a:pt x="11907" y="1144"/>
                    <a:pt x="11835" y="1096"/>
                    <a:pt x="11764" y="1037"/>
                  </a:cubicBezTo>
                  <a:cubicBezTo>
                    <a:pt x="11728" y="1025"/>
                    <a:pt x="11705" y="1001"/>
                    <a:pt x="11669" y="977"/>
                  </a:cubicBezTo>
                  <a:cubicBezTo>
                    <a:pt x="11562" y="906"/>
                    <a:pt x="11466" y="846"/>
                    <a:pt x="11371" y="787"/>
                  </a:cubicBezTo>
                  <a:cubicBezTo>
                    <a:pt x="11181" y="668"/>
                    <a:pt x="10990" y="584"/>
                    <a:pt x="10776" y="489"/>
                  </a:cubicBezTo>
                  <a:lnTo>
                    <a:pt x="10764" y="489"/>
                  </a:lnTo>
                  <a:cubicBezTo>
                    <a:pt x="10573" y="406"/>
                    <a:pt x="10347" y="310"/>
                    <a:pt x="10133" y="263"/>
                  </a:cubicBezTo>
                  <a:cubicBezTo>
                    <a:pt x="10109" y="251"/>
                    <a:pt x="10061" y="251"/>
                    <a:pt x="10038" y="239"/>
                  </a:cubicBezTo>
                  <a:cubicBezTo>
                    <a:pt x="9930" y="203"/>
                    <a:pt x="9823" y="179"/>
                    <a:pt x="9716" y="168"/>
                  </a:cubicBezTo>
                  <a:cubicBezTo>
                    <a:pt x="9526" y="132"/>
                    <a:pt x="9323" y="108"/>
                    <a:pt x="9109" y="72"/>
                  </a:cubicBezTo>
                  <a:cubicBezTo>
                    <a:pt x="8728" y="25"/>
                    <a:pt x="8335" y="1"/>
                    <a:pt x="7966" y="1"/>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0"/>
            <p:cNvSpPr/>
            <p:nvPr/>
          </p:nvSpPr>
          <p:spPr>
            <a:xfrm>
              <a:off x="519783" y="-28550"/>
              <a:ext cx="1289436" cy="879698"/>
            </a:xfrm>
            <a:custGeom>
              <a:rect b="b" l="l" r="r" t="t"/>
              <a:pathLst>
                <a:path extrusionOk="0" h="10431" w="15289">
                  <a:moveTo>
                    <a:pt x="203" y="1"/>
                  </a:moveTo>
                  <a:cubicBezTo>
                    <a:pt x="144" y="1"/>
                    <a:pt x="108" y="37"/>
                    <a:pt x="72" y="61"/>
                  </a:cubicBezTo>
                  <a:cubicBezTo>
                    <a:pt x="13" y="120"/>
                    <a:pt x="1" y="215"/>
                    <a:pt x="49" y="287"/>
                  </a:cubicBezTo>
                  <a:cubicBezTo>
                    <a:pt x="61" y="299"/>
                    <a:pt x="72" y="334"/>
                    <a:pt x="84" y="346"/>
                  </a:cubicBezTo>
                  <a:cubicBezTo>
                    <a:pt x="120" y="406"/>
                    <a:pt x="168" y="453"/>
                    <a:pt x="191" y="489"/>
                  </a:cubicBezTo>
                  <a:cubicBezTo>
                    <a:pt x="549" y="942"/>
                    <a:pt x="942" y="1358"/>
                    <a:pt x="1323" y="1775"/>
                  </a:cubicBezTo>
                  <a:cubicBezTo>
                    <a:pt x="1513" y="2001"/>
                    <a:pt x="1692" y="2204"/>
                    <a:pt x="1906" y="2394"/>
                  </a:cubicBezTo>
                  <a:cubicBezTo>
                    <a:pt x="2013" y="2501"/>
                    <a:pt x="2108" y="2608"/>
                    <a:pt x="2227" y="2692"/>
                  </a:cubicBezTo>
                  <a:cubicBezTo>
                    <a:pt x="2382" y="2811"/>
                    <a:pt x="2549" y="2918"/>
                    <a:pt x="2704" y="3025"/>
                  </a:cubicBezTo>
                  <a:cubicBezTo>
                    <a:pt x="2966" y="3168"/>
                    <a:pt x="3228" y="3287"/>
                    <a:pt x="3501" y="3406"/>
                  </a:cubicBezTo>
                  <a:cubicBezTo>
                    <a:pt x="3811" y="3549"/>
                    <a:pt x="4121" y="3668"/>
                    <a:pt x="4430" y="3787"/>
                  </a:cubicBezTo>
                  <a:cubicBezTo>
                    <a:pt x="4990" y="3990"/>
                    <a:pt x="5549" y="4144"/>
                    <a:pt x="6121" y="4263"/>
                  </a:cubicBezTo>
                  <a:cubicBezTo>
                    <a:pt x="6383" y="4299"/>
                    <a:pt x="6668" y="4347"/>
                    <a:pt x="6930" y="4418"/>
                  </a:cubicBezTo>
                  <a:cubicBezTo>
                    <a:pt x="7216" y="4502"/>
                    <a:pt x="7490" y="4585"/>
                    <a:pt x="7752" y="4692"/>
                  </a:cubicBezTo>
                  <a:lnTo>
                    <a:pt x="8562" y="5002"/>
                  </a:lnTo>
                  <a:cubicBezTo>
                    <a:pt x="8812" y="5097"/>
                    <a:pt x="9062" y="5180"/>
                    <a:pt x="9300" y="5287"/>
                  </a:cubicBezTo>
                  <a:cubicBezTo>
                    <a:pt x="9788" y="5490"/>
                    <a:pt x="10288" y="5704"/>
                    <a:pt x="10764" y="5954"/>
                  </a:cubicBezTo>
                  <a:cubicBezTo>
                    <a:pt x="11002" y="6073"/>
                    <a:pt x="11252" y="6204"/>
                    <a:pt x="11491" y="6347"/>
                  </a:cubicBezTo>
                  <a:cubicBezTo>
                    <a:pt x="11729" y="6466"/>
                    <a:pt x="11955" y="6597"/>
                    <a:pt x="12157" y="6740"/>
                  </a:cubicBezTo>
                  <a:cubicBezTo>
                    <a:pt x="12372" y="6907"/>
                    <a:pt x="12562" y="7097"/>
                    <a:pt x="12741" y="7299"/>
                  </a:cubicBezTo>
                  <a:cubicBezTo>
                    <a:pt x="12919" y="7490"/>
                    <a:pt x="13110" y="7680"/>
                    <a:pt x="13276" y="7895"/>
                  </a:cubicBezTo>
                  <a:cubicBezTo>
                    <a:pt x="13419" y="8097"/>
                    <a:pt x="13562" y="8323"/>
                    <a:pt x="13693" y="8526"/>
                  </a:cubicBezTo>
                  <a:cubicBezTo>
                    <a:pt x="13812" y="8740"/>
                    <a:pt x="13955" y="8931"/>
                    <a:pt x="14098" y="9121"/>
                  </a:cubicBezTo>
                  <a:cubicBezTo>
                    <a:pt x="14169" y="9228"/>
                    <a:pt x="14253" y="9347"/>
                    <a:pt x="14336" y="9455"/>
                  </a:cubicBezTo>
                  <a:cubicBezTo>
                    <a:pt x="14408" y="9550"/>
                    <a:pt x="14479" y="9645"/>
                    <a:pt x="14550" y="9752"/>
                  </a:cubicBezTo>
                  <a:cubicBezTo>
                    <a:pt x="14717" y="9978"/>
                    <a:pt x="14884" y="10193"/>
                    <a:pt x="15050" y="10407"/>
                  </a:cubicBezTo>
                  <a:cubicBezTo>
                    <a:pt x="15062" y="10431"/>
                    <a:pt x="15110" y="10431"/>
                    <a:pt x="15122" y="10431"/>
                  </a:cubicBezTo>
                  <a:cubicBezTo>
                    <a:pt x="15170" y="10431"/>
                    <a:pt x="15193" y="10419"/>
                    <a:pt x="15229" y="10383"/>
                  </a:cubicBezTo>
                  <a:cubicBezTo>
                    <a:pt x="15289" y="10347"/>
                    <a:pt x="15265" y="10264"/>
                    <a:pt x="15229" y="10205"/>
                  </a:cubicBezTo>
                  <a:cubicBezTo>
                    <a:pt x="15146" y="10133"/>
                    <a:pt x="15086" y="10050"/>
                    <a:pt x="15027" y="9966"/>
                  </a:cubicBezTo>
                  <a:cubicBezTo>
                    <a:pt x="14908" y="9812"/>
                    <a:pt x="14789" y="9645"/>
                    <a:pt x="14693" y="9466"/>
                  </a:cubicBezTo>
                  <a:cubicBezTo>
                    <a:pt x="14586" y="9288"/>
                    <a:pt x="14491" y="9121"/>
                    <a:pt x="14396" y="8943"/>
                  </a:cubicBezTo>
                  <a:cubicBezTo>
                    <a:pt x="14193" y="8597"/>
                    <a:pt x="14038" y="8264"/>
                    <a:pt x="13836" y="7919"/>
                  </a:cubicBezTo>
                  <a:cubicBezTo>
                    <a:pt x="13705" y="7692"/>
                    <a:pt x="13562" y="7466"/>
                    <a:pt x="13396" y="7264"/>
                  </a:cubicBezTo>
                  <a:cubicBezTo>
                    <a:pt x="13217" y="7026"/>
                    <a:pt x="13026" y="6799"/>
                    <a:pt x="12824" y="6597"/>
                  </a:cubicBezTo>
                  <a:cubicBezTo>
                    <a:pt x="12443" y="6180"/>
                    <a:pt x="11967" y="5859"/>
                    <a:pt x="11491" y="5549"/>
                  </a:cubicBezTo>
                  <a:cubicBezTo>
                    <a:pt x="11264" y="5406"/>
                    <a:pt x="11038" y="5252"/>
                    <a:pt x="10800" y="5121"/>
                  </a:cubicBezTo>
                  <a:cubicBezTo>
                    <a:pt x="10562" y="4990"/>
                    <a:pt x="10312" y="4847"/>
                    <a:pt x="10062" y="4716"/>
                  </a:cubicBezTo>
                  <a:cubicBezTo>
                    <a:pt x="9550" y="4454"/>
                    <a:pt x="9038" y="4228"/>
                    <a:pt x="8526" y="3978"/>
                  </a:cubicBezTo>
                  <a:cubicBezTo>
                    <a:pt x="8240" y="3835"/>
                    <a:pt x="7966" y="3704"/>
                    <a:pt x="7669" y="3585"/>
                  </a:cubicBezTo>
                  <a:cubicBezTo>
                    <a:pt x="7395" y="3478"/>
                    <a:pt x="7133" y="3406"/>
                    <a:pt x="6859" y="3323"/>
                  </a:cubicBezTo>
                  <a:cubicBezTo>
                    <a:pt x="6573" y="3228"/>
                    <a:pt x="6276" y="3156"/>
                    <a:pt x="6002" y="3049"/>
                  </a:cubicBezTo>
                  <a:cubicBezTo>
                    <a:pt x="5740" y="2978"/>
                    <a:pt x="5502" y="2870"/>
                    <a:pt x="5264" y="2787"/>
                  </a:cubicBezTo>
                  <a:cubicBezTo>
                    <a:pt x="5140" y="2720"/>
                    <a:pt x="5000" y="2669"/>
                    <a:pt x="4864" y="2614"/>
                  </a:cubicBezTo>
                  <a:lnTo>
                    <a:pt x="4864" y="2614"/>
                  </a:lnTo>
                  <a:cubicBezTo>
                    <a:pt x="4880" y="2622"/>
                    <a:pt x="4895" y="2628"/>
                    <a:pt x="4906" y="2632"/>
                  </a:cubicBezTo>
                  <a:cubicBezTo>
                    <a:pt x="4868" y="2619"/>
                    <a:pt x="4832" y="2603"/>
                    <a:pt x="4797" y="2587"/>
                  </a:cubicBezTo>
                  <a:lnTo>
                    <a:pt x="4797" y="2587"/>
                  </a:lnTo>
                  <a:cubicBezTo>
                    <a:pt x="4819" y="2596"/>
                    <a:pt x="4842" y="2605"/>
                    <a:pt x="4864" y="2614"/>
                  </a:cubicBezTo>
                  <a:lnTo>
                    <a:pt x="4864" y="2614"/>
                  </a:lnTo>
                  <a:cubicBezTo>
                    <a:pt x="4834" y="2600"/>
                    <a:pt x="4799" y="2582"/>
                    <a:pt x="4768" y="2574"/>
                  </a:cubicBezTo>
                  <a:lnTo>
                    <a:pt x="4768" y="2574"/>
                  </a:lnTo>
                  <a:cubicBezTo>
                    <a:pt x="4778" y="2578"/>
                    <a:pt x="4787" y="2582"/>
                    <a:pt x="4797" y="2587"/>
                  </a:cubicBezTo>
                  <a:lnTo>
                    <a:pt x="4797" y="2587"/>
                  </a:lnTo>
                  <a:cubicBezTo>
                    <a:pt x="4786" y="2582"/>
                    <a:pt x="4775" y="2577"/>
                    <a:pt x="4763" y="2573"/>
                  </a:cubicBezTo>
                  <a:lnTo>
                    <a:pt x="4763" y="2573"/>
                  </a:lnTo>
                  <a:cubicBezTo>
                    <a:pt x="4765" y="2573"/>
                    <a:pt x="4766" y="2573"/>
                    <a:pt x="4768" y="2574"/>
                  </a:cubicBezTo>
                  <a:lnTo>
                    <a:pt x="4768" y="2574"/>
                  </a:lnTo>
                  <a:cubicBezTo>
                    <a:pt x="4747" y="2565"/>
                    <a:pt x="4726" y="2556"/>
                    <a:pt x="4704" y="2549"/>
                  </a:cubicBezTo>
                  <a:cubicBezTo>
                    <a:pt x="4656" y="2525"/>
                    <a:pt x="4633" y="2513"/>
                    <a:pt x="4597" y="2501"/>
                  </a:cubicBezTo>
                  <a:cubicBezTo>
                    <a:pt x="4347" y="2394"/>
                    <a:pt x="4073" y="2287"/>
                    <a:pt x="3823" y="2192"/>
                  </a:cubicBezTo>
                  <a:cubicBezTo>
                    <a:pt x="3537" y="2085"/>
                    <a:pt x="3275" y="1966"/>
                    <a:pt x="3001" y="1811"/>
                  </a:cubicBezTo>
                  <a:cubicBezTo>
                    <a:pt x="2751" y="1680"/>
                    <a:pt x="2525" y="1513"/>
                    <a:pt x="2287" y="1358"/>
                  </a:cubicBezTo>
                  <a:cubicBezTo>
                    <a:pt x="2049" y="1192"/>
                    <a:pt x="1835" y="1025"/>
                    <a:pt x="1596" y="846"/>
                  </a:cubicBezTo>
                  <a:cubicBezTo>
                    <a:pt x="1370" y="680"/>
                    <a:pt x="1132" y="537"/>
                    <a:pt x="894" y="382"/>
                  </a:cubicBezTo>
                  <a:cubicBezTo>
                    <a:pt x="787" y="334"/>
                    <a:pt x="668" y="251"/>
                    <a:pt x="561" y="191"/>
                  </a:cubicBezTo>
                  <a:cubicBezTo>
                    <a:pt x="525" y="168"/>
                    <a:pt x="465" y="120"/>
                    <a:pt x="406" y="84"/>
                  </a:cubicBezTo>
                  <a:cubicBezTo>
                    <a:pt x="370" y="72"/>
                    <a:pt x="358" y="61"/>
                    <a:pt x="322" y="49"/>
                  </a:cubicBezTo>
                  <a:cubicBezTo>
                    <a:pt x="299" y="13"/>
                    <a:pt x="251" y="1"/>
                    <a:pt x="2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8" name="Shape 1078"/>
        <p:cNvGrpSpPr/>
        <p:nvPr/>
      </p:nvGrpSpPr>
      <p:grpSpPr>
        <a:xfrm>
          <a:off x="0" y="0"/>
          <a:ext cx="0" cy="0"/>
          <a:chOff x="0" y="0"/>
          <a:chExt cx="0" cy="0"/>
        </a:xfrm>
      </p:grpSpPr>
      <p:sp>
        <p:nvSpPr>
          <p:cNvPr id="1079" name="Google Shape;1079;p41"/>
          <p:cNvSpPr txBox="1"/>
          <p:nvPr>
            <p:ph type="title"/>
          </p:nvPr>
        </p:nvSpPr>
        <p:spPr>
          <a:xfrm>
            <a:off x="720000" y="445025"/>
            <a:ext cx="7704000" cy="68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4 types of clocks</a:t>
            </a:r>
            <a:endParaRPr/>
          </a:p>
        </p:txBody>
      </p:sp>
      <p:sp>
        <p:nvSpPr>
          <p:cNvPr id="1080" name="Google Shape;1080;p41"/>
          <p:cNvSpPr txBox="1"/>
          <p:nvPr>
            <p:ph idx="1" type="subTitle"/>
          </p:nvPr>
        </p:nvSpPr>
        <p:spPr>
          <a:xfrm>
            <a:off x="4711800" y="1871375"/>
            <a:ext cx="3712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1000"/>
              </a:spcAft>
              <a:buNone/>
            </a:pPr>
            <a:r>
              <a:rPr lang="en"/>
              <a:t>Hourglass</a:t>
            </a:r>
            <a:endParaRPr/>
          </a:p>
        </p:txBody>
      </p:sp>
      <p:sp>
        <p:nvSpPr>
          <p:cNvPr id="1081" name="Google Shape;1081;p41"/>
          <p:cNvSpPr txBox="1"/>
          <p:nvPr>
            <p:ph idx="2" type="subTitle"/>
          </p:nvPr>
        </p:nvSpPr>
        <p:spPr>
          <a:xfrm>
            <a:off x="4711775" y="2305425"/>
            <a:ext cx="3712200" cy="174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The hourglass is characterized by </a:t>
            </a:r>
            <a:r>
              <a:rPr b="1" lang="en">
                <a:solidFill>
                  <a:schemeClr val="accent2"/>
                </a:solidFill>
              </a:rPr>
              <a:t>two receptacles</a:t>
            </a:r>
            <a:r>
              <a:rPr lang="en"/>
              <a:t> connected by a narrow opening. The </a:t>
            </a:r>
            <a:r>
              <a:rPr b="1" lang="en">
                <a:solidFill>
                  <a:schemeClr val="accent2"/>
                </a:solidFill>
              </a:rPr>
              <a:t>course of a certain time</a:t>
            </a:r>
            <a:r>
              <a:rPr lang="en"/>
              <a:t> is controlled from when the sand begins to fall into the lower receptacle and ends when it has fallen in its entirety.</a:t>
            </a:r>
            <a:endParaRPr/>
          </a:p>
        </p:txBody>
      </p:sp>
      <p:sp>
        <p:nvSpPr>
          <p:cNvPr id="1082" name="Google Shape;1082;p41"/>
          <p:cNvSpPr/>
          <p:nvPr/>
        </p:nvSpPr>
        <p:spPr>
          <a:xfrm rot="-1709727">
            <a:off x="989381" y="3447669"/>
            <a:ext cx="2678152" cy="474591"/>
          </a:xfrm>
          <a:custGeom>
            <a:rect b="b" l="l" r="r" t="t"/>
            <a:pathLst>
              <a:path extrusionOk="0" h="5085" w="28695">
                <a:moveTo>
                  <a:pt x="4644" y="560"/>
                </a:moveTo>
                <a:cubicBezTo>
                  <a:pt x="4668" y="560"/>
                  <a:pt x="4692" y="572"/>
                  <a:pt x="4716" y="584"/>
                </a:cubicBezTo>
                <a:cubicBezTo>
                  <a:pt x="4775" y="620"/>
                  <a:pt x="4823" y="643"/>
                  <a:pt x="4882" y="691"/>
                </a:cubicBezTo>
                <a:cubicBezTo>
                  <a:pt x="4954" y="751"/>
                  <a:pt x="5013" y="822"/>
                  <a:pt x="5073" y="894"/>
                </a:cubicBezTo>
                <a:cubicBezTo>
                  <a:pt x="5097" y="941"/>
                  <a:pt x="5132" y="989"/>
                  <a:pt x="5144" y="1024"/>
                </a:cubicBezTo>
                <a:cubicBezTo>
                  <a:pt x="5156" y="1072"/>
                  <a:pt x="5180" y="1132"/>
                  <a:pt x="5180" y="1191"/>
                </a:cubicBezTo>
                <a:cubicBezTo>
                  <a:pt x="5180" y="1286"/>
                  <a:pt x="5180" y="1370"/>
                  <a:pt x="5168" y="1465"/>
                </a:cubicBezTo>
                <a:cubicBezTo>
                  <a:pt x="5132" y="1584"/>
                  <a:pt x="5097" y="1691"/>
                  <a:pt x="5061" y="1810"/>
                </a:cubicBezTo>
                <a:cubicBezTo>
                  <a:pt x="4990" y="1965"/>
                  <a:pt x="4882" y="2120"/>
                  <a:pt x="4775" y="2263"/>
                </a:cubicBezTo>
                <a:cubicBezTo>
                  <a:pt x="4644" y="2429"/>
                  <a:pt x="4478" y="2560"/>
                  <a:pt x="4299" y="2703"/>
                </a:cubicBezTo>
                <a:cubicBezTo>
                  <a:pt x="4239" y="2727"/>
                  <a:pt x="4180" y="2775"/>
                  <a:pt x="4120" y="2799"/>
                </a:cubicBezTo>
                <a:cubicBezTo>
                  <a:pt x="4061" y="2679"/>
                  <a:pt x="4001" y="2584"/>
                  <a:pt x="3954" y="2453"/>
                </a:cubicBezTo>
                <a:cubicBezTo>
                  <a:pt x="3906" y="2310"/>
                  <a:pt x="3882" y="2156"/>
                  <a:pt x="3870" y="2013"/>
                </a:cubicBezTo>
                <a:cubicBezTo>
                  <a:pt x="3858" y="1810"/>
                  <a:pt x="3870" y="1596"/>
                  <a:pt x="3882" y="1394"/>
                </a:cubicBezTo>
                <a:cubicBezTo>
                  <a:pt x="3906" y="1263"/>
                  <a:pt x="3942" y="1144"/>
                  <a:pt x="3989" y="1048"/>
                </a:cubicBezTo>
                <a:cubicBezTo>
                  <a:pt x="4025" y="953"/>
                  <a:pt x="4073" y="882"/>
                  <a:pt x="4132" y="810"/>
                </a:cubicBezTo>
                <a:cubicBezTo>
                  <a:pt x="4180" y="751"/>
                  <a:pt x="4239" y="703"/>
                  <a:pt x="4299" y="655"/>
                </a:cubicBezTo>
                <a:cubicBezTo>
                  <a:pt x="4347" y="632"/>
                  <a:pt x="4382" y="608"/>
                  <a:pt x="4418" y="596"/>
                </a:cubicBezTo>
                <a:cubicBezTo>
                  <a:pt x="4466" y="584"/>
                  <a:pt x="4489" y="584"/>
                  <a:pt x="4537" y="572"/>
                </a:cubicBezTo>
                <a:cubicBezTo>
                  <a:pt x="4585" y="560"/>
                  <a:pt x="4609" y="560"/>
                  <a:pt x="4644" y="560"/>
                </a:cubicBezTo>
                <a:close/>
                <a:moveTo>
                  <a:pt x="14811" y="891"/>
                </a:moveTo>
                <a:cubicBezTo>
                  <a:pt x="14839" y="891"/>
                  <a:pt x="14866" y="894"/>
                  <a:pt x="14896" y="894"/>
                </a:cubicBezTo>
                <a:cubicBezTo>
                  <a:pt x="14955" y="917"/>
                  <a:pt x="15015" y="929"/>
                  <a:pt x="15074" y="953"/>
                </a:cubicBezTo>
                <a:cubicBezTo>
                  <a:pt x="15122" y="977"/>
                  <a:pt x="15146" y="1001"/>
                  <a:pt x="15193" y="1036"/>
                </a:cubicBezTo>
                <a:cubicBezTo>
                  <a:pt x="15229" y="1060"/>
                  <a:pt x="15253" y="1096"/>
                  <a:pt x="15288" y="1132"/>
                </a:cubicBezTo>
                <a:cubicBezTo>
                  <a:pt x="15312" y="1179"/>
                  <a:pt x="15348" y="1227"/>
                  <a:pt x="15360" y="1286"/>
                </a:cubicBezTo>
                <a:cubicBezTo>
                  <a:pt x="15372" y="1358"/>
                  <a:pt x="15384" y="1417"/>
                  <a:pt x="15407" y="1489"/>
                </a:cubicBezTo>
                <a:cubicBezTo>
                  <a:pt x="15407" y="1584"/>
                  <a:pt x="15407" y="1667"/>
                  <a:pt x="15384" y="1775"/>
                </a:cubicBezTo>
                <a:cubicBezTo>
                  <a:pt x="15348" y="1965"/>
                  <a:pt x="15288" y="2156"/>
                  <a:pt x="15193" y="2382"/>
                </a:cubicBezTo>
                <a:cubicBezTo>
                  <a:pt x="15110" y="2584"/>
                  <a:pt x="15003" y="2751"/>
                  <a:pt x="14872" y="2929"/>
                </a:cubicBezTo>
                <a:lnTo>
                  <a:pt x="14824" y="2906"/>
                </a:lnTo>
                <a:cubicBezTo>
                  <a:pt x="14669" y="2775"/>
                  <a:pt x="14538" y="2632"/>
                  <a:pt x="14419" y="2489"/>
                </a:cubicBezTo>
                <a:cubicBezTo>
                  <a:pt x="14336" y="2370"/>
                  <a:pt x="14276" y="2239"/>
                  <a:pt x="14217" y="2096"/>
                </a:cubicBezTo>
                <a:cubicBezTo>
                  <a:pt x="14169" y="1977"/>
                  <a:pt x="14145" y="1882"/>
                  <a:pt x="14134" y="1763"/>
                </a:cubicBezTo>
                <a:cubicBezTo>
                  <a:pt x="14134" y="1667"/>
                  <a:pt x="14134" y="1596"/>
                  <a:pt x="14145" y="1525"/>
                </a:cubicBezTo>
                <a:cubicBezTo>
                  <a:pt x="14169" y="1441"/>
                  <a:pt x="14181" y="1382"/>
                  <a:pt x="14217" y="1322"/>
                </a:cubicBezTo>
                <a:cubicBezTo>
                  <a:pt x="14241" y="1251"/>
                  <a:pt x="14288" y="1191"/>
                  <a:pt x="14324" y="1132"/>
                </a:cubicBezTo>
                <a:lnTo>
                  <a:pt x="14467" y="1001"/>
                </a:lnTo>
                <a:cubicBezTo>
                  <a:pt x="14491" y="989"/>
                  <a:pt x="14538" y="953"/>
                  <a:pt x="14574" y="941"/>
                </a:cubicBezTo>
                <a:cubicBezTo>
                  <a:pt x="14610" y="929"/>
                  <a:pt x="14657" y="929"/>
                  <a:pt x="14705" y="905"/>
                </a:cubicBezTo>
                <a:lnTo>
                  <a:pt x="14717" y="905"/>
                </a:lnTo>
                <a:cubicBezTo>
                  <a:pt x="14753" y="894"/>
                  <a:pt x="14782" y="891"/>
                  <a:pt x="14811" y="891"/>
                </a:cubicBezTo>
                <a:close/>
                <a:moveTo>
                  <a:pt x="19670" y="536"/>
                </a:moveTo>
                <a:cubicBezTo>
                  <a:pt x="19706" y="560"/>
                  <a:pt x="19729" y="560"/>
                  <a:pt x="19765" y="560"/>
                </a:cubicBezTo>
                <a:cubicBezTo>
                  <a:pt x="19837" y="572"/>
                  <a:pt x="19896" y="596"/>
                  <a:pt x="19968" y="620"/>
                </a:cubicBezTo>
                <a:cubicBezTo>
                  <a:pt x="20075" y="667"/>
                  <a:pt x="20194" y="739"/>
                  <a:pt x="20301" y="810"/>
                </a:cubicBezTo>
                <a:cubicBezTo>
                  <a:pt x="20349" y="858"/>
                  <a:pt x="20384" y="894"/>
                  <a:pt x="20420" y="941"/>
                </a:cubicBezTo>
                <a:cubicBezTo>
                  <a:pt x="20444" y="989"/>
                  <a:pt x="20480" y="1036"/>
                  <a:pt x="20491" y="1096"/>
                </a:cubicBezTo>
                <a:lnTo>
                  <a:pt x="20539" y="1263"/>
                </a:lnTo>
                <a:cubicBezTo>
                  <a:pt x="20539" y="1346"/>
                  <a:pt x="20539" y="1405"/>
                  <a:pt x="20527" y="1477"/>
                </a:cubicBezTo>
                <a:cubicBezTo>
                  <a:pt x="20468" y="1763"/>
                  <a:pt x="20360" y="2013"/>
                  <a:pt x="20253" y="2263"/>
                </a:cubicBezTo>
                <a:cubicBezTo>
                  <a:pt x="20206" y="2370"/>
                  <a:pt x="20170" y="2453"/>
                  <a:pt x="20122" y="2537"/>
                </a:cubicBezTo>
                <a:cubicBezTo>
                  <a:pt x="20075" y="2608"/>
                  <a:pt x="20027" y="2679"/>
                  <a:pt x="19968" y="2739"/>
                </a:cubicBezTo>
                <a:cubicBezTo>
                  <a:pt x="19896" y="2834"/>
                  <a:pt x="19813" y="2929"/>
                  <a:pt x="19706" y="3013"/>
                </a:cubicBezTo>
                <a:cubicBezTo>
                  <a:pt x="19551" y="3108"/>
                  <a:pt x="19408" y="3203"/>
                  <a:pt x="19229" y="3275"/>
                </a:cubicBezTo>
                <a:cubicBezTo>
                  <a:pt x="19194" y="3251"/>
                  <a:pt x="19182" y="3215"/>
                  <a:pt x="19158" y="3191"/>
                </a:cubicBezTo>
                <a:cubicBezTo>
                  <a:pt x="19122" y="3144"/>
                  <a:pt x="19098" y="3084"/>
                  <a:pt x="19063" y="3037"/>
                </a:cubicBezTo>
                <a:cubicBezTo>
                  <a:pt x="19039" y="2977"/>
                  <a:pt x="19003" y="2906"/>
                  <a:pt x="18979" y="2846"/>
                </a:cubicBezTo>
                <a:cubicBezTo>
                  <a:pt x="18944" y="2751"/>
                  <a:pt x="18920" y="2668"/>
                  <a:pt x="18896" y="2608"/>
                </a:cubicBezTo>
                <a:cubicBezTo>
                  <a:pt x="18884" y="2537"/>
                  <a:pt x="18872" y="2453"/>
                  <a:pt x="18860" y="2358"/>
                </a:cubicBezTo>
                <a:lnTo>
                  <a:pt x="18860" y="2025"/>
                </a:lnTo>
                <a:cubicBezTo>
                  <a:pt x="18860" y="1917"/>
                  <a:pt x="18872" y="1834"/>
                  <a:pt x="18884" y="1739"/>
                </a:cubicBezTo>
                <a:cubicBezTo>
                  <a:pt x="18932" y="1489"/>
                  <a:pt x="18991" y="1239"/>
                  <a:pt x="19075" y="1001"/>
                </a:cubicBezTo>
                <a:cubicBezTo>
                  <a:pt x="19122" y="894"/>
                  <a:pt x="19182" y="798"/>
                  <a:pt x="19253" y="703"/>
                </a:cubicBezTo>
                <a:lnTo>
                  <a:pt x="19337" y="632"/>
                </a:lnTo>
                <a:lnTo>
                  <a:pt x="19420" y="584"/>
                </a:lnTo>
                <a:cubicBezTo>
                  <a:pt x="19479" y="572"/>
                  <a:pt x="19551" y="548"/>
                  <a:pt x="19634" y="536"/>
                </a:cubicBezTo>
                <a:close/>
                <a:moveTo>
                  <a:pt x="9335" y="1251"/>
                </a:moveTo>
                <a:cubicBezTo>
                  <a:pt x="9347" y="1251"/>
                  <a:pt x="9359" y="1251"/>
                  <a:pt x="9359" y="1275"/>
                </a:cubicBezTo>
                <a:cubicBezTo>
                  <a:pt x="9395" y="1286"/>
                  <a:pt x="9419" y="1298"/>
                  <a:pt x="9431" y="1334"/>
                </a:cubicBezTo>
                <a:cubicBezTo>
                  <a:pt x="9490" y="1394"/>
                  <a:pt x="9550" y="1453"/>
                  <a:pt x="9609" y="1525"/>
                </a:cubicBezTo>
                <a:cubicBezTo>
                  <a:pt x="9657" y="1584"/>
                  <a:pt x="9692" y="1656"/>
                  <a:pt x="9716" y="1727"/>
                </a:cubicBezTo>
                <a:cubicBezTo>
                  <a:pt x="9752" y="1822"/>
                  <a:pt x="9764" y="1906"/>
                  <a:pt x="9776" y="2013"/>
                </a:cubicBezTo>
                <a:cubicBezTo>
                  <a:pt x="9776" y="2132"/>
                  <a:pt x="9776" y="2263"/>
                  <a:pt x="9764" y="2406"/>
                </a:cubicBezTo>
                <a:cubicBezTo>
                  <a:pt x="9728" y="2548"/>
                  <a:pt x="9692" y="2715"/>
                  <a:pt x="9609" y="2858"/>
                </a:cubicBezTo>
                <a:cubicBezTo>
                  <a:pt x="9526" y="3060"/>
                  <a:pt x="9395" y="3263"/>
                  <a:pt x="9240" y="3453"/>
                </a:cubicBezTo>
                <a:cubicBezTo>
                  <a:pt x="9133" y="3370"/>
                  <a:pt x="9050" y="3263"/>
                  <a:pt x="8954" y="3144"/>
                </a:cubicBezTo>
                <a:cubicBezTo>
                  <a:pt x="8883" y="3025"/>
                  <a:pt x="8823" y="2918"/>
                  <a:pt x="8776" y="2787"/>
                </a:cubicBezTo>
                <a:cubicBezTo>
                  <a:pt x="8752" y="2679"/>
                  <a:pt x="8716" y="2560"/>
                  <a:pt x="8704" y="2465"/>
                </a:cubicBezTo>
                <a:cubicBezTo>
                  <a:pt x="8704" y="2346"/>
                  <a:pt x="8704" y="2227"/>
                  <a:pt x="8716" y="2084"/>
                </a:cubicBezTo>
                <a:cubicBezTo>
                  <a:pt x="8752" y="1953"/>
                  <a:pt x="8776" y="1834"/>
                  <a:pt x="8823" y="1715"/>
                </a:cubicBezTo>
                <a:cubicBezTo>
                  <a:pt x="8871" y="1632"/>
                  <a:pt x="8919" y="1548"/>
                  <a:pt x="8978" y="1477"/>
                </a:cubicBezTo>
                <a:lnTo>
                  <a:pt x="9109" y="1346"/>
                </a:lnTo>
                <a:cubicBezTo>
                  <a:pt x="9133" y="1334"/>
                  <a:pt x="9181" y="1298"/>
                  <a:pt x="9216" y="1286"/>
                </a:cubicBezTo>
                <a:cubicBezTo>
                  <a:pt x="9240" y="1286"/>
                  <a:pt x="9252" y="1275"/>
                  <a:pt x="9288" y="1275"/>
                </a:cubicBezTo>
                <a:cubicBezTo>
                  <a:pt x="9311" y="1251"/>
                  <a:pt x="9335" y="1251"/>
                  <a:pt x="9335" y="1251"/>
                </a:cubicBezTo>
                <a:close/>
                <a:moveTo>
                  <a:pt x="23825" y="989"/>
                </a:moveTo>
                <a:cubicBezTo>
                  <a:pt x="23885" y="1013"/>
                  <a:pt x="23932" y="1013"/>
                  <a:pt x="23980" y="1036"/>
                </a:cubicBezTo>
                <a:cubicBezTo>
                  <a:pt x="24040" y="1048"/>
                  <a:pt x="24075" y="1060"/>
                  <a:pt x="24123" y="1072"/>
                </a:cubicBezTo>
                <a:cubicBezTo>
                  <a:pt x="24159" y="1096"/>
                  <a:pt x="24182" y="1108"/>
                  <a:pt x="24218" y="1132"/>
                </a:cubicBezTo>
                <a:cubicBezTo>
                  <a:pt x="24278" y="1179"/>
                  <a:pt x="24313" y="1239"/>
                  <a:pt x="24361" y="1298"/>
                </a:cubicBezTo>
                <a:lnTo>
                  <a:pt x="24409" y="1394"/>
                </a:lnTo>
                <a:cubicBezTo>
                  <a:pt x="24421" y="1429"/>
                  <a:pt x="24432" y="1489"/>
                  <a:pt x="24432" y="1536"/>
                </a:cubicBezTo>
                <a:cubicBezTo>
                  <a:pt x="24444" y="1715"/>
                  <a:pt x="24421" y="1906"/>
                  <a:pt x="24397" y="2060"/>
                </a:cubicBezTo>
                <a:lnTo>
                  <a:pt x="24373" y="2108"/>
                </a:lnTo>
                <a:cubicBezTo>
                  <a:pt x="24361" y="2203"/>
                  <a:pt x="24337" y="2310"/>
                  <a:pt x="24301" y="2418"/>
                </a:cubicBezTo>
                <a:cubicBezTo>
                  <a:pt x="24278" y="2525"/>
                  <a:pt x="24230" y="2620"/>
                  <a:pt x="24182" y="2739"/>
                </a:cubicBezTo>
                <a:cubicBezTo>
                  <a:pt x="24159" y="2822"/>
                  <a:pt x="24111" y="2906"/>
                  <a:pt x="24051" y="2977"/>
                </a:cubicBezTo>
                <a:cubicBezTo>
                  <a:pt x="24004" y="3060"/>
                  <a:pt x="23944" y="3120"/>
                  <a:pt x="23885" y="3203"/>
                </a:cubicBezTo>
                <a:cubicBezTo>
                  <a:pt x="23766" y="3334"/>
                  <a:pt x="23635" y="3489"/>
                  <a:pt x="23468" y="3620"/>
                </a:cubicBezTo>
                <a:cubicBezTo>
                  <a:pt x="23444" y="3608"/>
                  <a:pt x="23408" y="3572"/>
                  <a:pt x="23385" y="3549"/>
                </a:cubicBezTo>
                <a:cubicBezTo>
                  <a:pt x="23278" y="3453"/>
                  <a:pt x="23206" y="3370"/>
                  <a:pt x="23123" y="3263"/>
                </a:cubicBezTo>
                <a:cubicBezTo>
                  <a:pt x="23051" y="3156"/>
                  <a:pt x="23004" y="3060"/>
                  <a:pt x="22944" y="2918"/>
                </a:cubicBezTo>
                <a:cubicBezTo>
                  <a:pt x="22908" y="2799"/>
                  <a:pt x="22873" y="2668"/>
                  <a:pt x="22861" y="2537"/>
                </a:cubicBezTo>
                <a:cubicBezTo>
                  <a:pt x="22849" y="2406"/>
                  <a:pt x="22861" y="2251"/>
                  <a:pt x="22873" y="2120"/>
                </a:cubicBezTo>
                <a:cubicBezTo>
                  <a:pt x="22908" y="1965"/>
                  <a:pt x="22944" y="1822"/>
                  <a:pt x="23004" y="1667"/>
                </a:cubicBezTo>
                <a:cubicBezTo>
                  <a:pt x="23063" y="1536"/>
                  <a:pt x="23147" y="1417"/>
                  <a:pt x="23230" y="1298"/>
                </a:cubicBezTo>
                <a:cubicBezTo>
                  <a:pt x="23289" y="1227"/>
                  <a:pt x="23349" y="1167"/>
                  <a:pt x="23420" y="1120"/>
                </a:cubicBezTo>
                <a:lnTo>
                  <a:pt x="23599" y="1036"/>
                </a:lnTo>
                <a:cubicBezTo>
                  <a:pt x="23659" y="1013"/>
                  <a:pt x="23742" y="1001"/>
                  <a:pt x="23801" y="989"/>
                </a:cubicBezTo>
                <a:close/>
                <a:moveTo>
                  <a:pt x="4466" y="1"/>
                </a:moveTo>
                <a:cubicBezTo>
                  <a:pt x="4406" y="1"/>
                  <a:pt x="4358" y="12"/>
                  <a:pt x="4299" y="12"/>
                </a:cubicBezTo>
                <a:cubicBezTo>
                  <a:pt x="4239" y="36"/>
                  <a:pt x="4192" y="48"/>
                  <a:pt x="4144" y="60"/>
                </a:cubicBezTo>
                <a:cubicBezTo>
                  <a:pt x="4061" y="96"/>
                  <a:pt x="3989" y="132"/>
                  <a:pt x="3882" y="215"/>
                </a:cubicBezTo>
                <a:cubicBezTo>
                  <a:pt x="3811" y="274"/>
                  <a:pt x="3727" y="334"/>
                  <a:pt x="3668" y="405"/>
                </a:cubicBezTo>
                <a:cubicBezTo>
                  <a:pt x="3585" y="513"/>
                  <a:pt x="3525" y="596"/>
                  <a:pt x="3466" y="691"/>
                </a:cubicBezTo>
                <a:cubicBezTo>
                  <a:pt x="3346" y="894"/>
                  <a:pt x="3275" y="1108"/>
                  <a:pt x="3239" y="1346"/>
                </a:cubicBezTo>
                <a:cubicBezTo>
                  <a:pt x="3192" y="1596"/>
                  <a:pt x="3180" y="1822"/>
                  <a:pt x="3192" y="2025"/>
                </a:cubicBezTo>
                <a:lnTo>
                  <a:pt x="3192" y="2037"/>
                </a:lnTo>
                <a:cubicBezTo>
                  <a:pt x="3215" y="2179"/>
                  <a:pt x="3215" y="2310"/>
                  <a:pt x="3239" y="2429"/>
                </a:cubicBezTo>
                <a:cubicBezTo>
                  <a:pt x="3275" y="2548"/>
                  <a:pt x="3299" y="2656"/>
                  <a:pt x="3346" y="2775"/>
                </a:cubicBezTo>
                <a:cubicBezTo>
                  <a:pt x="3394" y="2894"/>
                  <a:pt x="3454" y="3013"/>
                  <a:pt x="3513" y="3132"/>
                </a:cubicBezTo>
                <a:cubicBezTo>
                  <a:pt x="3287" y="3203"/>
                  <a:pt x="3061" y="3251"/>
                  <a:pt x="2858" y="3275"/>
                </a:cubicBezTo>
                <a:lnTo>
                  <a:pt x="2692" y="3275"/>
                </a:lnTo>
                <a:cubicBezTo>
                  <a:pt x="2584" y="3275"/>
                  <a:pt x="2477" y="3275"/>
                  <a:pt x="2382" y="3263"/>
                </a:cubicBezTo>
                <a:cubicBezTo>
                  <a:pt x="2239" y="3227"/>
                  <a:pt x="2108" y="3191"/>
                  <a:pt x="1977" y="3144"/>
                </a:cubicBezTo>
                <a:cubicBezTo>
                  <a:pt x="1787" y="3037"/>
                  <a:pt x="1584" y="2918"/>
                  <a:pt x="1394" y="2775"/>
                </a:cubicBezTo>
                <a:cubicBezTo>
                  <a:pt x="1108" y="2513"/>
                  <a:pt x="894" y="2298"/>
                  <a:pt x="715" y="2060"/>
                </a:cubicBezTo>
                <a:cubicBezTo>
                  <a:pt x="620" y="1906"/>
                  <a:pt x="548" y="1775"/>
                  <a:pt x="489" y="1644"/>
                </a:cubicBezTo>
                <a:cubicBezTo>
                  <a:pt x="453" y="1536"/>
                  <a:pt x="441" y="1465"/>
                  <a:pt x="429" y="1382"/>
                </a:cubicBezTo>
                <a:lnTo>
                  <a:pt x="429" y="1322"/>
                </a:lnTo>
                <a:cubicBezTo>
                  <a:pt x="429" y="1298"/>
                  <a:pt x="429" y="1251"/>
                  <a:pt x="418" y="1227"/>
                </a:cubicBezTo>
                <a:cubicBezTo>
                  <a:pt x="394" y="1167"/>
                  <a:pt x="370" y="1120"/>
                  <a:pt x="322" y="1096"/>
                </a:cubicBezTo>
                <a:cubicBezTo>
                  <a:pt x="298" y="1072"/>
                  <a:pt x="251" y="1060"/>
                  <a:pt x="215" y="1060"/>
                </a:cubicBezTo>
                <a:lnTo>
                  <a:pt x="179" y="1060"/>
                </a:lnTo>
                <a:cubicBezTo>
                  <a:pt x="132" y="1072"/>
                  <a:pt x="84" y="1108"/>
                  <a:pt x="60" y="1155"/>
                </a:cubicBezTo>
                <a:cubicBezTo>
                  <a:pt x="37" y="1179"/>
                  <a:pt x="25" y="1227"/>
                  <a:pt x="25" y="1251"/>
                </a:cubicBezTo>
                <a:cubicBezTo>
                  <a:pt x="25" y="1298"/>
                  <a:pt x="13" y="1334"/>
                  <a:pt x="13" y="1358"/>
                </a:cubicBezTo>
                <a:cubicBezTo>
                  <a:pt x="1" y="1548"/>
                  <a:pt x="25" y="1763"/>
                  <a:pt x="96" y="1989"/>
                </a:cubicBezTo>
                <a:cubicBezTo>
                  <a:pt x="179" y="2179"/>
                  <a:pt x="263" y="2370"/>
                  <a:pt x="370" y="2537"/>
                </a:cubicBezTo>
                <a:cubicBezTo>
                  <a:pt x="620" y="2929"/>
                  <a:pt x="918" y="3251"/>
                  <a:pt x="1227" y="3489"/>
                </a:cubicBezTo>
                <a:cubicBezTo>
                  <a:pt x="1322" y="3561"/>
                  <a:pt x="1406" y="3620"/>
                  <a:pt x="1513" y="3680"/>
                </a:cubicBezTo>
                <a:cubicBezTo>
                  <a:pt x="1620" y="3739"/>
                  <a:pt x="1727" y="3787"/>
                  <a:pt x="1822" y="3822"/>
                </a:cubicBezTo>
                <a:cubicBezTo>
                  <a:pt x="2025" y="3906"/>
                  <a:pt x="2227" y="3965"/>
                  <a:pt x="2453" y="3977"/>
                </a:cubicBezTo>
                <a:cubicBezTo>
                  <a:pt x="2525" y="3977"/>
                  <a:pt x="2596" y="3989"/>
                  <a:pt x="2656" y="3989"/>
                </a:cubicBezTo>
                <a:lnTo>
                  <a:pt x="2823" y="3989"/>
                </a:lnTo>
                <a:cubicBezTo>
                  <a:pt x="2930" y="3977"/>
                  <a:pt x="3037" y="3977"/>
                  <a:pt x="3132" y="3965"/>
                </a:cubicBezTo>
                <a:cubicBezTo>
                  <a:pt x="3346" y="3918"/>
                  <a:pt x="3549" y="3858"/>
                  <a:pt x="3763" y="3787"/>
                </a:cubicBezTo>
                <a:cubicBezTo>
                  <a:pt x="3823" y="3775"/>
                  <a:pt x="3870" y="3739"/>
                  <a:pt x="3930" y="3715"/>
                </a:cubicBezTo>
                <a:cubicBezTo>
                  <a:pt x="3989" y="3775"/>
                  <a:pt x="4025" y="3834"/>
                  <a:pt x="4085" y="3894"/>
                </a:cubicBezTo>
                <a:cubicBezTo>
                  <a:pt x="4239" y="4049"/>
                  <a:pt x="4406" y="4192"/>
                  <a:pt x="4561" y="4311"/>
                </a:cubicBezTo>
                <a:cubicBezTo>
                  <a:pt x="4906" y="4561"/>
                  <a:pt x="5275" y="4763"/>
                  <a:pt x="5668" y="4906"/>
                </a:cubicBezTo>
                <a:cubicBezTo>
                  <a:pt x="5871" y="4977"/>
                  <a:pt x="6109" y="5037"/>
                  <a:pt x="6371" y="5084"/>
                </a:cubicBezTo>
                <a:cubicBezTo>
                  <a:pt x="6438" y="5073"/>
                  <a:pt x="6507" y="5069"/>
                  <a:pt x="6576" y="5069"/>
                </a:cubicBezTo>
                <a:cubicBezTo>
                  <a:pt x="6713" y="5069"/>
                  <a:pt x="6851" y="5084"/>
                  <a:pt x="6978" y="5084"/>
                </a:cubicBezTo>
                <a:cubicBezTo>
                  <a:pt x="7454" y="5084"/>
                  <a:pt x="7907" y="4989"/>
                  <a:pt x="8299" y="4811"/>
                </a:cubicBezTo>
                <a:cubicBezTo>
                  <a:pt x="8514" y="4715"/>
                  <a:pt x="8704" y="4620"/>
                  <a:pt x="8895" y="4465"/>
                </a:cubicBezTo>
                <a:cubicBezTo>
                  <a:pt x="9002" y="4394"/>
                  <a:pt x="9109" y="4299"/>
                  <a:pt x="9192" y="4227"/>
                </a:cubicBezTo>
                <a:lnTo>
                  <a:pt x="9419" y="4358"/>
                </a:lnTo>
                <a:cubicBezTo>
                  <a:pt x="9812" y="4573"/>
                  <a:pt x="10228" y="4739"/>
                  <a:pt x="10657" y="4834"/>
                </a:cubicBezTo>
                <a:cubicBezTo>
                  <a:pt x="11133" y="4954"/>
                  <a:pt x="11562" y="5013"/>
                  <a:pt x="11955" y="5013"/>
                </a:cubicBezTo>
                <a:lnTo>
                  <a:pt x="11978" y="5013"/>
                </a:lnTo>
                <a:cubicBezTo>
                  <a:pt x="12431" y="5013"/>
                  <a:pt x="12860" y="4954"/>
                  <a:pt x="13264" y="4834"/>
                </a:cubicBezTo>
                <a:cubicBezTo>
                  <a:pt x="13538" y="4763"/>
                  <a:pt x="13753" y="4680"/>
                  <a:pt x="13931" y="4584"/>
                </a:cubicBezTo>
                <a:cubicBezTo>
                  <a:pt x="14110" y="4501"/>
                  <a:pt x="14288" y="4382"/>
                  <a:pt x="14467" y="4239"/>
                </a:cubicBezTo>
                <a:cubicBezTo>
                  <a:pt x="14657" y="4096"/>
                  <a:pt x="14824" y="3941"/>
                  <a:pt x="14967" y="3799"/>
                </a:cubicBezTo>
                <a:cubicBezTo>
                  <a:pt x="15003" y="3811"/>
                  <a:pt x="15050" y="3846"/>
                  <a:pt x="15074" y="3858"/>
                </a:cubicBezTo>
                <a:lnTo>
                  <a:pt x="15086" y="3870"/>
                </a:lnTo>
                <a:lnTo>
                  <a:pt x="15134" y="3882"/>
                </a:lnTo>
                <a:lnTo>
                  <a:pt x="15169" y="3906"/>
                </a:lnTo>
                <a:cubicBezTo>
                  <a:pt x="15288" y="3965"/>
                  <a:pt x="15384" y="4025"/>
                  <a:pt x="15503" y="4084"/>
                </a:cubicBezTo>
                <a:lnTo>
                  <a:pt x="15598" y="4120"/>
                </a:lnTo>
                <a:cubicBezTo>
                  <a:pt x="15658" y="4156"/>
                  <a:pt x="15729" y="4180"/>
                  <a:pt x="15788" y="4215"/>
                </a:cubicBezTo>
                <a:lnTo>
                  <a:pt x="15848" y="4227"/>
                </a:lnTo>
                <a:cubicBezTo>
                  <a:pt x="15955" y="4275"/>
                  <a:pt x="16039" y="4311"/>
                  <a:pt x="16146" y="4334"/>
                </a:cubicBezTo>
                <a:cubicBezTo>
                  <a:pt x="16324" y="4382"/>
                  <a:pt x="16503" y="4406"/>
                  <a:pt x="16729" y="4442"/>
                </a:cubicBezTo>
                <a:cubicBezTo>
                  <a:pt x="16931" y="4465"/>
                  <a:pt x="17134" y="4489"/>
                  <a:pt x="17312" y="4489"/>
                </a:cubicBezTo>
                <a:cubicBezTo>
                  <a:pt x="17408" y="4489"/>
                  <a:pt x="17515" y="4489"/>
                  <a:pt x="17622" y="4465"/>
                </a:cubicBezTo>
                <a:cubicBezTo>
                  <a:pt x="17789" y="4453"/>
                  <a:pt x="17944" y="4442"/>
                  <a:pt x="18086" y="4406"/>
                </a:cubicBezTo>
                <a:cubicBezTo>
                  <a:pt x="18182" y="4394"/>
                  <a:pt x="18301" y="4370"/>
                  <a:pt x="18455" y="4322"/>
                </a:cubicBezTo>
                <a:cubicBezTo>
                  <a:pt x="18682" y="4263"/>
                  <a:pt x="18872" y="4192"/>
                  <a:pt x="19051" y="4108"/>
                </a:cubicBezTo>
                <a:cubicBezTo>
                  <a:pt x="19075" y="4144"/>
                  <a:pt x="19110" y="4168"/>
                  <a:pt x="19134" y="4192"/>
                </a:cubicBezTo>
                <a:lnTo>
                  <a:pt x="19170" y="4215"/>
                </a:lnTo>
                <a:cubicBezTo>
                  <a:pt x="19229" y="4263"/>
                  <a:pt x="19289" y="4322"/>
                  <a:pt x="19348" y="4346"/>
                </a:cubicBezTo>
                <a:cubicBezTo>
                  <a:pt x="19468" y="4442"/>
                  <a:pt x="19598" y="4513"/>
                  <a:pt x="19753" y="4573"/>
                </a:cubicBezTo>
                <a:cubicBezTo>
                  <a:pt x="19908" y="4644"/>
                  <a:pt x="20063" y="4703"/>
                  <a:pt x="20206" y="4751"/>
                </a:cubicBezTo>
                <a:cubicBezTo>
                  <a:pt x="20515" y="4858"/>
                  <a:pt x="20849" y="4918"/>
                  <a:pt x="21146" y="4942"/>
                </a:cubicBezTo>
                <a:lnTo>
                  <a:pt x="21158" y="4942"/>
                </a:lnTo>
                <a:cubicBezTo>
                  <a:pt x="21277" y="4965"/>
                  <a:pt x="21432" y="4977"/>
                  <a:pt x="21563" y="4977"/>
                </a:cubicBezTo>
                <a:lnTo>
                  <a:pt x="21801" y="4977"/>
                </a:lnTo>
                <a:cubicBezTo>
                  <a:pt x="21873" y="4977"/>
                  <a:pt x="21968" y="4954"/>
                  <a:pt x="22039" y="4954"/>
                </a:cubicBezTo>
                <a:lnTo>
                  <a:pt x="22063" y="4954"/>
                </a:lnTo>
                <a:cubicBezTo>
                  <a:pt x="22361" y="4930"/>
                  <a:pt x="22682" y="4834"/>
                  <a:pt x="22944" y="4703"/>
                </a:cubicBezTo>
                <a:cubicBezTo>
                  <a:pt x="23111" y="4620"/>
                  <a:pt x="23278" y="4525"/>
                  <a:pt x="23420" y="4418"/>
                </a:cubicBezTo>
                <a:cubicBezTo>
                  <a:pt x="23789" y="4632"/>
                  <a:pt x="24206" y="4763"/>
                  <a:pt x="24682" y="4811"/>
                </a:cubicBezTo>
                <a:cubicBezTo>
                  <a:pt x="24849" y="4823"/>
                  <a:pt x="25004" y="4834"/>
                  <a:pt x="25135" y="4834"/>
                </a:cubicBezTo>
                <a:cubicBezTo>
                  <a:pt x="25206" y="4834"/>
                  <a:pt x="25302" y="4834"/>
                  <a:pt x="25373" y="4823"/>
                </a:cubicBezTo>
                <a:cubicBezTo>
                  <a:pt x="25575" y="4811"/>
                  <a:pt x="25814" y="4775"/>
                  <a:pt x="26040" y="4715"/>
                </a:cubicBezTo>
                <a:cubicBezTo>
                  <a:pt x="26290" y="4668"/>
                  <a:pt x="26504" y="4573"/>
                  <a:pt x="26683" y="4477"/>
                </a:cubicBezTo>
                <a:cubicBezTo>
                  <a:pt x="26873" y="4394"/>
                  <a:pt x="27052" y="4275"/>
                  <a:pt x="27230" y="4144"/>
                </a:cubicBezTo>
                <a:cubicBezTo>
                  <a:pt x="27409" y="4001"/>
                  <a:pt x="27564" y="3858"/>
                  <a:pt x="27707" y="3703"/>
                </a:cubicBezTo>
                <a:cubicBezTo>
                  <a:pt x="27778" y="3620"/>
                  <a:pt x="27873" y="3513"/>
                  <a:pt x="27957" y="3394"/>
                </a:cubicBezTo>
                <a:cubicBezTo>
                  <a:pt x="28052" y="3275"/>
                  <a:pt x="28135" y="3144"/>
                  <a:pt x="28219" y="3037"/>
                </a:cubicBezTo>
                <a:cubicBezTo>
                  <a:pt x="28350" y="2834"/>
                  <a:pt x="28516" y="2572"/>
                  <a:pt x="28647" y="2310"/>
                </a:cubicBezTo>
                <a:cubicBezTo>
                  <a:pt x="28683" y="2251"/>
                  <a:pt x="28695" y="2191"/>
                  <a:pt x="28683" y="2132"/>
                </a:cubicBezTo>
                <a:cubicBezTo>
                  <a:pt x="28659" y="2072"/>
                  <a:pt x="28612" y="2013"/>
                  <a:pt x="28576" y="1989"/>
                </a:cubicBezTo>
                <a:cubicBezTo>
                  <a:pt x="28528" y="1953"/>
                  <a:pt x="28504" y="1953"/>
                  <a:pt x="28433" y="1953"/>
                </a:cubicBezTo>
                <a:cubicBezTo>
                  <a:pt x="28350" y="1953"/>
                  <a:pt x="28278" y="2001"/>
                  <a:pt x="28231" y="2072"/>
                </a:cubicBezTo>
                <a:cubicBezTo>
                  <a:pt x="28195" y="2132"/>
                  <a:pt x="28159" y="2191"/>
                  <a:pt x="28123" y="2227"/>
                </a:cubicBezTo>
                <a:cubicBezTo>
                  <a:pt x="27957" y="2418"/>
                  <a:pt x="27802" y="2584"/>
                  <a:pt x="27647" y="2739"/>
                </a:cubicBezTo>
                <a:lnTo>
                  <a:pt x="27385" y="3013"/>
                </a:lnTo>
                <a:cubicBezTo>
                  <a:pt x="27183" y="3203"/>
                  <a:pt x="26992" y="3370"/>
                  <a:pt x="26802" y="3513"/>
                </a:cubicBezTo>
                <a:cubicBezTo>
                  <a:pt x="26587" y="3644"/>
                  <a:pt x="26373" y="3775"/>
                  <a:pt x="26147" y="3858"/>
                </a:cubicBezTo>
                <a:cubicBezTo>
                  <a:pt x="25897" y="3953"/>
                  <a:pt x="25623" y="3989"/>
                  <a:pt x="25361" y="4025"/>
                </a:cubicBezTo>
                <a:cubicBezTo>
                  <a:pt x="25254" y="4037"/>
                  <a:pt x="25135" y="4037"/>
                  <a:pt x="25028" y="4037"/>
                </a:cubicBezTo>
                <a:cubicBezTo>
                  <a:pt x="24825" y="4037"/>
                  <a:pt x="24611" y="4025"/>
                  <a:pt x="24421" y="3989"/>
                </a:cubicBezTo>
                <a:cubicBezTo>
                  <a:pt x="24290" y="3965"/>
                  <a:pt x="24147" y="3930"/>
                  <a:pt x="24028" y="3906"/>
                </a:cubicBezTo>
                <a:cubicBezTo>
                  <a:pt x="24135" y="3787"/>
                  <a:pt x="24254" y="3668"/>
                  <a:pt x="24349" y="3537"/>
                </a:cubicBezTo>
                <a:lnTo>
                  <a:pt x="24480" y="3358"/>
                </a:lnTo>
                <a:lnTo>
                  <a:pt x="24504" y="3310"/>
                </a:lnTo>
                <a:cubicBezTo>
                  <a:pt x="24540" y="3263"/>
                  <a:pt x="24563" y="3239"/>
                  <a:pt x="24587" y="3191"/>
                </a:cubicBezTo>
                <a:cubicBezTo>
                  <a:pt x="24659" y="3060"/>
                  <a:pt x="24730" y="2906"/>
                  <a:pt x="24802" y="2727"/>
                </a:cubicBezTo>
                <a:cubicBezTo>
                  <a:pt x="24909" y="2477"/>
                  <a:pt x="24968" y="2179"/>
                  <a:pt x="25004" y="1834"/>
                </a:cubicBezTo>
                <a:cubicBezTo>
                  <a:pt x="25004" y="1763"/>
                  <a:pt x="25016" y="1691"/>
                  <a:pt x="25016" y="1608"/>
                </a:cubicBezTo>
                <a:cubicBezTo>
                  <a:pt x="25016" y="1489"/>
                  <a:pt x="25004" y="1370"/>
                  <a:pt x="24968" y="1251"/>
                </a:cubicBezTo>
                <a:cubicBezTo>
                  <a:pt x="24956" y="1179"/>
                  <a:pt x="24921" y="1072"/>
                  <a:pt x="24861" y="1001"/>
                </a:cubicBezTo>
                <a:cubicBezTo>
                  <a:pt x="24825" y="941"/>
                  <a:pt x="24790" y="882"/>
                  <a:pt x="24742" y="834"/>
                </a:cubicBezTo>
                <a:cubicBezTo>
                  <a:pt x="24706" y="774"/>
                  <a:pt x="24659" y="751"/>
                  <a:pt x="24611" y="703"/>
                </a:cubicBezTo>
                <a:cubicBezTo>
                  <a:pt x="24540" y="643"/>
                  <a:pt x="24468" y="584"/>
                  <a:pt x="24373" y="560"/>
                </a:cubicBezTo>
                <a:cubicBezTo>
                  <a:pt x="24301" y="524"/>
                  <a:pt x="24230" y="501"/>
                  <a:pt x="24147" y="477"/>
                </a:cubicBezTo>
                <a:lnTo>
                  <a:pt x="24123" y="477"/>
                </a:lnTo>
                <a:cubicBezTo>
                  <a:pt x="24028" y="465"/>
                  <a:pt x="23956" y="453"/>
                  <a:pt x="23873" y="453"/>
                </a:cubicBezTo>
                <a:lnTo>
                  <a:pt x="23825" y="453"/>
                </a:lnTo>
                <a:cubicBezTo>
                  <a:pt x="23706" y="465"/>
                  <a:pt x="23599" y="465"/>
                  <a:pt x="23492" y="513"/>
                </a:cubicBezTo>
                <a:lnTo>
                  <a:pt x="23480" y="513"/>
                </a:lnTo>
                <a:cubicBezTo>
                  <a:pt x="23397" y="536"/>
                  <a:pt x="23301" y="572"/>
                  <a:pt x="23230" y="632"/>
                </a:cubicBezTo>
                <a:cubicBezTo>
                  <a:pt x="23158" y="679"/>
                  <a:pt x="23063" y="739"/>
                  <a:pt x="22992" y="810"/>
                </a:cubicBezTo>
                <a:cubicBezTo>
                  <a:pt x="22920" y="882"/>
                  <a:pt x="22837" y="953"/>
                  <a:pt x="22766" y="1048"/>
                </a:cubicBezTo>
                <a:cubicBezTo>
                  <a:pt x="22516" y="1370"/>
                  <a:pt x="22337" y="1775"/>
                  <a:pt x="22289" y="2191"/>
                </a:cubicBezTo>
                <a:cubicBezTo>
                  <a:pt x="22277" y="2346"/>
                  <a:pt x="22265" y="2465"/>
                  <a:pt x="22277" y="2584"/>
                </a:cubicBezTo>
                <a:cubicBezTo>
                  <a:pt x="22277" y="2679"/>
                  <a:pt x="22289" y="2799"/>
                  <a:pt x="22325" y="2918"/>
                </a:cubicBezTo>
                <a:cubicBezTo>
                  <a:pt x="22361" y="3144"/>
                  <a:pt x="22444" y="3334"/>
                  <a:pt x="22516" y="3501"/>
                </a:cubicBezTo>
                <a:cubicBezTo>
                  <a:pt x="22575" y="3608"/>
                  <a:pt x="22635" y="3715"/>
                  <a:pt x="22706" y="3811"/>
                </a:cubicBezTo>
                <a:cubicBezTo>
                  <a:pt x="22754" y="3894"/>
                  <a:pt x="22825" y="3965"/>
                  <a:pt x="22897" y="4037"/>
                </a:cubicBezTo>
                <a:lnTo>
                  <a:pt x="22920" y="4049"/>
                </a:lnTo>
                <a:lnTo>
                  <a:pt x="22897" y="4072"/>
                </a:lnTo>
                <a:cubicBezTo>
                  <a:pt x="22813" y="4108"/>
                  <a:pt x="22718" y="4156"/>
                  <a:pt x="22623" y="4203"/>
                </a:cubicBezTo>
                <a:cubicBezTo>
                  <a:pt x="22504" y="4251"/>
                  <a:pt x="22385" y="4263"/>
                  <a:pt x="22265" y="4275"/>
                </a:cubicBezTo>
                <a:lnTo>
                  <a:pt x="22087" y="4275"/>
                </a:lnTo>
                <a:cubicBezTo>
                  <a:pt x="21932" y="4275"/>
                  <a:pt x="21765" y="4263"/>
                  <a:pt x="21587" y="4251"/>
                </a:cubicBezTo>
                <a:lnTo>
                  <a:pt x="21515" y="4227"/>
                </a:lnTo>
                <a:cubicBezTo>
                  <a:pt x="21289" y="4203"/>
                  <a:pt x="21099" y="4192"/>
                  <a:pt x="20896" y="4156"/>
                </a:cubicBezTo>
                <a:lnTo>
                  <a:pt x="20837" y="4156"/>
                </a:lnTo>
                <a:cubicBezTo>
                  <a:pt x="20694" y="4132"/>
                  <a:pt x="20551" y="4108"/>
                  <a:pt x="20420" y="4072"/>
                </a:cubicBezTo>
                <a:cubicBezTo>
                  <a:pt x="20265" y="4025"/>
                  <a:pt x="20134" y="3977"/>
                  <a:pt x="19979" y="3930"/>
                </a:cubicBezTo>
                <a:cubicBezTo>
                  <a:pt x="19908" y="3894"/>
                  <a:pt x="19837" y="3858"/>
                  <a:pt x="19777" y="3811"/>
                </a:cubicBezTo>
                <a:lnTo>
                  <a:pt x="19765" y="3799"/>
                </a:lnTo>
                <a:lnTo>
                  <a:pt x="19729" y="3787"/>
                </a:lnTo>
                <a:lnTo>
                  <a:pt x="19765" y="3775"/>
                </a:lnTo>
                <a:cubicBezTo>
                  <a:pt x="19908" y="3680"/>
                  <a:pt x="20063" y="3572"/>
                  <a:pt x="20182" y="3453"/>
                </a:cubicBezTo>
                <a:cubicBezTo>
                  <a:pt x="20253" y="3382"/>
                  <a:pt x="20325" y="3287"/>
                  <a:pt x="20396" y="3191"/>
                </a:cubicBezTo>
                <a:lnTo>
                  <a:pt x="20420" y="3156"/>
                </a:lnTo>
                <a:cubicBezTo>
                  <a:pt x="20456" y="3108"/>
                  <a:pt x="20491" y="3049"/>
                  <a:pt x="20515" y="3013"/>
                </a:cubicBezTo>
                <a:cubicBezTo>
                  <a:pt x="20599" y="2882"/>
                  <a:pt x="20670" y="2739"/>
                  <a:pt x="20730" y="2608"/>
                </a:cubicBezTo>
                <a:cubicBezTo>
                  <a:pt x="20861" y="2322"/>
                  <a:pt x="20956" y="2025"/>
                  <a:pt x="21027" y="1727"/>
                </a:cubicBezTo>
                <a:cubicBezTo>
                  <a:pt x="21075" y="1536"/>
                  <a:pt x="21075" y="1346"/>
                  <a:pt x="21039" y="1167"/>
                </a:cubicBezTo>
                <a:cubicBezTo>
                  <a:pt x="21015" y="989"/>
                  <a:pt x="20932" y="822"/>
                  <a:pt x="20837" y="691"/>
                </a:cubicBezTo>
                <a:cubicBezTo>
                  <a:pt x="20730" y="560"/>
                  <a:pt x="20575" y="417"/>
                  <a:pt x="20432" y="346"/>
                </a:cubicBezTo>
                <a:cubicBezTo>
                  <a:pt x="20337" y="298"/>
                  <a:pt x="20253" y="251"/>
                  <a:pt x="20158" y="227"/>
                </a:cubicBezTo>
                <a:cubicBezTo>
                  <a:pt x="20027" y="167"/>
                  <a:pt x="19884" y="132"/>
                  <a:pt x="19729" y="132"/>
                </a:cubicBezTo>
                <a:cubicBezTo>
                  <a:pt x="19682" y="132"/>
                  <a:pt x="19646" y="132"/>
                  <a:pt x="19610" y="155"/>
                </a:cubicBezTo>
                <a:cubicBezTo>
                  <a:pt x="19408" y="179"/>
                  <a:pt x="19241" y="239"/>
                  <a:pt x="19087" y="334"/>
                </a:cubicBezTo>
                <a:cubicBezTo>
                  <a:pt x="18967" y="405"/>
                  <a:pt x="18884" y="524"/>
                  <a:pt x="18789" y="643"/>
                </a:cubicBezTo>
                <a:cubicBezTo>
                  <a:pt x="18753" y="703"/>
                  <a:pt x="18694" y="774"/>
                  <a:pt x="18646" y="870"/>
                </a:cubicBezTo>
                <a:cubicBezTo>
                  <a:pt x="18610" y="929"/>
                  <a:pt x="18586" y="1001"/>
                  <a:pt x="18551" y="1048"/>
                </a:cubicBezTo>
                <a:cubicBezTo>
                  <a:pt x="18491" y="1179"/>
                  <a:pt x="18432" y="1322"/>
                  <a:pt x="18408" y="1465"/>
                </a:cubicBezTo>
                <a:cubicBezTo>
                  <a:pt x="18360" y="1608"/>
                  <a:pt x="18313" y="1775"/>
                  <a:pt x="18301" y="1941"/>
                </a:cubicBezTo>
                <a:cubicBezTo>
                  <a:pt x="18289" y="2084"/>
                  <a:pt x="18277" y="2239"/>
                  <a:pt x="18277" y="2406"/>
                </a:cubicBezTo>
                <a:cubicBezTo>
                  <a:pt x="18277" y="2548"/>
                  <a:pt x="18289" y="2703"/>
                  <a:pt x="18336" y="2894"/>
                </a:cubicBezTo>
                <a:cubicBezTo>
                  <a:pt x="18360" y="3037"/>
                  <a:pt x="18408" y="3203"/>
                  <a:pt x="18467" y="3334"/>
                </a:cubicBezTo>
                <a:cubicBezTo>
                  <a:pt x="18515" y="3453"/>
                  <a:pt x="18551" y="3549"/>
                  <a:pt x="18610" y="3620"/>
                </a:cubicBezTo>
                <a:lnTo>
                  <a:pt x="18575" y="3620"/>
                </a:lnTo>
                <a:lnTo>
                  <a:pt x="18122" y="3751"/>
                </a:lnTo>
                <a:cubicBezTo>
                  <a:pt x="18039" y="3775"/>
                  <a:pt x="17955" y="3787"/>
                  <a:pt x="17872" y="3799"/>
                </a:cubicBezTo>
                <a:cubicBezTo>
                  <a:pt x="17813" y="3811"/>
                  <a:pt x="17753" y="3811"/>
                  <a:pt x="17705" y="3811"/>
                </a:cubicBezTo>
                <a:cubicBezTo>
                  <a:pt x="17598" y="3811"/>
                  <a:pt x="17515" y="3834"/>
                  <a:pt x="17408" y="3834"/>
                </a:cubicBezTo>
                <a:cubicBezTo>
                  <a:pt x="17122" y="3834"/>
                  <a:pt x="16848" y="3811"/>
                  <a:pt x="16562" y="3775"/>
                </a:cubicBezTo>
                <a:cubicBezTo>
                  <a:pt x="16515" y="3751"/>
                  <a:pt x="16467" y="3751"/>
                  <a:pt x="16408" y="3739"/>
                </a:cubicBezTo>
                <a:cubicBezTo>
                  <a:pt x="16312" y="3715"/>
                  <a:pt x="16205" y="3680"/>
                  <a:pt x="16098" y="3632"/>
                </a:cubicBezTo>
                <a:cubicBezTo>
                  <a:pt x="15991" y="3608"/>
                  <a:pt x="15908" y="3561"/>
                  <a:pt x="15812" y="3513"/>
                </a:cubicBezTo>
                <a:cubicBezTo>
                  <a:pt x="15681" y="3453"/>
                  <a:pt x="15550" y="3382"/>
                  <a:pt x="15419" y="3322"/>
                </a:cubicBezTo>
                <a:cubicBezTo>
                  <a:pt x="15538" y="3144"/>
                  <a:pt x="15634" y="2953"/>
                  <a:pt x="15729" y="2739"/>
                </a:cubicBezTo>
                <a:cubicBezTo>
                  <a:pt x="15812" y="2537"/>
                  <a:pt x="15872" y="2358"/>
                  <a:pt x="15919" y="2179"/>
                </a:cubicBezTo>
                <a:cubicBezTo>
                  <a:pt x="15955" y="2025"/>
                  <a:pt x="15979" y="1929"/>
                  <a:pt x="15979" y="1822"/>
                </a:cubicBezTo>
                <a:cubicBezTo>
                  <a:pt x="15991" y="1715"/>
                  <a:pt x="15991" y="1608"/>
                  <a:pt x="15979" y="1489"/>
                </a:cubicBezTo>
                <a:cubicBezTo>
                  <a:pt x="15979" y="1417"/>
                  <a:pt x="15967" y="1310"/>
                  <a:pt x="15931" y="1227"/>
                </a:cubicBezTo>
                <a:lnTo>
                  <a:pt x="15931" y="1215"/>
                </a:lnTo>
                <a:cubicBezTo>
                  <a:pt x="15908" y="1120"/>
                  <a:pt x="15872" y="1013"/>
                  <a:pt x="15812" y="929"/>
                </a:cubicBezTo>
                <a:cubicBezTo>
                  <a:pt x="15741" y="810"/>
                  <a:pt x="15669" y="715"/>
                  <a:pt x="15574" y="643"/>
                </a:cubicBezTo>
                <a:cubicBezTo>
                  <a:pt x="15491" y="572"/>
                  <a:pt x="15396" y="513"/>
                  <a:pt x="15312" y="465"/>
                </a:cubicBezTo>
                <a:cubicBezTo>
                  <a:pt x="15134" y="382"/>
                  <a:pt x="14955" y="346"/>
                  <a:pt x="14765" y="346"/>
                </a:cubicBezTo>
                <a:lnTo>
                  <a:pt x="14717" y="346"/>
                </a:lnTo>
                <a:cubicBezTo>
                  <a:pt x="14491" y="358"/>
                  <a:pt x="14264" y="441"/>
                  <a:pt x="14074" y="584"/>
                </a:cubicBezTo>
                <a:cubicBezTo>
                  <a:pt x="14003" y="643"/>
                  <a:pt x="13943" y="703"/>
                  <a:pt x="13895" y="763"/>
                </a:cubicBezTo>
                <a:cubicBezTo>
                  <a:pt x="13836" y="834"/>
                  <a:pt x="13764" y="929"/>
                  <a:pt x="13717" y="1013"/>
                </a:cubicBezTo>
                <a:cubicBezTo>
                  <a:pt x="13598" y="1239"/>
                  <a:pt x="13538" y="1477"/>
                  <a:pt x="13538" y="1691"/>
                </a:cubicBezTo>
                <a:cubicBezTo>
                  <a:pt x="13538" y="1929"/>
                  <a:pt x="13574" y="2132"/>
                  <a:pt x="13633" y="2310"/>
                </a:cubicBezTo>
                <a:cubicBezTo>
                  <a:pt x="13669" y="2441"/>
                  <a:pt x="13717" y="2560"/>
                  <a:pt x="13776" y="2668"/>
                </a:cubicBezTo>
                <a:cubicBezTo>
                  <a:pt x="13824" y="2763"/>
                  <a:pt x="13883" y="2846"/>
                  <a:pt x="13955" y="2953"/>
                </a:cubicBezTo>
                <a:cubicBezTo>
                  <a:pt x="14074" y="3120"/>
                  <a:pt x="14193" y="3263"/>
                  <a:pt x="14348" y="3382"/>
                </a:cubicBezTo>
                <a:cubicBezTo>
                  <a:pt x="14372" y="3418"/>
                  <a:pt x="14407" y="3441"/>
                  <a:pt x="14431" y="3453"/>
                </a:cubicBezTo>
                <a:cubicBezTo>
                  <a:pt x="14312" y="3572"/>
                  <a:pt x="14181" y="3680"/>
                  <a:pt x="14050" y="3787"/>
                </a:cubicBezTo>
                <a:cubicBezTo>
                  <a:pt x="13836" y="3930"/>
                  <a:pt x="13598" y="4049"/>
                  <a:pt x="13360" y="4144"/>
                </a:cubicBezTo>
                <a:cubicBezTo>
                  <a:pt x="13050" y="4239"/>
                  <a:pt x="12693" y="4322"/>
                  <a:pt x="12336" y="4370"/>
                </a:cubicBezTo>
                <a:cubicBezTo>
                  <a:pt x="12229" y="4382"/>
                  <a:pt x="12121" y="4382"/>
                  <a:pt x="12026" y="4382"/>
                </a:cubicBezTo>
                <a:cubicBezTo>
                  <a:pt x="11764" y="4382"/>
                  <a:pt x="11502" y="4370"/>
                  <a:pt x="11216" y="4322"/>
                </a:cubicBezTo>
                <a:cubicBezTo>
                  <a:pt x="10788" y="4251"/>
                  <a:pt x="10371" y="4132"/>
                  <a:pt x="10002" y="3965"/>
                </a:cubicBezTo>
                <a:lnTo>
                  <a:pt x="9645" y="3787"/>
                </a:lnTo>
                <a:cubicBezTo>
                  <a:pt x="9800" y="3561"/>
                  <a:pt x="9943" y="3334"/>
                  <a:pt x="10026" y="3096"/>
                </a:cubicBezTo>
                <a:cubicBezTo>
                  <a:pt x="10204" y="2679"/>
                  <a:pt x="10276" y="2263"/>
                  <a:pt x="10240" y="1894"/>
                </a:cubicBezTo>
                <a:cubicBezTo>
                  <a:pt x="10204" y="1667"/>
                  <a:pt x="10145" y="1465"/>
                  <a:pt x="10038" y="1298"/>
                </a:cubicBezTo>
                <a:cubicBezTo>
                  <a:pt x="9978" y="1215"/>
                  <a:pt x="9943" y="1120"/>
                  <a:pt x="9859" y="1048"/>
                </a:cubicBezTo>
                <a:lnTo>
                  <a:pt x="9776" y="953"/>
                </a:lnTo>
                <a:lnTo>
                  <a:pt x="9740" y="929"/>
                </a:lnTo>
                <a:cubicBezTo>
                  <a:pt x="9716" y="894"/>
                  <a:pt x="9681" y="882"/>
                  <a:pt x="9657" y="858"/>
                </a:cubicBezTo>
                <a:cubicBezTo>
                  <a:pt x="9538" y="774"/>
                  <a:pt x="9431" y="751"/>
                  <a:pt x="9323" y="739"/>
                </a:cubicBezTo>
                <a:lnTo>
                  <a:pt x="9288" y="739"/>
                </a:lnTo>
                <a:cubicBezTo>
                  <a:pt x="9192" y="739"/>
                  <a:pt x="9109" y="751"/>
                  <a:pt x="9014" y="774"/>
                </a:cubicBezTo>
                <a:cubicBezTo>
                  <a:pt x="8907" y="810"/>
                  <a:pt x="8835" y="858"/>
                  <a:pt x="8764" y="917"/>
                </a:cubicBezTo>
                <a:cubicBezTo>
                  <a:pt x="8692" y="965"/>
                  <a:pt x="8597" y="1036"/>
                  <a:pt x="8526" y="1120"/>
                </a:cubicBezTo>
                <a:cubicBezTo>
                  <a:pt x="8454" y="1215"/>
                  <a:pt x="8371" y="1298"/>
                  <a:pt x="8335" y="1405"/>
                </a:cubicBezTo>
                <a:cubicBezTo>
                  <a:pt x="8288" y="1477"/>
                  <a:pt x="8240" y="1584"/>
                  <a:pt x="8192" y="1703"/>
                </a:cubicBezTo>
                <a:cubicBezTo>
                  <a:pt x="8157" y="1822"/>
                  <a:pt x="8121" y="1906"/>
                  <a:pt x="8109" y="2001"/>
                </a:cubicBezTo>
                <a:lnTo>
                  <a:pt x="8109" y="2025"/>
                </a:lnTo>
                <a:cubicBezTo>
                  <a:pt x="8097" y="2120"/>
                  <a:pt x="8073" y="2203"/>
                  <a:pt x="8073" y="2310"/>
                </a:cubicBezTo>
                <a:cubicBezTo>
                  <a:pt x="8073" y="2572"/>
                  <a:pt x="8109" y="2799"/>
                  <a:pt x="8168" y="3013"/>
                </a:cubicBezTo>
                <a:lnTo>
                  <a:pt x="8180" y="3037"/>
                </a:lnTo>
                <a:cubicBezTo>
                  <a:pt x="8216" y="3132"/>
                  <a:pt x="8240" y="3215"/>
                  <a:pt x="8299" y="3310"/>
                </a:cubicBezTo>
                <a:cubicBezTo>
                  <a:pt x="8347" y="3394"/>
                  <a:pt x="8407" y="3489"/>
                  <a:pt x="8478" y="3584"/>
                </a:cubicBezTo>
                <a:cubicBezTo>
                  <a:pt x="8573" y="3727"/>
                  <a:pt x="8669" y="3846"/>
                  <a:pt x="8788" y="3941"/>
                </a:cubicBezTo>
                <a:cubicBezTo>
                  <a:pt x="8752" y="3977"/>
                  <a:pt x="8716" y="4001"/>
                  <a:pt x="8669" y="4037"/>
                </a:cubicBezTo>
                <a:cubicBezTo>
                  <a:pt x="8478" y="4156"/>
                  <a:pt x="8288" y="4263"/>
                  <a:pt x="8073" y="4346"/>
                </a:cubicBezTo>
                <a:cubicBezTo>
                  <a:pt x="7859" y="4418"/>
                  <a:pt x="7633" y="4465"/>
                  <a:pt x="7395" y="4501"/>
                </a:cubicBezTo>
                <a:cubicBezTo>
                  <a:pt x="7323" y="4501"/>
                  <a:pt x="7228" y="4513"/>
                  <a:pt x="7145" y="4513"/>
                </a:cubicBezTo>
                <a:cubicBezTo>
                  <a:pt x="6942" y="4513"/>
                  <a:pt x="6740" y="4501"/>
                  <a:pt x="6525" y="4465"/>
                </a:cubicBezTo>
                <a:cubicBezTo>
                  <a:pt x="6216" y="4406"/>
                  <a:pt x="5930" y="4322"/>
                  <a:pt x="5656" y="4203"/>
                </a:cubicBezTo>
                <a:cubicBezTo>
                  <a:pt x="5371" y="4061"/>
                  <a:pt x="5120" y="3906"/>
                  <a:pt x="4882" y="3727"/>
                </a:cubicBezTo>
                <a:cubicBezTo>
                  <a:pt x="4739" y="3608"/>
                  <a:pt x="4620" y="3489"/>
                  <a:pt x="4501" y="3346"/>
                </a:cubicBezTo>
                <a:cubicBezTo>
                  <a:pt x="4644" y="3263"/>
                  <a:pt x="4739" y="3168"/>
                  <a:pt x="4835" y="3084"/>
                </a:cubicBezTo>
                <a:cubicBezTo>
                  <a:pt x="5013" y="2906"/>
                  <a:pt x="5144" y="2739"/>
                  <a:pt x="5251" y="2560"/>
                </a:cubicBezTo>
                <a:cubicBezTo>
                  <a:pt x="5371" y="2370"/>
                  <a:pt x="5454" y="2191"/>
                  <a:pt x="5513" y="2013"/>
                </a:cubicBezTo>
                <a:cubicBezTo>
                  <a:pt x="5692" y="1501"/>
                  <a:pt x="5692" y="1084"/>
                  <a:pt x="5537" y="751"/>
                </a:cubicBezTo>
                <a:cubicBezTo>
                  <a:pt x="5442" y="548"/>
                  <a:pt x="5311" y="393"/>
                  <a:pt x="5132" y="239"/>
                </a:cubicBezTo>
                <a:cubicBezTo>
                  <a:pt x="5025" y="155"/>
                  <a:pt x="4918" y="96"/>
                  <a:pt x="4835" y="60"/>
                </a:cubicBezTo>
                <a:cubicBezTo>
                  <a:pt x="4775" y="48"/>
                  <a:pt x="4728" y="36"/>
                  <a:pt x="4656" y="12"/>
                </a:cubicBezTo>
                <a:cubicBezTo>
                  <a:pt x="4609" y="12"/>
                  <a:pt x="4561" y="1"/>
                  <a:pt x="45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 name="Google Shape;1083;p41"/>
          <p:cNvGrpSpPr/>
          <p:nvPr/>
        </p:nvGrpSpPr>
        <p:grpSpPr>
          <a:xfrm>
            <a:off x="1702416" y="1662459"/>
            <a:ext cx="1963656" cy="2717719"/>
            <a:chOff x="1854850" y="1814900"/>
            <a:chExt cx="1775779" cy="2457695"/>
          </a:xfrm>
        </p:grpSpPr>
        <p:sp>
          <p:nvSpPr>
            <p:cNvPr id="1084" name="Google Shape;1084;p41"/>
            <p:cNvSpPr/>
            <p:nvPr/>
          </p:nvSpPr>
          <p:spPr>
            <a:xfrm>
              <a:off x="1948076" y="1876606"/>
              <a:ext cx="1645266" cy="2346338"/>
            </a:xfrm>
            <a:custGeom>
              <a:rect b="b" l="l" r="r" t="t"/>
              <a:pathLst>
                <a:path extrusionOk="0" h="54566" w="38262">
                  <a:moveTo>
                    <a:pt x="9841" y="0"/>
                  </a:moveTo>
                  <a:cubicBezTo>
                    <a:pt x="9841" y="0"/>
                    <a:pt x="9707" y="601"/>
                    <a:pt x="9541" y="1635"/>
                  </a:cubicBezTo>
                  <a:cubicBezTo>
                    <a:pt x="9174" y="3736"/>
                    <a:pt x="8673" y="7672"/>
                    <a:pt x="8707" y="12276"/>
                  </a:cubicBezTo>
                  <a:cubicBezTo>
                    <a:pt x="8807" y="19147"/>
                    <a:pt x="16879" y="24351"/>
                    <a:pt x="16212" y="27753"/>
                  </a:cubicBezTo>
                  <a:cubicBezTo>
                    <a:pt x="15545" y="31089"/>
                    <a:pt x="9207" y="33925"/>
                    <a:pt x="4837" y="37761"/>
                  </a:cubicBezTo>
                  <a:cubicBezTo>
                    <a:pt x="2035" y="40162"/>
                    <a:pt x="834" y="44232"/>
                    <a:pt x="334" y="46867"/>
                  </a:cubicBezTo>
                  <a:cubicBezTo>
                    <a:pt x="167" y="47701"/>
                    <a:pt x="100" y="48435"/>
                    <a:pt x="34" y="48902"/>
                  </a:cubicBezTo>
                  <a:cubicBezTo>
                    <a:pt x="34" y="49102"/>
                    <a:pt x="0" y="49269"/>
                    <a:pt x="0" y="49336"/>
                  </a:cubicBezTo>
                  <a:cubicBezTo>
                    <a:pt x="34" y="49336"/>
                    <a:pt x="134" y="49369"/>
                    <a:pt x="167" y="49436"/>
                  </a:cubicBezTo>
                  <a:cubicBezTo>
                    <a:pt x="201" y="49469"/>
                    <a:pt x="267" y="49469"/>
                    <a:pt x="301" y="49502"/>
                  </a:cubicBezTo>
                  <a:cubicBezTo>
                    <a:pt x="7340" y="53587"/>
                    <a:pt x="14506" y="54565"/>
                    <a:pt x="19756" y="54565"/>
                  </a:cubicBezTo>
                  <a:cubicBezTo>
                    <a:pt x="24581" y="54565"/>
                    <a:pt x="27787" y="53739"/>
                    <a:pt x="27787" y="53739"/>
                  </a:cubicBezTo>
                  <a:cubicBezTo>
                    <a:pt x="27787" y="53739"/>
                    <a:pt x="27920" y="53405"/>
                    <a:pt x="28120" y="52805"/>
                  </a:cubicBezTo>
                  <a:cubicBezTo>
                    <a:pt x="28621" y="51270"/>
                    <a:pt x="29488" y="48101"/>
                    <a:pt x="29088" y="44832"/>
                  </a:cubicBezTo>
                  <a:cubicBezTo>
                    <a:pt x="28487" y="40329"/>
                    <a:pt x="21783" y="32590"/>
                    <a:pt x="22350" y="29288"/>
                  </a:cubicBezTo>
                  <a:cubicBezTo>
                    <a:pt x="23350" y="23784"/>
                    <a:pt x="29955" y="24218"/>
                    <a:pt x="33858" y="17046"/>
                  </a:cubicBezTo>
                  <a:cubicBezTo>
                    <a:pt x="37427" y="10508"/>
                    <a:pt x="38128" y="5704"/>
                    <a:pt x="38261" y="4737"/>
                  </a:cubicBezTo>
                  <a:lnTo>
                    <a:pt x="38261" y="4570"/>
                  </a:lnTo>
                  <a:lnTo>
                    <a:pt x="18213" y="1335"/>
                  </a:lnTo>
                  <a:lnTo>
                    <a:pt x="9841" y="0"/>
                  </a:ln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1"/>
            <p:cNvSpPr/>
            <p:nvPr/>
          </p:nvSpPr>
          <p:spPr>
            <a:xfrm>
              <a:off x="1948076" y="3891916"/>
              <a:ext cx="1209203" cy="331057"/>
            </a:xfrm>
            <a:custGeom>
              <a:rect b="b" l="l" r="r" t="t"/>
              <a:pathLst>
                <a:path extrusionOk="0" h="7699" w="28121">
                  <a:moveTo>
                    <a:pt x="334" y="0"/>
                  </a:moveTo>
                  <a:cubicBezTo>
                    <a:pt x="167" y="834"/>
                    <a:pt x="100" y="1568"/>
                    <a:pt x="34" y="2035"/>
                  </a:cubicBezTo>
                  <a:cubicBezTo>
                    <a:pt x="34" y="2235"/>
                    <a:pt x="0" y="2402"/>
                    <a:pt x="0" y="2469"/>
                  </a:cubicBezTo>
                  <a:cubicBezTo>
                    <a:pt x="34" y="2469"/>
                    <a:pt x="134" y="2502"/>
                    <a:pt x="167" y="2569"/>
                  </a:cubicBezTo>
                  <a:cubicBezTo>
                    <a:pt x="201" y="2602"/>
                    <a:pt x="267" y="2602"/>
                    <a:pt x="301" y="2635"/>
                  </a:cubicBezTo>
                  <a:cubicBezTo>
                    <a:pt x="7340" y="6720"/>
                    <a:pt x="14506" y="7698"/>
                    <a:pt x="19756" y="7698"/>
                  </a:cubicBezTo>
                  <a:cubicBezTo>
                    <a:pt x="24581" y="7698"/>
                    <a:pt x="27787" y="6872"/>
                    <a:pt x="27787" y="6872"/>
                  </a:cubicBezTo>
                  <a:cubicBezTo>
                    <a:pt x="27787" y="6872"/>
                    <a:pt x="27920" y="6538"/>
                    <a:pt x="28120" y="5938"/>
                  </a:cubicBezTo>
                  <a:lnTo>
                    <a:pt x="28120" y="5938"/>
                  </a:lnTo>
                  <a:cubicBezTo>
                    <a:pt x="26916" y="6077"/>
                    <a:pt x="24599" y="6281"/>
                    <a:pt x="21851" y="6281"/>
                  </a:cubicBezTo>
                  <a:cubicBezTo>
                    <a:pt x="19345" y="6281"/>
                    <a:pt x="16481" y="6112"/>
                    <a:pt x="13777" y="5571"/>
                  </a:cubicBezTo>
                  <a:cubicBezTo>
                    <a:pt x="8773" y="4637"/>
                    <a:pt x="3203" y="1668"/>
                    <a:pt x="33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1"/>
            <p:cNvSpPr/>
            <p:nvPr/>
          </p:nvSpPr>
          <p:spPr>
            <a:xfrm>
              <a:off x="2029820" y="2345657"/>
              <a:ext cx="1306770" cy="1791681"/>
            </a:xfrm>
            <a:custGeom>
              <a:rect b="b" l="l" r="r" t="t"/>
              <a:pathLst>
                <a:path extrusionOk="0" h="41667" w="30390">
                  <a:moveTo>
                    <a:pt x="10942" y="0"/>
                  </a:moveTo>
                  <a:cubicBezTo>
                    <a:pt x="10942" y="33"/>
                    <a:pt x="11009" y="67"/>
                    <a:pt x="11009" y="100"/>
                  </a:cubicBezTo>
                  <a:cubicBezTo>
                    <a:pt x="14945" y="8573"/>
                    <a:pt x="16579" y="16312"/>
                    <a:pt x="16046" y="19147"/>
                  </a:cubicBezTo>
                  <a:cubicBezTo>
                    <a:pt x="15545" y="21982"/>
                    <a:pt x="13377" y="22750"/>
                    <a:pt x="7273" y="26486"/>
                  </a:cubicBezTo>
                  <a:cubicBezTo>
                    <a:pt x="1202" y="30155"/>
                    <a:pt x="1" y="35559"/>
                    <a:pt x="1" y="35559"/>
                  </a:cubicBezTo>
                  <a:cubicBezTo>
                    <a:pt x="1" y="35559"/>
                    <a:pt x="2936" y="38394"/>
                    <a:pt x="10608" y="40496"/>
                  </a:cubicBezTo>
                  <a:cubicBezTo>
                    <a:pt x="14006" y="41412"/>
                    <a:pt x="17201" y="41667"/>
                    <a:pt x="19706" y="41667"/>
                  </a:cubicBezTo>
                  <a:cubicBezTo>
                    <a:pt x="22858" y="41667"/>
                    <a:pt x="24919" y="41263"/>
                    <a:pt x="24919" y="41263"/>
                  </a:cubicBezTo>
                  <a:cubicBezTo>
                    <a:pt x="24919" y="41263"/>
                    <a:pt x="25786" y="39929"/>
                    <a:pt x="25085" y="36159"/>
                  </a:cubicBezTo>
                  <a:cubicBezTo>
                    <a:pt x="23784" y="29221"/>
                    <a:pt x="16679" y="25352"/>
                    <a:pt x="17080" y="19247"/>
                  </a:cubicBezTo>
                  <a:cubicBezTo>
                    <a:pt x="17513" y="13176"/>
                    <a:pt x="30389" y="3336"/>
                    <a:pt x="30389" y="3336"/>
                  </a:cubicBezTo>
                  <a:lnTo>
                    <a:pt x="30222" y="3269"/>
                  </a:lnTo>
                  <a:lnTo>
                    <a:pt x="10942" y="0"/>
                  </a:ln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1"/>
            <p:cNvSpPr/>
            <p:nvPr/>
          </p:nvSpPr>
          <p:spPr>
            <a:xfrm>
              <a:off x="2504591" y="2345657"/>
              <a:ext cx="826245" cy="150629"/>
            </a:xfrm>
            <a:custGeom>
              <a:rect b="b" l="l" r="r" t="t"/>
              <a:pathLst>
                <a:path extrusionOk="0" h="3503" w="19215">
                  <a:moveTo>
                    <a:pt x="1" y="0"/>
                  </a:moveTo>
                  <a:cubicBezTo>
                    <a:pt x="1" y="33"/>
                    <a:pt x="34" y="67"/>
                    <a:pt x="34" y="100"/>
                  </a:cubicBezTo>
                  <a:cubicBezTo>
                    <a:pt x="668" y="767"/>
                    <a:pt x="2536" y="2268"/>
                    <a:pt x="7073" y="3036"/>
                  </a:cubicBezTo>
                  <a:cubicBezTo>
                    <a:pt x="9291" y="3386"/>
                    <a:pt x="11718" y="3503"/>
                    <a:pt x="13894" y="3503"/>
                  </a:cubicBezTo>
                  <a:cubicBezTo>
                    <a:pt x="16071" y="3503"/>
                    <a:pt x="17997" y="3386"/>
                    <a:pt x="19215" y="3269"/>
                  </a:cubicBez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1"/>
            <p:cNvSpPr/>
            <p:nvPr/>
          </p:nvSpPr>
          <p:spPr>
            <a:xfrm>
              <a:off x="1854850" y="3924897"/>
              <a:ext cx="1323927" cy="347698"/>
            </a:xfrm>
            <a:custGeom>
              <a:rect b="b" l="l" r="r" t="t"/>
              <a:pathLst>
                <a:path extrusionOk="0" h="8086" w="30789">
                  <a:moveTo>
                    <a:pt x="1001" y="0"/>
                  </a:moveTo>
                  <a:lnTo>
                    <a:pt x="0" y="1968"/>
                  </a:lnTo>
                  <a:cubicBezTo>
                    <a:pt x="0" y="1968"/>
                    <a:pt x="5137" y="5538"/>
                    <a:pt x="14344" y="7306"/>
                  </a:cubicBezTo>
                  <a:cubicBezTo>
                    <a:pt x="17464" y="7891"/>
                    <a:pt x="20291" y="8085"/>
                    <a:pt x="22667" y="8085"/>
                  </a:cubicBezTo>
                  <a:cubicBezTo>
                    <a:pt x="27328" y="8085"/>
                    <a:pt x="30255" y="7339"/>
                    <a:pt x="30255" y="7339"/>
                  </a:cubicBezTo>
                  <a:lnTo>
                    <a:pt x="30789" y="5104"/>
                  </a:lnTo>
                  <a:lnTo>
                    <a:pt x="30789" y="5104"/>
                  </a:lnTo>
                  <a:cubicBezTo>
                    <a:pt x="30789" y="5104"/>
                    <a:pt x="27710" y="6023"/>
                    <a:pt x="22730" y="6023"/>
                  </a:cubicBezTo>
                  <a:cubicBezTo>
                    <a:pt x="20545" y="6023"/>
                    <a:pt x="17995" y="5846"/>
                    <a:pt x="15178" y="5338"/>
                  </a:cubicBezTo>
                  <a:cubicBezTo>
                    <a:pt x="7739" y="3970"/>
                    <a:pt x="1001" y="0"/>
                    <a:pt x="1001"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1"/>
            <p:cNvSpPr/>
            <p:nvPr/>
          </p:nvSpPr>
          <p:spPr>
            <a:xfrm>
              <a:off x="2359721" y="1878025"/>
              <a:ext cx="1233627" cy="202272"/>
            </a:xfrm>
            <a:custGeom>
              <a:rect b="b" l="l" r="r" t="t"/>
              <a:pathLst>
                <a:path extrusionOk="0" h="4704" w="28689">
                  <a:moveTo>
                    <a:pt x="268" y="1"/>
                  </a:moveTo>
                  <a:cubicBezTo>
                    <a:pt x="268" y="1"/>
                    <a:pt x="168" y="568"/>
                    <a:pt x="1" y="1602"/>
                  </a:cubicBezTo>
                  <a:lnTo>
                    <a:pt x="28688" y="4704"/>
                  </a:lnTo>
                  <a:lnTo>
                    <a:pt x="8640" y="1335"/>
                  </a:lnTo>
                  <a:lnTo>
                    <a:pt x="26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1"/>
            <p:cNvSpPr/>
            <p:nvPr/>
          </p:nvSpPr>
          <p:spPr>
            <a:xfrm>
              <a:off x="2326740" y="1814900"/>
              <a:ext cx="1303889" cy="275458"/>
            </a:xfrm>
            <a:custGeom>
              <a:rect b="b" l="l" r="r" t="t"/>
              <a:pathLst>
                <a:path extrusionOk="0" h="6406" w="30323">
                  <a:moveTo>
                    <a:pt x="167" y="1"/>
                  </a:moveTo>
                  <a:lnTo>
                    <a:pt x="1" y="1702"/>
                  </a:lnTo>
                  <a:lnTo>
                    <a:pt x="30156" y="6405"/>
                  </a:lnTo>
                  <a:lnTo>
                    <a:pt x="30322" y="4471"/>
                  </a:lnTo>
                  <a:lnTo>
                    <a:pt x="167" y="1"/>
                  </a:ln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 name="Google Shape;1091;p41"/>
          <p:cNvGrpSpPr/>
          <p:nvPr/>
        </p:nvGrpSpPr>
        <p:grpSpPr>
          <a:xfrm rot="-6630589">
            <a:off x="1352261" y="2559466"/>
            <a:ext cx="856433" cy="1019555"/>
            <a:chOff x="2393450" y="2764975"/>
            <a:chExt cx="522400" cy="621900"/>
          </a:xfrm>
        </p:grpSpPr>
        <p:sp>
          <p:nvSpPr>
            <p:cNvPr id="1092" name="Google Shape;1092;p41"/>
            <p:cNvSpPr/>
            <p:nvPr/>
          </p:nvSpPr>
          <p:spPr>
            <a:xfrm>
              <a:off x="2539900" y="2942375"/>
              <a:ext cx="278625" cy="279225"/>
            </a:xfrm>
            <a:custGeom>
              <a:rect b="b" l="l" r="r" t="t"/>
              <a:pathLst>
                <a:path extrusionOk="0" h="11169" w="11145">
                  <a:moveTo>
                    <a:pt x="5873" y="1"/>
                  </a:moveTo>
                  <a:cubicBezTo>
                    <a:pt x="5840" y="1"/>
                    <a:pt x="5807" y="2"/>
                    <a:pt x="5775" y="4"/>
                  </a:cubicBezTo>
                  <a:cubicBezTo>
                    <a:pt x="5560" y="16"/>
                    <a:pt x="5370" y="39"/>
                    <a:pt x="5179" y="51"/>
                  </a:cubicBezTo>
                  <a:cubicBezTo>
                    <a:pt x="4965" y="63"/>
                    <a:pt x="4763" y="99"/>
                    <a:pt x="4536" y="135"/>
                  </a:cubicBezTo>
                  <a:cubicBezTo>
                    <a:pt x="4382" y="170"/>
                    <a:pt x="4251" y="194"/>
                    <a:pt x="4108" y="242"/>
                  </a:cubicBezTo>
                  <a:lnTo>
                    <a:pt x="4012" y="278"/>
                  </a:lnTo>
                  <a:cubicBezTo>
                    <a:pt x="3846" y="325"/>
                    <a:pt x="3703" y="373"/>
                    <a:pt x="3548" y="432"/>
                  </a:cubicBezTo>
                  <a:lnTo>
                    <a:pt x="3512" y="456"/>
                  </a:lnTo>
                  <a:cubicBezTo>
                    <a:pt x="3334" y="528"/>
                    <a:pt x="3167" y="623"/>
                    <a:pt x="2989" y="706"/>
                  </a:cubicBezTo>
                  <a:cubicBezTo>
                    <a:pt x="2834" y="801"/>
                    <a:pt x="2691" y="885"/>
                    <a:pt x="2560" y="992"/>
                  </a:cubicBezTo>
                  <a:cubicBezTo>
                    <a:pt x="2393" y="1111"/>
                    <a:pt x="2227" y="1230"/>
                    <a:pt x="2096" y="1361"/>
                  </a:cubicBezTo>
                  <a:lnTo>
                    <a:pt x="2060" y="1397"/>
                  </a:lnTo>
                  <a:lnTo>
                    <a:pt x="1703" y="1754"/>
                  </a:lnTo>
                  <a:cubicBezTo>
                    <a:pt x="1560" y="1897"/>
                    <a:pt x="1417" y="2064"/>
                    <a:pt x="1310" y="2242"/>
                  </a:cubicBezTo>
                  <a:cubicBezTo>
                    <a:pt x="1131" y="2492"/>
                    <a:pt x="917" y="2790"/>
                    <a:pt x="738" y="3111"/>
                  </a:cubicBezTo>
                  <a:cubicBezTo>
                    <a:pt x="548" y="3457"/>
                    <a:pt x="381" y="3814"/>
                    <a:pt x="274" y="4159"/>
                  </a:cubicBezTo>
                  <a:cubicBezTo>
                    <a:pt x="238" y="4338"/>
                    <a:pt x="179" y="4504"/>
                    <a:pt x="143" y="4659"/>
                  </a:cubicBezTo>
                  <a:cubicBezTo>
                    <a:pt x="119" y="4814"/>
                    <a:pt x="83" y="4992"/>
                    <a:pt x="60" y="5219"/>
                  </a:cubicBezTo>
                  <a:cubicBezTo>
                    <a:pt x="12" y="5540"/>
                    <a:pt x="0" y="5838"/>
                    <a:pt x="0" y="6112"/>
                  </a:cubicBezTo>
                  <a:cubicBezTo>
                    <a:pt x="0" y="6314"/>
                    <a:pt x="12" y="6528"/>
                    <a:pt x="12" y="6731"/>
                  </a:cubicBezTo>
                  <a:cubicBezTo>
                    <a:pt x="60" y="7005"/>
                    <a:pt x="119" y="7255"/>
                    <a:pt x="191" y="7481"/>
                  </a:cubicBezTo>
                  <a:lnTo>
                    <a:pt x="202" y="7505"/>
                  </a:lnTo>
                  <a:cubicBezTo>
                    <a:pt x="262" y="7683"/>
                    <a:pt x="333" y="7898"/>
                    <a:pt x="429" y="8076"/>
                  </a:cubicBezTo>
                  <a:lnTo>
                    <a:pt x="476" y="8159"/>
                  </a:lnTo>
                  <a:cubicBezTo>
                    <a:pt x="548" y="8302"/>
                    <a:pt x="607" y="8445"/>
                    <a:pt x="691" y="8576"/>
                  </a:cubicBezTo>
                  <a:cubicBezTo>
                    <a:pt x="714" y="8612"/>
                    <a:pt x="726" y="8624"/>
                    <a:pt x="738" y="8660"/>
                  </a:cubicBezTo>
                  <a:cubicBezTo>
                    <a:pt x="774" y="8707"/>
                    <a:pt x="798" y="8779"/>
                    <a:pt x="845" y="8814"/>
                  </a:cubicBezTo>
                  <a:lnTo>
                    <a:pt x="893" y="8874"/>
                  </a:lnTo>
                  <a:lnTo>
                    <a:pt x="988" y="9029"/>
                  </a:lnTo>
                  <a:cubicBezTo>
                    <a:pt x="1131" y="9207"/>
                    <a:pt x="1274" y="9362"/>
                    <a:pt x="1405" y="9517"/>
                  </a:cubicBezTo>
                  <a:cubicBezTo>
                    <a:pt x="1488" y="9588"/>
                    <a:pt x="1560" y="9648"/>
                    <a:pt x="1607" y="9695"/>
                  </a:cubicBezTo>
                  <a:cubicBezTo>
                    <a:pt x="1810" y="9874"/>
                    <a:pt x="1965" y="9993"/>
                    <a:pt x="2119" y="10100"/>
                  </a:cubicBezTo>
                  <a:cubicBezTo>
                    <a:pt x="2691" y="10457"/>
                    <a:pt x="3358" y="10838"/>
                    <a:pt x="4108" y="11005"/>
                  </a:cubicBezTo>
                  <a:cubicBezTo>
                    <a:pt x="4477" y="11100"/>
                    <a:pt x="4858" y="11136"/>
                    <a:pt x="5251" y="11160"/>
                  </a:cubicBezTo>
                  <a:cubicBezTo>
                    <a:pt x="5334" y="11166"/>
                    <a:pt x="5414" y="11169"/>
                    <a:pt x="5501" y="11169"/>
                  </a:cubicBezTo>
                  <a:cubicBezTo>
                    <a:pt x="5587" y="11169"/>
                    <a:pt x="5679" y="11166"/>
                    <a:pt x="5786" y="11160"/>
                  </a:cubicBezTo>
                  <a:cubicBezTo>
                    <a:pt x="5810" y="11160"/>
                    <a:pt x="5846" y="11136"/>
                    <a:pt x="5870" y="11136"/>
                  </a:cubicBezTo>
                  <a:lnTo>
                    <a:pt x="5977" y="11136"/>
                  </a:lnTo>
                  <a:cubicBezTo>
                    <a:pt x="6037" y="11136"/>
                    <a:pt x="6096" y="11136"/>
                    <a:pt x="6144" y="11124"/>
                  </a:cubicBezTo>
                  <a:cubicBezTo>
                    <a:pt x="6167" y="11124"/>
                    <a:pt x="6203" y="11112"/>
                    <a:pt x="6227" y="11112"/>
                  </a:cubicBezTo>
                  <a:cubicBezTo>
                    <a:pt x="6287" y="11088"/>
                    <a:pt x="6334" y="11088"/>
                    <a:pt x="6394" y="11077"/>
                  </a:cubicBezTo>
                  <a:lnTo>
                    <a:pt x="6465" y="11065"/>
                  </a:lnTo>
                  <a:cubicBezTo>
                    <a:pt x="6620" y="11017"/>
                    <a:pt x="6763" y="10993"/>
                    <a:pt x="6906" y="10946"/>
                  </a:cubicBezTo>
                  <a:cubicBezTo>
                    <a:pt x="7096" y="10874"/>
                    <a:pt x="7322" y="10791"/>
                    <a:pt x="7525" y="10707"/>
                  </a:cubicBezTo>
                  <a:cubicBezTo>
                    <a:pt x="7858" y="10576"/>
                    <a:pt x="8180" y="10434"/>
                    <a:pt x="8477" y="10243"/>
                  </a:cubicBezTo>
                  <a:lnTo>
                    <a:pt x="8537" y="10219"/>
                  </a:lnTo>
                  <a:cubicBezTo>
                    <a:pt x="8656" y="10124"/>
                    <a:pt x="8787" y="10053"/>
                    <a:pt x="8906" y="9957"/>
                  </a:cubicBezTo>
                  <a:cubicBezTo>
                    <a:pt x="9132" y="9803"/>
                    <a:pt x="9311" y="9648"/>
                    <a:pt x="9477" y="9517"/>
                  </a:cubicBezTo>
                  <a:cubicBezTo>
                    <a:pt x="9596" y="9410"/>
                    <a:pt x="9716" y="9291"/>
                    <a:pt x="9823" y="9160"/>
                  </a:cubicBezTo>
                  <a:cubicBezTo>
                    <a:pt x="9966" y="8993"/>
                    <a:pt x="10120" y="8814"/>
                    <a:pt x="10251" y="8624"/>
                  </a:cubicBezTo>
                  <a:cubicBezTo>
                    <a:pt x="10335" y="8493"/>
                    <a:pt x="10430" y="8338"/>
                    <a:pt x="10537" y="8159"/>
                  </a:cubicBezTo>
                  <a:cubicBezTo>
                    <a:pt x="10632" y="7981"/>
                    <a:pt x="10728" y="7778"/>
                    <a:pt x="10799" y="7564"/>
                  </a:cubicBezTo>
                  <a:cubicBezTo>
                    <a:pt x="10906" y="7267"/>
                    <a:pt x="10990" y="6921"/>
                    <a:pt x="11073" y="6552"/>
                  </a:cubicBezTo>
                  <a:cubicBezTo>
                    <a:pt x="11109" y="6290"/>
                    <a:pt x="11144" y="6004"/>
                    <a:pt x="11144" y="5731"/>
                  </a:cubicBezTo>
                  <a:cubicBezTo>
                    <a:pt x="11144" y="5635"/>
                    <a:pt x="11144" y="5516"/>
                    <a:pt x="11132" y="5409"/>
                  </a:cubicBezTo>
                  <a:cubicBezTo>
                    <a:pt x="11097" y="4945"/>
                    <a:pt x="11025" y="4588"/>
                    <a:pt x="10918" y="4242"/>
                  </a:cubicBezTo>
                  <a:cubicBezTo>
                    <a:pt x="10859" y="4052"/>
                    <a:pt x="10787" y="3861"/>
                    <a:pt x="10692" y="3647"/>
                  </a:cubicBezTo>
                  <a:cubicBezTo>
                    <a:pt x="10620" y="3492"/>
                    <a:pt x="10549" y="3326"/>
                    <a:pt x="10454" y="3159"/>
                  </a:cubicBezTo>
                  <a:cubicBezTo>
                    <a:pt x="10358" y="2980"/>
                    <a:pt x="10251" y="2814"/>
                    <a:pt x="10144" y="2659"/>
                  </a:cubicBezTo>
                  <a:cubicBezTo>
                    <a:pt x="10097" y="2552"/>
                    <a:pt x="10037" y="2445"/>
                    <a:pt x="9966" y="2337"/>
                  </a:cubicBezTo>
                  <a:lnTo>
                    <a:pt x="9918" y="2266"/>
                  </a:lnTo>
                  <a:lnTo>
                    <a:pt x="9739" y="2004"/>
                  </a:lnTo>
                  <a:lnTo>
                    <a:pt x="9716" y="1968"/>
                  </a:lnTo>
                  <a:cubicBezTo>
                    <a:pt x="9620" y="1849"/>
                    <a:pt x="9537" y="1730"/>
                    <a:pt x="9442" y="1623"/>
                  </a:cubicBezTo>
                  <a:cubicBezTo>
                    <a:pt x="9358" y="1528"/>
                    <a:pt x="9263" y="1421"/>
                    <a:pt x="9168" y="1313"/>
                  </a:cubicBezTo>
                  <a:cubicBezTo>
                    <a:pt x="9085" y="1242"/>
                    <a:pt x="9013" y="1171"/>
                    <a:pt x="8942" y="1111"/>
                  </a:cubicBezTo>
                  <a:lnTo>
                    <a:pt x="8882" y="1063"/>
                  </a:lnTo>
                  <a:cubicBezTo>
                    <a:pt x="8823" y="1016"/>
                    <a:pt x="8763" y="956"/>
                    <a:pt x="8692" y="921"/>
                  </a:cubicBezTo>
                  <a:cubicBezTo>
                    <a:pt x="8656" y="885"/>
                    <a:pt x="8632" y="873"/>
                    <a:pt x="8596" y="837"/>
                  </a:cubicBezTo>
                  <a:cubicBezTo>
                    <a:pt x="8549" y="790"/>
                    <a:pt x="8489" y="766"/>
                    <a:pt x="8453" y="730"/>
                  </a:cubicBezTo>
                  <a:cubicBezTo>
                    <a:pt x="8418" y="718"/>
                    <a:pt x="8394" y="706"/>
                    <a:pt x="8370" y="694"/>
                  </a:cubicBezTo>
                  <a:cubicBezTo>
                    <a:pt x="8120" y="528"/>
                    <a:pt x="7822" y="373"/>
                    <a:pt x="7525" y="289"/>
                  </a:cubicBezTo>
                  <a:cubicBezTo>
                    <a:pt x="7346" y="230"/>
                    <a:pt x="7144" y="170"/>
                    <a:pt x="6882" y="123"/>
                  </a:cubicBezTo>
                  <a:cubicBezTo>
                    <a:pt x="6691" y="75"/>
                    <a:pt x="6501" y="51"/>
                    <a:pt x="6310" y="39"/>
                  </a:cubicBezTo>
                  <a:cubicBezTo>
                    <a:pt x="6165" y="20"/>
                    <a:pt x="6019" y="1"/>
                    <a:pt x="5873" y="1"/>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1"/>
            <p:cNvSpPr/>
            <p:nvPr/>
          </p:nvSpPr>
          <p:spPr>
            <a:xfrm>
              <a:off x="2561625" y="2764975"/>
              <a:ext cx="302725" cy="621900"/>
            </a:xfrm>
            <a:custGeom>
              <a:rect b="b" l="l" r="r" t="t"/>
              <a:pathLst>
                <a:path extrusionOk="0" h="24876" w="12109">
                  <a:moveTo>
                    <a:pt x="415" y="0"/>
                  </a:moveTo>
                  <a:cubicBezTo>
                    <a:pt x="252" y="0"/>
                    <a:pt x="90" y="105"/>
                    <a:pt x="36" y="277"/>
                  </a:cubicBezTo>
                  <a:cubicBezTo>
                    <a:pt x="24" y="313"/>
                    <a:pt x="0" y="361"/>
                    <a:pt x="48" y="420"/>
                  </a:cubicBezTo>
                  <a:cubicBezTo>
                    <a:pt x="48" y="551"/>
                    <a:pt x="107" y="682"/>
                    <a:pt x="226" y="766"/>
                  </a:cubicBezTo>
                  <a:cubicBezTo>
                    <a:pt x="334" y="825"/>
                    <a:pt x="441" y="897"/>
                    <a:pt x="536" y="956"/>
                  </a:cubicBezTo>
                  <a:cubicBezTo>
                    <a:pt x="679" y="1028"/>
                    <a:pt x="810" y="1087"/>
                    <a:pt x="941" y="1159"/>
                  </a:cubicBezTo>
                  <a:cubicBezTo>
                    <a:pt x="1167" y="1278"/>
                    <a:pt x="1393" y="1385"/>
                    <a:pt x="1608" y="1504"/>
                  </a:cubicBezTo>
                  <a:cubicBezTo>
                    <a:pt x="2000" y="1694"/>
                    <a:pt x="2381" y="1897"/>
                    <a:pt x="2774" y="2099"/>
                  </a:cubicBezTo>
                  <a:cubicBezTo>
                    <a:pt x="3120" y="2290"/>
                    <a:pt x="3453" y="2492"/>
                    <a:pt x="3786" y="2694"/>
                  </a:cubicBezTo>
                  <a:cubicBezTo>
                    <a:pt x="4406" y="3087"/>
                    <a:pt x="5025" y="3480"/>
                    <a:pt x="5620" y="3921"/>
                  </a:cubicBezTo>
                  <a:cubicBezTo>
                    <a:pt x="6168" y="4337"/>
                    <a:pt x="6668" y="4778"/>
                    <a:pt x="7180" y="5242"/>
                  </a:cubicBezTo>
                  <a:cubicBezTo>
                    <a:pt x="7323" y="5385"/>
                    <a:pt x="7477" y="5540"/>
                    <a:pt x="7620" y="5707"/>
                  </a:cubicBezTo>
                  <a:cubicBezTo>
                    <a:pt x="7775" y="5861"/>
                    <a:pt x="7942" y="6040"/>
                    <a:pt x="8085" y="6242"/>
                  </a:cubicBezTo>
                  <a:cubicBezTo>
                    <a:pt x="8239" y="6433"/>
                    <a:pt x="8382" y="6612"/>
                    <a:pt x="8513" y="6802"/>
                  </a:cubicBezTo>
                  <a:cubicBezTo>
                    <a:pt x="8573" y="6897"/>
                    <a:pt x="8656" y="6993"/>
                    <a:pt x="8716" y="7088"/>
                  </a:cubicBezTo>
                  <a:cubicBezTo>
                    <a:pt x="8751" y="7147"/>
                    <a:pt x="8799" y="7219"/>
                    <a:pt x="8847" y="7290"/>
                  </a:cubicBezTo>
                  <a:cubicBezTo>
                    <a:pt x="8906" y="7409"/>
                    <a:pt x="8978" y="7528"/>
                    <a:pt x="9037" y="7647"/>
                  </a:cubicBezTo>
                  <a:cubicBezTo>
                    <a:pt x="9108" y="7802"/>
                    <a:pt x="9168" y="7933"/>
                    <a:pt x="9251" y="8088"/>
                  </a:cubicBezTo>
                  <a:cubicBezTo>
                    <a:pt x="9382" y="8338"/>
                    <a:pt x="9501" y="8600"/>
                    <a:pt x="9609" y="8874"/>
                  </a:cubicBezTo>
                  <a:cubicBezTo>
                    <a:pt x="9799" y="9362"/>
                    <a:pt x="9978" y="9886"/>
                    <a:pt x="10121" y="10386"/>
                  </a:cubicBezTo>
                  <a:cubicBezTo>
                    <a:pt x="10180" y="10612"/>
                    <a:pt x="10240" y="10838"/>
                    <a:pt x="10299" y="11076"/>
                  </a:cubicBezTo>
                  <a:cubicBezTo>
                    <a:pt x="10335" y="11195"/>
                    <a:pt x="10359" y="11315"/>
                    <a:pt x="10382" y="11434"/>
                  </a:cubicBezTo>
                  <a:cubicBezTo>
                    <a:pt x="10406" y="11576"/>
                    <a:pt x="10418" y="11731"/>
                    <a:pt x="10454" y="11874"/>
                  </a:cubicBezTo>
                  <a:cubicBezTo>
                    <a:pt x="10466" y="12017"/>
                    <a:pt x="10478" y="12136"/>
                    <a:pt x="10502" y="12267"/>
                  </a:cubicBezTo>
                  <a:cubicBezTo>
                    <a:pt x="10513" y="12386"/>
                    <a:pt x="10513" y="12493"/>
                    <a:pt x="10525" y="12589"/>
                  </a:cubicBezTo>
                  <a:cubicBezTo>
                    <a:pt x="10537" y="12827"/>
                    <a:pt x="10561" y="13053"/>
                    <a:pt x="10573" y="13291"/>
                  </a:cubicBezTo>
                  <a:cubicBezTo>
                    <a:pt x="10585" y="13648"/>
                    <a:pt x="10585" y="14005"/>
                    <a:pt x="10561" y="14363"/>
                  </a:cubicBezTo>
                  <a:cubicBezTo>
                    <a:pt x="10537" y="14482"/>
                    <a:pt x="10537" y="14601"/>
                    <a:pt x="10525" y="14708"/>
                  </a:cubicBezTo>
                  <a:cubicBezTo>
                    <a:pt x="10513" y="14815"/>
                    <a:pt x="10502" y="14934"/>
                    <a:pt x="10478" y="15029"/>
                  </a:cubicBezTo>
                  <a:cubicBezTo>
                    <a:pt x="10466" y="15172"/>
                    <a:pt x="10442" y="15303"/>
                    <a:pt x="10406" y="15434"/>
                  </a:cubicBezTo>
                  <a:lnTo>
                    <a:pt x="10323" y="15744"/>
                  </a:lnTo>
                  <a:cubicBezTo>
                    <a:pt x="10287" y="15839"/>
                    <a:pt x="10263" y="15910"/>
                    <a:pt x="10228" y="16006"/>
                  </a:cubicBezTo>
                  <a:cubicBezTo>
                    <a:pt x="10204" y="16089"/>
                    <a:pt x="10168" y="16196"/>
                    <a:pt x="10121" y="16279"/>
                  </a:cubicBezTo>
                  <a:cubicBezTo>
                    <a:pt x="10085" y="16387"/>
                    <a:pt x="10037" y="16482"/>
                    <a:pt x="9990" y="16577"/>
                  </a:cubicBezTo>
                  <a:cubicBezTo>
                    <a:pt x="9966" y="16625"/>
                    <a:pt x="9942" y="16672"/>
                    <a:pt x="9918" y="16720"/>
                  </a:cubicBezTo>
                  <a:lnTo>
                    <a:pt x="9382" y="17649"/>
                  </a:lnTo>
                  <a:cubicBezTo>
                    <a:pt x="9275" y="17827"/>
                    <a:pt x="9192" y="17994"/>
                    <a:pt x="9085" y="18173"/>
                  </a:cubicBezTo>
                  <a:cubicBezTo>
                    <a:pt x="8989" y="18339"/>
                    <a:pt x="8894" y="18482"/>
                    <a:pt x="8799" y="18637"/>
                  </a:cubicBezTo>
                  <a:cubicBezTo>
                    <a:pt x="8454" y="19185"/>
                    <a:pt x="8013" y="19661"/>
                    <a:pt x="7561" y="20137"/>
                  </a:cubicBezTo>
                  <a:lnTo>
                    <a:pt x="6989" y="20720"/>
                  </a:lnTo>
                  <a:cubicBezTo>
                    <a:pt x="6894" y="20792"/>
                    <a:pt x="6811" y="20887"/>
                    <a:pt x="6715" y="20959"/>
                  </a:cubicBezTo>
                  <a:cubicBezTo>
                    <a:pt x="6608" y="21042"/>
                    <a:pt x="6513" y="21149"/>
                    <a:pt x="6394" y="21244"/>
                  </a:cubicBezTo>
                  <a:cubicBezTo>
                    <a:pt x="6108" y="21459"/>
                    <a:pt x="5822" y="21673"/>
                    <a:pt x="5537" y="21899"/>
                  </a:cubicBezTo>
                  <a:cubicBezTo>
                    <a:pt x="5239" y="22113"/>
                    <a:pt x="4965" y="22340"/>
                    <a:pt x="4667" y="22566"/>
                  </a:cubicBezTo>
                  <a:cubicBezTo>
                    <a:pt x="4370" y="22768"/>
                    <a:pt x="4072" y="22995"/>
                    <a:pt x="3751" y="23209"/>
                  </a:cubicBezTo>
                  <a:cubicBezTo>
                    <a:pt x="3477" y="23411"/>
                    <a:pt x="3179" y="23590"/>
                    <a:pt x="2882" y="23768"/>
                  </a:cubicBezTo>
                  <a:cubicBezTo>
                    <a:pt x="2739" y="23864"/>
                    <a:pt x="2596" y="23935"/>
                    <a:pt x="2465" y="24018"/>
                  </a:cubicBezTo>
                  <a:cubicBezTo>
                    <a:pt x="2489" y="23995"/>
                    <a:pt x="2524" y="23983"/>
                    <a:pt x="2548" y="23959"/>
                  </a:cubicBezTo>
                  <a:lnTo>
                    <a:pt x="2548" y="23959"/>
                  </a:lnTo>
                  <a:cubicBezTo>
                    <a:pt x="2381" y="24066"/>
                    <a:pt x="2239" y="24161"/>
                    <a:pt x="2072" y="24245"/>
                  </a:cubicBezTo>
                  <a:cubicBezTo>
                    <a:pt x="1989" y="24304"/>
                    <a:pt x="1893" y="24352"/>
                    <a:pt x="1810" y="24411"/>
                  </a:cubicBezTo>
                  <a:cubicBezTo>
                    <a:pt x="1750" y="24459"/>
                    <a:pt x="1655" y="24483"/>
                    <a:pt x="1596" y="24542"/>
                  </a:cubicBezTo>
                  <a:cubicBezTo>
                    <a:pt x="1524" y="24578"/>
                    <a:pt x="1477" y="24650"/>
                    <a:pt x="1488" y="24721"/>
                  </a:cubicBezTo>
                  <a:cubicBezTo>
                    <a:pt x="1512" y="24792"/>
                    <a:pt x="1584" y="24852"/>
                    <a:pt x="1655" y="24852"/>
                  </a:cubicBezTo>
                  <a:cubicBezTo>
                    <a:pt x="1727" y="24876"/>
                    <a:pt x="1810" y="24876"/>
                    <a:pt x="1881" y="24876"/>
                  </a:cubicBezTo>
                  <a:cubicBezTo>
                    <a:pt x="1941" y="24876"/>
                    <a:pt x="2012" y="24876"/>
                    <a:pt x="2084" y="24852"/>
                  </a:cubicBezTo>
                  <a:lnTo>
                    <a:pt x="2584" y="24769"/>
                  </a:lnTo>
                  <a:cubicBezTo>
                    <a:pt x="2917" y="24697"/>
                    <a:pt x="3263" y="24602"/>
                    <a:pt x="3596" y="24495"/>
                  </a:cubicBezTo>
                  <a:cubicBezTo>
                    <a:pt x="3894" y="24411"/>
                    <a:pt x="4191" y="24304"/>
                    <a:pt x="4489" y="24185"/>
                  </a:cubicBezTo>
                  <a:cubicBezTo>
                    <a:pt x="4620" y="24126"/>
                    <a:pt x="4763" y="24078"/>
                    <a:pt x="4906" y="24007"/>
                  </a:cubicBezTo>
                  <a:cubicBezTo>
                    <a:pt x="5060" y="23935"/>
                    <a:pt x="5227" y="23864"/>
                    <a:pt x="5382" y="23768"/>
                  </a:cubicBezTo>
                  <a:cubicBezTo>
                    <a:pt x="5537" y="23685"/>
                    <a:pt x="5703" y="23578"/>
                    <a:pt x="5870" y="23483"/>
                  </a:cubicBezTo>
                  <a:cubicBezTo>
                    <a:pt x="6072" y="23352"/>
                    <a:pt x="6275" y="23233"/>
                    <a:pt x="6477" y="23102"/>
                  </a:cubicBezTo>
                  <a:cubicBezTo>
                    <a:pt x="6787" y="22923"/>
                    <a:pt x="7073" y="22697"/>
                    <a:pt x="7370" y="22494"/>
                  </a:cubicBezTo>
                  <a:cubicBezTo>
                    <a:pt x="7525" y="22387"/>
                    <a:pt x="7656" y="22268"/>
                    <a:pt x="7799" y="22149"/>
                  </a:cubicBezTo>
                  <a:cubicBezTo>
                    <a:pt x="7954" y="22030"/>
                    <a:pt x="8085" y="21899"/>
                    <a:pt x="8216" y="21780"/>
                  </a:cubicBezTo>
                  <a:cubicBezTo>
                    <a:pt x="8335" y="21673"/>
                    <a:pt x="8477" y="21542"/>
                    <a:pt x="8597" y="21423"/>
                  </a:cubicBezTo>
                  <a:cubicBezTo>
                    <a:pt x="8716" y="21316"/>
                    <a:pt x="8811" y="21197"/>
                    <a:pt x="8918" y="21078"/>
                  </a:cubicBezTo>
                  <a:cubicBezTo>
                    <a:pt x="8966" y="21018"/>
                    <a:pt x="9025" y="20970"/>
                    <a:pt x="9073" y="20911"/>
                  </a:cubicBezTo>
                  <a:cubicBezTo>
                    <a:pt x="9287" y="20649"/>
                    <a:pt x="9525" y="20363"/>
                    <a:pt x="9740" y="20078"/>
                  </a:cubicBezTo>
                  <a:cubicBezTo>
                    <a:pt x="9966" y="19780"/>
                    <a:pt x="10180" y="19494"/>
                    <a:pt x="10382" y="19185"/>
                  </a:cubicBezTo>
                  <a:cubicBezTo>
                    <a:pt x="10478" y="19006"/>
                    <a:pt x="10597" y="18839"/>
                    <a:pt x="10704" y="18661"/>
                  </a:cubicBezTo>
                  <a:cubicBezTo>
                    <a:pt x="10811" y="18518"/>
                    <a:pt x="10894" y="18351"/>
                    <a:pt x="10990" y="18184"/>
                  </a:cubicBezTo>
                  <a:cubicBezTo>
                    <a:pt x="11073" y="18053"/>
                    <a:pt x="11133" y="17911"/>
                    <a:pt x="11216" y="17768"/>
                  </a:cubicBezTo>
                  <a:cubicBezTo>
                    <a:pt x="11240" y="17708"/>
                    <a:pt x="11287" y="17649"/>
                    <a:pt x="11311" y="17577"/>
                  </a:cubicBezTo>
                  <a:cubicBezTo>
                    <a:pt x="11394" y="17411"/>
                    <a:pt x="11466" y="17256"/>
                    <a:pt x="11525" y="17077"/>
                  </a:cubicBezTo>
                  <a:cubicBezTo>
                    <a:pt x="11585" y="16899"/>
                    <a:pt x="11645" y="16720"/>
                    <a:pt x="11704" y="16518"/>
                  </a:cubicBezTo>
                  <a:lnTo>
                    <a:pt x="11835" y="15982"/>
                  </a:lnTo>
                  <a:cubicBezTo>
                    <a:pt x="11871" y="15851"/>
                    <a:pt x="11895" y="15732"/>
                    <a:pt x="11930" y="15601"/>
                  </a:cubicBezTo>
                  <a:cubicBezTo>
                    <a:pt x="11954" y="15506"/>
                    <a:pt x="11966" y="15410"/>
                    <a:pt x="11990" y="15315"/>
                  </a:cubicBezTo>
                  <a:cubicBezTo>
                    <a:pt x="12002" y="15148"/>
                    <a:pt x="12026" y="14994"/>
                    <a:pt x="12049" y="14827"/>
                  </a:cubicBezTo>
                  <a:cubicBezTo>
                    <a:pt x="12073" y="14470"/>
                    <a:pt x="12109" y="14112"/>
                    <a:pt x="12109" y="13743"/>
                  </a:cubicBezTo>
                  <a:cubicBezTo>
                    <a:pt x="12109" y="13303"/>
                    <a:pt x="12109" y="12874"/>
                    <a:pt x="12073" y="12446"/>
                  </a:cubicBezTo>
                  <a:cubicBezTo>
                    <a:pt x="12061" y="12255"/>
                    <a:pt x="12026" y="12053"/>
                    <a:pt x="12014" y="11862"/>
                  </a:cubicBezTo>
                  <a:cubicBezTo>
                    <a:pt x="11990" y="11684"/>
                    <a:pt x="11954" y="11493"/>
                    <a:pt x="11930" y="11315"/>
                  </a:cubicBezTo>
                  <a:cubicBezTo>
                    <a:pt x="11871" y="10945"/>
                    <a:pt x="11775" y="10588"/>
                    <a:pt x="11692" y="10231"/>
                  </a:cubicBezTo>
                  <a:cubicBezTo>
                    <a:pt x="11597" y="9814"/>
                    <a:pt x="11466" y="9410"/>
                    <a:pt x="11335" y="9005"/>
                  </a:cubicBezTo>
                  <a:cubicBezTo>
                    <a:pt x="11216" y="8659"/>
                    <a:pt x="11061" y="8326"/>
                    <a:pt x="10930" y="7993"/>
                  </a:cubicBezTo>
                  <a:cubicBezTo>
                    <a:pt x="10799" y="7671"/>
                    <a:pt x="10632" y="7338"/>
                    <a:pt x="10466" y="7028"/>
                  </a:cubicBezTo>
                  <a:cubicBezTo>
                    <a:pt x="10442" y="6957"/>
                    <a:pt x="10394" y="6897"/>
                    <a:pt x="10347" y="6814"/>
                  </a:cubicBezTo>
                  <a:cubicBezTo>
                    <a:pt x="10275" y="6683"/>
                    <a:pt x="10216" y="6552"/>
                    <a:pt x="10121" y="6433"/>
                  </a:cubicBezTo>
                  <a:cubicBezTo>
                    <a:pt x="10037" y="6302"/>
                    <a:pt x="9942" y="6147"/>
                    <a:pt x="9847" y="6016"/>
                  </a:cubicBezTo>
                  <a:cubicBezTo>
                    <a:pt x="9620" y="5719"/>
                    <a:pt x="9382" y="5433"/>
                    <a:pt x="9144" y="5147"/>
                  </a:cubicBezTo>
                  <a:cubicBezTo>
                    <a:pt x="9025" y="5016"/>
                    <a:pt x="8894" y="4873"/>
                    <a:pt x="8751" y="4742"/>
                  </a:cubicBezTo>
                  <a:cubicBezTo>
                    <a:pt x="8597" y="4552"/>
                    <a:pt x="8394" y="4385"/>
                    <a:pt x="8216" y="4218"/>
                  </a:cubicBezTo>
                  <a:cubicBezTo>
                    <a:pt x="7954" y="3968"/>
                    <a:pt x="7668" y="3730"/>
                    <a:pt x="7382" y="3492"/>
                  </a:cubicBezTo>
                  <a:cubicBezTo>
                    <a:pt x="7239" y="3373"/>
                    <a:pt x="7108" y="3266"/>
                    <a:pt x="6953" y="3147"/>
                  </a:cubicBezTo>
                  <a:cubicBezTo>
                    <a:pt x="6822" y="3040"/>
                    <a:pt x="6692" y="2933"/>
                    <a:pt x="6549" y="2849"/>
                  </a:cubicBezTo>
                  <a:cubicBezTo>
                    <a:pt x="5941" y="2444"/>
                    <a:pt x="5322" y="2063"/>
                    <a:pt x="4679" y="1682"/>
                  </a:cubicBezTo>
                  <a:cubicBezTo>
                    <a:pt x="4013" y="1301"/>
                    <a:pt x="3322" y="968"/>
                    <a:pt x="2620" y="670"/>
                  </a:cubicBezTo>
                  <a:cubicBezTo>
                    <a:pt x="2286" y="527"/>
                    <a:pt x="1941" y="397"/>
                    <a:pt x="1584" y="277"/>
                  </a:cubicBezTo>
                  <a:cubicBezTo>
                    <a:pt x="1417" y="230"/>
                    <a:pt x="1238" y="170"/>
                    <a:pt x="1072" y="123"/>
                  </a:cubicBezTo>
                  <a:cubicBezTo>
                    <a:pt x="953" y="99"/>
                    <a:pt x="834" y="51"/>
                    <a:pt x="715" y="39"/>
                  </a:cubicBezTo>
                  <a:cubicBezTo>
                    <a:pt x="643" y="16"/>
                    <a:pt x="560" y="16"/>
                    <a:pt x="465" y="4"/>
                  </a:cubicBezTo>
                  <a:cubicBezTo>
                    <a:pt x="448" y="1"/>
                    <a:pt x="431" y="0"/>
                    <a:pt x="415"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1"/>
            <p:cNvSpPr/>
            <p:nvPr/>
          </p:nvSpPr>
          <p:spPr>
            <a:xfrm>
              <a:off x="2427075" y="2767275"/>
              <a:ext cx="190775" cy="618625"/>
            </a:xfrm>
            <a:custGeom>
              <a:rect b="b" l="l" r="r" t="t"/>
              <a:pathLst>
                <a:path extrusionOk="0" h="24745" w="7631">
                  <a:moveTo>
                    <a:pt x="6763" y="23069"/>
                  </a:moveTo>
                  <a:lnTo>
                    <a:pt x="6787" y="23081"/>
                  </a:lnTo>
                  <a:lnTo>
                    <a:pt x="6811" y="23117"/>
                  </a:lnTo>
                  <a:lnTo>
                    <a:pt x="6763" y="23069"/>
                  </a:lnTo>
                  <a:close/>
                  <a:moveTo>
                    <a:pt x="5942" y="0"/>
                  </a:moveTo>
                  <a:cubicBezTo>
                    <a:pt x="5910" y="0"/>
                    <a:pt x="5878" y="6"/>
                    <a:pt x="5847" y="19"/>
                  </a:cubicBezTo>
                  <a:cubicBezTo>
                    <a:pt x="5811" y="31"/>
                    <a:pt x="5799" y="43"/>
                    <a:pt x="5775" y="66"/>
                  </a:cubicBezTo>
                  <a:cubicBezTo>
                    <a:pt x="5489" y="185"/>
                    <a:pt x="5275" y="388"/>
                    <a:pt x="5061" y="578"/>
                  </a:cubicBezTo>
                  <a:cubicBezTo>
                    <a:pt x="4811" y="805"/>
                    <a:pt x="4573" y="1055"/>
                    <a:pt x="4334" y="1293"/>
                  </a:cubicBezTo>
                  <a:cubicBezTo>
                    <a:pt x="4073" y="1567"/>
                    <a:pt x="3834" y="1829"/>
                    <a:pt x="3620" y="2114"/>
                  </a:cubicBezTo>
                  <a:cubicBezTo>
                    <a:pt x="3513" y="2269"/>
                    <a:pt x="3394" y="2400"/>
                    <a:pt x="3287" y="2543"/>
                  </a:cubicBezTo>
                  <a:cubicBezTo>
                    <a:pt x="3168" y="2710"/>
                    <a:pt x="3060" y="2864"/>
                    <a:pt x="2953" y="3019"/>
                  </a:cubicBezTo>
                  <a:cubicBezTo>
                    <a:pt x="2739" y="3364"/>
                    <a:pt x="2525" y="3710"/>
                    <a:pt x="2334" y="4067"/>
                  </a:cubicBezTo>
                  <a:cubicBezTo>
                    <a:pt x="2156" y="4412"/>
                    <a:pt x="1977" y="4734"/>
                    <a:pt x="1798" y="5079"/>
                  </a:cubicBezTo>
                  <a:cubicBezTo>
                    <a:pt x="1632" y="5388"/>
                    <a:pt x="1501" y="5722"/>
                    <a:pt x="1370" y="6043"/>
                  </a:cubicBezTo>
                  <a:cubicBezTo>
                    <a:pt x="1215" y="6389"/>
                    <a:pt x="1084" y="6734"/>
                    <a:pt x="953" y="7091"/>
                  </a:cubicBezTo>
                  <a:cubicBezTo>
                    <a:pt x="798" y="7460"/>
                    <a:pt x="679" y="7865"/>
                    <a:pt x="572" y="8246"/>
                  </a:cubicBezTo>
                  <a:cubicBezTo>
                    <a:pt x="489" y="8591"/>
                    <a:pt x="382" y="8937"/>
                    <a:pt x="310" y="9270"/>
                  </a:cubicBezTo>
                  <a:cubicBezTo>
                    <a:pt x="263" y="9472"/>
                    <a:pt x="227" y="9651"/>
                    <a:pt x="191" y="9841"/>
                  </a:cubicBezTo>
                  <a:cubicBezTo>
                    <a:pt x="167" y="10032"/>
                    <a:pt x="132" y="10246"/>
                    <a:pt x="108" y="10437"/>
                  </a:cubicBezTo>
                  <a:cubicBezTo>
                    <a:pt x="72" y="10615"/>
                    <a:pt x="60" y="10794"/>
                    <a:pt x="48" y="10973"/>
                  </a:cubicBezTo>
                  <a:cubicBezTo>
                    <a:pt x="24" y="11139"/>
                    <a:pt x="12" y="11294"/>
                    <a:pt x="12" y="11461"/>
                  </a:cubicBezTo>
                  <a:cubicBezTo>
                    <a:pt x="12" y="11687"/>
                    <a:pt x="1" y="11889"/>
                    <a:pt x="24" y="12127"/>
                  </a:cubicBezTo>
                  <a:lnTo>
                    <a:pt x="24" y="12187"/>
                  </a:lnTo>
                  <a:cubicBezTo>
                    <a:pt x="48" y="12389"/>
                    <a:pt x="48" y="12580"/>
                    <a:pt x="60" y="12770"/>
                  </a:cubicBezTo>
                  <a:cubicBezTo>
                    <a:pt x="84" y="13116"/>
                    <a:pt x="143" y="13461"/>
                    <a:pt x="191" y="13794"/>
                  </a:cubicBezTo>
                  <a:lnTo>
                    <a:pt x="286" y="14378"/>
                  </a:lnTo>
                  <a:cubicBezTo>
                    <a:pt x="322" y="14556"/>
                    <a:pt x="358" y="14747"/>
                    <a:pt x="405" y="14925"/>
                  </a:cubicBezTo>
                  <a:cubicBezTo>
                    <a:pt x="489" y="15342"/>
                    <a:pt x="608" y="15759"/>
                    <a:pt x="727" y="16164"/>
                  </a:cubicBezTo>
                  <a:cubicBezTo>
                    <a:pt x="834" y="16509"/>
                    <a:pt x="941" y="16854"/>
                    <a:pt x="1060" y="17176"/>
                  </a:cubicBezTo>
                  <a:cubicBezTo>
                    <a:pt x="1179" y="17509"/>
                    <a:pt x="1310" y="17819"/>
                    <a:pt x="1441" y="18128"/>
                  </a:cubicBezTo>
                  <a:cubicBezTo>
                    <a:pt x="1596" y="18473"/>
                    <a:pt x="1751" y="18795"/>
                    <a:pt x="1929" y="19140"/>
                  </a:cubicBezTo>
                  <a:cubicBezTo>
                    <a:pt x="2132" y="19509"/>
                    <a:pt x="2346" y="19866"/>
                    <a:pt x="2572" y="20224"/>
                  </a:cubicBezTo>
                  <a:cubicBezTo>
                    <a:pt x="2763" y="20521"/>
                    <a:pt x="2965" y="20819"/>
                    <a:pt x="3180" y="21105"/>
                  </a:cubicBezTo>
                  <a:lnTo>
                    <a:pt x="3894" y="21950"/>
                  </a:lnTo>
                  <a:cubicBezTo>
                    <a:pt x="4144" y="22248"/>
                    <a:pt x="4418" y="22545"/>
                    <a:pt x="4704" y="22831"/>
                  </a:cubicBezTo>
                  <a:cubicBezTo>
                    <a:pt x="4835" y="22950"/>
                    <a:pt x="4954" y="23069"/>
                    <a:pt x="5073" y="23200"/>
                  </a:cubicBezTo>
                  <a:cubicBezTo>
                    <a:pt x="5192" y="23319"/>
                    <a:pt x="5311" y="23462"/>
                    <a:pt x="5430" y="23581"/>
                  </a:cubicBezTo>
                  <a:cubicBezTo>
                    <a:pt x="5680" y="23831"/>
                    <a:pt x="5954" y="24057"/>
                    <a:pt x="6251" y="24260"/>
                  </a:cubicBezTo>
                  <a:cubicBezTo>
                    <a:pt x="6382" y="24355"/>
                    <a:pt x="6501" y="24438"/>
                    <a:pt x="6632" y="24534"/>
                  </a:cubicBezTo>
                  <a:cubicBezTo>
                    <a:pt x="6775" y="24617"/>
                    <a:pt x="6894" y="24712"/>
                    <a:pt x="7037" y="24736"/>
                  </a:cubicBezTo>
                  <a:cubicBezTo>
                    <a:pt x="7065" y="24741"/>
                    <a:pt x="7093" y="24744"/>
                    <a:pt x="7120" y="24744"/>
                  </a:cubicBezTo>
                  <a:cubicBezTo>
                    <a:pt x="7396" y="24744"/>
                    <a:pt x="7630" y="24483"/>
                    <a:pt x="7609" y="24212"/>
                  </a:cubicBezTo>
                  <a:cubicBezTo>
                    <a:pt x="7585" y="24081"/>
                    <a:pt x="7525" y="23962"/>
                    <a:pt x="7454" y="23855"/>
                  </a:cubicBezTo>
                  <a:cubicBezTo>
                    <a:pt x="7406" y="23784"/>
                    <a:pt x="7359" y="23712"/>
                    <a:pt x="7311" y="23641"/>
                  </a:cubicBezTo>
                  <a:cubicBezTo>
                    <a:pt x="7156" y="23438"/>
                    <a:pt x="6990" y="23260"/>
                    <a:pt x="6823" y="23081"/>
                  </a:cubicBezTo>
                  <a:cubicBezTo>
                    <a:pt x="6609" y="22843"/>
                    <a:pt x="6370" y="22605"/>
                    <a:pt x="6132" y="22367"/>
                  </a:cubicBezTo>
                  <a:cubicBezTo>
                    <a:pt x="5966" y="22212"/>
                    <a:pt x="5799" y="22057"/>
                    <a:pt x="5632" y="21891"/>
                  </a:cubicBezTo>
                  <a:cubicBezTo>
                    <a:pt x="5573" y="21819"/>
                    <a:pt x="5513" y="21760"/>
                    <a:pt x="5454" y="21688"/>
                  </a:cubicBezTo>
                  <a:cubicBezTo>
                    <a:pt x="5239" y="21414"/>
                    <a:pt x="5001" y="21152"/>
                    <a:pt x="4787" y="20867"/>
                  </a:cubicBezTo>
                  <a:cubicBezTo>
                    <a:pt x="4668" y="20700"/>
                    <a:pt x="4549" y="20521"/>
                    <a:pt x="4430" y="20367"/>
                  </a:cubicBezTo>
                  <a:cubicBezTo>
                    <a:pt x="4346" y="20224"/>
                    <a:pt x="4263" y="20081"/>
                    <a:pt x="4180" y="19950"/>
                  </a:cubicBezTo>
                  <a:cubicBezTo>
                    <a:pt x="3989" y="19652"/>
                    <a:pt x="3811" y="19354"/>
                    <a:pt x="3632" y="19057"/>
                  </a:cubicBezTo>
                  <a:cubicBezTo>
                    <a:pt x="3465" y="18759"/>
                    <a:pt x="3287" y="18462"/>
                    <a:pt x="3120" y="18164"/>
                  </a:cubicBezTo>
                  <a:cubicBezTo>
                    <a:pt x="2870" y="17688"/>
                    <a:pt x="2620" y="17188"/>
                    <a:pt x="2418" y="16687"/>
                  </a:cubicBezTo>
                  <a:cubicBezTo>
                    <a:pt x="2298" y="16390"/>
                    <a:pt x="2203" y="16092"/>
                    <a:pt x="2108" y="15795"/>
                  </a:cubicBezTo>
                  <a:cubicBezTo>
                    <a:pt x="2037" y="15544"/>
                    <a:pt x="1977" y="15306"/>
                    <a:pt x="1917" y="15044"/>
                  </a:cubicBezTo>
                  <a:cubicBezTo>
                    <a:pt x="1858" y="14842"/>
                    <a:pt x="1810" y="14616"/>
                    <a:pt x="1787" y="14390"/>
                  </a:cubicBezTo>
                  <a:cubicBezTo>
                    <a:pt x="1739" y="14128"/>
                    <a:pt x="1679" y="13842"/>
                    <a:pt x="1667" y="13580"/>
                  </a:cubicBezTo>
                  <a:cubicBezTo>
                    <a:pt x="1656" y="13306"/>
                    <a:pt x="1620" y="13020"/>
                    <a:pt x="1620" y="12758"/>
                  </a:cubicBezTo>
                  <a:cubicBezTo>
                    <a:pt x="1620" y="12532"/>
                    <a:pt x="1632" y="12330"/>
                    <a:pt x="1632" y="12104"/>
                  </a:cubicBezTo>
                  <a:cubicBezTo>
                    <a:pt x="1632" y="11973"/>
                    <a:pt x="1632" y="11854"/>
                    <a:pt x="1656" y="11711"/>
                  </a:cubicBezTo>
                  <a:cubicBezTo>
                    <a:pt x="1667" y="11556"/>
                    <a:pt x="1667" y="11389"/>
                    <a:pt x="1691" y="11234"/>
                  </a:cubicBezTo>
                  <a:cubicBezTo>
                    <a:pt x="1739" y="10937"/>
                    <a:pt x="1798" y="10663"/>
                    <a:pt x="1858" y="10365"/>
                  </a:cubicBezTo>
                  <a:cubicBezTo>
                    <a:pt x="1917" y="10068"/>
                    <a:pt x="1977" y="9746"/>
                    <a:pt x="2048" y="9449"/>
                  </a:cubicBezTo>
                  <a:cubicBezTo>
                    <a:pt x="2084" y="9306"/>
                    <a:pt x="2108" y="9139"/>
                    <a:pt x="2156" y="8996"/>
                  </a:cubicBezTo>
                  <a:lnTo>
                    <a:pt x="2251" y="8675"/>
                  </a:lnTo>
                  <a:cubicBezTo>
                    <a:pt x="2322" y="8484"/>
                    <a:pt x="2382" y="8294"/>
                    <a:pt x="2441" y="8103"/>
                  </a:cubicBezTo>
                  <a:cubicBezTo>
                    <a:pt x="2560" y="7746"/>
                    <a:pt x="2679" y="7365"/>
                    <a:pt x="2799" y="7008"/>
                  </a:cubicBezTo>
                  <a:cubicBezTo>
                    <a:pt x="2918" y="6698"/>
                    <a:pt x="3049" y="6389"/>
                    <a:pt x="3180" y="6079"/>
                  </a:cubicBezTo>
                  <a:cubicBezTo>
                    <a:pt x="3477" y="5424"/>
                    <a:pt x="3763" y="4746"/>
                    <a:pt x="4108" y="4115"/>
                  </a:cubicBezTo>
                  <a:cubicBezTo>
                    <a:pt x="4454" y="3472"/>
                    <a:pt x="4811" y="2829"/>
                    <a:pt x="5168" y="2186"/>
                  </a:cubicBezTo>
                  <a:cubicBezTo>
                    <a:pt x="5323" y="1888"/>
                    <a:pt x="5501" y="1590"/>
                    <a:pt x="5668" y="1293"/>
                  </a:cubicBezTo>
                  <a:cubicBezTo>
                    <a:pt x="5823" y="1043"/>
                    <a:pt x="5966" y="781"/>
                    <a:pt x="6120" y="507"/>
                  </a:cubicBezTo>
                  <a:lnTo>
                    <a:pt x="6156" y="459"/>
                  </a:lnTo>
                  <a:cubicBezTo>
                    <a:pt x="6251" y="364"/>
                    <a:pt x="6251" y="221"/>
                    <a:pt x="6168" y="126"/>
                  </a:cubicBezTo>
                  <a:cubicBezTo>
                    <a:pt x="6115" y="47"/>
                    <a:pt x="6030" y="0"/>
                    <a:pt x="5942"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1"/>
            <p:cNvSpPr/>
            <p:nvPr/>
          </p:nvSpPr>
          <p:spPr>
            <a:xfrm>
              <a:off x="2393450" y="3071925"/>
              <a:ext cx="51500" cy="24300"/>
            </a:xfrm>
            <a:custGeom>
              <a:rect b="b" l="l" r="r" t="t"/>
              <a:pathLst>
                <a:path extrusionOk="0" h="972" w="2060">
                  <a:moveTo>
                    <a:pt x="465" y="1"/>
                  </a:moveTo>
                  <a:cubicBezTo>
                    <a:pt x="393" y="1"/>
                    <a:pt x="334" y="37"/>
                    <a:pt x="262" y="49"/>
                  </a:cubicBezTo>
                  <a:cubicBezTo>
                    <a:pt x="119" y="84"/>
                    <a:pt x="24" y="215"/>
                    <a:pt x="0" y="346"/>
                  </a:cubicBezTo>
                  <a:cubicBezTo>
                    <a:pt x="0" y="382"/>
                    <a:pt x="0" y="394"/>
                    <a:pt x="36" y="430"/>
                  </a:cubicBezTo>
                  <a:cubicBezTo>
                    <a:pt x="36" y="513"/>
                    <a:pt x="60" y="584"/>
                    <a:pt x="107" y="656"/>
                  </a:cubicBezTo>
                  <a:cubicBezTo>
                    <a:pt x="155" y="751"/>
                    <a:pt x="238" y="811"/>
                    <a:pt x="345" y="834"/>
                  </a:cubicBezTo>
                  <a:cubicBezTo>
                    <a:pt x="405" y="846"/>
                    <a:pt x="476" y="882"/>
                    <a:pt x="560" y="894"/>
                  </a:cubicBezTo>
                  <a:cubicBezTo>
                    <a:pt x="595" y="906"/>
                    <a:pt x="655" y="930"/>
                    <a:pt x="703" y="930"/>
                  </a:cubicBezTo>
                  <a:cubicBezTo>
                    <a:pt x="810" y="942"/>
                    <a:pt x="917" y="953"/>
                    <a:pt x="1036" y="953"/>
                  </a:cubicBezTo>
                  <a:cubicBezTo>
                    <a:pt x="1101" y="965"/>
                    <a:pt x="1170" y="971"/>
                    <a:pt x="1240" y="971"/>
                  </a:cubicBezTo>
                  <a:cubicBezTo>
                    <a:pt x="1310" y="971"/>
                    <a:pt x="1381" y="965"/>
                    <a:pt x="1453" y="953"/>
                  </a:cubicBezTo>
                  <a:cubicBezTo>
                    <a:pt x="1560" y="953"/>
                    <a:pt x="1703" y="942"/>
                    <a:pt x="1822" y="894"/>
                  </a:cubicBezTo>
                  <a:cubicBezTo>
                    <a:pt x="1965" y="834"/>
                    <a:pt x="2060" y="703"/>
                    <a:pt x="2048" y="537"/>
                  </a:cubicBezTo>
                  <a:lnTo>
                    <a:pt x="2048" y="513"/>
                  </a:lnTo>
                  <a:lnTo>
                    <a:pt x="2048" y="441"/>
                  </a:lnTo>
                  <a:cubicBezTo>
                    <a:pt x="2048" y="322"/>
                    <a:pt x="1905" y="263"/>
                    <a:pt x="1822" y="227"/>
                  </a:cubicBezTo>
                  <a:cubicBezTo>
                    <a:pt x="1750" y="203"/>
                    <a:pt x="1667" y="180"/>
                    <a:pt x="1596" y="156"/>
                  </a:cubicBezTo>
                  <a:cubicBezTo>
                    <a:pt x="1477" y="108"/>
                    <a:pt x="1346" y="84"/>
                    <a:pt x="1227" y="60"/>
                  </a:cubicBezTo>
                  <a:cubicBezTo>
                    <a:pt x="1096" y="49"/>
                    <a:pt x="965" y="25"/>
                    <a:pt x="834" y="25"/>
                  </a:cubicBezTo>
                  <a:cubicBezTo>
                    <a:pt x="750" y="1"/>
                    <a:pt x="655" y="1"/>
                    <a:pt x="572"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1"/>
            <p:cNvSpPr/>
            <p:nvPr/>
          </p:nvSpPr>
          <p:spPr>
            <a:xfrm>
              <a:off x="2432125" y="2909300"/>
              <a:ext cx="47075" cy="27375"/>
            </a:xfrm>
            <a:custGeom>
              <a:rect b="b" l="l" r="r" t="t"/>
              <a:pathLst>
                <a:path extrusionOk="0" h="1095" w="1883">
                  <a:moveTo>
                    <a:pt x="371" y="0"/>
                  </a:moveTo>
                  <a:cubicBezTo>
                    <a:pt x="317" y="0"/>
                    <a:pt x="269" y="9"/>
                    <a:pt x="227" y="17"/>
                  </a:cubicBezTo>
                  <a:cubicBezTo>
                    <a:pt x="168" y="41"/>
                    <a:pt x="120" y="77"/>
                    <a:pt x="84" y="124"/>
                  </a:cubicBezTo>
                  <a:cubicBezTo>
                    <a:pt x="13" y="184"/>
                    <a:pt x="1" y="255"/>
                    <a:pt x="25" y="362"/>
                  </a:cubicBezTo>
                  <a:cubicBezTo>
                    <a:pt x="25" y="434"/>
                    <a:pt x="37" y="517"/>
                    <a:pt x="84" y="577"/>
                  </a:cubicBezTo>
                  <a:cubicBezTo>
                    <a:pt x="144" y="648"/>
                    <a:pt x="227" y="720"/>
                    <a:pt x="322" y="767"/>
                  </a:cubicBezTo>
                  <a:cubicBezTo>
                    <a:pt x="334" y="779"/>
                    <a:pt x="358" y="791"/>
                    <a:pt x="394" y="815"/>
                  </a:cubicBezTo>
                  <a:cubicBezTo>
                    <a:pt x="465" y="839"/>
                    <a:pt x="537" y="874"/>
                    <a:pt x="620" y="886"/>
                  </a:cubicBezTo>
                  <a:cubicBezTo>
                    <a:pt x="715" y="910"/>
                    <a:pt x="823" y="946"/>
                    <a:pt x="930" y="958"/>
                  </a:cubicBezTo>
                  <a:cubicBezTo>
                    <a:pt x="977" y="958"/>
                    <a:pt x="1001" y="970"/>
                    <a:pt x="1049" y="970"/>
                  </a:cubicBezTo>
                  <a:cubicBezTo>
                    <a:pt x="1120" y="993"/>
                    <a:pt x="1192" y="1017"/>
                    <a:pt x="1275" y="1029"/>
                  </a:cubicBezTo>
                  <a:cubicBezTo>
                    <a:pt x="1358" y="1065"/>
                    <a:pt x="1454" y="1077"/>
                    <a:pt x="1537" y="1089"/>
                  </a:cubicBezTo>
                  <a:cubicBezTo>
                    <a:pt x="1556" y="1093"/>
                    <a:pt x="1574" y="1095"/>
                    <a:pt x="1593" y="1095"/>
                  </a:cubicBezTo>
                  <a:cubicBezTo>
                    <a:pt x="1727" y="1095"/>
                    <a:pt x="1851" y="985"/>
                    <a:pt x="1882" y="839"/>
                  </a:cubicBezTo>
                  <a:cubicBezTo>
                    <a:pt x="1882" y="767"/>
                    <a:pt x="1858" y="672"/>
                    <a:pt x="1823" y="612"/>
                  </a:cubicBezTo>
                  <a:cubicBezTo>
                    <a:pt x="1787" y="577"/>
                    <a:pt x="1751" y="541"/>
                    <a:pt x="1704" y="517"/>
                  </a:cubicBezTo>
                  <a:cubicBezTo>
                    <a:pt x="1608" y="469"/>
                    <a:pt x="1525" y="410"/>
                    <a:pt x="1430" y="362"/>
                  </a:cubicBezTo>
                  <a:cubicBezTo>
                    <a:pt x="1346" y="315"/>
                    <a:pt x="1239" y="291"/>
                    <a:pt x="1156" y="255"/>
                  </a:cubicBezTo>
                  <a:cubicBezTo>
                    <a:pt x="1120" y="255"/>
                    <a:pt x="1073" y="243"/>
                    <a:pt x="1049" y="231"/>
                  </a:cubicBezTo>
                  <a:cubicBezTo>
                    <a:pt x="977" y="184"/>
                    <a:pt x="918" y="160"/>
                    <a:pt x="834" y="124"/>
                  </a:cubicBezTo>
                  <a:cubicBezTo>
                    <a:pt x="763" y="88"/>
                    <a:pt x="692" y="65"/>
                    <a:pt x="620" y="53"/>
                  </a:cubicBezTo>
                  <a:cubicBezTo>
                    <a:pt x="561" y="17"/>
                    <a:pt x="501" y="5"/>
                    <a:pt x="442" y="5"/>
                  </a:cubicBezTo>
                  <a:cubicBezTo>
                    <a:pt x="417" y="2"/>
                    <a:pt x="394" y="0"/>
                    <a:pt x="371"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1"/>
            <p:cNvSpPr/>
            <p:nvPr/>
          </p:nvSpPr>
          <p:spPr>
            <a:xfrm>
              <a:off x="2488700" y="2793150"/>
              <a:ext cx="47050" cy="38600"/>
            </a:xfrm>
            <a:custGeom>
              <a:rect b="b" l="l" r="r" t="t"/>
              <a:pathLst>
                <a:path extrusionOk="0" h="1544" w="1882">
                  <a:moveTo>
                    <a:pt x="420" y="0"/>
                  </a:moveTo>
                  <a:cubicBezTo>
                    <a:pt x="298" y="0"/>
                    <a:pt x="177" y="64"/>
                    <a:pt x="95" y="162"/>
                  </a:cubicBezTo>
                  <a:cubicBezTo>
                    <a:pt x="36" y="234"/>
                    <a:pt x="0" y="341"/>
                    <a:pt x="0" y="413"/>
                  </a:cubicBezTo>
                  <a:lnTo>
                    <a:pt x="0" y="460"/>
                  </a:lnTo>
                  <a:cubicBezTo>
                    <a:pt x="0" y="532"/>
                    <a:pt x="36" y="603"/>
                    <a:pt x="84" y="663"/>
                  </a:cubicBezTo>
                  <a:cubicBezTo>
                    <a:pt x="119" y="758"/>
                    <a:pt x="214" y="817"/>
                    <a:pt x="286" y="877"/>
                  </a:cubicBezTo>
                  <a:lnTo>
                    <a:pt x="417" y="960"/>
                  </a:lnTo>
                  <a:cubicBezTo>
                    <a:pt x="512" y="1020"/>
                    <a:pt x="584" y="1067"/>
                    <a:pt x="679" y="1115"/>
                  </a:cubicBezTo>
                  <a:cubicBezTo>
                    <a:pt x="715" y="1139"/>
                    <a:pt x="750" y="1151"/>
                    <a:pt x="774" y="1186"/>
                  </a:cubicBezTo>
                  <a:cubicBezTo>
                    <a:pt x="929" y="1294"/>
                    <a:pt x="1072" y="1365"/>
                    <a:pt x="1227" y="1436"/>
                  </a:cubicBezTo>
                  <a:lnTo>
                    <a:pt x="1274" y="1484"/>
                  </a:lnTo>
                  <a:cubicBezTo>
                    <a:pt x="1322" y="1532"/>
                    <a:pt x="1405" y="1544"/>
                    <a:pt x="1477" y="1544"/>
                  </a:cubicBezTo>
                  <a:lnTo>
                    <a:pt x="1548" y="1544"/>
                  </a:lnTo>
                  <a:cubicBezTo>
                    <a:pt x="1643" y="1532"/>
                    <a:pt x="1727" y="1484"/>
                    <a:pt x="1786" y="1413"/>
                  </a:cubicBezTo>
                  <a:cubicBezTo>
                    <a:pt x="1846" y="1329"/>
                    <a:pt x="1881" y="1246"/>
                    <a:pt x="1869" y="1151"/>
                  </a:cubicBezTo>
                  <a:cubicBezTo>
                    <a:pt x="1846" y="1067"/>
                    <a:pt x="1810" y="972"/>
                    <a:pt x="1727" y="913"/>
                  </a:cubicBezTo>
                  <a:cubicBezTo>
                    <a:pt x="1643" y="841"/>
                    <a:pt x="1572" y="758"/>
                    <a:pt x="1488" y="674"/>
                  </a:cubicBezTo>
                  <a:cubicBezTo>
                    <a:pt x="1417" y="603"/>
                    <a:pt x="1346" y="532"/>
                    <a:pt x="1250" y="472"/>
                  </a:cubicBezTo>
                  <a:cubicBezTo>
                    <a:pt x="1167" y="413"/>
                    <a:pt x="1084" y="353"/>
                    <a:pt x="1000" y="293"/>
                  </a:cubicBezTo>
                  <a:cubicBezTo>
                    <a:pt x="869" y="198"/>
                    <a:pt x="726" y="115"/>
                    <a:pt x="584" y="43"/>
                  </a:cubicBezTo>
                  <a:cubicBezTo>
                    <a:pt x="531" y="14"/>
                    <a:pt x="475" y="0"/>
                    <a:pt x="420"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1"/>
            <p:cNvSpPr/>
            <p:nvPr/>
          </p:nvSpPr>
          <p:spPr>
            <a:xfrm>
              <a:off x="2437500" y="3226500"/>
              <a:ext cx="52100" cy="36250"/>
            </a:xfrm>
            <a:custGeom>
              <a:rect b="b" l="l" r="r" t="t"/>
              <a:pathLst>
                <a:path extrusionOk="0" h="1450" w="2084">
                  <a:moveTo>
                    <a:pt x="1695" y="0"/>
                  </a:moveTo>
                  <a:cubicBezTo>
                    <a:pt x="1661" y="0"/>
                    <a:pt x="1625" y="3"/>
                    <a:pt x="1584" y="9"/>
                  </a:cubicBezTo>
                  <a:lnTo>
                    <a:pt x="1405" y="57"/>
                  </a:lnTo>
                  <a:cubicBezTo>
                    <a:pt x="1334" y="81"/>
                    <a:pt x="1250" y="116"/>
                    <a:pt x="1167" y="164"/>
                  </a:cubicBezTo>
                  <a:cubicBezTo>
                    <a:pt x="1072" y="212"/>
                    <a:pt x="965" y="271"/>
                    <a:pt x="869" y="319"/>
                  </a:cubicBezTo>
                  <a:cubicBezTo>
                    <a:pt x="727" y="414"/>
                    <a:pt x="596" y="521"/>
                    <a:pt x="453" y="616"/>
                  </a:cubicBezTo>
                  <a:cubicBezTo>
                    <a:pt x="441" y="640"/>
                    <a:pt x="429" y="640"/>
                    <a:pt x="417" y="652"/>
                  </a:cubicBezTo>
                  <a:lnTo>
                    <a:pt x="286" y="747"/>
                  </a:lnTo>
                  <a:cubicBezTo>
                    <a:pt x="215" y="783"/>
                    <a:pt x="155" y="831"/>
                    <a:pt x="96" y="890"/>
                  </a:cubicBezTo>
                  <a:cubicBezTo>
                    <a:pt x="24" y="950"/>
                    <a:pt x="0" y="1045"/>
                    <a:pt x="12" y="1128"/>
                  </a:cubicBezTo>
                  <a:cubicBezTo>
                    <a:pt x="12" y="1188"/>
                    <a:pt x="24" y="1247"/>
                    <a:pt x="60" y="1295"/>
                  </a:cubicBezTo>
                  <a:cubicBezTo>
                    <a:pt x="119" y="1390"/>
                    <a:pt x="227" y="1450"/>
                    <a:pt x="346" y="1450"/>
                  </a:cubicBezTo>
                  <a:cubicBezTo>
                    <a:pt x="417" y="1450"/>
                    <a:pt x="500" y="1426"/>
                    <a:pt x="596" y="1390"/>
                  </a:cubicBezTo>
                  <a:cubicBezTo>
                    <a:pt x="667" y="1366"/>
                    <a:pt x="727" y="1355"/>
                    <a:pt x="798" y="1319"/>
                  </a:cubicBezTo>
                  <a:cubicBezTo>
                    <a:pt x="941" y="1271"/>
                    <a:pt x="1084" y="1212"/>
                    <a:pt x="1215" y="1152"/>
                  </a:cubicBezTo>
                  <a:cubicBezTo>
                    <a:pt x="1346" y="1093"/>
                    <a:pt x="1489" y="1021"/>
                    <a:pt x="1608" y="950"/>
                  </a:cubicBezTo>
                  <a:cubicBezTo>
                    <a:pt x="1679" y="890"/>
                    <a:pt x="1751" y="843"/>
                    <a:pt x="1834" y="783"/>
                  </a:cubicBezTo>
                  <a:cubicBezTo>
                    <a:pt x="1881" y="759"/>
                    <a:pt x="1917" y="712"/>
                    <a:pt x="1965" y="664"/>
                  </a:cubicBezTo>
                  <a:cubicBezTo>
                    <a:pt x="2036" y="581"/>
                    <a:pt x="2084" y="485"/>
                    <a:pt x="2084" y="378"/>
                  </a:cubicBezTo>
                  <a:cubicBezTo>
                    <a:pt x="2084" y="307"/>
                    <a:pt x="2072" y="247"/>
                    <a:pt x="2036" y="188"/>
                  </a:cubicBezTo>
                  <a:cubicBezTo>
                    <a:pt x="1977" y="104"/>
                    <a:pt x="1905" y="45"/>
                    <a:pt x="1798" y="9"/>
                  </a:cubicBezTo>
                  <a:cubicBezTo>
                    <a:pt x="1762" y="3"/>
                    <a:pt x="1730" y="0"/>
                    <a:pt x="1695"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1"/>
            <p:cNvSpPr/>
            <p:nvPr/>
          </p:nvSpPr>
          <p:spPr>
            <a:xfrm>
              <a:off x="2503275" y="3319150"/>
              <a:ext cx="47050" cy="42125"/>
            </a:xfrm>
            <a:custGeom>
              <a:rect b="b" l="l" r="r" t="t"/>
              <a:pathLst>
                <a:path extrusionOk="0" h="1685" w="1882">
                  <a:moveTo>
                    <a:pt x="1511" y="1"/>
                  </a:moveTo>
                  <a:cubicBezTo>
                    <a:pt x="1454" y="1"/>
                    <a:pt x="1396" y="14"/>
                    <a:pt x="1346" y="42"/>
                  </a:cubicBezTo>
                  <a:cubicBezTo>
                    <a:pt x="1251" y="89"/>
                    <a:pt x="1167" y="137"/>
                    <a:pt x="1084" y="173"/>
                  </a:cubicBezTo>
                  <a:cubicBezTo>
                    <a:pt x="989" y="256"/>
                    <a:pt x="870" y="327"/>
                    <a:pt x="763" y="411"/>
                  </a:cubicBezTo>
                  <a:cubicBezTo>
                    <a:pt x="727" y="435"/>
                    <a:pt x="715" y="447"/>
                    <a:pt x="703" y="458"/>
                  </a:cubicBezTo>
                  <a:cubicBezTo>
                    <a:pt x="691" y="458"/>
                    <a:pt x="691" y="470"/>
                    <a:pt x="667" y="470"/>
                  </a:cubicBezTo>
                  <a:cubicBezTo>
                    <a:pt x="560" y="530"/>
                    <a:pt x="465" y="613"/>
                    <a:pt x="358" y="685"/>
                  </a:cubicBezTo>
                  <a:cubicBezTo>
                    <a:pt x="251" y="756"/>
                    <a:pt x="132" y="863"/>
                    <a:pt x="72" y="982"/>
                  </a:cubicBezTo>
                  <a:cubicBezTo>
                    <a:pt x="48" y="1054"/>
                    <a:pt x="12" y="1149"/>
                    <a:pt x="1" y="1232"/>
                  </a:cubicBezTo>
                  <a:cubicBezTo>
                    <a:pt x="1" y="1268"/>
                    <a:pt x="1" y="1292"/>
                    <a:pt x="12" y="1340"/>
                  </a:cubicBezTo>
                  <a:cubicBezTo>
                    <a:pt x="48" y="1411"/>
                    <a:pt x="72" y="1470"/>
                    <a:pt x="132" y="1530"/>
                  </a:cubicBezTo>
                  <a:cubicBezTo>
                    <a:pt x="167" y="1566"/>
                    <a:pt x="191" y="1578"/>
                    <a:pt x="227" y="1601"/>
                  </a:cubicBezTo>
                  <a:cubicBezTo>
                    <a:pt x="310" y="1649"/>
                    <a:pt x="370" y="1685"/>
                    <a:pt x="477" y="1685"/>
                  </a:cubicBezTo>
                  <a:cubicBezTo>
                    <a:pt x="524" y="1685"/>
                    <a:pt x="584" y="1661"/>
                    <a:pt x="620" y="1649"/>
                  </a:cubicBezTo>
                  <a:cubicBezTo>
                    <a:pt x="703" y="1637"/>
                    <a:pt x="786" y="1578"/>
                    <a:pt x="858" y="1530"/>
                  </a:cubicBezTo>
                  <a:cubicBezTo>
                    <a:pt x="941" y="1470"/>
                    <a:pt x="1013" y="1423"/>
                    <a:pt x="1084" y="1363"/>
                  </a:cubicBezTo>
                  <a:cubicBezTo>
                    <a:pt x="1179" y="1292"/>
                    <a:pt x="1263" y="1220"/>
                    <a:pt x="1334" y="1149"/>
                  </a:cubicBezTo>
                  <a:cubicBezTo>
                    <a:pt x="1465" y="1030"/>
                    <a:pt x="1548" y="911"/>
                    <a:pt x="1656" y="768"/>
                  </a:cubicBezTo>
                  <a:cubicBezTo>
                    <a:pt x="1715" y="697"/>
                    <a:pt x="1763" y="613"/>
                    <a:pt x="1798" y="518"/>
                  </a:cubicBezTo>
                  <a:cubicBezTo>
                    <a:pt x="1882" y="387"/>
                    <a:pt x="1882" y="220"/>
                    <a:pt x="1763" y="101"/>
                  </a:cubicBezTo>
                  <a:cubicBezTo>
                    <a:pt x="1697" y="35"/>
                    <a:pt x="1604" y="1"/>
                    <a:pt x="1511"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1"/>
            <p:cNvSpPr/>
            <p:nvPr/>
          </p:nvSpPr>
          <p:spPr>
            <a:xfrm>
              <a:off x="2847675" y="3073425"/>
              <a:ext cx="68175" cy="25775"/>
            </a:xfrm>
            <a:custGeom>
              <a:rect b="b" l="l" r="r" t="t"/>
              <a:pathLst>
                <a:path extrusionOk="0" h="1031" w="2727">
                  <a:moveTo>
                    <a:pt x="1369" y="0"/>
                  </a:moveTo>
                  <a:cubicBezTo>
                    <a:pt x="1191" y="0"/>
                    <a:pt x="1012" y="24"/>
                    <a:pt x="857" y="48"/>
                  </a:cubicBezTo>
                  <a:cubicBezTo>
                    <a:pt x="774" y="60"/>
                    <a:pt x="714" y="84"/>
                    <a:pt x="643" y="108"/>
                  </a:cubicBezTo>
                  <a:cubicBezTo>
                    <a:pt x="584" y="143"/>
                    <a:pt x="512" y="167"/>
                    <a:pt x="453" y="179"/>
                  </a:cubicBezTo>
                  <a:cubicBezTo>
                    <a:pt x="393" y="203"/>
                    <a:pt x="345" y="227"/>
                    <a:pt x="298" y="274"/>
                  </a:cubicBezTo>
                  <a:cubicBezTo>
                    <a:pt x="258" y="243"/>
                    <a:pt x="213" y="221"/>
                    <a:pt x="170" y="221"/>
                  </a:cubicBezTo>
                  <a:cubicBezTo>
                    <a:pt x="148" y="221"/>
                    <a:pt x="127" y="227"/>
                    <a:pt x="107" y="239"/>
                  </a:cubicBezTo>
                  <a:lnTo>
                    <a:pt x="72" y="286"/>
                  </a:lnTo>
                  <a:cubicBezTo>
                    <a:pt x="36" y="334"/>
                    <a:pt x="24" y="358"/>
                    <a:pt x="0" y="441"/>
                  </a:cubicBezTo>
                  <a:lnTo>
                    <a:pt x="0" y="477"/>
                  </a:lnTo>
                  <a:cubicBezTo>
                    <a:pt x="24" y="536"/>
                    <a:pt x="83" y="572"/>
                    <a:pt x="119" y="596"/>
                  </a:cubicBezTo>
                  <a:cubicBezTo>
                    <a:pt x="143" y="620"/>
                    <a:pt x="167" y="620"/>
                    <a:pt x="179" y="631"/>
                  </a:cubicBezTo>
                  <a:cubicBezTo>
                    <a:pt x="203" y="691"/>
                    <a:pt x="238" y="762"/>
                    <a:pt x="286" y="810"/>
                  </a:cubicBezTo>
                  <a:cubicBezTo>
                    <a:pt x="333" y="858"/>
                    <a:pt x="393" y="882"/>
                    <a:pt x="453" y="893"/>
                  </a:cubicBezTo>
                  <a:cubicBezTo>
                    <a:pt x="524" y="917"/>
                    <a:pt x="595" y="941"/>
                    <a:pt x="679" y="977"/>
                  </a:cubicBezTo>
                  <a:cubicBezTo>
                    <a:pt x="774" y="1001"/>
                    <a:pt x="881" y="1001"/>
                    <a:pt x="988" y="1012"/>
                  </a:cubicBezTo>
                  <a:cubicBezTo>
                    <a:pt x="1054" y="1024"/>
                    <a:pt x="1125" y="1030"/>
                    <a:pt x="1197" y="1030"/>
                  </a:cubicBezTo>
                  <a:cubicBezTo>
                    <a:pt x="1268" y="1030"/>
                    <a:pt x="1340" y="1024"/>
                    <a:pt x="1405" y="1012"/>
                  </a:cubicBezTo>
                  <a:cubicBezTo>
                    <a:pt x="1691" y="1001"/>
                    <a:pt x="1965" y="953"/>
                    <a:pt x="2250" y="917"/>
                  </a:cubicBezTo>
                  <a:cubicBezTo>
                    <a:pt x="2310" y="893"/>
                    <a:pt x="2358" y="893"/>
                    <a:pt x="2405" y="882"/>
                  </a:cubicBezTo>
                  <a:cubicBezTo>
                    <a:pt x="2500" y="858"/>
                    <a:pt x="2596" y="798"/>
                    <a:pt x="2655" y="691"/>
                  </a:cubicBezTo>
                  <a:cubicBezTo>
                    <a:pt x="2715" y="584"/>
                    <a:pt x="2727" y="477"/>
                    <a:pt x="2703" y="381"/>
                  </a:cubicBezTo>
                  <a:cubicBezTo>
                    <a:pt x="2667" y="274"/>
                    <a:pt x="2596" y="179"/>
                    <a:pt x="2500" y="120"/>
                  </a:cubicBezTo>
                  <a:cubicBezTo>
                    <a:pt x="2429" y="84"/>
                    <a:pt x="2369" y="60"/>
                    <a:pt x="2298" y="60"/>
                  </a:cubicBezTo>
                  <a:cubicBezTo>
                    <a:pt x="1988" y="36"/>
                    <a:pt x="1691" y="0"/>
                    <a:pt x="1369"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1"/>
            <p:cNvSpPr/>
            <p:nvPr/>
          </p:nvSpPr>
          <p:spPr>
            <a:xfrm>
              <a:off x="2744675" y="2820600"/>
              <a:ext cx="65200" cy="68075"/>
            </a:xfrm>
            <a:custGeom>
              <a:rect b="b" l="l" r="r" t="t"/>
              <a:pathLst>
                <a:path extrusionOk="0" h="2723" w="2608">
                  <a:moveTo>
                    <a:pt x="2007" y="0"/>
                  </a:moveTo>
                  <a:cubicBezTo>
                    <a:pt x="1899" y="0"/>
                    <a:pt x="1790" y="27"/>
                    <a:pt x="1691" y="77"/>
                  </a:cubicBezTo>
                  <a:cubicBezTo>
                    <a:pt x="1632" y="100"/>
                    <a:pt x="1572" y="160"/>
                    <a:pt x="1513" y="207"/>
                  </a:cubicBezTo>
                  <a:cubicBezTo>
                    <a:pt x="1477" y="231"/>
                    <a:pt x="1453" y="255"/>
                    <a:pt x="1429" y="267"/>
                  </a:cubicBezTo>
                  <a:lnTo>
                    <a:pt x="1310" y="386"/>
                  </a:lnTo>
                  <a:cubicBezTo>
                    <a:pt x="1251" y="446"/>
                    <a:pt x="1191" y="517"/>
                    <a:pt x="1132" y="577"/>
                  </a:cubicBezTo>
                  <a:cubicBezTo>
                    <a:pt x="1013" y="731"/>
                    <a:pt x="894" y="874"/>
                    <a:pt x="774" y="1041"/>
                  </a:cubicBezTo>
                  <a:cubicBezTo>
                    <a:pt x="679" y="1160"/>
                    <a:pt x="572" y="1291"/>
                    <a:pt x="477" y="1422"/>
                  </a:cubicBezTo>
                  <a:cubicBezTo>
                    <a:pt x="405" y="1529"/>
                    <a:pt x="358" y="1648"/>
                    <a:pt x="298" y="1767"/>
                  </a:cubicBezTo>
                  <a:cubicBezTo>
                    <a:pt x="274" y="1827"/>
                    <a:pt x="227" y="1874"/>
                    <a:pt x="203" y="1934"/>
                  </a:cubicBezTo>
                  <a:cubicBezTo>
                    <a:pt x="143" y="2017"/>
                    <a:pt x="60" y="2124"/>
                    <a:pt x="36" y="2232"/>
                  </a:cubicBezTo>
                  <a:cubicBezTo>
                    <a:pt x="24" y="2255"/>
                    <a:pt x="24" y="2291"/>
                    <a:pt x="1" y="2303"/>
                  </a:cubicBezTo>
                  <a:cubicBezTo>
                    <a:pt x="1" y="2529"/>
                    <a:pt x="179" y="2708"/>
                    <a:pt x="417" y="2720"/>
                  </a:cubicBezTo>
                  <a:cubicBezTo>
                    <a:pt x="434" y="2722"/>
                    <a:pt x="450" y="2723"/>
                    <a:pt x="465" y="2723"/>
                  </a:cubicBezTo>
                  <a:cubicBezTo>
                    <a:pt x="534" y="2723"/>
                    <a:pt x="585" y="2701"/>
                    <a:pt x="643" y="2672"/>
                  </a:cubicBezTo>
                  <a:cubicBezTo>
                    <a:pt x="679" y="2696"/>
                    <a:pt x="703" y="2696"/>
                    <a:pt x="739" y="2696"/>
                  </a:cubicBezTo>
                  <a:cubicBezTo>
                    <a:pt x="834" y="2696"/>
                    <a:pt x="929" y="2660"/>
                    <a:pt x="1013" y="2613"/>
                  </a:cubicBezTo>
                  <a:cubicBezTo>
                    <a:pt x="1096" y="2577"/>
                    <a:pt x="1155" y="2529"/>
                    <a:pt x="1227" y="2482"/>
                  </a:cubicBezTo>
                  <a:cubicBezTo>
                    <a:pt x="1346" y="2410"/>
                    <a:pt x="1453" y="2315"/>
                    <a:pt x="1548" y="2232"/>
                  </a:cubicBezTo>
                  <a:cubicBezTo>
                    <a:pt x="1608" y="2172"/>
                    <a:pt x="1656" y="2101"/>
                    <a:pt x="1715" y="2041"/>
                  </a:cubicBezTo>
                  <a:cubicBezTo>
                    <a:pt x="1810" y="1934"/>
                    <a:pt x="1894" y="1815"/>
                    <a:pt x="1965" y="1708"/>
                  </a:cubicBezTo>
                  <a:cubicBezTo>
                    <a:pt x="2108" y="1529"/>
                    <a:pt x="2227" y="1350"/>
                    <a:pt x="2346" y="1160"/>
                  </a:cubicBezTo>
                  <a:cubicBezTo>
                    <a:pt x="2406" y="1089"/>
                    <a:pt x="2477" y="993"/>
                    <a:pt x="2525" y="910"/>
                  </a:cubicBezTo>
                  <a:cubicBezTo>
                    <a:pt x="2608" y="791"/>
                    <a:pt x="2608" y="588"/>
                    <a:pt x="2584" y="458"/>
                  </a:cubicBezTo>
                  <a:cubicBezTo>
                    <a:pt x="2548" y="338"/>
                    <a:pt x="2489" y="255"/>
                    <a:pt x="2418" y="172"/>
                  </a:cubicBezTo>
                  <a:cubicBezTo>
                    <a:pt x="2306" y="53"/>
                    <a:pt x="2158" y="0"/>
                    <a:pt x="2007"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1"/>
            <p:cNvSpPr/>
            <p:nvPr/>
          </p:nvSpPr>
          <p:spPr>
            <a:xfrm>
              <a:off x="2751825" y="3278350"/>
              <a:ext cx="56875" cy="68375"/>
            </a:xfrm>
            <a:custGeom>
              <a:rect b="b" l="l" r="r" t="t"/>
              <a:pathLst>
                <a:path extrusionOk="0" h="2735" w="2275">
                  <a:moveTo>
                    <a:pt x="460" y="1"/>
                  </a:moveTo>
                  <a:cubicBezTo>
                    <a:pt x="381" y="1"/>
                    <a:pt x="304" y="19"/>
                    <a:pt x="238" y="54"/>
                  </a:cubicBezTo>
                  <a:cubicBezTo>
                    <a:pt x="96" y="138"/>
                    <a:pt x="12" y="293"/>
                    <a:pt x="0" y="447"/>
                  </a:cubicBezTo>
                  <a:cubicBezTo>
                    <a:pt x="0" y="495"/>
                    <a:pt x="12" y="555"/>
                    <a:pt x="36" y="602"/>
                  </a:cubicBezTo>
                  <a:cubicBezTo>
                    <a:pt x="0" y="709"/>
                    <a:pt x="12" y="805"/>
                    <a:pt x="72" y="900"/>
                  </a:cubicBezTo>
                  <a:cubicBezTo>
                    <a:pt x="119" y="971"/>
                    <a:pt x="167" y="1067"/>
                    <a:pt x="215" y="1150"/>
                  </a:cubicBezTo>
                  <a:cubicBezTo>
                    <a:pt x="274" y="1293"/>
                    <a:pt x="310" y="1424"/>
                    <a:pt x="369" y="1555"/>
                  </a:cubicBezTo>
                  <a:cubicBezTo>
                    <a:pt x="405" y="1650"/>
                    <a:pt x="453" y="1709"/>
                    <a:pt x="488" y="1781"/>
                  </a:cubicBezTo>
                  <a:cubicBezTo>
                    <a:pt x="536" y="1840"/>
                    <a:pt x="584" y="1888"/>
                    <a:pt x="631" y="1948"/>
                  </a:cubicBezTo>
                  <a:cubicBezTo>
                    <a:pt x="667" y="2019"/>
                    <a:pt x="715" y="2079"/>
                    <a:pt x="774" y="2138"/>
                  </a:cubicBezTo>
                  <a:lnTo>
                    <a:pt x="881" y="2245"/>
                  </a:lnTo>
                  <a:cubicBezTo>
                    <a:pt x="941" y="2305"/>
                    <a:pt x="989" y="2340"/>
                    <a:pt x="1048" y="2388"/>
                  </a:cubicBezTo>
                  <a:cubicBezTo>
                    <a:pt x="1131" y="2460"/>
                    <a:pt x="1227" y="2519"/>
                    <a:pt x="1322" y="2602"/>
                  </a:cubicBezTo>
                  <a:cubicBezTo>
                    <a:pt x="1346" y="2614"/>
                    <a:pt x="1370" y="2626"/>
                    <a:pt x="1405" y="2638"/>
                  </a:cubicBezTo>
                  <a:cubicBezTo>
                    <a:pt x="1441" y="2674"/>
                    <a:pt x="1500" y="2698"/>
                    <a:pt x="1560" y="2721"/>
                  </a:cubicBezTo>
                  <a:cubicBezTo>
                    <a:pt x="1608" y="2721"/>
                    <a:pt x="1667" y="2733"/>
                    <a:pt x="1727" y="2733"/>
                  </a:cubicBezTo>
                  <a:cubicBezTo>
                    <a:pt x="1735" y="2734"/>
                    <a:pt x="1744" y="2735"/>
                    <a:pt x="1752" y="2735"/>
                  </a:cubicBezTo>
                  <a:cubicBezTo>
                    <a:pt x="1879" y="2735"/>
                    <a:pt x="2030" y="2656"/>
                    <a:pt x="2120" y="2567"/>
                  </a:cubicBezTo>
                  <a:cubicBezTo>
                    <a:pt x="2215" y="2460"/>
                    <a:pt x="2274" y="2329"/>
                    <a:pt x="2274" y="2186"/>
                  </a:cubicBezTo>
                  <a:cubicBezTo>
                    <a:pt x="2274" y="2138"/>
                    <a:pt x="2274" y="2090"/>
                    <a:pt x="2262" y="2067"/>
                  </a:cubicBezTo>
                  <a:cubicBezTo>
                    <a:pt x="2262" y="2007"/>
                    <a:pt x="2251" y="1924"/>
                    <a:pt x="2203" y="1864"/>
                  </a:cubicBezTo>
                  <a:cubicBezTo>
                    <a:pt x="2203" y="1840"/>
                    <a:pt x="2191" y="1829"/>
                    <a:pt x="2179" y="1805"/>
                  </a:cubicBezTo>
                  <a:lnTo>
                    <a:pt x="2036" y="1626"/>
                  </a:lnTo>
                  <a:cubicBezTo>
                    <a:pt x="1977" y="1555"/>
                    <a:pt x="1941" y="1495"/>
                    <a:pt x="1881" y="1424"/>
                  </a:cubicBezTo>
                  <a:cubicBezTo>
                    <a:pt x="1786" y="1305"/>
                    <a:pt x="1703" y="1197"/>
                    <a:pt x="1596" y="1078"/>
                  </a:cubicBezTo>
                  <a:cubicBezTo>
                    <a:pt x="1548" y="1019"/>
                    <a:pt x="1489" y="971"/>
                    <a:pt x="1429" y="912"/>
                  </a:cubicBezTo>
                  <a:cubicBezTo>
                    <a:pt x="1370" y="852"/>
                    <a:pt x="1298" y="816"/>
                    <a:pt x="1239" y="769"/>
                  </a:cubicBezTo>
                  <a:lnTo>
                    <a:pt x="1203" y="733"/>
                  </a:lnTo>
                  <a:cubicBezTo>
                    <a:pt x="1119" y="650"/>
                    <a:pt x="1012" y="543"/>
                    <a:pt x="929" y="435"/>
                  </a:cubicBezTo>
                  <a:cubicBezTo>
                    <a:pt x="929" y="293"/>
                    <a:pt x="822" y="126"/>
                    <a:pt x="691" y="54"/>
                  </a:cubicBezTo>
                  <a:cubicBezTo>
                    <a:pt x="619" y="19"/>
                    <a:pt x="539" y="1"/>
                    <a:pt x="460"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1"/>
            <p:cNvSpPr/>
            <p:nvPr/>
          </p:nvSpPr>
          <p:spPr>
            <a:xfrm>
              <a:off x="2646750" y="3045025"/>
              <a:ext cx="83950" cy="86250"/>
            </a:xfrm>
            <a:custGeom>
              <a:rect b="b" l="l" r="r" t="t"/>
              <a:pathLst>
                <a:path extrusionOk="0" h="3450" w="3358">
                  <a:moveTo>
                    <a:pt x="1712" y="0"/>
                  </a:moveTo>
                  <a:cubicBezTo>
                    <a:pt x="1669" y="0"/>
                    <a:pt x="1626" y="2"/>
                    <a:pt x="1584" y="5"/>
                  </a:cubicBezTo>
                  <a:cubicBezTo>
                    <a:pt x="1465" y="17"/>
                    <a:pt x="1346" y="41"/>
                    <a:pt x="1239" y="77"/>
                  </a:cubicBezTo>
                  <a:cubicBezTo>
                    <a:pt x="1120" y="124"/>
                    <a:pt x="1001" y="172"/>
                    <a:pt x="905" y="232"/>
                  </a:cubicBezTo>
                  <a:cubicBezTo>
                    <a:pt x="774" y="291"/>
                    <a:pt x="679" y="363"/>
                    <a:pt x="572" y="458"/>
                  </a:cubicBezTo>
                  <a:cubicBezTo>
                    <a:pt x="346" y="648"/>
                    <a:pt x="155" y="898"/>
                    <a:pt x="84" y="1184"/>
                  </a:cubicBezTo>
                  <a:cubicBezTo>
                    <a:pt x="48" y="1244"/>
                    <a:pt x="48" y="1303"/>
                    <a:pt x="36" y="1363"/>
                  </a:cubicBezTo>
                  <a:cubicBezTo>
                    <a:pt x="36" y="1434"/>
                    <a:pt x="24" y="1529"/>
                    <a:pt x="24" y="1601"/>
                  </a:cubicBezTo>
                  <a:lnTo>
                    <a:pt x="24" y="1708"/>
                  </a:lnTo>
                  <a:cubicBezTo>
                    <a:pt x="24" y="1767"/>
                    <a:pt x="12" y="1827"/>
                    <a:pt x="0" y="1887"/>
                  </a:cubicBezTo>
                  <a:lnTo>
                    <a:pt x="0" y="1922"/>
                  </a:lnTo>
                  <a:cubicBezTo>
                    <a:pt x="24" y="2018"/>
                    <a:pt x="24" y="2089"/>
                    <a:pt x="36" y="2172"/>
                  </a:cubicBezTo>
                  <a:cubicBezTo>
                    <a:pt x="48" y="2279"/>
                    <a:pt x="96" y="2410"/>
                    <a:pt x="143" y="2518"/>
                  </a:cubicBezTo>
                  <a:cubicBezTo>
                    <a:pt x="227" y="2732"/>
                    <a:pt x="358" y="2910"/>
                    <a:pt x="536" y="3041"/>
                  </a:cubicBezTo>
                  <a:cubicBezTo>
                    <a:pt x="620" y="3101"/>
                    <a:pt x="691" y="3161"/>
                    <a:pt x="774" y="3208"/>
                  </a:cubicBezTo>
                  <a:cubicBezTo>
                    <a:pt x="822" y="3244"/>
                    <a:pt x="870" y="3268"/>
                    <a:pt x="917" y="3280"/>
                  </a:cubicBezTo>
                  <a:cubicBezTo>
                    <a:pt x="1012" y="3327"/>
                    <a:pt x="1155" y="3375"/>
                    <a:pt x="1274" y="3399"/>
                  </a:cubicBezTo>
                  <a:cubicBezTo>
                    <a:pt x="1372" y="3428"/>
                    <a:pt x="1478" y="3449"/>
                    <a:pt x="1586" y="3449"/>
                  </a:cubicBezTo>
                  <a:cubicBezTo>
                    <a:pt x="1609" y="3449"/>
                    <a:pt x="1632" y="3448"/>
                    <a:pt x="1655" y="3446"/>
                  </a:cubicBezTo>
                  <a:cubicBezTo>
                    <a:pt x="1810" y="3446"/>
                    <a:pt x="1953" y="3434"/>
                    <a:pt x="2084" y="3387"/>
                  </a:cubicBezTo>
                  <a:cubicBezTo>
                    <a:pt x="2191" y="3363"/>
                    <a:pt x="2286" y="3315"/>
                    <a:pt x="2382" y="3268"/>
                  </a:cubicBezTo>
                  <a:cubicBezTo>
                    <a:pt x="2441" y="3232"/>
                    <a:pt x="2501" y="3208"/>
                    <a:pt x="2548" y="3172"/>
                  </a:cubicBezTo>
                  <a:cubicBezTo>
                    <a:pt x="2667" y="3101"/>
                    <a:pt x="2786" y="3030"/>
                    <a:pt x="2882" y="2922"/>
                  </a:cubicBezTo>
                  <a:cubicBezTo>
                    <a:pt x="2941" y="2863"/>
                    <a:pt x="2977" y="2791"/>
                    <a:pt x="3025" y="2732"/>
                  </a:cubicBezTo>
                  <a:lnTo>
                    <a:pt x="3120" y="2601"/>
                  </a:lnTo>
                  <a:cubicBezTo>
                    <a:pt x="3179" y="2482"/>
                    <a:pt x="3239" y="2363"/>
                    <a:pt x="3263" y="2220"/>
                  </a:cubicBezTo>
                  <a:cubicBezTo>
                    <a:pt x="3358" y="1815"/>
                    <a:pt x="3334" y="1398"/>
                    <a:pt x="3191" y="994"/>
                  </a:cubicBezTo>
                  <a:cubicBezTo>
                    <a:pt x="3156" y="898"/>
                    <a:pt x="3120" y="803"/>
                    <a:pt x="3072" y="720"/>
                  </a:cubicBezTo>
                  <a:lnTo>
                    <a:pt x="2941" y="541"/>
                  </a:lnTo>
                  <a:cubicBezTo>
                    <a:pt x="2858" y="434"/>
                    <a:pt x="2775" y="363"/>
                    <a:pt x="2667" y="291"/>
                  </a:cubicBezTo>
                  <a:cubicBezTo>
                    <a:pt x="2644" y="255"/>
                    <a:pt x="2596" y="232"/>
                    <a:pt x="2548" y="196"/>
                  </a:cubicBezTo>
                  <a:cubicBezTo>
                    <a:pt x="2489" y="172"/>
                    <a:pt x="2417" y="136"/>
                    <a:pt x="2358" y="113"/>
                  </a:cubicBezTo>
                  <a:cubicBezTo>
                    <a:pt x="2251" y="77"/>
                    <a:pt x="2144" y="41"/>
                    <a:pt x="2024" y="17"/>
                  </a:cubicBezTo>
                  <a:cubicBezTo>
                    <a:pt x="1923" y="9"/>
                    <a:pt x="1816" y="0"/>
                    <a:pt x="17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 name="Google Shape;1104;p41"/>
          <p:cNvGrpSpPr/>
          <p:nvPr/>
        </p:nvGrpSpPr>
        <p:grpSpPr>
          <a:xfrm>
            <a:off x="426952" y="3271556"/>
            <a:ext cx="293055" cy="564033"/>
            <a:chOff x="4952525" y="897198"/>
            <a:chExt cx="445779" cy="857975"/>
          </a:xfrm>
        </p:grpSpPr>
        <p:sp>
          <p:nvSpPr>
            <p:cNvPr id="1105" name="Google Shape;1105;p41"/>
            <p:cNvSpPr/>
            <p:nvPr/>
          </p:nvSpPr>
          <p:spPr>
            <a:xfrm>
              <a:off x="5123750" y="897198"/>
              <a:ext cx="274554" cy="685082"/>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1"/>
            <p:cNvSpPr/>
            <p:nvPr/>
          </p:nvSpPr>
          <p:spPr>
            <a:xfrm>
              <a:off x="4952525" y="1327927"/>
              <a:ext cx="171223" cy="427246"/>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 name="Google Shape;1107;p41"/>
          <p:cNvGrpSpPr/>
          <p:nvPr/>
        </p:nvGrpSpPr>
        <p:grpSpPr>
          <a:xfrm flipH="1" rot="-3294630">
            <a:off x="-1312704" y="1342785"/>
            <a:ext cx="2091387" cy="1842083"/>
            <a:chOff x="7708900" y="576075"/>
            <a:chExt cx="1965416" cy="1731129"/>
          </a:xfrm>
        </p:grpSpPr>
        <p:sp>
          <p:nvSpPr>
            <p:cNvPr id="1108" name="Google Shape;1108;p41"/>
            <p:cNvSpPr/>
            <p:nvPr/>
          </p:nvSpPr>
          <p:spPr>
            <a:xfrm>
              <a:off x="7708900" y="576075"/>
              <a:ext cx="1965416" cy="1731129"/>
            </a:xfrm>
            <a:custGeom>
              <a:rect b="b" l="l" r="r" t="t"/>
              <a:pathLst>
                <a:path extrusionOk="0" h="36915" w="41911">
                  <a:moveTo>
                    <a:pt x="18931" y="5653"/>
                  </a:moveTo>
                  <a:cubicBezTo>
                    <a:pt x="18979" y="5653"/>
                    <a:pt x="19015" y="5664"/>
                    <a:pt x="19062" y="5688"/>
                  </a:cubicBezTo>
                  <a:cubicBezTo>
                    <a:pt x="19157" y="5712"/>
                    <a:pt x="19229" y="5772"/>
                    <a:pt x="19300" y="5831"/>
                  </a:cubicBezTo>
                  <a:cubicBezTo>
                    <a:pt x="19348" y="5879"/>
                    <a:pt x="19407" y="5903"/>
                    <a:pt x="19455" y="5950"/>
                  </a:cubicBezTo>
                  <a:cubicBezTo>
                    <a:pt x="19586" y="6045"/>
                    <a:pt x="19705" y="6165"/>
                    <a:pt x="19812" y="6295"/>
                  </a:cubicBezTo>
                  <a:cubicBezTo>
                    <a:pt x="19872" y="6355"/>
                    <a:pt x="19908" y="6426"/>
                    <a:pt x="19943" y="6510"/>
                  </a:cubicBezTo>
                  <a:lnTo>
                    <a:pt x="19991" y="6641"/>
                  </a:lnTo>
                  <a:cubicBezTo>
                    <a:pt x="20015" y="6700"/>
                    <a:pt x="20050" y="6760"/>
                    <a:pt x="20074" y="6831"/>
                  </a:cubicBezTo>
                  <a:cubicBezTo>
                    <a:pt x="20074" y="6867"/>
                    <a:pt x="20086" y="6903"/>
                    <a:pt x="20122" y="6962"/>
                  </a:cubicBezTo>
                  <a:lnTo>
                    <a:pt x="20122" y="6974"/>
                  </a:lnTo>
                  <a:lnTo>
                    <a:pt x="20122" y="7057"/>
                  </a:lnTo>
                  <a:cubicBezTo>
                    <a:pt x="20122" y="7081"/>
                    <a:pt x="20110" y="7117"/>
                    <a:pt x="20086" y="7141"/>
                  </a:cubicBezTo>
                  <a:cubicBezTo>
                    <a:pt x="20062" y="7177"/>
                    <a:pt x="20015" y="7236"/>
                    <a:pt x="19967" y="7260"/>
                  </a:cubicBezTo>
                  <a:cubicBezTo>
                    <a:pt x="19931" y="7296"/>
                    <a:pt x="19884" y="7319"/>
                    <a:pt x="19824" y="7319"/>
                  </a:cubicBezTo>
                  <a:cubicBezTo>
                    <a:pt x="19777" y="7319"/>
                    <a:pt x="19729" y="7319"/>
                    <a:pt x="19693" y="7308"/>
                  </a:cubicBezTo>
                  <a:cubicBezTo>
                    <a:pt x="19646" y="7296"/>
                    <a:pt x="19610" y="7272"/>
                    <a:pt x="19586" y="7260"/>
                  </a:cubicBezTo>
                  <a:cubicBezTo>
                    <a:pt x="19550" y="7248"/>
                    <a:pt x="19527" y="7212"/>
                    <a:pt x="19491" y="7200"/>
                  </a:cubicBezTo>
                  <a:cubicBezTo>
                    <a:pt x="19396" y="7129"/>
                    <a:pt x="19288" y="7022"/>
                    <a:pt x="19181" y="6915"/>
                  </a:cubicBezTo>
                  <a:cubicBezTo>
                    <a:pt x="19122" y="6879"/>
                    <a:pt x="19062" y="6819"/>
                    <a:pt x="19015" y="6760"/>
                  </a:cubicBezTo>
                  <a:cubicBezTo>
                    <a:pt x="18979" y="6724"/>
                    <a:pt x="18931" y="6676"/>
                    <a:pt x="18896" y="6641"/>
                  </a:cubicBezTo>
                  <a:cubicBezTo>
                    <a:pt x="18812" y="6534"/>
                    <a:pt x="18717" y="6415"/>
                    <a:pt x="18681" y="6284"/>
                  </a:cubicBezTo>
                  <a:cubicBezTo>
                    <a:pt x="18681" y="6260"/>
                    <a:pt x="18657" y="6248"/>
                    <a:pt x="18657" y="6236"/>
                  </a:cubicBezTo>
                  <a:cubicBezTo>
                    <a:pt x="18634" y="6176"/>
                    <a:pt x="18598" y="6105"/>
                    <a:pt x="18598" y="6022"/>
                  </a:cubicBezTo>
                  <a:lnTo>
                    <a:pt x="18598" y="6010"/>
                  </a:lnTo>
                  <a:cubicBezTo>
                    <a:pt x="18622" y="5962"/>
                    <a:pt x="18622" y="5891"/>
                    <a:pt x="18645" y="5843"/>
                  </a:cubicBezTo>
                  <a:cubicBezTo>
                    <a:pt x="18645" y="5831"/>
                    <a:pt x="18657" y="5831"/>
                    <a:pt x="18657" y="5819"/>
                  </a:cubicBezTo>
                  <a:cubicBezTo>
                    <a:pt x="18681" y="5772"/>
                    <a:pt x="18705" y="5748"/>
                    <a:pt x="18753" y="5712"/>
                  </a:cubicBezTo>
                  <a:cubicBezTo>
                    <a:pt x="18800" y="5688"/>
                    <a:pt x="18836" y="5653"/>
                    <a:pt x="18896" y="5653"/>
                  </a:cubicBezTo>
                  <a:close/>
                  <a:moveTo>
                    <a:pt x="15931" y="6400"/>
                  </a:moveTo>
                  <a:cubicBezTo>
                    <a:pt x="15978" y="6400"/>
                    <a:pt x="16026" y="6403"/>
                    <a:pt x="16074" y="6403"/>
                  </a:cubicBezTo>
                  <a:cubicBezTo>
                    <a:pt x="16121" y="6403"/>
                    <a:pt x="16157" y="6415"/>
                    <a:pt x="16193" y="6426"/>
                  </a:cubicBezTo>
                  <a:cubicBezTo>
                    <a:pt x="16252" y="6450"/>
                    <a:pt x="16324" y="6462"/>
                    <a:pt x="16383" y="6486"/>
                  </a:cubicBezTo>
                  <a:cubicBezTo>
                    <a:pt x="16538" y="6546"/>
                    <a:pt x="16681" y="6605"/>
                    <a:pt x="16836" y="6688"/>
                  </a:cubicBezTo>
                  <a:cubicBezTo>
                    <a:pt x="16895" y="6724"/>
                    <a:pt x="16967" y="6760"/>
                    <a:pt x="17026" y="6807"/>
                  </a:cubicBezTo>
                  <a:cubicBezTo>
                    <a:pt x="17098" y="6843"/>
                    <a:pt x="17169" y="6903"/>
                    <a:pt x="17252" y="6962"/>
                  </a:cubicBezTo>
                  <a:cubicBezTo>
                    <a:pt x="17324" y="7046"/>
                    <a:pt x="17395" y="7141"/>
                    <a:pt x="17431" y="7260"/>
                  </a:cubicBezTo>
                  <a:cubicBezTo>
                    <a:pt x="17455" y="7308"/>
                    <a:pt x="17467" y="7355"/>
                    <a:pt x="17467" y="7403"/>
                  </a:cubicBezTo>
                  <a:cubicBezTo>
                    <a:pt x="17467" y="7403"/>
                    <a:pt x="17467" y="7415"/>
                    <a:pt x="17455" y="7415"/>
                  </a:cubicBezTo>
                  <a:cubicBezTo>
                    <a:pt x="17455" y="7474"/>
                    <a:pt x="17443" y="7534"/>
                    <a:pt x="17395" y="7581"/>
                  </a:cubicBezTo>
                  <a:cubicBezTo>
                    <a:pt x="17383" y="7629"/>
                    <a:pt x="17348" y="7700"/>
                    <a:pt x="17288" y="7724"/>
                  </a:cubicBezTo>
                  <a:cubicBezTo>
                    <a:pt x="17276" y="7736"/>
                    <a:pt x="17252" y="7760"/>
                    <a:pt x="17217" y="7772"/>
                  </a:cubicBezTo>
                  <a:cubicBezTo>
                    <a:pt x="17193" y="7772"/>
                    <a:pt x="17157" y="7784"/>
                    <a:pt x="17133" y="7784"/>
                  </a:cubicBezTo>
                  <a:lnTo>
                    <a:pt x="17086" y="7784"/>
                  </a:lnTo>
                  <a:cubicBezTo>
                    <a:pt x="17050" y="7784"/>
                    <a:pt x="17014" y="7796"/>
                    <a:pt x="16979" y="7796"/>
                  </a:cubicBezTo>
                  <a:cubicBezTo>
                    <a:pt x="16936" y="7804"/>
                    <a:pt x="16893" y="7808"/>
                    <a:pt x="16851" y="7808"/>
                  </a:cubicBezTo>
                  <a:cubicBezTo>
                    <a:pt x="16715" y="7808"/>
                    <a:pt x="16582" y="7770"/>
                    <a:pt x="16455" y="7724"/>
                  </a:cubicBezTo>
                  <a:cubicBezTo>
                    <a:pt x="16395" y="7712"/>
                    <a:pt x="16336" y="7677"/>
                    <a:pt x="16276" y="7653"/>
                  </a:cubicBezTo>
                  <a:lnTo>
                    <a:pt x="16145" y="7605"/>
                  </a:lnTo>
                  <a:cubicBezTo>
                    <a:pt x="15967" y="7534"/>
                    <a:pt x="15776" y="7427"/>
                    <a:pt x="15657" y="7284"/>
                  </a:cubicBezTo>
                  <a:cubicBezTo>
                    <a:pt x="15609" y="7224"/>
                    <a:pt x="15562" y="7165"/>
                    <a:pt x="15550" y="7081"/>
                  </a:cubicBezTo>
                  <a:cubicBezTo>
                    <a:pt x="15538" y="7046"/>
                    <a:pt x="15502" y="6998"/>
                    <a:pt x="15490" y="6950"/>
                  </a:cubicBezTo>
                  <a:cubicBezTo>
                    <a:pt x="15478" y="6927"/>
                    <a:pt x="15478" y="6879"/>
                    <a:pt x="15478" y="6843"/>
                  </a:cubicBezTo>
                  <a:lnTo>
                    <a:pt x="15478" y="6784"/>
                  </a:lnTo>
                  <a:cubicBezTo>
                    <a:pt x="15490" y="6748"/>
                    <a:pt x="15526" y="6700"/>
                    <a:pt x="15550" y="6653"/>
                  </a:cubicBezTo>
                  <a:cubicBezTo>
                    <a:pt x="15550" y="6641"/>
                    <a:pt x="15562" y="6629"/>
                    <a:pt x="15562" y="6605"/>
                  </a:cubicBezTo>
                  <a:cubicBezTo>
                    <a:pt x="15597" y="6546"/>
                    <a:pt x="15645" y="6522"/>
                    <a:pt x="15681" y="6474"/>
                  </a:cubicBezTo>
                  <a:cubicBezTo>
                    <a:pt x="15717" y="6450"/>
                    <a:pt x="15740" y="6426"/>
                    <a:pt x="15788" y="6415"/>
                  </a:cubicBezTo>
                  <a:cubicBezTo>
                    <a:pt x="15836" y="6403"/>
                    <a:pt x="15883" y="6400"/>
                    <a:pt x="15931" y="6400"/>
                  </a:cubicBezTo>
                  <a:close/>
                  <a:moveTo>
                    <a:pt x="28712" y="6075"/>
                  </a:moveTo>
                  <a:cubicBezTo>
                    <a:pt x="28736" y="6075"/>
                    <a:pt x="28760" y="6081"/>
                    <a:pt x="28790" y="6093"/>
                  </a:cubicBezTo>
                  <a:cubicBezTo>
                    <a:pt x="28873" y="6117"/>
                    <a:pt x="28956" y="6176"/>
                    <a:pt x="29016" y="6224"/>
                  </a:cubicBezTo>
                  <a:cubicBezTo>
                    <a:pt x="29063" y="6248"/>
                    <a:pt x="29087" y="6272"/>
                    <a:pt x="29123" y="6295"/>
                  </a:cubicBezTo>
                  <a:cubicBezTo>
                    <a:pt x="29206" y="6367"/>
                    <a:pt x="29313" y="6450"/>
                    <a:pt x="29409" y="6534"/>
                  </a:cubicBezTo>
                  <a:lnTo>
                    <a:pt x="29421" y="6546"/>
                  </a:lnTo>
                  <a:cubicBezTo>
                    <a:pt x="29433" y="6546"/>
                    <a:pt x="29433" y="6569"/>
                    <a:pt x="29444" y="6569"/>
                  </a:cubicBezTo>
                  <a:cubicBezTo>
                    <a:pt x="29528" y="6605"/>
                    <a:pt x="29599" y="6688"/>
                    <a:pt x="29659" y="6748"/>
                  </a:cubicBezTo>
                  <a:cubicBezTo>
                    <a:pt x="29718" y="6784"/>
                    <a:pt x="29766" y="6867"/>
                    <a:pt x="29825" y="6927"/>
                  </a:cubicBezTo>
                  <a:cubicBezTo>
                    <a:pt x="29873" y="6962"/>
                    <a:pt x="29897" y="7022"/>
                    <a:pt x="29933" y="7069"/>
                  </a:cubicBezTo>
                  <a:cubicBezTo>
                    <a:pt x="29968" y="7141"/>
                    <a:pt x="30004" y="7236"/>
                    <a:pt x="30016" y="7308"/>
                  </a:cubicBezTo>
                  <a:cubicBezTo>
                    <a:pt x="30016" y="7327"/>
                    <a:pt x="30016" y="7346"/>
                    <a:pt x="30003" y="7346"/>
                  </a:cubicBezTo>
                  <a:cubicBezTo>
                    <a:pt x="30000" y="7346"/>
                    <a:pt x="29997" y="7345"/>
                    <a:pt x="29992" y="7343"/>
                  </a:cubicBezTo>
                  <a:cubicBezTo>
                    <a:pt x="29992" y="7379"/>
                    <a:pt x="29992" y="7427"/>
                    <a:pt x="29968" y="7474"/>
                  </a:cubicBezTo>
                  <a:cubicBezTo>
                    <a:pt x="29956" y="7498"/>
                    <a:pt x="29956" y="7522"/>
                    <a:pt x="29945" y="7546"/>
                  </a:cubicBezTo>
                  <a:cubicBezTo>
                    <a:pt x="29945" y="7558"/>
                    <a:pt x="29933" y="7558"/>
                    <a:pt x="29933" y="7581"/>
                  </a:cubicBezTo>
                  <a:cubicBezTo>
                    <a:pt x="29909" y="7605"/>
                    <a:pt x="29897" y="7617"/>
                    <a:pt x="29885" y="7653"/>
                  </a:cubicBezTo>
                  <a:cubicBezTo>
                    <a:pt x="29873" y="7677"/>
                    <a:pt x="29837" y="7700"/>
                    <a:pt x="29825" y="7712"/>
                  </a:cubicBezTo>
                  <a:cubicBezTo>
                    <a:pt x="29790" y="7724"/>
                    <a:pt x="29778" y="7724"/>
                    <a:pt x="29754" y="7736"/>
                  </a:cubicBezTo>
                  <a:lnTo>
                    <a:pt x="29730" y="7736"/>
                  </a:lnTo>
                  <a:cubicBezTo>
                    <a:pt x="29718" y="7760"/>
                    <a:pt x="29706" y="7772"/>
                    <a:pt x="29694" y="7772"/>
                  </a:cubicBezTo>
                  <a:cubicBezTo>
                    <a:pt x="29694" y="7784"/>
                    <a:pt x="29671" y="7796"/>
                    <a:pt x="29659" y="7819"/>
                  </a:cubicBezTo>
                  <a:cubicBezTo>
                    <a:pt x="29611" y="7855"/>
                    <a:pt x="29540" y="7903"/>
                    <a:pt x="29480" y="7903"/>
                  </a:cubicBezTo>
                  <a:lnTo>
                    <a:pt x="29349" y="7903"/>
                  </a:lnTo>
                  <a:cubicBezTo>
                    <a:pt x="29302" y="7891"/>
                    <a:pt x="29266" y="7879"/>
                    <a:pt x="29230" y="7855"/>
                  </a:cubicBezTo>
                  <a:cubicBezTo>
                    <a:pt x="29183" y="7843"/>
                    <a:pt x="29147" y="7819"/>
                    <a:pt x="29123" y="7784"/>
                  </a:cubicBezTo>
                  <a:cubicBezTo>
                    <a:pt x="29087" y="7772"/>
                    <a:pt x="29075" y="7736"/>
                    <a:pt x="29052" y="7724"/>
                  </a:cubicBezTo>
                  <a:cubicBezTo>
                    <a:pt x="28968" y="7665"/>
                    <a:pt x="28932" y="7593"/>
                    <a:pt x="28873" y="7534"/>
                  </a:cubicBezTo>
                  <a:cubicBezTo>
                    <a:pt x="28813" y="7462"/>
                    <a:pt x="28766" y="7379"/>
                    <a:pt x="28706" y="7308"/>
                  </a:cubicBezTo>
                  <a:cubicBezTo>
                    <a:pt x="28611" y="7177"/>
                    <a:pt x="28540" y="7046"/>
                    <a:pt x="28468" y="6891"/>
                  </a:cubicBezTo>
                  <a:cubicBezTo>
                    <a:pt x="28432" y="6831"/>
                    <a:pt x="28409" y="6760"/>
                    <a:pt x="28397" y="6688"/>
                  </a:cubicBezTo>
                  <a:cubicBezTo>
                    <a:pt x="28373" y="6605"/>
                    <a:pt x="28361" y="6546"/>
                    <a:pt x="28361" y="6474"/>
                  </a:cubicBezTo>
                  <a:cubicBezTo>
                    <a:pt x="28361" y="6450"/>
                    <a:pt x="28373" y="6415"/>
                    <a:pt x="28373" y="6391"/>
                  </a:cubicBezTo>
                  <a:cubicBezTo>
                    <a:pt x="28397" y="6343"/>
                    <a:pt x="28409" y="6307"/>
                    <a:pt x="28421" y="6272"/>
                  </a:cubicBezTo>
                  <a:cubicBezTo>
                    <a:pt x="28432" y="6224"/>
                    <a:pt x="28480" y="6176"/>
                    <a:pt x="28528" y="6153"/>
                  </a:cubicBezTo>
                  <a:cubicBezTo>
                    <a:pt x="28551" y="6117"/>
                    <a:pt x="28599" y="6105"/>
                    <a:pt x="28635" y="6093"/>
                  </a:cubicBezTo>
                  <a:cubicBezTo>
                    <a:pt x="28665" y="6081"/>
                    <a:pt x="28688" y="6075"/>
                    <a:pt x="28712" y="6075"/>
                  </a:cubicBezTo>
                  <a:close/>
                  <a:moveTo>
                    <a:pt x="20466" y="1"/>
                  </a:moveTo>
                  <a:cubicBezTo>
                    <a:pt x="20176" y="1"/>
                    <a:pt x="19906" y="19"/>
                    <a:pt x="19646" y="57"/>
                  </a:cubicBezTo>
                  <a:cubicBezTo>
                    <a:pt x="19241" y="116"/>
                    <a:pt x="18836" y="223"/>
                    <a:pt x="18407" y="330"/>
                  </a:cubicBezTo>
                  <a:cubicBezTo>
                    <a:pt x="18229" y="378"/>
                    <a:pt x="18050" y="438"/>
                    <a:pt x="17824" y="521"/>
                  </a:cubicBezTo>
                  <a:cubicBezTo>
                    <a:pt x="17562" y="628"/>
                    <a:pt x="17324" y="735"/>
                    <a:pt x="17098" y="831"/>
                  </a:cubicBezTo>
                  <a:cubicBezTo>
                    <a:pt x="16752" y="997"/>
                    <a:pt x="16395" y="1188"/>
                    <a:pt x="15967" y="1450"/>
                  </a:cubicBezTo>
                  <a:lnTo>
                    <a:pt x="15895" y="1485"/>
                  </a:lnTo>
                  <a:cubicBezTo>
                    <a:pt x="15728" y="1581"/>
                    <a:pt x="15562" y="1688"/>
                    <a:pt x="15407" y="1783"/>
                  </a:cubicBezTo>
                  <a:lnTo>
                    <a:pt x="15347" y="1819"/>
                  </a:lnTo>
                  <a:cubicBezTo>
                    <a:pt x="15288" y="1866"/>
                    <a:pt x="15205" y="1926"/>
                    <a:pt x="15133" y="1962"/>
                  </a:cubicBezTo>
                  <a:lnTo>
                    <a:pt x="15002" y="2057"/>
                  </a:lnTo>
                  <a:cubicBezTo>
                    <a:pt x="14907" y="2116"/>
                    <a:pt x="14824" y="2188"/>
                    <a:pt x="14728" y="2259"/>
                  </a:cubicBezTo>
                  <a:cubicBezTo>
                    <a:pt x="14419" y="2533"/>
                    <a:pt x="14073" y="2831"/>
                    <a:pt x="13764" y="3140"/>
                  </a:cubicBezTo>
                  <a:lnTo>
                    <a:pt x="13752" y="3152"/>
                  </a:lnTo>
                  <a:cubicBezTo>
                    <a:pt x="13454" y="3450"/>
                    <a:pt x="13145" y="3771"/>
                    <a:pt x="12859" y="4093"/>
                  </a:cubicBezTo>
                  <a:cubicBezTo>
                    <a:pt x="12549" y="4462"/>
                    <a:pt x="12228" y="4867"/>
                    <a:pt x="11930" y="5272"/>
                  </a:cubicBezTo>
                  <a:lnTo>
                    <a:pt x="11859" y="5379"/>
                  </a:lnTo>
                  <a:cubicBezTo>
                    <a:pt x="11657" y="5676"/>
                    <a:pt x="11430" y="5986"/>
                    <a:pt x="11240" y="6307"/>
                  </a:cubicBezTo>
                  <a:cubicBezTo>
                    <a:pt x="11204" y="6367"/>
                    <a:pt x="11156" y="6426"/>
                    <a:pt x="11133" y="6486"/>
                  </a:cubicBezTo>
                  <a:cubicBezTo>
                    <a:pt x="10930" y="6819"/>
                    <a:pt x="10740" y="7141"/>
                    <a:pt x="10597" y="7486"/>
                  </a:cubicBezTo>
                  <a:lnTo>
                    <a:pt x="10585" y="7522"/>
                  </a:lnTo>
                  <a:cubicBezTo>
                    <a:pt x="10454" y="7772"/>
                    <a:pt x="10359" y="8022"/>
                    <a:pt x="10263" y="8272"/>
                  </a:cubicBezTo>
                  <a:cubicBezTo>
                    <a:pt x="10204" y="8474"/>
                    <a:pt x="10144" y="8665"/>
                    <a:pt x="10073" y="8927"/>
                  </a:cubicBezTo>
                  <a:cubicBezTo>
                    <a:pt x="9966" y="9332"/>
                    <a:pt x="9835" y="9784"/>
                    <a:pt x="9716" y="10213"/>
                  </a:cubicBezTo>
                  <a:cubicBezTo>
                    <a:pt x="9656" y="10451"/>
                    <a:pt x="9585" y="10689"/>
                    <a:pt x="9525" y="10939"/>
                  </a:cubicBezTo>
                  <a:cubicBezTo>
                    <a:pt x="9418" y="10796"/>
                    <a:pt x="9335" y="10677"/>
                    <a:pt x="9228" y="10570"/>
                  </a:cubicBezTo>
                  <a:cubicBezTo>
                    <a:pt x="9097" y="10415"/>
                    <a:pt x="8942" y="10272"/>
                    <a:pt x="8763" y="10141"/>
                  </a:cubicBezTo>
                  <a:cubicBezTo>
                    <a:pt x="8454" y="9879"/>
                    <a:pt x="8120" y="9701"/>
                    <a:pt x="7799" y="9617"/>
                  </a:cubicBezTo>
                  <a:cubicBezTo>
                    <a:pt x="7560" y="9556"/>
                    <a:pt x="7325" y="9526"/>
                    <a:pt x="7101" y="9526"/>
                  </a:cubicBezTo>
                  <a:cubicBezTo>
                    <a:pt x="6846" y="9526"/>
                    <a:pt x="6604" y="9565"/>
                    <a:pt x="6382" y="9641"/>
                  </a:cubicBezTo>
                  <a:cubicBezTo>
                    <a:pt x="6132" y="9748"/>
                    <a:pt x="5906" y="9867"/>
                    <a:pt x="5715" y="9998"/>
                  </a:cubicBezTo>
                  <a:cubicBezTo>
                    <a:pt x="5608" y="10082"/>
                    <a:pt x="5489" y="10165"/>
                    <a:pt x="5358" y="10284"/>
                  </a:cubicBezTo>
                  <a:cubicBezTo>
                    <a:pt x="5227" y="10403"/>
                    <a:pt x="5072" y="10558"/>
                    <a:pt x="4941" y="10737"/>
                  </a:cubicBezTo>
                  <a:lnTo>
                    <a:pt x="4906" y="10772"/>
                  </a:lnTo>
                  <a:lnTo>
                    <a:pt x="4644" y="11129"/>
                  </a:lnTo>
                  <a:cubicBezTo>
                    <a:pt x="4584" y="11201"/>
                    <a:pt x="4525" y="11296"/>
                    <a:pt x="4477" y="11368"/>
                  </a:cubicBezTo>
                  <a:lnTo>
                    <a:pt x="4453" y="11415"/>
                  </a:lnTo>
                  <a:cubicBezTo>
                    <a:pt x="4346" y="11570"/>
                    <a:pt x="4239" y="11725"/>
                    <a:pt x="4120" y="11939"/>
                  </a:cubicBezTo>
                  <a:lnTo>
                    <a:pt x="4072" y="12010"/>
                  </a:lnTo>
                  <a:cubicBezTo>
                    <a:pt x="3989" y="12177"/>
                    <a:pt x="3882" y="12320"/>
                    <a:pt x="3810" y="12487"/>
                  </a:cubicBezTo>
                  <a:cubicBezTo>
                    <a:pt x="3703" y="12701"/>
                    <a:pt x="3620" y="12903"/>
                    <a:pt x="3513" y="13130"/>
                  </a:cubicBezTo>
                  <a:cubicBezTo>
                    <a:pt x="3275" y="13654"/>
                    <a:pt x="3120" y="14058"/>
                    <a:pt x="3001" y="14451"/>
                  </a:cubicBezTo>
                  <a:cubicBezTo>
                    <a:pt x="2917" y="14797"/>
                    <a:pt x="2810" y="15142"/>
                    <a:pt x="2727" y="15463"/>
                  </a:cubicBezTo>
                  <a:lnTo>
                    <a:pt x="2667" y="15654"/>
                  </a:lnTo>
                  <a:cubicBezTo>
                    <a:pt x="2632" y="15773"/>
                    <a:pt x="2584" y="15892"/>
                    <a:pt x="2560" y="16011"/>
                  </a:cubicBezTo>
                  <a:cubicBezTo>
                    <a:pt x="2465" y="16261"/>
                    <a:pt x="2393" y="16547"/>
                    <a:pt x="2334" y="16821"/>
                  </a:cubicBezTo>
                  <a:cubicBezTo>
                    <a:pt x="2322" y="16904"/>
                    <a:pt x="2286" y="16999"/>
                    <a:pt x="2274" y="17083"/>
                  </a:cubicBezTo>
                  <a:cubicBezTo>
                    <a:pt x="2262" y="17202"/>
                    <a:pt x="2227" y="17333"/>
                    <a:pt x="2203" y="17452"/>
                  </a:cubicBezTo>
                  <a:cubicBezTo>
                    <a:pt x="2155" y="17666"/>
                    <a:pt x="2096" y="17880"/>
                    <a:pt x="2036" y="18059"/>
                  </a:cubicBezTo>
                  <a:cubicBezTo>
                    <a:pt x="1965" y="18249"/>
                    <a:pt x="1905" y="18452"/>
                    <a:pt x="1834" y="18666"/>
                  </a:cubicBezTo>
                  <a:cubicBezTo>
                    <a:pt x="1751" y="18845"/>
                    <a:pt x="1691" y="19035"/>
                    <a:pt x="1631" y="19226"/>
                  </a:cubicBezTo>
                  <a:cubicBezTo>
                    <a:pt x="1441" y="19857"/>
                    <a:pt x="1262" y="20464"/>
                    <a:pt x="1084" y="21071"/>
                  </a:cubicBezTo>
                  <a:cubicBezTo>
                    <a:pt x="1024" y="21285"/>
                    <a:pt x="965" y="21476"/>
                    <a:pt x="905" y="21666"/>
                  </a:cubicBezTo>
                  <a:cubicBezTo>
                    <a:pt x="679" y="22405"/>
                    <a:pt x="488" y="23167"/>
                    <a:pt x="286" y="24191"/>
                  </a:cubicBezTo>
                  <a:cubicBezTo>
                    <a:pt x="167" y="24738"/>
                    <a:pt x="84" y="25203"/>
                    <a:pt x="48" y="25643"/>
                  </a:cubicBezTo>
                  <a:cubicBezTo>
                    <a:pt x="24" y="25774"/>
                    <a:pt x="12" y="25941"/>
                    <a:pt x="0" y="26179"/>
                  </a:cubicBezTo>
                  <a:lnTo>
                    <a:pt x="0" y="26357"/>
                  </a:lnTo>
                  <a:cubicBezTo>
                    <a:pt x="0" y="26762"/>
                    <a:pt x="84" y="27131"/>
                    <a:pt x="179" y="27560"/>
                  </a:cubicBezTo>
                  <a:cubicBezTo>
                    <a:pt x="191" y="27643"/>
                    <a:pt x="203" y="27715"/>
                    <a:pt x="238" y="27786"/>
                  </a:cubicBezTo>
                  <a:cubicBezTo>
                    <a:pt x="250" y="27822"/>
                    <a:pt x="250" y="27858"/>
                    <a:pt x="262" y="27893"/>
                  </a:cubicBezTo>
                  <a:cubicBezTo>
                    <a:pt x="298" y="27953"/>
                    <a:pt x="310" y="28024"/>
                    <a:pt x="346" y="28084"/>
                  </a:cubicBezTo>
                  <a:cubicBezTo>
                    <a:pt x="346" y="28120"/>
                    <a:pt x="357" y="28143"/>
                    <a:pt x="369" y="28179"/>
                  </a:cubicBezTo>
                  <a:cubicBezTo>
                    <a:pt x="465" y="28393"/>
                    <a:pt x="548" y="28620"/>
                    <a:pt x="667" y="28858"/>
                  </a:cubicBezTo>
                  <a:cubicBezTo>
                    <a:pt x="762" y="29024"/>
                    <a:pt x="846" y="29215"/>
                    <a:pt x="965" y="29394"/>
                  </a:cubicBezTo>
                  <a:cubicBezTo>
                    <a:pt x="1143" y="29667"/>
                    <a:pt x="1298" y="29870"/>
                    <a:pt x="1453" y="30048"/>
                  </a:cubicBezTo>
                  <a:cubicBezTo>
                    <a:pt x="1608" y="30215"/>
                    <a:pt x="1774" y="30382"/>
                    <a:pt x="1953" y="30560"/>
                  </a:cubicBezTo>
                  <a:cubicBezTo>
                    <a:pt x="2084" y="30691"/>
                    <a:pt x="2227" y="30810"/>
                    <a:pt x="2370" y="30929"/>
                  </a:cubicBezTo>
                  <a:lnTo>
                    <a:pt x="2441" y="30989"/>
                  </a:lnTo>
                  <a:cubicBezTo>
                    <a:pt x="2632" y="31156"/>
                    <a:pt x="2822" y="31299"/>
                    <a:pt x="3048" y="31465"/>
                  </a:cubicBezTo>
                  <a:cubicBezTo>
                    <a:pt x="3298" y="31644"/>
                    <a:pt x="3572" y="31822"/>
                    <a:pt x="3822" y="32001"/>
                  </a:cubicBezTo>
                  <a:cubicBezTo>
                    <a:pt x="3917" y="32061"/>
                    <a:pt x="4013" y="32132"/>
                    <a:pt x="4108" y="32192"/>
                  </a:cubicBezTo>
                  <a:lnTo>
                    <a:pt x="4596" y="32501"/>
                  </a:lnTo>
                  <a:lnTo>
                    <a:pt x="4691" y="32561"/>
                  </a:lnTo>
                  <a:cubicBezTo>
                    <a:pt x="4822" y="32644"/>
                    <a:pt x="4953" y="32727"/>
                    <a:pt x="5072" y="32823"/>
                  </a:cubicBezTo>
                  <a:lnTo>
                    <a:pt x="5203" y="32906"/>
                  </a:lnTo>
                  <a:lnTo>
                    <a:pt x="5239" y="32918"/>
                  </a:lnTo>
                  <a:cubicBezTo>
                    <a:pt x="5584" y="33156"/>
                    <a:pt x="5953" y="33418"/>
                    <a:pt x="6334" y="33596"/>
                  </a:cubicBezTo>
                  <a:cubicBezTo>
                    <a:pt x="6477" y="33668"/>
                    <a:pt x="6620" y="33727"/>
                    <a:pt x="6751" y="33787"/>
                  </a:cubicBezTo>
                  <a:cubicBezTo>
                    <a:pt x="7013" y="33894"/>
                    <a:pt x="7275" y="34013"/>
                    <a:pt x="7525" y="34144"/>
                  </a:cubicBezTo>
                  <a:cubicBezTo>
                    <a:pt x="7966" y="34370"/>
                    <a:pt x="8382" y="34585"/>
                    <a:pt x="8692" y="34763"/>
                  </a:cubicBezTo>
                  <a:cubicBezTo>
                    <a:pt x="9132" y="35001"/>
                    <a:pt x="9525" y="35216"/>
                    <a:pt x="9871" y="35418"/>
                  </a:cubicBezTo>
                  <a:lnTo>
                    <a:pt x="9966" y="35478"/>
                  </a:lnTo>
                  <a:cubicBezTo>
                    <a:pt x="10311" y="35680"/>
                    <a:pt x="10668" y="35882"/>
                    <a:pt x="11025" y="36073"/>
                  </a:cubicBezTo>
                  <a:cubicBezTo>
                    <a:pt x="11490" y="36311"/>
                    <a:pt x="11966" y="36513"/>
                    <a:pt x="12383" y="36656"/>
                  </a:cubicBezTo>
                  <a:cubicBezTo>
                    <a:pt x="12633" y="36764"/>
                    <a:pt x="12919" y="36823"/>
                    <a:pt x="13228" y="36871"/>
                  </a:cubicBezTo>
                  <a:lnTo>
                    <a:pt x="13300" y="36883"/>
                  </a:lnTo>
                  <a:cubicBezTo>
                    <a:pt x="13426" y="36892"/>
                    <a:pt x="13546" y="36914"/>
                    <a:pt x="13664" y="36914"/>
                  </a:cubicBezTo>
                  <a:cubicBezTo>
                    <a:pt x="13701" y="36914"/>
                    <a:pt x="13739" y="36912"/>
                    <a:pt x="13776" y="36906"/>
                  </a:cubicBezTo>
                  <a:cubicBezTo>
                    <a:pt x="13943" y="36894"/>
                    <a:pt x="14121" y="36883"/>
                    <a:pt x="14300" y="36835"/>
                  </a:cubicBezTo>
                  <a:cubicBezTo>
                    <a:pt x="14609" y="36764"/>
                    <a:pt x="14943" y="36633"/>
                    <a:pt x="15252" y="36430"/>
                  </a:cubicBezTo>
                  <a:cubicBezTo>
                    <a:pt x="15371" y="36371"/>
                    <a:pt x="15478" y="36299"/>
                    <a:pt x="15586" y="36228"/>
                  </a:cubicBezTo>
                  <a:lnTo>
                    <a:pt x="15621" y="36192"/>
                  </a:lnTo>
                  <a:cubicBezTo>
                    <a:pt x="15728" y="36121"/>
                    <a:pt x="15836" y="36049"/>
                    <a:pt x="15919" y="35978"/>
                  </a:cubicBezTo>
                  <a:cubicBezTo>
                    <a:pt x="15955" y="35942"/>
                    <a:pt x="16002" y="35918"/>
                    <a:pt x="16026" y="35882"/>
                  </a:cubicBezTo>
                  <a:cubicBezTo>
                    <a:pt x="16264" y="35704"/>
                    <a:pt x="16455" y="35454"/>
                    <a:pt x="16633" y="35216"/>
                  </a:cubicBezTo>
                  <a:cubicBezTo>
                    <a:pt x="16860" y="34918"/>
                    <a:pt x="17026" y="34608"/>
                    <a:pt x="17145" y="34275"/>
                  </a:cubicBezTo>
                  <a:cubicBezTo>
                    <a:pt x="17205" y="34108"/>
                    <a:pt x="17252" y="33977"/>
                    <a:pt x="17264" y="33858"/>
                  </a:cubicBezTo>
                  <a:cubicBezTo>
                    <a:pt x="17276" y="33692"/>
                    <a:pt x="17324" y="33501"/>
                    <a:pt x="17324" y="33311"/>
                  </a:cubicBezTo>
                  <a:lnTo>
                    <a:pt x="17324" y="33204"/>
                  </a:lnTo>
                  <a:cubicBezTo>
                    <a:pt x="17324" y="33061"/>
                    <a:pt x="17312" y="32918"/>
                    <a:pt x="17288" y="32775"/>
                  </a:cubicBezTo>
                  <a:lnTo>
                    <a:pt x="17288" y="32775"/>
                  </a:lnTo>
                  <a:cubicBezTo>
                    <a:pt x="17562" y="32954"/>
                    <a:pt x="17860" y="33120"/>
                    <a:pt x="18145" y="33275"/>
                  </a:cubicBezTo>
                  <a:cubicBezTo>
                    <a:pt x="18443" y="33454"/>
                    <a:pt x="18824" y="33668"/>
                    <a:pt x="19229" y="33870"/>
                  </a:cubicBezTo>
                  <a:cubicBezTo>
                    <a:pt x="19419" y="33966"/>
                    <a:pt x="19658" y="34085"/>
                    <a:pt x="19884" y="34192"/>
                  </a:cubicBezTo>
                  <a:cubicBezTo>
                    <a:pt x="20086" y="34287"/>
                    <a:pt x="20312" y="34382"/>
                    <a:pt x="20527" y="34466"/>
                  </a:cubicBezTo>
                  <a:cubicBezTo>
                    <a:pt x="21015" y="34680"/>
                    <a:pt x="21503" y="34847"/>
                    <a:pt x="21872" y="34978"/>
                  </a:cubicBezTo>
                  <a:cubicBezTo>
                    <a:pt x="22622" y="35228"/>
                    <a:pt x="23456" y="35442"/>
                    <a:pt x="24372" y="35597"/>
                  </a:cubicBezTo>
                  <a:cubicBezTo>
                    <a:pt x="25349" y="35775"/>
                    <a:pt x="26277" y="35930"/>
                    <a:pt x="27230" y="35978"/>
                  </a:cubicBezTo>
                  <a:cubicBezTo>
                    <a:pt x="27284" y="35981"/>
                    <a:pt x="27337" y="35982"/>
                    <a:pt x="27390" y="35982"/>
                  </a:cubicBezTo>
                  <a:cubicBezTo>
                    <a:pt x="27535" y="35982"/>
                    <a:pt x="27677" y="35971"/>
                    <a:pt x="27825" y="35954"/>
                  </a:cubicBezTo>
                  <a:cubicBezTo>
                    <a:pt x="28349" y="35918"/>
                    <a:pt x="28813" y="35859"/>
                    <a:pt x="29278" y="35716"/>
                  </a:cubicBezTo>
                  <a:cubicBezTo>
                    <a:pt x="29671" y="35597"/>
                    <a:pt x="30004" y="35466"/>
                    <a:pt x="30290" y="35299"/>
                  </a:cubicBezTo>
                  <a:cubicBezTo>
                    <a:pt x="30552" y="35144"/>
                    <a:pt x="30837" y="34942"/>
                    <a:pt x="31099" y="34728"/>
                  </a:cubicBezTo>
                  <a:cubicBezTo>
                    <a:pt x="31385" y="34501"/>
                    <a:pt x="31599" y="34287"/>
                    <a:pt x="31754" y="34073"/>
                  </a:cubicBezTo>
                  <a:cubicBezTo>
                    <a:pt x="31980" y="33775"/>
                    <a:pt x="32159" y="33537"/>
                    <a:pt x="32290" y="33251"/>
                  </a:cubicBezTo>
                  <a:cubicBezTo>
                    <a:pt x="32469" y="32858"/>
                    <a:pt x="32588" y="32549"/>
                    <a:pt x="32647" y="32251"/>
                  </a:cubicBezTo>
                  <a:cubicBezTo>
                    <a:pt x="32707" y="31941"/>
                    <a:pt x="32742" y="31668"/>
                    <a:pt x="32754" y="31418"/>
                  </a:cubicBezTo>
                  <a:lnTo>
                    <a:pt x="32754" y="31346"/>
                  </a:lnTo>
                  <a:cubicBezTo>
                    <a:pt x="32766" y="31239"/>
                    <a:pt x="32766" y="31120"/>
                    <a:pt x="32766" y="31013"/>
                  </a:cubicBezTo>
                  <a:cubicBezTo>
                    <a:pt x="32766" y="30929"/>
                    <a:pt x="32754" y="30834"/>
                    <a:pt x="32754" y="30763"/>
                  </a:cubicBezTo>
                  <a:cubicBezTo>
                    <a:pt x="32742" y="30501"/>
                    <a:pt x="32707" y="30263"/>
                    <a:pt x="32671" y="30036"/>
                  </a:cubicBezTo>
                  <a:lnTo>
                    <a:pt x="32671" y="30036"/>
                  </a:lnTo>
                  <a:cubicBezTo>
                    <a:pt x="32802" y="30084"/>
                    <a:pt x="32945" y="30108"/>
                    <a:pt x="33088" y="30156"/>
                  </a:cubicBezTo>
                  <a:cubicBezTo>
                    <a:pt x="33207" y="30179"/>
                    <a:pt x="33302" y="30215"/>
                    <a:pt x="33421" y="30239"/>
                  </a:cubicBezTo>
                  <a:cubicBezTo>
                    <a:pt x="33469" y="30263"/>
                    <a:pt x="33528" y="30275"/>
                    <a:pt x="33576" y="30287"/>
                  </a:cubicBezTo>
                  <a:lnTo>
                    <a:pt x="33885" y="30382"/>
                  </a:lnTo>
                  <a:lnTo>
                    <a:pt x="33981" y="30394"/>
                  </a:lnTo>
                  <a:lnTo>
                    <a:pt x="34433" y="30501"/>
                  </a:lnTo>
                  <a:cubicBezTo>
                    <a:pt x="34576" y="30525"/>
                    <a:pt x="34719" y="30560"/>
                    <a:pt x="34898" y="30584"/>
                  </a:cubicBezTo>
                  <a:cubicBezTo>
                    <a:pt x="35124" y="30632"/>
                    <a:pt x="35386" y="30656"/>
                    <a:pt x="35648" y="30679"/>
                  </a:cubicBezTo>
                  <a:cubicBezTo>
                    <a:pt x="35767" y="30685"/>
                    <a:pt x="35880" y="30688"/>
                    <a:pt x="35991" y="30688"/>
                  </a:cubicBezTo>
                  <a:cubicBezTo>
                    <a:pt x="36103" y="30688"/>
                    <a:pt x="36213" y="30685"/>
                    <a:pt x="36326" y="30679"/>
                  </a:cubicBezTo>
                  <a:cubicBezTo>
                    <a:pt x="36541" y="30656"/>
                    <a:pt x="36791" y="30632"/>
                    <a:pt x="37041" y="30584"/>
                  </a:cubicBezTo>
                  <a:cubicBezTo>
                    <a:pt x="37207" y="30560"/>
                    <a:pt x="37386" y="30525"/>
                    <a:pt x="37553" y="30501"/>
                  </a:cubicBezTo>
                  <a:lnTo>
                    <a:pt x="37565" y="30501"/>
                  </a:lnTo>
                  <a:cubicBezTo>
                    <a:pt x="37684" y="30477"/>
                    <a:pt x="37791" y="30453"/>
                    <a:pt x="37886" y="30417"/>
                  </a:cubicBezTo>
                  <a:cubicBezTo>
                    <a:pt x="37934" y="30406"/>
                    <a:pt x="37993" y="30394"/>
                    <a:pt x="38041" y="30382"/>
                  </a:cubicBezTo>
                  <a:cubicBezTo>
                    <a:pt x="38112" y="30358"/>
                    <a:pt x="38172" y="30334"/>
                    <a:pt x="38243" y="30322"/>
                  </a:cubicBezTo>
                  <a:cubicBezTo>
                    <a:pt x="38279" y="30298"/>
                    <a:pt x="38303" y="30298"/>
                    <a:pt x="38338" y="30287"/>
                  </a:cubicBezTo>
                  <a:cubicBezTo>
                    <a:pt x="38481" y="30239"/>
                    <a:pt x="38648" y="30203"/>
                    <a:pt x="38803" y="30144"/>
                  </a:cubicBezTo>
                  <a:cubicBezTo>
                    <a:pt x="39124" y="30001"/>
                    <a:pt x="39458" y="29870"/>
                    <a:pt x="39755" y="29644"/>
                  </a:cubicBezTo>
                  <a:lnTo>
                    <a:pt x="39791" y="29620"/>
                  </a:lnTo>
                  <a:cubicBezTo>
                    <a:pt x="39910" y="29525"/>
                    <a:pt x="40053" y="29429"/>
                    <a:pt x="40148" y="29322"/>
                  </a:cubicBezTo>
                  <a:cubicBezTo>
                    <a:pt x="40291" y="29191"/>
                    <a:pt x="40386" y="29072"/>
                    <a:pt x="40493" y="28917"/>
                  </a:cubicBezTo>
                  <a:cubicBezTo>
                    <a:pt x="40684" y="28667"/>
                    <a:pt x="40839" y="28370"/>
                    <a:pt x="40982" y="27965"/>
                  </a:cubicBezTo>
                  <a:cubicBezTo>
                    <a:pt x="41089" y="27679"/>
                    <a:pt x="41148" y="27381"/>
                    <a:pt x="41196" y="27084"/>
                  </a:cubicBezTo>
                  <a:cubicBezTo>
                    <a:pt x="41220" y="26881"/>
                    <a:pt x="41255" y="26655"/>
                    <a:pt x="41255" y="26453"/>
                  </a:cubicBezTo>
                  <a:lnTo>
                    <a:pt x="41255" y="26369"/>
                  </a:lnTo>
                  <a:cubicBezTo>
                    <a:pt x="41255" y="26238"/>
                    <a:pt x="41255" y="26107"/>
                    <a:pt x="41244" y="25988"/>
                  </a:cubicBezTo>
                  <a:cubicBezTo>
                    <a:pt x="41220" y="25810"/>
                    <a:pt x="41208" y="25631"/>
                    <a:pt x="41184" y="25453"/>
                  </a:cubicBezTo>
                  <a:lnTo>
                    <a:pt x="41160" y="25381"/>
                  </a:lnTo>
                  <a:cubicBezTo>
                    <a:pt x="41148" y="25345"/>
                    <a:pt x="41148" y="25322"/>
                    <a:pt x="41148" y="25286"/>
                  </a:cubicBezTo>
                  <a:cubicBezTo>
                    <a:pt x="41148" y="25226"/>
                    <a:pt x="41136" y="25155"/>
                    <a:pt x="41113" y="25084"/>
                  </a:cubicBezTo>
                  <a:lnTo>
                    <a:pt x="41077" y="24881"/>
                  </a:lnTo>
                  <a:lnTo>
                    <a:pt x="41029" y="24691"/>
                  </a:lnTo>
                  <a:cubicBezTo>
                    <a:pt x="41017" y="24619"/>
                    <a:pt x="40982" y="24548"/>
                    <a:pt x="40970" y="24464"/>
                  </a:cubicBezTo>
                  <a:lnTo>
                    <a:pt x="40958" y="24405"/>
                  </a:lnTo>
                  <a:cubicBezTo>
                    <a:pt x="40958" y="24381"/>
                    <a:pt x="40946" y="24369"/>
                    <a:pt x="40946" y="24333"/>
                  </a:cubicBezTo>
                  <a:cubicBezTo>
                    <a:pt x="40922" y="24274"/>
                    <a:pt x="40898" y="24214"/>
                    <a:pt x="40886" y="24143"/>
                  </a:cubicBezTo>
                  <a:cubicBezTo>
                    <a:pt x="40803" y="23929"/>
                    <a:pt x="40743" y="23714"/>
                    <a:pt x="40660" y="23500"/>
                  </a:cubicBezTo>
                  <a:cubicBezTo>
                    <a:pt x="40648" y="23452"/>
                    <a:pt x="40613" y="23393"/>
                    <a:pt x="40601" y="23357"/>
                  </a:cubicBezTo>
                  <a:cubicBezTo>
                    <a:pt x="40553" y="23214"/>
                    <a:pt x="40505" y="23095"/>
                    <a:pt x="40446" y="22976"/>
                  </a:cubicBezTo>
                  <a:lnTo>
                    <a:pt x="40327" y="22714"/>
                  </a:lnTo>
                  <a:lnTo>
                    <a:pt x="40291" y="22619"/>
                  </a:lnTo>
                  <a:cubicBezTo>
                    <a:pt x="40208" y="22464"/>
                    <a:pt x="40136" y="22297"/>
                    <a:pt x="40053" y="22143"/>
                  </a:cubicBezTo>
                  <a:lnTo>
                    <a:pt x="39993" y="22024"/>
                  </a:lnTo>
                  <a:cubicBezTo>
                    <a:pt x="39946" y="21964"/>
                    <a:pt x="39910" y="21893"/>
                    <a:pt x="39874" y="21833"/>
                  </a:cubicBezTo>
                  <a:lnTo>
                    <a:pt x="39827" y="21750"/>
                  </a:lnTo>
                  <a:lnTo>
                    <a:pt x="39815" y="21714"/>
                  </a:lnTo>
                  <a:cubicBezTo>
                    <a:pt x="39779" y="21655"/>
                    <a:pt x="39755" y="21595"/>
                    <a:pt x="39708" y="21535"/>
                  </a:cubicBezTo>
                  <a:lnTo>
                    <a:pt x="39648" y="21452"/>
                  </a:lnTo>
                  <a:cubicBezTo>
                    <a:pt x="39589" y="21369"/>
                    <a:pt x="39541" y="21285"/>
                    <a:pt x="39481" y="21214"/>
                  </a:cubicBezTo>
                  <a:lnTo>
                    <a:pt x="39350" y="21035"/>
                  </a:lnTo>
                  <a:cubicBezTo>
                    <a:pt x="39339" y="21000"/>
                    <a:pt x="39303" y="20976"/>
                    <a:pt x="39291" y="20940"/>
                  </a:cubicBezTo>
                  <a:lnTo>
                    <a:pt x="39243" y="20881"/>
                  </a:lnTo>
                  <a:cubicBezTo>
                    <a:pt x="39100" y="20690"/>
                    <a:pt x="38946" y="20476"/>
                    <a:pt x="38767" y="20297"/>
                  </a:cubicBezTo>
                  <a:cubicBezTo>
                    <a:pt x="38481" y="19988"/>
                    <a:pt x="38184" y="19678"/>
                    <a:pt x="37850" y="19392"/>
                  </a:cubicBezTo>
                  <a:cubicBezTo>
                    <a:pt x="37695" y="19273"/>
                    <a:pt x="37553" y="19142"/>
                    <a:pt x="37386" y="19023"/>
                  </a:cubicBezTo>
                  <a:cubicBezTo>
                    <a:pt x="37457" y="18988"/>
                    <a:pt x="37553" y="18964"/>
                    <a:pt x="37624" y="18928"/>
                  </a:cubicBezTo>
                  <a:cubicBezTo>
                    <a:pt x="37803" y="18857"/>
                    <a:pt x="37969" y="18797"/>
                    <a:pt x="38124" y="18737"/>
                  </a:cubicBezTo>
                  <a:cubicBezTo>
                    <a:pt x="38386" y="18654"/>
                    <a:pt x="38636" y="18547"/>
                    <a:pt x="38886" y="18428"/>
                  </a:cubicBezTo>
                  <a:cubicBezTo>
                    <a:pt x="39053" y="18356"/>
                    <a:pt x="39231" y="18261"/>
                    <a:pt x="39398" y="18178"/>
                  </a:cubicBezTo>
                  <a:lnTo>
                    <a:pt x="39410" y="18154"/>
                  </a:lnTo>
                  <a:cubicBezTo>
                    <a:pt x="39589" y="18059"/>
                    <a:pt x="39767" y="17952"/>
                    <a:pt x="39946" y="17833"/>
                  </a:cubicBezTo>
                  <a:cubicBezTo>
                    <a:pt x="40184" y="17666"/>
                    <a:pt x="40410" y="17499"/>
                    <a:pt x="40613" y="17344"/>
                  </a:cubicBezTo>
                  <a:cubicBezTo>
                    <a:pt x="40779" y="17202"/>
                    <a:pt x="40946" y="17071"/>
                    <a:pt x="41101" y="16892"/>
                  </a:cubicBezTo>
                  <a:lnTo>
                    <a:pt x="41124" y="16880"/>
                  </a:lnTo>
                  <a:cubicBezTo>
                    <a:pt x="41303" y="16702"/>
                    <a:pt x="41494" y="16511"/>
                    <a:pt x="41625" y="16297"/>
                  </a:cubicBezTo>
                  <a:cubicBezTo>
                    <a:pt x="41672" y="16213"/>
                    <a:pt x="41732" y="16118"/>
                    <a:pt x="41779" y="15999"/>
                  </a:cubicBezTo>
                  <a:cubicBezTo>
                    <a:pt x="41815" y="15892"/>
                    <a:pt x="41863" y="15797"/>
                    <a:pt x="41875" y="15689"/>
                  </a:cubicBezTo>
                  <a:cubicBezTo>
                    <a:pt x="41898" y="15570"/>
                    <a:pt x="41910" y="15451"/>
                    <a:pt x="41910" y="15344"/>
                  </a:cubicBezTo>
                  <a:cubicBezTo>
                    <a:pt x="41910" y="15225"/>
                    <a:pt x="41875" y="15106"/>
                    <a:pt x="41851" y="14999"/>
                  </a:cubicBezTo>
                  <a:cubicBezTo>
                    <a:pt x="41779" y="14797"/>
                    <a:pt x="41660" y="14606"/>
                    <a:pt x="41505" y="14427"/>
                  </a:cubicBezTo>
                  <a:cubicBezTo>
                    <a:pt x="41375" y="14261"/>
                    <a:pt x="41184" y="14154"/>
                    <a:pt x="41029" y="14082"/>
                  </a:cubicBezTo>
                  <a:cubicBezTo>
                    <a:pt x="40839" y="13987"/>
                    <a:pt x="40672" y="13927"/>
                    <a:pt x="40493" y="13904"/>
                  </a:cubicBezTo>
                  <a:cubicBezTo>
                    <a:pt x="40374" y="13892"/>
                    <a:pt x="40243" y="13856"/>
                    <a:pt x="40077" y="13844"/>
                  </a:cubicBezTo>
                  <a:cubicBezTo>
                    <a:pt x="39978" y="13836"/>
                    <a:pt x="39868" y="13822"/>
                    <a:pt x="39759" y="13822"/>
                  </a:cubicBezTo>
                  <a:cubicBezTo>
                    <a:pt x="39710" y="13822"/>
                    <a:pt x="39660" y="13825"/>
                    <a:pt x="39612" y="13832"/>
                  </a:cubicBezTo>
                  <a:cubicBezTo>
                    <a:pt x="39458" y="13844"/>
                    <a:pt x="39291" y="13868"/>
                    <a:pt x="39124" y="13880"/>
                  </a:cubicBezTo>
                  <a:lnTo>
                    <a:pt x="39053" y="13904"/>
                  </a:lnTo>
                  <a:cubicBezTo>
                    <a:pt x="38565" y="13963"/>
                    <a:pt x="38148" y="14035"/>
                    <a:pt x="37755" y="14130"/>
                  </a:cubicBezTo>
                  <a:cubicBezTo>
                    <a:pt x="37350" y="14213"/>
                    <a:pt x="36969" y="14368"/>
                    <a:pt x="36600" y="14499"/>
                  </a:cubicBezTo>
                  <a:lnTo>
                    <a:pt x="36564" y="14511"/>
                  </a:lnTo>
                  <a:cubicBezTo>
                    <a:pt x="36422" y="14570"/>
                    <a:pt x="36279" y="14618"/>
                    <a:pt x="36136" y="14677"/>
                  </a:cubicBezTo>
                  <a:lnTo>
                    <a:pt x="36148" y="14666"/>
                  </a:lnTo>
                  <a:lnTo>
                    <a:pt x="36160" y="14642"/>
                  </a:lnTo>
                  <a:cubicBezTo>
                    <a:pt x="36326" y="14463"/>
                    <a:pt x="36493" y="14273"/>
                    <a:pt x="36612" y="14106"/>
                  </a:cubicBezTo>
                  <a:lnTo>
                    <a:pt x="36624" y="14094"/>
                  </a:lnTo>
                  <a:lnTo>
                    <a:pt x="36636" y="14082"/>
                  </a:lnTo>
                  <a:lnTo>
                    <a:pt x="36636" y="14094"/>
                  </a:lnTo>
                  <a:cubicBezTo>
                    <a:pt x="36803" y="13880"/>
                    <a:pt x="36981" y="13665"/>
                    <a:pt x="37136" y="13404"/>
                  </a:cubicBezTo>
                  <a:cubicBezTo>
                    <a:pt x="37279" y="13153"/>
                    <a:pt x="37398" y="12951"/>
                    <a:pt x="37493" y="12749"/>
                  </a:cubicBezTo>
                  <a:cubicBezTo>
                    <a:pt x="37684" y="12344"/>
                    <a:pt x="37922" y="11784"/>
                    <a:pt x="38053" y="11201"/>
                  </a:cubicBezTo>
                  <a:cubicBezTo>
                    <a:pt x="38148" y="10796"/>
                    <a:pt x="38267" y="10296"/>
                    <a:pt x="38327" y="9808"/>
                  </a:cubicBezTo>
                  <a:cubicBezTo>
                    <a:pt x="38362" y="9451"/>
                    <a:pt x="38410" y="9082"/>
                    <a:pt x="38410" y="8712"/>
                  </a:cubicBezTo>
                  <a:lnTo>
                    <a:pt x="38410" y="8546"/>
                  </a:lnTo>
                  <a:cubicBezTo>
                    <a:pt x="38386" y="8022"/>
                    <a:pt x="38291" y="7546"/>
                    <a:pt x="38124" y="7129"/>
                  </a:cubicBezTo>
                  <a:cubicBezTo>
                    <a:pt x="38041" y="6891"/>
                    <a:pt x="37946" y="6653"/>
                    <a:pt x="37826" y="6415"/>
                  </a:cubicBezTo>
                  <a:cubicBezTo>
                    <a:pt x="37743" y="6224"/>
                    <a:pt x="37636" y="6045"/>
                    <a:pt x="37553" y="5855"/>
                  </a:cubicBezTo>
                  <a:cubicBezTo>
                    <a:pt x="37076" y="4914"/>
                    <a:pt x="36600" y="4224"/>
                    <a:pt x="36029" y="3676"/>
                  </a:cubicBezTo>
                  <a:cubicBezTo>
                    <a:pt x="35802" y="3474"/>
                    <a:pt x="35600" y="3295"/>
                    <a:pt x="35409" y="3152"/>
                  </a:cubicBezTo>
                  <a:cubicBezTo>
                    <a:pt x="35231" y="3021"/>
                    <a:pt x="35052" y="2902"/>
                    <a:pt x="34874" y="2783"/>
                  </a:cubicBezTo>
                  <a:cubicBezTo>
                    <a:pt x="34421" y="2497"/>
                    <a:pt x="33993" y="2295"/>
                    <a:pt x="33576" y="2164"/>
                  </a:cubicBezTo>
                  <a:cubicBezTo>
                    <a:pt x="33385" y="2081"/>
                    <a:pt x="33159" y="2057"/>
                    <a:pt x="32945" y="2021"/>
                  </a:cubicBezTo>
                  <a:cubicBezTo>
                    <a:pt x="32707" y="1997"/>
                    <a:pt x="32469" y="1962"/>
                    <a:pt x="32231" y="1950"/>
                  </a:cubicBezTo>
                  <a:cubicBezTo>
                    <a:pt x="32111" y="1938"/>
                    <a:pt x="31992" y="1938"/>
                    <a:pt x="31861" y="1938"/>
                  </a:cubicBezTo>
                  <a:cubicBezTo>
                    <a:pt x="31778" y="1938"/>
                    <a:pt x="31671" y="1938"/>
                    <a:pt x="31576" y="1950"/>
                  </a:cubicBezTo>
                  <a:cubicBezTo>
                    <a:pt x="31540" y="1950"/>
                    <a:pt x="31480" y="1962"/>
                    <a:pt x="31433" y="1962"/>
                  </a:cubicBezTo>
                  <a:cubicBezTo>
                    <a:pt x="31218" y="1997"/>
                    <a:pt x="30980" y="2021"/>
                    <a:pt x="30778" y="2069"/>
                  </a:cubicBezTo>
                  <a:lnTo>
                    <a:pt x="30683" y="2081"/>
                  </a:lnTo>
                  <a:cubicBezTo>
                    <a:pt x="30504" y="2128"/>
                    <a:pt x="30326" y="2176"/>
                    <a:pt x="30171" y="2235"/>
                  </a:cubicBezTo>
                  <a:cubicBezTo>
                    <a:pt x="29956" y="2295"/>
                    <a:pt x="29730" y="2378"/>
                    <a:pt x="29516" y="2474"/>
                  </a:cubicBezTo>
                  <a:cubicBezTo>
                    <a:pt x="29111" y="2616"/>
                    <a:pt x="28682" y="2819"/>
                    <a:pt x="28182" y="3057"/>
                  </a:cubicBezTo>
                  <a:cubicBezTo>
                    <a:pt x="27730" y="3295"/>
                    <a:pt x="27349" y="3498"/>
                    <a:pt x="27039" y="3724"/>
                  </a:cubicBezTo>
                  <a:cubicBezTo>
                    <a:pt x="26682" y="3974"/>
                    <a:pt x="26337" y="4283"/>
                    <a:pt x="25980" y="4676"/>
                  </a:cubicBezTo>
                  <a:cubicBezTo>
                    <a:pt x="25920" y="4736"/>
                    <a:pt x="25849" y="4807"/>
                    <a:pt x="25789" y="4879"/>
                  </a:cubicBezTo>
                  <a:lnTo>
                    <a:pt x="25789" y="4795"/>
                  </a:lnTo>
                  <a:cubicBezTo>
                    <a:pt x="25789" y="4557"/>
                    <a:pt x="25765" y="4319"/>
                    <a:pt x="25730" y="4129"/>
                  </a:cubicBezTo>
                  <a:cubicBezTo>
                    <a:pt x="25658" y="3652"/>
                    <a:pt x="25539" y="3236"/>
                    <a:pt x="25349" y="2855"/>
                  </a:cubicBezTo>
                  <a:cubicBezTo>
                    <a:pt x="25170" y="2485"/>
                    <a:pt x="24908" y="2116"/>
                    <a:pt x="24599" y="1759"/>
                  </a:cubicBezTo>
                  <a:cubicBezTo>
                    <a:pt x="24289" y="1402"/>
                    <a:pt x="23956" y="1104"/>
                    <a:pt x="23598" y="854"/>
                  </a:cubicBezTo>
                  <a:cubicBezTo>
                    <a:pt x="23408" y="711"/>
                    <a:pt x="23229" y="616"/>
                    <a:pt x="23051" y="521"/>
                  </a:cubicBezTo>
                  <a:cubicBezTo>
                    <a:pt x="22836" y="414"/>
                    <a:pt x="22622" y="330"/>
                    <a:pt x="22348" y="235"/>
                  </a:cubicBezTo>
                  <a:cubicBezTo>
                    <a:pt x="22158" y="176"/>
                    <a:pt x="21944" y="140"/>
                    <a:pt x="21753" y="104"/>
                  </a:cubicBezTo>
                  <a:cubicBezTo>
                    <a:pt x="21551" y="57"/>
                    <a:pt x="21301" y="33"/>
                    <a:pt x="21015" y="21"/>
                  </a:cubicBezTo>
                  <a:cubicBezTo>
                    <a:pt x="20823" y="8"/>
                    <a:pt x="20641" y="1"/>
                    <a:pt x="20466" y="1"/>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1"/>
            <p:cNvSpPr/>
            <p:nvPr/>
          </p:nvSpPr>
          <p:spPr>
            <a:xfrm>
              <a:off x="7775350" y="1377087"/>
              <a:ext cx="1613657" cy="532399"/>
            </a:xfrm>
            <a:custGeom>
              <a:rect b="b" l="l" r="r" t="t"/>
              <a:pathLst>
                <a:path extrusionOk="0" h="11353" w="34410">
                  <a:moveTo>
                    <a:pt x="34200" y="1"/>
                  </a:moveTo>
                  <a:cubicBezTo>
                    <a:pt x="34194" y="1"/>
                    <a:pt x="34189" y="1"/>
                    <a:pt x="34183" y="2"/>
                  </a:cubicBezTo>
                  <a:cubicBezTo>
                    <a:pt x="34052" y="13"/>
                    <a:pt x="33909" y="37"/>
                    <a:pt x="33790" y="61"/>
                  </a:cubicBezTo>
                  <a:cubicBezTo>
                    <a:pt x="33016" y="240"/>
                    <a:pt x="32242" y="430"/>
                    <a:pt x="31468" y="633"/>
                  </a:cubicBezTo>
                  <a:cubicBezTo>
                    <a:pt x="30754" y="811"/>
                    <a:pt x="30028" y="990"/>
                    <a:pt x="29313" y="1145"/>
                  </a:cubicBezTo>
                  <a:cubicBezTo>
                    <a:pt x="28647" y="1311"/>
                    <a:pt x="27956" y="1466"/>
                    <a:pt x="27289" y="1597"/>
                  </a:cubicBezTo>
                  <a:cubicBezTo>
                    <a:pt x="26563" y="1740"/>
                    <a:pt x="25813" y="1883"/>
                    <a:pt x="25087" y="2037"/>
                  </a:cubicBezTo>
                  <a:cubicBezTo>
                    <a:pt x="24670" y="2133"/>
                    <a:pt x="24265" y="2216"/>
                    <a:pt x="23848" y="2311"/>
                  </a:cubicBezTo>
                  <a:cubicBezTo>
                    <a:pt x="23467" y="2383"/>
                    <a:pt x="23098" y="2478"/>
                    <a:pt x="22717" y="2561"/>
                  </a:cubicBezTo>
                  <a:cubicBezTo>
                    <a:pt x="21991" y="2728"/>
                    <a:pt x="21277" y="2907"/>
                    <a:pt x="20562" y="3097"/>
                  </a:cubicBezTo>
                  <a:cubicBezTo>
                    <a:pt x="19181" y="3454"/>
                    <a:pt x="17800" y="3859"/>
                    <a:pt x="16407" y="4264"/>
                  </a:cubicBezTo>
                  <a:cubicBezTo>
                    <a:pt x="15002" y="4669"/>
                    <a:pt x="13597" y="5074"/>
                    <a:pt x="12204" y="5538"/>
                  </a:cubicBezTo>
                  <a:cubicBezTo>
                    <a:pt x="10751" y="6014"/>
                    <a:pt x="9347" y="6526"/>
                    <a:pt x="7918" y="7050"/>
                  </a:cubicBezTo>
                  <a:cubicBezTo>
                    <a:pt x="7215" y="7300"/>
                    <a:pt x="6513" y="7562"/>
                    <a:pt x="5834" y="7860"/>
                  </a:cubicBezTo>
                  <a:cubicBezTo>
                    <a:pt x="5156" y="8157"/>
                    <a:pt x="4489" y="8455"/>
                    <a:pt x="3834" y="8776"/>
                  </a:cubicBezTo>
                  <a:cubicBezTo>
                    <a:pt x="3512" y="8931"/>
                    <a:pt x="3191" y="9098"/>
                    <a:pt x="2870" y="9265"/>
                  </a:cubicBezTo>
                  <a:cubicBezTo>
                    <a:pt x="2536" y="9443"/>
                    <a:pt x="2215" y="9586"/>
                    <a:pt x="1881" y="9765"/>
                  </a:cubicBezTo>
                  <a:cubicBezTo>
                    <a:pt x="1572" y="9919"/>
                    <a:pt x="1286" y="10110"/>
                    <a:pt x="988" y="10289"/>
                  </a:cubicBezTo>
                  <a:cubicBezTo>
                    <a:pt x="715" y="10467"/>
                    <a:pt x="429" y="10658"/>
                    <a:pt x="143" y="10836"/>
                  </a:cubicBezTo>
                  <a:cubicBezTo>
                    <a:pt x="60" y="10896"/>
                    <a:pt x="0" y="10991"/>
                    <a:pt x="12" y="11074"/>
                  </a:cubicBezTo>
                  <a:cubicBezTo>
                    <a:pt x="12" y="11122"/>
                    <a:pt x="12" y="11170"/>
                    <a:pt x="36" y="11205"/>
                  </a:cubicBezTo>
                  <a:cubicBezTo>
                    <a:pt x="83" y="11265"/>
                    <a:pt x="143" y="11324"/>
                    <a:pt x="214" y="11348"/>
                  </a:cubicBezTo>
                  <a:cubicBezTo>
                    <a:pt x="232" y="11351"/>
                    <a:pt x="249" y="11353"/>
                    <a:pt x="266" y="11353"/>
                  </a:cubicBezTo>
                  <a:cubicBezTo>
                    <a:pt x="317" y="11353"/>
                    <a:pt x="366" y="11339"/>
                    <a:pt x="429" y="11312"/>
                  </a:cubicBezTo>
                  <a:cubicBezTo>
                    <a:pt x="750" y="11170"/>
                    <a:pt x="1084" y="10991"/>
                    <a:pt x="1405" y="10836"/>
                  </a:cubicBezTo>
                  <a:cubicBezTo>
                    <a:pt x="1750" y="10693"/>
                    <a:pt x="2072" y="10539"/>
                    <a:pt x="2417" y="10408"/>
                  </a:cubicBezTo>
                  <a:cubicBezTo>
                    <a:pt x="2715" y="10289"/>
                    <a:pt x="3001" y="10169"/>
                    <a:pt x="3298" y="10050"/>
                  </a:cubicBezTo>
                  <a:cubicBezTo>
                    <a:pt x="3548" y="9943"/>
                    <a:pt x="3798" y="9824"/>
                    <a:pt x="4060" y="9717"/>
                  </a:cubicBezTo>
                  <a:cubicBezTo>
                    <a:pt x="4203" y="9657"/>
                    <a:pt x="4370" y="9598"/>
                    <a:pt x="4513" y="9538"/>
                  </a:cubicBezTo>
                  <a:cubicBezTo>
                    <a:pt x="5191" y="9288"/>
                    <a:pt x="5858" y="9026"/>
                    <a:pt x="6525" y="8800"/>
                  </a:cubicBezTo>
                  <a:cubicBezTo>
                    <a:pt x="7239" y="8562"/>
                    <a:pt x="7954" y="8336"/>
                    <a:pt x="8668" y="8098"/>
                  </a:cubicBezTo>
                  <a:cubicBezTo>
                    <a:pt x="9370" y="7872"/>
                    <a:pt x="10049" y="7669"/>
                    <a:pt x="10751" y="7443"/>
                  </a:cubicBezTo>
                  <a:cubicBezTo>
                    <a:pt x="11442" y="7241"/>
                    <a:pt x="12109" y="7002"/>
                    <a:pt x="12787" y="6788"/>
                  </a:cubicBezTo>
                  <a:cubicBezTo>
                    <a:pt x="14228" y="6348"/>
                    <a:pt x="15669" y="5907"/>
                    <a:pt x="17109" y="5478"/>
                  </a:cubicBezTo>
                  <a:cubicBezTo>
                    <a:pt x="18538" y="5050"/>
                    <a:pt x="19967" y="4645"/>
                    <a:pt x="21396" y="4216"/>
                  </a:cubicBezTo>
                  <a:cubicBezTo>
                    <a:pt x="22765" y="3800"/>
                    <a:pt x="24134" y="3407"/>
                    <a:pt x="25515" y="3026"/>
                  </a:cubicBezTo>
                  <a:cubicBezTo>
                    <a:pt x="26301" y="2799"/>
                    <a:pt x="27111" y="2573"/>
                    <a:pt x="27896" y="2359"/>
                  </a:cubicBezTo>
                  <a:cubicBezTo>
                    <a:pt x="28611" y="2157"/>
                    <a:pt x="29313" y="1954"/>
                    <a:pt x="30016" y="1728"/>
                  </a:cubicBezTo>
                  <a:cubicBezTo>
                    <a:pt x="30718" y="1526"/>
                    <a:pt x="31409" y="1287"/>
                    <a:pt x="32111" y="1061"/>
                  </a:cubicBezTo>
                  <a:cubicBezTo>
                    <a:pt x="32480" y="942"/>
                    <a:pt x="32838" y="823"/>
                    <a:pt x="33219" y="704"/>
                  </a:cubicBezTo>
                  <a:cubicBezTo>
                    <a:pt x="33373" y="656"/>
                    <a:pt x="33528" y="609"/>
                    <a:pt x="33695" y="573"/>
                  </a:cubicBezTo>
                  <a:cubicBezTo>
                    <a:pt x="33778" y="537"/>
                    <a:pt x="33873" y="513"/>
                    <a:pt x="33957" y="490"/>
                  </a:cubicBezTo>
                  <a:cubicBezTo>
                    <a:pt x="34052" y="466"/>
                    <a:pt x="34123" y="454"/>
                    <a:pt x="34207" y="430"/>
                  </a:cubicBezTo>
                  <a:lnTo>
                    <a:pt x="34195" y="430"/>
                  </a:lnTo>
                  <a:cubicBezTo>
                    <a:pt x="34254" y="430"/>
                    <a:pt x="34302" y="418"/>
                    <a:pt x="34350" y="371"/>
                  </a:cubicBezTo>
                  <a:cubicBezTo>
                    <a:pt x="34373" y="347"/>
                    <a:pt x="34409" y="287"/>
                    <a:pt x="34409" y="228"/>
                  </a:cubicBezTo>
                  <a:cubicBezTo>
                    <a:pt x="34409" y="114"/>
                    <a:pt x="34312" y="1"/>
                    <a:pt x="34200"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1"/>
            <p:cNvSpPr/>
            <p:nvPr/>
          </p:nvSpPr>
          <p:spPr>
            <a:xfrm>
              <a:off x="7868576" y="1363440"/>
              <a:ext cx="563397" cy="282402"/>
            </a:xfrm>
            <a:custGeom>
              <a:rect b="b" l="l" r="r" t="t"/>
              <a:pathLst>
                <a:path extrusionOk="0" h="6022" w="12014">
                  <a:moveTo>
                    <a:pt x="3775" y="1174"/>
                  </a:moveTo>
                  <a:lnTo>
                    <a:pt x="3775" y="1174"/>
                  </a:lnTo>
                  <a:cubicBezTo>
                    <a:pt x="3800" y="1184"/>
                    <a:pt x="3825" y="1194"/>
                    <a:pt x="3851" y="1204"/>
                  </a:cubicBezTo>
                  <a:lnTo>
                    <a:pt x="3851" y="1204"/>
                  </a:lnTo>
                  <a:cubicBezTo>
                    <a:pt x="3830" y="1193"/>
                    <a:pt x="3805" y="1181"/>
                    <a:pt x="3775" y="1174"/>
                  </a:cubicBezTo>
                  <a:close/>
                  <a:moveTo>
                    <a:pt x="210" y="1"/>
                  </a:moveTo>
                  <a:cubicBezTo>
                    <a:pt x="191" y="1"/>
                    <a:pt x="173" y="7"/>
                    <a:pt x="155" y="19"/>
                  </a:cubicBezTo>
                  <a:cubicBezTo>
                    <a:pt x="72" y="31"/>
                    <a:pt x="12" y="90"/>
                    <a:pt x="0" y="162"/>
                  </a:cubicBezTo>
                  <a:cubicBezTo>
                    <a:pt x="0" y="173"/>
                    <a:pt x="0" y="197"/>
                    <a:pt x="12" y="233"/>
                  </a:cubicBezTo>
                  <a:cubicBezTo>
                    <a:pt x="12" y="328"/>
                    <a:pt x="84" y="435"/>
                    <a:pt x="179" y="447"/>
                  </a:cubicBezTo>
                  <a:cubicBezTo>
                    <a:pt x="786" y="709"/>
                    <a:pt x="1417" y="983"/>
                    <a:pt x="2025" y="1269"/>
                  </a:cubicBezTo>
                  <a:cubicBezTo>
                    <a:pt x="2667" y="1543"/>
                    <a:pt x="3275" y="1828"/>
                    <a:pt x="3894" y="2126"/>
                  </a:cubicBezTo>
                  <a:cubicBezTo>
                    <a:pt x="4572" y="2459"/>
                    <a:pt x="5227" y="2769"/>
                    <a:pt x="5894" y="3090"/>
                  </a:cubicBezTo>
                  <a:cubicBezTo>
                    <a:pt x="6549" y="3412"/>
                    <a:pt x="7204" y="3722"/>
                    <a:pt x="7859" y="4043"/>
                  </a:cubicBezTo>
                  <a:cubicBezTo>
                    <a:pt x="8168" y="4198"/>
                    <a:pt x="8466" y="4364"/>
                    <a:pt x="8775" y="4507"/>
                  </a:cubicBezTo>
                  <a:cubicBezTo>
                    <a:pt x="9097" y="4674"/>
                    <a:pt x="9418" y="4841"/>
                    <a:pt x="9752" y="4995"/>
                  </a:cubicBezTo>
                  <a:cubicBezTo>
                    <a:pt x="10073" y="5162"/>
                    <a:pt x="10407" y="5341"/>
                    <a:pt x="10728" y="5507"/>
                  </a:cubicBezTo>
                  <a:cubicBezTo>
                    <a:pt x="11026" y="5674"/>
                    <a:pt x="11323" y="5817"/>
                    <a:pt x="11621" y="5996"/>
                  </a:cubicBezTo>
                  <a:cubicBezTo>
                    <a:pt x="11657" y="6014"/>
                    <a:pt x="11696" y="6022"/>
                    <a:pt x="11736" y="6022"/>
                  </a:cubicBezTo>
                  <a:cubicBezTo>
                    <a:pt x="11825" y="6022"/>
                    <a:pt x="11913" y="5979"/>
                    <a:pt x="11954" y="5912"/>
                  </a:cubicBezTo>
                  <a:cubicBezTo>
                    <a:pt x="12014" y="5793"/>
                    <a:pt x="11966" y="5650"/>
                    <a:pt x="11859" y="5579"/>
                  </a:cubicBezTo>
                  <a:cubicBezTo>
                    <a:pt x="11740" y="5507"/>
                    <a:pt x="11633" y="5436"/>
                    <a:pt x="11514" y="5353"/>
                  </a:cubicBezTo>
                  <a:cubicBezTo>
                    <a:pt x="11240" y="5162"/>
                    <a:pt x="10966" y="4972"/>
                    <a:pt x="10680" y="4793"/>
                  </a:cubicBezTo>
                  <a:cubicBezTo>
                    <a:pt x="10371" y="4603"/>
                    <a:pt x="10061" y="4400"/>
                    <a:pt x="9752" y="4198"/>
                  </a:cubicBezTo>
                  <a:cubicBezTo>
                    <a:pt x="9430" y="3983"/>
                    <a:pt x="9109" y="3793"/>
                    <a:pt x="8799" y="3602"/>
                  </a:cubicBezTo>
                  <a:cubicBezTo>
                    <a:pt x="8502" y="3424"/>
                    <a:pt x="8204" y="3245"/>
                    <a:pt x="7906" y="3079"/>
                  </a:cubicBezTo>
                  <a:cubicBezTo>
                    <a:pt x="7585" y="2912"/>
                    <a:pt x="7263" y="2733"/>
                    <a:pt x="6930" y="2579"/>
                  </a:cubicBezTo>
                  <a:cubicBezTo>
                    <a:pt x="6573" y="2400"/>
                    <a:pt x="6216" y="2221"/>
                    <a:pt x="5858" y="2055"/>
                  </a:cubicBezTo>
                  <a:cubicBezTo>
                    <a:pt x="5549" y="1900"/>
                    <a:pt x="5227" y="1769"/>
                    <a:pt x="4906" y="1638"/>
                  </a:cubicBezTo>
                  <a:cubicBezTo>
                    <a:pt x="4550" y="1482"/>
                    <a:pt x="4205" y="1347"/>
                    <a:pt x="3851" y="1204"/>
                  </a:cubicBezTo>
                  <a:lnTo>
                    <a:pt x="3851" y="1204"/>
                  </a:lnTo>
                  <a:cubicBezTo>
                    <a:pt x="3863" y="1211"/>
                    <a:pt x="3873" y="1217"/>
                    <a:pt x="3882" y="1221"/>
                  </a:cubicBezTo>
                  <a:cubicBezTo>
                    <a:pt x="3263" y="971"/>
                    <a:pt x="2620" y="745"/>
                    <a:pt x="1977" y="519"/>
                  </a:cubicBezTo>
                  <a:lnTo>
                    <a:pt x="1132" y="257"/>
                  </a:lnTo>
                  <a:cubicBezTo>
                    <a:pt x="965" y="197"/>
                    <a:pt x="810" y="150"/>
                    <a:pt x="643" y="102"/>
                  </a:cubicBezTo>
                  <a:cubicBezTo>
                    <a:pt x="512" y="66"/>
                    <a:pt x="381" y="31"/>
                    <a:pt x="274" y="19"/>
                  </a:cubicBezTo>
                  <a:cubicBezTo>
                    <a:pt x="251" y="7"/>
                    <a:pt x="230" y="1"/>
                    <a:pt x="210"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1"/>
            <p:cNvSpPr/>
            <p:nvPr/>
          </p:nvSpPr>
          <p:spPr>
            <a:xfrm>
              <a:off x="8234307" y="932148"/>
              <a:ext cx="724762" cy="552470"/>
            </a:xfrm>
            <a:custGeom>
              <a:rect b="b" l="l" r="r" t="t"/>
              <a:pathLst>
                <a:path extrusionOk="0" h="11781" w="15455">
                  <a:moveTo>
                    <a:pt x="274" y="0"/>
                  </a:moveTo>
                  <a:cubicBezTo>
                    <a:pt x="274" y="7"/>
                    <a:pt x="278" y="10"/>
                    <a:pt x="281" y="11"/>
                  </a:cubicBezTo>
                  <a:lnTo>
                    <a:pt x="281" y="11"/>
                  </a:lnTo>
                  <a:cubicBezTo>
                    <a:pt x="258" y="7"/>
                    <a:pt x="235" y="4"/>
                    <a:pt x="212" y="4"/>
                  </a:cubicBezTo>
                  <a:cubicBezTo>
                    <a:pt x="177" y="4"/>
                    <a:pt x="142" y="10"/>
                    <a:pt x="107" y="24"/>
                  </a:cubicBezTo>
                  <a:cubicBezTo>
                    <a:pt x="36" y="72"/>
                    <a:pt x="0" y="143"/>
                    <a:pt x="60" y="215"/>
                  </a:cubicBezTo>
                  <a:cubicBezTo>
                    <a:pt x="60" y="298"/>
                    <a:pt x="107" y="357"/>
                    <a:pt x="167" y="393"/>
                  </a:cubicBezTo>
                  <a:cubicBezTo>
                    <a:pt x="191" y="417"/>
                    <a:pt x="214" y="429"/>
                    <a:pt x="238" y="429"/>
                  </a:cubicBezTo>
                  <a:cubicBezTo>
                    <a:pt x="310" y="441"/>
                    <a:pt x="369" y="477"/>
                    <a:pt x="453" y="500"/>
                  </a:cubicBezTo>
                  <a:cubicBezTo>
                    <a:pt x="714" y="619"/>
                    <a:pt x="988" y="750"/>
                    <a:pt x="1250" y="893"/>
                  </a:cubicBezTo>
                  <a:cubicBezTo>
                    <a:pt x="1417" y="977"/>
                    <a:pt x="1584" y="1048"/>
                    <a:pt x="1726" y="1143"/>
                  </a:cubicBezTo>
                  <a:cubicBezTo>
                    <a:pt x="1917" y="1250"/>
                    <a:pt x="2119" y="1369"/>
                    <a:pt x="2310" y="1465"/>
                  </a:cubicBezTo>
                  <a:cubicBezTo>
                    <a:pt x="2477" y="1560"/>
                    <a:pt x="2619" y="1667"/>
                    <a:pt x="2774" y="1750"/>
                  </a:cubicBezTo>
                  <a:cubicBezTo>
                    <a:pt x="2893" y="1822"/>
                    <a:pt x="3024" y="1905"/>
                    <a:pt x="3143" y="1989"/>
                  </a:cubicBezTo>
                  <a:cubicBezTo>
                    <a:pt x="3310" y="2096"/>
                    <a:pt x="3465" y="2203"/>
                    <a:pt x="3620" y="2298"/>
                  </a:cubicBezTo>
                  <a:cubicBezTo>
                    <a:pt x="3798" y="2417"/>
                    <a:pt x="3977" y="2560"/>
                    <a:pt x="4155" y="2679"/>
                  </a:cubicBezTo>
                  <a:cubicBezTo>
                    <a:pt x="4263" y="2763"/>
                    <a:pt x="4382" y="2834"/>
                    <a:pt x="4501" y="2929"/>
                  </a:cubicBezTo>
                  <a:cubicBezTo>
                    <a:pt x="4644" y="3048"/>
                    <a:pt x="4810" y="3155"/>
                    <a:pt x="4953" y="3274"/>
                  </a:cubicBezTo>
                  <a:cubicBezTo>
                    <a:pt x="4929" y="3239"/>
                    <a:pt x="4894" y="3227"/>
                    <a:pt x="4870" y="3191"/>
                  </a:cubicBezTo>
                  <a:lnTo>
                    <a:pt x="4870" y="3191"/>
                  </a:lnTo>
                  <a:cubicBezTo>
                    <a:pt x="4894" y="3215"/>
                    <a:pt x="4941" y="3239"/>
                    <a:pt x="4977" y="3274"/>
                  </a:cubicBezTo>
                  <a:cubicBezTo>
                    <a:pt x="5298" y="3513"/>
                    <a:pt x="5608" y="3763"/>
                    <a:pt x="5941" y="4013"/>
                  </a:cubicBezTo>
                  <a:cubicBezTo>
                    <a:pt x="6251" y="4251"/>
                    <a:pt x="6549" y="4489"/>
                    <a:pt x="6858" y="4739"/>
                  </a:cubicBezTo>
                  <a:cubicBezTo>
                    <a:pt x="7418" y="5179"/>
                    <a:pt x="7953" y="5620"/>
                    <a:pt x="8489" y="6049"/>
                  </a:cubicBezTo>
                  <a:cubicBezTo>
                    <a:pt x="9049" y="6513"/>
                    <a:pt x="9620" y="6977"/>
                    <a:pt x="10180" y="7454"/>
                  </a:cubicBezTo>
                  <a:cubicBezTo>
                    <a:pt x="10728" y="7930"/>
                    <a:pt x="11287" y="8406"/>
                    <a:pt x="11823" y="8882"/>
                  </a:cubicBezTo>
                  <a:cubicBezTo>
                    <a:pt x="12371" y="9370"/>
                    <a:pt x="12906" y="9859"/>
                    <a:pt x="13454" y="10359"/>
                  </a:cubicBezTo>
                  <a:lnTo>
                    <a:pt x="14264" y="11073"/>
                  </a:lnTo>
                  <a:cubicBezTo>
                    <a:pt x="14407" y="11168"/>
                    <a:pt x="14538" y="11287"/>
                    <a:pt x="14692" y="11406"/>
                  </a:cubicBezTo>
                  <a:cubicBezTo>
                    <a:pt x="14823" y="11525"/>
                    <a:pt x="14990" y="11633"/>
                    <a:pt x="15133" y="11752"/>
                  </a:cubicBezTo>
                  <a:cubicBezTo>
                    <a:pt x="15153" y="11771"/>
                    <a:pt x="15183" y="11780"/>
                    <a:pt x="15214" y="11780"/>
                  </a:cubicBezTo>
                  <a:cubicBezTo>
                    <a:pt x="15240" y="11780"/>
                    <a:pt x="15266" y="11774"/>
                    <a:pt x="15288" y="11764"/>
                  </a:cubicBezTo>
                  <a:cubicBezTo>
                    <a:pt x="15347" y="11752"/>
                    <a:pt x="15395" y="11704"/>
                    <a:pt x="15419" y="11668"/>
                  </a:cubicBezTo>
                  <a:cubicBezTo>
                    <a:pt x="15431" y="11621"/>
                    <a:pt x="15454" y="11561"/>
                    <a:pt x="15431" y="11514"/>
                  </a:cubicBezTo>
                  <a:cubicBezTo>
                    <a:pt x="15419" y="11490"/>
                    <a:pt x="15407" y="11454"/>
                    <a:pt x="15371" y="11430"/>
                  </a:cubicBezTo>
                  <a:cubicBezTo>
                    <a:pt x="15347" y="11395"/>
                    <a:pt x="15335" y="11383"/>
                    <a:pt x="15312" y="11347"/>
                  </a:cubicBezTo>
                  <a:cubicBezTo>
                    <a:pt x="15014" y="10978"/>
                    <a:pt x="14704" y="10621"/>
                    <a:pt x="14383" y="10263"/>
                  </a:cubicBezTo>
                  <a:cubicBezTo>
                    <a:pt x="13883" y="9740"/>
                    <a:pt x="13395" y="9228"/>
                    <a:pt x="12895" y="8716"/>
                  </a:cubicBezTo>
                  <a:cubicBezTo>
                    <a:pt x="12371" y="8192"/>
                    <a:pt x="11835" y="7680"/>
                    <a:pt x="11299" y="7168"/>
                  </a:cubicBezTo>
                  <a:cubicBezTo>
                    <a:pt x="10239" y="6156"/>
                    <a:pt x="9096" y="5251"/>
                    <a:pt x="7930" y="4358"/>
                  </a:cubicBezTo>
                  <a:cubicBezTo>
                    <a:pt x="7608" y="4084"/>
                    <a:pt x="7263" y="3834"/>
                    <a:pt x="6918" y="3584"/>
                  </a:cubicBezTo>
                  <a:cubicBezTo>
                    <a:pt x="6799" y="3513"/>
                    <a:pt x="6703" y="3417"/>
                    <a:pt x="6584" y="3346"/>
                  </a:cubicBezTo>
                  <a:lnTo>
                    <a:pt x="6084" y="2989"/>
                  </a:lnTo>
                  <a:cubicBezTo>
                    <a:pt x="5810" y="2798"/>
                    <a:pt x="5536" y="2596"/>
                    <a:pt x="5251" y="2417"/>
                  </a:cubicBezTo>
                  <a:cubicBezTo>
                    <a:pt x="5048" y="2298"/>
                    <a:pt x="4858" y="2167"/>
                    <a:pt x="4655" y="2048"/>
                  </a:cubicBezTo>
                  <a:cubicBezTo>
                    <a:pt x="4524" y="1965"/>
                    <a:pt x="4382" y="1893"/>
                    <a:pt x="4239" y="1798"/>
                  </a:cubicBezTo>
                  <a:cubicBezTo>
                    <a:pt x="3631" y="1429"/>
                    <a:pt x="3012" y="1084"/>
                    <a:pt x="2358" y="786"/>
                  </a:cubicBezTo>
                  <a:cubicBezTo>
                    <a:pt x="2203" y="715"/>
                    <a:pt x="2036" y="631"/>
                    <a:pt x="1881" y="560"/>
                  </a:cubicBezTo>
                  <a:cubicBezTo>
                    <a:pt x="1762" y="512"/>
                    <a:pt x="1643" y="465"/>
                    <a:pt x="1524" y="417"/>
                  </a:cubicBezTo>
                  <a:cubicBezTo>
                    <a:pt x="1429" y="381"/>
                    <a:pt x="1357" y="334"/>
                    <a:pt x="1262" y="310"/>
                  </a:cubicBezTo>
                  <a:cubicBezTo>
                    <a:pt x="941" y="179"/>
                    <a:pt x="607" y="60"/>
                    <a:pt x="274"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1"/>
            <p:cNvSpPr/>
            <p:nvPr/>
          </p:nvSpPr>
          <p:spPr>
            <a:xfrm>
              <a:off x="8496776" y="652607"/>
              <a:ext cx="821835" cy="741785"/>
            </a:xfrm>
            <a:custGeom>
              <a:rect b="b" l="l" r="r" t="t"/>
              <a:pathLst>
                <a:path extrusionOk="0" h="15818" w="17525">
                  <a:moveTo>
                    <a:pt x="197" y="1"/>
                  </a:moveTo>
                  <a:cubicBezTo>
                    <a:pt x="95" y="1"/>
                    <a:pt x="1" y="87"/>
                    <a:pt x="11" y="199"/>
                  </a:cubicBezTo>
                  <a:cubicBezTo>
                    <a:pt x="11" y="270"/>
                    <a:pt x="59" y="353"/>
                    <a:pt x="118" y="377"/>
                  </a:cubicBezTo>
                  <a:cubicBezTo>
                    <a:pt x="142" y="413"/>
                    <a:pt x="190" y="413"/>
                    <a:pt x="225" y="413"/>
                  </a:cubicBezTo>
                  <a:cubicBezTo>
                    <a:pt x="320" y="437"/>
                    <a:pt x="416" y="472"/>
                    <a:pt x="523" y="508"/>
                  </a:cubicBezTo>
                  <a:cubicBezTo>
                    <a:pt x="821" y="651"/>
                    <a:pt x="1094" y="770"/>
                    <a:pt x="1380" y="925"/>
                  </a:cubicBezTo>
                  <a:lnTo>
                    <a:pt x="1690" y="1104"/>
                  </a:lnTo>
                  <a:cubicBezTo>
                    <a:pt x="1749" y="1139"/>
                    <a:pt x="1833" y="1163"/>
                    <a:pt x="1892" y="1211"/>
                  </a:cubicBezTo>
                  <a:cubicBezTo>
                    <a:pt x="2047" y="1318"/>
                    <a:pt x="2202" y="1401"/>
                    <a:pt x="2368" y="1508"/>
                  </a:cubicBezTo>
                  <a:cubicBezTo>
                    <a:pt x="2940" y="1866"/>
                    <a:pt x="3476" y="2270"/>
                    <a:pt x="4035" y="2675"/>
                  </a:cubicBezTo>
                  <a:cubicBezTo>
                    <a:pt x="4226" y="2818"/>
                    <a:pt x="4404" y="2949"/>
                    <a:pt x="4595" y="3104"/>
                  </a:cubicBezTo>
                  <a:cubicBezTo>
                    <a:pt x="4773" y="3247"/>
                    <a:pt x="4964" y="3401"/>
                    <a:pt x="5143" y="3544"/>
                  </a:cubicBezTo>
                  <a:cubicBezTo>
                    <a:pt x="5702" y="4009"/>
                    <a:pt x="6238" y="4473"/>
                    <a:pt x="6774" y="4949"/>
                  </a:cubicBezTo>
                  <a:cubicBezTo>
                    <a:pt x="7321" y="5437"/>
                    <a:pt x="7869" y="5949"/>
                    <a:pt x="8405" y="6438"/>
                  </a:cubicBezTo>
                  <a:cubicBezTo>
                    <a:pt x="9488" y="7414"/>
                    <a:pt x="10500" y="8450"/>
                    <a:pt x="11536" y="9486"/>
                  </a:cubicBezTo>
                  <a:cubicBezTo>
                    <a:pt x="12036" y="10009"/>
                    <a:pt x="12548" y="10509"/>
                    <a:pt x="13048" y="11033"/>
                  </a:cubicBezTo>
                  <a:cubicBezTo>
                    <a:pt x="13536" y="11557"/>
                    <a:pt x="14048" y="12057"/>
                    <a:pt x="14525" y="12593"/>
                  </a:cubicBezTo>
                  <a:cubicBezTo>
                    <a:pt x="15013" y="13129"/>
                    <a:pt x="15465" y="13688"/>
                    <a:pt x="15941" y="14224"/>
                  </a:cubicBezTo>
                  <a:cubicBezTo>
                    <a:pt x="16156" y="14474"/>
                    <a:pt x="16394" y="14736"/>
                    <a:pt x="16608" y="15022"/>
                  </a:cubicBezTo>
                  <a:cubicBezTo>
                    <a:pt x="16692" y="15141"/>
                    <a:pt x="16799" y="15272"/>
                    <a:pt x="16906" y="15415"/>
                  </a:cubicBezTo>
                  <a:cubicBezTo>
                    <a:pt x="16954" y="15474"/>
                    <a:pt x="17013" y="15534"/>
                    <a:pt x="17073" y="15593"/>
                  </a:cubicBezTo>
                  <a:cubicBezTo>
                    <a:pt x="17132" y="15653"/>
                    <a:pt x="17204" y="15712"/>
                    <a:pt x="17251" y="15772"/>
                  </a:cubicBezTo>
                  <a:cubicBezTo>
                    <a:pt x="17278" y="15804"/>
                    <a:pt x="17312" y="15817"/>
                    <a:pt x="17347" y="15817"/>
                  </a:cubicBezTo>
                  <a:cubicBezTo>
                    <a:pt x="17389" y="15817"/>
                    <a:pt x="17433" y="15798"/>
                    <a:pt x="17465" y="15772"/>
                  </a:cubicBezTo>
                  <a:cubicBezTo>
                    <a:pt x="17525" y="15701"/>
                    <a:pt x="17525" y="15629"/>
                    <a:pt x="17501" y="15570"/>
                  </a:cubicBezTo>
                  <a:cubicBezTo>
                    <a:pt x="17501" y="15558"/>
                    <a:pt x="17489" y="15558"/>
                    <a:pt x="17489" y="15546"/>
                  </a:cubicBezTo>
                  <a:cubicBezTo>
                    <a:pt x="17442" y="15427"/>
                    <a:pt x="17406" y="15320"/>
                    <a:pt x="17346" y="15212"/>
                  </a:cubicBezTo>
                  <a:cubicBezTo>
                    <a:pt x="17287" y="15117"/>
                    <a:pt x="17215" y="14998"/>
                    <a:pt x="17156" y="14891"/>
                  </a:cubicBezTo>
                  <a:cubicBezTo>
                    <a:pt x="17025" y="14677"/>
                    <a:pt x="16906" y="14462"/>
                    <a:pt x="16775" y="14248"/>
                  </a:cubicBezTo>
                  <a:cubicBezTo>
                    <a:pt x="16025" y="12998"/>
                    <a:pt x="15060" y="11914"/>
                    <a:pt x="14132" y="10783"/>
                  </a:cubicBezTo>
                  <a:cubicBezTo>
                    <a:pt x="13655" y="10200"/>
                    <a:pt x="13179" y="9616"/>
                    <a:pt x="12679" y="9069"/>
                  </a:cubicBezTo>
                  <a:cubicBezTo>
                    <a:pt x="12167" y="8509"/>
                    <a:pt x="11655" y="7950"/>
                    <a:pt x="11131" y="7414"/>
                  </a:cubicBezTo>
                  <a:cubicBezTo>
                    <a:pt x="10119" y="6378"/>
                    <a:pt x="9048" y="5414"/>
                    <a:pt x="7964" y="4437"/>
                  </a:cubicBezTo>
                  <a:cubicBezTo>
                    <a:pt x="7702" y="4235"/>
                    <a:pt x="7476" y="4009"/>
                    <a:pt x="7214" y="3806"/>
                  </a:cubicBezTo>
                  <a:cubicBezTo>
                    <a:pt x="7036" y="3651"/>
                    <a:pt x="6881" y="3520"/>
                    <a:pt x="6690" y="3366"/>
                  </a:cubicBezTo>
                  <a:cubicBezTo>
                    <a:pt x="6559" y="3270"/>
                    <a:pt x="6416" y="3163"/>
                    <a:pt x="6286" y="3056"/>
                  </a:cubicBezTo>
                  <a:cubicBezTo>
                    <a:pt x="6131" y="2937"/>
                    <a:pt x="5988" y="2818"/>
                    <a:pt x="5833" y="2711"/>
                  </a:cubicBezTo>
                  <a:cubicBezTo>
                    <a:pt x="5643" y="2592"/>
                    <a:pt x="5464" y="2461"/>
                    <a:pt x="5273" y="2330"/>
                  </a:cubicBezTo>
                  <a:cubicBezTo>
                    <a:pt x="5131" y="2235"/>
                    <a:pt x="4988" y="2151"/>
                    <a:pt x="4857" y="2056"/>
                  </a:cubicBezTo>
                  <a:cubicBezTo>
                    <a:pt x="4714" y="1973"/>
                    <a:pt x="4595" y="1877"/>
                    <a:pt x="4464" y="1806"/>
                  </a:cubicBezTo>
                  <a:cubicBezTo>
                    <a:pt x="4142" y="1627"/>
                    <a:pt x="3821" y="1437"/>
                    <a:pt x="3499" y="1258"/>
                  </a:cubicBezTo>
                  <a:cubicBezTo>
                    <a:pt x="3321" y="1151"/>
                    <a:pt x="3130" y="1068"/>
                    <a:pt x="2952" y="961"/>
                  </a:cubicBezTo>
                  <a:cubicBezTo>
                    <a:pt x="2892" y="925"/>
                    <a:pt x="2809" y="901"/>
                    <a:pt x="2749" y="865"/>
                  </a:cubicBezTo>
                  <a:cubicBezTo>
                    <a:pt x="2654" y="806"/>
                    <a:pt x="2535" y="770"/>
                    <a:pt x="2416" y="711"/>
                  </a:cubicBezTo>
                  <a:cubicBezTo>
                    <a:pt x="2249" y="627"/>
                    <a:pt x="2095" y="556"/>
                    <a:pt x="1940" y="496"/>
                  </a:cubicBezTo>
                  <a:cubicBezTo>
                    <a:pt x="1773" y="425"/>
                    <a:pt x="1606" y="365"/>
                    <a:pt x="1440" y="306"/>
                  </a:cubicBezTo>
                  <a:cubicBezTo>
                    <a:pt x="1059" y="187"/>
                    <a:pt x="666" y="32"/>
                    <a:pt x="249" y="8"/>
                  </a:cubicBezTo>
                  <a:cubicBezTo>
                    <a:pt x="232" y="3"/>
                    <a:pt x="215" y="1"/>
                    <a:pt x="197"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1"/>
            <p:cNvSpPr/>
            <p:nvPr/>
          </p:nvSpPr>
          <p:spPr>
            <a:xfrm>
              <a:off x="8932756" y="1432985"/>
              <a:ext cx="308288" cy="814144"/>
            </a:xfrm>
            <a:custGeom>
              <a:rect b="b" l="l" r="r" t="t"/>
              <a:pathLst>
                <a:path extrusionOk="0" h="17361" w="6574">
                  <a:moveTo>
                    <a:pt x="6406" y="0"/>
                  </a:moveTo>
                  <a:cubicBezTo>
                    <a:pt x="6335" y="0"/>
                    <a:pt x="6252" y="48"/>
                    <a:pt x="6240" y="119"/>
                  </a:cubicBezTo>
                  <a:cubicBezTo>
                    <a:pt x="6228" y="167"/>
                    <a:pt x="6216" y="226"/>
                    <a:pt x="6216" y="274"/>
                  </a:cubicBezTo>
                  <a:cubicBezTo>
                    <a:pt x="6180" y="393"/>
                    <a:pt x="6168" y="512"/>
                    <a:pt x="6133" y="619"/>
                  </a:cubicBezTo>
                  <a:cubicBezTo>
                    <a:pt x="6061" y="893"/>
                    <a:pt x="6002" y="1179"/>
                    <a:pt x="5942" y="1465"/>
                  </a:cubicBezTo>
                  <a:cubicBezTo>
                    <a:pt x="5871" y="1774"/>
                    <a:pt x="5799" y="2072"/>
                    <a:pt x="5716" y="2381"/>
                  </a:cubicBezTo>
                  <a:cubicBezTo>
                    <a:pt x="5692" y="2536"/>
                    <a:pt x="5644" y="2667"/>
                    <a:pt x="5597" y="2822"/>
                  </a:cubicBezTo>
                  <a:cubicBezTo>
                    <a:pt x="5561" y="2977"/>
                    <a:pt x="5501" y="3143"/>
                    <a:pt x="5454" y="3310"/>
                  </a:cubicBezTo>
                  <a:cubicBezTo>
                    <a:pt x="5359" y="3608"/>
                    <a:pt x="5275" y="3917"/>
                    <a:pt x="5168" y="4215"/>
                  </a:cubicBezTo>
                  <a:cubicBezTo>
                    <a:pt x="4966" y="4822"/>
                    <a:pt x="4787" y="5453"/>
                    <a:pt x="4585" y="6060"/>
                  </a:cubicBezTo>
                  <a:cubicBezTo>
                    <a:pt x="4406" y="6656"/>
                    <a:pt x="4204" y="7251"/>
                    <a:pt x="3989" y="7834"/>
                  </a:cubicBezTo>
                  <a:cubicBezTo>
                    <a:pt x="3775" y="8454"/>
                    <a:pt x="3549" y="9073"/>
                    <a:pt x="3323" y="9692"/>
                  </a:cubicBezTo>
                  <a:cubicBezTo>
                    <a:pt x="3096" y="10275"/>
                    <a:pt x="2894" y="10859"/>
                    <a:pt x="2668" y="11430"/>
                  </a:cubicBezTo>
                  <a:cubicBezTo>
                    <a:pt x="2430" y="12073"/>
                    <a:pt x="2180" y="12716"/>
                    <a:pt x="1906" y="13335"/>
                  </a:cubicBezTo>
                  <a:cubicBezTo>
                    <a:pt x="1668" y="13907"/>
                    <a:pt x="1418" y="14490"/>
                    <a:pt x="1168" y="15050"/>
                  </a:cubicBezTo>
                  <a:lnTo>
                    <a:pt x="941" y="15538"/>
                  </a:lnTo>
                  <a:cubicBezTo>
                    <a:pt x="870" y="15704"/>
                    <a:pt x="775" y="15859"/>
                    <a:pt x="703" y="16014"/>
                  </a:cubicBezTo>
                  <a:cubicBezTo>
                    <a:pt x="632" y="16169"/>
                    <a:pt x="537" y="16335"/>
                    <a:pt x="453" y="16478"/>
                  </a:cubicBezTo>
                  <a:cubicBezTo>
                    <a:pt x="346" y="16657"/>
                    <a:pt x="227" y="16836"/>
                    <a:pt x="108" y="17002"/>
                  </a:cubicBezTo>
                  <a:cubicBezTo>
                    <a:pt x="37" y="17050"/>
                    <a:pt x="1" y="17121"/>
                    <a:pt x="48" y="17145"/>
                  </a:cubicBezTo>
                  <a:lnTo>
                    <a:pt x="48" y="17193"/>
                  </a:lnTo>
                  <a:cubicBezTo>
                    <a:pt x="72" y="17302"/>
                    <a:pt x="162" y="17360"/>
                    <a:pt x="255" y="17360"/>
                  </a:cubicBezTo>
                  <a:cubicBezTo>
                    <a:pt x="304" y="17360"/>
                    <a:pt x="353" y="17344"/>
                    <a:pt x="394" y="17312"/>
                  </a:cubicBezTo>
                  <a:cubicBezTo>
                    <a:pt x="513" y="17252"/>
                    <a:pt x="596" y="17133"/>
                    <a:pt x="691" y="17026"/>
                  </a:cubicBezTo>
                  <a:cubicBezTo>
                    <a:pt x="715" y="16967"/>
                    <a:pt x="763" y="16931"/>
                    <a:pt x="810" y="16871"/>
                  </a:cubicBezTo>
                  <a:cubicBezTo>
                    <a:pt x="870" y="16788"/>
                    <a:pt x="929" y="16705"/>
                    <a:pt x="989" y="16609"/>
                  </a:cubicBezTo>
                  <a:lnTo>
                    <a:pt x="1168" y="16347"/>
                  </a:lnTo>
                  <a:cubicBezTo>
                    <a:pt x="1239" y="16216"/>
                    <a:pt x="1334" y="16097"/>
                    <a:pt x="1406" y="15954"/>
                  </a:cubicBezTo>
                  <a:cubicBezTo>
                    <a:pt x="1525" y="15752"/>
                    <a:pt x="1632" y="15538"/>
                    <a:pt x="1751" y="15335"/>
                  </a:cubicBezTo>
                  <a:cubicBezTo>
                    <a:pt x="1870" y="15109"/>
                    <a:pt x="1965" y="14907"/>
                    <a:pt x="2084" y="14681"/>
                  </a:cubicBezTo>
                  <a:cubicBezTo>
                    <a:pt x="2239" y="14407"/>
                    <a:pt x="2370" y="14133"/>
                    <a:pt x="2501" y="13859"/>
                  </a:cubicBezTo>
                  <a:cubicBezTo>
                    <a:pt x="2561" y="13728"/>
                    <a:pt x="2644" y="13573"/>
                    <a:pt x="2704" y="13442"/>
                  </a:cubicBezTo>
                  <a:cubicBezTo>
                    <a:pt x="2775" y="13299"/>
                    <a:pt x="2846" y="13145"/>
                    <a:pt x="2906" y="13002"/>
                  </a:cubicBezTo>
                  <a:cubicBezTo>
                    <a:pt x="3037" y="12704"/>
                    <a:pt x="3180" y="12406"/>
                    <a:pt x="3299" y="12109"/>
                  </a:cubicBezTo>
                  <a:cubicBezTo>
                    <a:pt x="3430" y="11763"/>
                    <a:pt x="3561" y="11430"/>
                    <a:pt x="3692" y="11109"/>
                  </a:cubicBezTo>
                  <a:cubicBezTo>
                    <a:pt x="4168" y="9906"/>
                    <a:pt x="4609" y="8680"/>
                    <a:pt x="5001" y="7465"/>
                  </a:cubicBezTo>
                  <a:cubicBezTo>
                    <a:pt x="5204" y="6882"/>
                    <a:pt x="5382" y="6275"/>
                    <a:pt x="5537" y="5679"/>
                  </a:cubicBezTo>
                  <a:cubicBezTo>
                    <a:pt x="5716" y="5060"/>
                    <a:pt x="5882" y="4441"/>
                    <a:pt x="6037" y="3810"/>
                  </a:cubicBezTo>
                  <a:cubicBezTo>
                    <a:pt x="6097" y="3501"/>
                    <a:pt x="6168" y="3191"/>
                    <a:pt x="6228" y="2881"/>
                  </a:cubicBezTo>
                  <a:cubicBezTo>
                    <a:pt x="6275" y="2560"/>
                    <a:pt x="6335" y="2239"/>
                    <a:pt x="6371" y="1905"/>
                  </a:cubicBezTo>
                  <a:cubicBezTo>
                    <a:pt x="6418" y="1607"/>
                    <a:pt x="6466" y="1310"/>
                    <a:pt x="6490" y="1012"/>
                  </a:cubicBezTo>
                  <a:cubicBezTo>
                    <a:pt x="6525" y="881"/>
                    <a:pt x="6525" y="738"/>
                    <a:pt x="6537" y="595"/>
                  </a:cubicBezTo>
                  <a:cubicBezTo>
                    <a:pt x="6549" y="524"/>
                    <a:pt x="6549" y="453"/>
                    <a:pt x="6549" y="381"/>
                  </a:cubicBezTo>
                  <a:cubicBezTo>
                    <a:pt x="6549" y="298"/>
                    <a:pt x="6573" y="238"/>
                    <a:pt x="6573" y="167"/>
                  </a:cubicBezTo>
                  <a:cubicBezTo>
                    <a:pt x="6573" y="83"/>
                    <a:pt x="6490" y="0"/>
                    <a:pt x="6406"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1"/>
            <p:cNvSpPr/>
            <p:nvPr/>
          </p:nvSpPr>
          <p:spPr>
            <a:xfrm>
              <a:off x="8691577" y="1502202"/>
              <a:ext cx="257969" cy="664033"/>
            </a:xfrm>
            <a:custGeom>
              <a:rect b="b" l="l" r="r" t="t"/>
              <a:pathLst>
                <a:path extrusionOk="0" h="14160" w="5501">
                  <a:moveTo>
                    <a:pt x="5227" y="1"/>
                  </a:moveTo>
                  <a:cubicBezTo>
                    <a:pt x="5108" y="1"/>
                    <a:pt x="5001" y="72"/>
                    <a:pt x="4953" y="191"/>
                  </a:cubicBezTo>
                  <a:cubicBezTo>
                    <a:pt x="4906" y="310"/>
                    <a:pt x="4882" y="429"/>
                    <a:pt x="4834" y="548"/>
                  </a:cubicBezTo>
                  <a:cubicBezTo>
                    <a:pt x="4787" y="691"/>
                    <a:pt x="4751" y="810"/>
                    <a:pt x="4703" y="941"/>
                  </a:cubicBezTo>
                  <a:cubicBezTo>
                    <a:pt x="4608" y="1179"/>
                    <a:pt x="4537" y="1417"/>
                    <a:pt x="4465" y="1667"/>
                  </a:cubicBezTo>
                  <a:cubicBezTo>
                    <a:pt x="4251" y="2358"/>
                    <a:pt x="4072" y="3049"/>
                    <a:pt x="3834" y="3727"/>
                  </a:cubicBezTo>
                  <a:cubicBezTo>
                    <a:pt x="3584" y="4394"/>
                    <a:pt x="3346" y="5061"/>
                    <a:pt x="3096" y="5727"/>
                  </a:cubicBezTo>
                  <a:cubicBezTo>
                    <a:pt x="2846" y="6406"/>
                    <a:pt x="2572" y="7073"/>
                    <a:pt x="2322" y="7740"/>
                  </a:cubicBezTo>
                  <a:cubicBezTo>
                    <a:pt x="2048" y="8430"/>
                    <a:pt x="1798" y="9097"/>
                    <a:pt x="1548" y="9776"/>
                  </a:cubicBezTo>
                  <a:cubicBezTo>
                    <a:pt x="1274" y="10478"/>
                    <a:pt x="1000" y="11180"/>
                    <a:pt x="738" y="11895"/>
                  </a:cubicBezTo>
                  <a:cubicBezTo>
                    <a:pt x="619" y="12216"/>
                    <a:pt x="524" y="12562"/>
                    <a:pt x="405" y="12895"/>
                  </a:cubicBezTo>
                  <a:lnTo>
                    <a:pt x="227" y="13431"/>
                  </a:lnTo>
                  <a:cubicBezTo>
                    <a:pt x="179" y="13562"/>
                    <a:pt x="119" y="13681"/>
                    <a:pt x="72" y="13800"/>
                  </a:cubicBezTo>
                  <a:cubicBezTo>
                    <a:pt x="48" y="13824"/>
                    <a:pt x="24" y="13859"/>
                    <a:pt x="24" y="13883"/>
                  </a:cubicBezTo>
                  <a:cubicBezTo>
                    <a:pt x="12" y="13907"/>
                    <a:pt x="12" y="13907"/>
                    <a:pt x="12" y="13919"/>
                  </a:cubicBezTo>
                  <a:cubicBezTo>
                    <a:pt x="0" y="13931"/>
                    <a:pt x="0" y="13943"/>
                    <a:pt x="24" y="14002"/>
                  </a:cubicBezTo>
                  <a:cubicBezTo>
                    <a:pt x="24" y="14062"/>
                    <a:pt x="84" y="14145"/>
                    <a:pt x="143" y="14157"/>
                  </a:cubicBezTo>
                  <a:cubicBezTo>
                    <a:pt x="153" y="14159"/>
                    <a:pt x="164" y="14160"/>
                    <a:pt x="175" y="14160"/>
                  </a:cubicBezTo>
                  <a:cubicBezTo>
                    <a:pt x="232" y="14160"/>
                    <a:pt x="302" y="14135"/>
                    <a:pt x="322" y="14086"/>
                  </a:cubicBezTo>
                  <a:cubicBezTo>
                    <a:pt x="322" y="14062"/>
                    <a:pt x="346" y="14050"/>
                    <a:pt x="346" y="14038"/>
                  </a:cubicBezTo>
                  <a:cubicBezTo>
                    <a:pt x="357" y="13990"/>
                    <a:pt x="381" y="13943"/>
                    <a:pt x="393" y="13907"/>
                  </a:cubicBezTo>
                  <a:cubicBezTo>
                    <a:pt x="441" y="13800"/>
                    <a:pt x="488" y="13693"/>
                    <a:pt x="548" y="13609"/>
                  </a:cubicBezTo>
                  <a:cubicBezTo>
                    <a:pt x="608" y="13514"/>
                    <a:pt x="667" y="13407"/>
                    <a:pt x="727" y="13312"/>
                  </a:cubicBezTo>
                  <a:cubicBezTo>
                    <a:pt x="846" y="13050"/>
                    <a:pt x="977" y="12812"/>
                    <a:pt x="1119" y="12573"/>
                  </a:cubicBezTo>
                  <a:cubicBezTo>
                    <a:pt x="1453" y="11942"/>
                    <a:pt x="1810" y="11300"/>
                    <a:pt x="2143" y="10645"/>
                  </a:cubicBezTo>
                  <a:cubicBezTo>
                    <a:pt x="2477" y="9978"/>
                    <a:pt x="2774" y="9275"/>
                    <a:pt x="3096" y="8585"/>
                  </a:cubicBezTo>
                  <a:cubicBezTo>
                    <a:pt x="3227" y="8252"/>
                    <a:pt x="3370" y="7918"/>
                    <a:pt x="3513" y="7573"/>
                  </a:cubicBezTo>
                  <a:cubicBezTo>
                    <a:pt x="3632" y="7263"/>
                    <a:pt x="3763" y="6954"/>
                    <a:pt x="3882" y="6644"/>
                  </a:cubicBezTo>
                  <a:cubicBezTo>
                    <a:pt x="3953" y="6442"/>
                    <a:pt x="4025" y="6239"/>
                    <a:pt x="4108" y="6049"/>
                  </a:cubicBezTo>
                  <a:cubicBezTo>
                    <a:pt x="4179" y="5870"/>
                    <a:pt x="4239" y="5692"/>
                    <a:pt x="4298" y="5513"/>
                  </a:cubicBezTo>
                  <a:cubicBezTo>
                    <a:pt x="4418" y="5168"/>
                    <a:pt x="4525" y="4823"/>
                    <a:pt x="4620" y="4477"/>
                  </a:cubicBezTo>
                  <a:cubicBezTo>
                    <a:pt x="4727" y="4168"/>
                    <a:pt x="4810" y="3846"/>
                    <a:pt x="4882" y="3513"/>
                  </a:cubicBezTo>
                  <a:cubicBezTo>
                    <a:pt x="4965" y="3144"/>
                    <a:pt x="5060" y="2775"/>
                    <a:pt x="5132" y="2394"/>
                  </a:cubicBezTo>
                  <a:cubicBezTo>
                    <a:pt x="5227" y="2025"/>
                    <a:pt x="5287" y="1644"/>
                    <a:pt x="5346" y="1263"/>
                  </a:cubicBezTo>
                  <a:cubicBezTo>
                    <a:pt x="5370" y="1108"/>
                    <a:pt x="5382" y="941"/>
                    <a:pt x="5418" y="774"/>
                  </a:cubicBezTo>
                  <a:cubicBezTo>
                    <a:pt x="5441" y="608"/>
                    <a:pt x="5477" y="453"/>
                    <a:pt x="5489" y="286"/>
                  </a:cubicBezTo>
                  <a:cubicBezTo>
                    <a:pt x="5501" y="131"/>
                    <a:pt x="5358" y="1"/>
                    <a:pt x="5227"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1"/>
            <p:cNvSpPr/>
            <p:nvPr/>
          </p:nvSpPr>
          <p:spPr>
            <a:xfrm>
              <a:off x="8205233" y="1645701"/>
              <a:ext cx="221157" cy="581826"/>
            </a:xfrm>
            <a:custGeom>
              <a:rect b="b" l="l" r="r" t="t"/>
              <a:pathLst>
                <a:path extrusionOk="0" h="12407" w="4716">
                  <a:moveTo>
                    <a:pt x="4490" y="0"/>
                  </a:moveTo>
                  <a:cubicBezTo>
                    <a:pt x="4382" y="0"/>
                    <a:pt x="4299" y="84"/>
                    <a:pt x="4263" y="167"/>
                  </a:cubicBezTo>
                  <a:cubicBezTo>
                    <a:pt x="4204" y="310"/>
                    <a:pt x="4180" y="453"/>
                    <a:pt x="4132" y="584"/>
                  </a:cubicBezTo>
                  <a:cubicBezTo>
                    <a:pt x="4085" y="703"/>
                    <a:pt x="4061" y="822"/>
                    <a:pt x="4025" y="941"/>
                  </a:cubicBezTo>
                  <a:cubicBezTo>
                    <a:pt x="3942" y="1239"/>
                    <a:pt x="3847" y="1548"/>
                    <a:pt x="3751" y="1846"/>
                  </a:cubicBezTo>
                  <a:cubicBezTo>
                    <a:pt x="3656" y="2167"/>
                    <a:pt x="3525" y="2465"/>
                    <a:pt x="3418" y="2763"/>
                  </a:cubicBezTo>
                  <a:cubicBezTo>
                    <a:pt x="3180" y="3370"/>
                    <a:pt x="2954" y="4001"/>
                    <a:pt x="2751" y="4620"/>
                  </a:cubicBezTo>
                  <a:cubicBezTo>
                    <a:pt x="2299" y="5930"/>
                    <a:pt x="1882" y="7251"/>
                    <a:pt x="1454" y="8561"/>
                  </a:cubicBezTo>
                  <a:cubicBezTo>
                    <a:pt x="1370" y="8847"/>
                    <a:pt x="1263" y="9132"/>
                    <a:pt x="1156" y="9418"/>
                  </a:cubicBezTo>
                  <a:cubicBezTo>
                    <a:pt x="1096" y="9573"/>
                    <a:pt x="1037" y="9728"/>
                    <a:pt x="977" y="9871"/>
                  </a:cubicBezTo>
                  <a:cubicBezTo>
                    <a:pt x="918" y="10049"/>
                    <a:pt x="846" y="10216"/>
                    <a:pt x="775" y="10395"/>
                  </a:cubicBezTo>
                  <a:cubicBezTo>
                    <a:pt x="656" y="10704"/>
                    <a:pt x="501" y="11026"/>
                    <a:pt x="370" y="11335"/>
                  </a:cubicBezTo>
                  <a:cubicBezTo>
                    <a:pt x="311" y="11466"/>
                    <a:pt x="251" y="11621"/>
                    <a:pt x="191" y="11752"/>
                  </a:cubicBezTo>
                  <a:cubicBezTo>
                    <a:pt x="156" y="11835"/>
                    <a:pt x="120" y="11919"/>
                    <a:pt x="84" y="12002"/>
                  </a:cubicBezTo>
                  <a:lnTo>
                    <a:pt x="37" y="12097"/>
                  </a:lnTo>
                  <a:cubicBezTo>
                    <a:pt x="25" y="12133"/>
                    <a:pt x="13" y="12169"/>
                    <a:pt x="1" y="12216"/>
                  </a:cubicBezTo>
                  <a:lnTo>
                    <a:pt x="1" y="12240"/>
                  </a:lnTo>
                  <a:cubicBezTo>
                    <a:pt x="1" y="12246"/>
                    <a:pt x="1" y="12249"/>
                    <a:pt x="5" y="12249"/>
                  </a:cubicBezTo>
                  <a:cubicBezTo>
                    <a:pt x="10" y="12249"/>
                    <a:pt x="19" y="12246"/>
                    <a:pt x="37" y="12240"/>
                  </a:cubicBezTo>
                  <a:cubicBezTo>
                    <a:pt x="37" y="12276"/>
                    <a:pt x="37" y="12300"/>
                    <a:pt x="60" y="12311"/>
                  </a:cubicBezTo>
                  <a:cubicBezTo>
                    <a:pt x="72" y="12347"/>
                    <a:pt x="84" y="12359"/>
                    <a:pt x="120" y="12371"/>
                  </a:cubicBezTo>
                  <a:cubicBezTo>
                    <a:pt x="138" y="12395"/>
                    <a:pt x="171" y="12407"/>
                    <a:pt x="205" y="12407"/>
                  </a:cubicBezTo>
                  <a:cubicBezTo>
                    <a:pt x="239" y="12407"/>
                    <a:pt x="275" y="12395"/>
                    <a:pt x="299" y="12371"/>
                  </a:cubicBezTo>
                  <a:cubicBezTo>
                    <a:pt x="322" y="12347"/>
                    <a:pt x="334" y="12311"/>
                    <a:pt x="358" y="12288"/>
                  </a:cubicBezTo>
                  <a:lnTo>
                    <a:pt x="358" y="12276"/>
                  </a:lnTo>
                  <a:cubicBezTo>
                    <a:pt x="382" y="12192"/>
                    <a:pt x="430" y="12133"/>
                    <a:pt x="477" y="12073"/>
                  </a:cubicBezTo>
                  <a:cubicBezTo>
                    <a:pt x="513" y="12014"/>
                    <a:pt x="549" y="11942"/>
                    <a:pt x="596" y="11883"/>
                  </a:cubicBezTo>
                  <a:cubicBezTo>
                    <a:pt x="680" y="11740"/>
                    <a:pt x="751" y="11597"/>
                    <a:pt x="846" y="11466"/>
                  </a:cubicBezTo>
                  <a:cubicBezTo>
                    <a:pt x="918" y="11323"/>
                    <a:pt x="1013" y="11180"/>
                    <a:pt x="1096" y="11037"/>
                  </a:cubicBezTo>
                  <a:cubicBezTo>
                    <a:pt x="1168" y="10907"/>
                    <a:pt x="1275" y="10752"/>
                    <a:pt x="1346" y="10609"/>
                  </a:cubicBezTo>
                  <a:lnTo>
                    <a:pt x="1620" y="10109"/>
                  </a:lnTo>
                  <a:cubicBezTo>
                    <a:pt x="1692" y="9966"/>
                    <a:pt x="1763" y="9799"/>
                    <a:pt x="1846" y="9656"/>
                  </a:cubicBezTo>
                  <a:cubicBezTo>
                    <a:pt x="1918" y="9502"/>
                    <a:pt x="1977" y="9335"/>
                    <a:pt x="2049" y="9192"/>
                  </a:cubicBezTo>
                  <a:cubicBezTo>
                    <a:pt x="2108" y="9049"/>
                    <a:pt x="2168" y="8918"/>
                    <a:pt x="2227" y="8775"/>
                  </a:cubicBezTo>
                  <a:cubicBezTo>
                    <a:pt x="2287" y="8597"/>
                    <a:pt x="2358" y="8430"/>
                    <a:pt x="2442" y="8251"/>
                  </a:cubicBezTo>
                  <a:cubicBezTo>
                    <a:pt x="2513" y="8073"/>
                    <a:pt x="2573" y="7894"/>
                    <a:pt x="2644" y="7716"/>
                  </a:cubicBezTo>
                  <a:lnTo>
                    <a:pt x="2954" y="6870"/>
                  </a:lnTo>
                  <a:cubicBezTo>
                    <a:pt x="3192" y="6192"/>
                    <a:pt x="3418" y="5525"/>
                    <a:pt x="3644" y="4858"/>
                  </a:cubicBezTo>
                  <a:cubicBezTo>
                    <a:pt x="3847" y="4227"/>
                    <a:pt x="4049" y="3608"/>
                    <a:pt x="4228" y="2977"/>
                  </a:cubicBezTo>
                  <a:cubicBezTo>
                    <a:pt x="4311" y="2667"/>
                    <a:pt x="4371" y="2358"/>
                    <a:pt x="4430" y="2024"/>
                  </a:cubicBezTo>
                  <a:cubicBezTo>
                    <a:pt x="4490" y="1715"/>
                    <a:pt x="4549" y="1393"/>
                    <a:pt x="4597" y="1060"/>
                  </a:cubicBezTo>
                  <a:cubicBezTo>
                    <a:pt x="4644" y="798"/>
                    <a:pt x="4704" y="512"/>
                    <a:pt x="4716" y="239"/>
                  </a:cubicBezTo>
                  <a:cubicBezTo>
                    <a:pt x="4716" y="108"/>
                    <a:pt x="4609" y="0"/>
                    <a:pt x="4490"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1"/>
            <p:cNvSpPr/>
            <p:nvPr/>
          </p:nvSpPr>
          <p:spPr>
            <a:xfrm>
              <a:off x="8087996" y="1867936"/>
              <a:ext cx="277009" cy="285122"/>
            </a:xfrm>
            <a:custGeom>
              <a:rect b="b" l="l" r="r" t="t"/>
              <a:pathLst>
                <a:path extrusionOk="0" h="6080" w="5907">
                  <a:moveTo>
                    <a:pt x="5739" y="0"/>
                  </a:moveTo>
                  <a:cubicBezTo>
                    <a:pt x="5680" y="0"/>
                    <a:pt x="5632" y="36"/>
                    <a:pt x="5608" y="72"/>
                  </a:cubicBezTo>
                  <a:cubicBezTo>
                    <a:pt x="5561" y="119"/>
                    <a:pt x="5525" y="179"/>
                    <a:pt x="5489" y="238"/>
                  </a:cubicBezTo>
                  <a:cubicBezTo>
                    <a:pt x="5251" y="512"/>
                    <a:pt x="5001" y="762"/>
                    <a:pt x="4763" y="1012"/>
                  </a:cubicBezTo>
                  <a:cubicBezTo>
                    <a:pt x="4501" y="1298"/>
                    <a:pt x="4239" y="1548"/>
                    <a:pt x="3965" y="1822"/>
                  </a:cubicBezTo>
                  <a:cubicBezTo>
                    <a:pt x="3632" y="2143"/>
                    <a:pt x="3299" y="2453"/>
                    <a:pt x="2953" y="2786"/>
                  </a:cubicBezTo>
                  <a:cubicBezTo>
                    <a:pt x="2632" y="3084"/>
                    <a:pt x="2322" y="3393"/>
                    <a:pt x="1989" y="3703"/>
                  </a:cubicBezTo>
                  <a:cubicBezTo>
                    <a:pt x="1644" y="4036"/>
                    <a:pt x="1310" y="4346"/>
                    <a:pt x="977" y="4679"/>
                  </a:cubicBezTo>
                  <a:cubicBezTo>
                    <a:pt x="810" y="4834"/>
                    <a:pt x="655" y="5001"/>
                    <a:pt x="501" y="5167"/>
                  </a:cubicBezTo>
                  <a:cubicBezTo>
                    <a:pt x="334" y="5346"/>
                    <a:pt x="179" y="5525"/>
                    <a:pt x="24" y="5715"/>
                  </a:cubicBezTo>
                  <a:cubicBezTo>
                    <a:pt x="13" y="5751"/>
                    <a:pt x="1" y="5787"/>
                    <a:pt x="13" y="5834"/>
                  </a:cubicBezTo>
                  <a:lnTo>
                    <a:pt x="13" y="5894"/>
                  </a:lnTo>
                  <a:cubicBezTo>
                    <a:pt x="24" y="5953"/>
                    <a:pt x="72" y="6013"/>
                    <a:pt x="120" y="6048"/>
                  </a:cubicBezTo>
                  <a:cubicBezTo>
                    <a:pt x="154" y="6070"/>
                    <a:pt x="190" y="6079"/>
                    <a:pt x="225" y="6079"/>
                  </a:cubicBezTo>
                  <a:cubicBezTo>
                    <a:pt x="288" y="6079"/>
                    <a:pt x="348" y="6051"/>
                    <a:pt x="394" y="6013"/>
                  </a:cubicBezTo>
                  <a:cubicBezTo>
                    <a:pt x="548" y="5894"/>
                    <a:pt x="679" y="5763"/>
                    <a:pt x="810" y="5632"/>
                  </a:cubicBezTo>
                  <a:cubicBezTo>
                    <a:pt x="965" y="5489"/>
                    <a:pt x="1096" y="5346"/>
                    <a:pt x="1251" y="5191"/>
                  </a:cubicBezTo>
                  <a:cubicBezTo>
                    <a:pt x="1513" y="4929"/>
                    <a:pt x="1798" y="4655"/>
                    <a:pt x="2060" y="4393"/>
                  </a:cubicBezTo>
                  <a:cubicBezTo>
                    <a:pt x="2394" y="4060"/>
                    <a:pt x="2703" y="3739"/>
                    <a:pt x="3013" y="3405"/>
                  </a:cubicBezTo>
                  <a:cubicBezTo>
                    <a:pt x="3346" y="3072"/>
                    <a:pt x="3692" y="2727"/>
                    <a:pt x="4001" y="2369"/>
                  </a:cubicBezTo>
                  <a:cubicBezTo>
                    <a:pt x="4168" y="2179"/>
                    <a:pt x="4335" y="1977"/>
                    <a:pt x="4501" y="1786"/>
                  </a:cubicBezTo>
                  <a:cubicBezTo>
                    <a:pt x="4632" y="1619"/>
                    <a:pt x="4775" y="1465"/>
                    <a:pt x="4918" y="1310"/>
                  </a:cubicBezTo>
                  <a:cubicBezTo>
                    <a:pt x="5085" y="1143"/>
                    <a:pt x="5251" y="965"/>
                    <a:pt x="5406" y="786"/>
                  </a:cubicBezTo>
                  <a:cubicBezTo>
                    <a:pt x="5489" y="703"/>
                    <a:pt x="5573" y="607"/>
                    <a:pt x="5644" y="524"/>
                  </a:cubicBezTo>
                  <a:cubicBezTo>
                    <a:pt x="5692" y="476"/>
                    <a:pt x="5739" y="417"/>
                    <a:pt x="5787" y="357"/>
                  </a:cubicBezTo>
                  <a:cubicBezTo>
                    <a:pt x="5811" y="333"/>
                    <a:pt x="5823" y="286"/>
                    <a:pt x="5859" y="250"/>
                  </a:cubicBezTo>
                  <a:cubicBezTo>
                    <a:pt x="5882" y="226"/>
                    <a:pt x="5906" y="167"/>
                    <a:pt x="5882" y="119"/>
                  </a:cubicBezTo>
                  <a:cubicBezTo>
                    <a:pt x="5870" y="60"/>
                    <a:pt x="5811" y="0"/>
                    <a:pt x="5739"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 name="Google Shape;1117;p41"/>
          <p:cNvGrpSpPr/>
          <p:nvPr/>
        </p:nvGrpSpPr>
        <p:grpSpPr>
          <a:xfrm>
            <a:off x="231193" y="453992"/>
            <a:ext cx="684562" cy="679525"/>
            <a:chOff x="1582325" y="3695000"/>
            <a:chExt cx="254825" cy="252950"/>
          </a:xfrm>
        </p:grpSpPr>
        <p:sp>
          <p:nvSpPr>
            <p:cNvPr id="1118" name="Google Shape;1118;p41"/>
            <p:cNvSpPr/>
            <p:nvPr/>
          </p:nvSpPr>
          <p:spPr>
            <a:xfrm>
              <a:off x="1759125" y="3786000"/>
              <a:ext cx="60450" cy="42600"/>
            </a:xfrm>
            <a:custGeom>
              <a:rect b="b" l="l" r="r" t="t"/>
              <a:pathLst>
                <a:path extrusionOk="0" h="1704" w="2418">
                  <a:moveTo>
                    <a:pt x="1168" y="1"/>
                  </a:moveTo>
                  <a:cubicBezTo>
                    <a:pt x="1049" y="1"/>
                    <a:pt x="930" y="1"/>
                    <a:pt x="811" y="13"/>
                  </a:cubicBezTo>
                  <a:cubicBezTo>
                    <a:pt x="751" y="37"/>
                    <a:pt x="668" y="37"/>
                    <a:pt x="608" y="49"/>
                  </a:cubicBezTo>
                  <a:cubicBezTo>
                    <a:pt x="287" y="96"/>
                    <a:pt x="37" y="370"/>
                    <a:pt x="1" y="692"/>
                  </a:cubicBezTo>
                  <a:lnTo>
                    <a:pt x="1" y="751"/>
                  </a:lnTo>
                  <a:cubicBezTo>
                    <a:pt x="1" y="1025"/>
                    <a:pt x="168" y="1299"/>
                    <a:pt x="418" y="1418"/>
                  </a:cubicBezTo>
                  <a:cubicBezTo>
                    <a:pt x="453" y="1442"/>
                    <a:pt x="477" y="1465"/>
                    <a:pt x="513" y="1489"/>
                  </a:cubicBezTo>
                  <a:cubicBezTo>
                    <a:pt x="668" y="1608"/>
                    <a:pt x="822" y="1644"/>
                    <a:pt x="1013" y="1680"/>
                  </a:cubicBezTo>
                  <a:cubicBezTo>
                    <a:pt x="1061" y="1704"/>
                    <a:pt x="1108" y="1704"/>
                    <a:pt x="1144" y="1704"/>
                  </a:cubicBezTo>
                  <a:cubicBezTo>
                    <a:pt x="1239" y="1704"/>
                    <a:pt x="1323" y="1704"/>
                    <a:pt x="1418" y="1680"/>
                  </a:cubicBezTo>
                  <a:cubicBezTo>
                    <a:pt x="1501" y="1668"/>
                    <a:pt x="1644" y="1644"/>
                    <a:pt x="1704" y="1608"/>
                  </a:cubicBezTo>
                  <a:cubicBezTo>
                    <a:pt x="1846" y="1537"/>
                    <a:pt x="1965" y="1465"/>
                    <a:pt x="2061" y="1323"/>
                  </a:cubicBezTo>
                  <a:cubicBezTo>
                    <a:pt x="2096" y="1263"/>
                    <a:pt x="2132" y="1227"/>
                    <a:pt x="2144" y="1168"/>
                  </a:cubicBezTo>
                  <a:cubicBezTo>
                    <a:pt x="2239" y="1120"/>
                    <a:pt x="2323" y="1049"/>
                    <a:pt x="2358" y="942"/>
                  </a:cubicBezTo>
                  <a:cubicBezTo>
                    <a:pt x="2418" y="751"/>
                    <a:pt x="2323" y="489"/>
                    <a:pt x="2120" y="430"/>
                  </a:cubicBezTo>
                  <a:cubicBezTo>
                    <a:pt x="2096" y="430"/>
                    <a:pt x="2073" y="418"/>
                    <a:pt x="2061" y="418"/>
                  </a:cubicBezTo>
                  <a:cubicBezTo>
                    <a:pt x="2013" y="346"/>
                    <a:pt x="1942" y="287"/>
                    <a:pt x="1858" y="227"/>
                  </a:cubicBezTo>
                  <a:cubicBezTo>
                    <a:pt x="1775" y="168"/>
                    <a:pt x="1668" y="108"/>
                    <a:pt x="1561" y="72"/>
                  </a:cubicBezTo>
                  <a:cubicBezTo>
                    <a:pt x="1549" y="72"/>
                    <a:pt x="1525" y="61"/>
                    <a:pt x="1489" y="61"/>
                  </a:cubicBezTo>
                  <a:cubicBezTo>
                    <a:pt x="1382" y="37"/>
                    <a:pt x="1263" y="1"/>
                    <a:pt x="1168" y="1"/>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1"/>
            <p:cNvSpPr/>
            <p:nvPr/>
          </p:nvSpPr>
          <p:spPr>
            <a:xfrm>
              <a:off x="1679075" y="3750800"/>
              <a:ext cx="58650" cy="43625"/>
            </a:xfrm>
            <a:custGeom>
              <a:rect b="b" l="l" r="r" t="t"/>
              <a:pathLst>
                <a:path extrusionOk="0" h="1745" w="2346">
                  <a:moveTo>
                    <a:pt x="972" y="0"/>
                  </a:moveTo>
                  <a:cubicBezTo>
                    <a:pt x="888" y="0"/>
                    <a:pt x="803" y="6"/>
                    <a:pt x="715" y="16"/>
                  </a:cubicBezTo>
                  <a:cubicBezTo>
                    <a:pt x="417" y="40"/>
                    <a:pt x="167" y="278"/>
                    <a:pt x="60" y="552"/>
                  </a:cubicBezTo>
                  <a:cubicBezTo>
                    <a:pt x="36" y="635"/>
                    <a:pt x="24" y="742"/>
                    <a:pt x="0" y="849"/>
                  </a:cubicBezTo>
                  <a:cubicBezTo>
                    <a:pt x="0" y="968"/>
                    <a:pt x="36" y="1088"/>
                    <a:pt x="84" y="1183"/>
                  </a:cubicBezTo>
                  <a:cubicBezTo>
                    <a:pt x="155" y="1338"/>
                    <a:pt x="238" y="1469"/>
                    <a:pt x="381" y="1564"/>
                  </a:cubicBezTo>
                  <a:cubicBezTo>
                    <a:pt x="465" y="1599"/>
                    <a:pt x="536" y="1647"/>
                    <a:pt x="631" y="1683"/>
                  </a:cubicBezTo>
                  <a:cubicBezTo>
                    <a:pt x="703" y="1707"/>
                    <a:pt x="857" y="1742"/>
                    <a:pt x="953" y="1742"/>
                  </a:cubicBezTo>
                  <a:cubicBezTo>
                    <a:pt x="991" y="1742"/>
                    <a:pt x="1031" y="1744"/>
                    <a:pt x="1070" y="1744"/>
                  </a:cubicBezTo>
                  <a:cubicBezTo>
                    <a:pt x="1130" y="1744"/>
                    <a:pt x="1188" y="1740"/>
                    <a:pt x="1238" y="1719"/>
                  </a:cubicBezTo>
                  <a:cubicBezTo>
                    <a:pt x="1334" y="1695"/>
                    <a:pt x="1417" y="1683"/>
                    <a:pt x="1512" y="1635"/>
                  </a:cubicBezTo>
                  <a:cubicBezTo>
                    <a:pt x="1572" y="1635"/>
                    <a:pt x="1631" y="1623"/>
                    <a:pt x="1691" y="1623"/>
                  </a:cubicBezTo>
                  <a:cubicBezTo>
                    <a:pt x="1953" y="1588"/>
                    <a:pt x="2179" y="1385"/>
                    <a:pt x="2262" y="1147"/>
                  </a:cubicBezTo>
                  <a:cubicBezTo>
                    <a:pt x="2346" y="968"/>
                    <a:pt x="2322" y="766"/>
                    <a:pt x="2250" y="587"/>
                  </a:cubicBezTo>
                  <a:cubicBezTo>
                    <a:pt x="2155" y="337"/>
                    <a:pt x="1941" y="195"/>
                    <a:pt x="1691" y="135"/>
                  </a:cubicBezTo>
                  <a:lnTo>
                    <a:pt x="1334" y="40"/>
                  </a:lnTo>
                  <a:cubicBezTo>
                    <a:pt x="1208" y="12"/>
                    <a:pt x="1091" y="0"/>
                    <a:pt x="972" y="0"/>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1"/>
            <p:cNvSpPr/>
            <p:nvPr/>
          </p:nvSpPr>
          <p:spPr>
            <a:xfrm>
              <a:off x="1582325" y="3745050"/>
              <a:ext cx="42300" cy="34725"/>
            </a:xfrm>
            <a:custGeom>
              <a:rect b="b" l="l" r="r" t="t"/>
              <a:pathLst>
                <a:path extrusionOk="0" h="1389" w="1692">
                  <a:moveTo>
                    <a:pt x="811" y="0"/>
                  </a:moveTo>
                  <a:cubicBezTo>
                    <a:pt x="715" y="0"/>
                    <a:pt x="629" y="30"/>
                    <a:pt x="536" y="67"/>
                  </a:cubicBezTo>
                  <a:cubicBezTo>
                    <a:pt x="477" y="103"/>
                    <a:pt x="441" y="139"/>
                    <a:pt x="382" y="163"/>
                  </a:cubicBezTo>
                  <a:cubicBezTo>
                    <a:pt x="358" y="163"/>
                    <a:pt x="358" y="186"/>
                    <a:pt x="346" y="186"/>
                  </a:cubicBezTo>
                  <a:cubicBezTo>
                    <a:pt x="286" y="198"/>
                    <a:pt x="227" y="222"/>
                    <a:pt x="179" y="270"/>
                  </a:cubicBezTo>
                  <a:cubicBezTo>
                    <a:pt x="84" y="341"/>
                    <a:pt x="24" y="484"/>
                    <a:pt x="1" y="615"/>
                  </a:cubicBezTo>
                  <a:cubicBezTo>
                    <a:pt x="1" y="627"/>
                    <a:pt x="1" y="639"/>
                    <a:pt x="24" y="675"/>
                  </a:cubicBezTo>
                  <a:cubicBezTo>
                    <a:pt x="24" y="746"/>
                    <a:pt x="36" y="806"/>
                    <a:pt x="60" y="877"/>
                  </a:cubicBezTo>
                  <a:cubicBezTo>
                    <a:pt x="96" y="925"/>
                    <a:pt x="108" y="960"/>
                    <a:pt x="144" y="996"/>
                  </a:cubicBezTo>
                  <a:cubicBezTo>
                    <a:pt x="167" y="1044"/>
                    <a:pt x="227" y="1091"/>
                    <a:pt x="274" y="1139"/>
                  </a:cubicBezTo>
                  <a:cubicBezTo>
                    <a:pt x="286" y="1139"/>
                    <a:pt x="298" y="1151"/>
                    <a:pt x="322" y="1163"/>
                  </a:cubicBezTo>
                  <a:cubicBezTo>
                    <a:pt x="417" y="1282"/>
                    <a:pt x="596" y="1389"/>
                    <a:pt x="763" y="1389"/>
                  </a:cubicBezTo>
                  <a:cubicBezTo>
                    <a:pt x="882" y="1389"/>
                    <a:pt x="989" y="1389"/>
                    <a:pt x="1108" y="1377"/>
                  </a:cubicBezTo>
                  <a:lnTo>
                    <a:pt x="1156" y="1377"/>
                  </a:lnTo>
                  <a:cubicBezTo>
                    <a:pt x="1215" y="1377"/>
                    <a:pt x="1251" y="1353"/>
                    <a:pt x="1310" y="1329"/>
                  </a:cubicBezTo>
                  <a:cubicBezTo>
                    <a:pt x="1358" y="1294"/>
                    <a:pt x="1417" y="1270"/>
                    <a:pt x="1465" y="1234"/>
                  </a:cubicBezTo>
                  <a:cubicBezTo>
                    <a:pt x="1548" y="1163"/>
                    <a:pt x="1608" y="1056"/>
                    <a:pt x="1656" y="960"/>
                  </a:cubicBezTo>
                  <a:cubicBezTo>
                    <a:pt x="1656" y="901"/>
                    <a:pt x="1668" y="853"/>
                    <a:pt x="1691" y="794"/>
                  </a:cubicBezTo>
                  <a:lnTo>
                    <a:pt x="1691" y="615"/>
                  </a:lnTo>
                  <a:cubicBezTo>
                    <a:pt x="1656" y="496"/>
                    <a:pt x="1608" y="389"/>
                    <a:pt x="1537" y="305"/>
                  </a:cubicBezTo>
                  <a:cubicBezTo>
                    <a:pt x="1429" y="186"/>
                    <a:pt x="1370" y="151"/>
                    <a:pt x="1227" y="79"/>
                  </a:cubicBezTo>
                  <a:cubicBezTo>
                    <a:pt x="1120" y="32"/>
                    <a:pt x="1001" y="8"/>
                    <a:pt x="894" y="8"/>
                  </a:cubicBezTo>
                  <a:cubicBezTo>
                    <a:pt x="865" y="3"/>
                    <a:pt x="837" y="0"/>
                    <a:pt x="811" y="0"/>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1"/>
            <p:cNvSpPr/>
            <p:nvPr/>
          </p:nvSpPr>
          <p:spPr>
            <a:xfrm>
              <a:off x="1618050" y="3822025"/>
              <a:ext cx="75925" cy="48850"/>
            </a:xfrm>
            <a:custGeom>
              <a:rect b="b" l="l" r="r" t="t"/>
              <a:pathLst>
                <a:path extrusionOk="0" h="1954" w="3037">
                  <a:moveTo>
                    <a:pt x="1405" y="1"/>
                  </a:moveTo>
                  <a:cubicBezTo>
                    <a:pt x="1286" y="1"/>
                    <a:pt x="1167" y="1"/>
                    <a:pt x="1048" y="24"/>
                  </a:cubicBezTo>
                  <a:cubicBezTo>
                    <a:pt x="977" y="36"/>
                    <a:pt x="881" y="48"/>
                    <a:pt x="810" y="84"/>
                  </a:cubicBezTo>
                  <a:cubicBezTo>
                    <a:pt x="703" y="96"/>
                    <a:pt x="620" y="132"/>
                    <a:pt x="524" y="167"/>
                  </a:cubicBezTo>
                  <a:cubicBezTo>
                    <a:pt x="239" y="286"/>
                    <a:pt x="36" y="572"/>
                    <a:pt x="0" y="894"/>
                  </a:cubicBezTo>
                  <a:lnTo>
                    <a:pt x="0" y="989"/>
                  </a:lnTo>
                  <a:cubicBezTo>
                    <a:pt x="0" y="1108"/>
                    <a:pt x="36" y="1227"/>
                    <a:pt x="119" y="1322"/>
                  </a:cubicBezTo>
                  <a:cubicBezTo>
                    <a:pt x="179" y="1477"/>
                    <a:pt x="286" y="1608"/>
                    <a:pt x="417" y="1703"/>
                  </a:cubicBezTo>
                  <a:cubicBezTo>
                    <a:pt x="524" y="1787"/>
                    <a:pt x="631" y="1846"/>
                    <a:pt x="750" y="1882"/>
                  </a:cubicBezTo>
                  <a:cubicBezTo>
                    <a:pt x="750" y="1882"/>
                    <a:pt x="989" y="1953"/>
                    <a:pt x="1072" y="1953"/>
                  </a:cubicBezTo>
                  <a:lnTo>
                    <a:pt x="1227" y="1953"/>
                  </a:lnTo>
                  <a:cubicBezTo>
                    <a:pt x="1465" y="1953"/>
                    <a:pt x="1667" y="1906"/>
                    <a:pt x="1882" y="1822"/>
                  </a:cubicBezTo>
                  <a:cubicBezTo>
                    <a:pt x="1953" y="1787"/>
                    <a:pt x="2024" y="1739"/>
                    <a:pt x="2084" y="1679"/>
                  </a:cubicBezTo>
                  <a:lnTo>
                    <a:pt x="2144" y="1679"/>
                  </a:lnTo>
                  <a:cubicBezTo>
                    <a:pt x="2174" y="1684"/>
                    <a:pt x="2205" y="1687"/>
                    <a:pt x="2235" y="1687"/>
                  </a:cubicBezTo>
                  <a:cubicBezTo>
                    <a:pt x="2347" y="1687"/>
                    <a:pt x="2457" y="1655"/>
                    <a:pt x="2560" y="1608"/>
                  </a:cubicBezTo>
                  <a:lnTo>
                    <a:pt x="2655" y="1548"/>
                  </a:lnTo>
                  <a:lnTo>
                    <a:pt x="2739" y="1489"/>
                  </a:lnTo>
                  <a:cubicBezTo>
                    <a:pt x="2906" y="1358"/>
                    <a:pt x="3025" y="1156"/>
                    <a:pt x="3036" y="929"/>
                  </a:cubicBezTo>
                  <a:lnTo>
                    <a:pt x="3036" y="858"/>
                  </a:lnTo>
                  <a:cubicBezTo>
                    <a:pt x="3036" y="417"/>
                    <a:pt x="2703" y="48"/>
                    <a:pt x="2286" y="24"/>
                  </a:cubicBezTo>
                  <a:lnTo>
                    <a:pt x="2179" y="24"/>
                  </a:lnTo>
                  <a:cubicBezTo>
                    <a:pt x="2060" y="24"/>
                    <a:pt x="1929" y="1"/>
                    <a:pt x="1810" y="1"/>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1"/>
            <p:cNvSpPr/>
            <p:nvPr/>
          </p:nvSpPr>
          <p:spPr>
            <a:xfrm>
              <a:off x="1749025" y="3695000"/>
              <a:ext cx="63425" cy="44650"/>
            </a:xfrm>
            <a:custGeom>
              <a:rect b="b" l="l" r="r" t="t"/>
              <a:pathLst>
                <a:path extrusionOk="0" h="1786" w="2537">
                  <a:moveTo>
                    <a:pt x="924" y="1"/>
                  </a:moveTo>
                  <a:cubicBezTo>
                    <a:pt x="860" y="1"/>
                    <a:pt x="792" y="4"/>
                    <a:pt x="715" y="10"/>
                  </a:cubicBezTo>
                  <a:cubicBezTo>
                    <a:pt x="584" y="21"/>
                    <a:pt x="405" y="117"/>
                    <a:pt x="322" y="188"/>
                  </a:cubicBezTo>
                  <a:cubicBezTo>
                    <a:pt x="262" y="236"/>
                    <a:pt x="214" y="295"/>
                    <a:pt x="155" y="355"/>
                  </a:cubicBezTo>
                  <a:lnTo>
                    <a:pt x="143" y="379"/>
                  </a:lnTo>
                  <a:cubicBezTo>
                    <a:pt x="48" y="486"/>
                    <a:pt x="0" y="641"/>
                    <a:pt x="0" y="819"/>
                  </a:cubicBezTo>
                  <a:cubicBezTo>
                    <a:pt x="0" y="855"/>
                    <a:pt x="0" y="891"/>
                    <a:pt x="36" y="950"/>
                  </a:cubicBezTo>
                  <a:cubicBezTo>
                    <a:pt x="48" y="1081"/>
                    <a:pt x="107" y="1200"/>
                    <a:pt x="203" y="1307"/>
                  </a:cubicBezTo>
                  <a:cubicBezTo>
                    <a:pt x="322" y="1474"/>
                    <a:pt x="500" y="1593"/>
                    <a:pt x="691" y="1665"/>
                  </a:cubicBezTo>
                  <a:cubicBezTo>
                    <a:pt x="750" y="1676"/>
                    <a:pt x="798" y="1688"/>
                    <a:pt x="857" y="1712"/>
                  </a:cubicBezTo>
                  <a:cubicBezTo>
                    <a:pt x="929" y="1736"/>
                    <a:pt x="1012" y="1748"/>
                    <a:pt x="1107" y="1772"/>
                  </a:cubicBezTo>
                  <a:cubicBezTo>
                    <a:pt x="1176" y="1779"/>
                    <a:pt x="1253" y="1785"/>
                    <a:pt x="1333" y="1785"/>
                  </a:cubicBezTo>
                  <a:cubicBezTo>
                    <a:pt x="1391" y="1785"/>
                    <a:pt x="1452" y="1782"/>
                    <a:pt x="1512" y="1772"/>
                  </a:cubicBezTo>
                  <a:cubicBezTo>
                    <a:pt x="1631" y="1748"/>
                    <a:pt x="1750" y="1700"/>
                    <a:pt x="1869" y="1665"/>
                  </a:cubicBezTo>
                  <a:cubicBezTo>
                    <a:pt x="1953" y="1629"/>
                    <a:pt x="2024" y="1569"/>
                    <a:pt x="2084" y="1510"/>
                  </a:cubicBezTo>
                  <a:cubicBezTo>
                    <a:pt x="2239" y="1462"/>
                    <a:pt x="2358" y="1391"/>
                    <a:pt x="2429" y="1272"/>
                  </a:cubicBezTo>
                  <a:cubicBezTo>
                    <a:pt x="2489" y="1188"/>
                    <a:pt x="2524" y="1081"/>
                    <a:pt x="2536" y="974"/>
                  </a:cubicBezTo>
                  <a:lnTo>
                    <a:pt x="2536" y="891"/>
                  </a:lnTo>
                  <a:cubicBezTo>
                    <a:pt x="2536" y="855"/>
                    <a:pt x="2524" y="831"/>
                    <a:pt x="2524" y="795"/>
                  </a:cubicBezTo>
                  <a:cubicBezTo>
                    <a:pt x="2500" y="676"/>
                    <a:pt x="2465" y="593"/>
                    <a:pt x="2381" y="498"/>
                  </a:cubicBezTo>
                  <a:cubicBezTo>
                    <a:pt x="2322" y="450"/>
                    <a:pt x="2286" y="414"/>
                    <a:pt x="2239" y="367"/>
                  </a:cubicBezTo>
                  <a:lnTo>
                    <a:pt x="2143" y="319"/>
                  </a:lnTo>
                  <a:lnTo>
                    <a:pt x="2084" y="295"/>
                  </a:lnTo>
                  <a:cubicBezTo>
                    <a:pt x="2024" y="260"/>
                    <a:pt x="1953" y="236"/>
                    <a:pt x="1893" y="212"/>
                  </a:cubicBezTo>
                  <a:cubicBezTo>
                    <a:pt x="1834" y="176"/>
                    <a:pt x="1774" y="141"/>
                    <a:pt x="1703" y="129"/>
                  </a:cubicBezTo>
                  <a:lnTo>
                    <a:pt x="1655" y="117"/>
                  </a:lnTo>
                  <a:lnTo>
                    <a:pt x="1429" y="69"/>
                  </a:lnTo>
                  <a:cubicBezTo>
                    <a:pt x="1310" y="45"/>
                    <a:pt x="1215" y="21"/>
                    <a:pt x="1107" y="10"/>
                  </a:cubicBezTo>
                  <a:cubicBezTo>
                    <a:pt x="1048" y="4"/>
                    <a:pt x="988" y="1"/>
                    <a:pt x="924" y="1"/>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1"/>
            <p:cNvSpPr/>
            <p:nvPr/>
          </p:nvSpPr>
          <p:spPr>
            <a:xfrm>
              <a:off x="1779675" y="3863325"/>
              <a:ext cx="57475" cy="44450"/>
            </a:xfrm>
            <a:custGeom>
              <a:rect b="b" l="l" r="r" t="t"/>
              <a:pathLst>
                <a:path extrusionOk="0" h="1778" w="2299">
                  <a:moveTo>
                    <a:pt x="1196" y="1"/>
                  </a:moveTo>
                  <a:cubicBezTo>
                    <a:pt x="1091" y="1"/>
                    <a:pt x="992" y="24"/>
                    <a:pt x="893" y="63"/>
                  </a:cubicBezTo>
                  <a:lnTo>
                    <a:pt x="858" y="75"/>
                  </a:lnTo>
                  <a:lnTo>
                    <a:pt x="834" y="99"/>
                  </a:lnTo>
                  <a:cubicBezTo>
                    <a:pt x="608" y="99"/>
                    <a:pt x="429" y="158"/>
                    <a:pt x="286" y="277"/>
                  </a:cubicBezTo>
                  <a:cubicBezTo>
                    <a:pt x="167" y="361"/>
                    <a:pt x="84" y="468"/>
                    <a:pt x="48" y="599"/>
                  </a:cubicBezTo>
                  <a:cubicBezTo>
                    <a:pt x="12" y="694"/>
                    <a:pt x="0" y="777"/>
                    <a:pt x="0" y="873"/>
                  </a:cubicBezTo>
                  <a:cubicBezTo>
                    <a:pt x="0" y="992"/>
                    <a:pt x="12" y="1087"/>
                    <a:pt x="84" y="1182"/>
                  </a:cubicBezTo>
                  <a:cubicBezTo>
                    <a:pt x="143" y="1301"/>
                    <a:pt x="215" y="1420"/>
                    <a:pt x="346" y="1492"/>
                  </a:cubicBezTo>
                  <a:cubicBezTo>
                    <a:pt x="548" y="1682"/>
                    <a:pt x="834" y="1742"/>
                    <a:pt x="1132" y="1778"/>
                  </a:cubicBezTo>
                  <a:lnTo>
                    <a:pt x="1191" y="1778"/>
                  </a:lnTo>
                  <a:cubicBezTo>
                    <a:pt x="1263" y="1766"/>
                    <a:pt x="1346" y="1766"/>
                    <a:pt x="1441" y="1766"/>
                  </a:cubicBezTo>
                  <a:cubicBezTo>
                    <a:pt x="1489" y="1742"/>
                    <a:pt x="1548" y="1742"/>
                    <a:pt x="1584" y="1730"/>
                  </a:cubicBezTo>
                  <a:cubicBezTo>
                    <a:pt x="1858" y="1659"/>
                    <a:pt x="2048" y="1551"/>
                    <a:pt x="2144" y="1385"/>
                  </a:cubicBezTo>
                  <a:cubicBezTo>
                    <a:pt x="2179" y="1313"/>
                    <a:pt x="2227" y="1242"/>
                    <a:pt x="2263" y="1147"/>
                  </a:cubicBezTo>
                  <a:cubicBezTo>
                    <a:pt x="2286" y="1063"/>
                    <a:pt x="2298" y="968"/>
                    <a:pt x="2298" y="885"/>
                  </a:cubicBezTo>
                  <a:cubicBezTo>
                    <a:pt x="2298" y="777"/>
                    <a:pt x="2286" y="670"/>
                    <a:pt x="2251" y="575"/>
                  </a:cubicBezTo>
                  <a:cubicBezTo>
                    <a:pt x="2203" y="456"/>
                    <a:pt x="2108" y="337"/>
                    <a:pt x="1989" y="254"/>
                  </a:cubicBezTo>
                  <a:cubicBezTo>
                    <a:pt x="1786" y="99"/>
                    <a:pt x="1513" y="4"/>
                    <a:pt x="1263" y="4"/>
                  </a:cubicBezTo>
                  <a:cubicBezTo>
                    <a:pt x="1240" y="2"/>
                    <a:pt x="1218" y="1"/>
                    <a:pt x="1196" y="1"/>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1"/>
            <p:cNvSpPr/>
            <p:nvPr/>
          </p:nvSpPr>
          <p:spPr>
            <a:xfrm>
              <a:off x="1719250" y="3912400"/>
              <a:ext cx="44375" cy="35550"/>
            </a:xfrm>
            <a:custGeom>
              <a:rect b="b" l="l" r="r" t="t"/>
              <a:pathLst>
                <a:path extrusionOk="0" h="1422" w="1775">
                  <a:moveTo>
                    <a:pt x="782" y="1"/>
                  </a:moveTo>
                  <a:cubicBezTo>
                    <a:pt x="700" y="1"/>
                    <a:pt x="618" y="16"/>
                    <a:pt x="536" y="53"/>
                  </a:cubicBezTo>
                  <a:lnTo>
                    <a:pt x="405" y="136"/>
                  </a:lnTo>
                  <a:cubicBezTo>
                    <a:pt x="286" y="172"/>
                    <a:pt x="179" y="243"/>
                    <a:pt x="108" y="350"/>
                  </a:cubicBezTo>
                  <a:cubicBezTo>
                    <a:pt x="48" y="422"/>
                    <a:pt x="24" y="517"/>
                    <a:pt x="1" y="612"/>
                  </a:cubicBezTo>
                  <a:lnTo>
                    <a:pt x="1" y="672"/>
                  </a:lnTo>
                  <a:cubicBezTo>
                    <a:pt x="1" y="755"/>
                    <a:pt x="24" y="827"/>
                    <a:pt x="60" y="898"/>
                  </a:cubicBezTo>
                  <a:lnTo>
                    <a:pt x="96" y="946"/>
                  </a:lnTo>
                  <a:cubicBezTo>
                    <a:pt x="120" y="993"/>
                    <a:pt x="155" y="1053"/>
                    <a:pt x="179" y="1089"/>
                  </a:cubicBezTo>
                  <a:cubicBezTo>
                    <a:pt x="262" y="1184"/>
                    <a:pt x="358" y="1243"/>
                    <a:pt x="465" y="1291"/>
                  </a:cubicBezTo>
                  <a:lnTo>
                    <a:pt x="477" y="1303"/>
                  </a:lnTo>
                  <a:cubicBezTo>
                    <a:pt x="524" y="1327"/>
                    <a:pt x="572" y="1351"/>
                    <a:pt x="632" y="1362"/>
                  </a:cubicBezTo>
                  <a:cubicBezTo>
                    <a:pt x="715" y="1386"/>
                    <a:pt x="822" y="1422"/>
                    <a:pt x="929" y="1422"/>
                  </a:cubicBezTo>
                  <a:cubicBezTo>
                    <a:pt x="1120" y="1422"/>
                    <a:pt x="1286" y="1386"/>
                    <a:pt x="1405" y="1315"/>
                  </a:cubicBezTo>
                  <a:cubicBezTo>
                    <a:pt x="1513" y="1267"/>
                    <a:pt x="1596" y="1196"/>
                    <a:pt x="1655" y="1112"/>
                  </a:cubicBezTo>
                  <a:cubicBezTo>
                    <a:pt x="1691" y="1065"/>
                    <a:pt x="1703" y="1017"/>
                    <a:pt x="1727" y="970"/>
                  </a:cubicBezTo>
                  <a:cubicBezTo>
                    <a:pt x="1763" y="910"/>
                    <a:pt x="1775" y="827"/>
                    <a:pt x="1775" y="755"/>
                  </a:cubicBezTo>
                  <a:cubicBezTo>
                    <a:pt x="1775" y="660"/>
                    <a:pt x="1763" y="577"/>
                    <a:pt x="1715" y="517"/>
                  </a:cubicBezTo>
                  <a:cubicBezTo>
                    <a:pt x="1644" y="398"/>
                    <a:pt x="1596" y="315"/>
                    <a:pt x="1477" y="231"/>
                  </a:cubicBezTo>
                  <a:cubicBezTo>
                    <a:pt x="1417" y="184"/>
                    <a:pt x="1346" y="136"/>
                    <a:pt x="1274" y="112"/>
                  </a:cubicBezTo>
                  <a:lnTo>
                    <a:pt x="1239" y="100"/>
                  </a:lnTo>
                  <a:cubicBezTo>
                    <a:pt x="1108" y="17"/>
                    <a:pt x="953" y="5"/>
                    <a:pt x="858" y="5"/>
                  </a:cubicBezTo>
                  <a:cubicBezTo>
                    <a:pt x="832" y="2"/>
                    <a:pt x="807" y="1"/>
                    <a:pt x="782" y="1"/>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8" name="Shape 1128"/>
        <p:cNvGrpSpPr/>
        <p:nvPr/>
      </p:nvGrpSpPr>
      <p:grpSpPr>
        <a:xfrm>
          <a:off x="0" y="0"/>
          <a:ext cx="0" cy="0"/>
          <a:chOff x="0" y="0"/>
          <a:chExt cx="0" cy="0"/>
        </a:xfrm>
      </p:grpSpPr>
      <p:sp>
        <p:nvSpPr>
          <p:cNvPr id="1129" name="Google Shape;1129;p42"/>
          <p:cNvSpPr txBox="1"/>
          <p:nvPr>
            <p:ph type="title"/>
          </p:nvPr>
        </p:nvSpPr>
        <p:spPr>
          <a:xfrm>
            <a:off x="784650" y="2015825"/>
            <a:ext cx="7574700" cy="2042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How to tell time on the clock</a:t>
            </a:r>
            <a:endParaRPr/>
          </a:p>
        </p:txBody>
      </p:sp>
      <p:sp>
        <p:nvSpPr>
          <p:cNvPr id="1130" name="Google Shape;1130;p42"/>
          <p:cNvSpPr txBox="1"/>
          <p:nvPr>
            <p:ph idx="2" type="title"/>
          </p:nvPr>
        </p:nvSpPr>
        <p:spPr>
          <a:xfrm>
            <a:off x="3205525" y="1065197"/>
            <a:ext cx="2590200" cy="101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grpSp>
        <p:nvGrpSpPr>
          <p:cNvPr id="1131" name="Google Shape;1131;p42"/>
          <p:cNvGrpSpPr/>
          <p:nvPr/>
        </p:nvGrpSpPr>
        <p:grpSpPr>
          <a:xfrm flipH="1" rot="1044550">
            <a:off x="-1343934" y="-1019060"/>
            <a:ext cx="2565879" cy="2778963"/>
            <a:chOff x="2606275" y="1142525"/>
            <a:chExt cx="795950" cy="862050"/>
          </a:xfrm>
        </p:grpSpPr>
        <p:sp>
          <p:nvSpPr>
            <p:cNvPr id="1132" name="Google Shape;1132;p42"/>
            <p:cNvSpPr/>
            <p:nvPr/>
          </p:nvSpPr>
          <p:spPr>
            <a:xfrm>
              <a:off x="2606275" y="1142525"/>
              <a:ext cx="795950" cy="862050"/>
            </a:xfrm>
            <a:custGeom>
              <a:rect b="b" l="l" r="r" t="t"/>
              <a:pathLst>
                <a:path extrusionOk="0" h="34482" w="31838">
                  <a:moveTo>
                    <a:pt x="20276" y="739"/>
                  </a:moveTo>
                  <a:cubicBezTo>
                    <a:pt x="20646" y="751"/>
                    <a:pt x="21015" y="751"/>
                    <a:pt x="21396" y="775"/>
                  </a:cubicBezTo>
                  <a:cubicBezTo>
                    <a:pt x="21574" y="775"/>
                    <a:pt x="21729" y="787"/>
                    <a:pt x="21908" y="799"/>
                  </a:cubicBezTo>
                  <a:cubicBezTo>
                    <a:pt x="22051" y="810"/>
                    <a:pt x="22170" y="810"/>
                    <a:pt x="22301" y="834"/>
                  </a:cubicBezTo>
                  <a:cubicBezTo>
                    <a:pt x="22539" y="870"/>
                    <a:pt x="22777" y="918"/>
                    <a:pt x="23003" y="977"/>
                  </a:cubicBezTo>
                  <a:lnTo>
                    <a:pt x="23801" y="1203"/>
                  </a:lnTo>
                  <a:cubicBezTo>
                    <a:pt x="24265" y="1334"/>
                    <a:pt x="24706" y="1513"/>
                    <a:pt x="25170" y="1691"/>
                  </a:cubicBezTo>
                  <a:cubicBezTo>
                    <a:pt x="25289" y="1751"/>
                    <a:pt x="25408" y="1799"/>
                    <a:pt x="25527" y="1858"/>
                  </a:cubicBezTo>
                  <a:cubicBezTo>
                    <a:pt x="25599" y="1882"/>
                    <a:pt x="25694" y="1930"/>
                    <a:pt x="25765" y="1977"/>
                  </a:cubicBezTo>
                  <a:cubicBezTo>
                    <a:pt x="25896" y="2049"/>
                    <a:pt x="26051" y="2120"/>
                    <a:pt x="26182" y="2203"/>
                  </a:cubicBezTo>
                  <a:cubicBezTo>
                    <a:pt x="26277" y="2239"/>
                    <a:pt x="26349" y="2299"/>
                    <a:pt x="26432" y="2346"/>
                  </a:cubicBezTo>
                  <a:cubicBezTo>
                    <a:pt x="26539" y="2406"/>
                    <a:pt x="26634" y="2465"/>
                    <a:pt x="26730" y="2525"/>
                  </a:cubicBezTo>
                  <a:cubicBezTo>
                    <a:pt x="26849" y="2620"/>
                    <a:pt x="26992" y="2692"/>
                    <a:pt x="27111" y="2775"/>
                  </a:cubicBezTo>
                  <a:cubicBezTo>
                    <a:pt x="27254" y="2882"/>
                    <a:pt x="27408" y="3001"/>
                    <a:pt x="27563" y="3120"/>
                  </a:cubicBezTo>
                  <a:lnTo>
                    <a:pt x="27551" y="3108"/>
                  </a:lnTo>
                  <a:lnTo>
                    <a:pt x="27551" y="3108"/>
                  </a:lnTo>
                  <a:cubicBezTo>
                    <a:pt x="27623" y="3168"/>
                    <a:pt x="27706" y="3227"/>
                    <a:pt x="27777" y="3299"/>
                  </a:cubicBezTo>
                  <a:cubicBezTo>
                    <a:pt x="27837" y="3358"/>
                    <a:pt x="27908" y="3406"/>
                    <a:pt x="27968" y="3466"/>
                  </a:cubicBezTo>
                  <a:cubicBezTo>
                    <a:pt x="28027" y="3525"/>
                    <a:pt x="28099" y="3585"/>
                    <a:pt x="28158" y="3656"/>
                  </a:cubicBezTo>
                  <a:cubicBezTo>
                    <a:pt x="28218" y="3716"/>
                    <a:pt x="28301" y="3775"/>
                    <a:pt x="28361" y="3846"/>
                  </a:cubicBezTo>
                  <a:cubicBezTo>
                    <a:pt x="28420" y="3906"/>
                    <a:pt x="28480" y="3989"/>
                    <a:pt x="28539" y="4049"/>
                  </a:cubicBezTo>
                  <a:cubicBezTo>
                    <a:pt x="28599" y="4108"/>
                    <a:pt x="28658" y="4180"/>
                    <a:pt x="28718" y="4239"/>
                  </a:cubicBezTo>
                  <a:cubicBezTo>
                    <a:pt x="28813" y="4370"/>
                    <a:pt x="28920" y="4489"/>
                    <a:pt x="29028" y="4620"/>
                  </a:cubicBezTo>
                  <a:cubicBezTo>
                    <a:pt x="29159" y="4799"/>
                    <a:pt x="29290" y="5001"/>
                    <a:pt x="29432" y="5180"/>
                  </a:cubicBezTo>
                  <a:cubicBezTo>
                    <a:pt x="29504" y="5275"/>
                    <a:pt x="29563" y="5370"/>
                    <a:pt x="29635" y="5478"/>
                  </a:cubicBezTo>
                  <a:cubicBezTo>
                    <a:pt x="29706" y="5597"/>
                    <a:pt x="29801" y="5728"/>
                    <a:pt x="29873" y="5847"/>
                  </a:cubicBezTo>
                  <a:cubicBezTo>
                    <a:pt x="29944" y="5966"/>
                    <a:pt x="30004" y="6085"/>
                    <a:pt x="30087" y="6216"/>
                  </a:cubicBezTo>
                  <a:cubicBezTo>
                    <a:pt x="30147" y="6323"/>
                    <a:pt x="30182" y="6406"/>
                    <a:pt x="30242" y="6513"/>
                  </a:cubicBezTo>
                  <a:cubicBezTo>
                    <a:pt x="30302" y="6621"/>
                    <a:pt x="30349" y="6728"/>
                    <a:pt x="30397" y="6823"/>
                  </a:cubicBezTo>
                  <a:cubicBezTo>
                    <a:pt x="30444" y="6930"/>
                    <a:pt x="30504" y="7049"/>
                    <a:pt x="30540" y="7156"/>
                  </a:cubicBezTo>
                  <a:cubicBezTo>
                    <a:pt x="30575" y="7228"/>
                    <a:pt x="30587" y="7287"/>
                    <a:pt x="30623" y="7359"/>
                  </a:cubicBezTo>
                  <a:cubicBezTo>
                    <a:pt x="30647" y="7454"/>
                    <a:pt x="30694" y="7526"/>
                    <a:pt x="30706" y="7621"/>
                  </a:cubicBezTo>
                  <a:cubicBezTo>
                    <a:pt x="30742" y="7704"/>
                    <a:pt x="30754" y="7799"/>
                    <a:pt x="30778" y="7871"/>
                  </a:cubicBezTo>
                  <a:cubicBezTo>
                    <a:pt x="30814" y="7954"/>
                    <a:pt x="30837" y="8049"/>
                    <a:pt x="30861" y="8121"/>
                  </a:cubicBezTo>
                  <a:cubicBezTo>
                    <a:pt x="30873" y="8216"/>
                    <a:pt x="30897" y="8299"/>
                    <a:pt x="30921" y="8395"/>
                  </a:cubicBezTo>
                  <a:cubicBezTo>
                    <a:pt x="30933" y="8478"/>
                    <a:pt x="30956" y="8573"/>
                    <a:pt x="30980" y="8657"/>
                  </a:cubicBezTo>
                  <a:cubicBezTo>
                    <a:pt x="31004" y="8835"/>
                    <a:pt x="31040" y="9002"/>
                    <a:pt x="31064" y="9180"/>
                  </a:cubicBezTo>
                  <a:cubicBezTo>
                    <a:pt x="31075" y="9240"/>
                    <a:pt x="31075" y="9300"/>
                    <a:pt x="31099" y="9359"/>
                  </a:cubicBezTo>
                  <a:cubicBezTo>
                    <a:pt x="31111" y="9431"/>
                    <a:pt x="31123" y="9526"/>
                    <a:pt x="31123" y="9597"/>
                  </a:cubicBezTo>
                  <a:cubicBezTo>
                    <a:pt x="31135" y="9704"/>
                    <a:pt x="31135" y="9788"/>
                    <a:pt x="31135" y="9895"/>
                  </a:cubicBezTo>
                  <a:cubicBezTo>
                    <a:pt x="31135" y="9966"/>
                    <a:pt x="31159" y="10026"/>
                    <a:pt x="31159" y="10097"/>
                  </a:cubicBezTo>
                  <a:cubicBezTo>
                    <a:pt x="31171" y="10443"/>
                    <a:pt x="31171" y="10788"/>
                    <a:pt x="31159" y="11133"/>
                  </a:cubicBezTo>
                  <a:cubicBezTo>
                    <a:pt x="31135" y="11490"/>
                    <a:pt x="31135" y="11847"/>
                    <a:pt x="31111" y="12181"/>
                  </a:cubicBezTo>
                  <a:cubicBezTo>
                    <a:pt x="31099" y="12359"/>
                    <a:pt x="31075" y="12526"/>
                    <a:pt x="31064" y="12705"/>
                  </a:cubicBezTo>
                  <a:cubicBezTo>
                    <a:pt x="31052" y="12871"/>
                    <a:pt x="31040" y="13050"/>
                    <a:pt x="31004" y="13217"/>
                  </a:cubicBezTo>
                  <a:cubicBezTo>
                    <a:pt x="30933" y="13788"/>
                    <a:pt x="30837" y="14372"/>
                    <a:pt x="30718" y="14955"/>
                  </a:cubicBezTo>
                  <a:cubicBezTo>
                    <a:pt x="30694" y="15098"/>
                    <a:pt x="30659" y="15253"/>
                    <a:pt x="30623" y="15396"/>
                  </a:cubicBezTo>
                  <a:lnTo>
                    <a:pt x="30528" y="15717"/>
                  </a:lnTo>
                  <a:cubicBezTo>
                    <a:pt x="30516" y="15753"/>
                    <a:pt x="30504" y="15812"/>
                    <a:pt x="30480" y="15860"/>
                  </a:cubicBezTo>
                  <a:cubicBezTo>
                    <a:pt x="30456" y="15955"/>
                    <a:pt x="30421" y="16038"/>
                    <a:pt x="30397" y="16146"/>
                  </a:cubicBezTo>
                  <a:cubicBezTo>
                    <a:pt x="30385" y="16205"/>
                    <a:pt x="30361" y="16265"/>
                    <a:pt x="30337" y="16312"/>
                  </a:cubicBezTo>
                  <a:cubicBezTo>
                    <a:pt x="30290" y="16443"/>
                    <a:pt x="30230" y="16562"/>
                    <a:pt x="30182" y="16693"/>
                  </a:cubicBezTo>
                  <a:cubicBezTo>
                    <a:pt x="30111" y="16848"/>
                    <a:pt x="30052" y="17003"/>
                    <a:pt x="29980" y="17158"/>
                  </a:cubicBezTo>
                  <a:cubicBezTo>
                    <a:pt x="29909" y="17301"/>
                    <a:pt x="29825" y="17467"/>
                    <a:pt x="29754" y="17622"/>
                  </a:cubicBezTo>
                  <a:cubicBezTo>
                    <a:pt x="29682" y="17765"/>
                    <a:pt x="29611" y="17920"/>
                    <a:pt x="29516" y="18063"/>
                  </a:cubicBezTo>
                  <a:cubicBezTo>
                    <a:pt x="29444" y="18217"/>
                    <a:pt x="29349" y="18348"/>
                    <a:pt x="29278" y="18491"/>
                  </a:cubicBezTo>
                  <a:cubicBezTo>
                    <a:pt x="29111" y="18789"/>
                    <a:pt x="28932" y="19086"/>
                    <a:pt x="28754" y="19372"/>
                  </a:cubicBezTo>
                  <a:lnTo>
                    <a:pt x="28218" y="20218"/>
                  </a:lnTo>
                  <a:cubicBezTo>
                    <a:pt x="28039" y="20503"/>
                    <a:pt x="27849" y="20789"/>
                    <a:pt x="27670" y="21075"/>
                  </a:cubicBezTo>
                  <a:cubicBezTo>
                    <a:pt x="27468" y="21396"/>
                    <a:pt x="27265" y="21730"/>
                    <a:pt x="27051" y="22039"/>
                  </a:cubicBezTo>
                  <a:cubicBezTo>
                    <a:pt x="26646" y="22635"/>
                    <a:pt x="26230" y="23194"/>
                    <a:pt x="25801" y="23766"/>
                  </a:cubicBezTo>
                  <a:cubicBezTo>
                    <a:pt x="25658" y="23932"/>
                    <a:pt x="25539" y="24087"/>
                    <a:pt x="25408" y="24242"/>
                  </a:cubicBezTo>
                  <a:cubicBezTo>
                    <a:pt x="25265" y="24420"/>
                    <a:pt x="25099" y="24599"/>
                    <a:pt x="24932" y="24766"/>
                  </a:cubicBezTo>
                  <a:cubicBezTo>
                    <a:pt x="24610" y="25123"/>
                    <a:pt x="24265" y="25456"/>
                    <a:pt x="23932" y="25802"/>
                  </a:cubicBezTo>
                  <a:cubicBezTo>
                    <a:pt x="23682" y="26052"/>
                    <a:pt x="23432" y="26290"/>
                    <a:pt x="23182" y="26552"/>
                  </a:cubicBezTo>
                  <a:cubicBezTo>
                    <a:pt x="22920" y="26790"/>
                    <a:pt x="22658" y="27028"/>
                    <a:pt x="22384" y="27266"/>
                  </a:cubicBezTo>
                  <a:cubicBezTo>
                    <a:pt x="22110" y="27504"/>
                    <a:pt x="21836" y="27742"/>
                    <a:pt x="21539" y="27957"/>
                  </a:cubicBezTo>
                  <a:lnTo>
                    <a:pt x="20693" y="28635"/>
                  </a:lnTo>
                  <a:cubicBezTo>
                    <a:pt x="20062" y="29088"/>
                    <a:pt x="19443" y="29540"/>
                    <a:pt x="18812" y="29981"/>
                  </a:cubicBezTo>
                  <a:cubicBezTo>
                    <a:pt x="18252" y="30397"/>
                    <a:pt x="17669" y="30802"/>
                    <a:pt x="17074" y="31195"/>
                  </a:cubicBezTo>
                  <a:cubicBezTo>
                    <a:pt x="16764" y="31386"/>
                    <a:pt x="16455" y="31588"/>
                    <a:pt x="16121" y="31767"/>
                  </a:cubicBezTo>
                  <a:lnTo>
                    <a:pt x="15097" y="32302"/>
                  </a:lnTo>
                  <a:cubicBezTo>
                    <a:pt x="14788" y="32469"/>
                    <a:pt x="14490" y="32624"/>
                    <a:pt x="14169" y="32767"/>
                  </a:cubicBezTo>
                  <a:cubicBezTo>
                    <a:pt x="13990" y="32862"/>
                    <a:pt x="13811" y="32933"/>
                    <a:pt x="13633" y="33005"/>
                  </a:cubicBezTo>
                  <a:cubicBezTo>
                    <a:pt x="13490" y="33064"/>
                    <a:pt x="13323" y="33136"/>
                    <a:pt x="13180" y="33195"/>
                  </a:cubicBezTo>
                  <a:cubicBezTo>
                    <a:pt x="12978" y="33279"/>
                    <a:pt x="12799" y="33350"/>
                    <a:pt x="12609" y="33422"/>
                  </a:cubicBezTo>
                  <a:cubicBezTo>
                    <a:pt x="12418" y="33493"/>
                    <a:pt x="12228" y="33553"/>
                    <a:pt x="12025" y="33612"/>
                  </a:cubicBezTo>
                  <a:cubicBezTo>
                    <a:pt x="11835" y="33672"/>
                    <a:pt x="11644" y="33731"/>
                    <a:pt x="11430" y="33779"/>
                  </a:cubicBezTo>
                  <a:cubicBezTo>
                    <a:pt x="11335" y="33814"/>
                    <a:pt x="11228" y="33838"/>
                    <a:pt x="11109" y="33850"/>
                  </a:cubicBezTo>
                  <a:cubicBezTo>
                    <a:pt x="11013" y="33874"/>
                    <a:pt x="10930" y="33886"/>
                    <a:pt x="10823" y="33898"/>
                  </a:cubicBezTo>
                  <a:lnTo>
                    <a:pt x="10382" y="33945"/>
                  </a:lnTo>
                  <a:cubicBezTo>
                    <a:pt x="10216" y="33957"/>
                    <a:pt x="10049" y="33957"/>
                    <a:pt x="9882" y="33957"/>
                  </a:cubicBezTo>
                  <a:cubicBezTo>
                    <a:pt x="9728" y="33957"/>
                    <a:pt x="9561" y="33945"/>
                    <a:pt x="9394" y="33945"/>
                  </a:cubicBezTo>
                  <a:cubicBezTo>
                    <a:pt x="9288" y="33981"/>
                    <a:pt x="9199" y="33991"/>
                    <a:pt x="9117" y="33991"/>
                  </a:cubicBezTo>
                  <a:cubicBezTo>
                    <a:pt x="9061" y="33991"/>
                    <a:pt x="9007" y="33986"/>
                    <a:pt x="8954" y="33981"/>
                  </a:cubicBezTo>
                  <a:cubicBezTo>
                    <a:pt x="8727" y="33934"/>
                    <a:pt x="8501" y="33898"/>
                    <a:pt x="8275" y="33838"/>
                  </a:cubicBezTo>
                  <a:cubicBezTo>
                    <a:pt x="8156" y="33814"/>
                    <a:pt x="8037" y="33779"/>
                    <a:pt x="7918" y="33743"/>
                  </a:cubicBezTo>
                  <a:cubicBezTo>
                    <a:pt x="7823" y="33707"/>
                    <a:pt x="7727" y="33660"/>
                    <a:pt x="7620" y="33636"/>
                  </a:cubicBezTo>
                  <a:cubicBezTo>
                    <a:pt x="7537" y="33588"/>
                    <a:pt x="7442" y="33564"/>
                    <a:pt x="7358" y="33517"/>
                  </a:cubicBezTo>
                  <a:cubicBezTo>
                    <a:pt x="7251" y="33457"/>
                    <a:pt x="7132" y="33410"/>
                    <a:pt x="7025" y="33350"/>
                  </a:cubicBezTo>
                  <a:cubicBezTo>
                    <a:pt x="6930" y="33291"/>
                    <a:pt x="6822" y="33231"/>
                    <a:pt x="6727" y="33172"/>
                  </a:cubicBezTo>
                  <a:cubicBezTo>
                    <a:pt x="6656" y="33124"/>
                    <a:pt x="6584" y="33064"/>
                    <a:pt x="6513" y="33005"/>
                  </a:cubicBezTo>
                  <a:cubicBezTo>
                    <a:pt x="6418" y="32933"/>
                    <a:pt x="6310" y="32862"/>
                    <a:pt x="6239" y="32767"/>
                  </a:cubicBezTo>
                  <a:cubicBezTo>
                    <a:pt x="6156" y="32683"/>
                    <a:pt x="6072" y="32588"/>
                    <a:pt x="6001" y="32505"/>
                  </a:cubicBezTo>
                  <a:cubicBezTo>
                    <a:pt x="5822" y="32267"/>
                    <a:pt x="5691" y="32005"/>
                    <a:pt x="5572" y="31743"/>
                  </a:cubicBezTo>
                  <a:cubicBezTo>
                    <a:pt x="5501" y="31528"/>
                    <a:pt x="5441" y="31326"/>
                    <a:pt x="5406" y="31100"/>
                  </a:cubicBezTo>
                  <a:cubicBezTo>
                    <a:pt x="5394" y="30921"/>
                    <a:pt x="5382" y="30743"/>
                    <a:pt x="5394" y="30552"/>
                  </a:cubicBezTo>
                  <a:cubicBezTo>
                    <a:pt x="5394" y="30457"/>
                    <a:pt x="5406" y="30362"/>
                    <a:pt x="5406" y="30266"/>
                  </a:cubicBezTo>
                  <a:cubicBezTo>
                    <a:pt x="5406" y="30135"/>
                    <a:pt x="5441" y="30016"/>
                    <a:pt x="5453" y="29885"/>
                  </a:cubicBezTo>
                  <a:cubicBezTo>
                    <a:pt x="5477" y="29731"/>
                    <a:pt x="5501" y="29588"/>
                    <a:pt x="5525" y="29433"/>
                  </a:cubicBezTo>
                  <a:cubicBezTo>
                    <a:pt x="5537" y="29373"/>
                    <a:pt x="5560" y="29314"/>
                    <a:pt x="5572" y="29242"/>
                  </a:cubicBezTo>
                  <a:cubicBezTo>
                    <a:pt x="5572" y="29207"/>
                    <a:pt x="5584" y="29171"/>
                    <a:pt x="5584" y="29135"/>
                  </a:cubicBezTo>
                  <a:cubicBezTo>
                    <a:pt x="5620" y="29052"/>
                    <a:pt x="5644" y="28957"/>
                    <a:pt x="5656" y="28850"/>
                  </a:cubicBezTo>
                  <a:cubicBezTo>
                    <a:pt x="5691" y="28766"/>
                    <a:pt x="5715" y="28695"/>
                    <a:pt x="5751" y="28611"/>
                  </a:cubicBezTo>
                  <a:cubicBezTo>
                    <a:pt x="5775" y="28540"/>
                    <a:pt x="5810" y="28457"/>
                    <a:pt x="5834" y="28373"/>
                  </a:cubicBezTo>
                  <a:cubicBezTo>
                    <a:pt x="5894" y="28230"/>
                    <a:pt x="5941" y="28099"/>
                    <a:pt x="6001" y="27945"/>
                  </a:cubicBezTo>
                  <a:cubicBezTo>
                    <a:pt x="6215" y="27457"/>
                    <a:pt x="6418" y="26980"/>
                    <a:pt x="6644" y="26492"/>
                  </a:cubicBezTo>
                  <a:cubicBezTo>
                    <a:pt x="6763" y="26218"/>
                    <a:pt x="6846" y="25956"/>
                    <a:pt x="6941" y="25683"/>
                  </a:cubicBezTo>
                  <a:cubicBezTo>
                    <a:pt x="7049" y="25397"/>
                    <a:pt x="7108" y="25099"/>
                    <a:pt x="7132" y="24801"/>
                  </a:cubicBezTo>
                  <a:cubicBezTo>
                    <a:pt x="7180" y="24444"/>
                    <a:pt x="7144" y="24075"/>
                    <a:pt x="7072" y="23718"/>
                  </a:cubicBezTo>
                  <a:cubicBezTo>
                    <a:pt x="7013" y="23432"/>
                    <a:pt x="6930" y="23170"/>
                    <a:pt x="6811" y="22896"/>
                  </a:cubicBezTo>
                  <a:cubicBezTo>
                    <a:pt x="6715" y="22694"/>
                    <a:pt x="6596" y="22480"/>
                    <a:pt x="6465" y="22301"/>
                  </a:cubicBezTo>
                  <a:cubicBezTo>
                    <a:pt x="6346" y="22146"/>
                    <a:pt x="6227" y="21992"/>
                    <a:pt x="6096" y="21861"/>
                  </a:cubicBezTo>
                  <a:lnTo>
                    <a:pt x="5918" y="21682"/>
                  </a:lnTo>
                  <a:cubicBezTo>
                    <a:pt x="5834" y="21611"/>
                    <a:pt x="5763" y="21527"/>
                    <a:pt x="5691" y="21468"/>
                  </a:cubicBezTo>
                  <a:cubicBezTo>
                    <a:pt x="5620" y="21408"/>
                    <a:pt x="5537" y="21337"/>
                    <a:pt x="5465" y="21277"/>
                  </a:cubicBezTo>
                  <a:cubicBezTo>
                    <a:pt x="5334" y="21158"/>
                    <a:pt x="5203" y="21051"/>
                    <a:pt x="5048" y="20956"/>
                  </a:cubicBezTo>
                  <a:cubicBezTo>
                    <a:pt x="4751" y="20730"/>
                    <a:pt x="4453" y="20539"/>
                    <a:pt x="4155" y="20313"/>
                  </a:cubicBezTo>
                  <a:cubicBezTo>
                    <a:pt x="3858" y="20098"/>
                    <a:pt x="3560" y="19896"/>
                    <a:pt x="3274" y="19670"/>
                  </a:cubicBezTo>
                  <a:cubicBezTo>
                    <a:pt x="3179" y="19587"/>
                    <a:pt x="3060" y="19491"/>
                    <a:pt x="2953" y="19408"/>
                  </a:cubicBezTo>
                  <a:cubicBezTo>
                    <a:pt x="2846" y="19313"/>
                    <a:pt x="2727" y="19206"/>
                    <a:pt x="2620" y="19122"/>
                  </a:cubicBezTo>
                  <a:lnTo>
                    <a:pt x="2310" y="18813"/>
                  </a:lnTo>
                  <a:cubicBezTo>
                    <a:pt x="2191" y="18658"/>
                    <a:pt x="2060" y="18527"/>
                    <a:pt x="1941" y="18372"/>
                  </a:cubicBezTo>
                  <a:cubicBezTo>
                    <a:pt x="1822" y="18217"/>
                    <a:pt x="1703" y="18039"/>
                    <a:pt x="1596" y="17860"/>
                  </a:cubicBezTo>
                  <a:cubicBezTo>
                    <a:pt x="1536" y="17753"/>
                    <a:pt x="1488" y="17646"/>
                    <a:pt x="1429" y="17539"/>
                  </a:cubicBezTo>
                  <a:cubicBezTo>
                    <a:pt x="1357" y="17408"/>
                    <a:pt x="1298" y="17265"/>
                    <a:pt x="1238" y="17110"/>
                  </a:cubicBezTo>
                  <a:cubicBezTo>
                    <a:pt x="1226" y="17062"/>
                    <a:pt x="1215" y="17027"/>
                    <a:pt x="1179" y="16967"/>
                  </a:cubicBezTo>
                  <a:cubicBezTo>
                    <a:pt x="1155" y="16908"/>
                    <a:pt x="1119" y="16824"/>
                    <a:pt x="1107" y="16753"/>
                  </a:cubicBezTo>
                  <a:cubicBezTo>
                    <a:pt x="1072" y="16681"/>
                    <a:pt x="1060" y="16622"/>
                    <a:pt x="1048" y="16550"/>
                  </a:cubicBezTo>
                  <a:cubicBezTo>
                    <a:pt x="1036" y="16467"/>
                    <a:pt x="1000" y="16408"/>
                    <a:pt x="988" y="16336"/>
                  </a:cubicBezTo>
                  <a:cubicBezTo>
                    <a:pt x="976" y="16265"/>
                    <a:pt x="953" y="16193"/>
                    <a:pt x="929" y="16134"/>
                  </a:cubicBezTo>
                  <a:cubicBezTo>
                    <a:pt x="917" y="16050"/>
                    <a:pt x="881" y="15979"/>
                    <a:pt x="869" y="15919"/>
                  </a:cubicBezTo>
                  <a:cubicBezTo>
                    <a:pt x="834" y="15788"/>
                    <a:pt x="822" y="15657"/>
                    <a:pt x="798" y="15515"/>
                  </a:cubicBezTo>
                  <a:cubicBezTo>
                    <a:pt x="798" y="15455"/>
                    <a:pt x="774" y="15384"/>
                    <a:pt x="774" y="15324"/>
                  </a:cubicBezTo>
                  <a:cubicBezTo>
                    <a:pt x="774" y="15265"/>
                    <a:pt x="762" y="15193"/>
                    <a:pt x="762" y="15134"/>
                  </a:cubicBezTo>
                  <a:cubicBezTo>
                    <a:pt x="762" y="15038"/>
                    <a:pt x="762" y="14967"/>
                    <a:pt x="750" y="14884"/>
                  </a:cubicBezTo>
                  <a:cubicBezTo>
                    <a:pt x="750" y="14824"/>
                    <a:pt x="738" y="14741"/>
                    <a:pt x="750" y="14681"/>
                  </a:cubicBezTo>
                  <a:lnTo>
                    <a:pt x="750" y="14419"/>
                  </a:lnTo>
                  <a:lnTo>
                    <a:pt x="750" y="14241"/>
                  </a:lnTo>
                  <a:cubicBezTo>
                    <a:pt x="762" y="14086"/>
                    <a:pt x="774" y="13955"/>
                    <a:pt x="798" y="13812"/>
                  </a:cubicBezTo>
                  <a:cubicBezTo>
                    <a:pt x="822" y="13633"/>
                    <a:pt x="857" y="13431"/>
                    <a:pt x="881" y="13252"/>
                  </a:cubicBezTo>
                  <a:cubicBezTo>
                    <a:pt x="917" y="13133"/>
                    <a:pt x="929" y="13014"/>
                    <a:pt x="953" y="12895"/>
                  </a:cubicBezTo>
                  <a:cubicBezTo>
                    <a:pt x="988" y="12776"/>
                    <a:pt x="1012" y="12681"/>
                    <a:pt x="1048" y="12562"/>
                  </a:cubicBezTo>
                  <a:cubicBezTo>
                    <a:pt x="1060" y="12479"/>
                    <a:pt x="1096" y="12395"/>
                    <a:pt x="1119" y="12324"/>
                  </a:cubicBezTo>
                  <a:cubicBezTo>
                    <a:pt x="1167" y="12169"/>
                    <a:pt x="1215" y="12038"/>
                    <a:pt x="1250" y="11907"/>
                  </a:cubicBezTo>
                  <a:cubicBezTo>
                    <a:pt x="1286" y="11824"/>
                    <a:pt x="1310" y="11740"/>
                    <a:pt x="1346" y="11669"/>
                  </a:cubicBezTo>
                  <a:cubicBezTo>
                    <a:pt x="1369" y="11574"/>
                    <a:pt x="1417" y="11490"/>
                    <a:pt x="1453" y="11407"/>
                  </a:cubicBezTo>
                  <a:cubicBezTo>
                    <a:pt x="1488" y="11324"/>
                    <a:pt x="1536" y="11228"/>
                    <a:pt x="1572" y="11145"/>
                  </a:cubicBezTo>
                  <a:cubicBezTo>
                    <a:pt x="1607" y="11074"/>
                    <a:pt x="1643" y="10978"/>
                    <a:pt x="1691" y="10907"/>
                  </a:cubicBezTo>
                  <a:cubicBezTo>
                    <a:pt x="1750" y="10812"/>
                    <a:pt x="1786" y="10716"/>
                    <a:pt x="1846" y="10621"/>
                  </a:cubicBezTo>
                  <a:cubicBezTo>
                    <a:pt x="1881" y="10562"/>
                    <a:pt x="1929" y="10490"/>
                    <a:pt x="1965" y="10431"/>
                  </a:cubicBezTo>
                  <a:cubicBezTo>
                    <a:pt x="2024" y="10335"/>
                    <a:pt x="2084" y="10252"/>
                    <a:pt x="2131" y="10157"/>
                  </a:cubicBezTo>
                  <a:cubicBezTo>
                    <a:pt x="2179" y="10085"/>
                    <a:pt x="2227" y="10014"/>
                    <a:pt x="2262" y="9954"/>
                  </a:cubicBezTo>
                  <a:cubicBezTo>
                    <a:pt x="2369" y="9800"/>
                    <a:pt x="2477" y="9669"/>
                    <a:pt x="2584" y="9526"/>
                  </a:cubicBezTo>
                  <a:cubicBezTo>
                    <a:pt x="2679" y="9383"/>
                    <a:pt x="2798" y="9252"/>
                    <a:pt x="2905" y="9109"/>
                  </a:cubicBezTo>
                  <a:cubicBezTo>
                    <a:pt x="2953" y="9050"/>
                    <a:pt x="3012" y="9002"/>
                    <a:pt x="3060" y="8942"/>
                  </a:cubicBezTo>
                  <a:cubicBezTo>
                    <a:pt x="3131" y="8871"/>
                    <a:pt x="3203" y="8776"/>
                    <a:pt x="3274" y="8704"/>
                  </a:cubicBezTo>
                  <a:lnTo>
                    <a:pt x="3417" y="8573"/>
                  </a:lnTo>
                  <a:lnTo>
                    <a:pt x="3667" y="8311"/>
                  </a:lnTo>
                  <a:cubicBezTo>
                    <a:pt x="3798" y="8192"/>
                    <a:pt x="3917" y="8073"/>
                    <a:pt x="4048" y="7942"/>
                  </a:cubicBezTo>
                  <a:cubicBezTo>
                    <a:pt x="4310" y="7704"/>
                    <a:pt x="4560" y="7478"/>
                    <a:pt x="4810" y="7264"/>
                  </a:cubicBezTo>
                  <a:cubicBezTo>
                    <a:pt x="4929" y="7156"/>
                    <a:pt x="5048" y="7049"/>
                    <a:pt x="5179" y="6942"/>
                  </a:cubicBezTo>
                  <a:cubicBezTo>
                    <a:pt x="5334" y="6823"/>
                    <a:pt x="5477" y="6704"/>
                    <a:pt x="5620" y="6585"/>
                  </a:cubicBezTo>
                  <a:lnTo>
                    <a:pt x="5644" y="6561"/>
                  </a:lnTo>
                  <a:cubicBezTo>
                    <a:pt x="5751" y="6490"/>
                    <a:pt x="5870" y="6394"/>
                    <a:pt x="5977" y="6323"/>
                  </a:cubicBezTo>
                  <a:cubicBezTo>
                    <a:pt x="6037" y="6275"/>
                    <a:pt x="6072" y="6252"/>
                    <a:pt x="6132" y="6204"/>
                  </a:cubicBezTo>
                  <a:cubicBezTo>
                    <a:pt x="6310" y="6085"/>
                    <a:pt x="6489" y="5966"/>
                    <a:pt x="6656" y="5835"/>
                  </a:cubicBezTo>
                  <a:cubicBezTo>
                    <a:pt x="6787" y="5740"/>
                    <a:pt x="6941" y="5656"/>
                    <a:pt x="7072" y="5561"/>
                  </a:cubicBezTo>
                  <a:cubicBezTo>
                    <a:pt x="7203" y="5478"/>
                    <a:pt x="7346" y="5382"/>
                    <a:pt x="7477" y="5311"/>
                  </a:cubicBezTo>
                  <a:cubicBezTo>
                    <a:pt x="8001" y="5013"/>
                    <a:pt x="8501" y="4716"/>
                    <a:pt x="9037" y="4418"/>
                  </a:cubicBezTo>
                  <a:lnTo>
                    <a:pt x="9037" y="4418"/>
                  </a:lnTo>
                  <a:cubicBezTo>
                    <a:pt x="8966" y="4478"/>
                    <a:pt x="8894" y="4549"/>
                    <a:pt x="8811" y="4608"/>
                  </a:cubicBezTo>
                  <a:cubicBezTo>
                    <a:pt x="8680" y="4728"/>
                    <a:pt x="8561" y="4835"/>
                    <a:pt x="8442" y="4954"/>
                  </a:cubicBezTo>
                  <a:cubicBezTo>
                    <a:pt x="8132" y="5240"/>
                    <a:pt x="7834" y="5513"/>
                    <a:pt x="7525" y="5787"/>
                  </a:cubicBezTo>
                  <a:cubicBezTo>
                    <a:pt x="7406" y="5894"/>
                    <a:pt x="7418" y="6085"/>
                    <a:pt x="7525" y="6192"/>
                  </a:cubicBezTo>
                  <a:cubicBezTo>
                    <a:pt x="7584" y="6252"/>
                    <a:pt x="7656" y="6275"/>
                    <a:pt x="7727" y="6275"/>
                  </a:cubicBezTo>
                  <a:cubicBezTo>
                    <a:pt x="7799" y="6275"/>
                    <a:pt x="7882" y="6252"/>
                    <a:pt x="7942" y="6192"/>
                  </a:cubicBezTo>
                  <a:cubicBezTo>
                    <a:pt x="8251" y="5918"/>
                    <a:pt x="8573" y="5668"/>
                    <a:pt x="8894" y="5394"/>
                  </a:cubicBezTo>
                  <a:cubicBezTo>
                    <a:pt x="9132" y="5204"/>
                    <a:pt x="9382" y="5013"/>
                    <a:pt x="9620" y="4823"/>
                  </a:cubicBezTo>
                  <a:cubicBezTo>
                    <a:pt x="9763" y="4704"/>
                    <a:pt x="9930" y="4597"/>
                    <a:pt x="10085" y="4478"/>
                  </a:cubicBezTo>
                  <a:cubicBezTo>
                    <a:pt x="10228" y="4370"/>
                    <a:pt x="10382" y="4263"/>
                    <a:pt x="10537" y="4168"/>
                  </a:cubicBezTo>
                  <a:cubicBezTo>
                    <a:pt x="10656" y="4073"/>
                    <a:pt x="10799" y="4001"/>
                    <a:pt x="10918" y="3906"/>
                  </a:cubicBezTo>
                  <a:cubicBezTo>
                    <a:pt x="11013" y="3835"/>
                    <a:pt x="11132" y="3775"/>
                    <a:pt x="11240" y="3704"/>
                  </a:cubicBezTo>
                  <a:cubicBezTo>
                    <a:pt x="11287" y="3668"/>
                    <a:pt x="11347" y="3644"/>
                    <a:pt x="11394" y="3608"/>
                  </a:cubicBezTo>
                  <a:cubicBezTo>
                    <a:pt x="11704" y="3430"/>
                    <a:pt x="12014" y="3251"/>
                    <a:pt x="12323" y="3096"/>
                  </a:cubicBezTo>
                  <a:cubicBezTo>
                    <a:pt x="12526" y="2989"/>
                    <a:pt x="12728" y="2882"/>
                    <a:pt x="12918" y="2775"/>
                  </a:cubicBezTo>
                  <a:cubicBezTo>
                    <a:pt x="13073" y="2704"/>
                    <a:pt x="13216" y="2632"/>
                    <a:pt x="13383" y="2561"/>
                  </a:cubicBezTo>
                  <a:cubicBezTo>
                    <a:pt x="13514" y="2477"/>
                    <a:pt x="13669" y="2406"/>
                    <a:pt x="13799" y="2346"/>
                  </a:cubicBezTo>
                  <a:cubicBezTo>
                    <a:pt x="14026" y="2239"/>
                    <a:pt x="14228" y="2156"/>
                    <a:pt x="14454" y="2049"/>
                  </a:cubicBezTo>
                  <a:cubicBezTo>
                    <a:pt x="14752" y="1918"/>
                    <a:pt x="15050" y="1799"/>
                    <a:pt x="15347" y="1668"/>
                  </a:cubicBezTo>
                  <a:cubicBezTo>
                    <a:pt x="15597" y="1572"/>
                    <a:pt x="15859" y="1489"/>
                    <a:pt x="16097" y="1382"/>
                  </a:cubicBezTo>
                  <a:cubicBezTo>
                    <a:pt x="16193" y="1334"/>
                    <a:pt x="16312" y="1322"/>
                    <a:pt x="16419" y="1275"/>
                  </a:cubicBezTo>
                  <a:cubicBezTo>
                    <a:pt x="16574" y="1227"/>
                    <a:pt x="16705" y="1191"/>
                    <a:pt x="16847" y="1144"/>
                  </a:cubicBezTo>
                  <a:cubicBezTo>
                    <a:pt x="16955" y="1108"/>
                    <a:pt x="17062" y="1096"/>
                    <a:pt x="17181" y="1072"/>
                  </a:cubicBezTo>
                  <a:cubicBezTo>
                    <a:pt x="17324" y="1037"/>
                    <a:pt x="17467" y="1013"/>
                    <a:pt x="17609" y="965"/>
                  </a:cubicBezTo>
                  <a:cubicBezTo>
                    <a:pt x="17645" y="965"/>
                    <a:pt x="17669" y="953"/>
                    <a:pt x="17705" y="953"/>
                  </a:cubicBezTo>
                  <a:cubicBezTo>
                    <a:pt x="17788" y="929"/>
                    <a:pt x="17883" y="918"/>
                    <a:pt x="17955" y="906"/>
                  </a:cubicBezTo>
                  <a:cubicBezTo>
                    <a:pt x="18062" y="894"/>
                    <a:pt x="18181" y="870"/>
                    <a:pt x="18276" y="846"/>
                  </a:cubicBezTo>
                  <a:cubicBezTo>
                    <a:pt x="18455" y="834"/>
                    <a:pt x="18633" y="810"/>
                    <a:pt x="18812" y="787"/>
                  </a:cubicBezTo>
                  <a:cubicBezTo>
                    <a:pt x="18967" y="775"/>
                    <a:pt x="19098" y="775"/>
                    <a:pt x="19253" y="751"/>
                  </a:cubicBezTo>
                  <a:cubicBezTo>
                    <a:pt x="19407" y="751"/>
                    <a:pt x="19562" y="739"/>
                    <a:pt x="19729" y="739"/>
                  </a:cubicBezTo>
                  <a:close/>
                  <a:moveTo>
                    <a:pt x="19634" y="1"/>
                  </a:moveTo>
                  <a:cubicBezTo>
                    <a:pt x="19431" y="13"/>
                    <a:pt x="19229" y="13"/>
                    <a:pt x="19026" y="25"/>
                  </a:cubicBezTo>
                  <a:cubicBezTo>
                    <a:pt x="18848" y="48"/>
                    <a:pt x="18681" y="60"/>
                    <a:pt x="18502" y="72"/>
                  </a:cubicBezTo>
                  <a:cubicBezTo>
                    <a:pt x="18324" y="84"/>
                    <a:pt x="18145" y="120"/>
                    <a:pt x="17967" y="144"/>
                  </a:cubicBezTo>
                  <a:cubicBezTo>
                    <a:pt x="17836" y="167"/>
                    <a:pt x="17705" y="191"/>
                    <a:pt x="17562" y="203"/>
                  </a:cubicBezTo>
                  <a:cubicBezTo>
                    <a:pt x="17526" y="227"/>
                    <a:pt x="17467" y="227"/>
                    <a:pt x="17419" y="239"/>
                  </a:cubicBezTo>
                  <a:cubicBezTo>
                    <a:pt x="17193" y="287"/>
                    <a:pt x="16967" y="346"/>
                    <a:pt x="16752" y="382"/>
                  </a:cubicBezTo>
                  <a:cubicBezTo>
                    <a:pt x="16586" y="418"/>
                    <a:pt x="16431" y="477"/>
                    <a:pt x="16276" y="525"/>
                  </a:cubicBezTo>
                  <a:lnTo>
                    <a:pt x="15824" y="656"/>
                  </a:lnTo>
                  <a:cubicBezTo>
                    <a:pt x="15597" y="727"/>
                    <a:pt x="15383" y="822"/>
                    <a:pt x="15157" y="894"/>
                  </a:cubicBezTo>
                  <a:cubicBezTo>
                    <a:pt x="14978" y="965"/>
                    <a:pt x="14800" y="1037"/>
                    <a:pt x="14597" y="1120"/>
                  </a:cubicBezTo>
                  <a:lnTo>
                    <a:pt x="14157" y="1299"/>
                  </a:lnTo>
                  <a:lnTo>
                    <a:pt x="13490" y="1608"/>
                  </a:lnTo>
                  <a:cubicBezTo>
                    <a:pt x="13407" y="1632"/>
                    <a:pt x="13323" y="1668"/>
                    <a:pt x="13252" y="1680"/>
                  </a:cubicBezTo>
                  <a:cubicBezTo>
                    <a:pt x="12990" y="1775"/>
                    <a:pt x="12764" y="1858"/>
                    <a:pt x="12502" y="1953"/>
                  </a:cubicBezTo>
                  <a:cubicBezTo>
                    <a:pt x="12180" y="2072"/>
                    <a:pt x="11847" y="2203"/>
                    <a:pt x="11525" y="2334"/>
                  </a:cubicBezTo>
                  <a:cubicBezTo>
                    <a:pt x="11323" y="2406"/>
                    <a:pt x="11144" y="2501"/>
                    <a:pt x="10966" y="2573"/>
                  </a:cubicBezTo>
                  <a:cubicBezTo>
                    <a:pt x="10835" y="2632"/>
                    <a:pt x="10692" y="2692"/>
                    <a:pt x="10549" y="2763"/>
                  </a:cubicBezTo>
                  <a:cubicBezTo>
                    <a:pt x="10216" y="2930"/>
                    <a:pt x="9859" y="3108"/>
                    <a:pt x="9513" y="3287"/>
                  </a:cubicBezTo>
                  <a:cubicBezTo>
                    <a:pt x="9347" y="3382"/>
                    <a:pt x="9180" y="3454"/>
                    <a:pt x="9025" y="3537"/>
                  </a:cubicBezTo>
                  <a:lnTo>
                    <a:pt x="8442" y="3858"/>
                  </a:lnTo>
                  <a:lnTo>
                    <a:pt x="8037" y="4073"/>
                  </a:lnTo>
                  <a:cubicBezTo>
                    <a:pt x="7894" y="4168"/>
                    <a:pt x="7739" y="4239"/>
                    <a:pt x="7596" y="4335"/>
                  </a:cubicBezTo>
                  <a:cubicBezTo>
                    <a:pt x="7406" y="4454"/>
                    <a:pt x="7192" y="4573"/>
                    <a:pt x="7001" y="4692"/>
                  </a:cubicBezTo>
                  <a:cubicBezTo>
                    <a:pt x="6846" y="4775"/>
                    <a:pt x="6680" y="4882"/>
                    <a:pt x="6537" y="4989"/>
                  </a:cubicBezTo>
                  <a:cubicBezTo>
                    <a:pt x="6406" y="5073"/>
                    <a:pt x="6263" y="5168"/>
                    <a:pt x="6144" y="5251"/>
                  </a:cubicBezTo>
                  <a:cubicBezTo>
                    <a:pt x="6001" y="5359"/>
                    <a:pt x="5870" y="5442"/>
                    <a:pt x="5715" y="5549"/>
                  </a:cubicBezTo>
                  <a:cubicBezTo>
                    <a:pt x="5537" y="5680"/>
                    <a:pt x="5370" y="5823"/>
                    <a:pt x="5191" y="5954"/>
                  </a:cubicBezTo>
                  <a:cubicBezTo>
                    <a:pt x="5013" y="6085"/>
                    <a:pt x="4858" y="6216"/>
                    <a:pt x="4691" y="6371"/>
                  </a:cubicBezTo>
                  <a:cubicBezTo>
                    <a:pt x="4441" y="6573"/>
                    <a:pt x="4179" y="6811"/>
                    <a:pt x="3929" y="7037"/>
                  </a:cubicBezTo>
                  <a:cubicBezTo>
                    <a:pt x="3667" y="7287"/>
                    <a:pt x="3393" y="7549"/>
                    <a:pt x="3143" y="7799"/>
                  </a:cubicBezTo>
                  <a:cubicBezTo>
                    <a:pt x="3012" y="7930"/>
                    <a:pt x="2881" y="8061"/>
                    <a:pt x="2750" y="8204"/>
                  </a:cubicBezTo>
                  <a:cubicBezTo>
                    <a:pt x="2631" y="8335"/>
                    <a:pt x="2500" y="8466"/>
                    <a:pt x="2393" y="8621"/>
                  </a:cubicBezTo>
                  <a:cubicBezTo>
                    <a:pt x="2322" y="8716"/>
                    <a:pt x="2250" y="8811"/>
                    <a:pt x="2155" y="8919"/>
                  </a:cubicBezTo>
                  <a:cubicBezTo>
                    <a:pt x="2096" y="8990"/>
                    <a:pt x="2060" y="9050"/>
                    <a:pt x="2000" y="9121"/>
                  </a:cubicBezTo>
                  <a:cubicBezTo>
                    <a:pt x="1917" y="9216"/>
                    <a:pt x="1858" y="9311"/>
                    <a:pt x="1798" y="9407"/>
                  </a:cubicBezTo>
                  <a:cubicBezTo>
                    <a:pt x="1762" y="9466"/>
                    <a:pt x="1715" y="9526"/>
                    <a:pt x="1667" y="9597"/>
                  </a:cubicBezTo>
                  <a:cubicBezTo>
                    <a:pt x="1607" y="9692"/>
                    <a:pt x="1548" y="9776"/>
                    <a:pt x="1500" y="9871"/>
                  </a:cubicBezTo>
                  <a:cubicBezTo>
                    <a:pt x="1465" y="9942"/>
                    <a:pt x="1417" y="10002"/>
                    <a:pt x="1369" y="10073"/>
                  </a:cubicBezTo>
                  <a:cubicBezTo>
                    <a:pt x="1334" y="10169"/>
                    <a:pt x="1286" y="10252"/>
                    <a:pt x="1226" y="10323"/>
                  </a:cubicBezTo>
                  <a:lnTo>
                    <a:pt x="1084" y="10550"/>
                  </a:lnTo>
                  <a:lnTo>
                    <a:pt x="953" y="10824"/>
                  </a:lnTo>
                  <a:cubicBezTo>
                    <a:pt x="917" y="10895"/>
                    <a:pt x="881" y="10966"/>
                    <a:pt x="834" y="11062"/>
                  </a:cubicBezTo>
                  <a:cubicBezTo>
                    <a:pt x="762" y="11240"/>
                    <a:pt x="703" y="11395"/>
                    <a:pt x="631" y="11574"/>
                  </a:cubicBezTo>
                  <a:cubicBezTo>
                    <a:pt x="560" y="11776"/>
                    <a:pt x="476" y="11978"/>
                    <a:pt x="417" y="12193"/>
                  </a:cubicBezTo>
                  <a:cubicBezTo>
                    <a:pt x="393" y="12264"/>
                    <a:pt x="381" y="12348"/>
                    <a:pt x="345" y="12443"/>
                  </a:cubicBezTo>
                  <a:cubicBezTo>
                    <a:pt x="322" y="12526"/>
                    <a:pt x="298" y="12621"/>
                    <a:pt x="274" y="12729"/>
                  </a:cubicBezTo>
                  <a:cubicBezTo>
                    <a:pt x="238" y="12812"/>
                    <a:pt x="226" y="12907"/>
                    <a:pt x="214" y="12990"/>
                  </a:cubicBezTo>
                  <a:cubicBezTo>
                    <a:pt x="203" y="13062"/>
                    <a:pt x="167" y="13145"/>
                    <a:pt x="155" y="13229"/>
                  </a:cubicBezTo>
                  <a:cubicBezTo>
                    <a:pt x="119" y="13419"/>
                    <a:pt x="83" y="13622"/>
                    <a:pt x="60" y="13812"/>
                  </a:cubicBezTo>
                  <a:cubicBezTo>
                    <a:pt x="48" y="14003"/>
                    <a:pt x="24" y="14181"/>
                    <a:pt x="24" y="14372"/>
                  </a:cubicBezTo>
                  <a:cubicBezTo>
                    <a:pt x="24" y="14491"/>
                    <a:pt x="0" y="14598"/>
                    <a:pt x="0" y="14705"/>
                  </a:cubicBezTo>
                  <a:cubicBezTo>
                    <a:pt x="0" y="14788"/>
                    <a:pt x="0" y="14884"/>
                    <a:pt x="24" y="14955"/>
                  </a:cubicBezTo>
                  <a:cubicBezTo>
                    <a:pt x="24" y="15026"/>
                    <a:pt x="24" y="15122"/>
                    <a:pt x="36" y="15193"/>
                  </a:cubicBezTo>
                  <a:cubicBezTo>
                    <a:pt x="48" y="15312"/>
                    <a:pt x="60" y="15431"/>
                    <a:pt x="60" y="15538"/>
                  </a:cubicBezTo>
                  <a:cubicBezTo>
                    <a:pt x="83" y="15646"/>
                    <a:pt x="95" y="15729"/>
                    <a:pt x="107" y="15824"/>
                  </a:cubicBezTo>
                  <a:cubicBezTo>
                    <a:pt x="119" y="15884"/>
                    <a:pt x="119" y="15943"/>
                    <a:pt x="143" y="16015"/>
                  </a:cubicBezTo>
                  <a:cubicBezTo>
                    <a:pt x="143" y="16038"/>
                    <a:pt x="155" y="16074"/>
                    <a:pt x="155" y="16098"/>
                  </a:cubicBezTo>
                  <a:cubicBezTo>
                    <a:pt x="203" y="16265"/>
                    <a:pt x="226" y="16431"/>
                    <a:pt x="286" y="16598"/>
                  </a:cubicBezTo>
                  <a:cubicBezTo>
                    <a:pt x="334" y="16717"/>
                    <a:pt x="357" y="16812"/>
                    <a:pt x="405" y="16931"/>
                  </a:cubicBezTo>
                  <a:cubicBezTo>
                    <a:pt x="441" y="17027"/>
                    <a:pt x="476" y="17110"/>
                    <a:pt x="512" y="17205"/>
                  </a:cubicBezTo>
                  <a:cubicBezTo>
                    <a:pt x="536" y="17277"/>
                    <a:pt x="572" y="17372"/>
                    <a:pt x="619" y="17443"/>
                  </a:cubicBezTo>
                  <a:cubicBezTo>
                    <a:pt x="655" y="17551"/>
                    <a:pt x="703" y="17634"/>
                    <a:pt x="762" y="17741"/>
                  </a:cubicBezTo>
                  <a:cubicBezTo>
                    <a:pt x="834" y="17884"/>
                    <a:pt x="929" y="18039"/>
                    <a:pt x="1012" y="18182"/>
                  </a:cubicBezTo>
                  <a:cubicBezTo>
                    <a:pt x="1072" y="18289"/>
                    <a:pt x="1155" y="18396"/>
                    <a:pt x="1226" y="18503"/>
                  </a:cubicBezTo>
                  <a:cubicBezTo>
                    <a:pt x="1298" y="18598"/>
                    <a:pt x="1393" y="18705"/>
                    <a:pt x="1465" y="18813"/>
                  </a:cubicBezTo>
                  <a:cubicBezTo>
                    <a:pt x="1536" y="18896"/>
                    <a:pt x="1631" y="18991"/>
                    <a:pt x="1703" y="19075"/>
                  </a:cubicBezTo>
                  <a:cubicBezTo>
                    <a:pt x="1762" y="19134"/>
                    <a:pt x="1822" y="19217"/>
                    <a:pt x="1881" y="19277"/>
                  </a:cubicBezTo>
                  <a:cubicBezTo>
                    <a:pt x="1965" y="19348"/>
                    <a:pt x="2048" y="19420"/>
                    <a:pt x="2131" y="19515"/>
                  </a:cubicBezTo>
                  <a:cubicBezTo>
                    <a:pt x="2191" y="19575"/>
                    <a:pt x="2250" y="19610"/>
                    <a:pt x="2310" y="19658"/>
                  </a:cubicBezTo>
                  <a:cubicBezTo>
                    <a:pt x="2381" y="19717"/>
                    <a:pt x="2441" y="19777"/>
                    <a:pt x="2524" y="19825"/>
                  </a:cubicBezTo>
                  <a:cubicBezTo>
                    <a:pt x="2679" y="19944"/>
                    <a:pt x="2834" y="20063"/>
                    <a:pt x="3001" y="20182"/>
                  </a:cubicBezTo>
                  <a:lnTo>
                    <a:pt x="3893" y="20801"/>
                  </a:lnTo>
                  <a:cubicBezTo>
                    <a:pt x="4048" y="20908"/>
                    <a:pt x="4215" y="21027"/>
                    <a:pt x="4370" y="21134"/>
                  </a:cubicBezTo>
                  <a:cubicBezTo>
                    <a:pt x="4501" y="21218"/>
                    <a:pt x="4632" y="21325"/>
                    <a:pt x="4763" y="21432"/>
                  </a:cubicBezTo>
                  <a:cubicBezTo>
                    <a:pt x="4941" y="21563"/>
                    <a:pt x="5120" y="21718"/>
                    <a:pt x="5275" y="21861"/>
                  </a:cubicBezTo>
                  <a:cubicBezTo>
                    <a:pt x="5346" y="21932"/>
                    <a:pt x="5441" y="22015"/>
                    <a:pt x="5513" y="22099"/>
                  </a:cubicBezTo>
                  <a:cubicBezTo>
                    <a:pt x="5632" y="22230"/>
                    <a:pt x="5751" y="22349"/>
                    <a:pt x="5858" y="22492"/>
                  </a:cubicBezTo>
                  <a:cubicBezTo>
                    <a:pt x="6013" y="22706"/>
                    <a:pt x="6156" y="22968"/>
                    <a:pt x="6275" y="23218"/>
                  </a:cubicBezTo>
                  <a:cubicBezTo>
                    <a:pt x="6370" y="23480"/>
                    <a:pt x="6453" y="23754"/>
                    <a:pt x="6489" y="24039"/>
                  </a:cubicBezTo>
                  <a:cubicBezTo>
                    <a:pt x="6525" y="24254"/>
                    <a:pt x="6525" y="24492"/>
                    <a:pt x="6489" y="24718"/>
                  </a:cubicBezTo>
                  <a:cubicBezTo>
                    <a:pt x="6465" y="24968"/>
                    <a:pt x="6406" y="25230"/>
                    <a:pt x="6310" y="25468"/>
                  </a:cubicBezTo>
                  <a:cubicBezTo>
                    <a:pt x="6275" y="25563"/>
                    <a:pt x="6239" y="25671"/>
                    <a:pt x="6191" y="25790"/>
                  </a:cubicBezTo>
                  <a:cubicBezTo>
                    <a:pt x="6132" y="25921"/>
                    <a:pt x="6096" y="26040"/>
                    <a:pt x="6037" y="26183"/>
                  </a:cubicBezTo>
                  <a:cubicBezTo>
                    <a:pt x="5870" y="26540"/>
                    <a:pt x="5703" y="26897"/>
                    <a:pt x="5525" y="27254"/>
                  </a:cubicBezTo>
                  <a:cubicBezTo>
                    <a:pt x="5358" y="27588"/>
                    <a:pt x="5227" y="27945"/>
                    <a:pt x="5096" y="28290"/>
                  </a:cubicBezTo>
                  <a:cubicBezTo>
                    <a:pt x="5036" y="28457"/>
                    <a:pt x="4977" y="28623"/>
                    <a:pt x="4929" y="28802"/>
                  </a:cubicBezTo>
                  <a:cubicBezTo>
                    <a:pt x="4906" y="28873"/>
                    <a:pt x="4882" y="28957"/>
                    <a:pt x="4870" y="29040"/>
                  </a:cubicBezTo>
                  <a:cubicBezTo>
                    <a:pt x="4858" y="29135"/>
                    <a:pt x="4822" y="29242"/>
                    <a:pt x="4810" y="29350"/>
                  </a:cubicBezTo>
                  <a:cubicBezTo>
                    <a:pt x="4798" y="29433"/>
                    <a:pt x="4786" y="29540"/>
                    <a:pt x="4763" y="29647"/>
                  </a:cubicBezTo>
                  <a:cubicBezTo>
                    <a:pt x="4751" y="29731"/>
                    <a:pt x="4739" y="29826"/>
                    <a:pt x="4739" y="29909"/>
                  </a:cubicBezTo>
                  <a:cubicBezTo>
                    <a:pt x="4727" y="30016"/>
                    <a:pt x="4703" y="30124"/>
                    <a:pt x="4703" y="30207"/>
                  </a:cubicBezTo>
                  <a:cubicBezTo>
                    <a:pt x="4703" y="30314"/>
                    <a:pt x="4691" y="30421"/>
                    <a:pt x="4691" y="30528"/>
                  </a:cubicBezTo>
                  <a:cubicBezTo>
                    <a:pt x="4679" y="30743"/>
                    <a:pt x="4691" y="30981"/>
                    <a:pt x="4739" y="31207"/>
                  </a:cubicBezTo>
                  <a:cubicBezTo>
                    <a:pt x="4786" y="31445"/>
                    <a:pt x="4846" y="31683"/>
                    <a:pt x="4929" y="31909"/>
                  </a:cubicBezTo>
                  <a:cubicBezTo>
                    <a:pt x="5025" y="32136"/>
                    <a:pt x="5144" y="32350"/>
                    <a:pt x="5287" y="32552"/>
                  </a:cubicBezTo>
                  <a:cubicBezTo>
                    <a:pt x="5417" y="32743"/>
                    <a:pt x="5572" y="32933"/>
                    <a:pt x="5751" y="33100"/>
                  </a:cubicBezTo>
                  <a:cubicBezTo>
                    <a:pt x="5894" y="33231"/>
                    <a:pt x="6060" y="33362"/>
                    <a:pt x="6239" y="33481"/>
                  </a:cubicBezTo>
                  <a:lnTo>
                    <a:pt x="6465" y="33624"/>
                  </a:lnTo>
                  <a:cubicBezTo>
                    <a:pt x="6632" y="33707"/>
                    <a:pt x="6775" y="33803"/>
                    <a:pt x="6953" y="33874"/>
                  </a:cubicBezTo>
                  <a:cubicBezTo>
                    <a:pt x="7287" y="34005"/>
                    <a:pt x="7620" y="34160"/>
                    <a:pt x="7977" y="34243"/>
                  </a:cubicBezTo>
                  <a:cubicBezTo>
                    <a:pt x="8156" y="34291"/>
                    <a:pt x="8358" y="34338"/>
                    <a:pt x="8537" y="34362"/>
                  </a:cubicBezTo>
                  <a:cubicBezTo>
                    <a:pt x="8727" y="34398"/>
                    <a:pt x="8918" y="34422"/>
                    <a:pt x="9108" y="34434"/>
                  </a:cubicBezTo>
                  <a:cubicBezTo>
                    <a:pt x="9323" y="34469"/>
                    <a:pt x="9549" y="34481"/>
                    <a:pt x="9763" y="34481"/>
                  </a:cubicBezTo>
                  <a:cubicBezTo>
                    <a:pt x="9906" y="34481"/>
                    <a:pt x="10037" y="34481"/>
                    <a:pt x="10168" y="34469"/>
                  </a:cubicBezTo>
                  <a:lnTo>
                    <a:pt x="10704" y="34422"/>
                  </a:lnTo>
                  <a:cubicBezTo>
                    <a:pt x="10894" y="34386"/>
                    <a:pt x="11097" y="34362"/>
                    <a:pt x="11287" y="34315"/>
                  </a:cubicBezTo>
                  <a:cubicBezTo>
                    <a:pt x="11644" y="34243"/>
                    <a:pt x="12002" y="34136"/>
                    <a:pt x="12347" y="34041"/>
                  </a:cubicBezTo>
                  <a:cubicBezTo>
                    <a:pt x="12668" y="33945"/>
                    <a:pt x="13002" y="33826"/>
                    <a:pt x="13323" y="33707"/>
                  </a:cubicBezTo>
                  <a:cubicBezTo>
                    <a:pt x="13514" y="33636"/>
                    <a:pt x="13692" y="33576"/>
                    <a:pt x="13895" y="33505"/>
                  </a:cubicBezTo>
                  <a:cubicBezTo>
                    <a:pt x="14073" y="33422"/>
                    <a:pt x="14252" y="33362"/>
                    <a:pt x="14431" y="33291"/>
                  </a:cubicBezTo>
                  <a:cubicBezTo>
                    <a:pt x="14764" y="33148"/>
                    <a:pt x="15097" y="32993"/>
                    <a:pt x="15443" y="32826"/>
                  </a:cubicBezTo>
                  <a:cubicBezTo>
                    <a:pt x="15621" y="32755"/>
                    <a:pt x="15776" y="32671"/>
                    <a:pt x="15955" y="32588"/>
                  </a:cubicBezTo>
                  <a:cubicBezTo>
                    <a:pt x="16121" y="32517"/>
                    <a:pt x="16300" y="32421"/>
                    <a:pt x="16466" y="32338"/>
                  </a:cubicBezTo>
                  <a:cubicBezTo>
                    <a:pt x="16788" y="32171"/>
                    <a:pt x="17121" y="31981"/>
                    <a:pt x="17431" y="31790"/>
                  </a:cubicBezTo>
                  <a:cubicBezTo>
                    <a:pt x="17740" y="31612"/>
                    <a:pt x="18038" y="31421"/>
                    <a:pt x="18336" y="31219"/>
                  </a:cubicBezTo>
                  <a:cubicBezTo>
                    <a:pt x="18633" y="31028"/>
                    <a:pt x="18919" y="30838"/>
                    <a:pt x="19217" y="30647"/>
                  </a:cubicBezTo>
                  <a:cubicBezTo>
                    <a:pt x="19514" y="30433"/>
                    <a:pt x="19812" y="30243"/>
                    <a:pt x="20110" y="30028"/>
                  </a:cubicBezTo>
                  <a:cubicBezTo>
                    <a:pt x="20276" y="29933"/>
                    <a:pt x="20419" y="29814"/>
                    <a:pt x="20586" y="29707"/>
                  </a:cubicBezTo>
                  <a:cubicBezTo>
                    <a:pt x="20753" y="29588"/>
                    <a:pt x="20919" y="29481"/>
                    <a:pt x="21062" y="29362"/>
                  </a:cubicBezTo>
                  <a:cubicBezTo>
                    <a:pt x="21229" y="29242"/>
                    <a:pt x="21372" y="29123"/>
                    <a:pt x="21539" y="29004"/>
                  </a:cubicBezTo>
                  <a:cubicBezTo>
                    <a:pt x="21717" y="28873"/>
                    <a:pt x="21884" y="28742"/>
                    <a:pt x="22062" y="28588"/>
                  </a:cubicBezTo>
                  <a:cubicBezTo>
                    <a:pt x="22348" y="28361"/>
                    <a:pt x="22622" y="28123"/>
                    <a:pt x="22908" y="27885"/>
                  </a:cubicBezTo>
                  <a:cubicBezTo>
                    <a:pt x="23182" y="27671"/>
                    <a:pt x="23444" y="27409"/>
                    <a:pt x="23694" y="27171"/>
                  </a:cubicBezTo>
                  <a:cubicBezTo>
                    <a:pt x="23956" y="26933"/>
                    <a:pt x="24217" y="26683"/>
                    <a:pt x="24456" y="26433"/>
                  </a:cubicBezTo>
                  <a:cubicBezTo>
                    <a:pt x="24729" y="26159"/>
                    <a:pt x="24979" y="25897"/>
                    <a:pt x="25229" y="25623"/>
                  </a:cubicBezTo>
                  <a:cubicBezTo>
                    <a:pt x="25349" y="25492"/>
                    <a:pt x="25480" y="25361"/>
                    <a:pt x="25599" y="25230"/>
                  </a:cubicBezTo>
                  <a:cubicBezTo>
                    <a:pt x="25682" y="25135"/>
                    <a:pt x="25753" y="25051"/>
                    <a:pt x="25825" y="24968"/>
                  </a:cubicBezTo>
                  <a:cubicBezTo>
                    <a:pt x="25872" y="24909"/>
                    <a:pt x="25932" y="24873"/>
                    <a:pt x="25980" y="24813"/>
                  </a:cubicBezTo>
                  <a:cubicBezTo>
                    <a:pt x="26218" y="24492"/>
                    <a:pt x="26468" y="24182"/>
                    <a:pt x="26706" y="23861"/>
                  </a:cubicBezTo>
                  <a:cubicBezTo>
                    <a:pt x="26896" y="23575"/>
                    <a:pt x="27111" y="23277"/>
                    <a:pt x="27301" y="22980"/>
                  </a:cubicBezTo>
                  <a:cubicBezTo>
                    <a:pt x="27706" y="22337"/>
                    <a:pt x="28087" y="21682"/>
                    <a:pt x="28480" y="21039"/>
                  </a:cubicBezTo>
                  <a:cubicBezTo>
                    <a:pt x="28849" y="20420"/>
                    <a:pt x="29230" y="19813"/>
                    <a:pt x="29587" y="19182"/>
                  </a:cubicBezTo>
                  <a:cubicBezTo>
                    <a:pt x="29790" y="18860"/>
                    <a:pt x="29968" y="18515"/>
                    <a:pt x="30123" y="18182"/>
                  </a:cubicBezTo>
                  <a:cubicBezTo>
                    <a:pt x="30302" y="17848"/>
                    <a:pt x="30468" y="17503"/>
                    <a:pt x="30623" y="17146"/>
                  </a:cubicBezTo>
                  <a:cubicBezTo>
                    <a:pt x="30706" y="16967"/>
                    <a:pt x="30778" y="16777"/>
                    <a:pt x="30861" y="16574"/>
                  </a:cubicBezTo>
                  <a:cubicBezTo>
                    <a:pt x="30921" y="16419"/>
                    <a:pt x="30980" y="16253"/>
                    <a:pt x="31040" y="16074"/>
                  </a:cubicBezTo>
                  <a:cubicBezTo>
                    <a:pt x="31064" y="16003"/>
                    <a:pt x="31075" y="15908"/>
                    <a:pt x="31111" y="15836"/>
                  </a:cubicBezTo>
                  <a:cubicBezTo>
                    <a:pt x="31135" y="15741"/>
                    <a:pt x="31171" y="15657"/>
                    <a:pt x="31183" y="15586"/>
                  </a:cubicBezTo>
                  <a:lnTo>
                    <a:pt x="31314" y="15050"/>
                  </a:lnTo>
                  <a:cubicBezTo>
                    <a:pt x="31361" y="14848"/>
                    <a:pt x="31397" y="14669"/>
                    <a:pt x="31433" y="14479"/>
                  </a:cubicBezTo>
                  <a:cubicBezTo>
                    <a:pt x="31480" y="14300"/>
                    <a:pt x="31516" y="14110"/>
                    <a:pt x="31540" y="13931"/>
                  </a:cubicBezTo>
                  <a:cubicBezTo>
                    <a:pt x="31611" y="13574"/>
                    <a:pt x="31647" y="13229"/>
                    <a:pt x="31695" y="12871"/>
                  </a:cubicBezTo>
                  <a:cubicBezTo>
                    <a:pt x="31706" y="12752"/>
                    <a:pt x="31718" y="12645"/>
                    <a:pt x="31718" y="12526"/>
                  </a:cubicBezTo>
                  <a:cubicBezTo>
                    <a:pt x="31730" y="12443"/>
                    <a:pt x="31730" y="12348"/>
                    <a:pt x="31754" y="12264"/>
                  </a:cubicBezTo>
                  <a:lnTo>
                    <a:pt x="31790" y="11728"/>
                  </a:lnTo>
                  <a:cubicBezTo>
                    <a:pt x="31814" y="11550"/>
                    <a:pt x="31826" y="11371"/>
                    <a:pt x="31826" y="11193"/>
                  </a:cubicBezTo>
                  <a:cubicBezTo>
                    <a:pt x="31826" y="11014"/>
                    <a:pt x="31837" y="10835"/>
                    <a:pt x="31837" y="10657"/>
                  </a:cubicBezTo>
                  <a:lnTo>
                    <a:pt x="31837" y="10109"/>
                  </a:lnTo>
                  <a:cubicBezTo>
                    <a:pt x="31826" y="9931"/>
                    <a:pt x="31826" y="9728"/>
                    <a:pt x="31814" y="9550"/>
                  </a:cubicBezTo>
                  <a:cubicBezTo>
                    <a:pt x="31766" y="9157"/>
                    <a:pt x="31718" y="8764"/>
                    <a:pt x="31647" y="8359"/>
                  </a:cubicBezTo>
                  <a:cubicBezTo>
                    <a:pt x="31611" y="8240"/>
                    <a:pt x="31599" y="8121"/>
                    <a:pt x="31576" y="8026"/>
                  </a:cubicBezTo>
                  <a:cubicBezTo>
                    <a:pt x="31552" y="7942"/>
                    <a:pt x="31540" y="7883"/>
                    <a:pt x="31516" y="7811"/>
                  </a:cubicBezTo>
                  <a:cubicBezTo>
                    <a:pt x="31480" y="7704"/>
                    <a:pt x="31456" y="7585"/>
                    <a:pt x="31421" y="7490"/>
                  </a:cubicBezTo>
                  <a:cubicBezTo>
                    <a:pt x="31409" y="7406"/>
                    <a:pt x="31373" y="7335"/>
                    <a:pt x="31349" y="7264"/>
                  </a:cubicBezTo>
                  <a:cubicBezTo>
                    <a:pt x="31314" y="7168"/>
                    <a:pt x="31290" y="7073"/>
                    <a:pt x="31254" y="6978"/>
                  </a:cubicBezTo>
                  <a:cubicBezTo>
                    <a:pt x="31242" y="6930"/>
                    <a:pt x="31218" y="6871"/>
                    <a:pt x="31195" y="6835"/>
                  </a:cubicBezTo>
                  <a:cubicBezTo>
                    <a:pt x="31183" y="6775"/>
                    <a:pt x="31159" y="6728"/>
                    <a:pt x="31135" y="6668"/>
                  </a:cubicBezTo>
                  <a:cubicBezTo>
                    <a:pt x="31099" y="6573"/>
                    <a:pt x="31064" y="6490"/>
                    <a:pt x="31016" y="6394"/>
                  </a:cubicBezTo>
                  <a:cubicBezTo>
                    <a:pt x="30980" y="6311"/>
                    <a:pt x="30944" y="6240"/>
                    <a:pt x="30897" y="6144"/>
                  </a:cubicBezTo>
                  <a:cubicBezTo>
                    <a:pt x="30873" y="6073"/>
                    <a:pt x="30825" y="6002"/>
                    <a:pt x="30802" y="5918"/>
                  </a:cubicBezTo>
                  <a:cubicBezTo>
                    <a:pt x="30742" y="5835"/>
                    <a:pt x="30694" y="5728"/>
                    <a:pt x="30635" y="5644"/>
                  </a:cubicBezTo>
                  <a:cubicBezTo>
                    <a:pt x="30540" y="5478"/>
                    <a:pt x="30444" y="5311"/>
                    <a:pt x="30349" y="5168"/>
                  </a:cubicBezTo>
                  <a:cubicBezTo>
                    <a:pt x="30266" y="5001"/>
                    <a:pt x="30147" y="4847"/>
                    <a:pt x="30040" y="4704"/>
                  </a:cubicBezTo>
                  <a:cubicBezTo>
                    <a:pt x="29932" y="4549"/>
                    <a:pt x="29825" y="4406"/>
                    <a:pt x="29706" y="4251"/>
                  </a:cubicBezTo>
                  <a:cubicBezTo>
                    <a:pt x="29587" y="4073"/>
                    <a:pt x="29444" y="3918"/>
                    <a:pt x="29313" y="3751"/>
                  </a:cubicBezTo>
                  <a:lnTo>
                    <a:pt x="28956" y="3346"/>
                  </a:lnTo>
                  <a:cubicBezTo>
                    <a:pt x="28909" y="3287"/>
                    <a:pt x="28849" y="3239"/>
                    <a:pt x="28789" y="3180"/>
                  </a:cubicBezTo>
                  <a:cubicBezTo>
                    <a:pt x="28718" y="3108"/>
                    <a:pt x="28635" y="3037"/>
                    <a:pt x="28551" y="2965"/>
                  </a:cubicBezTo>
                  <a:cubicBezTo>
                    <a:pt x="28492" y="2906"/>
                    <a:pt x="28432" y="2858"/>
                    <a:pt x="28373" y="2811"/>
                  </a:cubicBezTo>
                  <a:cubicBezTo>
                    <a:pt x="28301" y="2739"/>
                    <a:pt x="28206" y="2680"/>
                    <a:pt x="28135" y="2608"/>
                  </a:cubicBezTo>
                  <a:cubicBezTo>
                    <a:pt x="28063" y="2525"/>
                    <a:pt x="27956" y="2465"/>
                    <a:pt x="27885" y="2406"/>
                  </a:cubicBezTo>
                  <a:cubicBezTo>
                    <a:pt x="27789" y="2334"/>
                    <a:pt x="27706" y="2275"/>
                    <a:pt x="27611" y="2203"/>
                  </a:cubicBezTo>
                  <a:cubicBezTo>
                    <a:pt x="27551" y="2156"/>
                    <a:pt x="27492" y="2132"/>
                    <a:pt x="27432" y="2084"/>
                  </a:cubicBezTo>
                  <a:cubicBezTo>
                    <a:pt x="27325" y="2025"/>
                    <a:pt x="27242" y="1953"/>
                    <a:pt x="27134" y="1894"/>
                  </a:cubicBezTo>
                  <a:cubicBezTo>
                    <a:pt x="27075" y="1858"/>
                    <a:pt x="27027" y="1811"/>
                    <a:pt x="26968" y="1787"/>
                  </a:cubicBezTo>
                  <a:cubicBezTo>
                    <a:pt x="26873" y="1727"/>
                    <a:pt x="26765" y="1668"/>
                    <a:pt x="26658" y="1596"/>
                  </a:cubicBezTo>
                  <a:cubicBezTo>
                    <a:pt x="26492" y="1489"/>
                    <a:pt x="26337" y="1418"/>
                    <a:pt x="26170" y="1322"/>
                  </a:cubicBezTo>
                  <a:cubicBezTo>
                    <a:pt x="26003" y="1239"/>
                    <a:pt x="25825" y="1180"/>
                    <a:pt x="25658" y="1084"/>
                  </a:cubicBezTo>
                  <a:cubicBezTo>
                    <a:pt x="25468" y="1001"/>
                    <a:pt x="25277" y="918"/>
                    <a:pt x="25087" y="846"/>
                  </a:cubicBezTo>
                  <a:cubicBezTo>
                    <a:pt x="24741" y="715"/>
                    <a:pt x="24384" y="596"/>
                    <a:pt x="24039" y="489"/>
                  </a:cubicBezTo>
                  <a:cubicBezTo>
                    <a:pt x="23694" y="382"/>
                    <a:pt x="23336" y="287"/>
                    <a:pt x="22979" y="203"/>
                  </a:cubicBezTo>
                  <a:cubicBezTo>
                    <a:pt x="22777" y="167"/>
                    <a:pt x="22562" y="120"/>
                    <a:pt x="22372" y="108"/>
                  </a:cubicBezTo>
                  <a:cubicBezTo>
                    <a:pt x="22193" y="84"/>
                    <a:pt x="22027" y="72"/>
                    <a:pt x="21848" y="60"/>
                  </a:cubicBezTo>
                  <a:cubicBezTo>
                    <a:pt x="21491" y="48"/>
                    <a:pt x="21134" y="13"/>
                    <a:pt x="20765" y="13"/>
                  </a:cubicBezTo>
                  <a:cubicBezTo>
                    <a:pt x="20586" y="13"/>
                    <a:pt x="20407" y="1"/>
                    <a:pt x="202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2"/>
            <p:cNvSpPr/>
            <p:nvPr/>
          </p:nvSpPr>
          <p:spPr>
            <a:xfrm>
              <a:off x="2634850" y="1155025"/>
              <a:ext cx="759925" cy="835850"/>
            </a:xfrm>
            <a:custGeom>
              <a:rect b="b" l="l" r="r" t="t"/>
              <a:pathLst>
                <a:path extrusionOk="0" h="33434" w="30397">
                  <a:moveTo>
                    <a:pt x="16109" y="1"/>
                  </a:moveTo>
                  <a:cubicBezTo>
                    <a:pt x="15419" y="1"/>
                    <a:pt x="14740" y="84"/>
                    <a:pt x="14085" y="179"/>
                  </a:cubicBezTo>
                  <a:cubicBezTo>
                    <a:pt x="13276" y="322"/>
                    <a:pt x="12597" y="477"/>
                    <a:pt x="11966" y="691"/>
                  </a:cubicBezTo>
                  <a:cubicBezTo>
                    <a:pt x="11609" y="810"/>
                    <a:pt x="11240" y="941"/>
                    <a:pt x="10978" y="1037"/>
                  </a:cubicBezTo>
                  <a:cubicBezTo>
                    <a:pt x="10692" y="1132"/>
                    <a:pt x="10347" y="1251"/>
                    <a:pt x="10025" y="1394"/>
                  </a:cubicBezTo>
                  <a:cubicBezTo>
                    <a:pt x="9227" y="1715"/>
                    <a:pt x="8608" y="2025"/>
                    <a:pt x="8061" y="2370"/>
                  </a:cubicBezTo>
                  <a:cubicBezTo>
                    <a:pt x="7358" y="2799"/>
                    <a:pt x="6715" y="3192"/>
                    <a:pt x="6072" y="3597"/>
                  </a:cubicBezTo>
                  <a:cubicBezTo>
                    <a:pt x="5977" y="3668"/>
                    <a:pt x="5894" y="3787"/>
                    <a:pt x="5882" y="3918"/>
                  </a:cubicBezTo>
                  <a:cubicBezTo>
                    <a:pt x="5691" y="4073"/>
                    <a:pt x="5477" y="4251"/>
                    <a:pt x="5287" y="4406"/>
                  </a:cubicBezTo>
                  <a:cubicBezTo>
                    <a:pt x="5001" y="4668"/>
                    <a:pt x="4727" y="4918"/>
                    <a:pt x="4429" y="5216"/>
                  </a:cubicBezTo>
                  <a:cubicBezTo>
                    <a:pt x="4155" y="5466"/>
                    <a:pt x="3929" y="5704"/>
                    <a:pt x="3739" y="5930"/>
                  </a:cubicBezTo>
                  <a:cubicBezTo>
                    <a:pt x="3274" y="6478"/>
                    <a:pt x="2834" y="7061"/>
                    <a:pt x="2429" y="7645"/>
                  </a:cubicBezTo>
                  <a:cubicBezTo>
                    <a:pt x="2310" y="7799"/>
                    <a:pt x="2203" y="7966"/>
                    <a:pt x="2108" y="8133"/>
                  </a:cubicBezTo>
                  <a:cubicBezTo>
                    <a:pt x="2072" y="8180"/>
                    <a:pt x="2060" y="8204"/>
                    <a:pt x="2024" y="8252"/>
                  </a:cubicBezTo>
                  <a:cubicBezTo>
                    <a:pt x="1965" y="8335"/>
                    <a:pt x="1905" y="8442"/>
                    <a:pt x="1846" y="8550"/>
                  </a:cubicBezTo>
                  <a:cubicBezTo>
                    <a:pt x="1691" y="8847"/>
                    <a:pt x="1512" y="9157"/>
                    <a:pt x="1357" y="9490"/>
                  </a:cubicBezTo>
                  <a:cubicBezTo>
                    <a:pt x="1226" y="9788"/>
                    <a:pt x="1060" y="10121"/>
                    <a:pt x="929" y="10466"/>
                  </a:cubicBezTo>
                  <a:cubicBezTo>
                    <a:pt x="857" y="10693"/>
                    <a:pt x="798" y="10859"/>
                    <a:pt x="738" y="11002"/>
                  </a:cubicBezTo>
                  <a:cubicBezTo>
                    <a:pt x="679" y="11181"/>
                    <a:pt x="619" y="11371"/>
                    <a:pt x="536" y="11633"/>
                  </a:cubicBezTo>
                  <a:cubicBezTo>
                    <a:pt x="441" y="11967"/>
                    <a:pt x="357" y="12300"/>
                    <a:pt x="286" y="12621"/>
                  </a:cubicBezTo>
                  <a:cubicBezTo>
                    <a:pt x="214" y="12979"/>
                    <a:pt x="119" y="13383"/>
                    <a:pt x="83" y="13812"/>
                  </a:cubicBezTo>
                  <a:cubicBezTo>
                    <a:pt x="0" y="14443"/>
                    <a:pt x="0" y="14943"/>
                    <a:pt x="83" y="15408"/>
                  </a:cubicBezTo>
                  <a:cubicBezTo>
                    <a:pt x="143" y="15717"/>
                    <a:pt x="203" y="16015"/>
                    <a:pt x="286" y="16289"/>
                  </a:cubicBezTo>
                  <a:cubicBezTo>
                    <a:pt x="334" y="16455"/>
                    <a:pt x="393" y="16610"/>
                    <a:pt x="464" y="16777"/>
                  </a:cubicBezTo>
                  <a:cubicBezTo>
                    <a:pt x="476" y="16824"/>
                    <a:pt x="512" y="16884"/>
                    <a:pt x="524" y="16932"/>
                  </a:cubicBezTo>
                  <a:cubicBezTo>
                    <a:pt x="572" y="17027"/>
                    <a:pt x="619" y="17146"/>
                    <a:pt x="679" y="17253"/>
                  </a:cubicBezTo>
                  <a:lnTo>
                    <a:pt x="762" y="17432"/>
                  </a:lnTo>
                  <a:cubicBezTo>
                    <a:pt x="822" y="17563"/>
                    <a:pt x="893" y="17705"/>
                    <a:pt x="976" y="17836"/>
                  </a:cubicBezTo>
                  <a:cubicBezTo>
                    <a:pt x="988" y="17884"/>
                    <a:pt x="1012" y="17920"/>
                    <a:pt x="1048" y="17967"/>
                  </a:cubicBezTo>
                  <a:cubicBezTo>
                    <a:pt x="1107" y="18074"/>
                    <a:pt x="1167" y="18182"/>
                    <a:pt x="1238" y="18277"/>
                  </a:cubicBezTo>
                  <a:cubicBezTo>
                    <a:pt x="1274" y="18313"/>
                    <a:pt x="1298" y="18360"/>
                    <a:pt x="1334" y="18396"/>
                  </a:cubicBezTo>
                  <a:lnTo>
                    <a:pt x="1548" y="18717"/>
                  </a:lnTo>
                  <a:lnTo>
                    <a:pt x="1596" y="18777"/>
                  </a:lnTo>
                  <a:cubicBezTo>
                    <a:pt x="1691" y="18896"/>
                    <a:pt x="1786" y="19027"/>
                    <a:pt x="1893" y="19146"/>
                  </a:cubicBezTo>
                  <a:cubicBezTo>
                    <a:pt x="2048" y="19313"/>
                    <a:pt x="2191" y="19468"/>
                    <a:pt x="2358" y="19634"/>
                  </a:cubicBezTo>
                  <a:cubicBezTo>
                    <a:pt x="2500" y="19789"/>
                    <a:pt x="2667" y="19932"/>
                    <a:pt x="2834" y="20087"/>
                  </a:cubicBezTo>
                  <a:cubicBezTo>
                    <a:pt x="2905" y="20158"/>
                    <a:pt x="3001" y="20230"/>
                    <a:pt x="3072" y="20301"/>
                  </a:cubicBezTo>
                  <a:cubicBezTo>
                    <a:pt x="3322" y="20539"/>
                    <a:pt x="3548" y="20765"/>
                    <a:pt x="3751" y="20992"/>
                  </a:cubicBezTo>
                  <a:cubicBezTo>
                    <a:pt x="3774" y="21015"/>
                    <a:pt x="3798" y="21039"/>
                    <a:pt x="3810" y="21063"/>
                  </a:cubicBezTo>
                  <a:cubicBezTo>
                    <a:pt x="3870" y="21134"/>
                    <a:pt x="3953" y="21218"/>
                    <a:pt x="4013" y="21301"/>
                  </a:cubicBezTo>
                  <a:lnTo>
                    <a:pt x="4096" y="21420"/>
                  </a:lnTo>
                  <a:lnTo>
                    <a:pt x="4191" y="21539"/>
                  </a:lnTo>
                  <a:cubicBezTo>
                    <a:pt x="4274" y="21658"/>
                    <a:pt x="4346" y="21789"/>
                    <a:pt x="4405" y="21896"/>
                  </a:cubicBezTo>
                  <a:cubicBezTo>
                    <a:pt x="4513" y="22123"/>
                    <a:pt x="4608" y="22325"/>
                    <a:pt x="4679" y="22539"/>
                  </a:cubicBezTo>
                  <a:cubicBezTo>
                    <a:pt x="4691" y="22551"/>
                    <a:pt x="4691" y="22587"/>
                    <a:pt x="4703" y="22611"/>
                  </a:cubicBezTo>
                  <a:cubicBezTo>
                    <a:pt x="4727" y="22670"/>
                    <a:pt x="4751" y="22742"/>
                    <a:pt x="4763" y="22801"/>
                  </a:cubicBezTo>
                  <a:lnTo>
                    <a:pt x="4798" y="22944"/>
                  </a:lnTo>
                  <a:lnTo>
                    <a:pt x="4822" y="23075"/>
                  </a:lnTo>
                  <a:lnTo>
                    <a:pt x="4846" y="23135"/>
                  </a:lnTo>
                  <a:cubicBezTo>
                    <a:pt x="4858" y="23206"/>
                    <a:pt x="4870" y="23301"/>
                    <a:pt x="4882" y="23373"/>
                  </a:cubicBezTo>
                  <a:cubicBezTo>
                    <a:pt x="4882" y="23420"/>
                    <a:pt x="4906" y="23444"/>
                    <a:pt x="4906" y="23492"/>
                  </a:cubicBezTo>
                  <a:cubicBezTo>
                    <a:pt x="4917" y="23563"/>
                    <a:pt x="4929" y="23659"/>
                    <a:pt x="4929" y="23730"/>
                  </a:cubicBezTo>
                  <a:cubicBezTo>
                    <a:pt x="4941" y="23778"/>
                    <a:pt x="4941" y="23801"/>
                    <a:pt x="4941" y="23849"/>
                  </a:cubicBezTo>
                  <a:cubicBezTo>
                    <a:pt x="4965" y="23932"/>
                    <a:pt x="4965" y="24016"/>
                    <a:pt x="4965" y="24099"/>
                  </a:cubicBezTo>
                  <a:lnTo>
                    <a:pt x="4965" y="24444"/>
                  </a:lnTo>
                  <a:cubicBezTo>
                    <a:pt x="4929" y="24968"/>
                    <a:pt x="4882" y="25456"/>
                    <a:pt x="4822" y="25933"/>
                  </a:cubicBezTo>
                  <a:cubicBezTo>
                    <a:pt x="4798" y="26123"/>
                    <a:pt x="4763" y="26337"/>
                    <a:pt x="4739" y="26528"/>
                  </a:cubicBezTo>
                  <a:cubicBezTo>
                    <a:pt x="4691" y="26837"/>
                    <a:pt x="4632" y="27183"/>
                    <a:pt x="4608" y="27504"/>
                  </a:cubicBezTo>
                  <a:lnTo>
                    <a:pt x="4608" y="27564"/>
                  </a:lnTo>
                  <a:cubicBezTo>
                    <a:pt x="4584" y="27719"/>
                    <a:pt x="4572" y="27885"/>
                    <a:pt x="4560" y="28040"/>
                  </a:cubicBezTo>
                  <a:cubicBezTo>
                    <a:pt x="4548" y="28278"/>
                    <a:pt x="4525" y="28504"/>
                    <a:pt x="4525" y="28695"/>
                  </a:cubicBezTo>
                  <a:cubicBezTo>
                    <a:pt x="4513" y="28873"/>
                    <a:pt x="4525" y="29088"/>
                    <a:pt x="4560" y="29278"/>
                  </a:cubicBezTo>
                  <a:cubicBezTo>
                    <a:pt x="4608" y="29576"/>
                    <a:pt x="4667" y="29814"/>
                    <a:pt x="4739" y="30040"/>
                  </a:cubicBezTo>
                  <a:cubicBezTo>
                    <a:pt x="4810" y="30266"/>
                    <a:pt x="4917" y="30481"/>
                    <a:pt x="5036" y="30719"/>
                  </a:cubicBezTo>
                  <a:cubicBezTo>
                    <a:pt x="5144" y="30933"/>
                    <a:pt x="5263" y="31159"/>
                    <a:pt x="5417" y="31362"/>
                  </a:cubicBezTo>
                  <a:cubicBezTo>
                    <a:pt x="5739" y="31779"/>
                    <a:pt x="6108" y="32124"/>
                    <a:pt x="6525" y="32386"/>
                  </a:cubicBezTo>
                  <a:cubicBezTo>
                    <a:pt x="6953" y="32672"/>
                    <a:pt x="7465" y="32898"/>
                    <a:pt x="8001" y="33041"/>
                  </a:cubicBezTo>
                  <a:cubicBezTo>
                    <a:pt x="8061" y="33064"/>
                    <a:pt x="8096" y="33076"/>
                    <a:pt x="8144" y="33088"/>
                  </a:cubicBezTo>
                  <a:cubicBezTo>
                    <a:pt x="8287" y="33124"/>
                    <a:pt x="8418" y="33160"/>
                    <a:pt x="8549" y="33195"/>
                  </a:cubicBezTo>
                  <a:cubicBezTo>
                    <a:pt x="9073" y="33314"/>
                    <a:pt x="9537" y="33374"/>
                    <a:pt x="9989" y="33374"/>
                  </a:cubicBezTo>
                  <a:cubicBezTo>
                    <a:pt x="10049" y="33374"/>
                    <a:pt x="10097" y="33374"/>
                    <a:pt x="10228" y="33434"/>
                  </a:cubicBezTo>
                  <a:cubicBezTo>
                    <a:pt x="10621" y="33422"/>
                    <a:pt x="11037" y="33362"/>
                    <a:pt x="11513" y="33255"/>
                  </a:cubicBezTo>
                  <a:lnTo>
                    <a:pt x="11549" y="33243"/>
                  </a:lnTo>
                  <a:cubicBezTo>
                    <a:pt x="11704" y="33195"/>
                    <a:pt x="11871" y="33160"/>
                    <a:pt x="12025" y="33112"/>
                  </a:cubicBezTo>
                  <a:cubicBezTo>
                    <a:pt x="12418" y="33017"/>
                    <a:pt x="12764" y="32910"/>
                    <a:pt x="13073" y="32791"/>
                  </a:cubicBezTo>
                  <a:cubicBezTo>
                    <a:pt x="13799" y="32517"/>
                    <a:pt x="14490" y="32171"/>
                    <a:pt x="15002" y="31898"/>
                  </a:cubicBezTo>
                  <a:lnTo>
                    <a:pt x="15062" y="31874"/>
                  </a:lnTo>
                  <a:cubicBezTo>
                    <a:pt x="15383" y="31707"/>
                    <a:pt x="15693" y="31540"/>
                    <a:pt x="16002" y="31362"/>
                  </a:cubicBezTo>
                  <a:cubicBezTo>
                    <a:pt x="16336" y="31183"/>
                    <a:pt x="16657" y="30993"/>
                    <a:pt x="17026" y="30767"/>
                  </a:cubicBezTo>
                  <a:cubicBezTo>
                    <a:pt x="17288" y="30624"/>
                    <a:pt x="17538" y="30457"/>
                    <a:pt x="17776" y="30302"/>
                  </a:cubicBezTo>
                  <a:lnTo>
                    <a:pt x="17860" y="30243"/>
                  </a:lnTo>
                  <a:lnTo>
                    <a:pt x="18074" y="30124"/>
                  </a:lnTo>
                  <a:cubicBezTo>
                    <a:pt x="18312" y="29981"/>
                    <a:pt x="18550" y="29826"/>
                    <a:pt x="18788" y="29671"/>
                  </a:cubicBezTo>
                  <a:cubicBezTo>
                    <a:pt x="19372" y="29278"/>
                    <a:pt x="19979" y="28873"/>
                    <a:pt x="20538" y="28433"/>
                  </a:cubicBezTo>
                  <a:cubicBezTo>
                    <a:pt x="21098" y="28004"/>
                    <a:pt x="21646" y="27564"/>
                    <a:pt x="22181" y="27111"/>
                  </a:cubicBezTo>
                  <a:cubicBezTo>
                    <a:pt x="22705" y="26659"/>
                    <a:pt x="23241" y="26183"/>
                    <a:pt x="23848" y="25623"/>
                  </a:cubicBezTo>
                  <a:cubicBezTo>
                    <a:pt x="24134" y="25337"/>
                    <a:pt x="24396" y="25087"/>
                    <a:pt x="24634" y="24849"/>
                  </a:cubicBezTo>
                  <a:lnTo>
                    <a:pt x="24646" y="24825"/>
                  </a:lnTo>
                  <a:cubicBezTo>
                    <a:pt x="24884" y="24611"/>
                    <a:pt x="25122" y="24349"/>
                    <a:pt x="25349" y="24099"/>
                  </a:cubicBezTo>
                  <a:cubicBezTo>
                    <a:pt x="25765" y="23623"/>
                    <a:pt x="26242" y="23075"/>
                    <a:pt x="26670" y="22480"/>
                  </a:cubicBezTo>
                  <a:cubicBezTo>
                    <a:pt x="26718" y="22432"/>
                    <a:pt x="26753" y="22385"/>
                    <a:pt x="26777" y="22349"/>
                  </a:cubicBezTo>
                  <a:cubicBezTo>
                    <a:pt x="26837" y="22242"/>
                    <a:pt x="26908" y="22146"/>
                    <a:pt x="26992" y="22051"/>
                  </a:cubicBezTo>
                  <a:lnTo>
                    <a:pt x="27349" y="21527"/>
                  </a:lnTo>
                  <a:cubicBezTo>
                    <a:pt x="27551" y="21194"/>
                    <a:pt x="27766" y="20872"/>
                    <a:pt x="27908" y="20622"/>
                  </a:cubicBezTo>
                  <a:cubicBezTo>
                    <a:pt x="27920" y="20575"/>
                    <a:pt x="27956" y="20527"/>
                    <a:pt x="27980" y="20480"/>
                  </a:cubicBezTo>
                  <a:lnTo>
                    <a:pt x="28158" y="20170"/>
                  </a:lnTo>
                  <a:lnTo>
                    <a:pt x="28266" y="19991"/>
                  </a:lnTo>
                  <a:cubicBezTo>
                    <a:pt x="28337" y="19884"/>
                    <a:pt x="28397" y="19765"/>
                    <a:pt x="28456" y="19646"/>
                  </a:cubicBezTo>
                  <a:cubicBezTo>
                    <a:pt x="28516" y="19551"/>
                    <a:pt x="28563" y="19432"/>
                    <a:pt x="28623" y="19313"/>
                  </a:cubicBezTo>
                  <a:cubicBezTo>
                    <a:pt x="28635" y="19253"/>
                    <a:pt x="28670" y="19206"/>
                    <a:pt x="28694" y="19146"/>
                  </a:cubicBezTo>
                  <a:cubicBezTo>
                    <a:pt x="28754" y="19039"/>
                    <a:pt x="28801" y="18920"/>
                    <a:pt x="28849" y="18801"/>
                  </a:cubicBezTo>
                  <a:cubicBezTo>
                    <a:pt x="28861" y="18753"/>
                    <a:pt x="28897" y="18717"/>
                    <a:pt x="28909" y="18670"/>
                  </a:cubicBezTo>
                  <a:cubicBezTo>
                    <a:pt x="29159" y="18039"/>
                    <a:pt x="29385" y="17384"/>
                    <a:pt x="29623" y="16670"/>
                  </a:cubicBezTo>
                  <a:cubicBezTo>
                    <a:pt x="29682" y="16479"/>
                    <a:pt x="29742" y="16289"/>
                    <a:pt x="29801" y="16110"/>
                  </a:cubicBezTo>
                  <a:cubicBezTo>
                    <a:pt x="29813" y="16062"/>
                    <a:pt x="29825" y="16003"/>
                    <a:pt x="29849" y="15955"/>
                  </a:cubicBezTo>
                  <a:cubicBezTo>
                    <a:pt x="29885" y="15836"/>
                    <a:pt x="29921" y="15741"/>
                    <a:pt x="29944" y="15622"/>
                  </a:cubicBezTo>
                  <a:lnTo>
                    <a:pt x="30111" y="14991"/>
                  </a:lnTo>
                  <a:cubicBezTo>
                    <a:pt x="30147" y="14872"/>
                    <a:pt x="30171" y="14753"/>
                    <a:pt x="30182" y="14634"/>
                  </a:cubicBezTo>
                  <a:cubicBezTo>
                    <a:pt x="30182" y="14574"/>
                    <a:pt x="30206" y="14515"/>
                    <a:pt x="30218" y="14455"/>
                  </a:cubicBezTo>
                  <a:cubicBezTo>
                    <a:pt x="30230" y="14312"/>
                    <a:pt x="30266" y="14169"/>
                    <a:pt x="30278" y="14038"/>
                  </a:cubicBezTo>
                  <a:lnTo>
                    <a:pt x="30290" y="13979"/>
                  </a:lnTo>
                  <a:cubicBezTo>
                    <a:pt x="30325" y="13812"/>
                    <a:pt x="30337" y="13669"/>
                    <a:pt x="30349" y="13503"/>
                  </a:cubicBezTo>
                  <a:lnTo>
                    <a:pt x="30361" y="13360"/>
                  </a:lnTo>
                  <a:cubicBezTo>
                    <a:pt x="30385" y="13157"/>
                    <a:pt x="30397" y="12967"/>
                    <a:pt x="30397" y="12776"/>
                  </a:cubicBezTo>
                  <a:lnTo>
                    <a:pt x="30397" y="12479"/>
                  </a:lnTo>
                  <a:lnTo>
                    <a:pt x="30397" y="12181"/>
                  </a:lnTo>
                  <a:cubicBezTo>
                    <a:pt x="30397" y="12062"/>
                    <a:pt x="30397" y="11943"/>
                    <a:pt x="30385" y="11824"/>
                  </a:cubicBezTo>
                  <a:lnTo>
                    <a:pt x="30385" y="11800"/>
                  </a:lnTo>
                  <a:cubicBezTo>
                    <a:pt x="30385" y="11705"/>
                    <a:pt x="30361" y="11574"/>
                    <a:pt x="30349" y="11431"/>
                  </a:cubicBezTo>
                  <a:cubicBezTo>
                    <a:pt x="30337" y="11252"/>
                    <a:pt x="30325" y="11062"/>
                    <a:pt x="30278" y="10883"/>
                  </a:cubicBezTo>
                  <a:cubicBezTo>
                    <a:pt x="30242" y="10693"/>
                    <a:pt x="30206" y="10478"/>
                    <a:pt x="30159" y="10288"/>
                  </a:cubicBezTo>
                  <a:cubicBezTo>
                    <a:pt x="30111" y="10085"/>
                    <a:pt x="30052" y="9871"/>
                    <a:pt x="29992" y="9669"/>
                  </a:cubicBezTo>
                  <a:lnTo>
                    <a:pt x="29968" y="9550"/>
                  </a:lnTo>
                  <a:cubicBezTo>
                    <a:pt x="29932" y="9419"/>
                    <a:pt x="29885" y="9312"/>
                    <a:pt x="29849" y="9192"/>
                  </a:cubicBezTo>
                  <a:cubicBezTo>
                    <a:pt x="29825" y="9145"/>
                    <a:pt x="29813" y="9109"/>
                    <a:pt x="29801" y="9061"/>
                  </a:cubicBezTo>
                  <a:cubicBezTo>
                    <a:pt x="29694" y="8752"/>
                    <a:pt x="29575" y="8442"/>
                    <a:pt x="29444" y="8157"/>
                  </a:cubicBezTo>
                  <a:cubicBezTo>
                    <a:pt x="29337" y="7930"/>
                    <a:pt x="29230" y="7716"/>
                    <a:pt x="29111" y="7490"/>
                  </a:cubicBezTo>
                  <a:lnTo>
                    <a:pt x="28932" y="7180"/>
                  </a:lnTo>
                  <a:cubicBezTo>
                    <a:pt x="28920" y="7168"/>
                    <a:pt x="28920" y="7133"/>
                    <a:pt x="28909" y="7121"/>
                  </a:cubicBezTo>
                  <a:cubicBezTo>
                    <a:pt x="28873" y="7073"/>
                    <a:pt x="28861" y="7026"/>
                    <a:pt x="28837" y="6978"/>
                  </a:cubicBezTo>
                  <a:lnTo>
                    <a:pt x="28682" y="6728"/>
                  </a:lnTo>
                  <a:lnTo>
                    <a:pt x="28539" y="6478"/>
                  </a:lnTo>
                  <a:cubicBezTo>
                    <a:pt x="28480" y="6371"/>
                    <a:pt x="28397" y="6287"/>
                    <a:pt x="28325" y="6180"/>
                  </a:cubicBezTo>
                  <a:lnTo>
                    <a:pt x="28242" y="6049"/>
                  </a:lnTo>
                  <a:cubicBezTo>
                    <a:pt x="28027" y="5763"/>
                    <a:pt x="27789" y="5490"/>
                    <a:pt x="27563" y="5228"/>
                  </a:cubicBezTo>
                  <a:cubicBezTo>
                    <a:pt x="27289" y="4894"/>
                    <a:pt x="26968" y="4597"/>
                    <a:pt x="26670" y="4299"/>
                  </a:cubicBezTo>
                  <a:lnTo>
                    <a:pt x="26658" y="4287"/>
                  </a:lnTo>
                  <a:cubicBezTo>
                    <a:pt x="26396" y="4037"/>
                    <a:pt x="26170" y="3811"/>
                    <a:pt x="25932" y="3620"/>
                  </a:cubicBezTo>
                  <a:cubicBezTo>
                    <a:pt x="25658" y="3382"/>
                    <a:pt x="25360" y="3156"/>
                    <a:pt x="25087" y="2942"/>
                  </a:cubicBezTo>
                  <a:cubicBezTo>
                    <a:pt x="24848" y="2763"/>
                    <a:pt x="24587" y="2596"/>
                    <a:pt x="24337" y="2430"/>
                  </a:cubicBezTo>
                  <a:lnTo>
                    <a:pt x="24253" y="2370"/>
                  </a:lnTo>
                  <a:lnTo>
                    <a:pt x="24110" y="2275"/>
                  </a:lnTo>
                  <a:cubicBezTo>
                    <a:pt x="23813" y="2084"/>
                    <a:pt x="23515" y="1894"/>
                    <a:pt x="23205" y="1715"/>
                  </a:cubicBezTo>
                  <a:cubicBezTo>
                    <a:pt x="22920" y="1549"/>
                    <a:pt x="22622" y="1406"/>
                    <a:pt x="22312" y="1251"/>
                  </a:cubicBezTo>
                  <a:cubicBezTo>
                    <a:pt x="22051" y="1120"/>
                    <a:pt x="21753" y="1001"/>
                    <a:pt x="21408" y="870"/>
                  </a:cubicBezTo>
                  <a:cubicBezTo>
                    <a:pt x="21015" y="715"/>
                    <a:pt x="20622" y="596"/>
                    <a:pt x="20300" y="513"/>
                  </a:cubicBezTo>
                  <a:cubicBezTo>
                    <a:pt x="20003" y="418"/>
                    <a:pt x="19693" y="358"/>
                    <a:pt x="19288" y="275"/>
                  </a:cubicBezTo>
                  <a:cubicBezTo>
                    <a:pt x="18955" y="203"/>
                    <a:pt x="18598" y="156"/>
                    <a:pt x="18264" y="120"/>
                  </a:cubicBezTo>
                  <a:cubicBezTo>
                    <a:pt x="17526" y="37"/>
                    <a:pt x="16907" y="1"/>
                    <a:pt x="16347" y="1"/>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2"/>
            <p:cNvSpPr/>
            <p:nvPr/>
          </p:nvSpPr>
          <p:spPr>
            <a:xfrm>
              <a:off x="3001850" y="1248600"/>
              <a:ext cx="62525" cy="117800"/>
            </a:xfrm>
            <a:custGeom>
              <a:rect b="b" l="l" r="r" t="t"/>
              <a:pathLst>
                <a:path extrusionOk="0" h="4712" w="2501">
                  <a:moveTo>
                    <a:pt x="1358" y="687"/>
                  </a:moveTo>
                  <a:cubicBezTo>
                    <a:pt x="1405" y="770"/>
                    <a:pt x="1465" y="866"/>
                    <a:pt x="1501" y="949"/>
                  </a:cubicBezTo>
                  <a:cubicBezTo>
                    <a:pt x="1608" y="1163"/>
                    <a:pt x="1715" y="1366"/>
                    <a:pt x="1798" y="1580"/>
                  </a:cubicBezTo>
                  <a:cubicBezTo>
                    <a:pt x="1906" y="1794"/>
                    <a:pt x="1977" y="2020"/>
                    <a:pt x="2060" y="2247"/>
                  </a:cubicBezTo>
                  <a:cubicBezTo>
                    <a:pt x="2084" y="2366"/>
                    <a:pt x="2120" y="2485"/>
                    <a:pt x="2132" y="2592"/>
                  </a:cubicBezTo>
                  <a:cubicBezTo>
                    <a:pt x="2156" y="2747"/>
                    <a:pt x="2179" y="2913"/>
                    <a:pt x="2179" y="3080"/>
                  </a:cubicBezTo>
                  <a:cubicBezTo>
                    <a:pt x="2179" y="3223"/>
                    <a:pt x="2144" y="3378"/>
                    <a:pt x="2120" y="3521"/>
                  </a:cubicBezTo>
                  <a:cubicBezTo>
                    <a:pt x="2084" y="3616"/>
                    <a:pt x="2060" y="3723"/>
                    <a:pt x="2001" y="3794"/>
                  </a:cubicBezTo>
                  <a:cubicBezTo>
                    <a:pt x="1953" y="3866"/>
                    <a:pt x="1894" y="3937"/>
                    <a:pt x="1834" y="3997"/>
                  </a:cubicBezTo>
                  <a:cubicBezTo>
                    <a:pt x="1775" y="4056"/>
                    <a:pt x="1715" y="4104"/>
                    <a:pt x="1644" y="4152"/>
                  </a:cubicBezTo>
                  <a:cubicBezTo>
                    <a:pt x="1596" y="4175"/>
                    <a:pt x="1536" y="4199"/>
                    <a:pt x="1489" y="4211"/>
                  </a:cubicBezTo>
                  <a:cubicBezTo>
                    <a:pt x="1441" y="4211"/>
                    <a:pt x="1417" y="4223"/>
                    <a:pt x="1370" y="4223"/>
                  </a:cubicBezTo>
                  <a:cubicBezTo>
                    <a:pt x="1351" y="4237"/>
                    <a:pt x="1334" y="4242"/>
                    <a:pt x="1318" y="4242"/>
                  </a:cubicBezTo>
                  <a:cubicBezTo>
                    <a:pt x="1292" y="4242"/>
                    <a:pt x="1268" y="4230"/>
                    <a:pt x="1239" y="4223"/>
                  </a:cubicBezTo>
                  <a:cubicBezTo>
                    <a:pt x="1191" y="4211"/>
                    <a:pt x="1144" y="4199"/>
                    <a:pt x="1108" y="4164"/>
                  </a:cubicBezTo>
                  <a:cubicBezTo>
                    <a:pt x="1048" y="4116"/>
                    <a:pt x="1001" y="4092"/>
                    <a:pt x="941" y="4033"/>
                  </a:cubicBezTo>
                  <a:cubicBezTo>
                    <a:pt x="870" y="3937"/>
                    <a:pt x="810" y="3854"/>
                    <a:pt x="751" y="3759"/>
                  </a:cubicBezTo>
                  <a:cubicBezTo>
                    <a:pt x="691" y="3664"/>
                    <a:pt x="655" y="3556"/>
                    <a:pt x="608" y="3437"/>
                  </a:cubicBezTo>
                  <a:cubicBezTo>
                    <a:pt x="596" y="3342"/>
                    <a:pt x="584" y="3259"/>
                    <a:pt x="584" y="3163"/>
                  </a:cubicBezTo>
                  <a:cubicBezTo>
                    <a:pt x="596" y="2878"/>
                    <a:pt x="655" y="2616"/>
                    <a:pt x="727" y="2342"/>
                  </a:cubicBezTo>
                  <a:lnTo>
                    <a:pt x="727" y="2342"/>
                  </a:lnTo>
                  <a:cubicBezTo>
                    <a:pt x="727" y="2366"/>
                    <a:pt x="715" y="2390"/>
                    <a:pt x="715" y="2401"/>
                  </a:cubicBezTo>
                  <a:cubicBezTo>
                    <a:pt x="763" y="2247"/>
                    <a:pt x="810" y="2080"/>
                    <a:pt x="870" y="1925"/>
                  </a:cubicBezTo>
                  <a:lnTo>
                    <a:pt x="1048" y="1437"/>
                  </a:lnTo>
                  <a:lnTo>
                    <a:pt x="1358" y="687"/>
                  </a:lnTo>
                  <a:close/>
                  <a:moveTo>
                    <a:pt x="1280" y="0"/>
                  </a:moveTo>
                  <a:cubicBezTo>
                    <a:pt x="1221" y="0"/>
                    <a:pt x="1160" y="19"/>
                    <a:pt x="1108" y="56"/>
                  </a:cubicBezTo>
                  <a:cubicBezTo>
                    <a:pt x="1048" y="104"/>
                    <a:pt x="1013" y="163"/>
                    <a:pt x="1001" y="235"/>
                  </a:cubicBezTo>
                  <a:cubicBezTo>
                    <a:pt x="941" y="365"/>
                    <a:pt x="858" y="520"/>
                    <a:pt x="786" y="651"/>
                  </a:cubicBezTo>
                  <a:cubicBezTo>
                    <a:pt x="727" y="770"/>
                    <a:pt x="667" y="877"/>
                    <a:pt x="608" y="997"/>
                  </a:cubicBezTo>
                  <a:cubicBezTo>
                    <a:pt x="489" y="1235"/>
                    <a:pt x="370" y="1473"/>
                    <a:pt x="286" y="1723"/>
                  </a:cubicBezTo>
                  <a:cubicBezTo>
                    <a:pt x="251" y="1794"/>
                    <a:pt x="227" y="1854"/>
                    <a:pt x="203" y="1925"/>
                  </a:cubicBezTo>
                  <a:cubicBezTo>
                    <a:pt x="191" y="2009"/>
                    <a:pt x="167" y="2080"/>
                    <a:pt x="143" y="2151"/>
                  </a:cubicBezTo>
                  <a:cubicBezTo>
                    <a:pt x="120" y="2223"/>
                    <a:pt x="108" y="2318"/>
                    <a:pt x="84" y="2390"/>
                  </a:cubicBezTo>
                  <a:cubicBezTo>
                    <a:pt x="72" y="2449"/>
                    <a:pt x="60" y="2497"/>
                    <a:pt x="60" y="2556"/>
                  </a:cubicBezTo>
                  <a:cubicBezTo>
                    <a:pt x="48" y="2628"/>
                    <a:pt x="24" y="2699"/>
                    <a:pt x="24" y="2782"/>
                  </a:cubicBezTo>
                  <a:cubicBezTo>
                    <a:pt x="12" y="2961"/>
                    <a:pt x="1" y="3152"/>
                    <a:pt x="48" y="3342"/>
                  </a:cubicBezTo>
                  <a:cubicBezTo>
                    <a:pt x="72" y="3533"/>
                    <a:pt x="132" y="3735"/>
                    <a:pt x="239" y="3914"/>
                  </a:cubicBezTo>
                  <a:cubicBezTo>
                    <a:pt x="310" y="4056"/>
                    <a:pt x="417" y="4187"/>
                    <a:pt x="524" y="4330"/>
                  </a:cubicBezTo>
                  <a:cubicBezTo>
                    <a:pt x="596" y="4402"/>
                    <a:pt x="667" y="4473"/>
                    <a:pt x="763" y="4533"/>
                  </a:cubicBezTo>
                  <a:cubicBezTo>
                    <a:pt x="834" y="4580"/>
                    <a:pt x="905" y="4628"/>
                    <a:pt x="1001" y="4652"/>
                  </a:cubicBezTo>
                  <a:cubicBezTo>
                    <a:pt x="1084" y="4687"/>
                    <a:pt x="1155" y="4699"/>
                    <a:pt x="1251" y="4711"/>
                  </a:cubicBezTo>
                  <a:cubicBezTo>
                    <a:pt x="1263" y="4699"/>
                    <a:pt x="1298" y="4699"/>
                    <a:pt x="1322" y="4699"/>
                  </a:cubicBezTo>
                  <a:cubicBezTo>
                    <a:pt x="1370" y="4699"/>
                    <a:pt x="1429" y="4699"/>
                    <a:pt x="1477" y="4687"/>
                  </a:cubicBezTo>
                  <a:cubicBezTo>
                    <a:pt x="1536" y="4676"/>
                    <a:pt x="1596" y="4652"/>
                    <a:pt x="1644" y="4640"/>
                  </a:cubicBezTo>
                  <a:cubicBezTo>
                    <a:pt x="1679" y="4628"/>
                    <a:pt x="1715" y="4616"/>
                    <a:pt x="1763" y="4580"/>
                  </a:cubicBezTo>
                  <a:cubicBezTo>
                    <a:pt x="1834" y="4533"/>
                    <a:pt x="1894" y="4485"/>
                    <a:pt x="1953" y="4449"/>
                  </a:cubicBezTo>
                  <a:lnTo>
                    <a:pt x="2132" y="4271"/>
                  </a:lnTo>
                  <a:cubicBezTo>
                    <a:pt x="2179" y="4211"/>
                    <a:pt x="2215" y="4128"/>
                    <a:pt x="2263" y="4056"/>
                  </a:cubicBezTo>
                  <a:cubicBezTo>
                    <a:pt x="2429" y="3759"/>
                    <a:pt x="2489" y="3390"/>
                    <a:pt x="2501" y="3044"/>
                  </a:cubicBezTo>
                  <a:cubicBezTo>
                    <a:pt x="2501" y="2878"/>
                    <a:pt x="2489" y="2735"/>
                    <a:pt x="2477" y="2568"/>
                  </a:cubicBezTo>
                  <a:cubicBezTo>
                    <a:pt x="2453" y="2437"/>
                    <a:pt x="2441" y="2318"/>
                    <a:pt x="2418" y="2199"/>
                  </a:cubicBezTo>
                  <a:cubicBezTo>
                    <a:pt x="2382" y="2080"/>
                    <a:pt x="2358" y="1949"/>
                    <a:pt x="2310" y="1830"/>
                  </a:cubicBezTo>
                  <a:cubicBezTo>
                    <a:pt x="2215" y="1592"/>
                    <a:pt x="2120" y="1354"/>
                    <a:pt x="2001" y="1127"/>
                  </a:cubicBezTo>
                  <a:cubicBezTo>
                    <a:pt x="1882" y="889"/>
                    <a:pt x="1727" y="663"/>
                    <a:pt x="1596" y="437"/>
                  </a:cubicBezTo>
                  <a:cubicBezTo>
                    <a:pt x="1572" y="413"/>
                    <a:pt x="1548" y="401"/>
                    <a:pt x="1536" y="377"/>
                  </a:cubicBezTo>
                  <a:cubicBezTo>
                    <a:pt x="1548" y="342"/>
                    <a:pt x="1548" y="294"/>
                    <a:pt x="1548" y="246"/>
                  </a:cubicBezTo>
                  <a:cubicBezTo>
                    <a:pt x="1536" y="139"/>
                    <a:pt x="1477" y="56"/>
                    <a:pt x="1382" y="20"/>
                  </a:cubicBezTo>
                  <a:cubicBezTo>
                    <a:pt x="1350" y="7"/>
                    <a:pt x="1316" y="0"/>
                    <a:pt x="12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2"/>
            <p:cNvSpPr/>
            <p:nvPr/>
          </p:nvSpPr>
          <p:spPr>
            <a:xfrm>
              <a:off x="2907800" y="1326025"/>
              <a:ext cx="60450" cy="110325"/>
            </a:xfrm>
            <a:custGeom>
              <a:rect b="b" l="l" r="r" t="t"/>
              <a:pathLst>
                <a:path extrusionOk="0" h="4413" w="2418">
                  <a:moveTo>
                    <a:pt x="1275" y="462"/>
                  </a:moveTo>
                  <a:lnTo>
                    <a:pt x="1275" y="462"/>
                  </a:lnTo>
                  <a:cubicBezTo>
                    <a:pt x="1275" y="463"/>
                    <a:pt x="1276" y="464"/>
                    <a:pt x="1276" y="465"/>
                  </a:cubicBezTo>
                  <a:lnTo>
                    <a:pt x="1276" y="465"/>
                  </a:lnTo>
                  <a:cubicBezTo>
                    <a:pt x="1276" y="464"/>
                    <a:pt x="1275" y="463"/>
                    <a:pt x="1275" y="462"/>
                  </a:cubicBezTo>
                  <a:close/>
                  <a:moveTo>
                    <a:pt x="1262" y="436"/>
                  </a:moveTo>
                  <a:cubicBezTo>
                    <a:pt x="1268" y="446"/>
                    <a:pt x="1271" y="455"/>
                    <a:pt x="1275" y="462"/>
                  </a:cubicBezTo>
                  <a:lnTo>
                    <a:pt x="1275" y="462"/>
                  </a:lnTo>
                  <a:cubicBezTo>
                    <a:pt x="1274" y="461"/>
                    <a:pt x="1274" y="460"/>
                    <a:pt x="1274" y="459"/>
                  </a:cubicBezTo>
                  <a:lnTo>
                    <a:pt x="1274" y="459"/>
                  </a:lnTo>
                  <a:cubicBezTo>
                    <a:pt x="1276" y="462"/>
                    <a:pt x="1277" y="464"/>
                    <a:pt x="1279" y="467"/>
                  </a:cubicBezTo>
                  <a:lnTo>
                    <a:pt x="1279" y="467"/>
                  </a:lnTo>
                  <a:cubicBezTo>
                    <a:pt x="1278" y="466"/>
                    <a:pt x="1277" y="466"/>
                    <a:pt x="1276" y="465"/>
                  </a:cubicBezTo>
                  <a:lnTo>
                    <a:pt x="1276" y="465"/>
                  </a:lnTo>
                  <a:cubicBezTo>
                    <a:pt x="1278" y="467"/>
                    <a:pt x="1279" y="469"/>
                    <a:pt x="1281" y="471"/>
                  </a:cubicBezTo>
                  <a:lnTo>
                    <a:pt x="1281" y="471"/>
                  </a:lnTo>
                  <a:cubicBezTo>
                    <a:pt x="1361" y="610"/>
                    <a:pt x="1431" y="749"/>
                    <a:pt x="1500" y="888"/>
                  </a:cubicBezTo>
                  <a:cubicBezTo>
                    <a:pt x="1596" y="1055"/>
                    <a:pt x="1667" y="1221"/>
                    <a:pt x="1738" y="1376"/>
                  </a:cubicBezTo>
                  <a:cubicBezTo>
                    <a:pt x="1810" y="1543"/>
                    <a:pt x="1869" y="1710"/>
                    <a:pt x="1953" y="1876"/>
                  </a:cubicBezTo>
                  <a:cubicBezTo>
                    <a:pt x="2012" y="2019"/>
                    <a:pt x="2048" y="2186"/>
                    <a:pt x="2096" y="2329"/>
                  </a:cubicBezTo>
                  <a:cubicBezTo>
                    <a:pt x="2108" y="2412"/>
                    <a:pt x="2131" y="2483"/>
                    <a:pt x="2143" y="2543"/>
                  </a:cubicBezTo>
                  <a:cubicBezTo>
                    <a:pt x="2143" y="2591"/>
                    <a:pt x="2155" y="2626"/>
                    <a:pt x="2155" y="2686"/>
                  </a:cubicBezTo>
                  <a:cubicBezTo>
                    <a:pt x="2167" y="2781"/>
                    <a:pt x="2167" y="2888"/>
                    <a:pt x="2167" y="2972"/>
                  </a:cubicBezTo>
                  <a:cubicBezTo>
                    <a:pt x="2167" y="3126"/>
                    <a:pt x="2143" y="3269"/>
                    <a:pt x="2108" y="3424"/>
                  </a:cubicBezTo>
                  <a:cubicBezTo>
                    <a:pt x="2084" y="3519"/>
                    <a:pt x="2036" y="3615"/>
                    <a:pt x="1989" y="3698"/>
                  </a:cubicBezTo>
                  <a:cubicBezTo>
                    <a:pt x="1953" y="3781"/>
                    <a:pt x="1893" y="3853"/>
                    <a:pt x="1834" y="3912"/>
                  </a:cubicBezTo>
                  <a:lnTo>
                    <a:pt x="1655" y="4043"/>
                  </a:lnTo>
                  <a:cubicBezTo>
                    <a:pt x="1596" y="4079"/>
                    <a:pt x="1536" y="4103"/>
                    <a:pt x="1477" y="4115"/>
                  </a:cubicBezTo>
                  <a:cubicBezTo>
                    <a:pt x="1429" y="4138"/>
                    <a:pt x="1381" y="4138"/>
                    <a:pt x="1334" y="4138"/>
                  </a:cubicBezTo>
                  <a:cubicBezTo>
                    <a:pt x="1262" y="4138"/>
                    <a:pt x="1215" y="4115"/>
                    <a:pt x="1155" y="4115"/>
                  </a:cubicBezTo>
                  <a:cubicBezTo>
                    <a:pt x="1096" y="4103"/>
                    <a:pt x="1036" y="4067"/>
                    <a:pt x="1000" y="4043"/>
                  </a:cubicBezTo>
                  <a:cubicBezTo>
                    <a:pt x="941" y="4019"/>
                    <a:pt x="893" y="3972"/>
                    <a:pt x="846" y="3924"/>
                  </a:cubicBezTo>
                  <a:cubicBezTo>
                    <a:pt x="798" y="3876"/>
                    <a:pt x="750" y="3817"/>
                    <a:pt x="726" y="3757"/>
                  </a:cubicBezTo>
                  <a:cubicBezTo>
                    <a:pt x="655" y="3615"/>
                    <a:pt x="595" y="3460"/>
                    <a:pt x="548" y="3305"/>
                  </a:cubicBezTo>
                  <a:cubicBezTo>
                    <a:pt x="512" y="3150"/>
                    <a:pt x="500" y="3019"/>
                    <a:pt x="500" y="2864"/>
                  </a:cubicBezTo>
                  <a:cubicBezTo>
                    <a:pt x="524" y="2579"/>
                    <a:pt x="584" y="2305"/>
                    <a:pt x="655" y="2019"/>
                  </a:cubicBezTo>
                  <a:cubicBezTo>
                    <a:pt x="667" y="1960"/>
                    <a:pt x="703" y="1888"/>
                    <a:pt x="715" y="1829"/>
                  </a:cubicBezTo>
                  <a:cubicBezTo>
                    <a:pt x="738" y="1757"/>
                    <a:pt x="774" y="1674"/>
                    <a:pt x="786" y="1590"/>
                  </a:cubicBezTo>
                  <a:cubicBezTo>
                    <a:pt x="834" y="1436"/>
                    <a:pt x="893" y="1305"/>
                    <a:pt x="953" y="1162"/>
                  </a:cubicBezTo>
                  <a:cubicBezTo>
                    <a:pt x="1012" y="1019"/>
                    <a:pt x="1072" y="876"/>
                    <a:pt x="1131" y="733"/>
                  </a:cubicBezTo>
                  <a:cubicBezTo>
                    <a:pt x="1179" y="638"/>
                    <a:pt x="1215" y="543"/>
                    <a:pt x="1262" y="436"/>
                  </a:cubicBezTo>
                  <a:close/>
                  <a:moveTo>
                    <a:pt x="1193" y="0"/>
                  </a:moveTo>
                  <a:cubicBezTo>
                    <a:pt x="1172" y="0"/>
                    <a:pt x="1151" y="3"/>
                    <a:pt x="1131" y="7"/>
                  </a:cubicBezTo>
                  <a:cubicBezTo>
                    <a:pt x="1072" y="31"/>
                    <a:pt x="1036" y="66"/>
                    <a:pt x="1024" y="126"/>
                  </a:cubicBezTo>
                  <a:cubicBezTo>
                    <a:pt x="965" y="221"/>
                    <a:pt x="905" y="328"/>
                    <a:pt x="857" y="412"/>
                  </a:cubicBezTo>
                  <a:cubicBezTo>
                    <a:pt x="810" y="507"/>
                    <a:pt x="750" y="590"/>
                    <a:pt x="715" y="686"/>
                  </a:cubicBezTo>
                  <a:cubicBezTo>
                    <a:pt x="619" y="840"/>
                    <a:pt x="536" y="1007"/>
                    <a:pt x="453" y="1174"/>
                  </a:cubicBezTo>
                  <a:cubicBezTo>
                    <a:pt x="441" y="1221"/>
                    <a:pt x="417" y="1257"/>
                    <a:pt x="393" y="1305"/>
                  </a:cubicBezTo>
                  <a:cubicBezTo>
                    <a:pt x="381" y="1340"/>
                    <a:pt x="369" y="1376"/>
                    <a:pt x="357" y="1412"/>
                  </a:cubicBezTo>
                  <a:cubicBezTo>
                    <a:pt x="322" y="1495"/>
                    <a:pt x="274" y="1579"/>
                    <a:pt x="250" y="1662"/>
                  </a:cubicBezTo>
                  <a:cubicBezTo>
                    <a:pt x="238" y="1721"/>
                    <a:pt x="203" y="1781"/>
                    <a:pt x="191" y="1840"/>
                  </a:cubicBezTo>
                  <a:cubicBezTo>
                    <a:pt x="179" y="1888"/>
                    <a:pt x="155" y="1948"/>
                    <a:pt x="143" y="1995"/>
                  </a:cubicBezTo>
                  <a:cubicBezTo>
                    <a:pt x="131" y="2055"/>
                    <a:pt x="119" y="2114"/>
                    <a:pt x="95" y="2150"/>
                  </a:cubicBezTo>
                  <a:cubicBezTo>
                    <a:pt x="84" y="2198"/>
                    <a:pt x="84" y="2245"/>
                    <a:pt x="72" y="2269"/>
                  </a:cubicBezTo>
                  <a:cubicBezTo>
                    <a:pt x="24" y="2495"/>
                    <a:pt x="0" y="2733"/>
                    <a:pt x="24" y="2972"/>
                  </a:cubicBezTo>
                  <a:cubicBezTo>
                    <a:pt x="60" y="3257"/>
                    <a:pt x="143" y="3555"/>
                    <a:pt x="298" y="3793"/>
                  </a:cubicBezTo>
                  <a:cubicBezTo>
                    <a:pt x="369" y="3912"/>
                    <a:pt x="441" y="4019"/>
                    <a:pt x="548" y="4115"/>
                  </a:cubicBezTo>
                  <a:cubicBezTo>
                    <a:pt x="631" y="4210"/>
                    <a:pt x="750" y="4281"/>
                    <a:pt x="857" y="4329"/>
                  </a:cubicBezTo>
                  <a:cubicBezTo>
                    <a:pt x="1000" y="4388"/>
                    <a:pt x="1131" y="4412"/>
                    <a:pt x="1262" y="4412"/>
                  </a:cubicBezTo>
                  <a:lnTo>
                    <a:pt x="1310" y="4412"/>
                  </a:lnTo>
                  <a:cubicBezTo>
                    <a:pt x="1441" y="4412"/>
                    <a:pt x="1572" y="4365"/>
                    <a:pt x="1679" y="4317"/>
                  </a:cubicBezTo>
                  <a:cubicBezTo>
                    <a:pt x="1738" y="4281"/>
                    <a:pt x="1810" y="4234"/>
                    <a:pt x="1869" y="4198"/>
                  </a:cubicBezTo>
                  <a:cubicBezTo>
                    <a:pt x="1917" y="4150"/>
                    <a:pt x="1977" y="4103"/>
                    <a:pt x="2024" y="4055"/>
                  </a:cubicBezTo>
                  <a:cubicBezTo>
                    <a:pt x="2108" y="3972"/>
                    <a:pt x="2191" y="3853"/>
                    <a:pt x="2239" y="3734"/>
                  </a:cubicBezTo>
                  <a:cubicBezTo>
                    <a:pt x="2298" y="3603"/>
                    <a:pt x="2346" y="3460"/>
                    <a:pt x="2381" y="3329"/>
                  </a:cubicBezTo>
                  <a:cubicBezTo>
                    <a:pt x="2405" y="3198"/>
                    <a:pt x="2417" y="3079"/>
                    <a:pt x="2417" y="2948"/>
                  </a:cubicBezTo>
                  <a:cubicBezTo>
                    <a:pt x="2417" y="2674"/>
                    <a:pt x="2393" y="2424"/>
                    <a:pt x="2334" y="2174"/>
                  </a:cubicBezTo>
                  <a:cubicBezTo>
                    <a:pt x="2286" y="1971"/>
                    <a:pt x="2227" y="1781"/>
                    <a:pt x="2167" y="1590"/>
                  </a:cubicBezTo>
                  <a:cubicBezTo>
                    <a:pt x="2108" y="1412"/>
                    <a:pt x="2036" y="1233"/>
                    <a:pt x="1941" y="1055"/>
                  </a:cubicBezTo>
                  <a:cubicBezTo>
                    <a:pt x="1858" y="876"/>
                    <a:pt x="1762" y="697"/>
                    <a:pt x="1667" y="519"/>
                  </a:cubicBezTo>
                  <a:cubicBezTo>
                    <a:pt x="1619" y="447"/>
                    <a:pt x="1560" y="352"/>
                    <a:pt x="1512" y="281"/>
                  </a:cubicBezTo>
                  <a:cubicBezTo>
                    <a:pt x="1488" y="245"/>
                    <a:pt x="1465" y="209"/>
                    <a:pt x="1441" y="174"/>
                  </a:cubicBezTo>
                  <a:cubicBezTo>
                    <a:pt x="1429" y="162"/>
                    <a:pt x="1429" y="150"/>
                    <a:pt x="1405" y="126"/>
                  </a:cubicBezTo>
                  <a:lnTo>
                    <a:pt x="1346" y="66"/>
                  </a:lnTo>
                  <a:cubicBezTo>
                    <a:pt x="1334" y="55"/>
                    <a:pt x="1334" y="55"/>
                    <a:pt x="1322" y="55"/>
                  </a:cubicBezTo>
                  <a:lnTo>
                    <a:pt x="1310" y="43"/>
                  </a:lnTo>
                  <a:cubicBezTo>
                    <a:pt x="1278" y="11"/>
                    <a:pt x="1236" y="0"/>
                    <a:pt x="11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2"/>
            <p:cNvSpPr/>
            <p:nvPr/>
          </p:nvSpPr>
          <p:spPr>
            <a:xfrm>
              <a:off x="3044725" y="1479250"/>
              <a:ext cx="57750" cy="91925"/>
            </a:xfrm>
            <a:custGeom>
              <a:rect b="b" l="l" r="r" t="t"/>
              <a:pathLst>
                <a:path extrusionOk="0" h="3677" w="2310">
                  <a:moveTo>
                    <a:pt x="1310" y="355"/>
                  </a:moveTo>
                  <a:lnTo>
                    <a:pt x="1441" y="581"/>
                  </a:lnTo>
                  <a:lnTo>
                    <a:pt x="1572" y="843"/>
                  </a:lnTo>
                  <a:cubicBezTo>
                    <a:pt x="1619" y="938"/>
                    <a:pt x="1667" y="1045"/>
                    <a:pt x="1691" y="1141"/>
                  </a:cubicBezTo>
                  <a:cubicBezTo>
                    <a:pt x="1762" y="1355"/>
                    <a:pt x="1846" y="1546"/>
                    <a:pt x="1905" y="1760"/>
                  </a:cubicBezTo>
                  <a:cubicBezTo>
                    <a:pt x="1917" y="1843"/>
                    <a:pt x="1941" y="1927"/>
                    <a:pt x="1941" y="2022"/>
                  </a:cubicBezTo>
                  <a:cubicBezTo>
                    <a:pt x="1965" y="2129"/>
                    <a:pt x="1965" y="2212"/>
                    <a:pt x="1965" y="2319"/>
                  </a:cubicBezTo>
                  <a:cubicBezTo>
                    <a:pt x="1965" y="2450"/>
                    <a:pt x="1941" y="2569"/>
                    <a:pt x="1917" y="2712"/>
                  </a:cubicBezTo>
                  <a:cubicBezTo>
                    <a:pt x="1881" y="2784"/>
                    <a:pt x="1857" y="2855"/>
                    <a:pt x="1822" y="2915"/>
                  </a:cubicBezTo>
                  <a:cubicBezTo>
                    <a:pt x="1786" y="2986"/>
                    <a:pt x="1726" y="3046"/>
                    <a:pt x="1667" y="3129"/>
                  </a:cubicBezTo>
                  <a:cubicBezTo>
                    <a:pt x="1619" y="3153"/>
                    <a:pt x="1572" y="3201"/>
                    <a:pt x="1524" y="3224"/>
                  </a:cubicBezTo>
                  <a:cubicBezTo>
                    <a:pt x="1488" y="3260"/>
                    <a:pt x="1429" y="3272"/>
                    <a:pt x="1381" y="3284"/>
                  </a:cubicBezTo>
                  <a:cubicBezTo>
                    <a:pt x="1322" y="3308"/>
                    <a:pt x="1274" y="3308"/>
                    <a:pt x="1214" y="3308"/>
                  </a:cubicBezTo>
                  <a:cubicBezTo>
                    <a:pt x="1155" y="3284"/>
                    <a:pt x="1131" y="3284"/>
                    <a:pt x="1095" y="3284"/>
                  </a:cubicBezTo>
                  <a:lnTo>
                    <a:pt x="1012" y="3248"/>
                  </a:lnTo>
                  <a:cubicBezTo>
                    <a:pt x="953" y="3201"/>
                    <a:pt x="893" y="3153"/>
                    <a:pt x="845" y="3105"/>
                  </a:cubicBezTo>
                  <a:cubicBezTo>
                    <a:pt x="774" y="3034"/>
                    <a:pt x="714" y="2950"/>
                    <a:pt x="667" y="2855"/>
                  </a:cubicBezTo>
                  <a:cubicBezTo>
                    <a:pt x="631" y="2784"/>
                    <a:pt x="595" y="2712"/>
                    <a:pt x="583" y="2629"/>
                  </a:cubicBezTo>
                  <a:cubicBezTo>
                    <a:pt x="560" y="2534"/>
                    <a:pt x="548" y="2439"/>
                    <a:pt x="548" y="2331"/>
                  </a:cubicBezTo>
                  <a:cubicBezTo>
                    <a:pt x="560" y="2141"/>
                    <a:pt x="595" y="1950"/>
                    <a:pt x="655" y="1760"/>
                  </a:cubicBezTo>
                  <a:cubicBezTo>
                    <a:pt x="691" y="1605"/>
                    <a:pt x="738" y="1474"/>
                    <a:pt x="798" y="1319"/>
                  </a:cubicBezTo>
                  <a:cubicBezTo>
                    <a:pt x="833" y="1248"/>
                    <a:pt x="881" y="1165"/>
                    <a:pt x="917" y="1081"/>
                  </a:cubicBezTo>
                  <a:lnTo>
                    <a:pt x="1048" y="819"/>
                  </a:lnTo>
                  <a:cubicBezTo>
                    <a:pt x="1131" y="664"/>
                    <a:pt x="1214" y="498"/>
                    <a:pt x="1310" y="355"/>
                  </a:cubicBezTo>
                  <a:close/>
                  <a:moveTo>
                    <a:pt x="1217" y="0"/>
                  </a:moveTo>
                  <a:cubicBezTo>
                    <a:pt x="1169" y="0"/>
                    <a:pt x="1122" y="18"/>
                    <a:pt x="1095" y="57"/>
                  </a:cubicBezTo>
                  <a:cubicBezTo>
                    <a:pt x="1036" y="141"/>
                    <a:pt x="976" y="224"/>
                    <a:pt x="917" y="295"/>
                  </a:cubicBezTo>
                  <a:cubicBezTo>
                    <a:pt x="845" y="379"/>
                    <a:pt x="786" y="486"/>
                    <a:pt x="714" y="581"/>
                  </a:cubicBezTo>
                  <a:cubicBezTo>
                    <a:pt x="524" y="831"/>
                    <a:pt x="345" y="1081"/>
                    <a:pt x="226" y="1379"/>
                  </a:cubicBezTo>
                  <a:cubicBezTo>
                    <a:pt x="167" y="1546"/>
                    <a:pt x="107" y="1712"/>
                    <a:pt x="60" y="1879"/>
                  </a:cubicBezTo>
                  <a:cubicBezTo>
                    <a:pt x="12" y="2034"/>
                    <a:pt x="0" y="2188"/>
                    <a:pt x="12" y="2355"/>
                  </a:cubicBezTo>
                  <a:cubicBezTo>
                    <a:pt x="12" y="2439"/>
                    <a:pt x="24" y="2522"/>
                    <a:pt x="48" y="2617"/>
                  </a:cubicBezTo>
                  <a:cubicBezTo>
                    <a:pt x="60" y="2689"/>
                    <a:pt x="71" y="2772"/>
                    <a:pt x="107" y="2843"/>
                  </a:cubicBezTo>
                  <a:cubicBezTo>
                    <a:pt x="167" y="2986"/>
                    <a:pt x="238" y="3129"/>
                    <a:pt x="345" y="3248"/>
                  </a:cubicBezTo>
                  <a:cubicBezTo>
                    <a:pt x="441" y="3379"/>
                    <a:pt x="583" y="3498"/>
                    <a:pt x="726" y="3582"/>
                  </a:cubicBezTo>
                  <a:cubicBezTo>
                    <a:pt x="786" y="3617"/>
                    <a:pt x="845" y="3641"/>
                    <a:pt x="917" y="3665"/>
                  </a:cubicBezTo>
                  <a:cubicBezTo>
                    <a:pt x="1012" y="3665"/>
                    <a:pt x="1084" y="3677"/>
                    <a:pt x="1179" y="3677"/>
                  </a:cubicBezTo>
                  <a:cubicBezTo>
                    <a:pt x="1262" y="3677"/>
                    <a:pt x="1334" y="3665"/>
                    <a:pt x="1417" y="3641"/>
                  </a:cubicBezTo>
                  <a:cubicBezTo>
                    <a:pt x="1488" y="3629"/>
                    <a:pt x="1548" y="3617"/>
                    <a:pt x="1607" y="3570"/>
                  </a:cubicBezTo>
                  <a:cubicBezTo>
                    <a:pt x="1667" y="3546"/>
                    <a:pt x="1738" y="3510"/>
                    <a:pt x="1786" y="3462"/>
                  </a:cubicBezTo>
                  <a:cubicBezTo>
                    <a:pt x="1846" y="3427"/>
                    <a:pt x="1905" y="3367"/>
                    <a:pt x="1953" y="3320"/>
                  </a:cubicBezTo>
                  <a:cubicBezTo>
                    <a:pt x="2048" y="3201"/>
                    <a:pt x="2143" y="3046"/>
                    <a:pt x="2203" y="2903"/>
                  </a:cubicBezTo>
                  <a:cubicBezTo>
                    <a:pt x="2250" y="2772"/>
                    <a:pt x="2274" y="2629"/>
                    <a:pt x="2286" y="2486"/>
                  </a:cubicBezTo>
                  <a:cubicBezTo>
                    <a:pt x="2310" y="2319"/>
                    <a:pt x="2310" y="2177"/>
                    <a:pt x="2286" y="2010"/>
                  </a:cubicBezTo>
                  <a:cubicBezTo>
                    <a:pt x="2274" y="1784"/>
                    <a:pt x="2215" y="1546"/>
                    <a:pt x="2143" y="1343"/>
                  </a:cubicBezTo>
                  <a:cubicBezTo>
                    <a:pt x="2107" y="1236"/>
                    <a:pt x="2072" y="1129"/>
                    <a:pt x="2036" y="1045"/>
                  </a:cubicBezTo>
                  <a:lnTo>
                    <a:pt x="1905" y="724"/>
                  </a:lnTo>
                  <a:cubicBezTo>
                    <a:pt x="1810" y="522"/>
                    <a:pt x="1715" y="331"/>
                    <a:pt x="1607" y="129"/>
                  </a:cubicBezTo>
                  <a:cubicBezTo>
                    <a:pt x="1572" y="93"/>
                    <a:pt x="1512" y="57"/>
                    <a:pt x="1476" y="57"/>
                  </a:cubicBezTo>
                  <a:cubicBezTo>
                    <a:pt x="1441" y="57"/>
                    <a:pt x="1393" y="57"/>
                    <a:pt x="1369" y="69"/>
                  </a:cubicBezTo>
                  <a:cubicBezTo>
                    <a:pt x="1357" y="57"/>
                    <a:pt x="1334" y="33"/>
                    <a:pt x="1322" y="33"/>
                  </a:cubicBezTo>
                  <a:cubicBezTo>
                    <a:pt x="1295" y="12"/>
                    <a:pt x="1256" y="0"/>
                    <a:pt x="1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2"/>
            <p:cNvSpPr/>
            <p:nvPr/>
          </p:nvSpPr>
          <p:spPr>
            <a:xfrm>
              <a:off x="3175675" y="1583125"/>
              <a:ext cx="52425" cy="99975"/>
            </a:xfrm>
            <a:custGeom>
              <a:rect b="b" l="l" r="r" t="t"/>
              <a:pathLst>
                <a:path extrusionOk="0" h="3999" w="2097">
                  <a:moveTo>
                    <a:pt x="1120" y="558"/>
                  </a:moveTo>
                  <a:cubicBezTo>
                    <a:pt x="1191" y="760"/>
                    <a:pt x="1263" y="950"/>
                    <a:pt x="1358" y="1141"/>
                  </a:cubicBezTo>
                  <a:cubicBezTo>
                    <a:pt x="1453" y="1391"/>
                    <a:pt x="1549" y="1629"/>
                    <a:pt x="1632" y="1903"/>
                  </a:cubicBezTo>
                  <a:cubicBezTo>
                    <a:pt x="1668" y="2022"/>
                    <a:pt x="1691" y="2129"/>
                    <a:pt x="1715" y="2248"/>
                  </a:cubicBezTo>
                  <a:cubicBezTo>
                    <a:pt x="1727" y="2308"/>
                    <a:pt x="1727" y="2367"/>
                    <a:pt x="1739" y="2427"/>
                  </a:cubicBezTo>
                  <a:cubicBezTo>
                    <a:pt x="1739" y="2486"/>
                    <a:pt x="1751" y="2546"/>
                    <a:pt x="1751" y="2594"/>
                  </a:cubicBezTo>
                  <a:cubicBezTo>
                    <a:pt x="1751" y="2748"/>
                    <a:pt x="1751" y="2915"/>
                    <a:pt x="1727" y="3058"/>
                  </a:cubicBezTo>
                  <a:cubicBezTo>
                    <a:pt x="1715" y="3153"/>
                    <a:pt x="1680" y="3225"/>
                    <a:pt x="1632" y="3308"/>
                  </a:cubicBezTo>
                  <a:cubicBezTo>
                    <a:pt x="1608" y="3356"/>
                    <a:pt x="1596" y="3403"/>
                    <a:pt x="1561" y="3427"/>
                  </a:cubicBezTo>
                  <a:lnTo>
                    <a:pt x="1501" y="3487"/>
                  </a:lnTo>
                  <a:cubicBezTo>
                    <a:pt x="1489" y="3510"/>
                    <a:pt x="1453" y="3510"/>
                    <a:pt x="1441" y="3522"/>
                  </a:cubicBezTo>
                  <a:cubicBezTo>
                    <a:pt x="1418" y="3522"/>
                    <a:pt x="1382" y="3534"/>
                    <a:pt x="1358" y="3534"/>
                  </a:cubicBezTo>
                  <a:cubicBezTo>
                    <a:pt x="1275" y="3558"/>
                    <a:pt x="1251" y="3558"/>
                    <a:pt x="1215" y="3558"/>
                  </a:cubicBezTo>
                  <a:cubicBezTo>
                    <a:pt x="1180" y="3534"/>
                    <a:pt x="1144" y="3522"/>
                    <a:pt x="1096" y="3510"/>
                  </a:cubicBezTo>
                  <a:cubicBezTo>
                    <a:pt x="1037" y="3475"/>
                    <a:pt x="1001" y="3439"/>
                    <a:pt x="941" y="3391"/>
                  </a:cubicBezTo>
                  <a:cubicBezTo>
                    <a:pt x="882" y="3332"/>
                    <a:pt x="822" y="3260"/>
                    <a:pt x="775" y="3177"/>
                  </a:cubicBezTo>
                  <a:cubicBezTo>
                    <a:pt x="715" y="3094"/>
                    <a:pt x="668" y="2986"/>
                    <a:pt x="644" y="2879"/>
                  </a:cubicBezTo>
                  <a:cubicBezTo>
                    <a:pt x="608" y="2748"/>
                    <a:pt x="584" y="2617"/>
                    <a:pt x="584" y="2486"/>
                  </a:cubicBezTo>
                  <a:cubicBezTo>
                    <a:pt x="584" y="2284"/>
                    <a:pt x="596" y="2082"/>
                    <a:pt x="620" y="1891"/>
                  </a:cubicBezTo>
                  <a:cubicBezTo>
                    <a:pt x="679" y="1665"/>
                    <a:pt x="763" y="1451"/>
                    <a:pt x="846" y="1248"/>
                  </a:cubicBezTo>
                  <a:cubicBezTo>
                    <a:pt x="894" y="1141"/>
                    <a:pt x="941" y="1034"/>
                    <a:pt x="977" y="915"/>
                  </a:cubicBezTo>
                  <a:lnTo>
                    <a:pt x="1120" y="558"/>
                  </a:lnTo>
                  <a:close/>
                  <a:moveTo>
                    <a:pt x="1041" y="1"/>
                  </a:moveTo>
                  <a:cubicBezTo>
                    <a:pt x="989" y="1"/>
                    <a:pt x="941" y="25"/>
                    <a:pt x="906" y="69"/>
                  </a:cubicBezTo>
                  <a:cubicBezTo>
                    <a:pt x="787" y="248"/>
                    <a:pt x="679" y="439"/>
                    <a:pt x="584" y="641"/>
                  </a:cubicBezTo>
                  <a:cubicBezTo>
                    <a:pt x="441" y="879"/>
                    <a:pt x="310" y="1129"/>
                    <a:pt x="203" y="1379"/>
                  </a:cubicBezTo>
                  <a:cubicBezTo>
                    <a:pt x="132" y="1534"/>
                    <a:pt x="84" y="1689"/>
                    <a:pt x="60" y="1855"/>
                  </a:cubicBezTo>
                  <a:cubicBezTo>
                    <a:pt x="25" y="2022"/>
                    <a:pt x="1" y="2189"/>
                    <a:pt x="1" y="2344"/>
                  </a:cubicBezTo>
                  <a:cubicBezTo>
                    <a:pt x="1" y="2522"/>
                    <a:pt x="13" y="2701"/>
                    <a:pt x="60" y="2879"/>
                  </a:cubicBezTo>
                  <a:cubicBezTo>
                    <a:pt x="84" y="2975"/>
                    <a:pt x="108" y="3058"/>
                    <a:pt x="144" y="3153"/>
                  </a:cubicBezTo>
                  <a:cubicBezTo>
                    <a:pt x="179" y="3225"/>
                    <a:pt x="227" y="3296"/>
                    <a:pt x="263" y="3356"/>
                  </a:cubicBezTo>
                  <a:cubicBezTo>
                    <a:pt x="358" y="3510"/>
                    <a:pt x="453" y="3641"/>
                    <a:pt x="596" y="3748"/>
                  </a:cubicBezTo>
                  <a:cubicBezTo>
                    <a:pt x="727" y="3856"/>
                    <a:pt x="882" y="3927"/>
                    <a:pt x="1025" y="3975"/>
                  </a:cubicBezTo>
                  <a:cubicBezTo>
                    <a:pt x="1072" y="3987"/>
                    <a:pt x="1120" y="3987"/>
                    <a:pt x="1156" y="3998"/>
                  </a:cubicBezTo>
                  <a:lnTo>
                    <a:pt x="1299" y="3998"/>
                  </a:lnTo>
                  <a:cubicBezTo>
                    <a:pt x="1370" y="3998"/>
                    <a:pt x="1441" y="3987"/>
                    <a:pt x="1513" y="3951"/>
                  </a:cubicBezTo>
                  <a:cubicBezTo>
                    <a:pt x="1656" y="3915"/>
                    <a:pt x="1775" y="3820"/>
                    <a:pt x="1846" y="3701"/>
                  </a:cubicBezTo>
                  <a:cubicBezTo>
                    <a:pt x="1930" y="3570"/>
                    <a:pt x="2013" y="3415"/>
                    <a:pt x="2037" y="3260"/>
                  </a:cubicBezTo>
                  <a:cubicBezTo>
                    <a:pt x="2072" y="3094"/>
                    <a:pt x="2096" y="2927"/>
                    <a:pt x="2096" y="2748"/>
                  </a:cubicBezTo>
                  <a:cubicBezTo>
                    <a:pt x="2096" y="2582"/>
                    <a:pt x="2096" y="2427"/>
                    <a:pt x="2072" y="2272"/>
                  </a:cubicBezTo>
                  <a:cubicBezTo>
                    <a:pt x="2049" y="2153"/>
                    <a:pt x="2037" y="2046"/>
                    <a:pt x="2013" y="1927"/>
                  </a:cubicBezTo>
                  <a:cubicBezTo>
                    <a:pt x="1977" y="1796"/>
                    <a:pt x="1930" y="1677"/>
                    <a:pt x="1894" y="1546"/>
                  </a:cubicBezTo>
                  <a:cubicBezTo>
                    <a:pt x="1811" y="1308"/>
                    <a:pt x="1727" y="1081"/>
                    <a:pt x="1620" y="855"/>
                  </a:cubicBezTo>
                  <a:cubicBezTo>
                    <a:pt x="1537" y="653"/>
                    <a:pt x="1430" y="427"/>
                    <a:pt x="1310" y="236"/>
                  </a:cubicBezTo>
                  <a:cubicBezTo>
                    <a:pt x="1275" y="189"/>
                    <a:pt x="1263" y="165"/>
                    <a:pt x="1215" y="141"/>
                  </a:cubicBezTo>
                  <a:lnTo>
                    <a:pt x="1203" y="141"/>
                  </a:lnTo>
                  <a:cubicBezTo>
                    <a:pt x="1203" y="129"/>
                    <a:pt x="1203" y="117"/>
                    <a:pt x="1191" y="105"/>
                  </a:cubicBezTo>
                  <a:cubicBezTo>
                    <a:pt x="1180" y="58"/>
                    <a:pt x="1132" y="22"/>
                    <a:pt x="1096" y="10"/>
                  </a:cubicBezTo>
                  <a:cubicBezTo>
                    <a:pt x="1078" y="4"/>
                    <a:pt x="1059" y="1"/>
                    <a:pt x="1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2"/>
            <p:cNvSpPr/>
            <p:nvPr/>
          </p:nvSpPr>
          <p:spPr>
            <a:xfrm>
              <a:off x="2833375" y="1799150"/>
              <a:ext cx="62225" cy="99450"/>
            </a:xfrm>
            <a:custGeom>
              <a:rect b="b" l="l" r="r" t="t"/>
              <a:pathLst>
                <a:path extrusionOk="0" h="3978" w="2489">
                  <a:moveTo>
                    <a:pt x="1596" y="477"/>
                  </a:moveTo>
                  <a:cubicBezTo>
                    <a:pt x="1727" y="703"/>
                    <a:pt x="1858" y="942"/>
                    <a:pt x="1965" y="1180"/>
                  </a:cubicBezTo>
                  <a:cubicBezTo>
                    <a:pt x="2013" y="1299"/>
                    <a:pt x="2048" y="1418"/>
                    <a:pt x="2084" y="1537"/>
                  </a:cubicBezTo>
                  <a:cubicBezTo>
                    <a:pt x="2108" y="1632"/>
                    <a:pt x="2132" y="1751"/>
                    <a:pt x="2144" y="1870"/>
                  </a:cubicBezTo>
                  <a:cubicBezTo>
                    <a:pt x="2144" y="1965"/>
                    <a:pt x="2156" y="2073"/>
                    <a:pt x="2156" y="2156"/>
                  </a:cubicBezTo>
                  <a:cubicBezTo>
                    <a:pt x="2156" y="2251"/>
                    <a:pt x="2144" y="2335"/>
                    <a:pt x="2144" y="2430"/>
                  </a:cubicBezTo>
                  <a:cubicBezTo>
                    <a:pt x="2132" y="2489"/>
                    <a:pt x="2132" y="2549"/>
                    <a:pt x="2108" y="2608"/>
                  </a:cubicBezTo>
                  <a:cubicBezTo>
                    <a:pt x="2096" y="2739"/>
                    <a:pt x="2048" y="2858"/>
                    <a:pt x="2001" y="2977"/>
                  </a:cubicBezTo>
                  <a:cubicBezTo>
                    <a:pt x="1965" y="3061"/>
                    <a:pt x="1918" y="3156"/>
                    <a:pt x="1858" y="3228"/>
                  </a:cubicBezTo>
                  <a:cubicBezTo>
                    <a:pt x="1810" y="3287"/>
                    <a:pt x="1751" y="3347"/>
                    <a:pt x="1691" y="3394"/>
                  </a:cubicBezTo>
                  <a:cubicBezTo>
                    <a:pt x="1644" y="3418"/>
                    <a:pt x="1584" y="3466"/>
                    <a:pt x="1525" y="3478"/>
                  </a:cubicBezTo>
                  <a:cubicBezTo>
                    <a:pt x="1501" y="3501"/>
                    <a:pt x="1453" y="3501"/>
                    <a:pt x="1429" y="3513"/>
                  </a:cubicBezTo>
                  <a:cubicBezTo>
                    <a:pt x="1370" y="3501"/>
                    <a:pt x="1322" y="3501"/>
                    <a:pt x="1263" y="3501"/>
                  </a:cubicBezTo>
                  <a:cubicBezTo>
                    <a:pt x="1203" y="3478"/>
                    <a:pt x="1156" y="3466"/>
                    <a:pt x="1120" y="3454"/>
                  </a:cubicBezTo>
                  <a:cubicBezTo>
                    <a:pt x="1072" y="3442"/>
                    <a:pt x="1025" y="3406"/>
                    <a:pt x="977" y="3382"/>
                  </a:cubicBezTo>
                  <a:cubicBezTo>
                    <a:pt x="941" y="3347"/>
                    <a:pt x="905" y="3311"/>
                    <a:pt x="858" y="3263"/>
                  </a:cubicBezTo>
                  <a:cubicBezTo>
                    <a:pt x="822" y="3204"/>
                    <a:pt x="786" y="3132"/>
                    <a:pt x="763" y="3061"/>
                  </a:cubicBezTo>
                  <a:cubicBezTo>
                    <a:pt x="727" y="2977"/>
                    <a:pt x="703" y="2882"/>
                    <a:pt x="679" y="2799"/>
                  </a:cubicBezTo>
                  <a:cubicBezTo>
                    <a:pt x="667" y="2680"/>
                    <a:pt x="667" y="2573"/>
                    <a:pt x="679" y="2454"/>
                  </a:cubicBezTo>
                  <a:cubicBezTo>
                    <a:pt x="715" y="2251"/>
                    <a:pt x="775" y="2049"/>
                    <a:pt x="834" y="1858"/>
                  </a:cubicBezTo>
                  <a:lnTo>
                    <a:pt x="917" y="1632"/>
                  </a:lnTo>
                  <a:cubicBezTo>
                    <a:pt x="1013" y="1430"/>
                    <a:pt x="1120" y="1215"/>
                    <a:pt x="1239" y="1025"/>
                  </a:cubicBezTo>
                  <a:cubicBezTo>
                    <a:pt x="1358" y="834"/>
                    <a:pt x="1477" y="656"/>
                    <a:pt x="1596" y="477"/>
                  </a:cubicBezTo>
                  <a:close/>
                  <a:moveTo>
                    <a:pt x="1370" y="1"/>
                  </a:moveTo>
                  <a:cubicBezTo>
                    <a:pt x="1298" y="1"/>
                    <a:pt x="1203" y="37"/>
                    <a:pt x="1156" y="84"/>
                  </a:cubicBezTo>
                  <a:cubicBezTo>
                    <a:pt x="1132" y="132"/>
                    <a:pt x="1084" y="180"/>
                    <a:pt x="1036" y="203"/>
                  </a:cubicBezTo>
                  <a:cubicBezTo>
                    <a:pt x="1013" y="251"/>
                    <a:pt x="965" y="287"/>
                    <a:pt x="941" y="334"/>
                  </a:cubicBezTo>
                  <a:cubicBezTo>
                    <a:pt x="846" y="430"/>
                    <a:pt x="775" y="525"/>
                    <a:pt x="679" y="632"/>
                  </a:cubicBezTo>
                  <a:cubicBezTo>
                    <a:pt x="608" y="727"/>
                    <a:pt x="524" y="834"/>
                    <a:pt x="465" y="953"/>
                  </a:cubicBezTo>
                  <a:cubicBezTo>
                    <a:pt x="429" y="1013"/>
                    <a:pt x="382" y="1061"/>
                    <a:pt x="370" y="1120"/>
                  </a:cubicBezTo>
                  <a:cubicBezTo>
                    <a:pt x="346" y="1180"/>
                    <a:pt x="310" y="1239"/>
                    <a:pt x="286" y="1311"/>
                  </a:cubicBezTo>
                  <a:lnTo>
                    <a:pt x="191" y="1537"/>
                  </a:lnTo>
                  <a:lnTo>
                    <a:pt x="143" y="1668"/>
                  </a:lnTo>
                  <a:cubicBezTo>
                    <a:pt x="132" y="1727"/>
                    <a:pt x="108" y="1799"/>
                    <a:pt x="84" y="1858"/>
                  </a:cubicBezTo>
                  <a:cubicBezTo>
                    <a:pt x="60" y="2025"/>
                    <a:pt x="24" y="2180"/>
                    <a:pt x="13" y="2335"/>
                  </a:cubicBezTo>
                  <a:cubicBezTo>
                    <a:pt x="1" y="2513"/>
                    <a:pt x="1" y="2692"/>
                    <a:pt x="48" y="2870"/>
                  </a:cubicBezTo>
                  <a:cubicBezTo>
                    <a:pt x="60" y="2966"/>
                    <a:pt x="72" y="3037"/>
                    <a:pt x="108" y="3108"/>
                  </a:cubicBezTo>
                  <a:cubicBezTo>
                    <a:pt x="132" y="3204"/>
                    <a:pt x="167" y="3275"/>
                    <a:pt x="203" y="3370"/>
                  </a:cubicBezTo>
                  <a:cubicBezTo>
                    <a:pt x="251" y="3454"/>
                    <a:pt x="310" y="3549"/>
                    <a:pt x="382" y="3620"/>
                  </a:cubicBezTo>
                  <a:cubicBezTo>
                    <a:pt x="441" y="3680"/>
                    <a:pt x="501" y="3739"/>
                    <a:pt x="584" y="3787"/>
                  </a:cubicBezTo>
                  <a:cubicBezTo>
                    <a:pt x="644" y="3823"/>
                    <a:pt x="703" y="3870"/>
                    <a:pt x="775" y="3906"/>
                  </a:cubicBezTo>
                  <a:cubicBezTo>
                    <a:pt x="846" y="3930"/>
                    <a:pt x="917" y="3966"/>
                    <a:pt x="1013" y="3978"/>
                  </a:cubicBezTo>
                  <a:lnTo>
                    <a:pt x="1334" y="3978"/>
                  </a:lnTo>
                  <a:cubicBezTo>
                    <a:pt x="1429" y="3954"/>
                    <a:pt x="1501" y="3942"/>
                    <a:pt x="1596" y="3918"/>
                  </a:cubicBezTo>
                  <a:cubicBezTo>
                    <a:pt x="1751" y="3859"/>
                    <a:pt x="1906" y="3739"/>
                    <a:pt x="2025" y="3620"/>
                  </a:cubicBezTo>
                  <a:cubicBezTo>
                    <a:pt x="2156" y="3466"/>
                    <a:pt x="2251" y="3311"/>
                    <a:pt x="2322" y="3132"/>
                  </a:cubicBezTo>
                  <a:cubicBezTo>
                    <a:pt x="2382" y="2977"/>
                    <a:pt x="2429" y="2835"/>
                    <a:pt x="2441" y="2680"/>
                  </a:cubicBezTo>
                  <a:cubicBezTo>
                    <a:pt x="2453" y="2608"/>
                    <a:pt x="2465" y="2513"/>
                    <a:pt x="2465" y="2442"/>
                  </a:cubicBezTo>
                  <a:cubicBezTo>
                    <a:pt x="2465" y="2382"/>
                    <a:pt x="2489" y="2311"/>
                    <a:pt x="2489" y="2251"/>
                  </a:cubicBezTo>
                  <a:cubicBezTo>
                    <a:pt x="2489" y="2096"/>
                    <a:pt x="2489" y="1954"/>
                    <a:pt x="2465" y="1799"/>
                  </a:cubicBezTo>
                  <a:cubicBezTo>
                    <a:pt x="2453" y="1727"/>
                    <a:pt x="2453" y="1656"/>
                    <a:pt x="2441" y="1573"/>
                  </a:cubicBezTo>
                  <a:cubicBezTo>
                    <a:pt x="2429" y="1501"/>
                    <a:pt x="2406" y="1442"/>
                    <a:pt x="2394" y="1370"/>
                  </a:cubicBezTo>
                  <a:cubicBezTo>
                    <a:pt x="2370" y="1239"/>
                    <a:pt x="2322" y="1120"/>
                    <a:pt x="2263" y="977"/>
                  </a:cubicBezTo>
                  <a:cubicBezTo>
                    <a:pt x="2156" y="715"/>
                    <a:pt x="2025" y="465"/>
                    <a:pt x="1870" y="203"/>
                  </a:cubicBezTo>
                  <a:cubicBezTo>
                    <a:pt x="1829" y="145"/>
                    <a:pt x="1770" y="111"/>
                    <a:pt x="1706" y="111"/>
                  </a:cubicBezTo>
                  <a:cubicBezTo>
                    <a:pt x="1678" y="111"/>
                    <a:pt x="1649" y="117"/>
                    <a:pt x="1620" y="132"/>
                  </a:cubicBezTo>
                  <a:lnTo>
                    <a:pt x="1572" y="84"/>
                  </a:lnTo>
                  <a:cubicBezTo>
                    <a:pt x="1513" y="37"/>
                    <a:pt x="1441" y="1"/>
                    <a:pt x="1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2"/>
            <p:cNvSpPr/>
            <p:nvPr/>
          </p:nvSpPr>
          <p:spPr>
            <a:xfrm>
              <a:off x="2914050" y="1680925"/>
              <a:ext cx="60750" cy="96825"/>
            </a:xfrm>
            <a:custGeom>
              <a:rect b="b" l="l" r="r" t="t"/>
              <a:pathLst>
                <a:path extrusionOk="0" h="3873" w="2430">
                  <a:moveTo>
                    <a:pt x="488" y="2206"/>
                  </a:moveTo>
                  <a:cubicBezTo>
                    <a:pt x="488" y="2218"/>
                    <a:pt x="476" y="2218"/>
                    <a:pt x="488" y="2218"/>
                  </a:cubicBezTo>
                  <a:lnTo>
                    <a:pt x="488" y="2206"/>
                  </a:lnTo>
                  <a:close/>
                  <a:moveTo>
                    <a:pt x="1346" y="420"/>
                  </a:moveTo>
                  <a:cubicBezTo>
                    <a:pt x="1441" y="563"/>
                    <a:pt x="1536" y="718"/>
                    <a:pt x="1619" y="872"/>
                  </a:cubicBezTo>
                  <a:cubicBezTo>
                    <a:pt x="1703" y="1027"/>
                    <a:pt x="1774" y="1170"/>
                    <a:pt x="1846" y="1337"/>
                  </a:cubicBezTo>
                  <a:cubicBezTo>
                    <a:pt x="1893" y="1456"/>
                    <a:pt x="1941" y="1575"/>
                    <a:pt x="1965" y="1694"/>
                  </a:cubicBezTo>
                  <a:cubicBezTo>
                    <a:pt x="1977" y="1765"/>
                    <a:pt x="2012" y="1849"/>
                    <a:pt x="2024" y="1920"/>
                  </a:cubicBezTo>
                  <a:cubicBezTo>
                    <a:pt x="2036" y="1980"/>
                    <a:pt x="2060" y="2039"/>
                    <a:pt x="2060" y="2099"/>
                  </a:cubicBezTo>
                  <a:cubicBezTo>
                    <a:pt x="2060" y="2158"/>
                    <a:pt x="2072" y="2194"/>
                    <a:pt x="2072" y="2253"/>
                  </a:cubicBezTo>
                  <a:cubicBezTo>
                    <a:pt x="2072" y="2396"/>
                    <a:pt x="2072" y="2515"/>
                    <a:pt x="2060" y="2634"/>
                  </a:cubicBezTo>
                  <a:cubicBezTo>
                    <a:pt x="2036" y="2730"/>
                    <a:pt x="2012" y="2837"/>
                    <a:pt x="1977" y="2932"/>
                  </a:cubicBezTo>
                  <a:cubicBezTo>
                    <a:pt x="1941" y="3015"/>
                    <a:pt x="1893" y="3111"/>
                    <a:pt x="1834" y="3182"/>
                  </a:cubicBezTo>
                  <a:cubicBezTo>
                    <a:pt x="1786" y="3242"/>
                    <a:pt x="1739" y="3289"/>
                    <a:pt x="1679" y="3325"/>
                  </a:cubicBezTo>
                  <a:cubicBezTo>
                    <a:pt x="1619" y="3373"/>
                    <a:pt x="1584" y="3408"/>
                    <a:pt x="1524" y="3420"/>
                  </a:cubicBezTo>
                  <a:cubicBezTo>
                    <a:pt x="1465" y="3432"/>
                    <a:pt x="1417" y="3444"/>
                    <a:pt x="1358" y="3468"/>
                  </a:cubicBezTo>
                  <a:cubicBezTo>
                    <a:pt x="1286" y="3456"/>
                    <a:pt x="1227" y="3456"/>
                    <a:pt x="1167" y="3456"/>
                  </a:cubicBezTo>
                  <a:lnTo>
                    <a:pt x="988" y="3408"/>
                  </a:lnTo>
                  <a:cubicBezTo>
                    <a:pt x="929" y="3373"/>
                    <a:pt x="881" y="3349"/>
                    <a:pt x="822" y="3313"/>
                  </a:cubicBezTo>
                  <a:cubicBezTo>
                    <a:pt x="762" y="3254"/>
                    <a:pt x="703" y="3218"/>
                    <a:pt x="643" y="3134"/>
                  </a:cubicBezTo>
                  <a:cubicBezTo>
                    <a:pt x="596" y="3063"/>
                    <a:pt x="548" y="3004"/>
                    <a:pt x="524" y="2932"/>
                  </a:cubicBezTo>
                  <a:cubicBezTo>
                    <a:pt x="488" y="2861"/>
                    <a:pt x="476" y="2765"/>
                    <a:pt x="465" y="2694"/>
                  </a:cubicBezTo>
                  <a:cubicBezTo>
                    <a:pt x="453" y="2539"/>
                    <a:pt x="465" y="2408"/>
                    <a:pt x="476" y="2265"/>
                  </a:cubicBezTo>
                  <a:cubicBezTo>
                    <a:pt x="488" y="2146"/>
                    <a:pt x="524" y="2027"/>
                    <a:pt x="548" y="1920"/>
                  </a:cubicBezTo>
                  <a:cubicBezTo>
                    <a:pt x="584" y="1813"/>
                    <a:pt x="607" y="1706"/>
                    <a:pt x="655" y="1610"/>
                  </a:cubicBezTo>
                  <a:cubicBezTo>
                    <a:pt x="691" y="1551"/>
                    <a:pt x="703" y="1491"/>
                    <a:pt x="726" y="1432"/>
                  </a:cubicBezTo>
                  <a:cubicBezTo>
                    <a:pt x="774" y="1337"/>
                    <a:pt x="822" y="1229"/>
                    <a:pt x="869" y="1146"/>
                  </a:cubicBezTo>
                  <a:cubicBezTo>
                    <a:pt x="893" y="1099"/>
                    <a:pt x="929" y="1039"/>
                    <a:pt x="953" y="991"/>
                  </a:cubicBezTo>
                  <a:cubicBezTo>
                    <a:pt x="988" y="932"/>
                    <a:pt x="1024" y="896"/>
                    <a:pt x="1060" y="837"/>
                  </a:cubicBezTo>
                  <a:cubicBezTo>
                    <a:pt x="1143" y="682"/>
                    <a:pt x="1250" y="551"/>
                    <a:pt x="1346" y="420"/>
                  </a:cubicBezTo>
                  <a:close/>
                  <a:moveTo>
                    <a:pt x="1265" y="0"/>
                  </a:moveTo>
                  <a:cubicBezTo>
                    <a:pt x="1195" y="0"/>
                    <a:pt x="1128" y="41"/>
                    <a:pt x="1096" y="98"/>
                  </a:cubicBezTo>
                  <a:cubicBezTo>
                    <a:pt x="1000" y="277"/>
                    <a:pt x="857" y="444"/>
                    <a:pt x="750" y="610"/>
                  </a:cubicBezTo>
                  <a:cubicBezTo>
                    <a:pt x="691" y="682"/>
                    <a:pt x="643" y="753"/>
                    <a:pt x="584" y="837"/>
                  </a:cubicBezTo>
                  <a:cubicBezTo>
                    <a:pt x="548" y="896"/>
                    <a:pt x="500" y="956"/>
                    <a:pt x="476" y="1015"/>
                  </a:cubicBezTo>
                  <a:cubicBezTo>
                    <a:pt x="441" y="1051"/>
                    <a:pt x="429" y="1087"/>
                    <a:pt x="417" y="1134"/>
                  </a:cubicBezTo>
                  <a:cubicBezTo>
                    <a:pt x="226" y="1491"/>
                    <a:pt x="84" y="1872"/>
                    <a:pt x="48" y="2277"/>
                  </a:cubicBezTo>
                  <a:cubicBezTo>
                    <a:pt x="0" y="2587"/>
                    <a:pt x="24" y="2896"/>
                    <a:pt x="167" y="3182"/>
                  </a:cubicBezTo>
                  <a:cubicBezTo>
                    <a:pt x="298" y="3456"/>
                    <a:pt x="500" y="3670"/>
                    <a:pt x="786" y="3789"/>
                  </a:cubicBezTo>
                  <a:cubicBezTo>
                    <a:pt x="857" y="3825"/>
                    <a:pt x="953" y="3849"/>
                    <a:pt x="1024" y="3873"/>
                  </a:cubicBezTo>
                  <a:cubicBezTo>
                    <a:pt x="1046" y="3851"/>
                    <a:pt x="1076" y="3847"/>
                    <a:pt x="1109" y="3847"/>
                  </a:cubicBezTo>
                  <a:cubicBezTo>
                    <a:pt x="1131" y="3847"/>
                    <a:pt x="1155" y="3849"/>
                    <a:pt x="1179" y="3849"/>
                  </a:cubicBezTo>
                  <a:lnTo>
                    <a:pt x="1227" y="3849"/>
                  </a:lnTo>
                  <a:cubicBezTo>
                    <a:pt x="1369" y="3837"/>
                    <a:pt x="1536" y="3813"/>
                    <a:pt x="1667" y="3730"/>
                  </a:cubicBezTo>
                  <a:cubicBezTo>
                    <a:pt x="1941" y="3587"/>
                    <a:pt x="2143" y="3349"/>
                    <a:pt x="2262" y="3063"/>
                  </a:cubicBezTo>
                  <a:cubicBezTo>
                    <a:pt x="2322" y="2932"/>
                    <a:pt x="2370" y="2777"/>
                    <a:pt x="2393" y="2634"/>
                  </a:cubicBezTo>
                  <a:cubicBezTo>
                    <a:pt x="2417" y="2527"/>
                    <a:pt x="2429" y="2420"/>
                    <a:pt x="2429" y="2325"/>
                  </a:cubicBezTo>
                  <a:lnTo>
                    <a:pt x="2429" y="2003"/>
                  </a:lnTo>
                  <a:cubicBezTo>
                    <a:pt x="2417" y="1884"/>
                    <a:pt x="2393" y="1765"/>
                    <a:pt x="2370" y="1646"/>
                  </a:cubicBezTo>
                  <a:lnTo>
                    <a:pt x="2274" y="1337"/>
                  </a:lnTo>
                  <a:cubicBezTo>
                    <a:pt x="2143" y="932"/>
                    <a:pt x="1905" y="575"/>
                    <a:pt x="1667" y="217"/>
                  </a:cubicBezTo>
                  <a:cubicBezTo>
                    <a:pt x="1643" y="170"/>
                    <a:pt x="1608" y="146"/>
                    <a:pt x="1548" y="134"/>
                  </a:cubicBezTo>
                  <a:cubicBezTo>
                    <a:pt x="1536" y="128"/>
                    <a:pt x="1518" y="125"/>
                    <a:pt x="1499" y="125"/>
                  </a:cubicBezTo>
                  <a:cubicBezTo>
                    <a:pt x="1480" y="125"/>
                    <a:pt x="1459" y="128"/>
                    <a:pt x="1441" y="134"/>
                  </a:cubicBezTo>
                  <a:cubicBezTo>
                    <a:pt x="1429" y="86"/>
                    <a:pt x="1405" y="63"/>
                    <a:pt x="1358" y="27"/>
                  </a:cubicBezTo>
                  <a:cubicBezTo>
                    <a:pt x="1328" y="9"/>
                    <a:pt x="1296" y="0"/>
                    <a:pt x="12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 name="Google Shape;1140;p42"/>
          <p:cNvSpPr/>
          <p:nvPr/>
        </p:nvSpPr>
        <p:spPr>
          <a:xfrm flipH="1" rot="-2266878">
            <a:off x="1200865" y="-123702"/>
            <a:ext cx="587331" cy="988257"/>
          </a:xfrm>
          <a:custGeom>
            <a:rect b="b" l="l" r="r" t="t"/>
            <a:pathLst>
              <a:path extrusionOk="0" h="12162" w="7228">
                <a:moveTo>
                  <a:pt x="691" y="1782"/>
                </a:moveTo>
                <a:cubicBezTo>
                  <a:pt x="739" y="2091"/>
                  <a:pt x="798" y="2389"/>
                  <a:pt x="858" y="2699"/>
                </a:cubicBezTo>
                <a:cubicBezTo>
                  <a:pt x="918" y="3044"/>
                  <a:pt x="989" y="3389"/>
                  <a:pt x="1108" y="3711"/>
                </a:cubicBezTo>
                <a:cubicBezTo>
                  <a:pt x="1168" y="3913"/>
                  <a:pt x="1251" y="4092"/>
                  <a:pt x="1322" y="4270"/>
                </a:cubicBezTo>
                <a:cubicBezTo>
                  <a:pt x="1394" y="4449"/>
                  <a:pt x="1465" y="4604"/>
                  <a:pt x="1560" y="4770"/>
                </a:cubicBezTo>
                <a:cubicBezTo>
                  <a:pt x="1632" y="4925"/>
                  <a:pt x="1703" y="5068"/>
                  <a:pt x="1799" y="5199"/>
                </a:cubicBezTo>
                <a:cubicBezTo>
                  <a:pt x="1918" y="5377"/>
                  <a:pt x="2025" y="5580"/>
                  <a:pt x="2156" y="5735"/>
                </a:cubicBezTo>
                <a:cubicBezTo>
                  <a:pt x="2382" y="6020"/>
                  <a:pt x="2596" y="6306"/>
                  <a:pt x="2858" y="6556"/>
                </a:cubicBezTo>
                <a:cubicBezTo>
                  <a:pt x="3370" y="7080"/>
                  <a:pt x="3942" y="7556"/>
                  <a:pt x="4478" y="8044"/>
                </a:cubicBezTo>
                <a:cubicBezTo>
                  <a:pt x="4728" y="8271"/>
                  <a:pt x="4978" y="8497"/>
                  <a:pt x="5216" y="8735"/>
                </a:cubicBezTo>
                <a:cubicBezTo>
                  <a:pt x="5359" y="8866"/>
                  <a:pt x="5490" y="8997"/>
                  <a:pt x="5609" y="9128"/>
                </a:cubicBezTo>
                <a:cubicBezTo>
                  <a:pt x="5680" y="9223"/>
                  <a:pt x="5775" y="9307"/>
                  <a:pt x="5847" y="9402"/>
                </a:cubicBezTo>
                <a:cubicBezTo>
                  <a:pt x="5966" y="9533"/>
                  <a:pt x="6085" y="9688"/>
                  <a:pt x="6192" y="9830"/>
                </a:cubicBezTo>
                <a:cubicBezTo>
                  <a:pt x="6287" y="9997"/>
                  <a:pt x="6383" y="10176"/>
                  <a:pt x="6454" y="10354"/>
                </a:cubicBezTo>
                <a:cubicBezTo>
                  <a:pt x="6490" y="10438"/>
                  <a:pt x="6502" y="10533"/>
                  <a:pt x="6513" y="10640"/>
                </a:cubicBezTo>
                <a:cubicBezTo>
                  <a:pt x="6513" y="10723"/>
                  <a:pt x="6513" y="10795"/>
                  <a:pt x="6502" y="10890"/>
                </a:cubicBezTo>
                <a:cubicBezTo>
                  <a:pt x="6490" y="10938"/>
                  <a:pt x="6454" y="10997"/>
                  <a:pt x="6442" y="11033"/>
                </a:cubicBezTo>
                <a:cubicBezTo>
                  <a:pt x="6406" y="11069"/>
                  <a:pt x="6394" y="11116"/>
                  <a:pt x="6371" y="11140"/>
                </a:cubicBezTo>
                <a:cubicBezTo>
                  <a:pt x="6335" y="11176"/>
                  <a:pt x="6287" y="11200"/>
                  <a:pt x="6263" y="11235"/>
                </a:cubicBezTo>
                <a:cubicBezTo>
                  <a:pt x="6204" y="11259"/>
                  <a:pt x="6132" y="11295"/>
                  <a:pt x="6073" y="11319"/>
                </a:cubicBezTo>
                <a:cubicBezTo>
                  <a:pt x="5918" y="11378"/>
                  <a:pt x="5775" y="11414"/>
                  <a:pt x="5609" y="11426"/>
                </a:cubicBezTo>
                <a:cubicBezTo>
                  <a:pt x="5478" y="11426"/>
                  <a:pt x="5359" y="11414"/>
                  <a:pt x="5216" y="11390"/>
                </a:cubicBezTo>
                <a:cubicBezTo>
                  <a:pt x="4942" y="11319"/>
                  <a:pt x="4668" y="11212"/>
                  <a:pt x="4418" y="11092"/>
                </a:cubicBezTo>
                <a:cubicBezTo>
                  <a:pt x="4073" y="10938"/>
                  <a:pt x="3775" y="10723"/>
                  <a:pt x="3489" y="10485"/>
                </a:cubicBezTo>
                <a:cubicBezTo>
                  <a:pt x="3311" y="10342"/>
                  <a:pt x="3156" y="10164"/>
                  <a:pt x="3001" y="9985"/>
                </a:cubicBezTo>
                <a:cubicBezTo>
                  <a:pt x="2930" y="9890"/>
                  <a:pt x="2834" y="9783"/>
                  <a:pt x="2763" y="9688"/>
                </a:cubicBezTo>
                <a:cubicBezTo>
                  <a:pt x="2656" y="9545"/>
                  <a:pt x="2573" y="9402"/>
                  <a:pt x="2465" y="9271"/>
                </a:cubicBezTo>
                <a:cubicBezTo>
                  <a:pt x="2346" y="9068"/>
                  <a:pt x="2215" y="8878"/>
                  <a:pt x="2108" y="8675"/>
                </a:cubicBezTo>
                <a:cubicBezTo>
                  <a:pt x="2061" y="8580"/>
                  <a:pt x="2025" y="8509"/>
                  <a:pt x="1977" y="8414"/>
                </a:cubicBezTo>
                <a:cubicBezTo>
                  <a:pt x="1965" y="8378"/>
                  <a:pt x="1930" y="8342"/>
                  <a:pt x="1918" y="8294"/>
                </a:cubicBezTo>
                <a:cubicBezTo>
                  <a:pt x="1858" y="8175"/>
                  <a:pt x="1799" y="8044"/>
                  <a:pt x="1739" y="7925"/>
                </a:cubicBezTo>
                <a:cubicBezTo>
                  <a:pt x="1632" y="7699"/>
                  <a:pt x="1549" y="7449"/>
                  <a:pt x="1441" y="7211"/>
                </a:cubicBezTo>
                <a:cubicBezTo>
                  <a:pt x="1370" y="7021"/>
                  <a:pt x="1310" y="6830"/>
                  <a:pt x="1227" y="6628"/>
                </a:cubicBezTo>
                <a:cubicBezTo>
                  <a:pt x="1168" y="6473"/>
                  <a:pt x="1132" y="6306"/>
                  <a:pt x="1072" y="6139"/>
                </a:cubicBezTo>
                <a:cubicBezTo>
                  <a:pt x="1025" y="6044"/>
                  <a:pt x="989" y="5925"/>
                  <a:pt x="965" y="5806"/>
                </a:cubicBezTo>
                <a:cubicBezTo>
                  <a:pt x="918" y="5604"/>
                  <a:pt x="858" y="5413"/>
                  <a:pt x="810" y="5223"/>
                </a:cubicBezTo>
                <a:cubicBezTo>
                  <a:pt x="727" y="4794"/>
                  <a:pt x="668" y="4377"/>
                  <a:pt x="632" y="3937"/>
                </a:cubicBezTo>
                <a:cubicBezTo>
                  <a:pt x="608" y="3651"/>
                  <a:pt x="608" y="3377"/>
                  <a:pt x="608" y="3091"/>
                </a:cubicBezTo>
                <a:cubicBezTo>
                  <a:pt x="608" y="2925"/>
                  <a:pt x="620" y="2770"/>
                  <a:pt x="620" y="2603"/>
                </a:cubicBezTo>
                <a:cubicBezTo>
                  <a:pt x="632" y="2496"/>
                  <a:pt x="632" y="2389"/>
                  <a:pt x="632" y="2294"/>
                </a:cubicBezTo>
                <a:cubicBezTo>
                  <a:pt x="656" y="2139"/>
                  <a:pt x="656" y="1996"/>
                  <a:pt x="668" y="1841"/>
                </a:cubicBezTo>
                <a:cubicBezTo>
                  <a:pt x="668" y="1829"/>
                  <a:pt x="668" y="1829"/>
                  <a:pt x="691" y="1782"/>
                </a:cubicBezTo>
                <a:close/>
                <a:moveTo>
                  <a:pt x="693" y="1"/>
                </a:moveTo>
                <a:cubicBezTo>
                  <a:pt x="612" y="1"/>
                  <a:pt x="530" y="41"/>
                  <a:pt x="501" y="127"/>
                </a:cubicBezTo>
                <a:cubicBezTo>
                  <a:pt x="453" y="258"/>
                  <a:pt x="429" y="413"/>
                  <a:pt x="394" y="555"/>
                </a:cubicBezTo>
                <a:cubicBezTo>
                  <a:pt x="358" y="734"/>
                  <a:pt x="322" y="913"/>
                  <a:pt x="298" y="1091"/>
                </a:cubicBezTo>
                <a:cubicBezTo>
                  <a:pt x="275" y="1258"/>
                  <a:pt x="251" y="1413"/>
                  <a:pt x="215" y="1567"/>
                </a:cubicBezTo>
                <a:cubicBezTo>
                  <a:pt x="179" y="1818"/>
                  <a:pt x="144" y="2032"/>
                  <a:pt x="120" y="2258"/>
                </a:cubicBezTo>
                <a:cubicBezTo>
                  <a:pt x="84" y="2437"/>
                  <a:pt x="72" y="2615"/>
                  <a:pt x="60" y="2794"/>
                </a:cubicBezTo>
                <a:cubicBezTo>
                  <a:pt x="25" y="3091"/>
                  <a:pt x="1" y="3389"/>
                  <a:pt x="1" y="3699"/>
                </a:cubicBezTo>
                <a:lnTo>
                  <a:pt x="1" y="3865"/>
                </a:lnTo>
                <a:cubicBezTo>
                  <a:pt x="1" y="4365"/>
                  <a:pt x="25" y="4866"/>
                  <a:pt x="120" y="5354"/>
                </a:cubicBezTo>
                <a:cubicBezTo>
                  <a:pt x="144" y="5592"/>
                  <a:pt x="203" y="5830"/>
                  <a:pt x="263" y="6068"/>
                </a:cubicBezTo>
                <a:cubicBezTo>
                  <a:pt x="310" y="6211"/>
                  <a:pt x="358" y="6378"/>
                  <a:pt x="394" y="6532"/>
                </a:cubicBezTo>
                <a:cubicBezTo>
                  <a:pt x="441" y="6687"/>
                  <a:pt x="489" y="6842"/>
                  <a:pt x="548" y="7009"/>
                </a:cubicBezTo>
                <a:cubicBezTo>
                  <a:pt x="596" y="7128"/>
                  <a:pt x="632" y="7259"/>
                  <a:pt x="679" y="7378"/>
                </a:cubicBezTo>
                <a:cubicBezTo>
                  <a:pt x="715" y="7449"/>
                  <a:pt x="727" y="7521"/>
                  <a:pt x="751" y="7604"/>
                </a:cubicBezTo>
                <a:cubicBezTo>
                  <a:pt x="834" y="7794"/>
                  <a:pt x="906" y="7973"/>
                  <a:pt x="977" y="8164"/>
                </a:cubicBezTo>
                <a:cubicBezTo>
                  <a:pt x="1013" y="8235"/>
                  <a:pt x="1049" y="8318"/>
                  <a:pt x="1084" y="8390"/>
                </a:cubicBezTo>
                <a:cubicBezTo>
                  <a:pt x="1132" y="8497"/>
                  <a:pt x="1168" y="8580"/>
                  <a:pt x="1215" y="8687"/>
                </a:cubicBezTo>
                <a:cubicBezTo>
                  <a:pt x="1251" y="8747"/>
                  <a:pt x="1287" y="8806"/>
                  <a:pt x="1322" y="8866"/>
                </a:cubicBezTo>
                <a:cubicBezTo>
                  <a:pt x="1382" y="8949"/>
                  <a:pt x="1430" y="9056"/>
                  <a:pt x="1489" y="9164"/>
                </a:cubicBezTo>
                <a:cubicBezTo>
                  <a:pt x="1513" y="9223"/>
                  <a:pt x="1560" y="9271"/>
                  <a:pt x="1584" y="9330"/>
                </a:cubicBezTo>
                <a:cubicBezTo>
                  <a:pt x="1668" y="9426"/>
                  <a:pt x="1727" y="9521"/>
                  <a:pt x="1787" y="9628"/>
                </a:cubicBezTo>
                <a:cubicBezTo>
                  <a:pt x="1882" y="9807"/>
                  <a:pt x="2025" y="9961"/>
                  <a:pt x="2144" y="10128"/>
                </a:cubicBezTo>
                <a:cubicBezTo>
                  <a:pt x="2239" y="10259"/>
                  <a:pt x="2358" y="10402"/>
                  <a:pt x="2465" y="10533"/>
                </a:cubicBezTo>
                <a:cubicBezTo>
                  <a:pt x="2620" y="10723"/>
                  <a:pt x="2799" y="10890"/>
                  <a:pt x="2977" y="11033"/>
                </a:cubicBezTo>
                <a:cubicBezTo>
                  <a:pt x="3156" y="11188"/>
                  <a:pt x="3346" y="11331"/>
                  <a:pt x="3537" y="11450"/>
                </a:cubicBezTo>
                <a:cubicBezTo>
                  <a:pt x="3775" y="11604"/>
                  <a:pt x="4013" y="11735"/>
                  <a:pt x="4263" y="11843"/>
                </a:cubicBezTo>
                <a:cubicBezTo>
                  <a:pt x="4478" y="11950"/>
                  <a:pt x="4704" y="12021"/>
                  <a:pt x="4942" y="12081"/>
                </a:cubicBezTo>
                <a:cubicBezTo>
                  <a:pt x="5073" y="12104"/>
                  <a:pt x="5204" y="12140"/>
                  <a:pt x="5359" y="12152"/>
                </a:cubicBezTo>
                <a:cubicBezTo>
                  <a:pt x="5418" y="12158"/>
                  <a:pt x="5478" y="12161"/>
                  <a:pt x="5537" y="12161"/>
                </a:cubicBezTo>
                <a:cubicBezTo>
                  <a:pt x="5597" y="12161"/>
                  <a:pt x="5656" y="12158"/>
                  <a:pt x="5716" y="12152"/>
                </a:cubicBezTo>
                <a:cubicBezTo>
                  <a:pt x="5954" y="12140"/>
                  <a:pt x="6168" y="12093"/>
                  <a:pt x="6394" y="12009"/>
                </a:cubicBezTo>
                <a:cubicBezTo>
                  <a:pt x="6466" y="11974"/>
                  <a:pt x="6525" y="11950"/>
                  <a:pt x="6609" y="11902"/>
                </a:cubicBezTo>
                <a:cubicBezTo>
                  <a:pt x="6644" y="11866"/>
                  <a:pt x="6728" y="11831"/>
                  <a:pt x="6764" y="11783"/>
                </a:cubicBezTo>
                <a:cubicBezTo>
                  <a:pt x="6859" y="11688"/>
                  <a:pt x="6942" y="11604"/>
                  <a:pt x="7002" y="11497"/>
                </a:cubicBezTo>
                <a:cubicBezTo>
                  <a:pt x="7061" y="11390"/>
                  <a:pt x="7121" y="11295"/>
                  <a:pt x="7156" y="11176"/>
                </a:cubicBezTo>
                <a:cubicBezTo>
                  <a:pt x="7180" y="11057"/>
                  <a:pt x="7216" y="10914"/>
                  <a:pt x="7216" y="10795"/>
                </a:cubicBezTo>
                <a:cubicBezTo>
                  <a:pt x="7228" y="10533"/>
                  <a:pt x="7180" y="10259"/>
                  <a:pt x="7085" y="10009"/>
                </a:cubicBezTo>
                <a:cubicBezTo>
                  <a:pt x="7002" y="9783"/>
                  <a:pt x="6883" y="9580"/>
                  <a:pt x="6752" y="9366"/>
                </a:cubicBezTo>
                <a:cubicBezTo>
                  <a:pt x="6644" y="9211"/>
                  <a:pt x="6525" y="9033"/>
                  <a:pt x="6406" y="8878"/>
                </a:cubicBezTo>
                <a:lnTo>
                  <a:pt x="6192" y="8616"/>
                </a:lnTo>
                <a:cubicBezTo>
                  <a:pt x="6085" y="8461"/>
                  <a:pt x="5954" y="8330"/>
                  <a:pt x="5835" y="8199"/>
                </a:cubicBezTo>
                <a:cubicBezTo>
                  <a:pt x="5728" y="8080"/>
                  <a:pt x="5621" y="7973"/>
                  <a:pt x="5501" y="7854"/>
                </a:cubicBezTo>
                <a:cubicBezTo>
                  <a:pt x="5240" y="7580"/>
                  <a:pt x="4978" y="7330"/>
                  <a:pt x="4716" y="7080"/>
                </a:cubicBezTo>
                <a:lnTo>
                  <a:pt x="3954" y="6366"/>
                </a:lnTo>
                <a:cubicBezTo>
                  <a:pt x="3692" y="6116"/>
                  <a:pt x="3418" y="5878"/>
                  <a:pt x="3180" y="5592"/>
                </a:cubicBezTo>
                <a:cubicBezTo>
                  <a:pt x="3061" y="5461"/>
                  <a:pt x="2942" y="5318"/>
                  <a:pt x="2834" y="5175"/>
                </a:cubicBezTo>
                <a:cubicBezTo>
                  <a:pt x="2739" y="5044"/>
                  <a:pt x="2644" y="4889"/>
                  <a:pt x="2537" y="4758"/>
                </a:cubicBezTo>
                <a:cubicBezTo>
                  <a:pt x="2334" y="4461"/>
                  <a:pt x="2144" y="4163"/>
                  <a:pt x="1965" y="3853"/>
                </a:cubicBezTo>
                <a:cubicBezTo>
                  <a:pt x="1787" y="3520"/>
                  <a:pt x="1632" y="3175"/>
                  <a:pt x="1501" y="2841"/>
                </a:cubicBezTo>
                <a:cubicBezTo>
                  <a:pt x="1441" y="2651"/>
                  <a:pt x="1382" y="2460"/>
                  <a:pt x="1322" y="2270"/>
                </a:cubicBezTo>
                <a:cubicBezTo>
                  <a:pt x="1263" y="2068"/>
                  <a:pt x="1191" y="1865"/>
                  <a:pt x="1144" y="1663"/>
                </a:cubicBezTo>
                <a:cubicBezTo>
                  <a:pt x="1096" y="1460"/>
                  <a:pt x="1049" y="1258"/>
                  <a:pt x="1025" y="1056"/>
                </a:cubicBezTo>
                <a:cubicBezTo>
                  <a:pt x="989" y="841"/>
                  <a:pt x="977" y="651"/>
                  <a:pt x="953" y="460"/>
                </a:cubicBezTo>
                <a:cubicBezTo>
                  <a:pt x="953" y="401"/>
                  <a:pt x="906" y="353"/>
                  <a:pt x="858" y="329"/>
                </a:cubicBezTo>
                <a:cubicBezTo>
                  <a:pt x="858" y="305"/>
                  <a:pt x="870" y="282"/>
                  <a:pt x="870" y="270"/>
                </a:cubicBezTo>
                <a:cubicBezTo>
                  <a:pt x="906" y="163"/>
                  <a:pt x="858" y="43"/>
                  <a:pt x="751" y="8"/>
                </a:cubicBezTo>
                <a:cubicBezTo>
                  <a:pt x="732" y="3"/>
                  <a:pt x="713" y="1"/>
                  <a:pt x="693" y="1"/>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 name="Google Shape;1141;p42"/>
          <p:cNvGrpSpPr/>
          <p:nvPr/>
        </p:nvGrpSpPr>
        <p:grpSpPr>
          <a:xfrm rot="977962">
            <a:off x="7673410" y="-163195"/>
            <a:ext cx="2088087" cy="2088122"/>
            <a:chOff x="878375" y="1793500"/>
            <a:chExt cx="1474300" cy="1474325"/>
          </a:xfrm>
        </p:grpSpPr>
        <p:grpSp>
          <p:nvGrpSpPr>
            <p:cNvPr id="1142" name="Google Shape;1142;p42"/>
            <p:cNvGrpSpPr/>
            <p:nvPr/>
          </p:nvGrpSpPr>
          <p:grpSpPr>
            <a:xfrm>
              <a:off x="878375" y="1793500"/>
              <a:ext cx="1474300" cy="1474325"/>
              <a:chOff x="878375" y="1793500"/>
              <a:chExt cx="1474300" cy="1474325"/>
            </a:xfrm>
          </p:grpSpPr>
          <p:sp>
            <p:nvSpPr>
              <p:cNvPr id="1143" name="Google Shape;1143;p42"/>
              <p:cNvSpPr/>
              <p:nvPr/>
            </p:nvSpPr>
            <p:spPr>
              <a:xfrm>
                <a:off x="878375" y="1793500"/>
                <a:ext cx="1474300" cy="1474325"/>
              </a:xfrm>
              <a:custGeom>
                <a:rect b="b" l="l" r="r" t="t"/>
                <a:pathLst>
                  <a:path extrusionOk="0" h="58973" w="58972">
                    <a:moveTo>
                      <a:pt x="29492" y="1"/>
                    </a:moveTo>
                    <a:cubicBezTo>
                      <a:pt x="13204" y="1"/>
                      <a:pt x="0" y="13205"/>
                      <a:pt x="0" y="29492"/>
                    </a:cubicBezTo>
                    <a:cubicBezTo>
                      <a:pt x="0" y="45768"/>
                      <a:pt x="13204" y="58972"/>
                      <a:pt x="29492" y="58972"/>
                    </a:cubicBezTo>
                    <a:cubicBezTo>
                      <a:pt x="45768" y="58972"/>
                      <a:pt x="58972" y="45768"/>
                      <a:pt x="58972" y="29492"/>
                    </a:cubicBezTo>
                    <a:cubicBezTo>
                      <a:pt x="58972" y="13205"/>
                      <a:pt x="45768" y="1"/>
                      <a:pt x="29492" y="1"/>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2"/>
              <p:cNvSpPr/>
              <p:nvPr/>
            </p:nvSpPr>
            <p:spPr>
              <a:xfrm>
                <a:off x="992675" y="1919700"/>
                <a:ext cx="1219825" cy="1219525"/>
              </a:xfrm>
              <a:custGeom>
                <a:rect b="b" l="l" r="r" t="t"/>
                <a:pathLst>
                  <a:path extrusionOk="0" h="48781" w="48793">
                    <a:moveTo>
                      <a:pt x="24396" y="1"/>
                    </a:moveTo>
                    <a:cubicBezTo>
                      <a:pt x="10918" y="1"/>
                      <a:pt x="0" y="10919"/>
                      <a:pt x="0" y="24397"/>
                    </a:cubicBezTo>
                    <a:cubicBezTo>
                      <a:pt x="0" y="37863"/>
                      <a:pt x="10918" y="48781"/>
                      <a:pt x="24396" y="48781"/>
                    </a:cubicBezTo>
                    <a:cubicBezTo>
                      <a:pt x="37862" y="48781"/>
                      <a:pt x="48792" y="37863"/>
                      <a:pt x="48792" y="24397"/>
                    </a:cubicBezTo>
                    <a:cubicBezTo>
                      <a:pt x="48792" y="10919"/>
                      <a:pt x="37862" y="1"/>
                      <a:pt x="24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2"/>
              <p:cNvSpPr/>
              <p:nvPr/>
            </p:nvSpPr>
            <p:spPr>
              <a:xfrm>
                <a:off x="1067375" y="1985500"/>
                <a:ext cx="1098375" cy="1098375"/>
              </a:xfrm>
              <a:custGeom>
                <a:rect b="b" l="l" r="r" t="t"/>
                <a:pathLst>
                  <a:path extrusionOk="0" h="43935" w="43935">
                    <a:moveTo>
                      <a:pt x="21968" y="536"/>
                    </a:moveTo>
                    <a:cubicBezTo>
                      <a:pt x="33791" y="536"/>
                      <a:pt x="43399" y="10156"/>
                      <a:pt x="43399" y="21967"/>
                    </a:cubicBezTo>
                    <a:cubicBezTo>
                      <a:pt x="43399" y="33790"/>
                      <a:pt x="33791" y="43398"/>
                      <a:pt x="21968" y="43398"/>
                    </a:cubicBezTo>
                    <a:cubicBezTo>
                      <a:pt x="10157" y="43398"/>
                      <a:pt x="537" y="33790"/>
                      <a:pt x="537" y="21967"/>
                    </a:cubicBezTo>
                    <a:cubicBezTo>
                      <a:pt x="537" y="10156"/>
                      <a:pt x="10157" y="536"/>
                      <a:pt x="21968" y="536"/>
                    </a:cubicBezTo>
                    <a:close/>
                    <a:moveTo>
                      <a:pt x="21968" y="0"/>
                    </a:moveTo>
                    <a:cubicBezTo>
                      <a:pt x="9859" y="0"/>
                      <a:pt x="1" y="9859"/>
                      <a:pt x="1" y="21967"/>
                    </a:cubicBezTo>
                    <a:cubicBezTo>
                      <a:pt x="1" y="34088"/>
                      <a:pt x="9859" y="43934"/>
                      <a:pt x="21968" y="43934"/>
                    </a:cubicBezTo>
                    <a:cubicBezTo>
                      <a:pt x="34077" y="43934"/>
                      <a:pt x="43935" y="34088"/>
                      <a:pt x="43935" y="21967"/>
                    </a:cubicBezTo>
                    <a:cubicBezTo>
                      <a:pt x="43935" y="9859"/>
                      <a:pt x="34088" y="0"/>
                      <a:pt x="21968"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2"/>
              <p:cNvSpPr/>
              <p:nvPr/>
            </p:nvSpPr>
            <p:spPr>
              <a:xfrm>
                <a:off x="956350" y="2795325"/>
                <a:ext cx="316450" cy="329625"/>
              </a:xfrm>
              <a:custGeom>
                <a:rect b="b" l="l" r="r" t="t"/>
                <a:pathLst>
                  <a:path extrusionOk="0" h="13185" w="12658">
                    <a:moveTo>
                      <a:pt x="299" y="0"/>
                    </a:moveTo>
                    <a:cubicBezTo>
                      <a:pt x="249" y="0"/>
                      <a:pt x="199" y="14"/>
                      <a:pt x="156" y="40"/>
                    </a:cubicBezTo>
                    <a:cubicBezTo>
                      <a:pt x="25" y="111"/>
                      <a:pt x="1" y="278"/>
                      <a:pt x="72" y="397"/>
                    </a:cubicBezTo>
                    <a:cubicBezTo>
                      <a:pt x="334" y="814"/>
                      <a:pt x="6502" y="10565"/>
                      <a:pt x="12264" y="13149"/>
                    </a:cubicBezTo>
                    <a:cubicBezTo>
                      <a:pt x="12288" y="13184"/>
                      <a:pt x="12336" y="13184"/>
                      <a:pt x="12359" y="13184"/>
                    </a:cubicBezTo>
                    <a:cubicBezTo>
                      <a:pt x="12467" y="13184"/>
                      <a:pt x="12574" y="13125"/>
                      <a:pt x="12598" y="13018"/>
                    </a:cubicBezTo>
                    <a:cubicBezTo>
                      <a:pt x="12657" y="12898"/>
                      <a:pt x="12598" y="12732"/>
                      <a:pt x="12467" y="12672"/>
                    </a:cubicBezTo>
                    <a:cubicBezTo>
                      <a:pt x="6871" y="10148"/>
                      <a:pt x="572" y="230"/>
                      <a:pt x="513" y="123"/>
                    </a:cubicBezTo>
                    <a:cubicBezTo>
                      <a:pt x="468" y="40"/>
                      <a:pt x="384" y="0"/>
                      <a:pt x="2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2"/>
              <p:cNvSpPr/>
              <p:nvPr/>
            </p:nvSpPr>
            <p:spPr>
              <a:xfrm>
                <a:off x="1610000" y="1985500"/>
                <a:ext cx="14625" cy="140500"/>
              </a:xfrm>
              <a:custGeom>
                <a:rect b="b" l="l" r="r" t="t"/>
                <a:pathLst>
                  <a:path extrusionOk="0" h="5620" w="585">
                    <a:moveTo>
                      <a:pt x="263" y="0"/>
                    </a:moveTo>
                    <a:cubicBezTo>
                      <a:pt x="120" y="0"/>
                      <a:pt x="1" y="119"/>
                      <a:pt x="1" y="274"/>
                    </a:cubicBezTo>
                    <a:lnTo>
                      <a:pt x="49" y="5346"/>
                    </a:lnTo>
                    <a:cubicBezTo>
                      <a:pt x="49" y="5501"/>
                      <a:pt x="168" y="5620"/>
                      <a:pt x="310" y="5620"/>
                    </a:cubicBezTo>
                    <a:cubicBezTo>
                      <a:pt x="465" y="5620"/>
                      <a:pt x="584" y="5501"/>
                      <a:pt x="584" y="5346"/>
                    </a:cubicBezTo>
                    <a:lnTo>
                      <a:pt x="537" y="274"/>
                    </a:lnTo>
                    <a:cubicBezTo>
                      <a:pt x="537" y="119"/>
                      <a:pt x="418" y="0"/>
                      <a:pt x="263"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2"/>
              <p:cNvSpPr/>
              <p:nvPr/>
            </p:nvSpPr>
            <p:spPr>
              <a:xfrm>
                <a:off x="1291825" y="2255775"/>
                <a:ext cx="567350" cy="397675"/>
              </a:xfrm>
              <a:custGeom>
                <a:rect b="b" l="l" r="r" t="t"/>
                <a:pathLst>
                  <a:path extrusionOk="0" h="15907" w="22694">
                    <a:moveTo>
                      <a:pt x="0" y="0"/>
                    </a:moveTo>
                    <a:lnTo>
                      <a:pt x="584" y="7382"/>
                    </a:lnTo>
                    <a:cubicBezTo>
                      <a:pt x="5465" y="8823"/>
                      <a:pt x="13037" y="15907"/>
                      <a:pt x="13037" y="15907"/>
                    </a:cubicBezTo>
                    <a:cubicBezTo>
                      <a:pt x="18026" y="10442"/>
                      <a:pt x="21372" y="10549"/>
                      <a:pt x="21360" y="10537"/>
                    </a:cubicBezTo>
                    <a:lnTo>
                      <a:pt x="22693" y="4882"/>
                    </a:lnTo>
                    <a:lnTo>
                      <a:pt x="17812" y="6418"/>
                    </a:lnTo>
                    <a:cubicBezTo>
                      <a:pt x="17145" y="8811"/>
                      <a:pt x="13133" y="13883"/>
                      <a:pt x="13133" y="13883"/>
                    </a:cubicBezTo>
                    <a:cubicBezTo>
                      <a:pt x="10156" y="11597"/>
                      <a:pt x="7477" y="2203"/>
                      <a:pt x="7477" y="2203"/>
                    </a:cubicBezTo>
                    <a:lnTo>
                      <a:pt x="0" y="0"/>
                    </a:lnTo>
                    <a:close/>
                  </a:path>
                </a:pathLst>
              </a:custGeom>
              <a:solidFill>
                <a:srgbClr val="FF70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2"/>
              <p:cNvSpPr/>
              <p:nvPr/>
            </p:nvSpPr>
            <p:spPr>
              <a:xfrm>
                <a:off x="1608825" y="2953475"/>
                <a:ext cx="14600" cy="130400"/>
              </a:xfrm>
              <a:custGeom>
                <a:rect b="b" l="l" r="r" t="t"/>
                <a:pathLst>
                  <a:path extrusionOk="0" h="5216" w="584">
                    <a:moveTo>
                      <a:pt x="274" y="0"/>
                    </a:moveTo>
                    <a:cubicBezTo>
                      <a:pt x="119" y="0"/>
                      <a:pt x="0" y="119"/>
                      <a:pt x="0" y="262"/>
                    </a:cubicBezTo>
                    <a:lnTo>
                      <a:pt x="48" y="4953"/>
                    </a:lnTo>
                    <a:cubicBezTo>
                      <a:pt x="48" y="5096"/>
                      <a:pt x="167" y="5215"/>
                      <a:pt x="310" y="5215"/>
                    </a:cubicBezTo>
                    <a:cubicBezTo>
                      <a:pt x="465" y="5215"/>
                      <a:pt x="572" y="5096"/>
                      <a:pt x="584" y="4953"/>
                    </a:cubicBezTo>
                    <a:lnTo>
                      <a:pt x="536" y="262"/>
                    </a:lnTo>
                    <a:cubicBezTo>
                      <a:pt x="536" y="119"/>
                      <a:pt x="417" y="0"/>
                      <a:pt x="274"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2"/>
              <p:cNvSpPr/>
              <p:nvPr/>
            </p:nvSpPr>
            <p:spPr>
              <a:xfrm>
                <a:off x="1072450" y="2498650"/>
                <a:ext cx="151825" cy="17875"/>
              </a:xfrm>
              <a:custGeom>
                <a:rect b="b" l="l" r="r" t="t"/>
                <a:pathLst>
                  <a:path extrusionOk="0" h="715" w="6073">
                    <a:moveTo>
                      <a:pt x="262" y="1"/>
                    </a:moveTo>
                    <a:cubicBezTo>
                      <a:pt x="131" y="12"/>
                      <a:pt x="0" y="108"/>
                      <a:pt x="0" y="251"/>
                    </a:cubicBezTo>
                    <a:cubicBezTo>
                      <a:pt x="0" y="393"/>
                      <a:pt x="95" y="524"/>
                      <a:pt x="250" y="524"/>
                    </a:cubicBezTo>
                    <a:lnTo>
                      <a:pt x="5810" y="715"/>
                    </a:lnTo>
                    <a:cubicBezTo>
                      <a:pt x="5953" y="715"/>
                      <a:pt x="6072" y="596"/>
                      <a:pt x="6072" y="465"/>
                    </a:cubicBezTo>
                    <a:cubicBezTo>
                      <a:pt x="6072" y="334"/>
                      <a:pt x="5965" y="191"/>
                      <a:pt x="5810" y="191"/>
                    </a:cubicBezTo>
                    <a:lnTo>
                      <a:pt x="262" y="1"/>
                    </a:ln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2"/>
              <p:cNvSpPr/>
              <p:nvPr/>
            </p:nvSpPr>
            <p:spPr>
              <a:xfrm>
                <a:off x="1928800" y="2129875"/>
                <a:ext cx="63125" cy="70550"/>
              </a:xfrm>
              <a:custGeom>
                <a:rect b="b" l="l" r="r" t="t"/>
                <a:pathLst>
                  <a:path extrusionOk="0" h="2822" w="2525">
                    <a:moveTo>
                      <a:pt x="2218" y="1"/>
                    </a:moveTo>
                    <a:cubicBezTo>
                      <a:pt x="2146" y="1"/>
                      <a:pt x="2076" y="30"/>
                      <a:pt x="2025" y="95"/>
                    </a:cubicBezTo>
                    <a:lnTo>
                      <a:pt x="108" y="2381"/>
                    </a:lnTo>
                    <a:cubicBezTo>
                      <a:pt x="1" y="2500"/>
                      <a:pt x="12" y="2667"/>
                      <a:pt x="131" y="2762"/>
                    </a:cubicBezTo>
                    <a:cubicBezTo>
                      <a:pt x="179" y="2798"/>
                      <a:pt x="239" y="2822"/>
                      <a:pt x="298" y="2822"/>
                    </a:cubicBezTo>
                    <a:cubicBezTo>
                      <a:pt x="370" y="2822"/>
                      <a:pt x="453" y="2786"/>
                      <a:pt x="501" y="2726"/>
                    </a:cubicBezTo>
                    <a:lnTo>
                      <a:pt x="2429" y="440"/>
                    </a:lnTo>
                    <a:cubicBezTo>
                      <a:pt x="2525" y="321"/>
                      <a:pt x="2513" y="155"/>
                      <a:pt x="2394" y="59"/>
                    </a:cubicBezTo>
                    <a:cubicBezTo>
                      <a:pt x="2339" y="21"/>
                      <a:pt x="2278" y="1"/>
                      <a:pt x="2218"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2"/>
              <p:cNvSpPr/>
              <p:nvPr/>
            </p:nvSpPr>
            <p:spPr>
              <a:xfrm>
                <a:off x="1239125" y="2871975"/>
                <a:ext cx="62250" cy="61275"/>
              </a:xfrm>
              <a:custGeom>
                <a:rect b="b" l="l" r="r" t="t"/>
                <a:pathLst>
                  <a:path extrusionOk="0" h="2451" w="2490">
                    <a:moveTo>
                      <a:pt x="2203" y="1"/>
                    </a:moveTo>
                    <a:cubicBezTo>
                      <a:pt x="2135" y="1"/>
                      <a:pt x="2066" y="28"/>
                      <a:pt x="2013" y="81"/>
                    </a:cubicBezTo>
                    <a:lnTo>
                      <a:pt x="96" y="1998"/>
                    </a:lnTo>
                    <a:cubicBezTo>
                      <a:pt x="1" y="2105"/>
                      <a:pt x="1" y="2272"/>
                      <a:pt x="96" y="2379"/>
                    </a:cubicBezTo>
                    <a:cubicBezTo>
                      <a:pt x="156" y="2415"/>
                      <a:pt x="215" y="2451"/>
                      <a:pt x="298" y="2451"/>
                    </a:cubicBezTo>
                    <a:cubicBezTo>
                      <a:pt x="346" y="2451"/>
                      <a:pt x="429" y="2427"/>
                      <a:pt x="477" y="2379"/>
                    </a:cubicBezTo>
                    <a:lnTo>
                      <a:pt x="2394" y="462"/>
                    </a:lnTo>
                    <a:cubicBezTo>
                      <a:pt x="2489" y="355"/>
                      <a:pt x="2489" y="188"/>
                      <a:pt x="2394" y="81"/>
                    </a:cubicBezTo>
                    <a:cubicBezTo>
                      <a:pt x="2340" y="28"/>
                      <a:pt x="2272" y="1"/>
                      <a:pt x="2203"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2"/>
              <p:cNvSpPr/>
              <p:nvPr/>
            </p:nvSpPr>
            <p:spPr>
              <a:xfrm>
                <a:off x="1209950" y="2162850"/>
                <a:ext cx="68200" cy="51575"/>
              </a:xfrm>
              <a:custGeom>
                <a:rect b="b" l="l" r="r" t="t"/>
                <a:pathLst>
                  <a:path extrusionOk="0" h="2063" w="2728">
                    <a:moveTo>
                      <a:pt x="309" y="1"/>
                    </a:moveTo>
                    <a:cubicBezTo>
                      <a:pt x="227" y="1"/>
                      <a:pt x="146" y="38"/>
                      <a:pt x="96" y="109"/>
                    </a:cubicBezTo>
                    <a:cubicBezTo>
                      <a:pt x="1" y="229"/>
                      <a:pt x="25" y="395"/>
                      <a:pt x="156" y="490"/>
                    </a:cubicBezTo>
                    <a:lnTo>
                      <a:pt x="2263" y="2014"/>
                    </a:lnTo>
                    <a:cubicBezTo>
                      <a:pt x="2311" y="2050"/>
                      <a:pt x="2358" y="2062"/>
                      <a:pt x="2406" y="2062"/>
                    </a:cubicBezTo>
                    <a:cubicBezTo>
                      <a:pt x="2501" y="2062"/>
                      <a:pt x="2573" y="2038"/>
                      <a:pt x="2632" y="1955"/>
                    </a:cubicBezTo>
                    <a:cubicBezTo>
                      <a:pt x="2727" y="1836"/>
                      <a:pt x="2692" y="1681"/>
                      <a:pt x="2573" y="1586"/>
                    </a:cubicBezTo>
                    <a:lnTo>
                      <a:pt x="465" y="50"/>
                    </a:lnTo>
                    <a:cubicBezTo>
                      <a:pt x="418" y="17"/>
                      <a:pt x="363" y="1"/>
                      <a:pt x="30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2"/>
              <p:cNvSpPr/>
              <p:nvPr/>
            </p:nvSpPr>
            <p:spPr>
              <a:xfrm>
                <a:off x="1543325" y="2538525"/>
                <a:ext cx="148875" cy="148875"/>
              </a:xfrm>
              <a:custGeom>
                <a:rect b="b" l="l" r="r" t="t"/>
                <a:pathLst>
                  <a:path extrusionOk="0" h="5955" w="5955">
                    <a:moveTo>
                      <a:pt x="2977" y="1"/>
                    </a:moveTo>
                    <a:cubicBezTo>
                      <a:pt x="1334" y="1"/>
                      <a:pt x="1" y="1334"/>
                      <a:pt x="1" y="2978"/>
                    </a:cubicBezTo>
                    <a:cubicBezTo>
                      <a:pt x="1" y="4621"/>
                      <a:pt x="1334" y="5954"/>
                      <a:pt x="2977" y="5954"/>
                    </a:cubicBezTo>
                    <a:cubicBezTo>
                      <a:pt x="4621" y="5954"/>
                      <a:pt x="5954" y="4621"/>
                      <a:pt x="5954" y="2978"/>
                    </a:cubicBezTo>
                    <a:cubicBezTo>
                      <a:pt x="5954" y="1334"/>
                      <a:pt x="4621" y="1"/>
                      <a:pt x="2977" y="1"/>
                    </a:cubicBezTo>
                    <a:close/>
                  </a:path>
                </a:pathLst>
              </a:custGeom>
              <a:solidFill>
                <a:srgbClr val="FF70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2"/>
              <p:cNvSpPr/>
              <p:nvPr/>
            </p:nvSpPr>
            <p:spPr>
              <a:xfrm>
                <a:off x="1568050" y="2560575"/>
                <a:ext cx="99725" cy="99725"/>
              </a:xfrm>
              <a:custGeom>
                <a:rect b="b" l="l" r="r" t="t"/>
                <a:pathLst>
                  <a:path extrusionOk="0" h="3989" w="3989">
                    <a:moveTo>
                      <a:pt x="1988" y="536"/>
                    </a:moveTo>
                    <a:cubicBezTo>
                      <a:pt x="2798" y="536"/>
                      <a:pt x="3453" y="1191"/>
                      <a:pt x="3453" y="1988"/>
                    </a:cubicBezTo>
                    <a:cubicBezTo>
                      <a:pt x="3453" y="2798"/>
                      <a:pt x="2798" y="3453"/>
                      <a:pt x="1988" y="3453"/>
                    </a:cubicBezTo>
                    <a:cubicBezTo>
                      <a:pt x="1191" y="3453"/>
                      <a:pt x="536" y="2798"/>
                      <a:pt x="536" y="1988"/>
                    </a:cubicBezTo>
                    <a:cubicBezTo>
                      <a:pt x="536" y="1191"/>
                      <a:pt x="1191" y="536"/>
                      <a:pt x="1988" y="536"/>
                    </a:cubicBezTo>
                    <a:close/>
                    <a:moveTo>
                      <a:pt x="1988" y="0"/>
                    </a:moveTo>
                    <a:cubicBezTo>
                      <a:pt x="893" y="0"/>
                      <a:pt x="0" y="893"/>
                      <a:pt x="0" y="1988"/>
                    </a:cubicBezTo>
                    <a:cubicBezTo>
                      <a:pt x="0" y="3096"/>
                      <a:pt x="893" y="3989"/>
                      <a:pt x="1988" y="3989"/>
                    </a:cubicBezTo>
                    <a:cubicBezTo>
                      <a:pt x="3072" y="3989"/>
                      <a:pt x="3965" y="3096"/>
                      <a:pt x="3989" y="1988"/>
                    </a:cubicBezTo>
                    <a:cubicBezTo>
                      <a:pt x="3989" y="893"/>
                      <a:pt x="3096" y="0"/>
                      <a:pt x="19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 name="Google Shape;1156;p42"/>
            <p:cNvSpPr/>
            <p:nvPr/>
          </p:nvSpPr>
          <p:spPr>
            <a:xfrm>
              <a:off x="2029700" y="2459950"/>
              <a:ext cx="133675" cy="22650"/>
            </a:xfrm>
            <a:custGeom>
              <a:rect b="b" l="l" r="r" t="t"/>
              <a:pathLst>
                <a:path extrusionOk="0" h="906" w="5347">
                  <a:moveTo>
                    <a:pt x="5049" y="1"/>
                  </a:moveTo>
                  <a:lnTo>
                    <a:pt x="251" y="394"/>
                  </a:lnTo>
                  <a:cubicBezTo>
                    <a:pt x="108" y="406"/>
                    <a:pt x="1" y="525"/>
                    <a:pt x="13" y="667"/>
                  </a:cubicBezTo>
                  <a:cubicBezTo>
                    <a:pt x="25" y="810"/>
                    <a:pt x="144" y="906"/>
                    <a:pt x="286" y="906"/>
                  </a:cubicBezTo>
                  <a:lnTo>
                    <a:pt x="298" y="906"/>
                  </a:lnTo>
                  <a:lnTo>
                    <a:pt x="5085" y="525"/>
                  </a:lnTo>
                  <a:cubicBezTo>
                    <a:pt x="5239" y="513"/>
                    <a:pt x="5347" y="394"/>
                    <a:pt x="5323" y="239"/>
                  </a:cubicBezTo>
                  <a:cubicBezTo>
                    <a:pt x="5311" y="96"/>
                    <a:pt x="5192" y="1"/>
                    <a:pt x="504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2"/>
            <p:cNvSpPr/>
            <p:nvPr/>
          </p:nvSpPr>
          <p:spPr>
            <a:xfrm>
              <a:off x="1967200" y="2838450"/>
              <a:ext cx="62825" cy="56400"/>
            </a:xfrm>
            <a:custGeom>
              <a:rect b="b" l="l" r="r" t="t"/>
              <a:pathLst>
                <a:path extrusionOk="0" h="2256" w="2513">
                  <a:moveTo>
                    <a:pt x="305" y="0"/>
                  </a:moveTo>
                  <a:cubicBezTo>
                    <a:pt x="232" y="0"/>
                    <a:pt x="159" y="31"/>
                    <a:pt x="108" y="89"/>
                  </a:cubicBezTo>
                  <a:cubicBezTo>
                    <a:pt x="0" y="196"/>
                    <a:pt x="12" y="351"/>
                    <a:pt x="119" y="458"/>
                  </a:cubicBezTo>
                  <a:lnTo>
                    <a:pt x="2036" y="2184"/>
                  </a:lnTo>
                  <a:cubicBezTo>
                    <a:pt x="2096" y="2244"/>
                    <a:pt x="2155" y="2256"/>
                    <a:pt x="2215" y="2256"/>
                  </a:cubicBezTo>
                  <a:cubicBezTo>
                    <a:pt x="2286" y="2256"/>
                    <a:pt x="2346" y="2232"/>
                    <a:pt x="2405" y="2172"/>
                  </a:cubicBezTo>
                  <a:cubicBezTo>
                    <a:pt x="2513" y="2065"/>
                    <a:pt x="2501" y="1899"/>
                    <a:pt x="2394" y="1803"/>
                  </a:cubicBezTo>
                  <a:lnTo>
                    <a:pt x="477" y="65"/>
                  </a:lnTo>
                  <a:cubicBezTo>
                    <a:pt x="428" y="22"/>
                    <a:pt x="367" y="0"/>
                    <a:pt x="305"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 name="Google Shape;1158;p42"/>
          <p:cNvGrpSpPr/>
          <p:nvPr/>
        </p:nvGrpSpPr>
        <p:grpSpPr>
          <a:xfrm rot="-3587633">
            <a:off x="6453358" y="196948"/>
            <a:ext cx="856420" cy="1019540"/>
            <a:chOff x="2393450" y="2764975"/>
            <a:chExt cx="522400" cy="621900"/>
          </a:xfrm>
        </p:grpSpPr>
        <p:sp>
          <p:nvSpPr>
            <p:cNvPr id="1159" name="Google Shape;1159;p42"/>
            <p:cNvSpPr/>
            <p:nvPr/>
          </p:nvSpPr>
          <p:spPr>
            <a:xfrm>
              <a:off x="2539900" y="2942375"/>
              <a:ext cx="278625" cy="279225"/>
            </a:xfrm>
            <a:custGeom>
              <a:rect b="b" l="l" r="r" t="t"/>
              <a:pathLst>
                <a:path extrusionOk="0" h="11169" w="11145">
                  <a:moveTo>
                    <a:pt x="5873" y="1"/>
                  </a:moveTo>
                  <a:cubicBezTo>
                    <a:pt x="5840" y="1"/>
                    <a:pt x="5807" y="2"/>
                    <a:pt x="5775" y="4"/>
                  </a:cubicBezTo>
                  <a:cubicBezTo>
                    <a:pt x="5560" y="16"/>
                    <a:pt x="5370" y="39"/>
                    <a:pt x="5179" y="51"/>
                  </a:cubicBezTo>
                  <a:cubicBezTo>
                    <a:pt x="4965" y="63"/>
                    <a:pt x="4763" y="99"/>
                    <a:pt x="4536" y="135"/>
                  </a:cubicBezTo>
                  <a:cubicBezTo>
                    <a:pt x="4382" y="170"/>
                    <a:pt x="4251" y="194"/>
                    <a:pt x="4108" y="242"/>
                  </a:cubicBezTo>
                  <a:lnTo>
                    <a:pt x="4012" y="278"/>
                  </a:lnTo>
                  <a:cubicBezTo>
                    <a:pt x="3846" y="325"/>
                    <a:pt x="3703" y="373"/>
                    <a:pt x="3548" y="432"/>
                  </a:cubicBezTo>
                  <a:lnTo>
                    <a:pt x="3512" y="456"/>
                  </a:lnTo>
                  <a:cubicBezTo>
                    <a:pt x="3334" y="528"/>
                    <a:pt x="3167" y="623"/>
                    <a:pt x="2989" y="706"/>
                  </a:cubicBezTo>
                  <a:cubicBezTo>
                    <a:pt x="2834" y="801"/>
                    <a:pt x="2691" y="885"/>
                    <a:pt x="2560" y="992"/>
                  </a:cubicBezTo>
                  <a:cubicBezTo>
                    <a:pt x="2393" y="1111"/>
                    <a:pt x="2227" y="1230"/>
                    <a:pt x="2096" y="1361"/>
                  </a:cubicBezTo>
                  <a:lnTo>
                    <a:pt x="2060" y="1397"/>
                  </a:lnTo>
                  <a:lnTo>
                    <a:pt x="1703" y="1754"/>
                  </a:lnTo>
                  <a:cubicBezTo>
                    <a:pt x="1560" y="1897"/>
                    <a:pt x="1417" y="2064"/>
                    <a:pt x="1310" y="2242"/>
                  </a:cubicBezTo>
                  <a:cubicBezTo>
                    <a:pt x="1131" y="2492"/>
                    <a:pt x="917" y="2790"/>
                    <a:pt x="738" y="3111"/>
                  </a:cubicBezTo>
                  <a:cubicBezTo>
                    <a:pt x="548" y="3457"/>
                    <a:pt x="381" y="3814"/>
                    <a:pt x="274" y="4159"/>
                  </a:cubicBezTo>
                  <a:cubicBezTo>
                    <a:pt x="238" y="4338"/>
                    <a:pt x="179" y="4504"/>
                    <a:pt x="143" y="4659"/>
                  </a:cubicBezTo>
                  <a:cubicBezTo>
                    <a:pt x="119" y="4814"/>
                    <a:pt x="83" y="4992"/>
                    <a:pt x="60" y="5219"/>
                  </a:cubicBezTo>
                  <a:cubicBezTo>
                    <a:pt x="12" y="5540"/>
                    <a:pt x="0" y="5838"/>
                    <a:pt x="0" y="6112"/>
                  </a:cubicBezTo>
                  <a:cubicBezTo>
                    <a:pt x="0" y="6314"/>
                    <a:pt x="12" y="6528"/>
                    <a:pt x="12" y="6731"/>
                  </a:cubicBezTo>
                  <a:cubicBezTo>
                    <a:pt x="60" y="7005"/>
                    <a:pt x="119" y="7255"/>
                    <a:pt x="191" y="7481"/>
                  </a:cubicBezTo>
                  <a:lnTo>
                    <a:pt x="202" y="7505"/>
                  </a:lnTo>
                  <a:cubicBezTo>
                    <a:pt x="262" y="7683"/>
                    <a:pt x="333" y="7898"/>
                    <a:pt x="429" y="8076"/>
                  </a:cubicBezTo>
                  <a:lnTo>
                    <a:pt x="476" y="8159"/>
                  </a:lnTo>
                  <a:cubicBezTo>
                    <a:pt x="548" y="8302"/>
                    <a:pt x="607" y="8445"/>
                    <a:pt x="691" y="8576"/>
                  </a:cubicBezTo>
                  <a:cubicBezTo>
                    <a:pt x="714" y="8612"/>
                    <a:pt x="726" y="8624"/>
                    <a:pt x="738" y="8660"/>
                  </a:cubicBezTo>
                  <a:cubicBezTo>
                    <a:pt x="774" y="8707"/>
                    <a:pt x="798" y="8779"/>
                    <a:pt x="845" y="8814"/>
                  </a:cubicBezTo>
                  <a:lnTo>
                    <a:pt x="893" y="8874"/>
                  </a:lnTo>
                  <a:lnTo>
                    <a:pt x="988" y="9029"/>
                  </a:lnTo>
                  <a:cubicBezTo>
                    <a:pt x="1131" y="9207"/>
                    <a:pt x="1274" y="9362"/>
                    <a:pt x="1405" y="9517"/>
                  </a:cubicBezTo>
                  <a:cubicBezTo>
                    <a:pt x="1488" y="9588"/>
                    <a:pt x="1560" y="9648"/>
                    <a:pt x="1607" y="9695"/>
                  </a:cubicBezTo>
                  <a:cubicBezTo>
                    <a:pt x="1810" y="9874"/>
                    <a:pt x="1965" y="9993"/>
                    <a:pt x="2119" y="10100"/>
                  </a:cubicBezTo>
                  <a:cubicBezTo>
                    <a:pt x="2691" y="10457"/>
                    <a:pt x="3358" y="10838"/>
                    <a:pt x="4108" y="11005"/>
                  </a:cubicBezTo>
                  <a:cubicBezTo>
                    <a:pt x="4477" y="11100"/>
                    <a:pt x="4858" y="11136"/>
                    <a:pt x="5251" y="11160"/>
                  </a:cubicBezTo>
                  <a:cubicBezTo>
                    <a:pt x="5334" y="11166"/>
                    <a:pt x="5414" y="11169"/>
                    <a:pt x="5501" y="11169"/>
                  </a:cubicBezTo>
                  <a:cubicBezTo>
                    <a:pt x="5587" y="11169"/>
                    <a:pt x="5679" y="11166"/>
                    <a:pt x="5786" y="11160"/>
                  </a:cubicBezTo>
                  <a:cubicBezTo>
                    <a:pt x="5810" y="11160"/>
                    <a:pt x="5846" y="11136"/>
                    <a:pt x="5870" y="11136"/>
                  </a:cubicBezTo>
                  <a:lnTo>
                    <a:pt x="5977" y="11136"/>
                  </a:lnTo>
                  <a:cubicBezTo>
                    <a:pt x="6037" y="11136"/>
                    <a:pt x="6096" y="11136"/>
                    <a:pt x="6144" y="11124"/>
                  </a:cubicBezTo>
                  <a:cubicBezTo>
                    <a:pt x="6167" y="11124"/>
                    <a:pt x="6203" y="11112"/>
                    <a:pt x="6227" y="11112"/>
                  </a:cubicBezTo>
                  <a:cubicBezTo>
                    <a:pt x="6287" y="11088"/>
                    <a:pt x="6334" y="11088"/>
                    <a:pt x="6394" y="11077"/>
                  </a:cubicBezTo>
                  <a:lnTo>
                    <a:pt x="6465" y="11065"/>
                  </a:lnTo>
                  <a:cubicBezTo>
                    <a:pt x="6620" y="11017"/>
                    <a:pt x="6763" y="10993"/>
                    <a:pt x="6906" y="10946"/>
                  </a:cubicBezTo>
                  <a:cubicBezTo>
                    <a:pt x="7096" y="10874"/>
                    <a:pt x="7322" y="10791"/>
                    <a:pt x="7525" y="10707"/>
                  </a:cubicBezTo>
                  <a:cubicBezTo>
                    <a:pt x="7858" y="10576"/>
                    <a:pt x="8180" y="10434"/>
                    <a:pt x="8477" y="10243"/>
                  </a:cubicBezTo>
                  <a:lnTo>
                    <a:pt x="8537" y="10219"/>
                  </a:lnTo>
                  <a:cubicBezTo>
                    <a:pt x="8656" y="10124"/>
                    <a:pt x="8787" y="10053"/>
                    <a:pt x="8906" y="9957"/>
                  </a:cubicBezTo>
                  <a:cubicBezTo>
                    <a:pt x="9132" y="9803"/>
                    <a:pt x="9311" y="9648"/>
                    <a:pt x="9477" y="9517"/>
                  </a:cubicBezTo>
                  <a:cubicBezTo>
                    <a:pt x="9596" y="9410"/>
                    <a:pt x="9716" y="9291"/>
                    <a:pt x="9823" y="9160"/>
                  </a:cubicBezTo>
                  <a:cubicBezTo>
                    <a:pt x="9966" y="8993"/>
                    <a:pt x="10120" y="8814"/>
                    <a:pt x="10251" y="8624"/>
                  </a:cubicBezTo>
                  <a:cubicBezTo>
                    <a:pt x="10335" y="8493"/>
                    <a:pt x="10430" y="8338"/>
                    <a:pt x="10537" y="8159"/>
                  </a:cubicBezTo>
                  <a:cubicBezTo>
                    <a:pt x="10632" y="7981"/>
                    <a:pt x="10728" y="7778"/>
                    <a:pt x="10799" y="7564"/>
                  </a:cubicBezTo>
                  <a:cubicBezTo>
                    <a:pt x="10906" y="7267"/>
                    <a:pt x="10990" y="6921"/>
                    <a:pt x="11073" y="6552"/>
                  </a:cubicBezTo>
                  <a:cubicBezTo>
                    <a:pt x="11109" y="6290"/>
                    <a:pt x="11144" y="6004"/>
                    <a:pt x="11144" y="5731"/>
                  </a:cubicBezTo>
                  <a:cubicBezTo>
                    <a:pt x="11144" y="5635"/>
                    <a:pt x="11144" y="5516"/>
                    <a:pt x="11132" y="5409"/>
                  </a:cubicBezTo>
                  <a:cubicBezTo>
                    <a:pt x="11097" y="4945"/>
                    <a:pt x="11025" y="4588"/>
                    <a:pt x="10918" y="4242"/>
                  </a:cubicBezTo>
                  <a:cubicBezTo>
                    <a:pt x="10859" y="4052"/>
                    <a:pt x="10787" y="3861"/>
                    <a:pt x="10692" y="3647"/>
                  </a:cubicBezTo>
                  <a:cubicBezTo>
                    <a:pt x="10620" y="3492"/>
                    <a:pt x="10549" y="3326"/>
                    <a:pt x="10454" y="3159"/>
                  </a:cubicBezTo>
                  <a:cubicBezTo>
                    <a:pt x="10358" y="2980"/>
                    <a:pt x="10251" y="2814"/>
                    <a:pt x="10144" y="2659"/>
                  </a:cubicBezTo>
                  <a:cubicBezTo>
                    <a:pt x="10097" y="2552"/>
                    <a:pt x="10037" y="2445"/>
                    <a:pt x="9966" y="2337"/>
                  </a:cubicBezTo>
                  <a:lnTo>
                    <a:pt x="9918" y="2266"/>
                  </a:lnTo>
                  <a:lnTo>
                    <a:pt x="9739" y="2004"/>
                  </a:lnTo>
                  <a:lnTo>
                    <a:pt x="9716" y="1968"/>
                  </a:lnTo>
                  <a:cubicBezTo>
                    <a:pt x="9620" y="1849"/>
                    <a:pt x="9537" y="1730"/>
                    <a:pt x="9442" y="1623"/>
                  </a:cubicBezTo>
                  <a:cubicBezTo>
                    <a:pt x="9358" y="1528"/>
                    <a:pt x="9263" y="1421"/>
                    <a:pt x="9168" y="1313"/>
                  </a:cubicBezTo>
                  <a:cubicBezTo>
                    <a:pt x="9085" y="1242"/>
                    <a:pt x="9013" y="1171"/>
                    <a:pt x="8942" y="1111"/>
                  </a:cubicBezTo>
                  <a:lnTo>
                    <a:pt x="8882" y="1063"/>
                  </a:lnTo>
                  <a:cubicBezTo>
                    <a:pt x="8823" y="1016"/>
                    <a:pt x="8763" y="956"/>
                    <a:pt x="8692" y="921"/>
                  </a:cubicBezTo>
                  <a:cubicBezTo>
                    <a:pt x="8656" y="885"/>
                    <a:pt x="8632" y="873"/>
                    <a:pt x="8596" y="837"/>
                  </a:cubicBezTo>
                  <a:cubicBezTo>
                    <a:pt x="8549" y="790"/>
                    <a:pt x="8489" y="766"/>
                    <a:pt x="8453" y="730"/>
                  </a:cubicBezTo>
                  <a:cubicBezTo>
                    <a:pt x="8418" y="718"/>
                    <a:pt x="8394" y="706"/>
                    <a:pt x="8370" y="694"/>
                  </a:cubicBezTo>
                  <a:cubicBezTo>
                    <a:pt x="8120" y="528"/>
                    <a:pt x="7822" y="373"/>
                    <a:pt x="7525" y="289"/>
                  </a:cubicBezTo>
                  <a:cubicBezTo>
                    <a:pt x="7346" y="230"/>
                    <a:pt x="7144" y="170"/>
                    <a:pt x="6882" y="123"/>
                  </a:cubicBezTo>
                  <a:cubicBezTo>
                    <a:pt x="6691" y="75"/>
                    <a:pt x="6501" y="51"/>
                    <a:pt x="6310" y="39"/>
                  </a:cubicBezTo>
                  <a:cubicBezTo>
                    <a:pt x="6165" y="20"/>
                    <a:pt x="6019" y="1"/>
                    <a:pt x="5873" y="1"/>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2"/>
            <p:cNvSpPr/>
            <p:nvPr/>
          </p:nvSpPr>
          <p:spPr>
            <a:xfrm>
              <a:off x="2561625" y="2764975"/>
              <a:ext cx="302725" cy="621900"/>
            </a:xfrm>
            <a:custGeom>
              <a:rect b="b" l="l" r="r" t="t"/>
              <a:pathLst>
                <a:path extrusionOk="0" h="24876" w="12109">
                  <a:moveTo>
                    <a:pt x="415" y="0"/>
                  </a:moveTo>
                  <a:cubicBezTo>
                    <a:pt x="252" y="0"/>
                    <a:pt x="90" y="105"/>
                    <a:pt x="36" y="277"/>
                  </a:cubicBezTo>
                  <a:cubicBezTo>
                    <a:pt x="24" y="313"/>
                    <a:pt x="0" y="361"/>
                    <a:pt x="48" y="420"/>
                  </a:cubicBezTo>
                  <a:cubicBezTo>
                    <a:pt x="48" y="551"/>
                    <a:pt x="107" y="682"/>
                    <a:pt x="226" y="766"/>
                  </a:cubicBezTo>
                  <a:cubicBezTo>
                    <a:pt x="334" y="825"/>
                    <a:pt x="441" y="897"/>
                    <a:pt x="536" y="956"/>
                  </a:cubicBezTo>
                  <a:cubicBezTo>
                    <a:pt x="679" y="1028"/>
                    <a:pt x="810" y="1087"/>
                    <a:pt x="941" y="1159"/>
                  </a:cubicBezTo>
                  <a:cubicBezTo>
                    <a:pt x="1167" y="1278"/>
                    <a:pt x="1393" y="1385"/>
                    <a:pt x="1608" y="1504"/>
                  </a:cubicBezTo>
                  <a:cubicBezTo>
                    <a:pt x="2000" y="1694"/>
                    <a:pt x="2381" y="1897"/>
                    <a:pt x="2774" y="2099"/>
                  </a:cubicBezTo>
                  <a:cubicBezTo>
                    <a:pt x="3120" y="2290"/>
                    <a:pt x="3453" y="2492"/>
                    <a:pt x="3786" y="2694"/>
                  </a:cubicBezTo>
                  <a:cubicBezTo>
                    <a:pt x="4406" y="3087"/>
                    <a:pt x="5025" y="3480"/>
                    <a:pt x="5620" y="3921"/>
                  </a:cubicBezTo>
                  <a:cubicBezTo>
                    <a:pt x="6168" y="4337"/>
                    <a:pt x="6668" y="4778"/>
                    <a:pt x="7180" y="5242"/>
                  </a:cubicBezTo>
                  <a:cubicBezTo>
                    <a:pt x="7323" y="5385"/>
                    <a:pt x="7477" y="5540"/>
                    <a:pt x="7620" y="5707"/>
                  </a:cubicBezTo>
                  <a:cubicBezTo>
                    <a:pt x="7775" y="5861"/>
                    <a:pt x="7942" y="6040"/>
                    <a:pt x="8085" y="6242"/>
                  </a:cubicBezTo>
                  <a:cubicBezTo>
                    <a:pt x="8239" y="6433"/>
                    <a:pt x="8382" y="6612"/>
                    <a:pt x="8513" y="6802"/>
                  </a:cubicBezTo>
                  <a:cubicBezTo>
                    <a:pt x="8573" y="6897"/>
                    <a:pt x="8656" y="6993"/>
                    <a:pt x="8716" y="7088"/>
                  </a:cubicBezTo>
                  <a:cubicBezTo>
                    <a:pt x="8751" y="7147"/>
                    <a:pt x="8799" y="7219"/>
                    <a:pt x="8847" y="7290"/>
                  </a:cubicBezTo>
                  <a:cubicBezTo>
                    <a:pt x="8906" y="7409"/>
                    <a:pt x="8978" y="7528"/>
                    <a:pt x="9037" y="7647"/>
                  </a:cubicBezTo>
                  <a:cubicBezTo>
                    <a:pt x="9108" y="7802"/>
                    <a:pt x="9168" y="7933"/>
                    <a:pt x="9251" y="8088"/>
                  </a:cubicBezTo>
                  <a:cubicBezTo>
                    <a:pt x="9382" y="8338"/>
                    <a:pt x="9501" y="8600"/>
                    <a:pt x="9609" y="8874"/>
                  </a:cubicBezTo>
                  <a:cubicBezTo>
                    <a:pt x="9799" y="9362"/>
                    <a:pt x="9978" y="9886"/>
                    <a:pt x="10121" y="10386"/>
                  </a:cubicBezTo>
                  <a:cubicBezTo>
                    <a:pt x="10180" y="10612"/>
                    <a:pt x="10240" y="10838"/>
                    <a:pt x="10299" y="11076"/>
                  </a:cubicBezTo>
                  <a:cubicBezTo>
                    <a:pt x="10335" y="11195"/>
                    <a:pt x="10359" y="11315"/>
                    <a:pt x="10382" y="11434"/>
                  </a:cubicBezTo>
                  <a:cubicBezTo>
                    <a:pt x="10406" y="11576"/>
                    <a:pt x="10418" y="11731"/>
                    <a:pt x="10454" y="11874"/>
                  </a:cubicBezTo>
                  <a:cubicBezTo>
                    <a:pt x="10466" y="12017"/>
                    <a:pt x="10478" y="12136"/>
                    <a:pt x="10502" y="12267"/>
                  </a:cubicBezTo>
                  <a:cubicBezTo>
                    <a:pt x="10513" y="12386"/>
                    <a:pt x="10513" y="12493"/>
                    <a:pt x="10525" y="12589"/>
                  </a:cubicBezTo>
                  <a:cubicBezTo>
                    <a:pt x="10537" y="12827"/>
                    <a:pt x="10561" y="13053"/>
                    <a:pt x="10573" y="13291"/>
                  </a:cubicBezTo>
                  <a:cubicBezTo>
                    <a:pt x="10585" y="13648"/>
                    <a:pt x="10585" y="14005"/>
                    <a:pt x="10561" y="14363"/>
                  </a:cubicBezTo>
                  <a:cubicBezTo>
                    <a:pt x="10537" y="14482"/>
                    <a:pt x="10537" y="14601"/>
                    <a:pt x="10525" y="14708"/>
                  </a:cubicBezTo>
                  <a:cubicBezTo>
                    <a:pt x="10513" y="14815"/>
                    <a:pt x="10502" y="14934"/>
                    <a:pt x="10478" y="15029"/>
                  </a:cubicBezTo>
                  <a:cubicBezTo>
                    <a:pt x="10466" y="15172"/>
                    <a:pt x="10442" y="15303"/>
                    <a:pt x="10406" y="15434"/>
                  </a:cubicBezTo>
                  <a:lnTo>
                    <a:pt x="10323" y="15744"/>
                  </a:lnTo>
                  <a:cubicBezTo>
                    <a:pt x="10287" y="15839"/>
                    <a:pt x="10263" y="15910"/>
                    <a:pt x="10228" y="16006"/>
                  </a:cubicBezTo>
                  <a:cubicBezTo>
                    <a:pt x="10204" y="16089"/>
                    <a:pt x="10168" y="16196"/>
                    <a:pt x="10121" y="16279"/>
                  </a:cubicBezTo>
                  <a:cubicBezTo>
                    <a:pt x="10085" y="16387"/>
                    <a:pt x="10037" y="16482"/>
                    <a:pt x="9990" y="16577"/>
                  </a:cubicBezTo>
                  <a:cubicBezTo>
                    <a:pt x="9966" y="16625"/>
                    <a:pt x="9942" y="16672"/>
                    <a:pt x="9918" y="16720"/>
                  </a:cubicBezTo>
                  <a:lnTo>
                    <a:pt x="9382" y="17649"/>
                  </a:lnTo>
                  <a:cubicBezTo>
                    <a:pt x="9275" y="17827"/>
                    <a:pt x="9192" y="17994"/>
                    <a:pt x="9085" y="18173"/>
                  </a:cubicBezTo>
                  <a:cubicBezTo>
                    <a:pt x="8989" y="18339"/>
                    <a:pt x="8894" y="18482"/>
                    <a:pt x="8799" y="18637"/>
                  </a:cubicBezTo>
                  <a:cubicBezTo>
                    <a:pt x="8454" y="19185"/>
                    <a:pt x="8013" y="19661"/>
                    <a:pt x="7561" y="20137"/>
                  </a:cubicBezTo>
                  <a:lnTo>
                    <a:pt x="6989" y="20720"/>
                  </a:lnTo>
                  <a:cubicBezTo>
                    <a:pt x="6894" y="20792"/>
                    <a:pt x="6811" y="20887"/>
                    <a:pt x="6715" y="20959"/>
                  </a:cubicBezTo>
                  <a:cubicBezTo>
                    <a:pt x="6608" y="21042"/>
                    <a:pt x="6513" y="21149"/>
                    <a:pt x="6394" y="21244"/>
                  </a:cubicBezTo>
                  <a:cubicBezTo>
                    <a:pt x="6108" y="21459"/>
                    <a:pt x="5822" y="21673"/>
                    <a:pt x="5537" y="21899"/>
                  </a:cubicBezTo>
                  <a:cubicBezTo>
                    <a:pt x="5239" y="22113"/>
                    <a:pt x="4965" y="22340"/>
                    <a:pt x="4667" y="22566"/>
                  </a:cubicBezTo>
                  <a:cubicBezTo>
                    <a:pt x="4370" y="22768"/>
                    <a:pt x="4072" y="22995"/>
                    <a:pt x="3751" y="23209"/>
                  </a:cubicBezTo>
                  <a:cubicBezTo>
                    <a:pt x="3477" y="23411"/>
                    <a:pt x="3179" y="23590"/>
                    <a:pt x="2882" y="23768"/>
                  </a:cubicBezTo>
                  <a:cubicBezTo>
                    <a:pt x="2739" y="23864"/>
                    <a:pt x="2596" y="23935"/>
                    <a:pt x="2465" y="24018"/>
                  </a:cubicBezTo>
                  <a:cubicBezTo>
                    <a:pt x="2489" y="23995"/>
                    <a:pt x="2524" y="23983"/>
                    <a:pt x="2548" y="23959"/>
                  </a:cubicBezTo>
                  <a:lnTo>
                    <a:pt x="2548" y="23959"/>
                  </a:lnTo>
                  <a:cubicBezTo>
                    <a:pt x="2381" y="24066"/>
                    <a:pt x="2239" y="24161"/>
                    <a:pt x="2072" y="24245"/>
                  </a:cubicBezTo>
                  <a:cubicBezTo>
                    <a:pt x="1989" y="24304"/>
                    <a:pt x="1893" y="24352"/>
                    <a:pt x="1810" y="24411"/>
                  </a:cubicBezTo>
                  <a:cubicBezTo>
                    <a:pt x="1750" y="24459"/>
                    <a:pt x="1655" y="24483"/>
                    <a:pt x="1596" y="24542"/>
                  </a:cubicBezTo>
                  <a:cubicBezTo>
                    <a:pt x="1524" y="24578"/>
                    <a:pt x="1477" y="24650"/>
                    <a:pt x="1488" y="24721"/>
                  </a:cubicBezTo>
                  <a:cubicBezTo>
                    <a:pt x="1512" y="24792"/>
                    <a:pt x="1584" y="24852"/>
                    <a:pt x="1655" y="24852"/>
                  </a:cubicBezTo>
                  <a:cubicBezTo>
                    <a:pt x="1727" y="24876"/>
                    <a:pt x="1810" y="24876"/>
                    <a:pt x="1881" y="24876"/>
                  </a:cubicBezTo>
                  <a:cubicBezTo>
                    <a:pt x="1941" y="24876"/>
                    <a:pt x="2012" y="24876"/>
                    <a:pt x="2084" y="24852"/>
                  </a:cubicBezTo>
                  <a:lnTo>
                    <a:pt x="2584" y="24769"/>
                  </a:lnTo>
                  <a:cubicBezTo>
                    <a:pt x="2917" y="24697"/>
                    <a:pt x="3263" y="24602"/>
                    <a:pt x="3596" y="24495"/>
                  </a:cubicBezTo>
                  <a:cubicBezTo>
                    <a:pt x="3894" y="24411"/>
                    <a:pt x="4191" y="24304"/>
                    <a:pt x="4489" y="24185"/>
                  </a:cubicBezTo>
                  <a:cubicBezTo>
                    <a:pt x="4620" y="24126"/>
                    <a:pt x="4763" y="24078"/>
                    <a:pt x="4906" y="24007"/>
                  </a:cubicBezTo>
                  <a:cubicBezTo>
                    <a:pt x="5060" y="23935"/>
                    <a:pt x="5227" y="23864"/>
                    <a:pt x="5382" y="23768"/>
                  </a:cubicBezTo>
                  <a:cubicBezTo>
                    <a:pt x="5537" y="23685"/>
                    <a:pt x="5703" y="23578"/>
                    <a:pt x="5870" y="23483"/>
                  </a:cubicBezTo>
                  <a:cubicBezTo>
                    <a:pt x="6072" y="23352"/>
                    <a:pt x="6275" y="23233"/>
                    <a:pt x="6477" y="23102"/>
                  </a:cubicBezTo>
                  <a:cubicBezTo>
                    <a:pt x="6787" y="22923"/>
                    <a:pt x="7073" y="22697"/>
                    <a:pt x="7370" y="22494"/>
                  </a:cubicBezTo>
                  <a:cubicBezTo>
                    <a:pt x="7525" y="22387"/>
                    <a:pt x="7656" y="22268"/>
                    <a:pt x="7799" y="22149"/>
                  </a:cubicBezTo>
                  <a:cubicBezTo>
                    <a:pt x="7954" y="22030"/>
                    <a:pt x="8085" y="21899"/>
                    <a:pt x="8216" y="21780"/>
                  </a:cubicBezTo>
                  <a:cubicBezTo>
                    <a:pt x="8335" y="21673"/>
                    <a:pt x="8477" y="21542"/>
                    <a:pt x="8597" y="21423"/>
                  </a:cubicBezTo>
                  <a:cubicBezTo>
                    <a:pt x="8716" y="21316"/>
                    <a:pt x="8811" y="21197"/>
                    <a:pt x="8918" y="21078"/>
                  </a:cubicBezTo>
                  <a:cubicBezTo>
                    <a:pt x="8966" y="21018"/>
                    <a:pt x="9025" y="20970"/>
                    <a:pt x="9073" y="20911"/>
                  </a:cubicBezTo>
                  <a:cubicBezTo>
                    <a:pt x="9287" y="20649"/>
                    <a:pt x="9525" y="20363"/>
                    <a:pt x="9740" y="20078"/>
                  </a:cubicBezTo>
                  <a:cubicBezTo>
                    <a:pt x="9966" y="19780"/>
                    <a:pt x="10180" y="19494"/>
                    <a:pt x="10382" y="19185"/>
                  </a:cubicBezTo>
                  <a:cubicBezTo>
                    <a:pt x="10478" y="19006"/>
                    <a:pt x="10597" y="18839"/>
                    <a:pt x="10704" y="18661"/>
                  </a:cubicBezTo>
                  <a:cubicBezTo>
                    <a:pt x="10811" y="18518"/>
                    <a:pt x="10894" y="18351"/>
                    <a:pt x="10990" y="18184"/>
                  </a:cubicBezTo>
                  <a:cubicBezTo>
                    <a:pt x="11073" y="18053"/>
                    <a:pt x="11133" y="17911"/>
                    <a:pt x="11216" y="17768"/>
                  </a:cubicBezTo>
                  <a:cubicBezTo>
                    <a:pt x="11240" y="17708"/>
                    <a:pt x="11287" y="17649"/>
                    <a:pt x="11311" y="17577"/>
                  </a:cubicBezTo>
                  <a:cubicBezTo>
                    <a:pt x="11394" y="17411"/>
                    <a:pt x="11466" y="17256"/>
                    <a:pt x="11525" y="17077"/>
                  </a:cubicBezTo>
                  <a:cubicBezTo>
                    <a:pt x="11585" y="16899"/>
                    <a:pt x="11645" y="16720"/>
                    <a:pt x="11704" y="16518"/>
                  </a:cubicBezTo>
                  <a:lnTo>
                    <a:pt x="11835" y="15982"/>
                  </a:lnTo>
                  <a:cubicBezTo>
                    <a:pt x="11871" y="15851"/>
                    <a:pt x="11895" y="15732"/>
                    <a:pt x="11930" y="15601"/>
                  </a:cubicBezTo>
                  <a:cubicBezTo>
                    <a:pt x="11954" y="15506"/>
                    <a:pt x="11966" y="15410"/>
                    <a:pt x="11990" y="15315"/>
                  </a:cubicBezTo>
                  <a:cubicBezTo>
                    <a:pt x="12002" y="15148"/>
                    <a:pt x="12026" y="14994"/>
                    <a:pt x="12049" y="14827"/>
                  </a:cubicBezTo>
                  <a:cubicBezTo>
                    <a:pt x="12073" y="14470"/>
                    <a:pt x="12109" y="14112"/>
                    <a:pt x="12109" y="13743"/>
                  </a:cubicBezTo>
                  <a:cubicBezTo>
                    <a:pt x="12109" y="13303"/>
                    <a:pt x="12109" y="12874"/>
                    <a:pt x="12073" y="12446"/>
                  </a:cubicBezTo>
                  <a:cubicBezTo>
                    <a:pt x="12061" y="12255"/>
                    <a:pt x="12026" y="12053"/>
                    <a:pt x="12014" y="11862"/>
                  </a:cubicBezTo>
                  <a:cubicBezTo>
                    <a:pt x="11990" y="11684"/>
                    <a:pt x="11954" y="11493"/>
                    <a:pt x="11930" y="11315"/>
                  </a:cubicBezTo>
                  <a:cubicBezTo>
                    <a:pt x="11871" y="10945"/>
                    <a:pt x="11775" y="10588"/>
                    <a:pt x="11692" y="10231"/>
                  </a:cubicBezTo>
                  <a:cubicBezTo>
                    <a:pt x="11597" y="9814"/>
                    <a:pt x="11466" y="9410"/>
                    <a:pt x="11335" y="9005"/>
                  </a:cubicBezTo>
                  <a:cubicBezTo>
                    <a:pt x="11216" y="8659"/>
                    <a:pt x="11061" y="8326"/>
                    <a:pt x="10930" y="7993"/>
                  </a:cubicBezTo>
                  <a:cubicBezTo>
                    <a:pt x="10799" y="7671"/>
                    <a:pt x="10632" y="7338"/>
                    <a:pt x="10466" y="7028"/>
                  </a:cubicBezTo>
                  <a:cubicBezTo>
                    <a:pt x="10442" y="6957"/>
                    <a:pt x="10394" y="6897"/>
                    <a:pt x="10347" y="6814"/>
                  </a:cubicBezTo>
                  <a:cubicBezTo>
                    <a:pt x="10275" y="6683"/>
                    <a:pt x="10216" y="6552"/>
                    <a:pt x="10121" y="6433"/>
                  </a:cubicBezTo>
                  <a:cubicBezTo>
                    <a:pt x="10037" y="6302"/>
                    <a:pt x="9942" y="6147"/>
                    <a:pt x="9847" y="6016"/>
                  </a:cubicBezTo>
                  <a:cubicBezTo>
                    <a:pt x="9620" y="5719"/>
                    <a:pt x="9382" y="5433"/>
                    <a:pt x="9144" y="5147"/>
                  </a:cubicBezTo>
                  <a:cubicBezTo>
                    <a:pt x="9025" y="5016"/>
                    <a:pt x="8894" y="4873"/>
                    <a:pt x="8751" y="4742"/>
                  </a:cubicBezTo>
                  <a:cubicBezTo>
                    <a:pt x="8597" y="4552"/>
                    <a:pt x="8394" y="4385"/>
                    <a:pt x="8216" y="4218"/>
                  </a:cubicBezTo>
                  <a:cubicBezTo>
                    <a:pt x="7954" y="3968"/>
                    <a:pt x="7668" y="3730"/>
                    <a:pt x="7382" y="3492"/>
                  </a:cubicBezTo>
                  <a:cubicBezTo>
                    <a:pt x="7239" y="3373"/>
                    <a:pt x="7108" y="3266"/>
                    <a:pt x="6953" y="3147"/>
                  </a:cubicBezTo>
                  <a:cubicBezTo>
                    <a:pt x="6822" y="3040"/>
                    <a:pt x="6692" y="2933"/>
                    <a:pt x="6549" y="2849"/>
                  </a:cubicBezTo>
                  <a:cubicBezTo>
                    <a:pt x="5941" y="2444"/>
                    <a:pt x="5322" y="2063"/>
                    <a:pt x="4679" y="1682"/>
                  </a:cubicBezTo>
                  <a:cubicBezTo>
                    <a:pt x="4013" y="1301"/>
                    <a:pt x="3322" y="968"/>
                    <a:pt x="2620" y="670"/>
                  </a:cubicBezTo>
                  <a:cubicBezTo>
                    <a:pt x="2286" y="527"/>
                    <a:pt x="1941" y="397"/>
                    <a:pt x="1584" y="277"/>
                  </a:cubicBezTo>
                  <a:cubicBezTo>
                    <a:pt x="1417" y="230"/>
                    <a:pt x="1238" y="170"/>
                    <a:pt x="1072" y="123"/>
                  </a:cubicBezTo>
                  <a:cubicBezTo>
                    <a:pt x="953" y="99"/>
                    <a:pt x="834" y="51"/>
                    <a:pt x="715" y="39"/>
                  </a:cubicBezTo>
                  <a:cubicBezTo>
                    <a:pt x="643" y="16"/>
                    <a:pt x="560" y="16"/>
                    <a:pt x="465" y="4"/>
                  </a:cubicBezTo>
                  <a:cubicBezTo>
                    <a:pt x="448" y="1"/>
                    <a:pt x="431" y="0"/>
                    <a:pt x="415"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2"/>
            <p:cNvSpPr/>
            <p:nvPr/>
          </p:nvSpPr>
          <p:spPr>
            <a:xfrm>
              <a:off x="2427075" y="2767275"/>
              <a:ext cx="190775" cy="618625"/>
            </a:xfrm>
            <a:custGeom>
              <a:rect b="b" l="l" r="r" t="t"/>
              <a:pathLst>
                <a:path extrusionOk="0" h="24745" w="7631">
                  <a:moveTo>
                    <a:pt x="6763" y="23069"/>
                  </a:moveTo>
                  <a:lnTo>
                    <a:pt x="6787" y="23081"/>
                  </a:lnTo>
                  <a:lnTo>
                    <a:pt x="6811" y="23117"/>
                  </a:lnTo>
                  <a:lnTo>
                    <a:pt x="6763" y="23069"/>
                  </a:lnTo>
                  <a:close/>
                  <a:moveTo>
                    <a:pt x="5942" y="0"/>
                  </a:moveTo>
                  <a:cubicBezTo>
                    <a:pt x="5910" y="0"/>
                    <a:pt x="5878" y="6"/>
                    <a:pt x="5847" y="19"/>
                  </a:cubicBezTo>
                  <a:cubicBezTo>
                    <a:pt x="5811" y="31"/>
                    <a:pt x="5799" y="43"/>
                    <a:pt x="5775" y="66"/>
                  </a:cubicBezTo>
                  <a:cubicBezTo>
                    <a:pt x="5489" y="185"/>
                    <a:pt x="5275" y="388"/>
                    <a:pt x="5061" y="578"/>
                  </a:cubicBezTo>
                  <a:cubicBezTo>
                    <a:pt x="4811" y="805"/>
                    <a:pt x="4573" y="1055"/>
                    <a:pt x="4334" y="1293"/>
                  </a:cubicBezTo>
                  <a:cubicBezTo>
                    <a:pt x="4073" y="1567"/>
                    <a:pt x="3834" y="1829"/>
                    <a:pt x="3620" y="2114"/>
                  </a:cubicBezTo>
                  <a:cubicBezTo>
                    <a:pt x="3513" y="2269"/>
                    <a:pt x="3394" y="2400"/>
                    <a:pt x="3287" y="2543"/>
                  </a:cubicBezTo>
                  <a:cubicBezTo>
                    <a:pt x="3168" y="2710"/>
                    <a:pt x="3060" y="2864"/>
                    <a:pt x="2953" y="3019"/>
                  </a:cubicBezTo>
                  <a:cubicBezTo>
                    <a:pt x="2739" y="3364"/>
                    <a:pt x="2525" y="3710"/>
                    <a:pt x="2334" y="4067"/>
                  </a:cubicBezTo>
                  <a:cubicBezTo>
                    <a:pt x="2156" y="4412"/>
                    <a:pt x="1977" y="4734"/>
                    <a:pt x="1798" y="5079"/>
                  </a:cubicBezTo>
                  <a:cubicBezTo>
                    <a:pt x="1632" y="5388"/>
                    <a:pt x="1501" y="5722"/>
                    <a:pt x="1370" y="6043"/>
                  </a:cubicBezTo>
                  <a:cubicBezTo>
                    <a:pt x="1215" y="6389"/>
                    <a:pt x="1084" y="6734"/>
                    <a:pt x="953" y="7091"/>
                  </a:cubicBezTo>
                  <a:cubicBezTo>
                    <a:pt x="798" y="7460"/>
                    <a:pt x="679" y="7865"/>
                    <a:pt x="572" y="8246"/>
                  </a:cubicBezTo>
                  <a:cubicBezTo>
                    <a:pt x="489" y="8591"/>
                    <a:pt x="382" y="8937"/>
                    <a:pt x="310" y="9270"/>
                  </a:cubicBezTo>
                  <a:cubicBezTo>
                    <a:pt x="263" y="9472"/>
                    <a:pt x="227" y="9651"/>
                    <a:pt x="191" y="9841"/>
                  </a:cubicBezTo>
                  <a:cubicBezTo>
                    <a:pt x="167" y="10032"/>
                    <a:pt x="132" y="10246"/>
                    <a:pt x="108" y="10437"/>
                  </a:cubicBezTo>
                  <a:cubicBezTo>
                    <a:pt x="72" y="10615"/>
                    <a:pt x="60" y="10794"/>
                    <a:pt x="48" y="10973"/>
                  </a:cubicBezTo>
                  <a:cubicBezTo>
                    <a:pt x="24" y="11139"/>
                    <a:pt x="12" y="11294"/>
                    <a:pt x="12" y="11461"/>
                  </a:cubicBezTo>
                  <a:cubicBezTo>
                    <a:pt x="12" y="11687"/>
                    <a:pt x="1" y="11889"/>
                    <a:pt x="24" y="12127"/>
                  </a:cubicBezTo>
                  <a:lnTo>
                    <a:pt x="24" y="12187"/>
                  </a:lnTo>
                  <a:cubicBezTo>
                    <a:pt x="48" y="12389"/>
                    <a:pt x="48" y="12580"/>
                    <a:pt x="60" y="12770"/>
                  </a:cubicBezTo>
                  <a:cubicBezTo>
                    <a:pt x="84" y="13116"/>
                    <a:pt x="143" y="13461"/>
                    <a:pt x="191" y="13794"/>
                  </a:cubicBezTo>
                  <a:lnTo>
                    <a:pt x="286" y="14378"/>
                  </a:lnTo>
                  <a:cubicBezTo>
                    <a:pt x="322" y="14556"/>
                    <a:pt x="358" y="14747"/>
                    <a:pt x="405" y="14925"/>
                  </a:cubicBezTo>
                  <a:cubicBezTo>
                    <a:pt x="489" y="15342"/>
                    <a:pt x="608" y="15759"/>
                    <a:pt x="727" y="16164"/>
                  </a:cubicBezTo>
                  <a:cubicBezTo>
                    <a:pt x="834" y="16509"/>
                    <a:pt x="941" y="16854"/>
                    <a:pt x="1060" y="17176"/>
                  </a:cubicBezTo>
                  <a:cubicBezTo>
                    <a:pt x="1179" y="17509"/>
                    <a:pt x="1310" y="17819"/>
                    <a:pt x="1441" y="18128"/>
                  </a:cubicBezTo>
                  <a:cubicBezTo>
                    <a:pt x="1596" y="18473"/>
                    <a:pt x="1751" y="18795"/>
                    <a:pt x="1929" y="19140"/>
                  </a:cubicBezTo>
                  <a:cubicBezTo>
                    <a:pt x="2132" y="19509"/>
                    <a:pt x="2346" y="19866"/>
                    <a:pt x="2572" y="20224"/>
                  </a:cubicBezTo>
                  <a:cubicBezTo>
                    <a:pt x="2763" y="20521"/>
                    <a:pt x="2965" y="20819"/>
                    <a:pt x="3180" y="21105"/>
                  </a:cubicBezTo>
                  <a:lnTo>
                    <a:pt x="3894" y="21950"/>
                  </a:lnTo>
                  <a:cubicBezTo>
                    <a:pt x="4144" y="22248"/>
                    <a:pt x="4418" y="22545"/>
                    <a:pt x="4704" y="22831"/>
                  </a:cubicBezTo>
                  <a:cubicBezTo>
                    <a:pt x="4835" y="22950"/>
                    <a:pt x="4954" y="23069"/>
                    <a:pt x="5073" y="23200"/>
                  </a:cubicBezTo>
                  <a:cubicBezTo>
                    <a:pt x="5192" y="23319"/>
                    <a:pt x="5311" y="23462"/>
                    <a:pt x="5430" y="23581"/>
                  </a:cubicBezTo>
                  <a:cubicBezTo>
                    <a:pt x="5680" y="23831"/>
                    <a:pt x="5954" y="24057"/>
                    <a:pt x="6251" y="24260"/>
                  </a:cubicBezTo>
                  <a:cubicBezTo>
                    <a:pt x="6382" y="24355"/>
                    <a:pt x="6501" y="24438"/>
                    <a:pt x="6632" y="24534"/>
                  </a:cubicBezTo>
                  <a:cubicBezTo>
                    <a:pt x="6775" y="24617"/>
                    <a:pt x="6894" y="24712"/>
                    <a:pt x="7037" y="24736"/>
                  </a:cubicBezTo>
                  <a:cubicBezTo>
                    <a:pt x="7065" y="24741"/>
                    <a:pt x="7093" y="24744"/>
                    <a:pt x="7120" y="24744"/>
                  </a:cubicBezTo>
                  <a:cubicBezTo>
                    <a:pt x="7396" y="24744"/>
                    <a:pt x="7630" y="24483"/>
                    <a:pt x="7609" y="24212"/>
                  </a:cubicBezTo>
                  <a:cubicBezTo>
                    <a:pt x="7585" y="24081"/>
                    <a:pt x="7525" y="23962"/>
                    <a:pt x="7454" y="23855"/>
                  </a:cubicBezTo>
                  <a:cubicBezTo>
                    <a:pt x="7406" y="23784"/>
                    <a:pt x="7359" y="23712"/>
                    <a:pt x="7311" y="23641"/>
                  </a:cubicBezTo>
                  <a:cubicBezTo>
                    <a:pt x="7156" y="23438"/>
                    <a:pt x="6990" y="23260"/>
                    <a:pt x="6823" y="23081"/>
                  </a:cubicBezTo>
                  <a:cubicBezTo>
                    <a:pt x="6609" y="22843"/>
                    <a:pt x="6370" y="22605"/>
                    <a:pt x="6132" y="22367"/>
                  </a:cubicBezTo>
                  <a:cubicBezTo>
                    <a:pt x="5966" y="22212"/>
                    <a:pt x="5799" y="22057"/>
                    <a:pt x="5632" y="21891"/>
                  </a:cubicBezTo>
                  <a:cubicBezTo>
                    <a:pt x="5573" y="21819"/>
                    <a:pt x="5513" y="21760"/>
                    <a:pt x="5454" y="21688"/>
                  </a:cubicBezTo>
                  <a:cubicBezTo>
                    <a:pt x="5239" y="21414"/>
                    <a:pt x="5001" y="21152"/>
                    <a:pt x="4787" y="20867"/>
                  </a:cubicBezTo>
                  <a:cubicBezTo>
                    <a:pt x="4668" y="20700"/>
                    <a:pt x="4549" y="20521"/>
                    <a:pt x="4430" y="20367"/>
                  </a:cubicBezTo>
                  <a:cubicBezTo>
                    <a:pt x="4346" y="20224"/>
                    <a:pt x="4263" y="20081"/>
                    <a:pt x="4180" y="19950"/>
                  </a:cubicBezTo>
                  <a:cubicBezTo>
                    <a:pt x="3989" y="19652"/>
                    <a:pt x="3811" y="19354"/>
                    <a:pt x="3632" y="19057"/>
                  </a:cubicBezTo>
                  <a:cubicBezTo>
                    <a:pt x="3465" y="18759"/>
                    <a:pt x="3287" y="18462"/>
                    <a:pt x="3120" y="18164"/>
                  </a:cubicBezTo>
                  <a:cubicBezTo>
                    <a:pt x="2870" y="17688"/>
                    <a:pt x="2620" y="17188"/>
                    <a:pt x="2418" y="16687"/>
                  </a:cubicBezTo>
                  <a:cubicBezTo>
                    <a:pt x="2298" y="16390"/>
                    <a:pt x="2203" y="16092"/>
                    <a:pt x="2108" y="15795"/>
                  </a:cubicBezTo>
                  <a:cubicBezTo>
                    <a:pt x="2037" y="15544"/>
                    <a:pt x="1977" y="15306"/>
                    <a:pt x="1917" y="15044"/>
                  </a:cubicBezTo>
                  <a:cubicBezTo>
                    <a:pt x="1858" y="14842"/>
                    <a:pt x="1810" y="14616"/>
                    <a:pt x="1787" y="14390"/>
                  </a:cubicBezTo>
                  <a:cubicBezTo>
                    <a:pt x="1739" y="14128"/>
                    <a:pt x="1679" y="13842"/>
                    <a:pt x="1667" y="13580"/>
                  </a:cubicBezTo>
                  <a:cubicBezTo>
                    <a:pt x="1656" y="13306"/>
                    <a:pt x="1620" y="13020"/>
                    <a:pt x="1620" y="12758"/>
                  </a:cubicBezTo>
                  <a:cubicBezTo>
                    <a:pt x="1620" y="12532"/>
                    <a:pt x="1632" y="12330"/>
                    <a:pt x="1632" y="12104"/>
                  </a:cubicBezTo>
                  <a:cubicBezTo>
                    <a:pt x="1632" y="11973"/>
                    <a:pt x="1632" y="11854"/>
                    <a:pt x="1656" y="11711"/>
                  </a:cubicBezTo>
                  <a:cubicBezTo>
                    <a:pt x="1667" y="11556"/>
                    <a:pt x="1667" y="11389"/>
                    <a:pt x="1691" y="11234"/>
                  </a:cubicBezTo>
                  <a:cubicBezTo>
                    <a:pt x="1739" y="10937"/>
                    <a:pt x="1798" y="10663"/>
                    <a:pt x="1858" y="10365"/>
                  </a:cubicBezTo>
                  <a:cubicBezTo>
                    <a:pt x="1917" y="10068"/>
                    <a:pt x="1977" y="9746"/>
                    <a:pt x="2048" y="9449"/>
                  </a:cubicBezTo>
                  <a:cubicBezTo>
                    <a:pt x="2084" y="9306"/>
                    <a:pt x="2108" y="9139"/>
                    <a:pt x="2156" y="8996"/>
                  </a:cubicBezTo>
                  <a:lnTo>
                    <a:pt x="2251" y="8675"/>
                  </a:lnTo>
                  <a:cubicBezTo>
                    <a:pt x="2322" y="8484"/>
                    <a:pt x="2382" y="8294"/>
                    <a:pt x="2441" y="8103"/>
                  </a:cubicBezTo>
                  <a:cubicBezTo>
                    <a:pt x="2560" y="7746"/>
                    <a:pt x="2679" y="7365"/>
                    <a:pt x="2799" y="7008"/>
                  </a:cubicBezTo>
                  <a:cubicBezTo>
                    <a:pt x="2918" y="6698"/>
                    <a:pt x="3049" y="6389"/>
                    <a:pt x="3180" y="6079"/>
                  </a:cubicBezTo>
                  <a:cubicBezTo>
                    <a:pt x="3477" y="5424"/>
                    <a:pt x="3763" y="4746"/>
                    <a:pt x="4108" y="4115"/>
                  </a:cubicBezTo>
                  <a:cubicBezTo>
                    <a:pt x="4454" y="3472"/>
                    <a:pt x="4811" y="2829"/>
                    <a:pt x="5168" y="2186"/>
                  </a:cubicBezTo>
                  <a:cubicBezTo>
                    <a:pt x="5323" y="1888"/>
                    <a:pt x="5501" y="1590"/>
                    <a:pt x="5668" y="1293"/>
                  </a:cubicBezTo>
                  <a:cubicBezTo>
                    <a:pt x="5823" y="1043"/>
                    <a:pt x="5966" y="781"/>
                    <a:pt x="6120" y="507"/>
                  </a:cubicBezTo>
                  <a:lnTo>
                    <a:pt x="6156" y="459"/>
                  </a:lnTo>
                  <a:cubicBezTo>
                    <a:pt x="6251" y="364"/>
                    <a:pt x="6251" y="221"/>
                    <a:pt x="6168" y="126"/>
                  </a:cubicBezTo>
                  <a:cubicBezTo>
                    <a:pt x="6115" y="47"/>
                    <a:pt x="6030" y="0"/>
                    <a:pt x="5942"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2"/>
            <p:cNvSpPr/>
            <p:nvPr/>
          </p:nvSpPr>
          <p:spPr>
            <a:xfrm>
              <a:off x="2460425" y="2766850"/>
              <a:ext cx="117875" cy="177225"/>
            </a:xfrm>
            <a:custGeom>
              <a:rect b="b" l="l" r="r" t="t"/>
              <a:pathLst>
                <a:path extrusionOk="0" h="7089" w="4715">
                  <a:moveTo>
                    <a:pt x="4358" y="0"/>
                  </a:moveTo>
                  <a:cubicBezTo>
                    <a:pt x="4203" y="0"/>
                    <a:pt x="4036" y="95"/>
                    <a:pt x="3905" y="202"/>
                  </a:cubicBezTo>
                  <a:cubicBezTo>
                    <a:pt x="3786" y="298"/>
                    <a:pt x="3643" y="405"/>
                    <a:pt x="3524" y="524"/>
                  </a:cubicBezTo>
                  <a:cubicBezTo>
                    <a:pt x="3429" y="631"/>
                    <a:pt x="3322" y="738"/>
                    <a:pt x="3227" y="833"/>
                  </a:cubicBezTo>
                  <a:cubicBezTo>
                    <a:pt x="3131" y="953"/>
                    <a:pt x="3024" y="1072"/>
                    <a:pt x="2929" y="1191"/>
                  </a:cubicBezTo>
                  <a:cubicBezTo>
                    <a:pt x="2750" y="1429"/>
                    <a:pt x="2596" y="1667"/>
                    <a:pt x="2441" y="1929"/>
                  </a:cubicBezTo>
                  <a:cubicBezTo>
                    <a:pt x="2298" y="2167"/>
                    <a:pt x="2155" y="2381"/>
                    <a:pt x="2012" y="2619"/>
                  </a:cubicBezTo>
                  <a:lnTo>
                    <a:pt x="1524" y="3429"/>
                  </a:lnTo>
                  <a:cubicBezTo>
                    <a:pt x="1381" y="3679"/>
                    <a:pt x="1238" y="3929"/>
                    <a:pt x="1107" y="4191"/>
                  </a:cubicBezTo>
                  <a:cubicBezTo>
                    <a:pt x="964" y="4441"/>
                    <a:pt x="845" y="4691"/>
                    <a:pt x="726" y="4965"/>
                  </a:cubicBezTo>
                  <a:cubicBezTo>
                    <a:pt x="619" y="5227"/>
                    <a:pt x="500" y="5501"/>
                    <a:pt x="393" y="5775"/>
                  </a:cubicBezTo>
                  <a:cubicBezTo>
                    <a:pt x="274" y="6060"/>
                    <a:pt x="155" y="6358"/>
                    <a:pt x="36" y="6644"/>
                  </a:cubicBezTo>
                  <a:cubicBezTo>
                    <a:pt x="24" y="6691"/>
                    <a:pt x="0" y="6727"/>
                    <a:pt x="0" y="6763"/>
                  </a:cubicBezTo>
                  <a:cubicBezTo>
                    <a:pt x="0" y="6882"/>
                    <a:pt x="72" y="7001"/>
                    <a:pt x="191" y="7060"/>
                  </a:cubicBezTo>
                  <a:cubicBezTo>
                    <a:pt x="234" y="7079"/>
                    <a:pt x="279" y="7088"/>
                    <a:pt x="322" y="7088"/>
                  </a:cubicBezTo>
                  <a:cubicBezTo>
                    <a:pt x="443" y="7088"/>
                    <a:pt x="555" y="7017"/>
                    <a:pt x="607" y="6894"/>
                  </a:cubicBezTo>
                  <a:cubicBezTo>
                    <a:pt x="750" y="6608"/>
                    <a:pt x="893" y="6346"/>
                    <a:pt x="1024" y="6060"/>
                  </a:cubicBezTo>
                  <a:lnTo>
                    <a:pt x="1381" y="5298"/>
                  </a:lnTo>
                  <a:cubicBezTo>
                    <a:pt x="1619" y="4786"/>
                    <a:pt x="1881" y="4274"/>
                    <a:pt x="2143" y="3774"/>
                  </a:cubicBezTo>
                  <a:cubicBezTo>
                    <a:pt x="2298" y="3500"/>
                    <a:pt x="2441" y="3250"/>
                    <a:pt x="2596" y="3000"/>
                  </a:cubicBezTo>
                  <a:cubicBezTo>
                    <a:pt x="2727" y="2774"/>
                    <a:pt x="2858" y="2536"/>
                    <a:pt x="2989" y="2310"/>
                  </a:cubicBezTo>
                  <a:cubicBezTo>
                    <a:pt x="3191" y="2012"/>
                    <a:pt x="3381" y="1715"/>
                    <a:pt x="3584" y="1417"/>
                  </a:cubicBezTo>
                  <a:cubicBezTo>
                    <a:pt x="3691" y="1286"/>
                    <a:pt x="3798" y="1131"/>
                    <a:pt x="3917" y="1000"/>
                  </a:cubicBezTo>
                  <a:cubicBezTo>
                    <a:pt x="4048" y="833"/>
                    <a:pt x="4179" y="679"/>
                    <a:pt x="4334" y="524"/>
                  </a:cubicBezTo>
                  <a:cubicBezTo>
                    <a:pt x="4358" y="500"/>
                    <a:pt x="4393" y="464"/>
                    <a:pt x="4417" y="452"/>
                  </a:cubicBezTo>
                  <a:cubicBezTo>
                    <a:pt x="4441" y="441"/>
                    <a:pt x="4441" y="441"/>
                    <a:pt x="4453" y="441"/>
                  </a:cubicBezTo>
                  <a:cubicBezTo>
                    <a:pt x="4465" y="464"/>
                    <a:pt x="4501" y="500"/>
                    <a:pt x="4536" y="500"/>
                  </a:cubicBezTo>
                  <a:cubicBezTo>
                    <a:pt x="4544" y="501"/>
                    <a:pt x="4552" y="502"/>
                    <a:pt x="4560" y="502"/>
                  </a:cubicBezTo>
                  <a:cubicBezTo>
                    <a:pt x="4643" y="502"/>
                    <a:pt x="4704" y="444"/>
                    <a:pt x="4715" y="357"/>
                  </a:cubicBezTo>
                  <a:cubicBezTo>
                    <a:pt x="4715" y="322"/>
                    <a:pt x="4703" y="274"/>
                    <a:pt x="4691" y="226"/>
                  </a:cubicBezTo>
                  <a:cubicBezTo>
                    <a:pt x="4655" y="83"/>
                    <a:pt x="4513" y="0"/>
                    <a:pt x="4358"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2"/>
            <p:cNvSpPr/>
            <p:nvPr/>
          </p:nvSpPr>
          <p:spPr>
            <a:xfrm>
              <a:off x="2393450" y="3071925"/>
              <a:ext cx="51500" cy="24300"/>
            </a:xfrm>
            <a:custGeom>
              <a:rect b="b" l="l" r="r" t="t"/>
              <a:pathLst>
                <a:path extrusionOk="0" h="972" w="2060">
                  <a:moveTo>
                    <a:pt x="465" y="1"/>
                  </a:moveTo>
                  <a:cubicBezTo>
                    <a:pt x="393" y="1"/>
                    <a:pt x="334" y="37"/>
                    <a:pt x="262" y="49"/>
                  </a:cubicBezTo>
                  <a:cubicBezTo>
                    <a:pt x="119" y="84"/>
                    <a:pt x="24" y="215"/>
                    <a:pt x="0" y="346"/>
                  </a:cubicBezTo>
                  <a:cubicBezTo>
                    <a:pt x="0" y="382"/>
                    <a:pt x="0" y="394"/>
                    <a:pt x="36" y="430"/>
                  </a:cubicBezTo>
                  <a:cubicBezTo>
                    <a:pt x="36" y="513"/>
                    <a:pt x="60" y="584"/>
                    <a:pt x="107" y="656"/>
                  </a:cubicBezTo>
                  <a:cubicBezTo>
                    <a:pt x="155" y="751"/>
                    <a:pt x="238" y="811"/>
                    <a:pt x="345" y="834"/>
                  </a:cubicBezTo>
                  <a:cubicBezTo>
                    <a:pt x="405" y="846"/>
                    <a:pt x="476" y="882"/>
                    <a:pt x="560" y="894"/>
                  </a:cubicBezTo>
                  <a:cubicBezTo>
                    <a:pt x="595" y="906"/>
                    <a:pt x="655" y="930"/>
                    <a:pt x="703" y="930"/>
                  </a:cubicBezTo>
                  <a:cubicBezTo>
                    <a:pt x="810" y="942"/>
                    <a:pt x="917" y="953"/>
                    <a:pt x="1036" y="953"/>
                  </a:cubicBezTo>
                  <a:cubicBezTo>
                    <a:pt x="1101" y="965"/>
                    <a:pt x="1170" y="971"/>
                    <a:pt x="1240" y="971"/>
                  </a:cubicBezTo>
                  <a:cubicBezTo>
                    <a:pt x="1310" y="971"/>
                    <a:pt x="1381" y="965"/>
                    <a:pt x="1453" y="953"/>
                  </a:cubicBezTo>
                  <a:cubicBezTo>
                    <a:pt x="1560" y="953"/>
                    <a:pt x="1703" y="942"/>
                    <a:pt x="1822" y="894"/>
                  </a:cubicBezTo>
                  <a:cubicBezTo>
                    <a:pt x="1965" y="834"/>
                    <a:pt x="2060" y="703"/>
                    <a:pt x="2048" y="537"/>
                  </a:cubicBezTo>
                  <a:lnTo>
                    <a:pt x="2048" y="513"/>
                  </a:lnTo>
                  <a:lnTo>
                    <a:pt x="2048" y="441"/>
                  </a:lnTo>
                  <a:cubicBezTo>
                    <a:pt x="2048" y="322"/>
                    <a:pt x="1905" y="263"/>
                    <a:pt x="1822" y="227"/>
                  </a:cubicBezTo>
                  <a:cubicBezTo>
                    <a:pt x="1750" y="203"/>
                    <a:pt x="1667" y="180"/>
                    <a:pt x="1596" y="156"/>
                  </a:cubicBezTo>
                  <a:cubicBezTo>
                    <a:pt x="1477" y="108"/>
                    <a:pt x="1346" y="84"/>
                    <a:pt x="1227" y="60"/>
                  </a:cubicBezTo>
                  <a:cubicBezTo>
                    <a:pt x="1096" y="49"/>
                    <a:pt x="965" y="25"/>
                    <a:pt x="834" y="25"/>
                  </a:cubicBezTo>
                  <a:cubicBezTo>
                    <a:pt x="750" y="1"/>
                    <a:pt x="655" y="1"/>
                    <a:pt x="572"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2"/>
            <p:cNvSpPr/>
            <p:nvPr/>
          </p:nvSpPr>
          <p:spPr>
            <a:xfrm>
              <a:off x="2432125" y="2909300"/>
              <a:ext cx="47075" cy="27375"/>
            </a:xfrm>
            <a:custGeom>
              <a:rect b="b" l="l" r="r" t="t"/>
              <a:pathLst>
                <a:path extrusionOk="0" h="1095" w="1883">
                  <a:moveTo>
                    <a:pt x="371" y="0"/>
                  </a:moveTo>
                  <a:cubicBezTo>
                    <a:pt x="317" y="0"/>
                    <a:pt x="269" y="9"/>
                    <a:pt x="227" y="17"/>
                  </a:cubicBezTo>
                  <a:cubicBezTo>
                    <a:pt x="168" y="41"/>
                    <a:pt x="120" y="77"/>
                    <a:pt x="84" y="124"/>
                  </a:cubicBezTo>
                  <a:cubicBezTo>
                    <a:pt x="13" y="184"/>
                    <a:pt x="1" y="255"/>
                    <a:pt x="25" y="362"/>
                  </a:cubicBezTo>
                  <a:cubicBezTo>
                    <a:pt x="25" y="434"/>
                    <a:pt x="37" y="517"/>
                    <a:pt x="84" y="577"/>
                  </a:cubicBezTo>
                  <a:cubicBezTo>
                    <a:pt x="144" y="648"/>
                    <a:pt x="227" y="720"/>
                    <a:pt x="322" y="767"/>
                  </a:cubicBezTo>
                  <a:cubicBezTo>
                    <a:pt x="334" y="779"/>
                    <a:pt x="358" y="791"/>
                    <a:pt x="394" y="815"/>
                  </a:cubicBezTo>
                  <a:cubicBezTo>
                    <a:pt x="465" y="839"/>
                    <a:pt x="537" y="874"/>
                    <a:pt x="620" y="886"/>
                  </a:cubicBezTo>
                  <a:cubicBezTo>
                    <a:pt x="715" y="910"/>
                    <a:pt x="823" y="946"/>
                    <a:pt x="930" y="958"/>
                  </a:cubicBezTo>
                  <a:cubicBezTo>
                    <a:pt x="977" y="958"/>
                    <a:pt x="1001" y="970"/>
                    <a:pt x="1049" y="970"/>
                  </a:cubicBezTo>
                  <a:cubicBezTo>
                    <a:pt x="1120" y="993"/>
                    <a:pt x="1192" y="1017"/>
                    <a:pt x="1275" y="1029"/>
                  </a:cubicBezTo>
                  <a:cubicBezTo>
                    <a:pt x="1358" y="1065"/>
                    <a:pt x="1454" y="1077"/>
                    <a:pt x="1537" y="1089"/>
                  </a:cubicBezTo>
                  <a:cubicBezTo>
                    <a:pt x="1556" y="1093"/>
                    <a:pt x="1574" y="1095"/>
                    <a:pt x="1593" y="1095"/>
                  </a:cubicBezTo>
                  <a:cubicBezTo>
                    <a:pt x="1727" y="1095"/>
                    <a:pt x="1851" y="985"/>
                    <a:pt x="1882" y="839"/>
                  </a:cubicBezTo>
                  <a:cubicBezTo>
                    <a:pt x="1882" y="767"/>
                    <a:pt x="1858" y="672"/>
                    <a:pt x="1823" y="612"/>
                  </a:cubicBezTo>
                  <a:cubicBezTo>
                    <a:pt x="1787" y="577"/>
                    <a:pt x="1751" y="541"/>
                    <a:pt x="1704" y="517"/>
                  </a:cubicBezTo>
                  <a:cubicBezTo>
                    <a:pt x="1608" y="469"/>
                    <a:pt x="1525" y="410"/>
                    <a:pt x="1430" y="362"/>
                  </a:cubicBezTo>
                  <a:cubicBezTo>
                    <a:pt x="1346" y="315"/>
                    <a:pt x="1239" y="291"/>
                    <a:pt x="1156" y="255"/>
                  </a:cubicBezTo>
                  <a:cubicBezTo>
                    <a:pt x="1120" y="255"/>
                    <a:pt x="1073" y="243"/>
                    <a:pt x="1049" y="231"/>
                  </a:cubicBezTo>
                  <a:cubicBezTo>
                    <a:pt x="977" y="184"/>
                    <a:pt x="918" y="160"/>
                    <a:pt x="834" y="124"/>
                  </a:cubicBezTo>
                  <a:cubicBezTo>
                    <a:pt x="763" y="88"/>
                    <a:pt x="692" y="65"/>
                    <a:pt x="620" y="53"/>
                  </a:cubicBezTo>
                  <a:cubicBezTo>
                    <a:pt x="561" y="17"/>
                    <a:pt x="501" y="5"/>
                    <a:pt x="442" y="5"/>
                  </a:cubicBezTo>
                  <a:cubicBezTo>
                    <a:pt x="417" y="2"/>
                    <a:pt x="394" y="0"/>
                    <a:pt x="371"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2"/>
            <p:cNvSpPr/>
            <p:nvPr/>
          </p:nvSpPr>
          <p:spPr>
            <a:xfrm>
              <a:off x="2488700" y="2793150"/>
              <a:ext cx="47050" cy="38600"/>
            </a:xfrm>
            <a:custGeom>
              <a:rect b="b" l="l" r="r" t="t"/>
              <a:pathLst>
                <a:path extrusionOk="0" h="1544" w="1882">
                  <a:moveTo>
                    <a:pt x="420" y="0"/>
                  </a:moveTo>
                  <a:cubicBezTo>
                    <a:pt x="298" y="0"/>
                    <a:pt x="177" y="64"/>
                    <a:pt x="95" y="162"/>
                  </a:cubicBezTo>
                  <a:cubicBezTo>
                    <a:pt x="36" y="234"/>
                    <a:pt x="0" y="341"/>
                    <a:pt x="0" y="413"/>
                  </a:cubicBezTo>
                  <a:lnTo>
                    <a:pt x="0" y="460"/>
                  </a:lnTo>
                  <a:cubicBezTo>
                    <a:pt x="0" y="532"/>
                    <a:pt x="36" y="603"/>
                    <a:pt x="84" y="663"/>
                  </a:cubicBezTo>
                  <a:cubicBezTo>
                    <a:pt x="119" y="758"/>
                    <a:pt x="214" y="817"/>
                    <a:pt x="286" y="877"/>
                  </a:cubicBezTo>
                  <a:lnTo>
                    <a:pt x="417" y="960"/>
                  </a:lnTo>
                  <a:cubicBezTo>
                    <a:pt x="512" y="1020"/>
                    <a:pt x="584" y="1067"/>
                    <a:pt x="679" y="1115"/>
                  </a:cubicBezTo>
                  <a:cubicBezTo>
                    <a:pt x="715" y="1139"/>
                    <a:pt x="750" y="1151"/>
                    <a:pt x="774" y="1186"/>
                  </a:cubicBezTo>
                  <a:cubicBezTo>
                    <a:pt x="929" y="1294"/>
                    <a:pt x="1072" y="1365"/>
                    <a:pt x="1227" y="1436"/>
                  </a:cubicBezTo>
                  <a:lnTo>
                    <a:pt x="1274" y="1484"/>
                  </a:lnTo>
                  <a:cubicBezTo>
                    <a:pt x="1322" y="1532"/>
                    <a:pt x="1405" y="1544"/>
                    <a:pt x="1477" y="1544"/>
                  </a:cubicBezTo>
                  <a:lnTo>
                    <a:pt x="1548" y="1544"/>
                  </a:lnTo>
                  <a:cubicBezTo>
                    <a:pt x="1643" y="1532"/>
                    <a:pt x="1727" y="1484"/>
                    <a:pt x="1786" y="1413"/>
                  </a:cubicBezTo>
                  <a:cubicBezTo>
                    <a:pt x="1846" y="1329"/>
                    <a:pt x="1881" y="1246"/>
                    <a:pt x="1869" y="1151"/>
                  </a:cubicBezTo>
                  <a:cubicBezTo>
                    <a:pt x="1846" y="1067"/>
                    <a:pt x="1810" y="972"/>
                    <a:pt x="1727" y="913"/>
                  </a:cubicBezTo>
                  <a:cubicBezTo>
                    <a:pt x="1643" y="841"/>
                    <a:pt x="1572" y="758"/>
                    <a:pt x="1488" y="674"/>
                  </a:cubicBezTo>
                  <a:cubicBezTo>
                    <a:pt x="1417" y="603"/>
                    <a:pt x="1346" y="532"/>
                    <a:pt x="1250" y="472"/>
                  </a:cubicBezTo>
                  <a:cubicBezTo>
                    <a:pt x="1167" y="413"/>
                    <a:pt x="1084" y="353"/>
                    <a:pt x="1000" y="293"/>
                  </a:cubicBezTo>
                  <a:cubicBezTo>
                    <a:pt x="869" y="198"/>
                    <a:pt x="726" y="115"/>
                    <a:pt x="584" y="43"/>
                  </a:cubicBezTo>
                  <a:cubicBezTo>
                    <a:pt x="531" y="14"/>
                    <a:pt x="475" y="0"/>
                    <a:pt x="420"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2"/>
            <p:cNvSpPr/>
            <p:nvPr/>
          </p:nvSpPr>
          <p:spPr>
            <a:xfrm>
              <a:off x="2437500" y="3226500"/>
              <a:ext cx="52100" cy="36250"/>
            </a:xfrm>
            <a:custGeom>
              <a:rect b="b" l="l" r="r" t="t"/>
              <a:pathLst>
                <a:path extrusionOk="0" h="1450" w="2084">
                  <a:moveTo>
                    <a:pt x="1695" y="0"/>
                  </a:moveTo>
                  <a:cubicBezTo>
                    <a:pt x="1661" y="0"/>
                    <a:pt x="1625" y="3"/>
                    <a:pt x="1584" y="9"/>
                  </a:cubicBezTo>
                  <a:lnTo>
                    <a:pt x="1405" y="57"/>
                  </a:lnTo>
                  <a:cubicBezTo>
                    <a:pt x="1334" y="81"/>
                    <a:pt x="1250" y="116"/>
                    <a:pt x="1167" y="164"/>
                  </a:cubicBezTo>
                  <a:cubicBezTo>
                    <a:pt x="1072" y="212"/>
                    <a:pt x="965" y="271"/>
                    <a:pt x="869" y="319"/>
                  </a:cubicBezTo>
                  <a:cubicBezTo>
                    <a:pt x="727" y="414"/>
                    <a:pt x="596" y="521"/>
                    <a:pt x="453" y="616"/>
                  </a:cubicBezTo>
                  <a:cubicBezTo>
                    <a:pt x="441" y="640"/>
                    <a:pt x="429" y="640"/>
                    <a:pt x="417" y="652"/>
                  </a:cubicBezTo>
                  <a:lnTo>
                    <a:pt x="286" y="747"/>
                  </a:lnTo>
                  <a:cubicBezTo>
                    <a:pt x="215" y="783"/>
                    <a:pt x="155" y="831"/>
                    <a:pt x="96" y="890"/>
                  </a:cubicBezTo>
                  <a:cubicBezTo>
                    <a:pt x="24" y="950"/>
                    <a:pt x="0" y="1045"/>
                    <a:pt x="12" y="1128"/>
                  </a:cubicBezTo>
                  <a:cubicBezTo>
                    <a:pt x="12" y="1188"/>
                    <a:pt x="24" y="1247"/>
                    <a:pt x="60" y="1295"/>
                  </a:cubicBezTo>
                  <a:cubicBezTo>
                    <a:pt x="119" y="1390"/>
                    <a:pt x="227" y="1450"/>
                    <a:pt x="346" y="1450"/>
                  </a:cubicBezTo>
                  <a:cubicBezTo>
                    <a:pt x="417" y="1450"/>
                    <a:pt x="500" y="1426"/>
                    <a:pt x="596" y="1390"/>
                  </a:cubicBezTo>
                  <a:cubicBezTo>
                    <a:pt x="667" y="1366"/>
                    <a:pt x="727" y="1355"/>
                    <a:pt x="798" y="1319"/>
                  </a:cubicBezTo>
                  <a:cubicBezTo>
                    <a:pt x="941" y="1271"/>
                    <a:pt x="1084" y="1212"/>
                    <a:pt x="1215" y="1152"/>
                  </a:cubicBezTo>
                  <a:cubicBezTo>
                    <a:pt x="1346" y="1093"/>
                    <a:pt x="1489" y="1021"/>
                    <a:pt x="1608" y="950"/>
                  </a:cubicBezTo>
                  <a:cubicBezTo>
                    <a:pt x="1679" y="890"/>
                    <a:pt x="1751" y="843"/>
                    <a:pt x="1834" y="783"/>
                  </a:cubicBezTo>
                  <a:cubicBezTo>
                    <a:pt x="1881" y="759"/>
                    <a:pt x="1917" y="712"/>
                    <a:pt x="1965" y="664"/>
                  </a:cubicBezTo>
                  <a:cubicBezTo>
                    <a:pt x="2036" y="581"/>
                    <a:pt x="2084" y="485"/>
                    <a:pt x="2084" y="378"/>
                  </a:cubicBezTo>
                  <a:cubicBezTo>
                    <a:pt x="2084" y="307"/>
                    <a:pt x="2072" y="247"/>
                    <a:pt x="2036" y="188"/>
                  </a:cubicBezTo>
                  <a:cubicBezTo>
                    <a:pt x="1977" y="104"/>
                    <a:pt x="1905" y="45"/>
                    <a:pt x="1798" y="9"/>
                  </a:cubicBezTo>
                  <a:cubicBezTo>
                    <a:pt x="1762" y="3"/>
                    <a:pt x="1730" y="0"/>
                    <a:pt x="1695"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2"/>
            <p:cNvSpPr/>
            <p:nvPr/>
          </p:nvSpPr>
          <p:spPr>
            <a:xfrm>
              <a:off x="2503275" y="3319150"/>
              <a:ext cx="47050" cy="42125"/>
            </a:xfrm>
            <a:custGeom>
              <a:rect b="b" l="l" r="r" t="t"/>
              <a:pathLst>
                <a:path extrusionOk="0" h="1685" w="1882">
                  <a:moveTo>
                    <a:pt x="1511" y="1"/>
                  </a:moveTo>
                  <a:cubicBezTo>
                    <a:pt x="1454" y="1"/>
                    <a:pt x="1396" y="14"/>
                    <a:pt x="1346" y="42"/>
                  </a:cubicBezTo>
                  <a:cubicBezTo>
                    <a:pt x="1251" y="89"/>
                    <a:pt x="1167" y="137"/>
                    <a:pt x="1084" y="173"/>
                  </a:cubicBezTo>
                  <a:cubicBezTo>
                    <a:pt x="989" y="256"/>
                    <a:pt x="870" y="327"/>
                    <a:pt x="763" y="411"/>
                  </a:cubicBezTo>
                  <a:cubicBezTo>
                    <a:pt x="727" y="435"/>
                    <a:pt x="715" y="447"/>
                    <a:pt x="703" y="458"/>
                  </a:cubicBezTo>
                  <a:cubicBezTo>
                    <a:pt x="691" y="458"/>
                    <a:pt x="691" y="470"/>
                    <a:pt x="667" y="470"/>
                  </a:cubicBezTo>
                  <a:cubicBezTo>
                    <a:pt x="560" y="530"/>
                    <a:pt x="465" y="613"/>
                    <a:pt x="358" y="685"/>
                  </a:cubicBezTo>
                  <a:cubicBezTo>
                    <a:pt x="251" y="756"/>
                    <a:pt x="132" y="863"/>
                    <a:pt x="72" y="982"/>
                  </a:cubicBezTo>
                  <a:cubicBezTo>
                    <a:pt x="48" y="1054"/>
                    <a:pt x="12" y="1149"/>
                    <a:pt x="1" y="1232"/>
                  </a:cubicBezTo>
                  <a:cubicBezTo>
                    <a:pt x="1" y="1268"/>
                    <a:pt x="1" y="1292"/>
                    <a:pt x="12" y="1340"/>
                  </a:cubicBezTo>
                  <a:cubicBezTo>
                    <a:pt x="48" y="1411"/>
                    <a:pt x="72" y="1470"/>
                    <a:pt x="132" y="1530"/>
                  </a:cubicBezTo>
                  <a:cubicBezTo>
                    <a:pt x="167" y="1566"/>
                    <a:pt x="191" y="1578"/>
                    <a:pt x="227" y="1601"/>
                  </a:cubicBezTo>
                  <a:cubicBezTo>
                    <a:pt x="310" y="1649"/>
                    <a:pt x="370" y="1685"/>
                    <a:pt x="477" y="1685"/>
                  </a:cubicBezTo>
                  <a:cubicBezTo>
                    <a:pt x="524" y="1685"/>
                    <a:pt x="584" y="1661"/>
                    <a:pt x="620" y="1649"/>
                  </a:cubicBezTo>
                  <a:cubicBezTo>
                    <a:pt x="703" y="1637"/>
                    <a:pt x="786" y="1578"/>
                    <a:pt x="858" y="1530"/>
                  </a:cubicBezTo>
                  <a:cubicBezTo>
                    <a:pt x="941" y="1470"/>
                    <a:pt x="1013" y="1423"/>
                    <a:pt x="1084" y="1363"/>
                  </a:cubicBezTo>
                  <a:cubicBezTo>
                    <a:pt x="1179" y="1292"/>
                    <a:pt x="1263" y="1220"/>
                    <a:pt x="1334" y="1149"/>
                  </a:cubicBezTo>
                  <a:cubicBezTo>
                    <a:pt x="1465" y="1030"/>
                    <a:pt x="1548" y="911"/>
                    <a:pt x="1656" y="768"/>
                  </a:cubicBezTo>
                  <a:cubicBezTo>
                    <a:pt x="1715" y="697"/>
                    <a:pt x="1763" y="613"/>
                    <a:pt x="1798" y="518"/>
                  </a:cubicBezTo>
                  <a:cubicBezTo>
                    <a:pt x="1882" y="387"/>
                    <a:pt x="1882" y="220"/>
                    <a:pt x="1763" y="101"/>
                  </a:cubicBezTo>
                  <a:cubicBezTo>
                    <a:pt x="1697" y="35"/>
                    <a:pt x="1604" y="1"/>
                    <a:pt x="1511"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2"/>
            <p:cNvSpPr/>
            <p:nvPr/>
          </p:nvSpPr>
          <p:spPr>
            <a:xfrm>
              <a:off x="2847675" y="3073425"/>
              <a:ext cx="68175" cy="25775"/>
            </a:xfrm>
            <a:custGeom>
              <a:rect b="b" l="l" r="r" t="t"/>
              <a:pathLst>
                <a:path extrusionOk="0" h="1031" w="2727">
                  <a:moveTo>
                    <a:pt x="1369" y="0"/>
                  </a:moveTo>
                  <a:cubicBezTo>
                    <a:pt x="1191" y="0"/>
                    <a:pt x="1012" y="24"/>
                    <a:pt x="857" y="48"/>
                  </a:cubicBezTo>
                  <a:cubicBezTo>
                    <a:pt x="774" y="60"/>
                    <a:pt x="714" y="84"/>
                    <a:pt x="643" y="108"/>
                  </a:cubicBezTo>
                  <a:cubicBezTo>
                    <a:pt x="584" y="143"/>
                    <a:pt x="512" y="167"/>
                    <a:pt x="453" y="179"/>
                  </a:cubicBezTo>
                  <a:cubicBezTo>
                    <a:pt x="393" y="203"/>
                    <a:pt x="345" y="227"/>
                    <a:pt x="298" y="274"/>
                  </a:cubicBezTo>
                  <a:cubicBezTo>
                    <a:pt x="258" y="243"/>
                    <a:pt x="213" y="221"/>
                    <a:pt x="170" y="221"/>
                  </a:cubicBezTo>
                  <a:cubicBezTo>
                    <a:pt x="148" y="221"/>
                    <a:pt x="127" y="227"/>
                    <a:pt x="107" y="239"/>
                  </a:cubicBezTo>
                  <a:lnTo>
                    <a:pt x="72" y="286"/>
                  </a:lnTo>
                  <a:cubicBezTo>
                    <a:pt x="36" y="334"/>
                    <a:pt x="24" y="358"/>
                    <a:pt x="0" y="441"/>
                  </a:cubicBezTo>
                  <a:lnTo>
                    <a:pt x="0" y="477"/>
                  </a:lnTo>
                  <a:cubicBezTo>
                    <a:pt x="24" y="536"/>
                    <a:pt x="83" y="572"/>
                    <a:pt x="119" y="596"/>
                  </a:cubicBezTo>
                  <a:cubicBezTo>
                    <a:pt x="143" y="620"/>
                    <a:pt x="167" y="620"/>
                    <a:pt x="179" y="631"/>
                  </a:cubicBezTo>
                  <a:cubicBezTo>
                    <a:pt x="203" y="691"/>
                    <a:pt x="238" y="762"/>
                    <a:pt x="286" y="810"/>
                  </a:cubicBezTo>
                  <a:cubicBezTo>
                    <a:pt x="333" y="858"/>
                    <a:pt x="393" y="882"/>
                    <a:pt x="453" y="893"/>
                  </a:cubicBezTo>
                  <a:cubicBezTo>
                    <a:pt x="524" y="917"/>
                    <a:pt x="595" y="941"/>
                    <a:pt x="679" y="977"/>
                  </a:cubicBezTo>
                  <a:cubicBezTo>
                    <a:pt x="774" y="1001"/>
                    <a:pt x="881" y="1001"/>
                    <a:pt x="988" y="1012"/>
                  </a:cubicBezTo>
                  <a:cubicBezTo>
                    <a:pt x="1054" y="1024"/>
                    <a:pt x="1125" y="1030"/>
                    <a:pt x="1197" y="1030"/>
                  </a:cubicBezTo>
                  <a:cubicBezTo>
                    <a:pt x="1268" y="1030"/>
                    <a:pt x="1340" y="1024"/>
                    <a:pt x="1405" y="1012"/>
                  </a:cubicBezTo>
                  <a:cubicBezTo>
                    <a:pt x="1691" y="1001"/>
                    <a:pt x="1965" y="953"/>
                    <a:pt x="2250" y="917"/>
                  </a:cubicBezTo>
                  <a:cubicBezTo>
                    <a:pt x="2310" y="893"/>
                    <a:pt x="2358" y="893"/>
                    <a:pt x="2405" y="882"/>
                  </a:cubicBezTo>
                  <a:cubicBezTo>
                    <a:pt x="2500" y="858"/>
                    <a:pt x="2596" y="798"/>
                    <a:pt x="2655" y="691"/>
                  </a:cubicBezTo>
                  <a:cubicBezTo>
                    <a:pt x="2715" y="584"/>
                    <a:pt x="2727" y="477"/>
                    <a:pt x="2703" y="381"/>
                  </a:cubicBezTo>
                  <a:cubicBezTo>
                    <a:pt x="2667" y="274"/>
                    <a:pt x="2596" y="179"/>
                    <a:pt x="2500" y="120"/>
                  </a:cubicBezTo>
                  <a:cubicBezTo>
                    <a:pt x="2429" y="84"/>
                    <a:pt x="2369" y="60"/>
                    <a:pt x="2298" y="60"/>
                  </a:cubicBezTo>
                  <a:cubicBezTo>
                    <a:pt x="1988" y="36"/>
                    <a:pt x="1691" y="0"/>
                    <a:pt x="1369"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2"/>
            <p:cNvSpPr/>
            <p:nvPr/>
          </p:nvSpPr>
          <p:spPr>
            <a:xfrm>
              <a:off x="2744675" y="2820600"/>
              <a:ext cx="65200" cy="68075"/>
            </a:xfrm>
            <a:custGeom>
              <a:rect b="b" l="l" r="r" t="t"/>
              <a:pathLst>
                <a:path extrusionOk="0" h="2723" w="2608">
                  <a:moveTo>
                    <a:pt x="2007" y="0"/>
                  </a:moveTo>
                  <a:cubicBezTo>
                    <a:pt x="1899" y="0"/>
                    <a:pt x="1790" y="27"/>
                    <a:pt x="1691" y="77"/>
                  </a:cubicBezTo>
                  <a:cubicBezTo>
                    <a:pt x="1632" y="100"/>
                    <a:pt x="1572" y="160"/>
                    <a:pt x="1513" y="207"/>
                  </a:cubicBezTo>
                  <a:cubicBezTo>
                    <a:pt x="1477" y="231"/>
                    <a:pt x="1453" y="255"/>
                    <a:pt x="1429" y="267"/>
                  </a:cubicBezTo>
                  <a:lnTo>
                    <a:pt x="1310" y="386"/>
                  </a:lnTo>
                  <a:cubicBezTo>
                    <a:pt x="1251" y="446"/>
                    <a:pt x="1191" y="517"/>
                    <a:pt x="1132" y="577"/>
                  </a:cubicBezTo>
                  <a:cubicBezTo>
                    <a:pt x="1013" y="731"/>
                    <a:pt x="894" y="874"/>
                    <a:pt x="774" y="1041"/>
                  </a:cubicBezTo>
                  <a:cubicBezTo>
                    <a:pt x="679" y="1160"/>
                    <a:pt x="572" y="1291"/>
                    <a:pt x="477" y="1422"/>
                  </a:cubicBezTo>
                  <a:cubicBezTo>
                    <a:pt x="405" y="1529"/>
                    <a:pt x="358" y="1648"/>
                    <a:pt x="298" y="1767"/>
                  </a:cubicBezTo>
                  <a:cubicBezTo>
                    <a:pt x="274" y="1827"/>
                    <a:pt x="227" y="1874"/>
                    <a:pt x="203" y="1934"/>
                  </a:cubicBezTo>
                  <a:cubicBezTo>
                    <a:pt x="143" y="2017"/>
                    <a:pt x="60" y="2124"/>
                    <a:pt x="36" y="2232"/>
                  </a:cubicBezTo>
                  <a:cubicBezTo>
                    <a:pt x="24" y="2255"/>
                    <a:pt x="24" y="2291"/>
                    <a:pt x="1" y="2303"/>
                  </a:cubicBezTo>
                  <a:cubicBezTo>
                    <a:pt x="1" y="2529"/>
                    <a:pt x="179" y="2708"/>
                    <a:pt x="417" y="2720"/>
                  </a:cubicBezTo>
                  <a:cubicBezTo>
                    <a:pt x="434" y="2722"/>
                    <a:pt x="450" y="2723"/>
                    <a:pt x="465" y="2723"/>
                  </a:cubicBezTo>
                  <a:cubicBezTo>
                    <a:pt x="534" y="2723"/>
                    <a:pt x="585" y="2701"/>
                    <a:pt x="643" y="2672"/>
                  </a:cubicBezTo>
                  <a:cubicBezTo>
                    <a:pt x="679" y="2696"/>
                    <a:pt x="703" y="2696"/>
                    <a:pt x="739" y="2696"/>
                  </a:cubicBezTo>
                  <a:cubicBezTo>
                    <a:pt x="834" y="2696"/>
                    <a:pt x="929" y="2660"/>
                    <a:pt x="1013" y="2613"/>
                  </a:cubicBezTo>
                  <a:cubicBezTo>
                    <a:pt x="1096" y="2577"/>
                    <a:pt x="1155" y="2529"/>
                    <a:pt x="1227" y="2482"/>
                  </a:cubicBezTo>
                  <a:cubicBezTo>
                    <a:pt x="1346" y="2410"/>
                    <a:pt x="1453" y="2315"/>
                    <a:pt x="1548" y="2232"/>
                  </a:cubicBezTo>
                  <a:cubicBezTo>
                    <a:pt x="1608" y="2172"/>
                    <a:pt x="1656" y="2101"/>
                    <a:pt x="1715" y="2041"/>
                  </a:cubicBezTo>
                  <a:cubicBezTo>
                    <a:pt x="1810" y="1934"/>
                    <a:pt x="1894" y="1815"/>
                    <a:pt x="1965" y="1708"/>
                  </a:cubicBezTo>
                  <a:cubicBezTo>
                    <a:pt x="2108" y="1529"/>
                    <a:pt x="2227" y="1350"/>
                    <a:pt x="2346" y="1160"/>
                  </a:cubicBezTo>
                  <a:cubicBezTo>
                    <a:pt x="2406" y="1089"/>
                    <a:pt x="2477" y="993"/>
                    <a:pt x="2525" y="910"/>
                  </a:cubicBezTo>
                  <a:cubicBezTo>
                    <a:pt x="2608" y="791"/>
                    <a:pt x="2608" y="588"/>
                    <a:pt x="2584" y="458"/>
                  </a:cubicBezTo>
                  <a:cubicBezTo>
                    <a:pt x="2548" y="338"/>
                    <a:pt x="2489" y="255"/>
                    <a:pt x="2418" y="172"/>
                  </a:cubicBezTo>
                  <a:cubicBezTo>
                    <a:pt x="2306" y="53"/>
                    <a:pt x="2158" y="0"/>
                    <a:pt x="2007"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2"/>
            <p:cNvSpPr/>
            <p:nvPr/>
          </p:nvSpPr>
          <p:spPr>
            <a:xfrm>
              <a:off x="2751825" y="3278350"/>
              <a:ext cx="56875" cy="68375"/>
            </a:xfrm>
            <a:custGeom>
              <a:rect b="b" l="l" r="r" t="t"/>
              <a:pathLst>
                <a:path extrusionOk="0" h="2735" w="2275">
                  <a:moveTo>
                    <a:pt x="460" y="1"/>
                  </a:moveTo>
                  <a:cubicBezTo>
                    <a:pt x="381" y="1"/>
                    <a:pt x="304" y="19"/>
                    <a:pt x="238" y="54"/>
                  </a:cubicBezTo>
                  <a:cubicBezTo>
                    <a:pt x="96" y="138"/>
                    <a:pt x="12" y="293"/>
                    <a:pt x="0" y="447"/>
                  </a:cubicBezTo>
                  <a:cubicBezTo>
                    <a:pt x="0" y="495"/>
                    <a:pt x="12" y="555"/>
                    <a:pt x="36" y="602"/>
                  </a:cubicBezTo>
                  <a:cubicBezTo>
                    <a:pt x="0" y="709"/>
                    <a:pt x="12" y="805"/>
                    <a:pt x="72" y="900"/>
                  </a:cubicBezTo>
                  <a:cubicBezTo>
                    <a:pt x="119" y="971"/>
                    <a:pt x="167" y="1067"/>
                    <a:pt x="215" y="1150"/>
                  </a:cubicBezTo>
                  <a:cubicBezTo>
                    <a:pt x="274" y="1293"/>
                    <a:pt x="310" y="1424"/>
                    <a:pt x="369" y="1555"/>
                  </a:cubicBezTo>
                  <a:cubicBezTo>
                    <a:pt x="405" y="1650"/>
                    <a:pt x="453" y="1709"/>
                    <a:pt x="488" y="1781"/>
                  </a:cubicBezTo>
                  <a:cubicBezTo>
                    <a:pt x="536" y="1840"/>
                    <a:pt x="584" y="1888"/>
                    <a:pt x="631" y="1948"/>
                  </a:cubicBezTo>
                  <a:cubicBezTo>
                    <a:pt x="667" y="2019"/>
                    <a:pt x="715" y="2079"/>
                    <a:pt x="774" y="2138"/>
                  </a:cubicBezTo>
                  <a:lnTo>
                    <a:pt x="881" y="2245"/>
                  </a:lnTo>
                  <a:cubicBezTo>
                    <a:pt x="941" y="2305"/>
                    <a:pt x="989" y="2340"/>
                    <a:pt x="1048" y="2388"/>
                  </a:cubicBezTo>
                  <a:cubicBezTo>
                    <a:pt x="1131" y="2460"/>
                    <a:pt x="1227" y="2519"/>
                    <a:pt x="1322" y="2602"/>
                  </a:cubicBezTo>
                  <a:cubicBezTo>
                    <a:pt x="1346" y="2614"/>
                    <a:pt x="1370" y="2626"/>
                    <a:pt x="1405" y="2638"/>
                  </a:cubicBezTo>
                  <a:cubicBezTo>
                    <a:pt x="1441" y="2674"/>
                    <a:pt x="1500" y="2698"/>
                    <a:pt x="1560" y="2721"/>
                  </a:cubicBezTo>
                  <a:cubicBezTo>
                    <a:pt x="1608" y="2721"/>
                    <a:pt x="1667" y="2733"/>
                    <a:pt x="1727" y="2733"/>
                  </a:cubicBezTo>
                  <a:cubicBezTo>
                    <a:pt x="1735" y="2734"/>
                    <a:pt x="1744" y="2735"/>
                    <a:pt x="1752" y="2735"/>
                  </a:cubicBezTo>
                  <a:cubicBezTo>
                    <a:pt x="1879" y="2735"/>
                    <a:pt x="2030" y="2656"/>
                    <a:pt x="2120" y="2567"/>
                  </a:cubicBezTo>
                  <a:cubicBezTo>
                    <a:pt x="2215" y="2460"/>
                    <a:pt x="2274" y="2329"/>
                    <a:pt x="2274" y="2186"/>
                  </a:cubicBezTo>
                  <a:cubicBezTo>
                    <a:pt x="2274" y="2138"/>
                    <a:pt x="2274" y="2090"/>
                    <a:pt x="2262" y="2067"/>
                  </a:cubicBezTo>
                  <a:cubicBezTo>
                    <a:pt x="2262" y="2007"/>
                    <a:pt x="2251" y="1924"/>
                    <a:pt x="2203" y="1864"/>
                  </a:cubicBezTo>
                  <a:cubicBezTo>
                    <a:pt x="2203" y="1840"/>
                    <a:pt x="2191" y="1829"/>
                    <a:pt x="2179" y="1805"/>
                  </a:cubicBezTo>
                  <a:lnTo>
                    <a:pt x="2036" y="1626"/>
                  </a:lnTo>
                  <a:cubicBezTo>
                    <a:pt x="1977" y="1555"/>
                    <a:pt x="1941" y="1495"/>
                    <a:pt x="1881" y="1424"/>
                  </a:cubicBezTo>
                  <a:cubicBezTo>
                    <a:pt x="1786" y="1305"/>
                    <a:pt x="1703" y="1197"/>
                    <a:pt x="1596" y="1078"/>
                  </a:cubicBezTo>
                  <a:cubicBezTo>
                    <a:pt x="1548" y="1019"/>
                    <a:pt x="1489" y="971"/>
                    <a:pt x="1429" y="912"/>
                  </a:cubicBezTo>
                  <a:cubicBezTo>
                    <a:pt x="1370" y="852"/>
                    <a:pt x="1298" y="816"/>
                    <a:pt x="1239" y="769"/>
                  </a:cubicBezTo>
                  <a:lnTo>
                    <a:pt x="1203" y="733"/>
                  </a:lnTo>
                  <a:cubicBezTo>
                    <a:pt x="1119" y="650"/>
                    <a:pt x="1012" y="543"/>
                    <a:pt x="929" y="435"/>
                  </a:cubicBezTo>
                  <a:cubicBezTo>
                    <a:pt x="929" y="293"/>
                    <a:pt x="822" y="126"/>
                    <a:pt x="691" y="54"/>
                  </a:cubicBezTo>
                  <a:cubicBezTo>
                    <a:pt x="619" y="19"/>
                    <a:pt x="539" y="1"/>
                    <a:pt x="460"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2"/>
            <p:cNvSpPr/>
            <p:nvPr/>
          </p:nvSpPr>
          <p:spPr>
            <a:xfrm>
              <a:off x="2646750" y="3045025"/>
              <a:ext cx="83950" cy="86250"/>
            </a:xfrm>
            <a:custGeom>
              <a:rect b="b" l="l" r="r" t="t"/>
              <a:pathLst>
                <a:path extrusionOk="0" h="3450" w="3358">
                  <a:moveTo>
                    <a:pt x="1712" y="0"/>
                  </a:moveTo>
                  <a:cubicBezTo>
                    <a:pt x="1669" y="0"/>
                    <a:pt x="1626" y="2"/>
                    <a:pt x="1584" y="5"/>
                  </a:cubicBezTo>
                  <a:cubicBezTo>
                    <a:pt x="1465" y="17"/>
                    <a:pt x="1346" y="41"/>
                    <a:pt x="1239" y="77"/>
                  </a:cubicBezTo>
                  <a:cubicBezTo>
                    <a:pt x="1120" y="124"/>
                    <a:pt x="1001" y="172"/>
                    <a:pt x="905" y="232"/>
                  </a:cubicBezTo>
                  <a:cubicBezTo>
                    <a:pt x="774" y="291"/>
                    <a:pt x="679" y="363"/>
                    <a:pt x="572" y="458"/>
                  </a:cubicBezTo>
                  <a:cubicBezTo>
                    <a:pt x="346" y="648"/>
                    <a:pt x="155" y="898"/>
                    <a:pt x="84" y="1184"/>
                  </a:cubicBezTo>
                  <a:cubicBezTo>
                    <a:pt x="48" y="1244"/>
                    <a:pt x="48" y="1303"/>
                    <a:pt x="36" y="1363"/>
                  </a:cubicBezTo>
                  <a:cubicBezTo>
                    <a:pt x="36" y="1434"/>
                    <a:pt x="24" y="1529"/>
                    <a:pt x="24" y="1601"/>
                  </a:cubicBezTo>
                  <a:lnTo>
                    <a:pt x="24" y="1708"/>
                  </a:lnTo>
                  <a:cubicBezTo>
                    <a:pt x="24" y="1767"/>
                    <a:pt x="12" y="1827"/>
                    <a:pt x="0" y="1887"/>
                  </a:cubicBezTo>
                  <a:lnTo>
                    <a:pt x="0" y="1922"/>
                  </a:lnTo>
                  <a:cubicBezTo>
                    <a:pt x="24" y="2018"/>
                    <a:pt x="24" y="2089"/>
                    <a:pt x="36" y="2172"/>
                  </a:cubicBezTo>
                  <a:cubicBezTo>
                    <a:pt x="48" y="2279"/>
                    <a:pt x="96" y="2410"/>
                    <a:pt x="143" y="2518"/>
                  </a:cubicBezTo>
                  <a:cubicBezTo>
                    <a:pt x="227" y="2732"/>
                    <a:pt x="358" y="2910"/>
                    <a:pt x="536" y="3041"/>
                  </a:cubicBezTo>
                  <a:cubicBezTo>
                    <a:pt x="620" y="3101"/>
                    <a:pt x="691" y="3161"/>
                    <a:pt x="774" y="3208"/>
                  </a:cubicBezTo>
                  <a:cubicBezTo>
                    <a:pt x="822" y="3244"/>
                    <a:pt x="870" y="3268"/>
                    <a:pt x="917" y="3280"/>
                  </a:cubicBezTo>
                  <a:cubicBezTo>
                    <a:pt x="1012" y="3327"/>
                    <a:pt x="1155" y="3375"/>
                    <a:pt x="1274" y="3399"/>
                  </a:cubicBezTo>
                  <a:cubicBezTo>
                    <a:pt x="1372" y="3428"/>
                    <a:pt x="1478" y="3449"/>
                    <a:pt x="1586" y="3449"/>
                  </a:cubicBezTo>
                  <a:cubicBezTo>
                    <a:pt x="1609" y="3449"/>
                    <a:pt x="1632" y="3448"/>
                    <a:pt x="1655" y="3446"/>
                  </a:cubicBezTo>
                  <a:cubicBezTo>
                    <a:pt x="1810" y="3446"/>
                    <a:pt x="1953" y="3434"/>
                    <a:pt x="2084" y="3387"/>
                  </a:cubicBezTo>
                  <a:cubicBezTo>
                    <a:pt x="2191" y="3363"/>
                    <a:pt x="2286" y="3315"/>
                    <a:pt x="2382" y="3268"/>
                  </a:cubicBezTo>
                  <a:cubicBezTo>
                    <a:pt x="2441" y="3232"/>
                    <a:pt x="2501" y="3208"/>
                    <a:pt x="2548" y="3172"/>
                  </a:cubicBezTo>
                  <a:cubicBezTo>
                    <a:pt x="2667" y="3101"/>
                    <a:pt x="2786" y="3030"/>
                    <a:pt x="2882" y="2922"/>
                  </a:cubicBezTo>
                  <a:cubicBezTo>
                    <a:pt x="2941" y="2863"/>
                    <a:pt x="2977" y="2791"/>
                    <a:pt x="3025" y="2732"/>
                  </a:cubicBezTo>
                  <a:lnTo>
                    <a:pt x="3120" y="2601"/>
                  </a:lnTo>
                  <a:cubicBezTo>
                    <a:pt x="3179" y="2482"/>
                    <a:pt x="3239" y="2363"/>
                    <a:pt x="3263" y="2220"/>
                  </a:cubicBezTo>
                  <a:cubicBezTo>
                    <a:pt x="3358" y="1815"/>
                    <a:pt x="3334" y="1398"/>
                    <a:pt x="3191" y="994"/>
                  </a:cubicBezTo>
                  <a:cubicBezTo>
                    <a:pt x="3156" y="898"/>
                    <a:pt x="3120" y="803"/>
                    <a:pt x="3072" y="720"/>
                  </a:cubicBezTo>
                  <a:lnTo>
                    <a:pt x="2941" y="541"/>
                  </a:lnTo>
                  <a:cubicBezTo>
                    <a:pt x="2858" y="434"/>
                    <a:pt x="2775" y="363"/>
                    <a:pt x="2667" y="291"/>
                  </a:cubicBezTo>
                  <a:cubicBezTo>
                    <a:pt x="2644" y="255"/>
                    <a:pt x="2596" y="232"/>
                    <a:pt x="2548" y="196"/>
                  </a:cubicBezTo>
                  <a:cubicBezTo>
                    <a:pt x="2489" y="172"/>
                    <a:pt x="2417" y="136"/>
                    <a:pt x="2358" y="113"/>
                  </a:cubicBezTo>
                  <a:cubicBezTo>
                    <a:pt x="2251" y="77"/>
                    <a:pt x="2144" y="41"/>
                    <a:pt x="2024" y="17"/>
                  </a:cubicBezTo>
                  <a:cubicBezTo>
                    <a:pt x="1923" y="9"/>
                    <a:pt x="1816" y="0"/>
                    <a:pt x="17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 name="Google Shape;1172;p42"/>
          <p:cNvGrpSpPr/>
          <p:nvPr/>
        </p:nvGrpSpPr>
        <p:grpSpPr>
          <a:xfrm>
            <a:off x="3363702" y="864681"/>
            <a:ext cx="293055" cy="564033"/>
            <a:chOff x="4952525" y="897198"/>
            <a:chExt cx="445779" cy="857975"/>
          </a:xfrm>
        </p:grpSpPr>
        <p:sp>
          <p:nvSpPr>
            <p:cNvPr id="1173" name="Google Shape;1173;p42"/>
            <p:cNvSpPr/>
            <p:nvPr/>
          </p:nvSpPr>
          <p:spPr>
            <a:xfrm>
              <a:off x="5123750" y="897198"/>
              <a:ext cx="274554" cy="685082"/>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2"/>
            <p:cNvSpPr/>
            <p:nvPr/>
          </p:nvSpPr>
          <p:spPr>
            <a:xfrm>
              <a:off x="4952525" y="1327927"/>
              <a:ext cx="171223" cy="427246"/>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8" name="Shape 1178"/>
        <p:cNvGrpSpPr/>
        <p:nvPr/>
      </p:nvGrpSpPr>
      <p:grpSpPr>
        <a:xfrm>
          <a:off x="0" y="0"/>
          <a:ext cx="0" cy="0"/>
          <a:chOff x="0" y="0"/>
          <a:chExt cx="0" cy="0"/>
        </a:xfrm>
      </p:grpSpPr>
      <p:sp>
        <p:nvSpPr>
          <p:cNvPr id="1179" name="Google Shape;1179;p43"/>
          <p:cNvSpPr txBox="1"/>
          <p:nvPr>
            <p:ph type="title"/>
          </p:nvPr>
        </p:nvSpPr>
        <p:spPr>
          <a:xfrm>
            <a:off x="720000" y="445025"/>
            <a:ext cx="7704000" cy="68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The time on an analog clock</a:t>
            </a:r>
            <a:endParaRPr/>
          </a:p>
        </p:txBody>
      </p:sp>
      <p:sp>
        <p:nvSpPr>
          <p:cNvPr id="1180" name="Google Shape;1180;p43"/>
          <p:cNvSpPr txBox="1"/>
          <p:nvPr>
            <p:ph idx="1" type="body"/>
          </p:nvPr>
        </p:nvSpPr>
        <p:spPr>
          <a:xfrm>
            <a:off x="720000" y="1771925"/>
            <a:ext cx="4855800" cy="2578500"/>
          </a:xfrm>
          <a:prstGeom prst="rect">
            <a:avLst/>
          </a:prstGeom>
        </p:spPr>
        <p:txBody>
          <a:bodyPr anchorCtr="0" anchor="t" bIns="91425" lIns="91425" spcFirstLastPara="1" rIns="91425" wrap="square" tIns="91425">
            <a:noAutofit/>
          </a:bodyPr>
          <a:lstStyle/>
          <a:p>
            <a:pPr indent="-323850" lvl="0" marL="457200" rtl="0" algn="l">
              <a:lnSpc>
                <a:spcPct val="100000"/>
              </a:lnSpc>
              <a:spcBef>
                <a:spcPts val="0"/>
              </a:spcBef>
              <a:spcAft>
                <a:spcPts val="0"/>
              </a:spcAft>
              <a:buSzPts val="1500"/>
              <a:buFont typeface="Didact Gothic"/>
              <a:buChar char="●"/>
            </a:pPr>
            <a:r>
              <a:rPr lang="en"/>
              <a:t>The </a:t>
            </a:r>
            <a:r>
              <a:rPr b="1" lang="en">
                <a:solidFill>
                  <a:schemeClr val="accent2"/>
                </a:solidFill>
              </a:rPr>
              <a:t>long hand</a:t>
            </a:r>
            <a:r>
              <a:rPr lang="en"/>
              <a:t> indicates the exact </a:t>
            </a:r>
            <a:r>
              <a:rPr b="1" lang="en">
                <a:solidFill>
                  <a:schemeClr val="accent2"/>
                </a:solidFill>
              </a:rPr>
              <a:t>hour</a:t>
            </a:r>
            <a:r>
              <a:rPr lang="en"/>
              <a:t>, i.e. 1-2-3-4-5...</a:t>
            </a:r>
            <a:endParaRPr/>
          </a:p>
          <a:p>
            <a:pPr indent="-323850" lvl="0" marL="457200" rtl="0" algn="l">
              <a:spcBef>
                <a:spcPts val="1000"/>
              </a:spcBef>
              <a:spcAft>
                <a:spcPts val="0"/>
              </a:spcAft>
              <a:buSzPts val="1500"/>
              <a:buFont typeface="Didact Gothic"/>
              <a:buChar char="●"/>
            </a:pPr>
            <a:r>
              <a:rPr lang="en"/>
              <a:t>The </a:t>
            </a:r>
            <a:r>
              <a:rPr b="1" lang="en">
                <a:solidFill>
                  <a:schemeClr val="accent2"/>
                </a:solidFill>
              </a:rPr>
              <a:t>short hand</a:t>
            </a:r>
            <a:r>
              <a:rPr lang="en"/>
              <a:t> indicates the </a:t>
            </a:r>
            <a:r>
              <a:rPr b="1" lang="en">
                <a:solidFill>
                  <a:schemeClr val="accent2"/>
                </a:solidFill>
              </a:rPr>
              <a:t>minutes</a:t>
            </a:r>
            <a:r>
              <a:rPr lang="en"/>
              <a:t>. To indicate the minutes, it should be taken into account that </a:t>
            </a:r>
            <a:r>
              <a:rPr b="1" lang="en">
                <a:solidFill>
                  <a:schemeClr val="accent2"/>
                </a:solidFill>
              </a:rPr>
              <a:t>each number marking the hour will be equivalent to 5 minutes</a:t>
            </a:r>
            <a:r>
              <a:rPr lang="en"/>
              <a:t>. Thus, 1 will be equivalent to 5 minutes, 2 to 10, 3 to 15, 4 to 20, etc... If the short hand is at 3 and the long one at 4, it means that it is 3:20 (in the morning or in the afternoon).</a:t>
            </a:r>
            <a:endParaRPr/>
          </a:p>
        </p:txBody>
      </p:sp>
      <p:sp>
        <p:nvSpPr>
          <p:cNvPr id="1181" name="Google Shape;1181;p43"/>
          <p:cNvSpPr txBox="1"/>
          <p:nvPr>
            <p:ph idx="4294967295" type="subTitle"/>
          </p:nvPr>
        </p:nvSpPr>
        <p:spPr>
          <a:xfrm>
            <a:off x="719950" y="1136525"/>
            <a:ext cx="7704000" cy="4671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t>The </a:t>
            </a:r>
            <a:r>
              <a:rPr b="1" lang="en">
                <a:solidFill>
                  <a:schemeClr val="accent2"/>
                </a:solidFill>
              </a:rPr>
              <a:t>analog clock</a:t>
            </a:r>
            <a:r>
              <a:rPr lang="en"/>
              <a:t> is divided into </a:t>
            </a:r>
            <a:r>
              <a:rPr b="1" lang="en">
                <a:solidFill>
                  <a:schemeClr val="accent2"/>
                </a:solidFill>
              </a:rPr>
              <a:t>12 parts</a:t>
            </a:r>
            <a:r>
              <a:rPr lang="en"/>
              <a:t>.</a:t>
            </a:r>
            <a:endParaRPr/>
          </a:p>
        </p:txBody>
      </p:sp>
      <p:sp>
        <p:nvSpPr>
          <p:cNvPr id="1182" name="Google Shape;1182;p43"/>
          <p:cNvSpPr/>
          <p:nvPr/>
        </p:nvSpPr>
        <p:spPr>
          <a:xfrm rot="1212314">
            <a:off x="6323372" y="3860182"/>
            <a:ext cx="2678131" cy="474588"/>
          </a:xfrm>
          <a:custGeom>
            <a:rect b="b" l="l" r="r" t="t"/>
            <a:pathLst>
              <a:path extrusionOk="0" h="5085" w="28695">
                <a:moveTo>
                  <a:pt x="4644" y="560"/>
                </a:moveTo>
                <a:cubicBezTo>
                  <a:pt x="4668" y="560"/>
                  <a:pt x="4692" y="572"/>
                  <a:pt x="4716" y="584"/>
                </a:cubicBezTo>
                <a:cubicBezTo>
                  <a:pt x="4775" y="620"/>
                  <a:pt x="4823" y="643"/>
                  <a:pt x="4882" y="691"/>
                </a:cubicBezTo>
                <a:cubicBezTo>
                  <a:pt x="4954" y="751"/>
                  <a:pt x="5013" y="822"/>
                  <a:pt x="5073" y="894"/>
                </a:cubicBezTo>
                <a:cubicBezTo>
                  <a:pt x="5097" y="941"/>
                  <a:pt x="5132" y="989"/>
                  <a:pt x="5144" y="1024"/>
                </a:cubicBezTo>
                <a:cubicBezTo>
                  <a:pt x="5156" y="1072"/>
                  <a:pt x="5180" y="1132"/>
                  <a:pt x="5180" y="1191"/>
                </a:cubicBezTo>
                <a:cubicBezTo>
                  <a:pt x="5180" y="1286"/>
                  <a:pt x="5180" y="1370"/>
                  <a:pt x="5168" y="1465"/>
                </a:cubicBezTo>
                <a:cubicBezTo>
                  <a:pt x="5132" y="1584"/>
                  <a:pt x="5097" y="1691"/>
                  <a:pt x="5061" y="1810"/>
                </a:cubicBezTo>
                <a:cubicBezTo>
                  <a:pt x="4990" y="1965"/>
                  <a:pt x="4882" y="2120"/>
                  <a:pt x="4775" y="2263"/>
                </a:cubicBezTo>
                <a:cubicBezTo>
                  <a:pt x="4644" y="2429"/>
                  <a:pt x="4478" y="2560"/>
                  <a:pt x="4299" y="2703"/>
                </a:cubicBezTo>
                <a:cubicBezTo>
                  <a:pt x="4239" y="2727"/>
                  <a:pt x="4180" y="2775"/>
                  <a:pt x="4120" y="2799"/>
                </a:cubicBezTo>
                <a:cubicBezTo>
                  <a:pt x="4061" y="2679"/>
                  <a:pt x="4001" y="2584"/>
                  <a:pt x="3954" y="2453"/>
                </a:cubicBezTo>
                <a:cubicBezTo>
                  <a:pt x="3906" y="2310"/>
                  <a:pt x="3882" y="2156"/>
                  <a:pt x="3870" y="2013"/>
                </a:cubicBezTo>
                <a:cubicBezTo>
                  <a:pt x="3858" y="1810"/>
                  <a:pt x="3870" y="1596"/>
                  <a:pt x="3882" y="1394"/>
                </a:cubicBezTo>
                <a:cubicBezTo>
                  <a:pt x="3906" y="1263"/>
                  <a:pt x="3942" y="1144"/>
                  <a:pt x="3989" y="1048"/>
                </a:cubicBezTo>
                <a:cubicBezTo>
                  <a:pt x="4025" y="953"/>
                  <a:pt x="4073" y="882"/>
                  <a:pt x="4132" y="810"/>
                </a:cubicBezTo>
                <a:cubicBezTo>
                  <a:pt x="4180" y="751"/>
                  <a:pt x="4239" y="703"/>
                  <a:pt x="4299" y="655"/>
                </a:cubicBezTo>
                <a:cubicBezTo>
                  <a:pt x="4347" y="632"/>
                  <a:pt x="4382" y="608"/>
                  <a:pt x="4418" y="596"/>
                </a:cubicBezTo>
                <a:cubicBezTo>
                  <a:pt x="4466" y="584"/>
                  <a:pt x="4489" y="584"/>
                  <a:pt x="4537" y="572"/>
                </a:cubicBezTo>
                <a:cubicBezTo>
                  <a:pt x="4585" y="560"/>
                  <a:pt x="4609" y="560"/>
                  <a:pt x="4644" y="560"/>
                </a:cubicBezTo>
                <a:close/>
                <a:moveTo>
                  <a:pt x="14811" y="891"/>
                </a:moveTo>
                <a:cubicBezTo>
                  <a:pt x="14839" y="891"/>
                  <a:pt x="14866" y="894"/>
                  <a:pt x="14896" y="894"/>
                </a:cubicBezTo>
                <a:cubicBezTo>
                  <a:pt x="14955" y="917"/>
                  <a:pt x="15015" y="929"/>
                  <a:pt x="15074" y="953"/>
                </a:cubicBezTo>
                <a:cubicBezTo>
                  <a:pt x="15122" y="977"/>
                  <a:pt x="15146" y="1001"/>
                  <a:pt x="15193" y="1036"/>
                </a:cubicBezTo>
                <a:cubicBezTo>
                  <a:pt x="15229" y="1060"/>
                  <a:pt x="15253" y="1096"/>
                  <a:pt x="15288" y="1132"/>
                </a:cubicBezTo>
                <a:cubicBezTo>
                  <a:pt x="15312" y="1179"/>
                  <a:pt x="15348" y="1227"/>
                  <a:pt x="15360" y="1286"/>
                </a:cubicBezTo>
                <a:cubicBezTo>
                  <a:pt x="15372" y="1358"/>
                  <a:pt x="15384" y="1417"/>
                  <a:pt x="15407" y="1489"/>
                </a:cubicBezTo>
                <a:cubicBezTo>
                  <a:pt x="15407" y="1584"/>
                  <a:pt x="15407" y="1667"/>
                  <a:pt x="15384" y="1775"/>
                </a:cubicBezTo>
                <a:cubicBezTo>
                  <a:pt x="15348" y="1965"/>
                  <a:pt x="15288" y="2156"/>
                  <a:pt x="15193" y="2382"/>
                </a:cubicBezTo>
                <a:cubicBezTo>
                  <a:pt x="15110" y="2584"/>
                  <a:pt x="15003" y="2751"/>
                  <a:pt x="14872" y="2929"/>
                </a:cubicBezTo>
                <a:lnTo>
                  <a:pt x="14824" y="2906"/>
                </a:lnTo>
                <a:cubicBezTo>
                  <a:pt x="14669" y="2775"/>
                  <a:pt x="14538" y="2632"/>
                  <a:pt x="14419" y="2489"/>
                </a:cubicBezTo>
                <a:cubicBezTo>
                  <a:pt x="14336" y="2370"/>
                  <a:pt x="14276" y="2239"/>
                  <a:pt x="14217" y="2096"/>
                </a:cubicBezTo>
                <a:cubicBezTo>
                  <a:pt x="14169" y="1977"/>
                  <a:pt x="14145" y="1882"/>
                  <a:pt x="14134" y="1763"/>
                </a:cubicBezTo>
                <a:cubicBezTo>
                  <a:pt x="14134" y="1667"/>
                  <a:pt x="14134" y="1596"/>
                  <a:pt x="14145" y="1525"/>
                </a:cubicBezTo>
                <a:cubicBezTo>
                  <a:pt x="14169" y="1441"/>
                  <a:pt x="14181" y="1382"/>
                  <a:pt x="14217" y="1322"/>
                </a:cubicBezTo>
                <a:cubicBezTo>
                  <a:pt x="14241" y="1251"/>
                  <a:pt x="14288" y="1191"/>
                  <a:pt x="14324" y="1132"/>
                </a:cubicBezTo>
                <a:lnTo>
                  <a:pt x="14467" y="1001"/>
                </a:lnTo>
                <a:cubicBezTo>
                  <a:pt x="14491" y="989"/>
                  <a:pt x="14538" y="953"/>
                  <a:pt x="14574" y="941"/>
                </a:cubicBezTo>
                <a:cubicBezTo>
                  <a:pt x="14610" y="929"/>
                  <a:pt x="14657" y="929"/>
                  <a:pt x="14705" y="905"/>
                </a:cubicBezTo>
                <a:lnTo>
                  <a:pt x="14717" y="905"/>
                </a:lnTo>
                <a:cubicBezTo>
                  <a:pt x="14753" y="894"/>
                  <a:pt x="14782" y="891"/>
                  <a:pt x="14811" y="891"/>
                </a:cubicBezTo>
                <a:close/>
                <a:moveTo>
                  <a:pt x="19670" y="536"/>
                </a:moveTo>
                <a:cubicBezTo>
                  <a:pt x="19706" y="560"/>
                  <a:pt x="19729" y="560"/>
                  <a:pt x="19765" y="560"/>
                </a:cubicBezTo>
                <a:cubicBezTo>
                  <a:pt x="19837" y="572"/>
                  <a:pt x="19896" y="596"/>
                  <a:pt x="19968" y="620"/>
                </a:cubicBezTo>
                <a:cubicBezTo>
                  <a:pt x="20075" y="667"/>
                  <a:pt x="20194" y="739"/>
                  <a:pt x="20301" y="810"/>
                </a:cubicBezTo>
                <a:cubicBezTo>
                  <a:pt x="20349" y="858"/>
                  <a:pt x="20384" y="894"/>
                  <a:pt x="20420" y="941"/>
                </a:cubicBezTo>
                <a:cubicBezTo>
                  <a:pt x="20444" y="989"/>
                  <a:pt x="20480" y="1036"/>
                  <a:pt x="20491" y="1096"/>
                </a:cubicBezTo>
                <a:lnTo>
                  <a:pt x="20539" y="1263"/>
                </a:lnTo>
                <a:cubicBezTo>
                  <a:pt x="20539" y="1346"/>
                  <a:pt x="20539" y="1405"/>
                  <a:pt x="20527" y="1477"/>
                </a:cubicBezTo>
                <a:cubicBezTo>
                  <a:pt x="20468" y="1763"/>
                  <a:pt x="20360" y="2013"/>
                  <a:pt x="20253" y="2263"/>
                </a:cubicBezTo>
                <a:cubicBezTo>
                  <a:pt x="20206" y="2370"/>
                  <a:pt x="20170" y="2453"/>
                  <a:pt x="20122" y="2537"/>
                </a:cubicBezTo>
                <a:cubicBezTo>
                  <a:pt x="20075" y="2608"/>
                  <a:pt x="20027" y="2679"/>
                  <a:pt x="19968" y="2739"/>
                </a:cubicBezTo>
                <a:cubicBezTo>
                  <a:pt x="19896" y="2834"/>
                  <a:pt x="19813" y="2929"/>
                  <a:pt x="19706" y="3013"/>
                </a:cubicBezTo>
                <a:cubicBezTo>
                  <a:pt x="19551" y="3108"/>
                  <a:pt x="19408" y="3203"/>
                  <a:pt x="19229" y="3275"/>
                </a:cubicBezTo>
                <a:cubicBezTo>
                  <a:pt x="19194" y="3251"/>
                  <a:pt x="19182" y="3215"/>
                  <a:pt x="19158" y="3191"/>
                </a:cubicBezTo>
                <a:cubicBezTo>
                  <a:pt x="19122" y="3144"/>
                  <a:pt x="19098" y="3084"/>
                  <a:pt x="19063" y="3037"/>
                </a:cubicBezTo>
                <a:cubicBezTo>
                  <a:pt x="19039" y="2977"/>
                  <a:pt x="19003" y="2906"/>
                  <a:pt x="18979" y="2846"/>
                </a:cubicBezTo>
                <a:cubicBezTo>
                  <a:pt x="18944" y="2751"/>
                  <a:pt x="18920" y="2668"/>
                  <a:pt x="18896" y="2608"/>
                </a:cubicBezTo>
                <a:cubicBezTo>
                  <a:pt x="18884" y="2537"/>
                  <a:pt x="18872" y="2453"/>
                  <a:pt x="18860" y="2358"/>
                </a:cubicBezTo>
                <a:lnTo>
                  <a:pt x="18860" y="2025"/>
                </a:lnTo>
                <a:cubicBezTo>
                  <a:pt x="18860" y="1917"/>
                  <a:pt x="18872" y="1834"/>
                  <a:pt x="18884" y="1739"/>
                </a:cubicBezTo>
                <a:cubicBezTo>
                  <a:pt x="18932" y="1489"/>
                  <a:pt x="18991" y="1239"/>
                  <a:pt x="19075" y="1001"/>
                </a:cubicBezTo>
                <a:cubicBezTo>
                  <a:pt x="19122" y="894"/>
                  <a:pt x="19182" y="798"/>
                  <a:pt x="19253" y="703"/>
                </a:cubicBezTo>
                <a:lnTo>
                  <a:pt x="19337" y="632"/>
                </a:lnTo>
                <a:lnTo>
                  <a:pt x="19420" y="584"/>
                </a:lnTo>
                <a:cubicBezTo>
                  <a:pt x="19479" y="572"/>
                  <a:pt x="19551" y="548"/>
                  <a:pt x="19634" y="536"/>
                </a:cubicBezTo>
                <a:close/>
                <a:moveTo>
                  <a:pt x="9335" y="1251"/>
                </a:moveTo>
                <a:cubicBezTo>
                  <a:pt x="9347" y="1251"/>
                  <a:pt x="9359" y="1251"/>
                  <a:pt x="9359" y="1275"/>
                </a:cubicBezTo>
                <a:cubicBezTo>
                  <a:pt x="9395" y="1286"/>
                  <a:pt x="9419" y="1298"/>
                  <a:pt x="9431" y="1334"/>
                </a:cubicBezTo>
                <a:cubicBezTo>
                  <a:pt x="9490" y="1394"/>
                  <a:pt x="9550" y="1453"/>
                  <a:pt x="9609" y="1525"/>
                </a:cubicBezTo>
                <a:cubicBezTo>
                  <a:pt x="9657" y="1584"/>
                  <a:pt x="9692" y="1656"/>
                  <a:pt x="9716" y="1727"/>
                </a:cubicBezTo>
                <a:cubicBezTo>
                  <a:pt x="9752" y="1822"/>
                  <a:pt x="9764" y="1906"/>
                  <a:pt x="9776" y="2013"/>
                </a:cubicBezTo>
                <a:cubicBezTo>
                  <a:pt x="9776" y="2132"/>
                  <a:pt x="9776" y="2263"/>
                  <a:pt x="9764" y="2406"/>
                </a:cubicBezTo>
                <a:cubicBezTo>
                  <a:pt x="9728" y="2548"/>
                  <a:pt x="9692" y="2715"/>
                  <a:pt x="9609" y="2858"/>
                </a:cubicBezTo>
                <a:cubicBezTo>
                  <a:pt x="9526" y="3060"/>
                  <a:pt x="9395" y="3263"/>
                  <a:pt x="9240" y="3453"/>
                </a:cubicBezTo>
                <a:cubicBezTo>
                  <a:pt x="9133" y="3370"/>
                  <a:pt x="9050" y="3263"/>
                  <a:pt x="8954" y="3144"/>
                </a:cubicBezTo>
                <a:cubicBezTo>
                  <a:pt x="8883" y="3025"/>
                  <a:pt x="8823" y="2918"/>
                  <a:pt x="8776" y="2787"/>
                </a:cubicBezTo>
                <a:cubicBezTo>
                  <a:pt x="8752" y="2679"/>
                  <a:pt x="8716" y="2560"/>
                  <a:pt x="8704" y="2465"/>
                </a:cubicBezTo>
                <a:cubicBezTo>
                  <a:pt x="8704" y="2346"/>
                  <a:pt x="8704" y="2227"/>
                  <a:pt x="8716" y="2084"/>
                </a:cubicBezTo>
                <a:cubicBezTo>
                  <a:pt x="8752" y="1953"/>
                  <a:pt x="8776" y="1834"/>
                  <a:pt x="8823" y="1715"/>
                </a:cubicBezTo>
                <a:cubicBezTo>
                  <a:pt x="8871" y="1632"/>
                  <a:pt x="8919" y="1548"/>
                  <a:pt x="8978" y="1477"/>
                </a:cubicBezTo>
                <a:lnTo>
                  <a:pt x="9109" y="1346"/>
                </a:lnTo>
                <a:cubicBezTo>
                  <a:pt x="9133" y="1334"/>
                  <a:pt x="9181" y="1298"/>
                  <a:pt x="9216" y="1286"/>
                </a:cubicBezTo>
                <a:cubicBezTo>
                  <a:pt x="9240" y="1286"/>
                  <a:pt x="9252" y="1275"/>
                  <a:pt x="9288" y="1275"/>
                </a:cubicBezTo>
                <a:cubicBezTo>
                  <a:pt x="9311" y="1251"/>
                  <a:pt x="9335" y="1251"/>
                  <a:pt x="9335" y="1251"/>
                </a:cubicBezTo>
                <a:close/>
                <a:moveTo>
                  <a:pt x="23825" y="989"/>
                </a:moveTo>
                <a:cubicBezTo>
                  <a:pt x="23885" y="1013"/>
                  <a:pt x="23932" y="1013"/>
                  <a:pt x="23980" y="1036"/>
                </a:cubicBezTo>
                <a:cubicBezTo>
                  <a:pt x="24040" y="1048"/>
                  <a:pt x="24075" y="1060"/>
                  <a:pt x="24123" y="1072"/>
                </a:cubicBezTo>
                <a:cubicBezTo>
                  <a:pt x="24159" y="1096"/>
                  <a:pt x="24182" y="1108"/>
                  <a:pt x="24218" y="1132"/>
                </a:cubicBezTo>
                <a:cubicBezTo>
                  <a:pt x="24278" y="1179"/>
                  <a:pt x="24313" y="1239"/>
                  <a:pt x="24361" y="1298"/>
                </a:cubicBezTo>
                <a:lnTo>
                  <a:pt x="24409" y="1394"/>
                </a:lnTo>
                <a:cubicBezTo>
                  <a:pt x="24421" y="1429"/>
                  <a:pt x="24432" y="1489"/>
                  <a:pt x="24432" y="1536"/>
                </a:cubicBezTo>
                <a:cubicBezTo>
                  <a:pt x="24444" y="1715"/>
                  <a:pt x="24421" y="1906"/>
                  <a:pt x="24397" y="2060"/>
                </a:cubicBezTo>
                <a:lnTo>
                  <a:pt x="24373" y="2108"/>
                </a:lnTo>
                <a:cubicBezTo>
                  <a:pt x="24361" y="2203"/>
                  <a:pt x="24337" y="2310"/>
                  <a:pt x="24301" y="2418"/>
                </a:cubicBezTo>
                <a:cubicBezTo>
                  <a:pt x="24278" y="2525"/>
                  <a:pt x="24230" y="2620"/>
                  <a:pt x="24182" y="2739"/>
                </a:cubicBezTo>
                <a:cubicBezTo>
                  <a:pt x="24159" y="2822"/>
                  <a:pt x="24111" y="2906"/>
                  <a:pt x="24051" y="2977"/>
                </a:cubicBezTo>
                <a:cubicBezTo>
                  <a:pt x="24004" y="3060"/>
                  <a:pt x="23944" y="3120"/>
                  <a:pt x="23885" y="3203"/>
                </a:cubicBezTo>
                <a:cubicBezTo>
                  <a:pt x="23766" y="3334"/>
                  <a:pt x="23635" y="3489"/>
                  <a:pt x="23468" y="3620"/>
                </a:cubicBezTo>
                <a:cubicBezTo>
                  <a:pt x="23444" y="3608"/>
                  <a:pt x="23408" y="3572"/>
                  <a:pt x="23385" y="3549"/>
                </a:cubicBezTo>
                <a:cubicBezTo>
                  <a:pt x="23278" y="3453"/>
                  <a:pt x="23206" y="3370"/>
                  <a:pt x="23123" y="3263"/>
                </a:cubicBezTo>
                <a:cubicBezTo>
                  <a:pt x="23051" y="3156"/>
                  <a:pt x="23004" y="3060"/>
                  <a:pt x="22944" y="2918"/>
                </a:cubicBezTo>
                <a:cubicBezTo>
                  <a:pt x="22908" y="2799"/>
                  <a:pt x="22873" y="2668"/>
                  <a:pt x="22861" y="2537"/>
                </a:cubicBezTo>
                <a:cubicBezTo>
                  <a:pt x="22849" y="2406"/>
                  <a:pt x="22861" y="2251"/>
                  <a:pt x="22873" y="2120"/>
                </a:cubicBezTo>
                <a:cubicBezTo>
                  <a:pt x="22908" y="1965"/>
                  <a:pt x="22944" y="1822"/>
                  <a:pt x="23004" y="1667"/>
                </a:cubicBezTo>
                <a:cubicBezTo>
                  <a:pt x="23063" y="1536"/>
                  <a:pt x="23147" y="1417"/>
                  <a:pt x="23230" y="1298"/>
                </a:cubicBezTo>
                <a:cubicBezTo>
                  <a:pt x="23289" y="1227"/>
                  <a:pt x="23349" y="1167"/>
                  <a:pt x="23420" y="1120"/>
                </a:cubicBezTo>
                <a:lnTo>
                  <a:pt x="23599" y="1036"/>
                </a:lnTo>
                <a:cubicBezTo>
                  <a:pt x="23659" y="1013"/>
                  <a:pt x="23742" y="1001"/>
                  <a:pt x="23801" y="989"/>
                </a:cubicBezTo>
                <a:close/>
                <a:moveTo>
                  <a:pt x="4466" y="1"/>
                </a:moveTo>
                <a:cubicBezTo>
                  <a:pt x="4406" y="1"/>
                  <a:pt x="4358" y="12"/>
                  <a:pt x="4299" y="12"/>
                </a:cubicBezTo>
                <a:cubicBezTo>
                  <a:pt x="4239" y="36"/>
                  <a:pt x="4192" y="48"/>
                  <a:pt x="4144" y="60"/>
                </a:cubicBezTo>
                <a:cubicBezTo>
                  <a:pt x="4061" y="96"/>
                  <a:pt x="3989" y="132"/>
                  <a:pt x="3882" y="215"/>
                </a:cubicBezTo>
                <a:cubicBezTo>
                  <a:pt x="3811" y="274"/>
                  <a:pt x="3727" y="334"/>
                  <a:pt x="3668" y="405"/>
                </a:cubicBezTo>
                <a:cubicBezTo>
                  <a:pt x="3585" y="513"/>
                  <a:pt x="3525" y="596"/>
                  <a:pt x="3466" y="691"/>
                </a:cubicBezTo>
                <a:cubicBezTo>
                  <a:pt x="3346" y="894"/>
                  <a:pt x="3275" y="1108"/>
                  <a:pt x="3239" y="1346"/>
                </a:cubicBezTo>
                <a:cubicBezTo>
                  <a:pt x="3192" y="1596"/>
                  <a:pt x="3180" y="1822"/>
                  <a:pt x="3192" y="2025"/>
                </a:cubicBezTo>
                <a:lnTo>
                  <a:pt x="3192" y="2037"/>
                </a:lnTo>
                <a:cubicBezTo>
                  <a:pt x="3215" y="2179"/>
                  <a:pt x="3215" y="2310"/>
                  <a:pt x="3239" y="2429"/>
                </a:cubicBezTo>
                <a:cubicBezTo>
                  <a:pt x="3275" y="2548"/>
                  <a:pt x="3299" y="2656"/>
                  <a:pt x="3346" y="2775"/>
                </a:cubicBezTo>
                <a:cubicBezTo>
                  <a:pt x="3394" y="2894"/>
                  <a:pt x="3454" y="3013"/>
                  <a:pt x="3513" y="3132"/>
                </a:cubicBezTo>
                <a:cubicBezTo>
                  <a:pt x="3287" y="3203"/>
                  <a:pt x="3061" y="3251"/>
                  <a:pt x="2858" y="3275"/>
                </a:cubicBezTo>
                <a:lnTo>
                  <a:pt x="2692" y="3275"/>
                </a:lnTo>
                <a:cubicBezTo>
                  <a:pt x="2584" y="3275"/>
                  <a:pt x="2477" y="3275"/>
                  <a:pt x="2382" y="3263"/>
                </a:cubicBezTo>
                <a:cubicBezTo>
                  <a:pt x="2239" y="3227"/>
                  <a:pt x="2108" y="3191"/>
                  <a:pt x="1977" y="3144"/>
                </a:cubicBezTo>
                <a:cubicBezTo>
                  <a:pt x="1787" y="3037"/>
                  <a:pt x="1584" y="2918"/>
                  <a:pt x="1394" y="2775"/>
                </a:cubicBezTo>
                <a:cubicBezTo>
                  <a:pt x="1108" y="2513"/>
                  <a:pt x="894" y="2298"/>
                  <a:pt x="715" y="2060"/>
                </a:cubicBezTo>
                <a:cubicBezTo>
                  <a:pt x="620" y="1906"/>
                  <a:pt x="548" y="1775"/>
                  <a:pt x="489" y="1644"/>
                </a:cubicBezTo>
                <a:cubicBezTo>
                  <a:pt x="453" y="1536"/>
                  <a:pt x="441" y="1465"/>
                  <a:pt x="429" y="1382"/>
                </a:cubicBezTo>
                <a:lnTo>
                  <a:pt x="429" y="1322"/>
                </a:lnTo>
                <a:cubicBezTo>
                  <a:pt x="429" y="1298"/>
                  <a:pt x="429" y="1251"/>
                  <a:pt x="418" y="1227"/>
                </a:cubicBezTo>
                <a:cubicBezTo>
                  <a:pt x="394" y="1167"/>
                  <a:pt x="370" y="1120"/>
                  <a:pt x="322" y="1096"/>
                </a:cubicBezTo>
                <a:cubicBezTo>
                  <a:pt x="298" y="1072"/>
                  <a:pt x="251" y="1060"/>
                  <a:pt x="215" y="1060"/>
                </a:cubicBezTo>
                <a:lnTo>
                  <a:pt x="179" y="1060"/>
                </a:lnTo>
                <a:cubicBezTo>
                  <a:pt x="132" y="1072"/>
                  <a:pt x="84" y="1108"/>
                  <a:pt x="60" y="1155"/>
                </a:cubicBezTo>
                <a:cubicBezTo>
                  <a:pt x="37" y="1179"/>
                  <a:pt x="25" y="1227"/>
                  <a:pt x="25" y="1251"/>
                </a:cubicBezTo>
                <a:cubicBezTo>
                  <a:pt x="25" y="1298"/>
                  <a:pt x="13" y="1334"/>
                  <a:pt x="13" y="1358"/>
                </a:cubicBezTo>
                <a:cubicBezTo>
                  <a:pt x="1" y="1548"/>
                  <a:pt x="25" y="1763"/>
                  <a:pt x="96" y="1989"/>
                </a:cubicBezTo>
                <a:cubicBezTo>
                  <a:pt x="179" y="2179"/>
                  <a:pt x="263" y="2370"/>
                  <a:pt x="370" y="2537"/>
                </a:cubicBezTo>
                <a:cubicBezTo>
                  <a:pt x="620" y="2929"/>
                  <a:pt x="918" y="3251"/>
                  <a:pt x="1227" y="3489"/>
                </a:cubicBezTo>
                <a:cubicBezTo>
                  <a:pt x="1322" y="3561"/>
                  <a:pt x="1406" y="3620"/>
                  <a:pt x="1513" y="3680"/>
                </a:cubicBezTo>
                <a:cubicBezTo>
                  <a:pt x="1620" y="3739"/>
                  <a:pt x="1727" y="3787"/>
                  <a:pt x="1822" y="3822"/>
                </a:cubicBezTo>
                <a:cubicBezTo>
                  <a:pt x="2025" y="3906"/>
                  <a:pt x="2227" y="3965"/>
                  <a:pt x="2453" y="3977"/>
                </a:cubicBezTo>
                <a:cubicBezTo>
                  <a:pt x="2525" y="3977"/>
                  <a:pt x="2596" y="3989"/>
                  <a:pt x="2656" y="3989"/>
                </a:cubicBezTo>
                <a:lnTo>
                  <a:pt x="2823" y="3989"/>
                </a:lnTo>
                <a:cubicBezTo>
                  <a:pt x="2930" y="3977"/>
                  <a:pt x="3037" y="3977"/>
                  <a:pt x="3132" y="3965"/>
                </a:cubicBezTo>
                <a:cubicBezTo>
                  <a:pt x="3346" y="3918"/>
                  <a:pt x="3549" y="3858"/>
                  <a:pt x="3763" y="3787"/>
                </a:cubicBezTo>
                <a:cubicBezTo>
                  <a:pt x="3823" y="3775"/>
                  <a:pt x="3870" y="3739"/>
                  <a:pt x="3930" y="3715"/>
                </a:cubicBezTo>
                <a:cubicBezTo>
                  <a:pt x="3989" y="3775"/>
                  <a:pt x="4025" y="3834"/>
                  <a:pt x="4085" y="3894"/>
                </a:cubicBezTo>
                <a:cubicBezTo>
                  <a:pt x="4239" y="4049"/>
                  <a:pt x="4406" y="4192"/>
                  <a:pt x="4561" y="4311"/>
                </a:cubicBezTo>
                <a:cubicBezTo>
                  <a:pt x="4906" y="4561"/>
                  <a:pt x="5275" y="4763"/>
                  <a:pt x="5668" y="4906"/>
                </a:cubicBezTo>
                <a:cubicBezTo>
                  <a:pt x="5871" y="4977"/>
                  <a:pt x="6109" y="5037"/>
                  <a:pt x="6371" y="5084"/>
                </a:cubicBezTo>
                <a:cubicBezTo>
                  <a:pt x="6438" y="5073"/>
                  <a:pt x="6507" y="5069"/>
                  <a:pt x="6576" y="5069"/>
                </a:cubicBezTo>
                <a:cubicBezTo>
                  <a:pt x="6713" y="5069"/>
                  <a:pt x="6851" y="5084"/>
                  <a:pt x="6978" y="5084"/>
                </a:cubicBezTo>
                <a:cubicBezTo>
                  <a:pt x="7454" y="5084"/>
                  <a:pt x="7907" y="4989"/>
                  <a:pt x="8299" y="4811"/>
                </a:cubicBezTo>
                <a:cubicBezTo>
                  <a:pt x="8514" y="4715"/>
                  <a:pt x="8704" y="4620"/>
                  <a:pt x="8895" y="4465"/>
                </a:cubicBezTo>
                <a:cubicBezTo>
                  <a:pt x="9002" y="4394"/>
                  <a:pt x="9109" y="4299"/>
                  <a:pt x="9192" y="4227"/>
                </a:cubicBezTo>
                <a:lnTo>
                  <a:pt x="9419" y="4358"/>
                </a:lnTo>
                <a:cubicBezTo>
                  <a:pt x="9812" y="4573"/>
                  <a:pt x="10228" y="4739"/>
                  <a:pt x="10657" y="4834"/>
                </a:cubicBezTo>
                <a:cubicBezTo>
                  <a:pt x="11133" y="4954"/>
                  <a:pt x="11562" y="5013"/>
                  <a:pt x="11955" y="5013"/>
                </a:cubicBezTo>
                <a:lnTo>
                  <a:pt x="11978" y="5013"/>
                </a:lnTo>
                <a:cubicBezTo>
                  <a:pt x="12431" y="5013"/>
                  <a:pt x="12860" y="4954"/>
                  <a:pt x="13264" y="4834"/>
                </a:cubicBezTo>
                <a:cubicBezTo>
                  <a:pt x="13538" y="4763"/>
                  <a:pt x="13753" y="4680"/>
                  <a:pt x="13931" y="4584"/>
                </a:cubicBezTo>
                <a:cubicBezTo>
                  <a:pt x="14110" y="4501"/>
                  <a:pt x="14288" y="4382"/>
                  <a:pt x="14467" y="4239"/>
                </a:cubicBezTo>
                <a:cubicBezTo>
                  <a:pt x="14657" y="4096"/>
                  <a:pt x="14824" y="3941"/>
                  <a:pt x="14967" y="3799"/>
                </a:cubicBezTo>
                <a:cubicBezTo>
                  <a:pt x="15003" y="3811"/>
                  <a:pt x="15050" y="3846"/>
                  <a:pt x="15074" y="3858"/>
                </a:cubicBezTo>
                <a:lnTo>
                  <a:pt x="15086" y="3870"/>
                </a:lnTo>
                <a:lnTo>
                  <a:pt x="15134" y="3882"/>
                </a:lnTo>
                <a:lnTo>
                  <a:pt x="15169" y="3906"/>
                </a:lnTo>
                <a:cubicBezTo>
                  <a:pt x="15288" y="3965"/>
                  <a:pt x="15384" y="4025"/>
                  <a:pt x="15503" y="4084"/>
                </a:cubicBezTo>
                <a:lnTo>
                  <a:pt x="15598" y="4120"/>
                </a:lnTo>
                <a:cubicBezTo>
                  <a:pt x="15658" y="4156"/>
                  <a:pt x="15729" y="4180"/>
                  <a:pt x="15788" y="4215"/>
                </a:cubicBezTo>
                <a:lnTo>
                  <a:pt x="15848" y="4227"/>
                </a:lnTo>
                <a:cubicBezTo>
                  <a:pt x="15955" y="4275"/>
                  <a:pt x="16039" y="4311"/>
                  <a:pt x="16146" y="4334"/>
                </a:cubicBezTo>
                <a:cubicBezTo>
                  <a:pt x="16324" y="4382"/>
                  <a:pt x="16503" y="4406"/>
                  <a:pt x="16729" y="4442"/>
                </a:cubicBezTo>
                <a:cubicBezTo>
                  <a:pt x="16931" y="4465"/>
                  <a:pt x="17134" y="4489"/>
                  <a:pt x="17312" y="4489"/>
                </a:cubicBezTo>
                <a:cubicBezTo>
                  <a:pt x="17408" y="4489"/>
                  <a:pt x="17515" y="4489"/>
                  <a:pt x="17622" y="4465"/>
                </a:cubicBezTo>
                <a:cubicBezTo>
                  <a:pt x="17789" y="4453"/>
                  <a:pt x="17944" y="4442"/>
                  <a:pt x="18086" y="4406"/>
                </a:cubicBezTo>
                <a:cubicBezTo>
                  <a:pt x="18182" y="4394"/>
                  <a:pt x="18301" y="4370"/>
                  <a:pt x="18455" y="4322"/>
                </a:cubicBezTo>
                <a:cubicBezTo>
                  <a:pt x="18682" y="4263"/>
                  <a:pt x="18872" y="4192"/>
                  <a:pt x="19051" y="4108"/>
                </a:cubicBezTo>
                <a:cubicBezTo>
                  <a:pt x="19075" y="4144"/>
                  <a:pt x="19110" y="4168"/>
                  <a:pt x="19134" y="4192"/>
                </a:cubicBezTo>
                <a:lnTo>
                  <a:pt x="19170" y="4215"/>
                </a:lnTo>
                <a:cubicBezTo>
                  <a:pt x="19229" y="4263"/>
                  <a:pt x="19289" y="4322"/>
                  <a:pt x="19348" y="4346"/>
                </a:cubicBezTo>
                <a:cubicBezTo>
                  <a:pt x="19468" y="4442"/>
                  <a:pt x="19598" y="4513"/>
                  <a:pt x="19753" y="4573"/>
                </a:cubicBezTo>
                <a:cubicBezTo>
                  <a:pt x="19908" y="4644"/>
                  <a:pt x="20063" y="4703"/>
                  <a:pt x="20206" y="4751"/>
                </a:cubicBezTo>
                <a:cubicBezTo>
                  <a:pt x="20515" y="4858"/>
                  <a:pt x="20849" y="4918"/>
                  <a:pt x="21146" y="4942"/>
                </a:cubicBezTo>
                <a:lnTo>
                  <a:pt x="21158" y="4942"/>
                </a:lnTo>
                <a:cubicBezTo>
                  <a:pt x="21277" y="4965"/>
                  <a:pt x="21432" y="4977"/>
                  <a:pt x="21563" y="4977"/>
                </a:cubicBezTo>
                <a:lnTo>
                  <a:pt x="21801" y="4977"/>
                </a:lnTo>
                <a:cubicBezTo>
                  <a:pt x="21873" y="4977"/>
                  <a:pt x="21968" y="4954"/>
                  <a:pt x="22039" y="4954"/>
                </a:cubicBezTo>
                <a:lnTo>
                  <a:pt x="22063" y="4954"/>
                </a:lnTo>
                <a:cubicBezTo>
                  <a:pt x="22361" y="4930"/>
                  <a:pt x="22682" y="4834"/>
                  <a:pt x="22944" y="4703"/>
                </a:cubicBezTo>
                <a:cubicBezTo>
                  <a:pt x="23111" y="4620"/>
                  <a:pt x="23278" y="4525"/>
                  <a:pt x="23420" y="4418"/>
                </a:cubicBezTo>
                <a:cubicBezTo>
                  <a:pt x="23789" y="4632"/>
                  <a:pt x="24206" y="4763"/>
                  <a:pt x="24682" y="4811"/>
                </a:cubicBezTo>
                <a:cubicBezTo>
                  <a:pt x="24849" y="4823"/>
                  <a:pt x="25004" y="4834"/>
                  <a:pt x="25135" y="4834"/>
                </a:cubicBezTo>
                <a:cubicBezTo>
                  <a:pt x="25206" y="4834"/>
                  <a:pt x="25302" y="4834"/>
                  <a:pt x="25373" y="4823"/>
                </a:cubicBezTo>
                <a:cubicBezTo>
                  <a:pt x="25575" y="4811"/>
                  <a:pt x="25814" y="4775"/>
                  <a:pt x="26040" y="4715"/>
                </a:cubicBezTo>
                <a:cubicBezTo>
                  <a:pt x="26290" y="4668"/>
                  <a:pt x="26504" y="4573"/>
                  <a:pt x="26683" y="4477"/>
                </a:cubicBezTo>
                <a:cubicBezTo>
                  <a:pt x="26873" y="4394"/>
                  <a:pt x="27052" y="4275"/>
                  <a:pt x="27230" y="4144"/>
                </a:cubicBezTo>
                <a:cubicBezTo>
                  <a:pt x="27409" y="4001"/>
                  <a:pt x="27564" y="3858"/>
                  <a:pt x="27707" y="3703"/>
                </a:cubicBezTo>
                <a:cubicBezTo>
                  <a:pt x="27778" y="3620"/>
                  <a:pt x="27873" y="3513"/>
                  <a:pt x="27957" y="3394"/>
                </a:cubicBezTo>
                <a:cubicBezTo>
                  <a:pt x="28052" y="3275"/>
                  <a:pt x="28135" y="3144"/>
                  <a:pt x="28219" y="3037"/>
                </a:cubicBezTo>
                <a:cubicBezTo>
                  <a:pt x="28350" y="2834"/>
                  <a:pt x="28516" y="2572"/>
                  <a:pt x="28647" y="2310"/>
                </a:cubicBezTo>
                <a:cubicBezTo>
                  <a:pt x="28683" y="2251"/>
                  <a:pt x="28695" y="2191"/>
                  <a:pt x="28683" y="2132"/>
                </a:cubicBezTo>
                <a:cubicBezTo>
                  <a:pt x="28659" y="2072"/>
                  <a:pt x="28612" y="2013"/>
                  <a:pt x="28576" y="1989"/>
                </a:cubicBezTo>
                <a:cubicBezTo>
                  <a:pt x="28528" y="1953"/>
                  <a:pt x="28504" y="1953"/>
                  <a:pt x="28433" y="1953"/>
                </a:cubicBezTo>
                <a:cubicBezTo>
                  <a:pt x="28350" y="1953"/>
                  <a:pt x="28278" y="2001"/>
                  <a:pt x="28231" y="2072"/>
                </a:cubicBezTo>
                <a:cubicBezTo>
                  <a:pt x="28195" y="2132"/>
                  <a:pt x="28159" y="2191"/>
                  <a:pt x="28123" y="2227"/>
                </a:cubicBezTo>
                <a:cubicBezTo>
                  <a:pt x="27957" y="2418"/>
                  <a:pt x="27802" y="2584"/>
                  <a:pt x="27647" y="2739"/>
                </a:cubicBezTo>
                <a:lnTo>
                  <a:pt x="27385" y="3013"/>
                </a:lnTo>
                <a:cubicBezTo>
                  <a:pt x="27183" y="3203"/>
                  <a:pt x="26992" y="3370"/>
                  <a:pt x="26802" y="3513"/>
                </a:cubicBezTo>
                <a:cubicBezTo>
                  <a:pt x="26587" y="3644"/>
                  <a:pt x="26373" y="3775"/>
                  <a:pt x="26147" y="3858"/>
                </a:cubicBezTo>
                <a:cubicBezTo>
                  <a:pt x="25897" y="3953"/>
                  <a:pt x="25623" y="3989"/>
                  <a:pt x="25361" y="4025"/>
                </a:cubicBezTo>
                <a:cubicBezTo>
                  <a:pt x="25254" y="4037"/>
                  <a:pt x="25135" y="4037"/>
                  <a:pt x="25028" y="4037"/>
                </a:cubicBezTo>
                <a:cubicBezTo>
                  <a:pt x="24825" y="4037"/>
                  <a:pt x="24611" y="4025"/>
                  <a:pt x="24421" y="3989"/>
                </a:cubicBezTo>
                <a:cubicBezTo>
                  <a:pt x="24290" y="3965"/>
                  <a:pt x="24147" y="3930"/>
                  <a:pt x="24028" y="3906"/>
                </a:cubicBezTo>
                <a:cubicBezTo>
                  <a:pt x="24135" y="3787"/>
                  <a:pt x="24254" y="3668"/>
                  <a:pt x="24349" y="3537"/>
                </a:cubicBezTo>
                <a:lnTo>
                  <a:pt x="24480" y="3358"/>
                </a:lnTo>
                <a:lnTo>
                  <a:pt x="24504" y="3310"/>
                </a:lnTo>
                <a:cubicBezTo>
                  <a:pt x="24540" y="3263"/>
                  <a:pt x="24563" y="3239"/>
                  <a:pt x="24587" y="3191"/>
                </a:cubicBezTo>
                <a:cubicBezTo>
                  <a:pt x="24659" y="3060"/>
                  <a:pt x="24730" y="2906"/>
                  <a:pt x="24802" y="2727"/>
                </a:cubicBezTo>
                <a:cubicBezTo>
                  <a:pt x="24909" y="2477"/>
                  <a:pt x="24968" y="2179"/>
                  <a:pt x="25004" y="1834"/>
                </a:cubicBezTo>
                <a:cubicBezTo>
                  <a:pt x="25004" y="1763"/>
                  <a:pt x="25016" y="1691"/>
                  <a:pt x="25016" y="1608"/>
                </a:cubicBezTo>
                <a:cubicBezTo>
                  <a:pt x="25016" y="1489"/>
                  <a:pt x="25004" y="1370"/>
                  <a:pt x="24968" y="1251"/>
                </a:cubicBezTo>
                <a:cubicBezTo>
                  <a:pt x="24956" y="1179"/>
                  <a:pt x="24921" y="1072"/>
                  <a:pt x="24861" y="1001"/>
                </a:cubicBezTo>
                <a:cubicBezTo>
                  <a:pt x="24825" y="941"/>
                  <a:pt x="24790" y="882"/>
                  <a:pt x="24742" y="834"/>
                </a:cubicBezTo>
                <a:cubicBezTo>
                  <a:pt x="24706" y="774"/>
                  <a:pt x="24659" y="751"/>
                  <a:pt x="24611" y="703"/>
                </a:cubicBezTo>
                <a:cubicBezTo>
                  <a:pt x="24540" y="643"/>
                  <a:pt x="24468" y="584"/>
                  <a:pt x="24373" y="560"/>
                </a:cubicBezTo>
                <a:cubicBezTo>
                  <a:pt x="24301" y="524"/>
                  <a:pt x="24230" y="501"/>
                  <a:pt x="24147" y="477"/>
                </a:cubicBezTo>
                <a:lnTo>
                  <a:pt x="24123" y="477"/>
                </a:lnTo>
                <a:cubicBezTo>
                  <a:pt x="24028" y="465"/>
                  <a:pt x="23956" y="453"/>
                  <a:pt x="23873" y="453"/>
                </a:cubicBezTo>
                <a:lnTo>
                  <a:pt x="23825" y="453"/>
                </a:lnTo>
                <a:cubicBezTo>
                  <a:pt x="23706" y="465"/>
                  <a:pt x="23599" y="465"/>
                  <a:pt x="23492" y="513"/>
                </a:cubicBezTo>
                <a:lnTo>
                  <a:pt x="23480" y="513"/>
                </a:lnTo>
                <a:cubicBezTo>
                  <a:pt x="23397" y="536"/>
                  <a:pt x="23301" y="572"/>
                  <a:pt x="23230" y="632"/>
                </a:cubicBezTo>
                <a:cubicBezTo>
                  <a:pt x="23158" y="679"/>
                  <a:pt x="23063" y="739"/>
                  <a:pt x="22992" y="810"/>
                </a:cubicBezTo>
                <a:cubicBezTo>
                  <a:pt x="22920" y="882"/>
                  <a:pt x="22837" y="953"/>
                  <a:pt x="22766" y="1048"/>
                </a:cubicBezTo>
                <a:cubicBezTo>
                  <a:pt x="22516" y="1370"/>
                  <a:pt x="22337" y="1775"/>
                  <a:pt x="22289" y="2191"/>
                </a:cubicBezTo>
                <a:cubicBezTo>
                  <a:pt x="22277" y="2346"/>
                  <a:pt x="22265" y="2465"/>
                  <a:pt x="22277" y="2584"/>
                </a:cubicBezTo>
                <a:cubicBezTo>
                  <a:pt x="22277" y="2679"/>
                  <a:pt x="22289" y="2799"/>
                  <a:pt x="22325" y="2918"/>
                </a:cubicBezTo>
                <a:cubicBezTo>
                  <a:pt x="22361" y="3144"/>
                  <a:pt x="22444" y="3334"/>
                  <a:pt x="22516" y="3501"/>
                </a:cubicBezTo>
                <a:cubicBezTo>
                  <a:pt x="22575" y="3608"/>
                  <a:pt x="22635" y="3715"/>
                  <a:pt x="22706" y="3811"/>
                </a:cubicBezTo>
                <a:cubicBezTo>
                  <a:pt x="22754" y="3894"/>
                  <a:pt x="22825" y="3965"/>
                  <a:pt x="22897" y="4037"/>
                </a:cubicBezTo>
                <a:lnTo>
                  <a:pt x="22920" y="4049"/>
                </a:lnTo>
                <a:lnTo>
                  <a:pt x="22897" y="4072"/>
                </a:lnTo>
                <a:cubicBezTo>
                  <a:pt x="22813" y="4108"/>
                  <a:pt x="22718" y="4156"/>
                  <a:pt x="22623" y="4203"/>
                </a:cubicBezTo>
                <a:cubicBezTo>
                  <a:pt x="22504" y="4251"/>
                  <a:pt x="22385" y="4263"/>
                  <a:pt x="22265" y="4275"/>
                </a:cubicBezTo>
                <a:lnTo>
                  <a:pt x="22087" y="4275"/>
                </a:lnTo>
                <a:cubicBezTo>
                  <a:pt x="21932" y="4275"/>
                  <a:pt x="21765" y="4263"/>
                  <a:pt x="21587" y="4251"/>
                </a:cubicBezTo>
                <a:lnTo>
                  <a:pt x="21515" y="4227"/>
                </a:lnTo>
                <a:cubicBezTo>
                  <a:pt x="21289" y="4203"/>
                  <a:pt x="21099" y="4192"/>
                  <a:pt x="20896" y="4156"/>
                </a:cubicBezTo>
                <a:lnTo>
                  <a:pt x="20837" y="4156"/>
                </a:lnTo>
                <a:cubicBezTo>
                  <a:pt x="20694" y="4132"/>
                  <a:pt x="20551" y="4108"/>
                  <a:pt x="20420" y="4072"/>
                </a:cubicBezTo>
                <a:cubicBezTo>
                  <a:pt x="20265" y="4025"/>
                  <a:pt x="20134" y="3977"/>
                  <a:pt x="19979" y="3930"/>
                </a:cubicBezTo>
                <a:cubicBezTo>
                  <a:pt x="19908" y="3894"/>
                  <a:pt x="19837" y="3858"/>
                  <a:pt x="19777" y="3811"/>
                </a:cubicBezTo>
                <a:lnTo>
                  <a:pt x="19765" y="3799"/>
                </a:lnTo>
                <a:lnTo>
                  <a:pt x="19729" y="3787"/>
                </a:lnTo>
                <a:lnTo>
                  <a:pt x="19765" y="3775"/>
                </a:lnTo>
                <a:cubicBezTo>
                  <a:pt x="19908" y="3680"/>
                  <a:pt x="20063" y="3572"/>
                  <a:pt x="20182" y="3453"/>
                </a:cubicBezTo>
                <a:cubicBezTo>
                  <a:pt x="20253" y="3382"/>
                  <a:pt x="20325" y="3287"/>
                  <a:pt x="20396" y="3191"/>
                </a:cubicBezTo>
                <a:lnTo>
                  <a:pt x="20420" y="3156"/>
                </a:lnTo>
                <a:cubicBezTo>
                  <a:pt x="20456" y="3108"/>
                  <a:pt x="20491" y="3049"/>
                  <a:pt x="20515" y="3013"/>
                </a:cubicBezTo>
                <a:cubicBezTo>
                  <a:pt x="20599" y="2882"/>
                  <a:pt x="20670" y="2739"/>
                  <a:pt x="20730" y="2608"/>
                </a:cubicBezTo>
                <a:cubicBezTo>
                  <a:pt x="20861" y="2322"/>
                  <a:pt x="20956" y="2025"/>
                  <a:pt x="21027" y="1727"/>
                </a:cubicBezTo>
                <a:cubicBezTo>
                  <a:pt x="21075" y="1536"/>
                  <a:pt x="21075" y="1346"/>
                  <a:pt x="21039" y="1167"/>
                </a:cubicBezTo>
                <a:cubicBezTo>
                  <a:pt x="21015" y="989"/>
                  <a:pt x="20932" y="822"/>
                  <a:pt x="20837" y="691"/>
                </a:cubicBezTo>
                <a:cubicBezTo>
                  <a:pt x="20730" y="560"/>
                  <a:pt x="20575" y="417"/>
                  <a:pt x="20432" y="346"/>
                </a:cubicBezTo>
                <a:cubicBezTo>
                  <a:pt x="20337" y="298"/>
                  <a:pt x="20253" y="251"/>
                  <a:pt x="20158" y="227"/>
                </a:cubicBezTo>
                <a:cubicBezTo>
                  <a:pt x="20027" y="167"/>
                  <a:pt x="19884" y="132"/>
                  <a:pt x="19729" y="132"/>
                </a:cubicBezTo>
                <a:cubicBezTo>
                  <a:pt x="19682" y="132"/>
                  <a:pt x="19646" y="132"/>
                  <a:pt x="19610" y="155"/>
                </a:cubicBezTo>
                <a:cubicBezTo>
                  <a:pt x="19408" y="179"/>
                  <a:pt x="19241" y="239"/>
                  <a:pt x="19087" y="334"/>
                </a:cubicBezTo>
                <a:cubicBezTo>
                  <a:pt x="18967" y="405"/>
                  <a:pt x="18884" y="524"/>
                  <a:pt x="18789" y="643"/>
                </a:cubicBezTo>
                <a:cubicBezTo>
                  <a:pt x="18753" y="703"/>
                  <a:pt x="18694" y="774"/>
                  <a:pt x="18646" y="870"/>
                </a:cubicBezTo>
                <a:cubicBezTo>
                  <a:pt x="18610" y="929"/>
                  <a:pt x="18586" y="1001"/>
                  <a:pt x="18551" y="1048"/>
                </a:cubicBezTo>
                <a:cubicBezTo>
                  <a:pt x="18491" y="1179"/>
                  <a:pt x="18432" y="1322"/>
                  <a:pt x="18408" y="1465"/>
                </a:cubicBezTo>
                <a:cubicBezTo>
                  <a:pt x="18360" y="1608"/>
                  <a:pt x="18313" y="1775"/>
                  <a:pt x="18301" y="1941"/>
                </a:cubicBezTo>
                <a:cubicBezTo>
                  <a:pt x="18289" y="2084"/>
                  <a:pt x="18277" y="2239"/>
                  <a:pt x="18277" y="2406"/>
                </a:cubicBezTo>
                <a:cubicBezTo>
                  <a:pt x="18277" y="2548"/>
                  <a:pt x="18289" y="2703"/>
                  <a:pt x="18336" y="2894"/>
                </a:cubicBezTo>
                <a:cubicBezTo>
                  <a:pt x="18360" y="3037"/>
                  <a:pt x="18408" y="3203"/>
                  <a:pt x="18467" y="3334"/>
                </a:cubicBezTo>
                <a:cubicBezTo>
                  <a:pt x="18515" y="3453"/>
                  <a:pt x="18551" y="3549"/>
                  <a:pt x="18610" y="3620"/>
                </a:cubicBezTo>
                <a:lnTo>
                  <a:pt x="18575" y="3620"/>
                </a:lnTo>
                <a:lnTo>
                  <a:pt x="18122" y="3751"/>
                </a:lnTo>
                <a:cubicBezTo>
                  <a:pt x="18039" y="3775"/>
                  <a:pt x="17955" y="3787"/>
                  <a:pt x="17872" y="3799"/>
                </a:cubicBezTo>
                <a:cubicBezTo>
                  <a:pt x="17813" y="3811"/>
                  <a:pt x="17753" y="3811"/>
                  <a:pt x="17705" y="3811"/>
                </a:cubicBezTo>
                <a:cubicBezTo>
                  <a:pt x="17598" y="3811"/>
                  <a:pt x="17515" y="3834"/>
                  <a:pt x="17408" y="3834"/>
                </a:cubicBezTo>
                <a:cubicBezTo>
                  <a:pt x="17122" y="3834"/>
                  <a:pt x="16848" y="3811"/>
                  <a:pt x="16562" y="3775"/>
                </a:cubicBezTo>
                <a:cubicBezTo>
                  <a:pt x="16515" y="3751"/>
                  <a:pt x="16467" y="3751"/>
                  <a:pt x="16408" y="3739"/>
                </a:cubicBezTo>
                <a:cubicBezTo>
                  <a:pt x="16312" y="3715"/>
                  <a:pt x="16205" y="3680"/>
                  <a:pt x="16098" y="3632"/>
                </a:cubicBezTo>
                <a:cubicBezTo>
                  <a:pt x="15991" y="3608"/>
                  <a:pt x="15908" y="3561"/>
                  <a:pt x="15812" y="3513"/>
                </a:cubicBezTo>
                <a:cubicBezTo>
                  <a:pt x="15681" y="3453"/>
                  <a:pt x="15550" y="3382"/>
                  <a:pt x="15419" y="3322"/>
                </a:cubicBezTo>
                <a:cubicBezTo>
                  <a:pt x="15538" y="3144"/>
                  <a:pt x="15634" y="2953"/>
                  <a:pt x="15729" y="2739"/>
                </a:cubicBezTo>
                <a:cubicBezTo>
                  <a:pt x="15812" y="2537"/>
                  <a:pt x="15872" y="2358"/>
                  <a:pt x="15919" y="2179"/>
                </a:cubicBezTo>
                <a:cubicBezTo>
                  <a:pt x="15955" y="2025"/>
                  <a:pt x="15979" y="1929"/>
                  <a:pt x="15979" y="1822"/>
                </a:cubicBezTo>
                <a:cubicBezTo>
                  <a:pt x="15991" y="1715"/>
                  <a:pt x="15991" y="1608"/>
                  <a:pt x="15979" y="1489"/>
                </a:cubicBezTo>
                <a:cubicBezTo>
                  <a:pt x="15979" y="1417"/>
                  <a:pt x="15967" y="1310"/>
                  <a:pt x="15931" y="1227"/>
                </a:cubicBezTo>
                <a:lnTo>
                  <a:pt x="15931" y="1215"/>
                </a:lnTo>
                <a:cubicBezTo>
                  <a:pt x="15908" y="1120"/>
                  <a:pt x="15872" y="1013"/>
                  <a:pt x="15812" y="929"/>
                </a:cubicBezTo>
                <a:cubicBezTo>
                  <a:pt x="15741" y="810"/>
                  <a:pt x="15669" y="715"/>
                  <a:pt x="15574" y="643"/>
                </a:cubicBezTo>
                <a:cubicBezTo>
                  <a:pt x="15491" y="572"/>
                  <a:pt x="15396" y="513"/>
                  <a:pt x="15312" y="465"/>
                </a:cubicBezTo>
                <a:cubicBezTo>
                  <a:pt x="15134" y="382"/>
                  <a:pt x="14955" y="346"/>
                  <a:pt x="14765" y="346"/>
                </a:cubicBezTo>
                <a:lnTo>
                  <a:pt x="14717" y="346"/>
                </a:lnTo>
                <a:cubicBezTo>
                  <a:pt x="14491" y="358"/>
                  <a:pt x="14264" y="441"/>
                  <a:pt x="14074" y="584"/>
                </a:cubicBezTo>
                <a:cubicBezTo>
                  <a:pt x="14003" y="643"/>
                  <a:pt x="13943" y="703"/>
                  <a:pt x="13895" y="763"/>
                </a:cubicBezTo>
                <a:cubicBezTo>
                  <a:pt x="13836" y="834"/>
                  <a:pt x="13764" y="929"/>
                  <a:pt x="13717" y="1013"/>
                </a:cubicBezTo>
                <a:cubicBezTo>
                  <a:pt x="13598" y="1239"/>
                  <a:pt x="13538" y="1477"/>
                  <a:pt x="13538" y="1691"/>
                </a:cubicBezTo>
                <a:cubicBezTo>
                  <a:pt x="13538" y="1929"/>
                  <a:pt x="13574" y="2132"/>
                  <a:pt x="13633" y="2310"/>
                </a:cubicBezTo>
                <a:cubicBezTo>
                  <a:pt x="13669" y="2441"/>
                  <a:pt x="13717" y="2560"/>
                  <a:pt x="13776" y="2668"/>
                </a:cubicBezTo>
                <a:cubicBezTo>
                  <a:pt x="13824" y="2763"/>
                  <a:pt x="13883" y="2846"/>
                  <a:pt x="13955" y="2953"/>
                </a:cubicBezTo>
                <a:cubicBezTo>
                  <a:pt x="14074" y="3120"/>
                  <a:pt x="14193" y="3263"/>
                  <a:pt x="14348" y="3382"/>
                </a:cubicBezTo>
                <a:cubicBezTo>
                  <a:pt x="14372" y="3418"/>
                  <a:pt x="14407" y="3441"/>
                  <a:pt x="14431" y="3453"/>
                </a:cubicBezTo>
                <a:cubicBezTo>
                  <a:pt x="14312" y="3572"/>
                  <a:pt x="14181" y="3680"/>
                  <a:pt x="14050" y="3787"/>
                </a:cubicBezTo>
                <a:cubicBezTo>
                  <a:pt x="13836" y="3930"/>
                  <a:pt x="13598" y="4049"/>
                  <a:pt x="13360" y="4144"/>
                </a:cubicBezTo>
                <a:cubicBezTo>
                  <a:pt x="13050" y="4239"/>
                  <a:pt x="12693" y="4322"/>
                  <a:pt x="12336" y="4370"/>
                </a:cubicBezTo>
                <a:cubicBezTo>
                  <a:pt x="12229" y="4382"/>
                  <a:pt x="12121" y="4382"/>
                  <a:pt x="12026" y="4382"/>
                </a:cubicBezTo>
                <a:cubicBezTo>
                  <a:pt x="11764" y="4382"/>
                  <a:pt x="11502" y="4370"/>
                  <a:pt x="11216" y="4322"/>
                </a:cubicBezTo>
                <a:cubicBezTo>
                  <a:pt x="10788" y="4251"/>
                  <a:pt x="10371" y="4132"/>
                  <a:pt x="10002" y="3965"/>
                </a:cubicBezTo>
                <a:lnTo>
                  <a:pt x="9645" y="3787"/>
                </a:lnTo>
                <a:cubicBezTo>
                  <a:pt x="9800" y="3561"/>
                  <a:pt x="9943" y="3334"/>
                  <a:pt x="10026" y="3096"/>
                </a:cubicBezTo>
                <a:cubicBezTo>
                  <a:pt x="10204" y="2679"/>
                  <a:pt x="10276" y="2263"/>
                  <a:pt x="10240" y="1894"/>
                </a:cubicBezTo>
                <a:cubicBezTo>
                  <a:pt x="10204" y="1667"/>
                  <a:pt x="10145" y="1465"/>
                  <a:pt x="10038" y="1298"/>
                </a:cubicBezTo>
                <a:cubicBezTo>
                  <a:pt x="9978" y="1215"/>
                  <a:pt x="9943" y="1120"/>
                  <a:pt x="9859" y="1048"/>
                </a:cubicBezTo>
                <a:lnTo>
                  <a:pt x="9776" y="953"/>
                </a:lnTo>
                <a:lnTo>
                  <a:pt x="9740" y="929"/>
                </a:lnTo>
                <a:cubicBezTo>
                  <a:pt x="9716" y="894"/>
                  <a:pt x="9681" y="882"/>
                  <a:pt x="9657" y="858"/>
                </a:cubicBezTo>
                <a:cubicBezTo>
                  <a:pt x="9538" y="774"/>
                  <a:pt x="9431" y="751"/>
                  <a:pt x="9323" y="739"/>
                </a:cubicBezTo>
                <a:lnTo>
                  <a:pt x="9288" y="739"/>
                </a:lnTo>
                <a:cubicBezTo>
                  <a:pt x="9192" y="739"/>
                  <a:pt x="9109" y="751"/>
                  <a:pt x="9014" y="774"/>
                </a:cubicBezTo>
                <a:cubicBezTo>
                  <a:pt x="8907" y="810"/>
                  <a:pt x="8835" y="858"/>
                  <a:pt x="8764" y="917"/>
                </a:cubicBezTo>
                <a:cubicBezTo>
                  <a:pt x="8692" y="965"/>
                  <a:pt x="8597" y="1036"/>
                  <a:pt x="8526" y="1120"/>
                </a:cubicBezTo>
                <a:cubicBezTo>
                  <a:pt x="8454" y="1215"/>
                  <a:pt x="8371" y="1298"/>
                  <a:pt x="8335" y="1405"/>
                </a:cubicBezTo>
                <a:cubicBezTo>
                  <a:pt x="8288" y="1477"/>
                  <a:pt x="8240" y="1584"/>
                  <a:pt x="8192" y="1703"/>
                </a:cubicBezTo>
                <a:cubicBezTo>
                  <a:pt x="8157" y="1822"/>
                  <a:pt x="8121" y="1906"/>
                  <a:pt x="8109" y="2001"/>
                </a:cubicBezTo>
                <a:lnTo>
                  <a:pt x="8109" y="2025"/>
                </a:lnTo>
                <a:cubicBezTo>
                  <a:pt x="8097" y="2120"/>
                  <a:pt x="8073" y="2203"/>
                  <a:pt x="8073" y="2310"/>
                </a:cubicBezTo>
                <a:cubicBezTo>
                  <a:pt x="8073" y="2572"/>
                  <a:pt x="8109" y="2799"/>
                  <a:pt x="8168" y="3013"/>
                </a:cubicBezTo>
                <a:lnTo>
                  <a:pt x="8180" y="3037"/>
                </a:lnTo>
                <a:cubicBezTo>
                  <a:pt x="8216" y="3132"/>
                  <a:pt x="8240" y="3215"/>
                  <a:pt x="8299" y="3310"/>
                </a:cubicBezTo>
                <a:cubicBezTo>
                  <a:pt x="8347" y="3394"/>
                  <a:pt x="8407" y="3489"/>
                  <a:pt x="8478" y="3584"/>
                </a:cubicBezTo>
                <a:cubicBezTo>
                  <a:pt x="8573" y="3727"/>
                  <a:pt x="8669" y="3846"/>
                  <a:pt x="8788" y="3941"/>
                </a:cubicBezTo>
                <a:cubicBezTo>
                  <a:pt x="8752" y="3977"/>
                  <a:pt x="8716" y="4001"/>
                  <a:pt x="8669" y="4037"/>
                </a:cubicBezTo>
                <a:cubicBezTo>
                  <a:pt x="8478" y="4156"/>
                  <a:pt x="8288" y="4263"/>
                  <a:pt x="8073" y="4346"/>
                </a:cubicBezTo>
                <a:cubicBezTo>
                  <a:pt x="7859" y="4418"/>
                  <a:pt x="7633" y="4465"/>
                  <a:pt x="7395" y="4501"/>
                </a:cubicBezTo>
                <a:cubicBezTo>
                  <a:pt x="7323" y="4501"/>
                  <a:pt x="7228" y="4513"/>
                  <a:pt x="7145" y="4513"/>
                </a:cubicBezTo>
                <a:cubicBezTo>
                  <a:pt x="6942" y="4513"/>
                  <a:pt x="6740" y="4501"/>
                  <a:pt x="6525" y="4465"/>
                </a:cubicBezTo>
                <a:cubicBezTo>
                  <a:pt x="6216" y="4406"/>
                  <a:pt x="5930" y="4322"/>
                  <a:pt x="5656" y="4203"/>
                </a:cubicBezTo>
                <a:cubicBezTo>
                  <a:pt x="5371" y="4061"/>
                  <a:pt x="5120" y="3906"/>
                  <a:pt x="4882" y="3727"/>
                </a:cubicBezTo>
                <a:cubicBezTo>
                  <a:pt x="4739" y="3608"/>
                  <a:pt x="4620" y="3489"/>
                  <a:pt x="4501" y="3346"/>
                </a:cubicBezTo>
                <a:cubicBezTo>
                  <a:pt x="4644" y="3263"/>
                  <a:pt x="4739" y="3168"/>
                  <a:pt x="4835" y="3084"/>
                </a:cubicBezTo>
                <a:cubicBezTo>
                  <a:pt x="5013" y="2906"/>
                  <a:pt x="5144" y="2739"/>
                  <a:pt x="5251" y="2560"/>
                </a:cubicBezTo>
                <a:cubicBezTo>
                  <a:pt x="5371" y="2370"/>
                  <a:pt x="5454" y="2191"/>
                  <a:pt x="5513" y="2013"/>
                </a:cubicBezTo>
                <a:cubicBezTo>
                  <a:pt x="5692" y="1501"/>
                  <a:pt x="5692" y="1084"/>
                  <a:pt x="5537" y="751"/>
                </a:cubicBezTo>
                <a:cubicBezTo>
                  <a:pt x="5442" y="548"/>
                  <a:pt x="5311" y="393"/>
                  <a:pt x="5132" y="239"/>
                </a:cubicBezTo>
                <a:cubicBezTo>
                  <a:pt x="5025" y="155"/>
                  <a:pt x="4918" y="96"/>
                  <a:pt x="4835" y="60"/>
                </a:cubicBezTo>
                <a:cubicBezTo>
                  <a:pt x="4775" y="48"/>
                  <a:pt x="4728" y="36"/>
                  <a:pt x="4656" y="12"/>
                </a:cubicBezTo>
                <a:cubicBezTo>
                  <a:pt x="4609" y="12"/>
                  <a:pt x="4561" y="1"/>
                  <a:pt x="45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3" name="Google Shape;1183;p43"/>
          <p:cNvGrpSpPr/>
          <p:nvPr/>
        </p:nvGrpSpPr>
        <p:grpSpPr>
          <a:xfrm flipH="1" rot="-10633560">
            <a:off x="6347875" y="4681960"/>
            <a:ext cx="1327844" cy="1026471"/>
            <a:chOff x="519783" y="-175249"/>
            <a:chExt cx="1327749" cy="1026398"/>
          </a:xfrm>
        </p:grpSpPr>
        <p:sp>
          <p:nvSpPr>
            <p:cNvPr id="1184" name="Google Shape;1184;p43"/>
            <p:cNvSpPr/>
            <p:nvPr/>
          </p:nvSpPr>
          <p:spPr>
            <a:xfrm>
              <a:off x="656518" y="-175249"/>
              <a:ext cx="1191014" cy="998189"/>
            </a:xfrm>
            <a:custGeom>
              <a:rect b="b" l="l" r="r" t="t"/>
              <a:pathLst>
                <a:path extrusionOk="0" h="11836" w="14122">
                  <a:moveTo>
                    <a:pt x="7966" y="1"/>
                  </a:moveTo>
                  <a:cubicBezTo>
                    <a:pt x="7764" y="1"/>
                    <a:pt x="7549" y="1"/>
                    <a:pt x="7359" y="13"/>
                  </a:cubicBezTo>
                  <a:cubicBezTo>
                    <a:pt x="6835" y="60"/>
                    <a:pt x="6132" y="120"/>
                    <a:pt x="5466" y="263"/>
                  </a:cubicBezTo>
                  <a:cubicBezTo>
                    <a:pt x="4894" y="382"/>
                    <a:pt x="4358" y="549"/>
                    <a:pt x="3727" y="739"/>
                  </a:cubicBezTo>
                  <a:lnTo>
                    <a:pt x="2965" y="965"/>
                  </a:lnTo>
                  <a:cubicBezTo>
                    <a:pt x="2668" y="1060"/>
                    <a:pt x="2358" y="1156"/>
                    <a:pt x="2060" y="1251"/>
                  </a:cubicBezTo>
                  <a:cubicBezTo>
                    <a:pt x="1775" y="1322"/>
                    <a:pt x="1489" y="1394"/>
                    <a:pt x="1227" y="1477"/>
                  </a:cubicBezTo>
                  <a:cubicBezTo>
                    <a:pt x="1132" y="1501"/>
                    <a:pt x="1060" y="1513"/>
                    <a:pt x="977" y="1549"/>
                  </a:cubicBezTo>
                  <a:cubicBezTo>
                    <a:pt x="929" y="1561"/>
                    <a:pt x="870" y="1572"/>
                    <a:pt x="822" y="1596"/>
                  </a:cubicBezTo>
                  <a:cubicBezTo>
                    <a:pt x="763" y="1608"/>
                    <a:pt x="691" y="1620"/>
                    <a:pt x="620" y="1632"/>
                  </a:cubicBezTo>
                  <a:cubicBezTo>
                    <a:pt x="584" y="1632"/>
                    <a:pt x="572" y="1656"/>
                    <a:pt x="536" y="1656"/>
                  </a:cubicBezTo>
                  <a:cubicBezTo>
                    <a:pt x="501" y="1656"/>
                    <a:pt x="453" y="1656"/>
                    <a:pt x="417" y="1668"/>
                  </a:cubicBezTo>
                  <a:cubicBezTo>
                    <a:pt x="394" y="1668"/>
                    <a:pt x="346" y="1680"/>
                    <a:pt x="322" y="1715"/>
                  </a:cubicBezTo>
                  <a:lnTo>
                    <a:pt x="251" y="1715"/>
                  </a:lnTo>
                  <a:cubicBezTo>
                    <a:pt x="191" y="1715"/>
                    <a:pt x="120" y="1739"/>
                    <a:pt x="72" y="1787"/>
                  </a:cubicBezTo>
                  <a:cubicBezTo>
                    <a:pt x="36" y="1846"/>
                    <a:pt x="1" y="1918"/>
                    <a:pt x="1" y="1989"/>
                  </a:cubicBezTo>
                  <a:cubicBezTo>
                    <a:pt x="1" y="2049"/>
                    <a:pt x="36" y="2108"/>
                    <a:pt x="72" y="2156"/>
                  </a:cubicBezTo>
                  <a:cubicBezTo>
                    <a:pt x="191" y="2263"/>
                    <a:pt x="310" y="2382"/>
                    <a:pt x="417" y="2513"/>
                  </a:cubicBezTo>
                  <a:cubicBezTo>
                    <a:pt x="525" y="2632"/>
                    <a:pt x="596" y="2787"/>
                    <a:pt x="667" y="2942"/>
                  </a:cubicBezTo>
                  <a:cubicBezTo>
                    <a:pt x="822" y="3323"/>
                    <a:pt x="894" y="3739"/>
                    <a:pt x="953" y="4097"/>
                  </a:cubicBezTo>
                  <a:cubicBezTo>
                    <a:pt x="989" y="4370"/>
                    <a:pt x="1013" y="4668"/>
                    <a:pt x="1048" y="4954"/>
                  </a:cubicBezTo>
                  <a:lnTo>
                    <a:pt x="1048" y="5001"/>
                  </a:lnTo>
                  <a:cubicBezTo>
                    <a:pt x="1072" y="5359"/>
                    <a:pt x="1108" y="5668"/>
                    <a:pt x="1144" y="5966"/>
                  </a:cubicBezTo>
                  <a:cubicBezTo>
                    <a:pt x="1167" y="6097"/>
                    <a:pt x="1191" y="6264"/>
                    <a:pt x="1227" y="6442"/>
                  </a:cubicBezTo>
                  <a:cubicBezTo>
                    <a:pt x="1251" y="6597"/>
                    <a:pt x="1298" y="6752"/>
                    <a:pt x="1322" y="6895"/>
                  </a:cubicBezTo>
                  <a:cubicBezTo>
                    <a:pt x="1465" y="7454"/>
                    <a:pt x="1703" y="8002"/>
                    <a:pt x="2072" y="8621"/>
                  </a:cubicBezTo>
                  <a:cubicBezTo>
                    <a:pt x="2144" y="8752"/>
                    <a:pt x="2239" y="8871"/>
                    <a:pt x="2322" y="9002"/>
                  </a:cubicBezTo>
                  <a:lnTo>
                    <a:pt x="2465" y="9181"/>
                  </a:lnTo>
                  <a:cubicBezTo>
                    <a:pt x="2477" y="9216"/>
                    <a:pt x="2501" y="9228"/>
                    <a:pt x="2525" y="9252"/>
                  </a:cubicBezTo>
                  <a:cubicBezTo>
                    <a:pt x="2525" y="9276"/>
                    <a:pt x="2537" y="9288"/>
                    <a:pt x="2549" y="9300"/>
                  </a:cubicBezTo>
                  <a:cubicBezTo>
                    <a:pt x="2584" y="9335"/>
                    <a:pt x="2608" y="9371"/>
                    <a:pt x="2644" y="9407"/>
                  </a:cubicBezTo>
                  <a:lnTo>
                    <a:pt x="2668" y="9454"/>
                  </a:lnTo>
                  <a:cubicBezTo>
                    <a:pt x="2739" y="9550"/>
                    <a:pt x="2834" y="9657"/>
                    <a:pt x="2918" y="9752"/>
                  </a:cubicBezTo>
                  <a:lnTo>
                    <a:pt x="3263" y="10085"/>
                  </a:lnTo>
                  <a:cubicBezTo>
                    <a:pt x="3311" y="10133"/>
                    <a:pt x="3334" y="10181"/>
                    <a:pt x="3394" y="10228"/>
                  </a:cubicBezTo>
                  <a:lnTo>
                    <a:pt x="3442" y="10264"/>
                  </a:lnTo>
                  <a:cubicBezTo>
                    <a:pt x="3477" y="10300"/>
                    <a:pt x="3501" y="10324"/>
                    <a:pt x="3549" y="10359"/>
                  </a:cubicBezTo>
                  <a:cubicBezTo>
                    <a:pt x="3573" y="10383"/>
                    <a:pt x="3620" y="10419"/>
                    <a:pt x="3656" y="10443"/>
                  </a:cubicBezTo>
                  <a:cubicBezTo>
                    <a:pt x="3775" y="10538"/>
                    <a:pt x="3870" y="10621"/>
                    <a:pt x="3989" y="10705"/>
                  </a:cubicBezTo>
                  <a:cubicBezTo>
                    <a:pt x="4025" y="10716"/>
                    <a:pt x="4037" y="10728"/>
                    <a:pt x="4073" y="10740"/>
                  </a:cubicBezTo>
                  <a:cubicBezTo>
                    <a:pt x="4108" y="10776"/>
                    <a:pt x="4168" y="10800"/>
                    <a:pt x="4215" y="10835"/>
                  </a:cubicBezTo>
                  <a:lnTo>
                    <a:pt x="4335" y="10907"/>
                  </a:lnTo>
                  <a:lnTo>
                    <a:pt x="4430" y="10955"/>
                  </a:lnTo>
                  <a:cubicBezTo>
                    <a:pt x="4525" y="11014"/>
                    <a:pt x="4632" y="11074"/>
                    <a:pt x="4739" y="11121"/>
                  </a:cubicBezTo>
                  <a:lnTo>
                    <a:pt x="4811" y="11157"/>
                  </a:lnTo>
                  <a:cubicBezTo>
                    <a:pt x="4858" y="11193"/>
                    <a:pt x="4906" y="11205"/>
                    <a:pt x="4942" y="11216"/>
                  </a:cubicBezTo>
                  <a:cubicBezTo>
                    <a:pt x="4966" y="11240"/>
                    <a:pt x="4989" y="11240"/>
                    <a:pt x="5001" y="11252"/>
                  </a:cubicBezTo>
                  <a:cubicBezTo>
                    <a:pt x="5037" y="11264"/>
                    <a:pt x="5049" y="11264"/>
                    <a:pt x="5085" y="11276"/>
                  </a:cubicBezTo>
                  <a:cubicBezTo>
                    <a:pt x="5144" y="11312"/>
                    <a:pt x="5216" y="11324"/>
                    <a:pt x="5275" y="11359"/>
                  </a:cubicBezTo>
                  <a:lnTo>
                    <a:pt x="5347" y="11383"/>
                  </a:lnTo>
                  <a:cubicBezTo>
                    <a:pt x="5466" y="11431"/>
                    <a:pt x="5573" y="11478"/>
                    <a:pt x="5692" y="11502"/>
                  </a:cubicBezTo>
                  <a:cubicBezTo>
                    <a:pt x="5716" y="11514"/>
                    <a:pt x="5739" y="11514"/>
                    <a:pt x="5763" y="11538"/>
                  </a:cubicBezTo>
                  <a:cubicBezTo>
                    <a:pt x="5823" y="11550"/>
                    <a:pt x="5870" y="11562"/>
                    <a:pt x="5930" y="11574"/>
                  </a:cubicBezTo>
                  <a:lnTo>
                    <a:pt x="6073" y="11609"/>
                  </a:lnTo>
                  <a:lnTo>
                    <a:pt x="6132" y="11621"/>
                  </a:lnTo>
                  <a:cubicBezTo>
                    <a:pt x="6251" y="11657"/>
                    <a:pt x="6371" y="11681"/>
                    <a:pt x="6490" y="11693"/>
                  </a:cubicBezTo>
                  <a:lnTo>
                    <a:pt x="6573" y="11717"/>
                  </a:lnTo>
                  <a:cubicBezTo>
                    <a:pt x="6644" y="11728"/>
                    <a:pt x="6716" y="11728"/>
                    <a:pt x="6787" y="11740"/>
                  </a:cubicBezTo>
                  <a:cubicBezTo>
                    <a:pt x="6823" y="11740"/>
                    <a:pt x="6871" y="11752"/>
                    <a:pt x="6894" y="11752"/>
                  </a:cubicBezTo>
                  <a:cubicBezTo>
                    <a:pt x="6954" y="11752"/>
                    <a:pt x="7002" y="11776"/>
                    <a:pt x="7061" y="11776"/>
                  </a:cubicBezTo>
                  <a:cubicBezTo>
                    <a:pt x="7263" y="11788"/>
                    <a:pt x="7418" y="11800"/>
                    <a:pt x="7549" y="11800"/>
                  </a:cubicBezTo>
                  <a:cubicBezTo>
                    <a:pt x="7668" y="11812"/>
                    <a:pt x="7799" y="11812"/>
                    <a:pt x="7918" y="11812"/>
                  </a:cubicBezTo>
                  <a:cubicBezTo>
                    <a:pt x="8073" y="11812"/>
                    <a:pt x="8216" y="11812"/>
                    <a:pt x="8442" y="11836"/>
                  </a:cubicBezTo>
                  <a:cubicBezTo>
                    <a:pt x="8740" y="11800"/>
                    <a:pt x="9049" y="11776"/>
                    <a:pt x="9347" y="11740"/>
                  </a:cubicBezTo>
                  <a:cubicBezTo>
                    <a:pt x="9680" y="11693"/>
                    <a:pt x="10002" y="11633"/>
                    <a:pt x="10288" y="11574"/>
                  </a:cubicBezTo>
                  <a:cubicBezTo>
                    <a:pt x="10395" y="11550"/>
                    <a:pt x="10490" y="11538"/>
                    <a:pt x="10597" y="11502"/>
                  </a:cubicBezTo>
                  <a:cubicBezTo>
                    <a:pt x="10776" y="11478"/>
                    <a:pt x="10954" y="11431"/>
                    <a:pt x="11133" y="11395"/>
                  </a:cubicBezTo>
                  <a:cubicBezTo>
                    <a:pt x="11419" y="11336"/>
                    <a:pt x="11681" y="11300"/>
                    <a:pt x="11919" y="11264"/>
                  </a:cubicBezTo>
                  <a:cubicBezTo>
                    <a:pt x="12002" y="11252"/>
                    <a:pt x="12086" y="11240"/>
                    <a:pt x="12181" y="11240"/>
                  </a:cubicBezTo>
                  <a:cubicBezTo>
                    <a:pt x="12276" y="11216"/>
                    <a:pt x="12383" y="11216"/>
                    <a:pt x="12478" y="11216"/>
                  </a:cubicBezTo>
                  <a:lnTo>
                    <a:pt x="12514" y="11216"/>
                  </a:lnTo>
                  <a:cubicBezTo>
                    <a:pt x="12681" y="11216"/>
                    <a:pt x="12848" y="11240"/>
                    <a:pt x="13014" y="11252"/>
                  </a:cubicBezTo>
                  <a:lnTo>
                    <a:pt x="13026" y="11252"/>
                  </a:lnTo>
                  <a:cubicBezTo>
                    <a:pt x="13169" y="11276"/>
                    <a:pt x="13336" y="11312"/>
                    <a:pt x="13526" y="11336"/>
                  </a:cubicBezTo>
                  <a:lnTo>
                    <a:pt x="13562" y="11336"/>
                  </a:lnTo>
                  <a:cubicBezTo>
                    <a:pt x="13586" y="11336"/>
                    <a:pt x="13633" y="11336"/>
                    <a:pt x="13669" y="11359"/>
                  </a:cubicBezTo>
                  <a:cubicBezTo>
                    <a:pt x="13681" y="11371"/>
                    <a:pt x="13693" y="11371"/>
                    <a:pt x="13705" y="11371"/>
                  </a:cubicBezTo>
                  <a:cubicBezTo>
                    <a:pt x="13752" y="11383"/>
                    <a:pt x="13812" y="11395"/>
                    <a:pt x="13860" y="11395"/>
                  </a:cubicBezTo>
                  <a:cubicBezTo>
                    <a:pt x="13871" y="11395"/>
                    <a:pt x="13907" y="11383"/>
                    <a:pt x="13919" y="11383"/>
                  </a:cubicBezTo>
                  <a:cubicBezTo>
                    <a:pt x="13991" y="11359"/>
                    <a:pt x="14038" y="11324"/>
                    <a:pt x="14086" y="11264"/>
                  </a:cubicBezTo>
                  <a:cubicBezTo>
                    <a:pt x="14110" y="11216"/>
                    <a:pt x="14121" y="11157"/>
                    <a:pt x="14121" y="11097"/>
                  </a:cubicBezTo>
                  <a:cubicBezTo>
                    <a:pt x="14121" y="11002"/>
                    <a:pt x="14098" y="10907"/>
                    <a:pt x="14086" y="10800"/>
                  </a:cubicBezTo>
                  <a:lnTo>
                    <a:pt x="14062" y="10764"/>
                  </a:lnTo>
                  <a:lnTo>
                    <a:pt x="14038" y="10645"/>
                  </a:lnTo>
                  <a:cubicBezTo>
                    <a:pt x="14002" y="10502"/>
                    <a:pt x="13991" y="10371"/>
                    <a:pt x="13967" y="10228"/>
                  </a:cubicBezTo>
                  <a:cubicBezTo>
                    <a:pt x="13931" y="10050"/>
                    <a:pt x="13907" y="9847"/>
                    <a:pt x="13871" y="9645"/>
                  </a:cubicBezTo>
                  <a:lnTo>
                    <a:pt x="13860" y="9573"/>
                  </a:lnTo>
                  <a:lnTo>
                    <a:pt x="13848" y="9490"/>
                  </a:lnTo>
                  <a:cubicBezTo>
                    <a:pt x="13788" y="8978"/>
                    <a:pt x="13764" y="8419"/>
                    <a:pt x="13764" y="7740"/>
                  </a:cubicBezTo>
                  <a:lnTo>
                    <a:pt x="13764" y="7025"/>
                  </a:lnTo>
                  <a:lnTo>
                    <a:pt x="13764" y="5942"/>
                  </a:lnTo>
                  <a:cubicBezTo>
                    <a:pt x="13764" y="5347"/>
                    <a:pt x="13752" y="4716"/>
                    <a:pt x="13669" y="4120"/>
                  </a:cubicBezTo>
                  <a:cubicBezTo>
                    <a:pt x="13669" y="4097"/>
                    <a:pt x="13645" y="4061"/>
                    <a:pt x="13645" y="4037"/>
                  </a:cubicBezTo>
                  <a:cubicBezTo>
                    <a:pt x="13633" y="3989"/>
                    <a:pt x="13633" y="3930"/>
                    <a:pt x="13621" y="3870"/>
                  </a:cubicBezTo>
                  <a:cubicBezTo>
                    <a:pt x="13574" y="3680"/>
                    <a:pt x="13526" y="3501"/>
                    <a:pt x="13467" y="3335"/>
                  </a:cubicBezTo>
                  <a:cubicBezTo>
                    <a:pt x="13312" y="2858"/>
                    <a:pt x="13133" y="2513"/>
                    <a:pt x="12919" y="2215"/>
                  </a:cubicBezTo>
                  <a:cubicBezTo>
                    <a:pt x="12800" y="2073"/>
                    <a:pt x="12657" y="1858"/>
                    <a:pt x="12478" y="1680"/>
                  </a:cubicBezTo>
                  <a:lnTo>
                    <a:pt x="12336" y="1549"/>
                  </a:lnTo>
                  <a:lnTo>
                    <a:pt x="12300" y="1501"/>
                  </a:lnTo>
                  <a:cubicBezTo>
                    <a:pt x="12216" y="1418"/>
                    <a:pt x="12121" y="1334"/>
                    <a:pt x="12026" y="1263"/>
                  </a:cubicBezTo>
                  <a:lnTo>
                    <a:pt x="11978" y="1215"/>
                  </a:lnTo>
                  <a:cubicBezTo>
                    <a:pt x="11907" y="1144"/>
                    <a:pt x="11835" y="1096"/>
                    <a:pt x="11764" y="1037"/>
                  </a:cubicBezTo>
                  <a:cubicBezTo>
                    <a:pt x="11728" y="1025"/>
                    <a:pt x="11705" y="1001"/>
                    <a:pt x="11669" y="977"/>
                  </a:cubicBezTo>
                  <a:cubicBezTo>
                    <a:pt x="11562" y="906"/>
                    <a:pt x="11466" y="846"/>
                    <a:pt x="11371" y="787"/>
                  </a:cubicBezTo>
                  <a:cubicBezTo>
                    <a:pt x="11181" y="668"/>
                    <a:pt x="10990" y="584"/>
                    <a:pt x="10776" y="489"/>
                  </a:cubicBezTo>
                  <a:lnTo>
                    <a:pt x="10764" y="489"/>
                  </a:lnTo>
                  <a:cubicBezTo>
                    <a:pt x="10573" y="406"/>
                    <a:pt x="10347" y="310"/>
                    <a:pt x="10133" y="263"/>
                  </a:cubicBezTo>
                  <a:cubicBezTo>
                    <a:pt x="10109" y="251"/>
                    <a:pt x="10061" y="251"/>
                    <a:pt x="10038" y="239"/>
                  </a:cubicBezTo>
                  <a:cubicBezTo>
                    <a:pt x="9930" y="203"/>
                    <a:pt x="9823" y="179"/>
                    <a:pt x="9716" y="168"/>
                  </a:cubicBezTo>
                  <a:cubicBezTo>
                    <a:pt x="9526" y="132"/>
                    <a:pt x="9323" y="108"/>
                    <a:pt x="9109" y="72"/>
                  </a:cubicBezTo>
                  <a:cubicBezTo>
                    <a:pt x="8728" y="25"/>
                    <a:pt x="8335" y="1"/>
                    <a:pt x="7966" y="1"/>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3"/>
            <p:cNvSpPr/>
            <p:nvPr/>
          </p:nvSpPr>
          <p:spPr>
            <a:xfrm>
              <a:off x="519783" y="-28550"/>
              <a:ext cx="1289436" cy="879698"/>
            </a:xfrm>
            <a:custGeom>
              <a:rect b="b" l="l" r="r" t="t"/>
              <a:pathLst>
                <a:path extrusionOk="0" h="10431" w="15289">
                  <a:moveTo>
                    <a:pt x="203" y="1"/>
                  </a:moveTo>
                  <a:cubicBezTo>
                    <a:pt x="144" y="1"/>
                    <a:pt x="108" y="37"/>
                    <a:pt x="72" y="61"/>
                  </a:cubicBezTo>
                  <a:cubicBezTo>
                    <a:pt x="13" y="120"/>
                    <a:pt x="1" y="215"/>
                    <a:pt x="49" y="287"/>
                  </a:cubicBezTo>
                  <a:cubicBezTo>
                    <a:pt x="61" y="299"/>
                    <a:pt x="72" y="334"/>
                    <a:pt x="84" y="346"/>
                  </a:cubicBezTo>
                  <a:cubicBezTo>
                    <a:pt x="120" y="406"/>
                    <a:pt x="168" y="453"/>
                    <a:pt x="191" y="489"/>
                  </a:cubicBezTo>
                  <a:cubicBezTo>
                    <a:pt x="549" y="942"/>
                    <a:pt x="942" y="1358"/>
                    <a:pt x="1323" y="1775"/>
                  </a:cubicBezTo>
                  <a:cubicBezTo>
                    <a:pt x="1513" y="2001"/>
                    <a:pt x="1692" y="2204"/>
                    <a:pt x="1906" y="2394"/>
                  </a:cubicBezTo>
                  <a:cubicBezTo>
                    <a:pt x="2013" y="2501"/>
                    <a:pt x="2108" y="2608"/>
                    <a:pt x="2227" y="2692"/>
                  </a:cubicBezTo>
                  <a:cubicBezTo>
                    <a:pt x="2382" y="2811"/>
                    <a:pt x="2549" y="2918"/>
                    <a:pt x="2704" y="3025"/>
                  </a:cubicBezTo>
                  <a:cubicBezTo>
                    <a:pt x="2966" y="3168"/>
                    <a:pt x="3228" y="3287"/>
                    <a:pt x="3501" y="3406"/>
                  </a:cubicBezTo>
                  <a:cubicBezTo>
                    <a:pt x="3811" y="3549"/>
                    <a:pt x="4121" y="3668"/>
                    <a:pt x="4430" y="3787"/>
                  </a:cubicBezTo>
                  <a:cubicBezTo>
                    <a:pt x="4990" y="3990"/>
                    <a:pt x="5549" y="4144"/>
                    <a:pt x="6121" y="4263"/>
                  </a:cubicBezTo>
                  <a:cubicBezTo>
                    <a:pt x="6383" y="4299"/>
                    <a:pt x="6668" y="4347"/>
                    <a:pt x="6930" y="4418"/>
                  </a:cubicBezTo>
                  <a:cubicBezTo>
                    <a:pt x="7216" y="4502"/>
                    <a:pt x="7490" y="4585"/>
                    <a:pt x="7752" y="4692"/>
                  </a:cubicBezTo>
                  <a:lnTo>
                    <a:pt x="8562" y="5002"/>
                  </a:lnTo>
                  <a:cubicBezTo>
                    <a:pt x="8812" y="5097"/>
                    <a:pt x="9062" y="5180"/>
                    <a:pt x="9300" y="5287"/>
                  </a:cubicBezTo>
                  <a:cubicBezTo>
                    <a:pt x="9788" y="5490"/>
                    <a:pt x="10288" y="5704"/>
                    <a:pt x="10764" y="5954"/>
                  </a:cubicBezTo>
                  <a:cubicBezTo>
                    <a:pt x="11002" y="6073"/>
                    <a:pt x="11252" y="6204"/>
                    <a:pt x="11491" y="6347"/>
                  </a:cubicBezTo>
                  <a:cubicBezTo>
                    <a:pt x="11729" y="6466"/>
                    <a:pt x="11955" y="6597"/>
                    <a:pt x="12157" y="6740"/>
                  </a:cubicBezTo>
                  <a:cubicBezTo>
                    <a:pt x="12372" y="6907"/>
                    <a:pt x="12562" y="7097"/>
                    <a:pt x="12741" y="7299"/>
                  </a:cubicBezTo>
                  <a:cubicBezTo>
                    <a:pt x="12919" y="7490"/>
                    <a:pt x="13110" y="7680"/>
                    <a:pt x="13276" y="7895"/>
                  </a:cubicBezTo>
                  <a:cubicBezTo>
                    <a:pt x="13419" y="8097"/>
                    <a:pt x="13562" y="8323"/>
                    <a:pt x="13693" y="8526"/>
                  </a:cubicBezTo>
                  <a:cubicBezTo>
                    <a:pt x="13812" y="8740"/>
                    <a:pt x="13955" y="8931"/>
                    <a:pt x="14098" y="9121"/>
                  </a:cubicBezTo>
                  <a:cubicBezTo>
                    <a:pt x="14169" y="9228"/>
                    <a:pt x="14253" y="9347"/>
                    <a:pt x="14336" y="9455"/>
                  </a:cubicBezTo>
                  <a:cubicBezTo>
                    <a:pt x="14408" y="9550"/>
                    <a:pt x="14479" y="9645"/>
                    <a:pt x="14550" y="9752"/>
                  </a:cubicBezTo>
                  <a:cubicBezTo>
                    <a:pt x="14717" y="9978"/>
                    <a:pt x="14884" y="10193"/>
                    <a:pt x="15050" y="10407"/>
                  </a:cubicBezTo>
                  <a:cubicBezTo>
                    <a:pt x="15062" y="10431"/>
                    <a:pt x="15110" y="10431"/>
                    <a:pt x="15122" y="10431"/>
                  </a:cubicBezTo>
                  <a:cubicBezTo>
                    <a:pt x="15170" y="10431"/>
                    <a:pt x="15193" y="10419"/>
                    <a:pt x="15229" y="10383"/>
                  </a:cubicBezTo>
                  <a:cubicBezTo>
                    <a:pt x="15289" y="10347"/>
                    <a:pt x="15265" y="10264"/>
                    <a:pt x="15229" y="10205"/>
                  </a:cubicBezTo>
                  <a:cubicBezTo>
                    <a:pt x="15146" y="10133"/>
                    <a:pt x="15086" y="10050"/>
                    <a:pt x="15027" y="9966"/>
                  </a:cubicBezTo>
                  <a:cubicBezTo>
                    <a:pt x="14908" y="9812"/>
                    <a:pt x="14789" y="9645"/>
                    <a:pt x="14693" y="9466"/>
                  </a:cubicBezTo>
                  <a:cubicBezTo>
                    <a:pt x="14586" y="9288"/>
                    <a:pt x="14491" y="9121"/>
                    <a:pt x="14396" y="8943"/>
                  </a:cubicBezTo>
                  <a:cubicBezTo>
                    <a:pt x="14193" y="8597"/>
                    <a:pt x="14038" y="8264"/>
                    <a:pt x="13836" y="7919"/>
                  </a:cubicBezTo>
                  <a:cubicBezTo>
                    <a:pt x="13705" y="7692"/>
                    <a:pt x="13562" y="7466"/>
                    <a:pt x="13396" y="7264"/>
                  </a:cubicBezTo>
                  <a:cubicBezTo>
                    <a:pt x="13217" y="7026"/>
                    <a:pt x="13026" y="6799"/>
                    <a:pt x="12824" y="6597"/>
                  </a:cubicBezTo>
                  <a:cubicBezTo>
                    <a:pt x="12443" y="6180"/>
                    <a:pt x="11967" y="5859"/>
                    <a:pt x="11491" y="5549"/>
                  </a:cubicBezTo>
                  <a:cubicBezTo>
                    <a:pt x="11264" y="5406"/>
                    <a:pt x="11038" y="5252"/>
                    <a:pt x="10800" y="5121"/>
                  </a:cubicBezTo>
                  <a:cubicBezTo>
                    <a:pt x="10562" y="4990"/>
                    <a:pt x="10312" y="4847"/>
                    <a:pt x="10062" y="4716"/>
                  </a:cubicBezTo>
                  <a:cubicBezTo>
                    <a:pt x="9550" y="4454"/>
                    <a:pt x="9038" y="4228"/>
                    <a:pt x="8526" y="3978"/>
                  </a:cubicBezTo>
                  <a:cubicBezTo>
                    <a:pt x="8240" y="3835"/>
                    <a:pt x="7966" y="3704"/>
                    <a:pt x="7669" y="3585"/>
                  </a:cubicBezTo>
                  <a:cubicBezTo>
                    <a:pt x="7395" y="3478"/>
                    <a:pt x="7133" y="3406"/>
                    <a:pt x="6859" y="3323"/>
                  </a:cubicBezTo>
                  <a:cubicBezTo>
                    <a:pt x="6573" y="3228"/>
                    <a:pt x="6276" y="3156"/>
                    <a:pt x="6002" y="3049"/>
                  </a:cubicBezTo>
                  <a:cubicBezTo>
                    <a:pt x="5740" y="2978"/>
                    <a:pt x="5502" y="2870"/>
                    <a:pt x="5264" y="2787"/>
                  </a:cubicBezTo>
                  <a:cubicBezTo>
                    <a:pt x="5140" y="2720"/>
                    <a:pt x="5000" y="2669"/>
                    <a:pt x="4864" y="2614"/>
                  </a:cubicBezTo>
                  <a:lnTo>
                    <a:pt x="4864" y="2614"/>
                  </a:lnTo>
                  <a:cubicBezTo>
                    <a:pt x="4880" y="2622"/>
                    <a:pt x="4895" y="2628"/>
                    <a:pt x="4906" y="2632"/>
                  </a:cubicBezTo>
                  <a:cubicBezTo>
                    <a:pt x="4868" y="2619"/>
                    <a:pt x="4832" y="2603"/>
                    <a:pt x="4797" y="2587"/>
                  </a:cubicBezTo>
                  <a:lnTo>
                    <a:pt x="4797" y="2587"/>
                  </a:lnTo>
                  <a:cubicBezTo>
                    <a:pt x="4819" y="2596"/>
                    <a:pt x="4842" y="2605"/>
                    <a:pt x="4864" y="2614"/>
                  </a:cubicBezTo>
                  <a:lnTo>
                    <a:pt x="4864" y="2614"/>
                  </a:lnTo>
                  <a:cubicBezTo>
                    <a:pt x="4834" y="2600"/>
                    <a:pt x="4799" y="2582"/>
                    <a:pt x="4768" y="2574"/>
                  </a:cubicBezTo>
                  <a:lnTo>
                    <a:pt x="4768" y="2574"/>
                  </a:lnTo>
                  <a:cubicBezTo>
                    <a:pt x="4778" y="2578"/>
                    <a:pt x="4787" y="2582"/>
                    <a:pt x="4797" y="2587"/>
                  </a:cubicBezTo>
                  <a:lnTo>
                    <a:pt x="4797" y="2587"/>
                  </a:lnTo>
                  <a:cubicBezTo>
                    <a:pt x="4786" y="2582"/>
                    <a:pt x="4775" y="2577"/>
                    <a:pt x="4763" y="2573"/>
                  </a:cubicBezTo>
                  <a:lnTo>
                    <a:pt x="4763" y="2573"/>
                  </a:lnTo>
                  <a:cubicBezTo>
                    <a:pt x="4765" y="2573"/>
                    <a:pt x="4766" y="2573"/>
                    <a:pt x="4768" y="2574"/>
                  </a:cubicBezTo>
                  <a:lnTo>
                    <a:pt x="4768" y="2574"/>
                  </a:lnTo>
                  <a:cubicBezTo>
                    <a:pt x="4747" y="2565"/>
                    <a:pt x="4726" y="2556"/>
                    <a:pt x="4704" y="2549"/>
                  </a:cubicBezTo>
                  <a:cubicBezTo>
                    <a:pt x="4656" y="2525"/>
                    <a:pt x="4633" y="2513"/>
                    <a:pt x="4597" y="2501"/>
                  </a:cubicBezTo>
                  <a:cubicBezTo>
                    <a:pt x="4347" y="2394"/>
                    <a:pt x="4073" y="2287"/>
                    <a:pt x="3823" y="2192"/>
                  </a:cubicBezTo>
                  <a:cubicBezTo>
                    <a:pt x="3537" y="2085"/>
                    <a:pt x="3275" y="1966"/>
                    <a:pt x="3001" y="1811"/>
                  </a:cubicBezTo>
                  <a:cubicBezTo>
                    <a:pt x="2751" y="1680"/>
                    <a:pt x="2525" y="1513"/>
                    <a:pt x="2287" y="1358"/>
                  </a:cubicBezTo>
                  <a:cubicBezTo>
                    <a:pt x="2049" y="1192"/>
                    <a:pt x="1835" y="1025"/>
                    <a:pt x="1596" y="846"/>
                  </a:cubicBezTo>
                  <a:cubicBezTo>
                    <a:pt x="1370" y="680"/>
                    <a:pt x="1132" y="537"/>
                    <a:pt x="894" y="382"/>
                  </a:cubicBezTo>
                  <a:cubicBezTo>
                    <a:pt x="787" y="334"/>
                    <a:pt x="668" y="251"/>
                    <a:pt x="561" y="191"/>
                  </a:cubicBezTo>
                  <a:cubicBezTo>
                    <a:pt x="525" y="168"/>
                    <a:pt x="465" y="120"/>
                    <a:pt x="406" y="84"/>
                  </a:cubicBezTo>
                  <a:cubicBezTo>
                    <a:pt x="370" y="72"/>
                    <a:pt x="358" y="61"/>
                    <a:pt x="322" y="49"/>
                  </a:cubicBezTo>
                  <a:cubicBezTo>
                    <a:pt x="299" y="13"/>
                    <a:pt x="251" y="1"/>
                    <a:pt x="2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 name="Google Shape;1186;p43"/>
          <p:cNvGrpSpPr/>
          <p:nvPr/>
        </p:nvGrpSpPr>
        <p:grpSpPr>
          <a:xfrm>
            <a:off x="5824103" y="1406813"/>
            <a:ext cx="3176955" cy="3156474"/>
            <a:chOff x="5606628" y="1562726"/>
            <a:chExt cx="3176955" cy="3156474"/>
          </a:xfrm>
        </p:grpSpPr>
        <p:sp>
          <p:nvSpPr>
            <p:cNvPr id="1187" name="Google Shape;1187;p43"/>
            <p:cNvSpPr/>
            <p:nvPr/>
          </p:nvSpPr>
          <p:spPr>
            <a:xfrm rot="1230705">
              <a:off x="5956101" y="1919427"/>
              <a:ext cx="2478010" cy="2443070"/>
            </a:xfrm>
            <a:custGeom>
              <a:rect b="b" l="l" r="r" t="t"/>
              <a:pathLst>
                <a:path extrusionOk="0" h="45450" w="46100">
                  <a:moveTo>
                    <a:pt x="23035" y="1"/>
                  </a:moveTo>
                  <a:cubicBezTo>
                    <a:pt x="10768" y="1"/>
                    <a:pt x="662" y="9788"/>
                    <a:pt x="334" y="22125"/>
                  </a:cubicBezTo>
                  <a:cubicBezTo>
                    <a:pt x="0" y="34667"/>
                    <a:pt x="9874" y="45108"/>
                    <a:pt x="22449" y="45442"/>
                  </a:cubicBezTo>
                  <a:cubicBezTo>
                    <a:pt x="22655" y="45447"/>
                    <a:pt x="22860" y="45450"/>
                    <a:pt x="23064" y="45450"/>
                  </a:cubicBezTo>
                  <a:cubicBezTo>
                    <a:pt x="35331" y="45450"/>
                    <a:pt x="45438" y="35663"/>
                    <a:pt x="45766" y="23326"/>
                  </a:cubicBezTo>
                  <a:cubicBezTo>
                    <a:pt x="46100" y="10783"/>
                    <a:pt x="36193" y="343"/>
                    <a:pt x="23650" y="9"/>
                  </a:cubicBezTo>
                  <a:cubicBezTo>
                    <a:pt x="23445" y="4"/>
                    <a:pt x="23240" y="1"/>
                    <a:pt x="23035" y="1"/>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3"/>
            <p:cNvSpPr/>
            <p:nvPr/>
          </p:nvSpPr>
          <p:spPr>
            <a:xfrm rot="1230705">
              <a:off x="6148747" y="2095894"/>
              <a:ext cx="2070992" cy="2030355"/>
            </a:xfrm>
            <a:custGeom>
              <a:rect b="b" l="l" r="r" t="t"/>
              <a:pathLst>
                <a:path extrusionOk="0" h="37772" w="38528">
                  <a:moveTo>
                    <a:pt x="19617" y="1"/>
                  </a:moveTo>
                  <a:cubicBezTo>
                    <a:pt x="9602" y="1"/>
                    <a:pt x="1131" y="7753"/>
                    <a:pt x="367" y="17902"/>
                  </a:cubicBezTo>
                  <a:cubicBezTo>
                    <a:pt x="0" y="23006"/>
                    <a:pt x="1602" y="27776"/>
                    <a:pt x="4604" y="31512"/>
                  </a:cubicBezTo>
                  <a:cubicBezTo>
                    <a:pt x="7839" y="35014"/>
                    <a:pt x="12276" y="37349"/>
                    <a:pt x="17413" y="37716"/>
                  </a:cubicBezTo>
                  <a:cubicBezTo>
                    <a:pt x="17905" y="37753"/>
                    <a:pt x="18393" y="37771"/>
                    <a:pt x="18879" y="37771"/>
                  </a:cubicBezTo>
                  <a:cubicBezTo>
                    <a:pt x="28896" y="37771"/>
                    <a:pt x="37397" y="30019"/>
                    <a:pt x="38161" y="19870"/>
                  </a:cubicBezTo>
                  <a:cubicBezTo>
                    <a:pt x="38528" y="14800"/>
                    <a:pt x="36893" y="9963"/>
                    <a:pt x="33891" y="6260"/>
                  </a:cubicBezTo>
                  <a:cubicBezTo>
                    <a:pt x="30689" y="2758"/>
                    <a:pt x="26219" y="423"/>
                    <a:pt x="21082" y="56"/>
                  </a:cubicBezTo>
                  <a:cubicBezTo>
                    <a:pt x="20591" y="19"/>
                    <a:pt x="20102" y="1"/>
                    <a:pt x="196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3"/>
            <p:cNvSpPr/>
            <p:nvPr/>
          </p:nvSpPr>
          <p:spPr>
            <a:xfrm rot="1230704">
              <a:off x="6187384" y="2150730"/>
              <a:ext cx="1973695" cy="1920701"/>
            </a:xfrm>
            <a:custGeom>
              <a:rect b="b" l="l" r="r" t="t"/>
              <a:pathLst>
                <a:path extrusionOk="0" h="34540" w="35493">
                  <a:moveTo>
                    <a:pt x="17880" y="148"/>
                  </a:moveTo>
                  <a:cubicBezTo>
                    <a:pt x="18313" y="148"/>
                    <a:pt x="18747" y="148"/>
                    <a:pt x="19181" y="181"/>
                  </a:cubicBezTo>
                  <a:cubicBezTo>
                    <a:pt x="23717" y="548"/>
                    <a:pt x="27887" y="2650"/>
                    <a:pt x="30856" y="6086"/>
                  </a:cubicBezTo>
                  <a:cubicBezTo>
                    <a:pt x="33824" y="9555"/>
                    <a:pt x="35259" y="13991"/>
                    <a:pt x="34925" y="18528"/>
                  </a:cubicBezTo>
                  <a:cubicBezTo>
                    <a:pt x="34257" y="27474"/>
                    <a:pt x="26691" y="34353"/>
                    <a:pt x="17854" y="34353"/>
                  </a:cubicBezTo>
                  <a:cubicBezTo>
                    <a:pt x="17432" y="34353"/>
                    <a:pt x="17006" y="34338"/>
                    <a:pt x="16579" y="34306"/>
                  </a:cubicBezTo>
                  <a:cubicBezTo>
                    <a:pt x="7205" y="33572"/>
                    <a:pt x="134" y="25333"/>
                    <a:pt x="834" y="15959"/>
                  </a:cubicBezTo>
                  <a:cubicBezTo>
                    <a:pt x="1535" y="6986"/>
                    <a:pt x="9040" y="148"/>
                    <a:pt x="17880" y="148"/>
                  </a:cubicBezTo>
                  <a:close/>
                  <a:moveTo>
                    <a:pt x="17927" y="1"/>
                  </a:moveTo>
                  <a:cubicBezTo>
                    <a:pt x="8969" y="1"/>
                    <a:pt x="1370" y="6918"/>
                    <a:pt x="701" y="15993"/>
                  </a:cubicBezTo>
                  <a:cubicBezTo>
                    <a:pt x="0" y="25500"/>
                    <a:pt x="7139" y="33805"/>
                    <a:pt x="16646" y="34506"/>
                  </a:cubicBezTo>
                  <a:cubicBezTo>
                    <a:pt x="17046" y="34539"/>
                    <a:pt x="17513" y="34539"/>
                    <a:pt x="17913" y="34539"/>
                  </a:cubicBezTo>
                  <a:cubicBezTo>
                    <a:pt x="26853" y="34539"/>
                    <a:pt x="34425" y="27634"/>
                    <a:pt x="35159" y="18561"/>
                  </a:cubicBezTo>
                  <a:cubicBezTo>
                    <a:pt x="35492" y="13991"/>
                    <a:pt x="34025" y="9521"/>
                    <a:pt x="31022" y="6019"/>
                  </a:cubicBezTo>
                  <a:cubicBezTo>
                    <a:pt x="28020" y="2516"/>
                    <a:pt x="23784" y="382"/>
                    <a:pt x="19214" y="48"/>
                  </a:cubicBezTo>
                  <a:cubicBezTo>
                    <a:pt x="18782" y="16"/>
                    <a:pt x="18353" y="1"/>
                    <a:pt x="17927" y="1"/>
                  </a:cubicBezTo>
                  <a:close/>
                </a:path>
              </a:pathLst>
            </a:custGeom>
            <a:solidFill>
              <a:srgbClr val="000000"/>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3"/>
            <p:cNvSpPr/>
            <p:nvPr/>
          </p:nvSpPr>
          <p:spPr>
            <a:xfrm rot="1230705">
              <a:off x="7057392" y="2283628"/>
              <a:ext cx="139919" cy="193726"/>
            </a:xfrm>
            <a:custGeom>
              <a:rect b="b" l="l" r="r" t="t"/>
              <a:pathLst>
                <a:path extrusionOk="0" h="3604" w="2603">
                  <a:moveTo>
                    <a:pt x="1101" y="1"/>
                  </a:moveTo>
                  <a:cubicBezTo>
                    <a:pt x="1034" y="1"/>
                    <a:pt x="968" y="1"/>
                    <a:pt x="867" y="68"/>
                  </a:cubicBezTo>
                  <a:cubicBezTo>
                    <a:pt x="734" y="101"/>
                    <a:pt x="667" y="168"/>
                    <a:pt x="601" y="268"/>
                  </a:cubicBezTo>
                  <a:lnTo>
                    <a:pt x="100" y="1302"/>
                  </a:lnTo>
                  <a:cubicBezTo>
                    <a:pt x="34" y="1435"/>
                    <a:pt x="0" y="1569"/>
                    <a:pt x="34" y="1635"/>
                  </a:cubicBezTo>
                  <a:cubicBezTo>
                    <a:pt x="100" y="1735"/>
                    <a:pt x="167" y="1802"/>
                    <a:pt x="334" y="1902"/>
                  </a:cubicBezTo>
                  <a:cubicBezTo>
                    <a:pt x="412" y="1941"/>
                    <a:pt x="490" y="1958"/>
                    <a:pt x="555" y="1958"/>
                  </a:cubicBezTo>
                  <a:cubicBezTo>
                    <a:pt x="601" y="1958"/>
                    <a:pt x="640" y="1949"/>
                    <a:pt x="667" y="1936"/>
                  </a:cubicBezTo>
                  <a:cubicBezTo>
                    <a:pt x="767" y="1902"/>
                    <a:pt x="834" y="1802"/>
                    <a:pt x="934" y="1635"/>
                  </a:cubicBezTo>
                  <a:lnTo>
                    <a:pt x="968" y="1569"/>
                  </a:lnTo>
                  <a:lnTo>
                    <a:pt x="1668" y="3270"/>
                  </a:lnTo>
                  <a:cubicBezTo>
                    <a:pt x="1701" y="3337"/>
                    <a:pt x="1701" y="3403"/>
                    <a:pt x="1768" y="3437"/>
                  </a:cubicBezTo>
                  <a:cubicBezTo>
                    <a:pt x="1768" y="3470"/>
                    <a:pt x="1801" y="3503"/>
                    <a:pt x="1835" y="3570"/>
                  </a:cubicBezTo>
                  <a:cubicBezTo>
                    <a:pt x="1868" y="3603"/>
                    <a:pt x="1935" y="3603"/>
                    <a:pt x="2002" y="3603"/>
                  </a:cubicBezTo>
                  <a:cubicBezTo>
                    <a:pt x="2102" y="3603"/>
                    <a:pt x="2168" y="3570"/>
                    <a:pt x="2268" y="3503"/>
                  </a:cubicBezTo>
                  <a:cubicBezTo>
                    <a:pt x="2369" y="3470"/>
                    <a:pt x="2469" y="3437"/>
                    <a:pt x="2502" y="3403"/>
                  </a:cubicBezTo>
                  <a:cubicBezTo>
                    <a:pt x="2535" y="3337"/>
                    <a:pt x="2602" y="3270"/>
                    <a:pt x="2602" y="3237"/>
                  </a:cubicBezTo>
                  <a:lnTo>
                    <a:pt x="2602" y="3103"/>
                  </a:lnTo>
                  <a:cubicBezTo>
                    <a:pt x="2602" y="3070"/>
                    <a:pt x="2602" y="3003"/>
                    <a:pt x="2535" y="2936"/>
                  </a:cubicBezTo>
                  <a:lnTo>
                    <a:pt x="1468" y="301"/>
                  </a:lnTo>
                  <a:cubicBezTo>
                    <a:pt x="1468" y="268"/>
                    <a:pt x="1435" y="201"/>
                    <a:pt x="1435" y="168"/>
                  </a:cubicBezTo>
                  <a:cubicBezTo>
                    <a:pt x="1368" y="168"/>
                    <a:pt x="1368" y="134"/>
                    <a:pt x="1334" y="101"/>
                  </a:cubicBezTo>
                  <a:cubicBezTo>
                    <a:pt x="1301" y="68"/>
                    <a:pt x="1268" y="1"/>
                    <a:pt x="12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3"/>
            <p:cNvSpPr/>
            <p:nvPr/>
          </p:nvSpPr>
          <p:spPr>
            <a:xfrm rot="1230705">
              <a:off x="7165445" y="2286525"/>
              <a:ext cx="199101" cy="214367"/>
            </a:xfrm>
            <a:custGeom>
              <a:rect b="b" l="l" r="r" t="t"/>
              <a:pathLst>
                <a:path extrusionOk="0" h="3988" w="3704">
                  <a:moveTo>
                    <a:pt x="1414" y="1"/>
                  </a:moveTo>
                  <a:cubicBezTo>
                    <a:pt x="1235" y="1"/>
                    <a:pt x="1052" y="43"/>
                    <a:pt x="868" y="126"/>
                  </a:cubicBezTo>
                  <a:cubicBezTo>
                    <a:pt x="501" y="293"/>
                    <a:pt x="234" y="526"/>
                    <a:pt x="101" y="927"/>
                  </a:cubicBezTo>
                  <a:cubicBezTo>
                    <a:pt x="1" y="1294"/>
                    <a:pt x="1" y="1627"/>
                    <a:pt x="101" y="1961"/>
                  </a:cubicBezTo>
                  <a:cubicBezTo>
                    <a:pt x="101" y="1994"/>
                    <a:pt x="168" y="2027"/>
                    <a:pt x="168" y="2094"/>
                  </a:cubicBezTo>
                  <a:cubicBezTo>
                    <a:pt x="201" y="2094"/>
                    <a:pt x="201" y="2127"/>
                    <a:pt x="234" y="2161"/>
                  </a:cubicBezTo>
                  <a:cubicBezTo>
                    <a:pt x="234" y="2194"/>
                    <a:pt x="268" y="2261"/>
                    <a:pt x="334" y="2261"/>
                  </a:cubicBezTo>
                  <a:lnTo>
                    <a:pt x="501" y="2261"/>
                  </a:lnTo>
                  <a:cubicBezTo>
                    <a:pt x="535" y="2261"/>
                    <a:pt x="601" y="2261"/>
                    <a:pt x="701" y="2194"/>
                  </a:cubicBezTo>
                  <a:cubicBezTo>
                    <a:pt x="835" y="2161"/>
                    <a:pt x="902" y="2127"/>
                    <a:pt x="935" y="2094"/>
                  </a:cubicBezTo>
                  <a:cubicBezTo>
                    <a:pt x="1002" y="2027"/>
                    <a:pt x="1035" y="1994"/>
                    <a:pt x="1035" y="1961"/>
                  </a:cubicBezTo>
                  <a:lnTo>
                    <a:pt x="1035" y="1827"/>
                  </a:lnTo>
                  <a:cubicBezTo>
                    <a:pt x="1035" y="1794"/>
                    <a:pt x="1035" y="1761"/>
                    <a:pt x="1002" y="1660"/>
                  </a:cubicBezTo>
                  <a:lnTo>
                    <a:pt x="1002" y="1627"/>
                  </a:lnTo>
                  <a:lnTo>
                    <a:pt x="935" y="1494"/>
                  </a:lnTo>
                  <a:cubicBezTo>
                    <a:pt x="935" y="1427"/>
                    <a:pt x="935" y="1327"/>
                    <a:pt x="1002" y="1193"/>
                  </a:cubicBezTo>
                  <a:cubicBezTo>
                    <a:pt x="1035" y="1093"/>
                    <a:pt x="1102" y="993"/>
                    <a:pt x="1235" y="960"/>
                  </a:cubicBezTo>
                  <a:cubicBezTo>
                    <a:pt x="1302" y="927"/>
                    <a:pt x="1369" y="927"/>
                    <a:pt x="1435" y="927"/>
                  </a:cubicBezTo>
                  <a:cubicBezTo>
                    <a:pt x="1535" y="927"/>
                    <a:pt x="1569" y="927"/>
                    <a:pt x="1602" y="960"/>
                  </a:cubicBezTo>
                  <a:cubicBezTo>
                    <a:pt x="1669" y="960"/>
                    <a:pt x="1702" y="993"/>
                    <a:pt x="1735" y="1027"/>
                  </a:cubicBezTo>
                  <a:lnTo>
                    <a:pt x="1836" y="1127"/>
                  </a:lnTo>
                  <a:cubicBezTo>
                    <a:pt x="1869" y="1127"/>
                    <a:pt x="1869" y="1160"/>
                    <a:pt x="1869" y="1160"/>
                  </a:cubicBezTo>
                  <a:cubicBezTo>
                    <a:pt x="1936" y="1294"/>
                    <a:pt x="1936" y="1460"/>
                    <a:pt x="1869" y="1627"/>
                  </a:cubicBezTo>
                  <a:cubicBezTo>
                    <a:pt x="1769" y="1794"/>
                    <a:pt x="1702" y="1961"/>
                    <a:pt x="1569" y="2127"/>
                  </a:cubicBezTo>
                  <a:lnTo>
                    <a:pt x="1202" y="2628"/>
                  </a:lnTo>
                  <a:cubicBezTo>
                    <a:pt x="1068" y="2795"/>
                    <a:pt x="935" y="2961"/>
                    <a:pt x="902" y="3162"/>
                  </a:cubicBezTo>
                  <a:cubicBezTo>
                    <a:pt x="835" y="3362"/>
                    <a:pt x="835" y="3528"/>
                    <a:pt x="902" y="3695"/>
                  </a:cubicBezTo>
                  <a:cubicBezTo>
                    <a:pt x="935" y="3829"/>
                    <a:pt x="1035" y="3929"/>
                    <a:pt x="1168" y="3962"/>
                  </a:cubicBezTo>
                  <a:cubicBezTo>
                    <a:pt x="1202" y="3979"/>
                    <a:pt x="1252" y="3987"/>
                    <a:pt x="1310" y="3987"/>
                  </a:cubicBezTo>
                  <a:cubicBezTo>
                    <a:pt x="1369" y="3987"/>
                    <a:pt x="1435" y="3979"/>
                    <a:pt x="1502" y="3962"/>
                  </a:cubicBezTo>
                  <a:lnTo>
                    <a:pt x="3370" y="3195"/>
                  </a:lnTo>
                  <a:cubicBezTo>
                    <a:pt x="3437" y="3162"/>
                    <a:pt x="3503" y="3162"/>
                    <a:pt x="3537" y="3128"/>
                  </a:cubicBezTo>
                  <a:cubicBezTo>
                    <a:pt x="3570" y="3128"/>
                    <a:pt x="3603" y="3095"/>
                    <a:pt x="3670" y="3028"/>
                  </a:cubicBezTo>
                  <a:cubicBezTo>
                    <a:pt x="3704" y="2995"/>
                    <a:pt x="3704" y="2961"/>
                    <a:pt x="3704" y="2861"/>
                  </a:cubicBezTo>
                  <a:cubicBezTo>
                    <a:pt x="3704" y="2795"/>
                    <a:pt x="3670" y="2695"/>
                    <a:pt x="3603" y="2628"/>
                  </a:cubicBezTo>
                  <a:cubicBezTo>
                    <a:pt x="3570" y="2494"/>
                    <a:pt x="3537" y="2428"/>
                    <a:pt x="3503" y="2361"/>
                  </a:cubicBezTo>
                  <a:cubicBezTo>
                    <a:pt x="3403" y="2328"/>
                    <a:pt x="3370" y="2294"/>
                    <a:pt x="3337" y="2294"/>
                  </a:cubicBezTo>
                  <a:lnTo>
                    <a:pt x="3203" y="2294"/>
                  </a:lnTo>
                  <a:cubicBezTo>
                    <a:pt x="3170" y="2294"/>
                    <a:pt x="3103" y="2294"/>
                    <a:pt x="3036" y="2328"/>
                  </a:cubicBezTo>
                  <a:lnTo>
                    <a:pt x="2069" y="2761"/>
                  </a:lnTo>
                  <a:lnTo>
                    <a:pt x="2069" y="2695"/>
                  </a:lnTo>
                  <a:lnTo>
                    <a:pt x="2169" y="2628"/>
                  </a:lnTo>
                  <a:cubicBezTo>
                    <a:pt x="2202" y="2528"/>
                    <a:pt x="2269" y="2461"/>
                    <a:pt x="2369" y="2328"/>
                  </a:cubicBezTo>
                  <a:cubicBezTo>
                    <a:pt x="2436" y="2194"/>
                    <a:pt x="2536" y="2094"/>
                    <a:pt x="2603" y="1927"/>
                  </a:cubicBezTo>
                  <a:cubicBezTo>
                    <a:pt x="2703" y="1794"/>
                    <a:pt x="2736" y="1627"/>
                    <a:pt x="2736" y="1427"/>
                  </a:cubicBezTo>
                  <a:cubicBezTo>
                    <a:pt x="2770" y="1260"/>
                    <a:pt x="2736" y="1027"/>
                    <a:pt x="2669" y="860"/>
                  </a:cubicBezTo>
                  <a:cubicBezTo>
                    <a:pt x="2536" y="526"/>
                    <a:pt x="2269" y="293"/>
                    <a:pt x="1936" y="126"/>
                  </a:cubicBezTo>
                  <a:cubicBezTo>
                    <a:pt x="1769" y="43"/>
                    <a:pt x="1594" y="1"/>
                    <a:pt x="14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3"/>
            <p:cNvSpPr/>
            <p:nvPr/>
          </p:nvSpPr>
          <p:spPr>
            <a:xfrm rot="1230705">
              <a:off x="7527790" y="2376980"/>
              <a:ext cx="138091" cy="193726"/>
            </a:xfrm>
            <a:custGeom>
              <a:rect b="b" l="l" r="r" t="t"/>
              <a:pathLst>
                <a:path extrusionOk="0" h="3604" w="2569">
                  <a:moveTo>
                    <a:pt x="1035" y="1"/>
                  </a:moveTo>
                  <a:cubicBezTo>
                    <a:pt x="1001" y="1"/>
                    <a:pt x="901" y="1"/>
                    <a:pt x="834" y="34"/>
                  </a:cubicBezTo>
                  <a:cubicBezTo>
                    <a:pt x="734" y="67"/>
                    <a:pt x="668" y="134"/>
                    <a:pt x="568" y="267"/>
                  </a:cubicBezTo>
                  <a:lnTo>
                    <a:pt x="67" y="1335"/>
                  </a:lnTo>
                  <a:cubicBezTo>
                    <a:pt x="34" y="1435"/>
                    <a:pt x="0" y="1568"/>
                    <a:pt x="34" y="1668"/>
                  </a:cubicBezTo>
                  <a:cubicBezTo>
                    <a:pt x="67" y="1735"/>
                    <a:pt x="167" y="1835"/>
                    <a:pt x="334" y="1902"/>
                  </a:cubicBezTo>
                  <a:cubicBezTo>
                    <a:pt x="407" y="1957"/>
                    <a:pt x="471" y="1982"/>
                    <a:pt x="530" y="1982"/>
                  </a:cubicBezTo>
                  <a:cubicBezTo>
                    <a:pt x="578" y="1982"/>
                    <a:pt x="623" y="1965"/>
                    <a:pt x="668" y="1935"/>
                  </a:cubicBezTo>
                  <a:cubicBezTo>
                    <a:pt x="734" y="1902"/>
                    <a:pt x="834" y="1835"/>
                    <a:pt x="901" y="1668"/>
                  </a:cubicBezTo>
                  <a:lnTo>
                    <a:pt x="968" y="1568"/>
                  </a:lnTo>
                  <a:lnTo>
                    <a:pt x="1668" y="3270"/>
                  </a:lnTo>
                  <a:cubicBezTo>
                    <a:pt x="1702" y="3370"/>
                    <a:pt x="1702" y="3403"/>
                    <a:pt x="1735" y="3436"/>
                  </a:cubicBezTo>
                  <a:cubicBezTo>
                    <a:pt x="1735" y="3503"/>
                    <a:pt x="1802" y="3536"/>
                    <a:pt x="1835" y="3570"/>
                  </a:cubicBezTo>
                  <a:cubicBezTo>
                    <a:pt x="1868" y="3603"/>
                    <a:pt x="1902" y="3603"/>
                    <a:pt x="2002" y="3603"/>
                  </a:cubicBezTo>
                  <a:cubicBezTo>
                    <a:pt x="2069" y="3603"/>
                    <a:pt x="2169" y="3570"/>
                    <a:pt x="2235" y="3536"/>
                  </a:cubicBezTo>
                  <a:cubicBezTo>
                    <a:pt x="2369" y="3503"/>
                    <a:pt x="2469" y="3436"/>
                    <a:pt x="2502" y="3403"/>
                  </a:cubicBezTo>
                  <a:cubicBezTo>
                    <a:pt x="2536" y="3370"/>
                    <a:pt x="2569" y="3270"/>
                    <a:pt x="2569" y="3236"/>
                  </a:cubicBezTo>
                  <a:lnTo>
                    <a:pt x="2569" y="3103"/>
                  </a:lnTo>
                  <a:cubicBezTo>
                    <a:pt x="2569" y="3069"/>
                    <a:pt x="2569" y="3036"/>
                    <a:pt x="2536" y="2936"/>
                  </a:cubicBezTo>
                  <a:lnTo>
                    <a:pt x="1468" y="334"/>
                  </a:lnTo>
                  <a:cubicBezTo>
                    <a:pt x="1468" y="267"/>
                    <a:pt x="1401" y="234"/>
                    <a:pt x="1401" y="201"/>
                  </a:cubicBezTo>
                  <a:cubicBezTo>
                    <a:pt x="1368" y="134"/>
                    <a:pt x="1368" y="101"/>
                    <a:pt x="1335" y="67"/>
                  </a:cubicBezTo>
                  <a:cubicBezTo>
                    <a:pt x="1301" y="34"/>
                    <a:pt x="1235" y="1"/>
                    <a:pt x="12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3"/>
            <p:cNvSpPr/>
            <p:nvPr/>
          </p:nvSpPr>
          <p:spPr>
            <a:xfrm rot="1230705">
              <a:off x="7791141" y="2666151"/>
              <a:ext cx="199047" cy="214313"/>
            </a:xfrm>
            <a:custGeom>
              <a:rect b="b" l="l" r="r" t="t"/>
              <a:pathLst>
                <a:path extrusionOk="0" h="3987" w="3703">
                  <a:moveTo>
                    <a:pt x="1430" y="0"/>
                  </a:moveTo>
                  <a:cubicBezTo>
                    <a:pt x="1243" y="0"/>
                    <a:pt x="1051" y="42"/>
                    <a:pt x="867" y="125"/>
                  </a:cubicBezTo>
                  <a:cubicBezTo>
                    <a:pt x="500" y="292"/>
                    <a:pt x="234" y="559"/>
                    <a:pt x="134" y="926"/>
                  </a:cubicBezTo>
                  <a:cubicBezTo>
                    <a:pt x="0" y="1293"/>
                    <a:pt x="0" y="1626"/>
                    <a:pt x="134" y="1960"/>
                  </a:cubicBezTo>
                  <a:cubicBezTo>
                    <a:pt x="134" y="1993"/>
                    <a:pt x="167" y="2060"/>
                    <a:pt x="167" y="2093"/>
                  </a:cubicBezTo>
                  <a:cubicBezTo>
                    <a:pt x="200" y="2093"/>
                    <a:pt x="200" y="2127"/>
                    <a:pt x="234" y="2160"/>
                  </a:cubicBezTo>
                  <a:cubicBezTo>
                    <a:pt x="234" y="2227"/>
                    <a:pt x="300" y="2260"/>
                    <a:pt x="334" y="2260"/>
                  </a:cubicBezTo>
                  <a:lnTo>
                    <a:pt x="500" y="2260"/>
                  </a:lnTo>
                  <a:cubicBezTo>
                    <a:pt x="534" y="2260"/>
                    <a:pt x="634" y="2260"/>
                    <a:pt x="701" y="2227"/>
                  </a:cubicBezTo>
                  <a:cubicBezTo>
                    <a:pt x="834" y="2160"/>
                    <a:pt x="901" y="2127"/>
                    <a:pt x="967" y="2093"/>
                  </a:cubicBezTo>
                  <a:cubicBezTo>
                    <a:pt x="1001" y="2060"/>
                    <a:pt x="1034" y="1993"/>
                    <a:pt x="1034" y="1960"/>
                  </a:cubicBezTo>
                  <a:lnTo>
                    <a:pt x="1034" y="1826"/>
                  </a:lnTo>
                  <a:cubicBezTo>
                    <a:pt x="1034" y="1793"/>
                    <a:pt x="1034" y="1760"/>
                    <a:pt x="1001" y="1660"/>
                  </a:cubicBezTo>
                  <a:lnTo>
                    <a:pt x="1001" y="1626"/>
                  </a:lnTo>
                  <a:lnTo>
                    <a:pt x="967" y="1493"/>
                  </a:lnTo>
                  <a:cubicBezTo>
                    <a:pt x="967" y="1426"/>
                    <a:pt x="967" y="1326"/>
                    <a:pt x="1001" y="1226"/>
                  </a:cubicBezTo>
                  <a:cubicBezTo>
                    <a:pt x="1034" y="1093"/>
                    <a:pt x="1134" y="992"/>
                    <a:pt x="1234" y="959"/>
                  </a:cubicBezTo>
                  <a:cubicBezTo>
                    <a:pt x="1334" y="926"/>
                    <a:pt x="1368" y="926"/>
                    <a:pt x="1468" y="926"/>
                  </a:cubicBezTo>
                  <a:cubicBezTo>
                    <a:pt x="1535" y="926"/>
                    <a:pt x="1568" y="926"/>
                    <a:pt x="1635" y="959"/>
                  </a:cubicBezTo>
                  <a:cubicBezTo>
                    <a:pt x="1668" y="959"/>
                    <a:pt x="1701" y="992"/>
                    <a:pt x="1735" y="1059"/>
                  </a:cubicBezTo>
                  <a:lnTo>
                    <a:pt x="1835" y="1126"/>
                  </a:lnTo>
                  <a:cubicBezTo>
                    <a:pt x="1868" y="1126"/>
                    <a:pt x="1868" y="1159"/>
                    <a:pt x="1868" y="1159"/>
                  </a:cubicBezTo>
                  <a:cubicBezTo>
                    <a:pt x="1968" y="1293"/>
                    <a:pt x="1968" y="1459"/>
                    <a:pt x="1868" y="1626"/>
                  </a:cubicBezTo>
                  <a:cubicBezTo>
                    <a:pt x="1801" y="1793"/>
                    <a:pt x="1701" y="1960"/>
                    <a:pt x="1568" y="2127"/>
                  </a:cubicBezTo>
                  <a:lnTo>
                    <a:pt x="1201" y="2627"/>
                  </a:lnTo>
                  <a:cubicBezTo>
                    <a:pt x="1068" y="2794"/>
                    <a:pt x="967" y="2961"/>
                    <a:pt x="901" y="3161"/>
                  </a:cubicBezTo>
                  <a:cubicBezTo>
                    <a:pt x="834" y="3361"/>
                    <a:pt x="834" y="3528"/>
                    <a:pt x="901" y="3694"/>
                  </a:cubicBezTo>
                  <a:cubicBezTo>
                    <a:pt x="967" y="3828"/>
                    <a:pt x="1034" y="3928"/>
                    <a:pt x="1168" y="3961"/>
                  </a:cubicBezTo>
                  <a:cubicBezTo>
                    <a:pt x="1201" y="3978"/>
                    <a:pt x="1251" y="3986"/>
                    <a:pt x="1309" y="3986"/>
                  </a:cubicBezTo>
                  <a:cubicBezTo>
                    <a:pt x="1368" y="3986"/>
                    <a:pt x="1434" y="3978"/>
                    <a:pt x="1501" y="3961"/>
                  </a:cubicBezTo>
                  <a:lnTo>
                    <a:pt x="3369" y="3194"/>
                  </a:lnTo>
                  <a:cubicBezTo>
                    <a:pt x="3469" y="3161"/>
                    <a:pt x="3503" y="3161"/>
                    <a:pt x="3536" y="3127"/>
                  </a:cubicBezTo>
                  <a:cubicBezTo>
                    <a:pt x="3569" y="3127"/>
                    <a:pt x="3636" y="3094"/>
                    <a:pt x="3669" y="3061"/>
                  </a:cubicBezTo>
                  <a:cubicBezTo>
                    <a:pt x="3703" y="2994"/>
                    <a:pt x="3703" y="2961"/>
                    <a:pt x="3703" y="2860"/>
                  </a:cubicBezTo>
                  <a:cubicBezTo>
                    <a:pt x="3669" y="2794"/>
                    <a:pt x="3669" y="2694"/>
                    <a:pt x="3636" y="2627"/>
                  </a:cubicBezTo>
                  <a:cubicBezTo>
                    <a:pt x="3569" y="2494"/>
                    <a:pt x="3536" y="2427"/>
                    <a:pt x="3503" y="2393"/>
                  </a:cubicBezTo>
                  <a:cubicBezTo>
                    <a:pt x="3403" y="2327"/>
                    <a:pt x="3369" y="2293"/>
                    <a:pt x="3336" y="2293"/>
                  </a:cubicBezTo>
                  <a:lnTo>
                    <a:pt x="3202" y="2293"/>
                  </a:lnTo>
                  <a:cubicBezTo>
                    <a:pt x="3169" y="2293"/>
                    <a:pt x="3136" y="2293"/>
                    <a:pt x="3036" y="2327"/>
                  </a:cubicBezTo>
                  <a:lnTo>
                    <a:pt x="2068" y="2760"/>
                  </a:lnTo>
                  <a:lnTo>
                    <a:pt x="2068" y="2727"/>
                  </a:lnTo>
                  <a:lnTo>
                    <a:pt x="2168" y="2627"/>
                  </a:lnTo>
                  <a:cubicBezTo>
                    <a:pt x="2202" y="2560"/>
                    <a:pt x="2302" y="2460"/>
                    <a:pt x="2368" y="2327"/>
                  </a:cubicBezTo>
                  <a:cubicBezTo>
                    <a:pt x="2469" y="2227"/>
                    <a:pt x="2535" y="2093"/>
                    <a:pt x="2635" y="1926"/>
                  </a:cubicBezTo>
                  <a:cubicBezTo>
                    <a:pt x="2702" y="1793"/>
                    <a:pt x="2735" y="1626"/>
                    <a:pt x="2735" y="1426"/>
                  </a:cubicBezTo>
                  <a:cubicBezTo>
                    <a:pt x="2802" y="1259"/>
                    <a:pt x="2735" y="1059"/>
                    <a:pt x="2669" y="892"/>
                  </a:cubicBezTo>
                  <a:cubicBezTo>
                    <a:pt x="2535" y="559"/>
                    <a:pt x="2302" y="292"/>
                    <a:pt x="1968" y="125"/>
                  </a:cubicBezTo>
                  <a:cubicBezTo>
                    <a:pt x="1801" y="42"/>
                    <a:pt x="1618" y="0"/>
                    <a:pt x="14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3"/>
            <p:cNvSpPr/>
            <p:nvPr/>
          </p:nvSpPr>
          <p:spPr>
            <a:xfrm rot="1230705">
              <a:off x="6403250" y="2647543"/>
              <a:ext cx="138145" cy="199101"/>
            </a:xfrm>
            <a:custGeom>
              <a:rect b="b" l="l" r="r" t="t"/>
              <a:pathLst>
                <a:path extrusionOk="0" h="3704" w="2570">
                  <a:moveTo>
                    <a:pt x="1035" y="1"/>
                  </a:moveTo>
                  <a:cubicBezTo>
                    <a:pt x="1001" y="1"/>
                    <a:pt x="935" y="1"/>
                    <a:pt x="835" y="34"/>
                  </a:cubicBezTo>
                  <a:cubicBezTo>
                    <a:pt x="768" y="67"/>
                    <a:pt x="668" y="167"/>
                    <a:pt x="568" y="367"/>
                  </a:cubicBezTo>
                  <a:lnTo>
                    <a:pt x="67" y="1402"/>
                  </a:lnTo>
                  <a:cubicBezTo>
                    <a:pt x="34" y="1535"/>
                    <a:pt x="1" y="1668"/>
                    <a:pt x="34" y="1735"/>
                  </a:cubicBezTo>
                  <a:cubicBezTo>
                    <a:pt x="101" y="1835"/>
                    <a:pt x="168" y="1902"/>
                    <a:pt x="334" y="2002"/>
                  </a:cubicBezTo>
                  <a:cubicBezTo>
                    <a:pt x="412" y="2041"/>
                    <a:pt x="479" y="2057"/>
                    <a:pt x="541" y="2057"/>
                  </a:cubicBezTo>
                  <a:cubicBezTo>
                    <a:pt x="585" y="2057"/>
                    <a:pt x="626" y="2049"/>
                    <a:pt x="668" y="2035"/>
                  </a:cubicBezTo>
                  <a:cubicBezTo>
                    <a:pt x="735" y="2002"/>
                    <a:pt x="835" y="1902"/>
                    <a:pt x="901" y="1735"/>
                  </a:cubicBezTo>
                  <a:lnTo>
                    <a:pt x="968" y="1668"/>
                  </a:lnTo>
                  <a:lnTo>
                    <a:pt x="1669" y="3370"/>
                  </a:lnTo>
                  <a:cubicBezTo>
                    <a:pt x="1702" y="3470"/>
                    <a:pt x="1702" y="3503"/>
                    <a:pt x="1735" y="3536"/>
                  </a:cubicBezTo>
                  <a:cubicBezTo>
                    <a:pt x="1735" y="3570"/>
                    <a:pt x="1802" y="3636"/>
                    <a:pt x="1835" y="3670"/>
                  </a:cubicBezTo>
                  <a:cubicBezTo>
                    <a:pt x="1869" y="3703"/>
                    <a:pt x="1935" y="3703"/>
                    <a:pt x="2002" y="3703"/>
                  </a:cubicBezTo>
                  <a:cubicBezTo>
                    <a:pt x="2069" y="3703"/>
                    <a:pt x="2169" y="3670"/>
                    <a:pt x="2236" y="3636"/>
                  </a:cubicBezTo>
                  <a:cubicBezTo>
                    <a:pt x="2369" y="3570"/>
                    <a:pt x="2469" y="3536"/>
                    <a:pt x="2503" y="3503"/>
                  </a:cubicBezTo>
                  <a:cubicBezTo>
                    <a:pt x="2536" y="3470"/>
                    <a:pt x="2569" y="3370"/>
                    <a:pt x="2569" y="3336"/>
                  </a:cubicBezTo>
                  <a:lnTo>
                    <a:pt x="2569" y="3169"/>
                  </a:lnTo>
                  <a:cubicBezTo>
                    <a:pt x="2569" y="3136"/>
                    <a:pt x="2569" y="3069"/>
                    <a:pt x="2536" y="3003"/>
                  </a:cubicBezTo>
                  <a:lnTo>
                    <a:pt x="1468" y="334"/>
                  </a:lnTo>
                  <a:cubicBezTo>
                    <a:pt x="1468" y="301"/>
                    <a:pt x="1435" y="234"/>
                    <a:pt x="1435" y="201"/>
                  </a:cubicBezTo>
                  <a:cubicBezTo>
                    <a:pt x="1368" y="167"/>
                    <a:pt x="1368" y="134"/>
                    <a:pt x="1335" y="67"/>
                  </a:cubicBezTo>
                  <a:cubicBezTo>
                    <a:pt x="1302" y="34"/>
                    <a:pt x="1268" y="1"/>
                    <a:pt x="12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3"/>
            <p:cNvSpPr/>
            <p:nvPr/>
          </p:nvSpPr>
          <p:spPr>
            <a:xfrm rot="1230705">
              <a:off x="6525333" y="2642107"/>
              <a:ext cx="170397" cy="208078"/>
            </a:xfrm>
            <a:custGeom>
              <a:rect b="b" l="l" r="r" t="t"/>
              <a:pathLst>
                <a:path extrusionOk="0" h="3871" w="3170">
                  <a:moveTo>
                    <a:pt x="1392" y="920"/>
                  </a:moveTo>
                  <a:cubicBezTo>
                    <a:pt x="1649" y="920"/>
                    <a:pt x="1880" y="1192"/>
                    <a:pt x="2068" y="1702"/>
                  </a:cubicBezTo>
                  <a:lnTo>
                    <a:pt x="2068" y="1735"/>
                  </a:lnTo>
                  <a:cubicBezTo>
                    <a:pt x="2335" y="2403"/>
                    <a:pt x="2269" y="2803"/>
                    <a:pt x="1935" y="2903"/>
                  </a:cubicBezTo>
                  <a:cubicBezTo>
                    <a:pt x="1875" y="2927"/>
                    <a:pt x="1818" y="2939"/>
                    <a:pt x="1762" y="2939"/>
                  </a:cubicBezTo>
                  <a:cubicBezTo>
                    <a:pt x="1507" y="2939"/>
                    <a:pt x="1293" y="2683"/>
                    <a:pt x="1101" y="2136"/>
                  </a:cubicBezTo>
                  <a:cubicBezTo>
                    <a:pt x="834" y="1502"/>
                    <a:pt x="868" y="1068"/>
                    <a:pt x="1201" y="968"/>
                  </a:cubicBezTo>
                  <a:cubicBezTo>
                    <a:pt x="1266" y="936"/>
                    <a:pt x="1330" y="920"/>
                    <a:pt x="1392" y="920"/>
                  </a:cubicBezTo>
                  <a:close/>
                  <a:moveTo>
                    <a:pt x="1435" y="1"/>
                  </a:moveTo>
                  <a:cubicBezTo>
                    <a:pt x="1234" y="1"/>
                    <a:pt x="1034" y="34"/>
                    <a:pt x="834" y="134"/>
                  </a:cubicBezTo>
                  <a:cubicBezTo>
                    <a:pt x="567" y="201"/>
                    <a:pt x="401" y="334"/>
                    <a:pt x="267" y="501"/>
                  </a:cubicBezTo>
                  <a:cubicBezTo>
                    <a:pt x="167" y="668"/>
                    <a:pt x="67" y="835"/>
                    <a:pt x="34" y="1002"/>
                  </a:cubicBezTo>
                  <a:cubicBezTo>
                    <a:pt x="0" y="1168"/>
                    <a:pt x="0" y="1335"/>
                    <a:pt x="0" y="1535"/>
                  </a:cubicBezTo>
                  <a:cubicBezTo>
                    <a:pt x="0" y="1702"/>
                    <a:pt x="34" y="1869"/>
                    <a:pt x="67" y="2036"/>
                  </a:cubicBezTo>
                  <a:cubicBezTo>
                    <a:pt x="100" y="2202"/>
                    <a:pt x="200" y="2369"/>
                    <a:pt x="234" y="2503"/>
                  </a:cubicBezTo>
                  <a:cubicBezTo>
                    <a:pt x="267" y="2669"/>
                    <a:pt x="367" y="2836"/>
                    <a:pt x="434" y="2970"/>
                  </a:cubicBezTo>
                  <a:cubicBezTo>
                    <a:pt x="534" y="3070"/>
                    <a:pt x="667" y="3203"/>
                    <a:pt x="767" y="3370"/>
                  </a:cubicBezTo>
                  <a:cubicBezTo>
                    <a:pt x="901" y="3503"/>
                    <a:pt x="1068" y="3637"/>
                    <a:pt x="1201" y="3703"/>
                  </a:cubicBezTo>
                  <a:cubicBezTo>
                    <a:pt x="1368" y="3804"/>
                    <a:pt x="1535" y="3870"/>
                    <a:pt x="1735" y="3870"/>
                  </a:cubicBezTo>
                  <a:cubicBezTo>
                    <a:pt x="1902" y="3870"/>
                    <a:pt x="2168" y="3837"/>
                    <a:pt x="2369" y="3737"/>
                  </a:cubicBezTo>
                  <a:cubicBezTo>
                    <a:pt x="2569" y="3637"/>
                    <a:pt x="2736" y="3537"/>
                    <a:pt x="2869" y="3370"/>
                  </a:cubicBezTo>
                  <a:cubicBezTo>
                    <a:pt x="3002" y="3236"/>
                    <a:pt x="3069" y="3070"/>
                    <a:pt x="3102" y="2903"/>
                  </a:cubicBezTo>
                  <a:cubicBezTo>
                    <a:pt x="3169" y="2736"/>
                    <a:pt x="3169" y="2569"/>
                    <a:pt x="3169" y="2369"/>
                  </a:cubicBezTo>
                  <a:cubicBezTo>
                    <a:pt x="3169" y="2169"/>
                    <a:pt x="3102" y="2002"/>
                    <a:pt x="3069" y="1835"/>
                  </a:cubicBezTo>
                  <a:cubicBezTo>
                    <a:pt x="3036" y="1702"/>
                    <a:pt x="3002" y="1535"/>
                    <a:pt x="2902" y="1368"/>
                  </a:cubicBezTo>
                  <a:cubicBezTo>
                    <a:pt x="2869" y="1235"/>
                    <a:pt x="2769" y="1068"/>
                    <a:pt x="2702" y="968"/>
                  </a:cubicBezTo>
                  <a:cubicBezTo>
                    <a:pt x="2635" y="835"/>
                    <a:pt x="2535" y="701"/>
                    <a:pt x="2402" y="535"/>
                  </a:cubicBezTo>
                  <a:cubicBezTo>
                    <a:pt x="2269" y="368"/>
                    <a:pt x="2168" y="234"/>
                    <a:pt x="2002" y="168"/>
                  </a:cubicBezTo>
                  <a:cubicBezTo>
                    <a:pt x="1835" y="67"/>
                    <a:pt x="1668" y="1"/>
                    <a:pt x="143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3"/>
            <p:cNvSpPr/>
            <p:nvPr/>
          </p:nvSpPr>
          <p:spPr>
            <a:xfrm rot="1230705">
              <a:off x="6665801" y="2370541"/>
              <a:ext cx="138091" cy="199101"/>
            </a:xfrm>
            <a:custGeom>
              <a:rect b="b" l="l" r="r" t="t"/>
              <a:pathLst>
                <a:path extrusionOk="0" h="3704" w="2569">
                  <a:moveTo>
                    <a:pt x="1034" y="0"/>
                  </a:moveTo>
                  <a:cubicBezTo>
                    <a:pt x="1001" y="0"/>
                    <a:pt x="901" y="0"/>
                    <a:pt x="834" y="34"/>
                  </a:cubicBezTo>
                  <a:cubicBezTo>
                    <a:pt x="701" y="67"/>
                    <a:pt x="601" y="167"/>
                    <a:pt x="567" y="367"/>
                  </a:cubicBezTo>
                  <a:lnTo>
                    <a:pt x="67" y="1401"/>
                  </a:lnTo>
                  <a:cubicBezTo>
                    <a:pt x="34" y="1535"/>
                    <a:pt x="0" y="1668"/>
                    <a:pt x="34" y="1735"/>
                  </a:cubicBezTo>
                  <a:cubicBezTo>
                    <a:pt x="67" y="1835"/>
                    <a:pt x="167" y="1902"/>
                    <a:pt x="334" y="2002"/>
                  </a:cubicBezTo>
                  <a:cubicBezTo>
                    <a:pt x="393" y="2041"/>
                    <a:pt x="463" y="2057"/>
                    <a:pt x="531" y="2057"/>
                  </a:cubicBezTo>
                  <a:cubicBezTo>
                    <a:pt x="579" y="2057"/>
                    <a:pt x="626" y="2049"/>
                    <a:pt x="668" y="2035"/>
                  </a:cubicBezTo>
                  <a:cubicBezTo>
                    <a:pt x="734" y="2002"/>
                    <a:pt x="834" y="1902"/>
                    <a:pt x="901" y="1735"/>
                  </a:cubicBezTo>
                  <a:lnTo>
                    <a:pt x="934" y="1668"/>
                  </a:lnTo>
                  <a:lnTo>
                    <a:pt x="1668" y="3370"/>
                  </a:lnTo>
                  <a:cubicBezTo>
                    <a:pt x="1702" y="3436"/>
                    <a:pt x="1702" y="3503"/>
                    <a:pt x="1735" y="3536"/>
                  </a:cubicBezTo>
                  <a:cubicBezTo>
                    <a:pt x="1735" y="3570"/>
                    <a:pt x="1768" y="3603"/>
                    <a:pt x="1835" y="3670"/>
                  </a:cubicBezTo>
                  <a:cubicBezTo>
                    <a:pt x="1868" y="3703"/>
                    <a:pt x="1902" y="3703"/>
                    <a:pt x="2002" y="3703"/>
                  </a:cubicBezTo>
                  <a:cubicBezTo>
                    <a:pt x="2069" y="3703"/>
                    <a:pt x="2169" y="3670"/>
                    <a:pt x="2235" y="3603"/>
                  </a:cubicBezTo>
                  <a:cubicBezTo>
                    <a:pt x="2369" y="3570"/>
                    <a:pt x="2435" y="3536"/>
                    <a:pt x="2502" y="3503"/>
                  </a:cubicBezTo>
                  <a:cubicBezTo>
                    <a:pt x="2536" y="3436"/>
                    <a:pt x="2569" y="3370"/>
                    <a:pt x="2569" y="3336"/>
                  </a:cubicBezTo>
                  <a:lnTo>
                    <a:pt x="2569" y="3169"/>
                  </a:lnTo>
                  <a:cubicBezTo>
                    <a:pt x="2569" y="3103"/>
                    <a:pt x="2569" y="3069"/>
                    <a:pt x="2536" y="3003"/>
                  </a:cubicBezTo>
                  <a:lnTo>
                    <a:pt x="1435" y="334"/>
                  </a:lnTo>
                  <a:cubicBezTo>
                    <a:pt x="1435" y="267"/>
                    <a:pt x="1401" y="234"/>
                    <a:pt x="1401" y="201"/>
                  </a:cubicBezTo>
                  <a:cubicBezTo>
                    <a:pt x="1368" y="134"/>
                    <a:pt x="1368" y="101"/>
                    <a:pt x="1335" y="67"/>
                  </a:cubicBezTo>
                  <a:cubicBezTo>
                    <a:pt x="1268" y="34"/>
                    <a:pt x="1235" y="0"/>
                    <a:pt x="120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3"/>
            <p:cNvSpPr/>
            <p:nvPr/>
          </p:nvSpPr>
          <p:spPr>
            <a:xfrm rot="1230705">
              <a:off x="6778248" y="2366973"/>
              <a:ext cx="139865" cy="199101"/>
            </a:xfrm>
            <a:custGeom>
              <a:rect b="b" l="l" r="r" t="t"/>
              <a:pathLst>
                <a:path extrusionOk="0" h="3704" w="2602">
                  <a:moveTo>
                    <a:pt x="1068" y="1"/>
                  </a:moveTo>
                  <a:cubicBezTo>
                    <a:pt x="1001" y="1"/>
                    <a:pt x="934" y="1"/>
                    <a:pt x="834" y="34"/>
                  </a:cubicBezTo>
                  <a:cubicBezTo>
                    <a:pt x="734" y="68"/>
                    <a:pt x="634" y="168"/>
                    <a:pt x="601" y="368"/>
                  </a:cubicBezTo>
                  <a:lnTo>
                    <a:pt x="100" y="1402"/>
                  </a:lnTo>
                  <a:cubicBezTo>
                    <a:pt x="33" y="1535"/>
                    <a:pt x="0" y="1669"/>
                    <a:pt x="33" y="1735"/>
                  </a:cubicBezTo>
                  <a:cubicBezTo>
                    <a:pt x="100" y="1836"/>
                    <a:pt x="167" y="1902"/>
                    <a:pt x="334" y="2002"/>
                  </a:cubicBezTo>
                  <a:cubicBezTo>
                    <a:pt x="412" y="2041"/>
                    <a:pt x="490" y="2058"/>
                    <a:pt x="555" y="2058"/>
                  </a:cubicBezTo>
                  <a:cubicBezTo>
                    <a:pt x="601" y="2058"/>
                    <a:pt x="640" y="2050"/>
                    <a:pt x="667" y="2036"/>
                  </a:cubicBezTo>
                  <a:cubicBezTo>
                    <a:pt x="767" y="2002"/>
                    <a:pt x="834" y="1902"/>
                    <a:pt x="934" y="1735"/>
                  </a:cubicBezTo>
                  <a:lnTo>
                    <a:pt x="967" y="1669"/>
                  </a:lnTo>
                  <a:lnTo>
                    <a:pt x="1668" y="3370"/>
                  </a:lnTo>
                  <a:cubicBezTo>
                    <a:pt x="1701" y="3470"/>
                    <a:pt x="1701" y="3503"/>
                    <a:pt x="1768" y="3537"/>
                  </a:cubicBezTo>
                  <a:cubicBezTo>
                    <a:pt x="1768" y="3570"/>
                    <a:pt x="1801" y="3637"/>
                    <a:pt x="1835" y="3670"/>
                  </a:cubicBezTo>
                  <a:cubicBezTo>
                    <a:pt x="1901" y="3704"/>
                    <a:pt x="1935" y="3704"/>
                    <a:pt x="2002" y="3704"/>
                  </a:cubicBezTo>
                  <a:cubicBezTo>
                    <a:pt x="2102" y="3704"/>
                    <a:pt x="2168" y="3670"/>
                    <a:pt x="2268" y="3637"/>
                  </a:cubicBezTo>
                  <a:cubicBezTo>
                    <a:pt x="2368" y="3570"/>
                    <a:pt x="2469" y="3537"/>
                    <a:pt x="2502" y="3503"/>
                  </a:cubicBezTo>
                  <a:cubicBezTo>
                    <a:pt x="2535" y="3470"/>
                    <a:pt x="2602" y="3370"/>
                    <a:pt x="2602" y="3337"/>
                  </a:cubicBezTo>
                  <a:lnTo>
                    <a:pt x="2602" y="3170"/>
                  </a:lnTo>
                  <a:cubicBezTo>
                    <a:pt x="2602" y="3136"/>
                    <a:pt x="2602" y="3070"/>
                    <a:pt x="2535" y="3003"/>
                  </a:cubicBezTo>
                  <a:lnTo>
                    <a:pt x="1468" y="334"/>
                  </a:lnTo>
                  <a:cubicBezTo>
                    <a:pt x="1468" y="268"/>
                    <a:pt x="1434" y="234"/>
                    <a:pt x="1434" y="201"/>
                  </a:cubicBezTo>
                  <a:cubicBezTo>
                    <a:pt x="1401" y="168"/>
                    <a:pt x="1401" y="101"/>
                    <a:pt x="1334" y="68"/>
                  </a:cubicBezTo>
                  <a:cubicBezTo>
                    <a:pt x="1301" y="34"/>
                    <a:pt x="1268" y="1"/>
                    <a:pt x="12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3"/>
            <p:cNvSpPr/>
            <p:nvPr/>
          </p:nvSpPr>
          <p:spPr>
            <a:xfrm rot="1230705">
              <a:off x="7827048" y="3040792"/>
              <a:ext cx="177600" cy="210443"/>
            </a:xfrm>
            <a:custGeom>
              <a:rect b="b" l="l" r="r" t="t"/>
              <a:pathLst>
                <a:path extrusionOk="0" h="3915" w="3304">
                  <a:moveTo>
                    <a:pt x="1419" y="1"/>
                  </a:moveTo>
                  <a:cubicBezTo>
                    <a:pt x="1232" y="1"/>
                    <a:pt x="1029" y="42"/>
                    <a:pt x="835" y="130"/>
                  </a:cubicBezTo>
                  <a:cubicBezTo>
                    <a:pt x="668" y="230"/>
                    <a:pt x="568" y="297"/>
                    <a:pt x="435" y="397"/>
                  </a:cubicBezTo>
                  <a:cubicBezTo>
                    <a:pt x="301" y="531"/>
                    <a:pt x="201" y="597"/>
                    <a:pt x="168" y="697"/>
                  </a:cubicBezTo>
                  <a:lnTo>
                    <a:pt x="34" y="931"/>
                  </a:lnTo>
                  <a:cubicBezTo>
                    <a:pt x="1" y="1064"/>
                    <a:pt x="1" y="1098"/>
                    <a:pt x="1" y="1131"/>
                  </a:cubicBezTo>
                  <a:lnTo>
                    <a:pt x="1" y="1231"/>
                  </a:lnTo>
                  <a:cubicBezTo>
                    <a:pt x="1" y="1365"/>
                    <a:pt x="1" y="1431"/>
                    <a:pt x="34" y="1531"/>
                  </a:cubicBezTo>
                  <a:cubicBezTo>
                    <a:pt x="101" y="1631"/>
                    <a:pt x="201" y="1698"/>
                    <a:pt x="435" y="1732"/>
                  </a:cubicBezTo>
                  <a:cubicBezTo>
                    <a:pt x="535" y="1732"/>
                    <a:pt x="635" y="1732"/>
                    <a:pt x="701" y="1698"/>
                  </a:cubicBezTo>
                  <a:cubicBezTo>
                    <a:pt x="835" y="1598"/>
                    <a:pt x="935" y="1531"/>
                    <a:pt x="935" y="1298"/>
                  </a:cubicBezTo>
                  <a:lnTo>
                    <a:pt x="935" y="1231"/>
                  </a:lnTo>
                  <a:cubicBezTo>
                    <a:pt x="935" y="1198"/>
                    <a:pt x="968" y="1131"/>
                    <a:pt x="1002" y="1064"/>
                  </a:cubicBezTo>
                  <a:cubicBezTo>
                    <a:pt x="1035" y="964"/>
                    <a:pt x="1135" y="931"/>
                    <a:pt x="1202" y="898"/>
                  </a:cubicBezTo>
                  <a:cubicBezTo>
                    <a:pt x="1275" y="843"/>
                    <a:pt x="1349" y="818"/>
                    <a:pt x="1411" y="818"/>
                  </a:cubicBezTo>
                  <a:cubicBezTo>
                    <a:pt x="1462" y="818"/>
                    <a:pt x="1505" y="834"/>
                    <a:pt x="1535" y="864"/>
                  </a:cubicBezTo>
                  <a:cubicBezTo>
                    <a:pt x="1635" y="898"/>
                    <a:pt x="1669" y="931"/>
                    <a:pt x="1702" y="1031"/>
                  </a:cubicBezTo>
                  <a:cubicBezTo>
                    <a:pt x="1769" y="1131"/>
                    <a:pt x="1669" y="1265"/>
                    <a:pt x="1435" y="1365"/>
                  </a:cubicBezTo>
                  <a:cubicBezTo>
                    <a:pt x="1369" y="1365"/>
                    <a:pt x="1335" y="1398"/>
                    <a:pt x="1302" y="1398"/>
                  </a:cubicBezTo>
                  <a:cubicBezTo>
                    <a:pt x="1302" y="1431"/>
                    <a:pt x="1269" y="1431"/>
                    <a:pt x="1202" y="1465"/>
                  </a:cubicBezTo>
                  <a:cubicBezTo>
                    <a:pt x="1168" y="1465"/>
                    <a:pt x="1135" y="1531"/>
                    <a:pt x="1135" y="1565"/>
                  </a:cubicBezTo>
                  <a:lnTo>
                    <a:pt x="1135" y="1732"/>
                  </a:lnTo>
                  <a:cubicBezTo>
                    <a:pt x="1135" y="1765"/>
                    <a:pt x="1135" y="1865"/>
                    <a:pt x="1168" y="1932"/>
                  </a:cubicBezTo>
                  <a:cubicBezTo>
                    <a:pt x="1235" y="2065"/>
                    <a:pt x="1269" y="2132"/>
                    <a:pt x="1302" y="2199"/>
                  </a:cubicBezTo>
                  <a:cubicBezTo>
                    <a:pt x="1335" y="2232"/>
                    <a:pt x="1435" y="2265"/>
                    <a:pt x="1469" y="2265"/>
                  </a:cubicBezTo>
                  <a:lnTo>
                    <a:pt x="1602" y="2265"/>
                  </a:lnTo>
                  <a:cubicBezTo>
                    <a:pt x="1635" y="2265"/>
                    <a:pt x="1669" y="2265"/>
                    <a:pt x="1769" y="2232"/>
                  </a:cubicBezTo>
                  <a:cubicBezTo>
                    <a:pt x="1884" y="2209"/>
                    <a:pt x="1983" y="2170"/>
                    <a:pt x="2055" y="2170"/>
                  </a:cubicBezTo>
                  <a:cubicBezTo>
                    <a:pt x="2088" y="2170"/>
                    <a:pt x="2115" y="2178"/>
                    <a:pt x="2136" y="2199"/>
                  </a:cubicBezTo>
                  <a:cubicBezTo>
                    <a:pt x="2269" y="2232"/>
                    <a:pt x="2303" y="2265"/>
                    <a:pt x="2336" y="2365"/>
                  </a:cubicBezTo>
                  <a:cubicBezTo>
                    <a:pt x="2336" y="2432"/>
                    <a:pt x="2336" y="2566"/>
                    <a:pt x="2303" y="2632"/>
                  </a:cubicBezTo>
                  <a:cubicBezTo>
                    <a:pt x="2269" y="2732"/>
                    <a:pt x="2136" y="2799"/>
                    <a:pt x="1969" y="2899"/>
                  </a:cubicBezTo>
                  <a:cubicBezTo>
                    <a:pt x="1902" y="2899"/>
                    <a:pt x="1836" y="2932"/>
                    <a:pt x="1769" y="2932"/>
                  </a:cubicBezTo>
                  <a:lnTo>
                    <a:pt x="1602" y="2932"/>
                  </a:lnTo>
                  <a:cubicBezTo>
                    <a:pt x="1569" y="2932"/>
                    <a:pt x="1502" y="2932"/>
                    <a:pt x="1469" y="2899"/>
                  </a:cubicBezTo>
                  <a:cubicBezTo>
                    <a:pt x="1435" y="2899"/>
                    <a:pt x="1402" y="2866"/>
                    <a:pt x="1402" y="2866"/>
                  </a:cubicBezTo>
                  <a:lnTo>
                    <a:pt x="1335" y="2799"/>
                  </a:lnTo>
                  <a:cubicBezTo>
                    <a:pt x="1269" y="2732"/>
                    <a:pt x="1168" y="2699"/>
                    <a:pt x="1135" y="2699"/>
                  </a:cubicBezTo>
                  <a:cubicBezTo>
                    <a:pt x="1114" y="2678"/>
                    <a:pt x="1091" y="2670"/>
                    <a:pt x="1063" y="2670"/>
                  </a:cubicBezTo>
                  <a:cubicBezTo>
                    <a:pt x="1003" y="2670"/>
                    <a:pt x="927" y="2709"/>
                    <a:pt x="835" y="2732"/>
                  </a:cubicBezTo>
                  <a:cubicBezTo>
                    <a:pt x="568" y="2866"/>
                    <a:pt x="435" y="3033"/>
                    <a:pt x="501" y="3199"/>
                  </a:cubicBezTo>
                  <a:cubicBezTo>
                    <a:pt x="568" y="3266"/>
                    <a:pt x="601" y="3366"/>
                    <a:pt x="668" y="3433"/>
                  </a:cubicBezTo>
                  <a:lnTo>
                    <a:pt x="735" y="3466"/>
                  </a:lnTo>
                  <a:lnTo>
                    <a:pt x="802" y="3566"/>
                  </a:lnTo>
                  <a:cubicBezTo>
                    <a:pt x="835" y="3600"/>
                    <a:pt x="935" y="3633"/>
                    <a:pt x="968" y="3700"/>
                  </a:cubicBezTo>
                  <a:lnTo>
                    <a:pt x="1235" y="3800"/>
                  </a:lnTo>
                  <a:cubicBezTo>
                    <a:pt x="1302" y="3866"/>
                    <a:pt x="1435" y="3900"/>
                    <a:pt x="1502" y="3900"/>
                  </a:cubicBezTo>
                  <a:cubicBezTo>
                    <a:pt x="1547" y="3911"/>
                    <a:pt x="1591" y="3915"/>
                    <a:pt x="1635" y="3915"/>
                  </a:cubicBezTo>
                  <a:cubicBezTo>
                    <a:pt x="1724" y="3915"/>
                    <a:pt x="1813" y="3900"/>
                    <a:pt x="1902" y="3900"/>
                  </a:cubicBezTo>
                  <a:cubicBezTo>
                    <a:pt x="2002" y="3866"/>
                    <a:pt x="2169" y="3800"/>
                    <a:pt x="2303" y="3766"/>
                  </a:cubicBezTo>
                  <a:cubicBezTo>
                    <a:pt x="2736" y="3633"/>
                    <a:pt x="2970" y="3399"/>
                    <a:pt x="3137" y="3066"/>
                  </a:cubicBezTo>
                  <a:cubicBezTo>
                    <a:pt x="3303" y="2732"/>
                    <a:pt x="3303" y="2399"/>
                    <a:pt x="3170" y="2065"/>
                  </a:cubicBezTo>
                  <a:cubicBezTo>
                    <a:pt x="3137" y="1932"/>
                    <a:pt x="3103" y="1865"/>
                    <a:pt x="2936" y="1765"/>
                  </a:cubicBezTo>
                  <a:cubicBezTo>
                    <a:pt x="2836" y="1698"/>
                    <a:pt x="2770" y="1631"/>
                    <a:pt x="2736" y="1598"/>
                  </a:cubicBezTo>
                  <a:cubicBezTo>
                    <a:pt x="2636" y="1565"/>
                    <a:pt x="2603" y="1565"/>
                    <a:pt x="2503" y="1531"/>
                  </a:cubicBezTo>
                  <a:cubicBezTo>
                    <a:pt x="2469" y="1465"/>
                    <a:pt x="2436" y="1465"/>
                    <a:pt x="2403" y="1465"/>
                  </a:cubicBezTo>
                  <a:lnTo>
                    <a:pt x="2336" y="1465"/>
                  </a:lnTo>
                  <a:lnTo>
                    <a:pt x="2336" y="1431"/>
                  </a:lnTo>
                  <a:lnTo>
                    <a:pt x="2403" y="1398"/>
                  </a:lnTo>
                  <a:cubicBezTo>
                    <a:pt x="2436" y="1398"/>
                    <a:pt x="2436" y="1365"/>
                    <a:pt x="2469" y="1298"/>
                  </a:cubicBezTo>
                  <a:cubicBezTo>
                    <a:pt x="2503" y="1265"/>
                    <a:pt x="2536" y="1198"/>
                    <a:pt x="2536" y="1131"/>
                  </a:cubicBezTo>
                  <a:lnTo>
                    <a:pt x="2536" y="931"/>
                  </a:lnTo>
                  <a:cubicBezTo>
                    <a:pt x="2536" y="864"/>
                    <a:pt x="2536" y="764"/>
                    <a:pt x="2503" y="697"/>
                  </a:cubicBezTo>
                  <a:cubicBezTo>
                    <a:pt x="2436" y="431"/>
                    <a:pt x="2236" y="230"/>
                    <a:pt x="1869" y="97"/>
                  </a:cubicBezTo>
                  <a:cubicBezTo>
                    <a:pt x="1743" y="34"/>
                    <a:pt x="1587" y="1"/>
                    <a:pt x="14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3"/>
            <p:cNvSpPr/>
            <p:nvPr/>
          </p:nvSpPr>
          <p:spPr>
            <a:xfrm rot="1230705">
              <a:off x="7762729" y="3395321"/>
              <a:ext cx="179320" cy="193726"/>
            </a:xfrm>
            <a:custGeom>
              <a:rect b="b" l="l" r="r" t="t"/>
              <a:pathLst>
                <a:path extrusionOk="0" h="3604" w="3336">
                  <a:moveTo>
                    <a:pt x="1868" y="1"/>
                  </a:moveTo>
                  <a:cubicBezTo>
                    <a:pt x="1801" y="34"/>
                    <a:pt x="1701" y="34"/>
                    <a:pt x="1635" y="101"/>
                  </a:cubicBezTo>
                  <a:lnTo>
                    <a:pt x="1368" y="201"/>
                  </a:lnTo>
                  <a:cubicBezTo>
                    <a:pt x="1334" y="301"/>
                    <a:pt x="1301" y="334"/>
                    <a:pt x="1301" y="368"/>
                  </a:cubicBezTo>
                  <a:lnTo>
                    <a:pt x="1301" y="501"/>
                  </a:lnTo>
                  <a:cubicBezTo>
                    <a:pt x="1301" y="534"/>
                    <a:pt x="1301" y="601"/>
                    <a:pt x="1334" y="668"/>
                  </a:cubicBezTo>
                  <a:lnTo>
                    <a:pt x="1868" y="1969"/>
                  </a:lnTo>
                  <a:lnTo>
                    <a:pt x="1101" y="2302"/>
                  </a:lnTo>
                  <a:lnTo>
                    <a:pt x="934" y="1001"/>
                  </a:lnTo>
                  <a:cubicBezTo>
                    <a:pt x="934" y="935"/>
                    <a:pt x="867" y="835"/>
                    <a:pt x="867" y="801"/>
                  </a:cubicBezTo>
                  <a:cubicBezTo>
                    <a:pt x="840" y="691"/>
                    <a:pt x="721" y="626"/>
                    <a:pt x="548" y="626"/>
                  </a:cubicBezTo>
                  <a:cubicBezTo>
                    <a:pt x="512" y="626"/>
                    <a:pt x="474" y="629"/>
                    <a:pt x="434" y="635"/>
                  </a:cubicBezTo>
                  <a:cubicBezTo>
                    <a:pt x="334" y="635"/>
                    <a:pt x="300" y="635"/>
                    <a:pt x="200" y="668"/>
                  </a:cubicBezTo>
                  <a:cubicBezTo>
                    <a:pt x="134" y="701"/>
                    <a:pt x="100" y="768"/>
                    <a:pt x="33" y="801"/>
                  </a:cubicBezTo>
                  <a:cubicBezTo>
                    <a:pt x="0" y="835"/>
                    <a:pt x="0" y="868"/>
                    <a:pt x="0" y="935"/>
                  </a:cubicBezTo>
                  <a:lnTo>
                    <a:pt x="0" y="1102"/>
                  </a:lnTo>
                  <a:lnTo>
                    <a:pt x="267" y="2836"/>
                  </a:lnTo>
                  <a:cubicBezTo>
                    <a:pt x="267" y="2869"/>
                    <a:pt x="267" y="2970"/>
                    <a:pt x="300" y="3003"/>
                  </a:cubicBezTo>
                  <a:cubicBezTo>
                    <a:pt x="300" y="3036"/>
                    <a:pt x="334" y="3103"/>
                    <a:pt x="334" y="3136"/>
                  </a:cubicBezTo>
                  <a:cubicBezTo>
                    <a:pt x="367" y="3136"/>
                    <a:pt x="367" y="3170"/>
                    <a:pt x="434" y="3203"/>
                  </a:cubicBezTo>
                  <a:cubicBezTo>
                    <a:pt x="434" y="3270"/>
                    <a:pt x="467" y="3303"/>
                    <a:pt x="500" y="3303"/>
                  </a:cubicBezTo>
                  <a:lnTo>
                    <a:pt x="667" y="3303"/>
                  </a:lnTo>
                  <a:cubicBezTo>
                    <a:pt x="701" y="3303"/>
                    <a:pt x="801" y="3303"/>
                    <a:pt x="867" y="3270"/>
                  </a:cubicBezTo>
                  <a:lnTo>
                    <a:pt x="2168" y="2703"/>
                  </a:lnTo>
                  <a:lnTo>
                    <a:pt x="2435" y="3303"/>
                  </a:lnTo>
                  <a:cubicBezTo>
                    <a:pt x="2435" y="3336"/>
                    <a:pt x="2469" y="3370"/>
                    <a:pt x="2469" y="3437"/>
                  </a:cubicBezTo>
                  <a:cubicBezTo>
                    <a:pt x="2502" y="3437"/>
                    <a:pt x="2502" y="3470"/>
                    <a:pt x="2535" y="3503"/>
                  </a:cubicBezTo>
                  <a:cubicBezTo>
                    <a:pt x="2535" y="3537"/>
                    <a:pt x="2569" y="3603"/>
                    <a:pt x="2635" y="3603"/>
                  </a:cubicBezTo>
                  <a:lnTo>
                    <a:pt x="2802" y="3603"/>
                  </a:lnTo>
                  <a:cubicBezTo>
                    <a:pt x="2835" y="3603"/>
                    <a:pt x="2936" y="3603"/>
                    <a:pt x="3002" y="3537"/>
                  </a:cubicBezTo>
                  <a:cubicBezTo>
                    <a:pt x="3136" y="3503"/>
                    <a:pt x="3202" y="3470"/>
                    <a:pt x="3236" y="3437"/>
                  </a:cubicBezTo>
                  <a:cubicBezTo>
                    <a:pt x="3302" y="3370"/>
                    <a:pt x="3336" y="3303"/>
                    <a:pt x="3336" y="3270"/>
                  </a:cubicBezTo>
                  <a:lnTo>
                    <a:pt x="3336" y="3136"/>
                  </a:lnTo>
                  <a:cubicBezTo>
                    <a:pt x="3336" y="3103"/>
                    <a:pt x="3336" y="3036"/>
                    <a:pt x="3302" y="2970"/>
                  </a:cubicBezTo>
                  <a:lnTo>
                    <a:pt x="2202" y="334"/>
                  </a:lnTo>
                  <a:cubicBezTo>
                    <a:pt x="2168" y="268"/>
                    <a:pt x="2135" y="201"/>
                    <a:pt x="2135" y="168"/>
                  </a:cubicBezTo>
                  <a:cubicBezTo>
                    <a:pt x="2135" y="134"/>
                    <a:pt x="2102" y="101"/>
                    <a:pt x="2035" y="34"/>
                  </a:cubicBezTo>
                  <a:cubicBezTo>
                    <a:pt x="2002" y="1"/>
                    <a:pt x="1968" y="1"/>
                    <a:pt x="18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3"/>
            <p:cNvSpPr/>
            <p:nvPr/>
          </p:nvSpPr>
          <p:spPr>
            <a:xfrm rot="1230705">
              <a:off x="7477631" y="3638300"/>
              <a:ext cx="161420" cy="215227"/>
            </a:xfrm>
            <a:custGeom>
              <a:rect b="b" l="l" r="r" t="t"/>
              <a:pathLst>
                <a:path extrusionOk="0" h="4004" w="3003">
                  <a:moveTo>
                    <a:pt x="1602" y="0"/>
                  </a:moveTo>
                  <a:cubicBezTo>
                    <a:pt x="1569" y="0"/>
                    <a:pt x="1502" y="0"/>
                    <a:pt x="1435" y="34"/>
                  </a:cubicBezTo>
                  <a:cubicBezTo>
                    <a:pt x="1302" y="67"/>
                    <a:pt x="1168" y="134"/>
                    <a:pt x="968" y="201"/>
                  </a:cubicBezTo>
                  <a:cubicBezTo>
                    <a:pt x="801" y="301"/>
                    <a:pt x="635" y="367"/>
                    <a:pt x="468" y="401"/>
                  </a:cubicBezTo>
                  <a:cubicBezTo>
                    <a:pt x="334" y="467"/>
                    <a:pt x="268" y="501"/>
                    <a:pt x="268" y="501"/>
                  </a:cubicBezTo>
                  <a:cubicBezTo>
                    <a:pt x="168" y="534"/>
                    <a:pt x="134" y="568"/>
                    <a:pt x="101" y="634"/>
                  </a:cubicBezTo>
                  <a:cubicBezTo>
                    <a:pt x="67" y="701"/>
                    <a:pt x="1" y="734"/>
                    <a:pt x="1" y="801"/>
                  </a:cubicBezTo>
                  <a:lnTo>
                    <a:pt x="1" y="968"/>
                  </a:lnTo>
                  <a:lnTo>
                    <a:pt x="1" y="1068"/>
                  </a:lnTo>
                  <a:lnTo>
                    <a:pt x="1" y="1135"/>
                  </a:lnTo>
                  <a:cubicBezTo>
                    <a:pt x="101" y="1401"/>
                    <a:pt x="234" y="1902"/>
                    <a:pt x="401" y="2536"/>
                  </a:cubicBezTo>
                  <a:cubicBezTo>
                    <a:pt x="434" y="2569"/>
                    <a:pt x="434" y="2636"/>
                    <a:pt x="434" y="2636"/>
                  </a:cubicBezTo>
                  <a:cubicBezTo>
                    <a:pt x="434" y="2669"/>
                    <a:pt x="468" y="2669"/>
                    <a:pt x="501" y="2702"/>
                  </a:cubicBezTo>
                  <a:cubicBezTo>
                    <a:pt x="601" y="2702"/>
                    <a:pt x="668" y="2736"/>
                    <a:pt x="801" y="2736"/>
                  </a:cubicBezTo>
                  <a:cubicBezTo>
                    <a:pt x="935" y="2736"/>
                    <a:pt x="1068" y="2736"/>
                    <a:pt x="1135" y="2702"/>
                  </a:cubicBezTo>
                  <a:cubicBezTo>
                    <a:pt x="1235" y="2669"/>
                    <a:pt x="1302" y="2636"/>
                    <a:pt x="1335" y="2502"/>
                  </a:cubicBezTo>
                  <a:cubicBezTo>
                    <a:pt x="1402" y="2402"/>
                    <a:pt x="1468" y="2369"/>
                    <a:pt x="1569" y="2335"/>
                  </a:cubicBezTo>
                  <a:cubicBezTo>
                    <a:pt x="1602" y="2319"/>
                    <a:pt x="1652" y="2310"/>
                    <a:pt x="1702" y="2310"/>
                  </a:cubicBezTo>
                  <a:cubicBezTo>
                    <a:pt x="1752" y="2310"/>
                    <a:pt x="1802" y="2319"/>
                    <a:pt x="1835" y="2335"/>
                  </a:cubicBezTo>
                  <a:cubicBezTo>
                    <a:pt x="1935" y="2369"/>
                    <a:pt x="2002" y="2402"/>
                    <a:pt x="2069" y="2536"/>
                  </a:cubicBezTo>
                  <a:cubicBezTo>
                    <a:pt x="2102" y="2669"/>
                    <a:pt x="2102" y="2736"/>
                    <a:pt x="2069" y="2836"/>
                  </a:cubicBezTo>
                  <a:cubicBezTo>
                    <a:pt x="2002" y="2903"/>
                    <a:pt x="1935" y="3003"/>
                    <a:pt x="1802" y="3036"/>
                  </a:cubicBezTo>
                  <a:cubicBezTo>
                    <a:pt x="1710" y="3091"/>
                    <a:pt x="1629" y="3116"/>
                    <a:pt x="1562" y="3116"/>
                  </a:cubicBezTo>
                  <a:cubicBezTo>
                    <a:pt x="1509" y="3116"/>
                    <a:pt x="1465" y="3099"/>
                    <a:pt x="1435" y="3069"/>
                  </a:cubicBezTo>
                  <a:cubicBezTo>
                    <a:pt x="1337" y="3030"/>
                    <a:pt x="1251" y="3014"/>
                    <a:pt x="1183" y="3014"/>
                  </a:cubicBezTo>
                  <a:cubicBezTo>
                    <a:pt x="1135" y="3014"/>
                    <a:pt x="1096" y="3022"/>
                    <a:pt x="1068" y="3036"/>
                  </a:cubicBezTo>
                  <a:cubicBezTo>
                    <a:pt x="968" y="3069"/>
                    <a:pt x="901" y="3203"/>
                    <a:pt x="835" y="3336"/>
                  </a:cubicBezTo>
                  <a:cubicBezTo>
                    <a:pt x="768" y="3503"/>
                    <a:pt x="768" y="3636"/>
                    <a:pt x="801" y="3703"/>
                  </a:cubicBezTo>
                  <a:cubicBezTo>
                    <a:pt x="835" y="3803"/>
                    <a:pt x="935" y="3870"/>
                    <a:pt x="1102" y="3903"/>
                  </a:cubicBezTo>
                  <a:lnTo>
                    <a:pt x="1135" y="3903"/>
                  </a:lnTo>
                  <a:cubicBezTo>
                    <a:pt x="1168" y="3903"/>
                    <a:pt x="1235" y="3970"/>
                    <a:pt x="1302" y="3970"/>
                  </a:cubicBezTo>
                  <a:cubicBezTo>
                    <a:pt x="1402" y="4003"/>
                    <a:pt x="1468" y="4003"/>
                    <a:pt x="1569" y="4003"/>
                  </a:cubicBezTo>
                  <a:cubicBezTo>
                    <a:pt x="1635" y="4003"/>
                    <a:pt x="1702" y="3970"/>
                    <a:pt x="1835" y="3970"/>
                  </a:cubicBezTo>
                  <a:cubicBezTo>
                    <a:pt x="1935" y="3970"/>
                    <a:pt x="2069" y="3903"/>
                    <a:pt x="2169" y="3870"/>
                  </a:cubicBezTo>
                  <a:cubicBezTo>
                    <a:pt x="2503" y="3736"/>
                    <a:pt x="2769" y="3503"/>
                    <a:pt x="2903" y="3169"/>
                  </a:cubicBezTo>
                  <a:cubicBezTo>
                    <a:pt x="3003" y="2836"/>
                    <a:pt x="3003" y="2502"/>
                    <a:pt x="2903" y="2169"/>
                  </a:cubicBezTo>
                  <a:cubicBezTo>
                    <a:pt x="2769" y="1835"/>
                    <a:pt x="2503" y="1635"/>
                    <a:pt x="2169" y="1535"/>
                  </a:cubicBezTo>
                  <a:cubicBezTo>
                    <a:pt x="2002" y="1468"/>
                    <a:pt x="1835" y="1435"/>
                    <a:pt x="1677" y="1435"/>
                  </a:cubicBezTo>
                  <a:cubicBezTo>
                    <a:pt x="1518" y="1435"/>
                    <a:pt x="1368" y="1468"/>
                    <a:pt x="1235" y="1535"/>
                  </a:cubicBezTo>
                  <a:cubicBezTo>
                    <a:pt x="1135" y="1568"/>
                    <a:pt x="1102" y="1635"/>
                    <a:pt x="1068" y="1635"/>
                  </a:cubicBezTo>
                  <a:cubicBezTo>
                    <a:pt x="1001" y="1401"/>
                    <a:pt x="968" y="1301"/>
                    <a:pt x="968" y="1235"/>
                  </a:cubicBezTo>
                  <a:lnTo>
                    <a:pt x="1802" y="901"/>
                  </a:lnTo>
                  <a:cubicBezTo>
                    <a:pt x="1902" y="868"/>
                    <a:pt x="1935" y="834"/>
                    <a:pt x="1969" y="834"/>
                  </a:cubicBezTo>
                  <a:lnTo>
                    <a:pt x="2069" y="734"/>
                  </a:lnTo>
                  <a:cubicBezTo>
                    <a:pt x="2102" y="701"/>
                    <a:pt x="2102" y="668"/>
                    <a:pt x="2102" y="568"/>
                  </a:cubicBezTo>
                  <a:cubicBezTo>
                    <a:pt x="2069" y="501"/>
                    <a:pt x="2069" y="401"/>
                    <a:pt x="2002" y="334"/>
                  </a:cubicBezTo>
                  <a:cubicBezTo>
                    <a:pt x="1969" y="201"/>
                    <a:pt x="1935" y="134"/>
                    <a:pt x="1902" y="67"/>
                  </a:cubicBezTo>
                  <a:cubicBezTo>
                    <a:pt x="1835" y="34"/>
                    <a:pt x="1769" y="0"/>
                    <a:pt x="173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3"/>
            <p:cNvSpPr/>
            <p:nvPr/>
          </p:nvSpPr>
          <p:spPr>
            <a:xfrm rot="1230705">
              <a:off x="6750384" y="3576961"/>
              <a:ext cx="150669" cy="222376"/>
            </a:xfrm>
            <a:custGeom>
              <a:rect b="b" l="l" r="r" t="t"/>
              <a:pathLst>
                <a:path extrusionOk="0" h="4137" w="2803">
                  <a:moveTo>
                    <a:pt x="2335" y="0"/>
                  </a:moveTo>
                  <a:cubicBezTo>
                    <a:pt x="2302" y="0"/>
                    <a:pt x="2202" y="0"/>
                    <a:pt x="2135" y="33"/>
                  </a:cubicBezTo>
                  <a:lnTo>
                    <a:pt x="300" y="834"/>
                  </a:lnTo>
                  <a:cubicBezTo>
                    <a:pt x="200" y="867"/>
                    <a:pt x="167" y="867"/>
                    <a:pt x="134" y="934"/>
                  </a:cubicBezTo>
                  <a:lnTo>
                    <a:pt x="33" y="1001"/>
                  </a:lnTo>
                  <a:cubicBezTo>
                    <a:pt x="0" y="1034"/>
                    <a:pt x="0" y="1101"/>
                    <a:pt x="0" y="1168"/>
                  </a:cubicBezTo>
                  <a:cubicBezTo>
                    <a:pt x="0" y="1268"/>
                    <a:pt x="33" y="1334"/>
                    <a:pt x="67" y="1434"/>
                  </a:cubicBezTo>
                  <a:cubicBezTo>
                    <a:pt x="134" y="1501"/>
                    <a:pt x="167" y="1601"/>
                    <a:pt x="200" y="1635"/>
                  </a:cubicBezTo>
                  <a:cubicBezTo>
                    <a:pt x="234" y="1668"/>
                    <a:pt x="334" y="1701"/>
                    <a:pt x="367" y="1701"/>
                  </a:cubicBezTo>
                  <a:lnTo>
                    <a:pt x="500" y="1701"/>
                  </a:lnTo>
                  <a:cubicBezTo>
                    <a:pt x="534" y="1701"/>
                    <a:pt x="567" y="1701"/>
                    <a:pt x="667" y="1668"/>
                  </a:cubicBezTo>
                  <a:lnTo>
                    <a:pt x="1735" y="1201"/>
                  </a:lnTo>
                  <a:cubicBezTo>
                    <a:pt x="1801" y="1268"/>
                    <a:pt x="1801" y="1334"/>
                    <a:pt x="1735" y="1468"/>
                  </a:cubicBezTo>
                  <a:cubicBezTo>
                    <a:pt x="1735" y="1601"/>
                    <a:pt x="1701" y="1768"/>
                    <a:pt x="1668" y="1935"/>
                  </a:cubicBezTo>
                  <a:cubicBezTo>
                    <a:pt x="1635" y="2102"/>
                    <a:pt x="1635" y="2302"/>
                    <a:pt x="1568" y="2502"/>
                  </a:cubicBezTo>
                  <a:lnTo>
                    <a:pt x="1568" y="3169"/>
                  </a:lnTo>
                  <a:cubicBezTo>
                    <a:pt x="1635" y="3436"/>
                    <a:pt x="1668" y="3636"/>
                    <a:pt x="1735" y="3836"/>
                  </a:cubicBezTo>
                  <a:cubicBezTo>
                    <a:pt x="1801" y="3936"/>
                    <a:pt x="1835" y="3970"/>
                    <a:pt x="1835" y="4003"/>
                  </a:cubicBezTo>
                  <a:cubicBezTo>
                    <a:pt x="1835" y="4036"/>
                    <a:pt x="1868" y="4036"/>
                    <a:pt x="1901" y="4103"/>
                  </a:cubicBezTo>
                  <a:cubicBezTo>
                    <a:pt x="1968" y="4136"/>
                    <a:pt x="2002" y="4136"/>
                    <a:pt x="2068" y="4136"/>
                  </a:cubicBezTo>
                  <a:cubicBezTo>
                    <a:pt x="2168" y="4136"/>
                    <a:pt x="2235" y="4103"/>
                    <a:pt x="2335" y="4036"/>
                  </a:cubicBezTo>
                  <a:cubicBezTo>
                    <a:pt x="2469" y="4003"/>
                    <a:pt x="2535" y="3970"/>
                    <a:pt x="2569" y="3936"/>
                  </a:cubicBezTo>
                  <a:cubicBezTo>
                    <a:pt x="2635" y="3870"/>
                    <a:pt x="2669" y="3836"/>
                    <a:pt x="2669" y="3803"/>
                  </a:cubicBezTo>
                  <a:lnTo>
                    <a:pt x="2669" y="3669"/>
                  </a:lnTo>
                  <a:cubicBezTo>
                    <a:pt x="2669" y="3636"/>
                    <a:pt x="2669" y="3569"/>
                    <a:pt x="2635" y="3503"/>
                  </a:cubicBezTo>
                  <a:cubicBezTo>
                    <a:pt x="2569" y="3336"/>
                    <a:pt x="2535" y="3136"/>
                    <a:pt x="2535" y="2902"/>
                  </a:cubicBezTo>
                  <a:cubicBezTo>
                    <a:pt x="2535" y="2669"/>
                    <a:pt x="2535" y="2469"/>
                    <a:pt x="2569" y="2202"/>
                  </a:cubicBezTo>
                  <a:cubicBezTo>
                    <a:pt x="2635" y="1968"/>
                    <a:pt x="2669" y="1768"/>
                    <a:pt x="2702" y="1501"/>
                  </a:cubicBezTo>
                  <a:cubicBezTo>
                    <a:pt x="2735" y="1301"/>
                    <a:pt x="2802" y="1034"/>
                    <a:pt x="2802" y="834"/>
                  </a:cubicBezTo>
                  <a:cubicBezTo>
                    <a:pt x="2802" y="634"/>
                    <a:pt x="2735" y="434"/>
                    <a:pt x="2702" y="300"/>
                  </a:cubicBezTo>
                  <a:cubicBezTo>
                    <a:pt x="2702" y="234"/>
                    <a:pt x="2669" y="200"/>
                    <a:pt x="2669" y="167"/>
                  </a:cubicBezTo>
                  <a:cubicBezTo>
                    <a:pt x="2635" y="167"/>
                    <a:pt x="2635" y="134"/>
                    <a:pt x="2569" y="100"/>
                  </a:cubicBezTo>
                  <a:cubicBezTo>
                    <a:pt x="2569" y="33"/>
                    <a:pt x="2535" y="0"/>
                    <a:pt x="250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3"/>
            <p:cNvSpPr/>
            <p:nvPr/>
          </p:nvSpPr>
          <p:spPr>
            <a:xfrm rot="1230705">
              <a:off x="6488549" y="3371711"/>
              <a:ext cx="173944" cy="204906"/>
            </a:xfrm>
            <a:custGeom>
              <a:rect b="b" l="l" r="r" t="t"/>
              <a:pathLst>
                <a:path extrusionOk="0" h="3812" w="3236">
                  <a:moveTo>
                    <a:pt x="1273" y="879"/>
                  </a:moveTo>
                  <a:cubicBezTo>
                    <a:pt x="1329" y="879"/>
                    <a:pt x="1376" y="895"/>
                    <a:pt x="1435" y="934"/>
                  </a:cubicBezTo>
                  <a:cubicBezTo>
                    <a:pt x="1501" y="934"/>
                    <a:pt x="1568" y="968"/>
                    <a:pt x="1601" y="1068"/>
                  </a:cubicBezTo>
                  <a:cubicBezTo>
                    <a:pt x="1635" y="1101"/>
                    <a:pt x="1635" y="1201"/>
                    <a:pt x="1601" y="1268"/>
                  </a:cubicBezTo>
                  <a:cubicBezTo>
                    <a:pt x="1568" y="1368"/>
                    <a:pt x="1468" y="1401"/>
                    <a:pt x="1401" y="1435"/>
                  </a:cubicBezTo>
                  <a:cubicBezTo>
                    <a:pt x="1334" y="1451"/>
                    <a:pt x="1276" y="1460"/>
                    <a:pt x="1226" y="1460"/>
                  </a:cubicBezTo>
                  <a:cubicBezTo>
                    <a:pt x="1176" y="1460"/>
                    <a:pt x="1134" y="1451"/>
                    <a:pt x="1101" y="1435"/>
                  </a:cubicBezTo>
                  <a:cubicBezTo>
                    <a:pt x="1001" y="1401"/>
                    <a:pt x="968" y="1368"/>
                    <a:pt x="934" y="1268"/>
                  </a:cubicBezTo>
                  <a:cubicBezTo>
                    <a:pt x="901" y="1201"/>
                    <a:pt x="901" y="1135"/>
                    <a:pt x="934" y="1068"/>
                  </a:cubicBezTo>
                  <a:cubicBezTo>
                    <a:pt x="968" y="968"/>
                    <a:pt x="1001" y="934"/>
                    <a:pt x="1134" y="901"/>
                  </a:cubicBezTo>
                  <a:cubicBezTo>
                    <a:pt x="1190" y="887"/>
                    <a:pt x="1233" y="879"/>
                    <a:pt x="1273" y="879"/>
                  </a:cubicBezTo>
                  <a:close/>
                  <a:moveTo>
                    <a:pt x="1893" y="2152"/>
                  </a:moveTo>
                  <a:cubicBezTo>
                    <a:pt x="1960" y="2152"/>
                    <a:pt x="2018" y="2169"/>
                    <a:pt x="2068" y="2202"/>
                  </a:cubicBezTo>
                  <a:cubicBezTo>
                    <a:pt x="2168" y="2235"/>
                    <a:pt x="2235" y="2302"/>
                    <a:pt x="2268" y="2402"/>
                  </a:cubicBezTo>
                  <a:cubicBezTo>
                    <a:pt x="2302" y="2469"/>
                    <a:pt x="2302" y="2569"/>
                    <a:pt x="2268" y="2702"/>
                  </a:cubicBezTo>
                  <a:cubicBezTo>
                    <a:pt x="2235" y="2802"/>
                    <a:pt x="2135" y="2902"/>
                    <a:pt x="2002" y="2936"/>
                  </a:cubicBezTo>
                  <a:cubicBezTo>
                    <a:pt x="1918" y="2952"/>
                    <a:pt x="1851" y="2961"/>
                    <a:pt x="1793" y="2961"/>
                  </a:cubicBezTo>
                  <a:cubicBezTo>
                    <a:pt x="1735" y="2961"/>
                    <a:pt x="1685" y="2952"/>
                    <a:pt x="1635" y="2936"/>
                  </a:cubicBezTo>
                  <a:cubicBezTo>
                    <a:pt x="1501" y="2902"/>
                    <a:pt x="1435" y="2802"/>
                    <a:pt x="1435" y="2736"/>
                  </a:cubicBezTo>
                  <a:cubicBezTo>
                    <a:pt x="1401" y="2636"/>
                    <a:pt x="1401" y="2569"/>
                    <a:pt x="1435" y="2435"/>
                  </a:cubicBezTo>
                  <a:cubicBezTo>
                    <a:pt x="1468" y="2302"/>
                    <a:pt x="1568" y="2235"/>
                    <a:pt x="1668" y="2202"/>
                  </a:cubicBezTo>
                  <a:cubicBezTo>
                    <a:pt x="1751" y="2169"/>
                    <a:pt x="1826" y="2152"/>
                    <a:pt x="1893" y="2152"/>
                  </a:cubicBezTo>
                  <a:close/>
                  <a:moveTo>
                    <a:pt x="1339" y="0"/>
                  </a:moveTo>
                  <a:cubicBezTo>
                    <a:pt x="1184" y="0"/>
                    <a:pt x="1034" y="34"/>
                    <a:pt x="901" y="100"/>
                  </a:cubicBezTo>
                  <a:cubicBezTo>
                    <a:pt x="567" y="234"/>
                    <a:pt x="334" y="434"/>
                    <a:pt x="167" y="734"/>
                  </a:cubicBezTo>
                  <a:cubicBezTo>
                    <a:pt x="0" y="1034"/>
                    <a:pt x="0" y="1368"/>
                    <a:pt x="134" y="1635"/>
                  </a:cubicBezTo>
                  <a:cubicBezTo>
                    <a:pt x="167" y="1768"/>
                    <a:pt x="267" y="1868"/>
                    <a:pt x="334" y="1935"/>
                  </a:cubicBezTo>
                  <a:cubicBezTo>
                    <a:pt x="434" y="2035"/>
                    <a:pt x="501" y="2102"/>
                    <a:pt x="567" y="2102"/>
                  </a:cubicBezTo>
                  <a:cubicBezTo>
                    <a:pt x="601" y="2102"/>
                    <a:pt x="634" y="2135"/>
                    <a:pt x="667" y="2135"/>
                  </a:cubicBezTo>
                  <a:lnTo>
                    <a:pt x="601" y="2269"/>
                  </a:lnTo>
                  <a:cubicBezTo>
                    <a:pt x="567" y="2369"/>
                    <a:pt x="501" y="2435"/>
                    <a:pt x="501" y="2602"/>
                  </a:cubicBezTo>
                  <a:cubicBezTo>
                    <a:pt x="467" y="2736"/>
                    <a:pt x="501" y="2902"/>
                    <a:pt x="567" y="3036"/>
                  </a:cubicBezTo>
                  <a:cubicBezTo>
                    <a:pt x="734" y="3403"/>
                    <a:pt x="968" y="3603"/>
                    <a:pt x="1301" y="3736"/>
                  </a:cubicBezTo>
                  <a:cubicBezTo>
                    <a:pt x="1448" y="3790"/>
                    <a:pt x="1589" y="3811"/>
                    <a:pt x="1728" y="3811"/>
                  </a:cubicBezTo>
                  <a:cubicBezTo>
                    <a:pt x="1935" y="3811"/>
                    <a:pt x="2135" y="3763"/>
                    <a:pt x="2335" y="3703"/>
                  </a:cubicBezTo>
                  <a:cubicBezTo>
                    <a:pt x="2635" y="3570"/>
                    <a:pt x="2902" y="3369"/>
                    <a:pt x="3069" y="3036"/>
                  </a:cubicBezTo>
                  <a:cubicBezTo>
                    <a:pt x="3236" y="2736"/>
                    <a:pt x="3236" y="2402"/>
                    <a:pt x="3102" y="2035"/>
                  </a:cubicBezTo>
                  <a:cubicBezTo>
                    <a:pt x="3002" y="1902"/>
                    <a:pt x="2936" y="1768"/>
                    <a:pt x="2902" y="1768"/>
                  </a:cubicBezTo>
                  <a:cubicBezTo>
                    <a:pt x="2769" y="1635"/>
                    <a:pt x="2635" y="1602"/>
                    <a:pt x="2602" y="1568"/>
                  </a:cubicBezTo>
                  <a:cubicBezTo>
                    <a:pt x="2502" y="1568"/>
                    <a:pt x="2469" y="1535"/>
                    <a:pt x="2435" y="1535"/>
                  </a:cubicBezTo>
                  <a:lnTo>
                    <a:pt x="2469" y="1401"/>
                  </a:lnTo>
                  <a:cubicBezTo>
                    <a:pt x="2469" y="1301"/>
                    <a:pt x="2502" y="1235"/>
                    <a:pt x="2502" y="1101"/>
                  </a:cubicBezTo>
                  <a:cubicBezTo>
                    <a:pt x="2502" y="968"/>
                    <a:pt x="2502" y="834"/>
                    <a:pt x="2469" y="768"/>
                  </a:cubicBezTo>
                  <a:cubicBezTo>
                    <a:pt x="2335" y="434"/>
                    <a:pt x="2135" y="234"/>
                    <a:pt x="1801" y="100"/>
                  </a:cubicBezTo>
                  <a:cubicBezTo>
                    <a:pt x="1651" y="34"/>
                    <a:pt x="1493" y="0"/>
                    <a:pt x="133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3"/>
            <p:cNvSpPr/>
            <p:nvPr/>
          </p:nvSpPr>
          <p:spPr>
            <a:xfrm rot="1230705">
              <a:off x="6360444" y="3025643"/>
              <a:ext cx="161420" cy="218344"/>
            </a:xfrm>
            <a:custGeom>
              <a:rect b="b" l="l" r="r" t="t"/>
              <a:pathLst>
                <a:path extrusionOk="0" h="4062" w="3003">
                  <a:moveTo>
                    <a:pt x="1368" y="859"/>
                  </a:moveTo>
                  <a:cubicBezTo>
                    <a:pt x="1435" y="859"/>
                    <a:pt x="1502" y="859"/>
                    <a:pt x="1535" y="893"/>
                  </a:cubicBezTo>
                  <a:lnTo>
                    <a:pt x="1602" y="959"/>
                  </a:lnTo>
                  <a:cubicBezTo>
                    <a:pt x="1602" y="1026"/>
                    <a:pt x="1669" y="1059"/>
                    <a:pt x="1669" y="1093"/>
                  </a:cubicBezTo>
                  <a:cubicBezTo>
                    <a:pt x="1702" y="1193"/>
                    <a:pt x="1702" y="1260"/>
                    <a:pt x="1669" y="1360"/>
                  </a:cubicBezTo>
                  <a:cubicBezTo>
                    <a:pt x="1602" y="1426"/>
                    <a:pt x="1535" y="1526"/>
                    <a:pt x="1402" y="1560"/>
                  </a:cubicBezTo>
                  <a:cubicBezTo>
                    <a:pt x="1335" y="1576"/>
                    <a:pt x="1285" y="1585"/>
                    <a:pt x="1239" y="1585"/>
                  </a:cubicBezTo>
                  <a:cubicBezTo>
                    <a:pt x="1193" y="1585"/>
                    <a:pt x="1151" y="1576"/>
                    <a:pt x="1101" y="1560"/>
                  </a:cubicBezTo>
                  <a:cubicBezTo>
                    <a:pt x="1035" y="1526"/>
                    <a:pt x="1001" y="1460"/>
                    <a:pt x="935" y="1393"/>
                  </a:cubicBezTo>
                  <a:cubicBezTo>
                    <a:pt x="868" y="1193"/>
                    <a:pt x="935" y="993"/>
                    <a:pt x="1202" y="926"/>
                  </a:cubicBezTo>
                  <a:cubicBezTo>
                    <a:pt x="1235" y="893"/>
                    <a:pt x="1335" y="859"/>
                    <a:pt x="1368" y="859"/>
                  </a:cubicBezTo>
                  <a:close/>
                  <a:moveTo>
                    <a:pt x="1410" y="0"/>
                  </a:moveTo>
                  <a:cubicBezTo>
                    <a:pt x="1227" y="0"/>
                    <a:pt x="1035" y="42"/>
                    <a:pt x="835" y="125"/>
                  </a:cubicBezTo>
                  <a:cubicBezTo>
                    <a:pt x="501" y="259"/>
                    <a:pt x="234" y="459"/>
                    <a:pt x="101" y="793"/>
                  </a:cubicBezTo>
                  <a:cubicBezTo>
                    <a:pt x="1" y="1126"/>
                    <a:pt x="1" y="1426"/>
                    <a:pt x="101" y="1760"/>
                  </a:cubicBezTo>
                  <a:cubicBezTo>
                    <a:pt x="234" y="2027"/>
                    <a:pt x="434" y="2227"/>
                    <a:pt x="735" y="2294"/>
                  </a:cubicBezTo>
                  <a:cubicBezTo>
                    <a:pt x="901" y="2360"/>
                    <a:pt x="1060" y="2394"/>
                    <a:pt x="1218" y="2394"/>
                  </a:cubicBezTo>
                  <a:cubicBezTo>
                    <a:pt x="1377" y="2394"/>
                    <a:pt x="1535" y="2360"/>
                    <a:pt x="1702" y="2294"/>
                  </a:cubicBezTo>
                  <a:cubicBezTo>
                    <a:pt x="1835" y="2227"/>
                    <a:pt x="1935" y="2194"/>
                    <a:pt x="2035" y="2060"/>
                  </a:cubicBezTo>
                  <a:lnTo>
                    <a:pt x="2035" y="2127"/>
                  </a:lnTo>
                  <a:cubicBezTo>
                    <a:pt x="2035" y="2194"/>
                    <a:pt x="2002" y="2260"/>
                    <a:pt x="2002" y="2360"/>
                  </a:cubicBezTo>
                  <a:cubicBezTo>
                    <a:pt x="2002" y="2427"/>
                    <a:pt x="1935" y="2527"/>
                    <a:pt x="1902" y="2594"/>
                  </a:cubicBezTo>
                  <a:cubicBezTo>
                    <a:pt x="1869" y="2661"/>
                    <a:pt x="1835" y="2794"/>
                    <a:pt x="1702" y="2894"/>
                  </a:cubicBezTo>
                  <a:cubicBezTo>
                    <a:pt x="1602" y="2994"/>
                    <a:pt x="1502" y="3094"/>
                    <a:pt x="1335" y="3128"/>
                  </a:cubicBezTo>
                  <a:cubicBezTo>
                    <a:pt x="1268" y="3128"/>
                    <a:pt x="1235" y="3161"/>
                    <a:pt x="1202" y="3161"/>
                  </a:cubicBezTo>
                  <a:cubicBezTo>
                    <a:pt x="1202" y="3228"/>
                    <a:pt x="1168" y="3228"/>
                    <a:pt x="1101" y="3261"/>
                  </a:cubicBezTo>
                  <a:cubicBezTo>
                    <a:pt x="1068" y="3294"/>
                    <a:pt x="1035" y="3328"/>
                    <a:pt x="1035" y="3394"/>
                  </a:cubicBezTo>
                  <a:lnTo>
                    <a:pt x="1035" y="3561"/>
                  </a:lnTo>
                  <a:cubicBezTo>
                    <a:pt x="1035" y="3595"/>
                    <a:pt x="1035" y="3695"/>
                    <a:pt x="1068" y="3761"/>
                  </a:cubicBezTo>
                  <a:cubicBezTo>
                    <a:pt x="1101" y="3828"/>
                    <a:pt x="1168" y="3928"/>
                    <a:pt x="1202" y="3962"/>
                  </a:cubicBezTo>
                  <a:cubicBezTo>
                    <a:pt x="1235" y="3995"/>
                    <a:pt x="1268" y="4062"/>
                    <a:pt x="1335" y="4062"/>
                  </a:cubicBezTo>
                  <a:lnTo>
                    <a:pt x="1435" y="4062"/>
                  </a:lnTo>
                  <a:cubicBezTo>
                    <a:pt x="1502" y="4062"/>
                    <a:pt x="1535" y="4062"/>
                    <a:pt x="1602" y="3995"/>
                  </a:cubicBezTo>
                  <a:lnTo>
                    <a:pt x="1669" y="3995"/>
                  </a:lnTo>
                  <a:cubicBezTo>
                    <a:pt x="2236" y="3761"/>
                    <a:pt x="2669" y="3328"/>
                    <a:pt x="2836" y="2794"/>
                  </a:cubicBezTo>
                  <a:cubicBezTo>
                    <a:pt x="3003" y="2260"/>
                    <a:pt x="2936" y="1660"/>
                    <a:pt x="2703" y="1059"/>
                  </a:cubicBezTo>
                  <a:cubicBezTo>
                    <a:pt x="2536" y="626"/>
                    <a:pt x="2269" y="292"/>
                    <a:pt x="1935" y="125"/>
                  </a:cubicBezTo>
                  <a:cubicBezTo>
                    <a:pt x="1769" y="42"/>
                    <a:pt x="1593" y="0"/>
                    <a:pt x="14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3"/>
            <p:cNvSpPr/>
            <p:nvPr/>
          </p:nvSpPr>
          <p:spPr>
            <a:xfrm rot="1230705">
              <a:off x="7123206" y="3717736"/>
              <a:ext cx="159592" cy="211141"/>
            </a:xfrm>
            <a:custGeom>
              <a:rect b="b" l="l" r="r" t="t"/>
              <a:pathLst>
                <a:path extrusionOk="0" h="3928" w="2969">
                  <a:moveTo>
                    <a:pt x="1747" y="2343"/>
                  </a:moveTo>
                  <a:cubicBezTo>
                    <a:pt x="1793" y="2343"/>
                    <a:pt x="1835" y="2352"/>
                    <a:pt x="1868" y="2368"/>
                  </a:cubicBezTo>
                  <a:cubicBezTo>
                    <a:pt x="1968" y="2435"/>
                    <a:pt x="2001" y="2469"/>
                    <a:pt x="2068" y="2535"/>
                  </a:cubicBezTo>
                  <a:cubicBezTo>
                    <a:pt x="2135" y="2769"/>
                    <a:pt x="2068" y="2936"/>
                    <a:pt x="1801" y="3002"/>
                  </a:cubicBezTo>
                  <a:cubicBezTo>
                    <a:pt x="1735" y="3036"/>
                    <a:pt x="1635" y="3036"/>
                    <a:pt x="1601" y="3069"/>
                  </a:cubicBezTo>
                  <a:cubicBezTo>
                    <a:pt x="1534" y="3069"/>
                    <a:pt x="1501" y="3069"/>
                    <a:pt x="1468" y="3036"/>
                  </a:cubicBezTo>
                  <a:lnTo>
                    <a:pt x="1401" y="2969"/>
                  </a:lnTo>
                  <a:cubicBezTo>
                    <a:pt x="1401" y="2902"/>
                    <a:pt x="1334" y="2869"/>
                    <a:pt x="1334" y="2835"/>
                  </a:cubicBezTo>
                  <a:cubicBezTo>
                    <a:pt x="1301" y="2769"/>
                    <a:pt x="1301" y="2669"/>
                    <a:pt x="1334" y="2602"/>
                  </a:cubicBezTo>
                  <a:cubicBezTo>
                    <a:pt x="1401" y="2502"/>
                    <a:pt x="1468" y="2435"/>
                    <a:pt x="1601" y="2368"/>
                  </a:cubicBezTo>
                  <a:cubicBezTo>
                    <a:pt x="1651" y="2352"/>
                    <a:pt x="1701" y="2343"/>
                    <a:pt x="1747" y="2343"/>
                  </a:cubicBezTo>
                  <a:close/>
                  <a:moveTo>
                    <a:pt x="1501" y="0"/>
                  </a:moveTo>
                  <a:cubicBezTo>
                    <a:pt x="1468" y="0"/>
                    <a:pt x="1434" y="0"/>
                    <a:pt x="1334" y="33"/>
                  </a:cubicBezTo>
                  <a:cubicBezTo>
                    <a:pt x="767" y="267"/>
                    <a:pt x="334" y="667"/>
                    <a:pt x="167" y="1201"/>
                  </a:cubicBezTo>
                  <a:cubicBezTo>
                    <a:pt x="0" y="1768"/>
                    <a:pt x="67" y="2302"/>
                    <a:pt x="300" y="2936"/>
                  </a:cubicBezTo>
                  <a:cubicBezTo>
                    <a:pt x="500" y="3336"/>
                    <a:pt x="734" y="3636"/>
                    <a:pt x="1067" y="3803"/>
                  </a:cubicBezTo>
                  <a:cubicBezTo>
                    <a:pt x="1201" y="3886"/>
                    <a:pt x="1368" y="3928"/>
                    <a:pt x="1551" y="3928"/>
                  </a:cubicBezTo>
                  <a:cubicBezTo>
                    <a:pt x="1735" y="3928"/>
                    <a:pt x="1935" y="3886"/>
                    <a:pt x="2135" y="3803"/>
                  </a:cubicBezTo>
                  <a:cubicBezTo>
                    <a:pt x="2468" y="3669"/>
                    <a:pt x="2702" y="3436"/>
                    <a:pt x="2835" y="3136"/>
                  </a:cubicBezTo>
                  <a:cubicBezTo>
                    <a:pt x="2969" y="2802"/>
                    <a:pt x="2969" y="2502"/>
                    <a:pt x="2835" y="2168"/>
                  </a:cubicBezTo>
                  <a:cubicBezTo>
                    <a:pt x="2729" y="1982"/>
                    <a:pt x="2580" y="1796"/>
                    <a:pt x="2389" y="1796"/>
                  </a:cubicBezTo>
                  <a:cubicBezTo>
                    <a:pt x="2340" y="1796"/>
                    <a:pt x="2289" y="1808"/>
                    <a:pt x="2235" y="1835"/>
                  </a:cubicBezTo>
                  <a:cubicBezTo>
                    <a:pt x="2085" y="1768"/>
                    <a:pt x="1935" y="1735"/>
                    <a:pt x="1780" y="1735"/>
                  </a:cubicBezTo>
                  <a:cubicBezTo>
                    <a:pt x="1626" y="1735"/>
                    <a:pt x="1468" y="1768"/>
                    <a:pt x="1301" y="1835"/>
                  </a:cubicBezTo>
                  <a:cubicBezTo>
                    <a:pt x="1168" y="1868"/>
                    <a:pt x="1067" y="1968"/>
                    <a:pt x="967" y="2035"/>
                  </a:cubicBezTo>
                  <a:lnTo>
                    <a:pt x="967" y="1968"/>
                  </a:lnTo>
                  <a:cubicBezTo>
                    <a:pt x="967" y="1901"/>
                    <a:pt x="1001" y="1835"/>
                    <a:pt x="1001" y="1735"/>
                  </a:cubicBezTo>
                  <a:cubicBezTo>
                    <a:pt x="1001" y="1668"/>
                    <a:pt x="1067" y="1568"/>
                    <a:pt x="1101" y="1501"/>
                  </a:cubicBezTo>
                  <a:cubicBezTo>
                    <a:pt x="1134" y="1401"/>
                    <a:pt x="1234" y="1301"/>
                    <a:pt x="1301" y="1201"/>
                  </a:cubicBezTo>
                  <a:cubicBezTo>
                    <a:pt x="1401" y="1101"/>
                    <a:pt x="1501" y="1001"/>
                    <a:pt x="1668" y="967"/>
                  </a:cubicBezTo>
                  <a:cubicBezTo>
                    <a:pt x="1735" y="967"/>
                    <a:pt x="1768" y="934"/>
                    <a:pt x="1801" y="934"/>
                  </a:cubicBezTo>
                  <a:cubicBezTo>
                    <a:pt x="1801" y="867"/>
                    <a:pt x="1835" y="867"/>
                    <a:pt x="1901" y="834"/>
                  </a:cubicBezTo>
                  <a:cubicBezTo>
                    <a:pt x="1935" y="801"/>
                    <a:pt x="1968" y="767"/>
                    <a:pt x="1968" y="701"/>
                  </a:cubicBezTo>
                  <a:lnTo>
                    <a:pt x="1968" y="534"/>
                  </a:lnTo>
                  <a:cubicBezTo>
                    <a:pt x="1968" y="500"/>
                    <a:pt x="1968" y="400"/>
                    <a:pt x="1935" y="334"/>
                  </a:cubicBezTo>
                  <a:cubicBezTo>
                    <a:pt x="1901" y="200"/>
                    <a:pt x="1835" y="134"/>
                    <a:pt x="1801" y="100"/>
                  </a:cubicBezTo>
                  <a:cubicBezTo>
                    <a:pt x="1735" y="33"/>
                    <a:pt x="1668" y="0"/>
                    <a:pt x="163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3"/>
            <p:cNvSpPr/>
            <p:nvPr/>
          </p:nvSpPr>
          <p:spPr>
            <a:xfrm rot="1230705">
              <a:off x="7095068" y="2730923"/>
              <a:ext cx="200660" cy="326388"/>
            </a:xfrm>
            <a:custGeom>
              <a:rect b="b" l="l" r="r" t="t"/>
              <a:pathLst>
                <a:path extrusionOk="0" h="6072" w="3733">
                  <a:moveTo>
                    <a:pt x="868" y="1"/>
                  </a:moveTo>
                  <a:lnTo>
                    <a:pt x="868" y="1"/>
                  </a:lnTo>
                  <a:cubicBezTo>
                    <a:pt x="868" y="1"/>
                    <a:pt x="868" y="1"/>
                    <a:pt x="868" y="1"/>
                  </a:cubicBezTo>
                  <a:lnTo>
                    <a:pt x="868" y="1"/>
                  </a:lnTo>
                  <a:cubicBezTo>
                    <a:pt x="868" y="1"/>
                    <a:pt x="868" y="1"/>
                    <a:pt x="868" y="1"/>
                  </a:cubicBezTo>
                  <a:close/>
                  <a:moveTo>
                    <a:pt x="868" y="1"/>
                  </a:moveTo>
                  <a:cubicBezTo>
                    <a:pt x="1" y="4371"/>
                    <a:pt x="3370" y="6072"/>
                    <a:pt x="3370" y="6072"/>
                  </a:cubicBezTo>
                  <a:cubicBezTo>
                    <a:pt x="3733" y="2010"/>
                    <a:pt x="893" y="41"/>
                    <a:pt x="868" y="1"/>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3"/>
            <p:cNvSpPr/>
            <p:nvPr/>
          </p:nvSpPr>
          <p:spPr>
            <a:xfrm rot="1230705">
              <a:off x="7169381" y="3155537"/>
              <a:ext cx="557740" cy="126857"/>
            </a:xfrm>
            <a:custGeom>
              <a:rect b="b" l="l" r="r" t="t"/>
              <a:pathLst>
                <a:path extrusionOk="0" h="2360" w="10376">
                  <a:moveTo>
                    <a:pt x="3696" y="0"/>
                  </a:moveTo>
                  <a:cubicBezTo>
                    <a:pt x="1422" y="0"/>
                    <a:pt x="1" y="637"/>
                    <a:pt x="1" y="637"/>
                  </a:cubicBezTo>
                  <a:cubicBezTo>
                    <a:pt x="2553" y="1988"/>
                    <a:pt x="4902" y="2360"/>
                    <a:pt x="6717" y="2360"/>
                  </a:cubicBezTo>
                  <a:cubicBezTo>
                    <a:pt x="8936" y="2360"/>
                    <a:pt x="10357" y="1805"/>
                    <a:pt x="10375" y="1805"/>
                  </a:cubicBezTo>
                  <a:cubicBezTo>
                    <a:pt x="7804" y="395"/>
                    <a:pt x="5486" y="0"/>
                    <a:pt x="3696" y="0"/>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3"/>
            <p:cNvSpPr/>
            <p:nvPr/>
          </p:nvSpPr>
          <p:spPr>
            <a:xfrm rot="1230705">
              <a:off x="7152684" y="3043570"/>
              <a:ext cx="112989" cy="104012"/>
            </a:xfrm>
            <a:custGeom>
              <a:rect b="b" l="l" r="r" t="t"/>
              <a:pathLst>
                <a:path extrusionOk="0" h="1935" w="2102">
                  <a:moveTo>
                    <a:pt x="1044" y="0"/>
                  </a:moveTo>
                  <a:cubicBezTo>
                    <a:pt x="594" y="0"/>
                    <a:pt x="160" y="368"/>
                    <a:pt x="100" y="816"/>
                  </a:cubicBezTo>
                  <a:cubicBezTo>
                    <a:pt x="0" y="1317"/>
                    <a:pt x="334" y="1850"/>
                    <a:pt x="867" y="1917"/>
                  </a:cubicBezTo>
                  <a:cubicBezTo>
                    <a:pt x="927" y="1929"/>
                    <a:pt x="988" y="1935"/>
                    <a:pt x="1048" y="1935"/>
                  </a:cubicBezTo>
                  <a:cubicBezTo>
                    <a:pt x="1496" y="1935"/>
                    <a:pt x="1943" y="1620"/>
                    <a:pt x="2001" y="1150"/>
                  </a:cubicBezTo>
                  <a:cubicBezTo>
                    <a:pt x="2102" y="583"/>
                    <a:pt x="1768" y="49"/>
                    <a:pt x="1201" y="16"/>
                  </a:cubicBezTo>
                  <a:cubicBezTo>
                    <a:pt x="1149" y="5"/>
                    <a:pt x="1096" y="0"/>
                    <a:pt x="1044"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1" name="Shape 1211"/>
        <p:cNvGrpSpPr/>
        <p:nvPr/>
      </p:nvGrpSpPr>
      <p:grpSpPr>
        <a:xfrm>
          <a:off x="0" y="0"/>
          <a:ext cx="0" cy="0"/>
          <a:chOff x="0" y="0"/>
          <a:chExt cx="0" cy="0"/>
        </a:xfrm>
      </p:grpSpPr>
      <p:sp>
        <p:nvSpPr>
          <p:cNvPr id="1212" name="Google Shape;1212;p44"/>
          <p:cNvSpPr txBox="1"/>
          <p:nvPr>
            <p:ph type="title"/>
          </p:nvPr>
        </p:nvSpPr>
        <p:spPr>
          <a:xfrm>
            <a:off x="720000" y="445025"/>
            <a:ext cx="7704000" cy="68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Telling time</a:t>
            </a:r>
            <a:endParaRPr/>
          </a:p>
        </p:txBody>
      </p:sp>
      <p:sp>
        <p:nvSpPr>
          <p:cNvPr id="1213" name="Google Shape;1213;p44"/>
          <p:cNvSpPr txBox="1"/>
          <p:nvPr>
            <p:ph idx="1" type="subTitle"/>
          </p:nvPr>
        </p:nvSpPr>
        <p:spPr>
          <a:xfrm>
            <a:off x="720030" y="1520650"/>
            <a:ext cx="5245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Sharp (o’clock)</a:t>
            </a:r>
            <a:endParaRPr/>
          </a:p>
        </p:txBody>
      </p:sp>
      <p:sp>
        <p:nvSpPr>
          <p:cNvPr id="1214" name="Google Shape;1214;p44"/>
          <p:cNvSpPr txBox="1"/>
          <p:nvPr>
            <p:ph idx="2" type="subTitle"/>
          </p:nvPr>
        </p:nvSpPr>
        <p:spPr>
          <a:xfrm>
            <a:off x="720000" y="1878500"/>
            <a:ext cx="5245200" cy="89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the last two hands of the digital clock are at 00 or the </a:t>
            </a:r>
            <a:r>
              <a:rPr b="1" lang="en">
                <a:solidFill>
                  <a:schemeClr val="accent2"/>
                </a:solidFill>
              </a:rPr>
              <a:t>long hand of the analog clock is at 12</a:t>
            </a:r>
            <a:r>
              <a:rPr lang="en"/>
              <a:t>, it means that the hour has just begun. (2:00 - two o’clock.)</a:t>
            </a:r>
            <a:endParaRPr/>
          </a:p>
        </p:txBody>
      </p:sp>
      <p:sp>
        <p:nvSpPr>
          <p:cNvPr id="1215" name="Google Shape;1215;p44"/>
          <p:cNvSpPr txBox="1"/>
          <p:nvPr>
            <p:ph idx="3" type="subTitle"/>
          </p:nvPr>
        </p:nvSpPr>
        <p:spPr>
          <a:xfrm>
            <a:off x="720030" y="3146000"/>
            <a:ext cx="5245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Half past</a:t>
            </a:r>
            <a:endParaRPr/>
          </a:p>
        </p:txBody>
      </p:sp>
      <p:sp>
        <p:nvSpPr>
          <p:cNvPr id="1216" name="Google Shape;1216;p44"/>
          <p:cNvSpPr txBox="1"/>
          <p:nvPr>
            <p:ph idx="4" type="subTitle"/>
          </p:nvPr>
        </p:nvSpPr>
        <p:spPr>
          <a:xfrm>
            <a:off x="720000" y="3503850"/>
            <a:ext cx="5245200" cy="89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The </a:t>
            </a:r>
            <a:r>
              <a:rPr b="1" lang="en">
                <a:solidFill>
                  <a:schemeClr val="accent2"/>
                </a:solidFill>
              </a:rPr>
              <a:t>long hand of the analog watch will be at the number 6</a:t>
            </a:r>
            <a:r>
              <a:rPr lang="en"/>
              <a:t>. On the digital clock the last two digits will be 30. It means that the first half of the hour has passed. (2:30 - half past two.)</a:t>
            </a:r>
            <a:endParaRPr/>
          </a:p>
        </p:txBody>
      </p:sp>
      <p:grpSp>
        <p:nvGrpSpPr>
          <p:cNvPr id="1217" name="Google Shape;1217;p44"/>
          <p:cNvGrpSpPr/>
          <p:nvPr/>
        </p:nvGrpSpPr>
        <p:grpSpPr>
          <a:xfrm>
            <a:off x="6378270" y="1394562"/>
            <a:ext cx="1665042" cy="1654308"/>
            <a:chOff x="6378270" y="1394562"/>
            <a:chExt cx="1665042" cy="1654308"/>
          </a:xfrm>
        </p:grpSpPr>
        <p:sp>
          <p:nvSpPr>
            <p:cNvPr id="1218" name="Google Shape;1218;p44"/>
            <p:cNvSpPr/>
            <p:nvPr/>
          </p:nvSpPr>
          <p:spPr>
            <a:xfrm rot="1230705">
              <a:off x="6561428" y="1581509"/>
              <a:ext cx="1298725" cy="1280413"/>
            </a:xfrm>
            <a:custGeom>
              <a:rect b="b" l="l" r="r" t="t"/>
              <a:pathLst>
                <a:path extrusionOk="0" h="45450" w="46100">
                  <a:moveTo>
                    <a:pt x="23035" y="1"/>
                  </a:moveTo>
                  <a:cubicBezTo>
                    <a:pt x="10768" y="1"/>
                    <a:pt x="662" y="9788"/>
                    <a:pt x="334" y="22125"/>
                  </a:cubicBezTo>
                  <a:cubicBezTo>
                    <a:pt x="0" y="34667"/>
                    <a:pt x="9874" y="45108"/>
                    <a:pt x="22449" y="45442"/>
                  </a:cubicBezTo>
                  <a:cubicBezTo>
                    <a:pt x="22655" y="45447"/>
                    <a:pt x="22860" y="45450"/>
                    <a:pt x="23064" y="45450"/>
                  </a:cubicBezTo>
                  <a:cubicBezTo>
                    <a:pt x="35331" y="45450"/>
                    <a:pt x="45438" y="35663"/>
                    <a:pt x="45766" y="23326"/>
                  </a:cubicBezTo>
                  <a:cubicBezTo>
                    <a:pt x="46100" y="10783"/>
                    <a:pt x="36193" y="343"/>
                    <a:pt x="23650" y="9"/>
                  </a:cubicBezTo>
                  <a:cubicBezTo>
                    <a:pt x="23445" y="4"/>
                    <a:pt x="23240" y="1"/>
                    <a:pt x="23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4"/>
            <p:cNvSpPr/>
            <p:nvPr/>
          </p:nvSpPr>
          <p:spPr>
            <a:xfrm rot="1230705">
              <a:off x="6662395" y="1673996"/>
              <a:ext cx="1085407" cy="1064109"/>
            </a:xfrm>
            <a:custGeom>
              <a:rect b="b" l="l" r="r" t="t"/>
              <a:pathLst>
                <a:path extrusionOk="0" h="37772" w="38528">
                  <a:moveTo>
                    <a:pt x="19617" y="1"/>
                  </a:moveTo>
                  <a:cubicBezTo>
                    <a:pt x="9602" y="1"/>
                    <a:pt x="1131" y="7753"/>
                    <a:pt x="367" y="17902"/>
                  </a:cubicBezTo>
                  <a:cubicBezTo>
                    <a:pt x="0" y="23006"/>
                    <a:pt x="1602" y="27776"/>
                    <a:pt x="4604" y="31512"/>
                  </a:cubicBezTo>
                  <a:cubicBezTo>
                    <a:pt x="7839" y="35014"/>
                    <a:pt x="12276" y="37349"/>
                    <a:pt x="17413" y="37716"/>
                  </a:cubicBezTo>
                  <a:cubicBezTo>
                    <a:pt x="17905" y="37753"/>
                    <a:pt x="18393" y="37771"/>
                    <a:pt x="18879" y="37771"/>
                  </a:cubicBezTo>
                  <a:cubicBezTo>
                    <a:pt x="28896" y="37771"/>
                    <a:pt x="37397" y="30019"/>
                    <a:pt x="38161" y="19870"/>
                  </a:cubicBezTo>
                  <a:cubicBezTo>
                    <a:pt x="38528" y="14800"/>
                    <a:pt x="36893" y="9963"/>
                    <a:pt x="33891" y="6260"/>
                  </a:cubicBezTo>
                  <a:cubicBezTo>
                    <a:pt x="30689" y="2758"/>
                    <a:pt x="26219" y="423"/>
                    <a:pt x="21082" y="56"/>
                  </a:cubicBezTo>
                  <a:cubicBezTo>
                    <a:pt x="20591" y="19"/>
                    <a:pt x="20102" y="1"/>
                    <a:pt x="196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4"/>
            <p:cNvSpPr/>
            <p:nvPr/>
          </p:nvSpPr>
          <p:spPr>
            <a:xfrm rot="1230704">
              <a:off x="6682644" y="1702735"/>
              <a:ext cx="1034414" cy="1006639"/>
            </a:xfrm>
            <a:custGeom>
              <a:rect b="b" l="l" r="r" t="t"/>
              <a:pathLst>
                <a:path extrusionOk="0" h="34540" w="35493">
                  <a:moveTo>
                    <a:pt x="17880" y="148"/>
                  </a:moveTo>
                  <a:cubicBezTo>
                    <a:pt x="18313" y="148"/>
                    <a:pt x="18747" y="148"/>
                    <a:pt x="19181" y="181"/>
                  </a:cubicBezTo>
                  <a:cubicBezTo>
                    <a:pt x="23717" y="548"/>
                    <a:pt x="27887" y="2650"/>
                    <a:pt x="30856" y="6086"/>
                  </a:cubicBezTo>
                  <a:cubicBezTo>
                    <a:pt x="33824" y="9555"/>
                    <a:pt x="35259" y="13991"/>
                    <a:pt x="34925" y="18528"/>
                  </a:cubicBezTo>
                  <a:cubicBezTo>
                    <a:pt x="34257" y="27474"/>
                    <a:pt x="26691" y="34353"/>
                    <a:pt x="17854" y="34353"/>
                  </a:cubicBezTo>
                  <a:cubicBezTo>
                    <a:pt x="17432" y="34353"/>
                    <a:pt x="17006" y="34338"/>
                    <a:pt x="16579" y="34306"/>
                  </a:cubicBezTo>
                  <a:cubicBezTo>
                    <a:pt x="7205" y="33572"/>
                    <a:pt x="134" y="25333"/>
                    <a:pt x="834" y="15959"/>
                  </a:cubicBezTo>
                  <a:cubicBezTo>
                    <a:pt x="1535" y="6986"/>
                    <a:pt x="9040" y="148"/>
                    <a:pt x="17880" y="148"/>
                  </a:cubicBezTo>
                  <a:close/>
                  <a:moveTo>
                    <a:pt x="17927" y="1"/>
                  </a:moveTo>
                  <a:cubicBezTo>
                    <a:pt x="8969" y="1"/>
                    <a:pt x="1370" y="6918"/>
                    <a:pt x="701" y="15993"/>
                  </a:cubicBezTo>
                  <a:cubicBezTo>
                    <a:pt x="0" y="25500"/>
                    <a:pt x="7139" y="33805"/>
                    <a:pt x="16646" y="34506"/>
                  </a:cubicBezTo>
                  <a:cubicBezTo>
                    <a:pt x="17046" y="34539"/>
                    <a:pt x="17513" y="34539"/>
                    <a:pt x="17913" y="34539"/>
                  </a:cubicBezTo>
                  <a:cubicBezTo>
                    <a:pt x="26853" y="34539"/>
                    <a:pt x="34425" y="27634"/>
                    <a:pt x="35159" y="18561"/>
                  </a:cubicBezTo>
                  <a:cubicBezTo>
                    <a:pt x="35492" y="13991"/>
                    <a:pt x="34025" y="9521"/>
                    <a:pt x="31022" y="6019"/>
                  </a:cubicBezTo>
                  <a:cubicBezTo>
                    <a:pt x="28020" y="2516"/>
                    <a:pt x="23784" y="382"/>
                    <a:pt x="19214" y="48"/>
                  </a:cubicBezTo>
                  <a:cubicBezTo>
                    <a:pt x="18782" y="16"/>
                    <a:pt x="18353" y="1"/>
                    <a:pt x="17927"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4"/>
            <p:cNvSpPr/>
            <p:nvPr/>
          </p:nvSpPr>
          <p:spPr>
            <a:xfrm rot="1230705">
              <a:off x="7138615" y="1772387"/>
              <a:ext cx="73331" cy="101532"/>
            </a:xfrm>
            <a:custGeom>
              <a:rect b="b" l="l" r="r" t="t"/>
              <a:pathLst>
                <a:path extrusionOk="0" h="3604" w="2603">
                  <a:moveTo>
                    <a:pt x="1101" y="1"/>
                  </a:moveTo>
                  <a:cubicBezTo>
                    <a:pt x="1034" y="1"/>
                    <a:pt x="968" y="1"/>
                    <a:pt x="867" y="68"/>
                  </a:cubicBezTo>
                  <a:cubicBezTo>
                    <a:pt x="734" y="101"/>
                    <a:pt x="667" y="168"/>
                    <a:pt x="601" y="268"/>
                  </a:cubicBezTo>
                  <a:lnTo>
                    <a:pt x="100" y="1302"/>
                  </a:lnTo>
                  <a:cubicBezTo>
                    <a:pt x="34" y="1435"/>
                    <a:pt x="0" y="1569"/>
                    <a:pt x="34" y="1635"/>
                  </a:cubicBezTo>
                  <a:cubicBezTo>
                    <a:pt x="100" y="1735"/>
                    <a:pt x="167" y="1802"/>
                    <a:pt x="334" y="1902"/>
                  </a:cubicBezTo>
                  <a:cubicBezTo>
                    <a:pt x="412" y="1941"/>
                    <a:pt x="490" y="1958"/>
                    <a:pt x="555" y="1958"/>
                  </a:cubicBezTo>
                  <a:cubicBezTo>
                    <a:pt x="601" y="1958"/>
                    <a:pt x="640" y="1949"/>
                    <a:pt x="667" y="1936"/>
                  </a:cubicBezTo>
                  <a:cubicBezTo>
                    <a:pt x="767" y="1902"/>
                    <a:pt x="834" y="1802"/>
                    <a:pt x="934" y="1635"/>
                  </a:cubicBezTo>
                  <a:lnTo>
                    <a:pt x="968" y="1569"/>
                  </a:lnTo>
                  <a:lnTo>
                    <a:pt x="1668" y="3270"/>
                  </a:lnTo>
                  <a:cubicBezTo>
                    <a:pt x="1701" y="3337"/>
                    <a:pt x="1701" y="3403"/>
                    <a:pt x="1768" y="3437"/>
                  </a:cubicBezTo>
                  <a:cubicBezTo>
                    <a:pt x="1768" y="3470"/>
                    <a:pt x="1801" y="3503"/>
                    <a:pt x="1835" y="3570"/>
                  </a:cubicBezTo>
                  <a:cubicBezTo>
                    <a:pt x="1868" y="3603"/>
                    <a:pt x="1935" y="3603"/>
                    <a:pt x="2002" y="3603"/>
                  </a:cubicBezTo>
                  <a:cubicBezTo>
                    <a:pt x="2102" y="3603"/>
                    <a:pt x="2168" y="3570"/>
                    <a:pt x="2268" y="3503"/>
                  </a:cubicBezTo>
                  <a:cubicBezTo>
                    <a:pt x="2369" y="3470"/>
                    <a:pt x="2469" y="3437"/>
                    <a:pt x="2502" y="3403"/>
                  </a:cubicBezTo>
                  <a:cubicBezTo>
                    <a:pt x="2535" y="3337"/>
                    <a:pt x="2602" y="3270"/>
                    <a:pt x="2602" y="3237"/>
                  </a:cubicBezTo>
                  <a:lnTo>
                    <a:pt x="2602" y="3103"/>
                  </a:lnTo>
                  <a:cubicBezTo>
                    <a:pt x="2602" y="3070"/>
                    <a:pt x="2602" y="3003"/>
                    <a:pt x="2535" y="2936"/>
                  </a:cubicBezTo>
                  <a:lnTo>
                    <a:pt x="1468" y="301"/>
                  </a:lnTo>
                  <a:cubicBezTo>
                    <a:pt x="1468" y="268"/>
                    <a:pt x="1435" y="201"/>
                    <a:pt x="1435" y="168"/>
                  </a:cubicBezTo>
                  <a:cubicBezTo>
                    <a:pt x="1368" y="168"/>
                    <a:pt x="1368" y="134"/>
                    <a:pt x="1334" y="101"/>
                  </a:cubicBezTo>
                  <a:cubicBezTo>
                    <a:pt x="1301" y="68"/>
                    <a:pt x="1268" y="1"/>
                    <a:pt x="1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4"/>
            <p:cNvSpPr/>
            <p:nvPr/>
          </p:nvSpPr>
          <p:spPr>
            <a:xfrm rot="1230705">
              <a:off x="7195246" y="1773905"/>
              <a:ext cx="104349" cy="112350"/>
            </a:xfrm>
            <a:custGeom>
              <a:rect b="b" l="l" r="r" t="t"/>
              <a:pathLst>
                <a:path extrusionOk="0" h="3988" w="3704">
                  <a:moveTo>
                    <a:pt x="1414" y="1"/>
                  </a:moveTo>
                  <a:cubicBezTo>
                    <a:pt x="1235" y="1"/>
                    <a:pt x="1052" y="43"/>
                    <a:pt x="868" y="126"/>
                  </a:cubicBezTo>
                  <a:cubicBezTo>
                    <a:pt x="501" y="293"/>
                    <a:pt x="234" y="526"/>
                    <a:pt x="101" y="927"/>
                  </a:cubicBezTo>
                  <a:cubicBezTo>
                    <a:pt x="1" y="1294"/>
                    <a:pt x="1" y="1627"/>
                    <a:pt x="101" y="1961"/>
                  </a:cubicBezTo>
                  <a:cubicBezTo>
                    <a:pt x="101" y="1994"/>
                    <a:pt x="168" y="2027"/>
                    <a:pt x="168" y="2094"/>
                  </a:cubicBezTo>
                  <a:cubicBezTo>
                    <a:pt x="201" y="2094"/>
                    <a:pt x="201" y="2127"/>
                    <a:pt x="234" y="2161"/>
                  </a:cubicBezTo>
                  <a:cubicBezTo>
                    <a:pt x="234" y="2194"/>
                    <a:pt x="268" y="2261"/>
                    <a:pt x="334" y="2261"/>
                  </a:cubicBezTo>
                  <a:lnTo>
                    <a:pt x="501" y="2261"/>
                  </a:lnTo>
                  <a:cubicBezTo>
                    <a:pt x="535" y="2261"/>
                    <a:pt x="601" y="2261"/>
                    <a:pt x="701" y="2194"/>
                  </a:cubicBezTo>
                  <a:cubicBezTo>
                    <a:pt x="835" y="2161"/>
                    <a:pt x="902" y="2127"/>
                    <a:pt x="935" y="2094"/>
                  </a:cubicBezTo>
                  <a:cubicBezTo>
                    <a:pt x="1002" y="2027"/>
                    <a:pt x="1035" y="1994"/>
                    <a:pt x="1035" y="1961"/>
                  </a:cubicBezTo>
                  <a:lnTo>
                    <a:pt x="1035" y="1827"/>
                  </a:lnTo>
                  <a:cubicBezTo>
                    <a:pt x="1035" y="1794"/>
                    <a:pt x="1035" y="1761"/>
                    <a:pt x="1002" y="1660"/>
                  </a:cubicBezTo>
                  <a:lnTo>
                    <a:pt x="1002" y="1627"/>
                  </a:lnTo>
                  <a:lnTo>
                    <a:pt x="935" y="1494"/>
                  </a:lnTo>
                  <a:cubicBezTo>
                    <a:pt x="935" y="1427"/>
                    <a:pt x="935" y="1327"/>
                    <a:pt x="1002" y="1193"/>
                  </a:cubicBezTo>
                  <a:cubicBezTo>
                    <a:pt x="1035" y="1093"/>
                    <a:pt x="1102" y="993"/>
                    <a:pt x="1235" y="960"/>
                  </a:cubicBezTo>
                  <a:cubicBezTo>
                    <a:pt x="1302" y="927"/>
                    <a:pt x="1369" y="927"/>
                    <a:pt x="1435" y="927"/>
                  </a:cubicBezTo>
                  <a:cubicBezTo>
                    <a:pt x="1535" y="927"/>
                    <a:pt x="1569" y="927"/>
                    <a:pt x="1602" y="960"/>
                  </a:cubicBezTo>
                  <a:cubicBezTo>
                    <a:pt x="1669" y="960"/>
                    <a:pt x="1702" y="993"/>
                    <a:pt x="1735" y="1027"/>
                  </a:cubicBezTo>
                  <a:lnTo>
                    <a:pt x="1836" y="1127"/>
                  </a:lnTo>
                  <a:cubicBezTo>
                    <a:pt x="1869" y="1127"/>
                    <a:pt x="1869" y="1160"/>
                    <a:pt x="1869" y="1160"/>
                  </a:cubicBezTo>
                  <a:cubicBezTo>
                    <a:pt x="1936" y="1294"/>
                    <a:pt x="1936" y="1460"/>
                    <a:pt x="1869" y="1627"/>
                  </a:cubicBezTo>
                  <a:cubicBezTo>
                    <a:pt x="1769" y="1794"/>
                    <a:pt x="1702" y="1961"/>
                    <a:pt x="1569" y="2127"/>
                  </a:cubicBezTo>
                  <a:lnTo>
                    <a:pt x="1202" y="2628"/>
                  </a:lnTo>
                  <a:cubicBezTo>
                    <a:pt x="1068" y="2795"/>
                    <a:pt x="935" y="2961"/>
                    <a:pt x="902" y="3162"/>
                  </a:cubicBezTo>
                  <a:cubicBezTo>
                    <a:pt x="835" y="3362"/>
                    <a:pt x="835" y="3528"/>
                    <a:pt x="902" y="3695"/>
                  </a:cubicBezTo>
                  <a:cubicBezTo>
                    <a:pt x="935" y="3829"/>
                    <a:pt x="1035" y="3929"/>
                    <a:pt x="1168" y="3962"/>
                  </a:cubicBezTo>
                  <a:cubicBezTo>
                    <a:pt x="1202" y="3979"/>
                    <a:pt x="1252" y="3987"/>
                    <a:pt x="1310" y="3987"/>
                  </a:cubicBezTo>
                  <a:cubicBezTo>
                    <a:pt x="1369" y="3987"/>
                    <a:pt x="1435" y="3979"/>
                    <a:pt x="1502" y="3962"/>
                  </a:cubicBezTo>
                  <a:lnTo>
                    <a:pt x="3370" y="3195"/>
                  </a:lnTo>
                  <a:cubicBezTo>
                    <a:pt x="3437" y="3162"/>
                    <a:pt x="3503" y="3162"/>
                    <a:pt x="3537" y="3128"/>
                  </a:cubicBezTo>
                  <a:cubicBezTo>
                    <a:pt x="3570" y="3128"/>
                    <a:pt x="3603" y="3095"/>
                    <a:pt x="3670" y="3028"/>
                  </a:cubicBezTo>
                  <a:cubicBezTo>
                    <a:pt x="3704" y="2995"/>
                    <a:pt x="3704" y="2961"/>
                    <a:pt x="3704" y="2861"/>
                  </a:cubicBezTo>
                  <a:cubicBezTo>
                    <a:pt x="3704" y="2795"/>
                    <a:pt x="3670" y="2695"/>
                    <a:pt x="3603" y="2628"/>
                  </a:cubicBezTo>
                  <a:cubicBezTo>
                    <a:pt x="3570" y="2494"/>
                    <a:pt x="3537" y="2428"/>
                    <a:pt x="3503" y="2361"/>
                  </a:cubicBezTo>
                  <a:cubicBezTo>
                    <a:pt x="3403" y="2328"/>
                    <a:pt x="3370" y="2294"/>
                    <a:pt x="3337" y="2294"/>
                  </a:cubicBezTo>
                  <a:lnTo>
                    <a:pt x="3203" y="2294"/>
                  </a:lnTo>
                  <a:cubicBezTo>
                    <a:pt x="3170" y="2294"/>
                    <a:pt x="3103" y="2294"/>
                    <a:pt x="3036" y="2328"/>
                  </a:cubicBezTo>
                  <a:lnTo>
                    <a:pt x="2069" y="2761"/>
                  </a:lnTo>
                  <a:lnTo>
                    <a:pt x="2069" y="2695"/>
                  </a:lnTo>
                  <a:lnTo>
                    <a:pt x="2169" y="2628"/>
                  </a:lnTo>
                  <a:cubicBezTo>
                    <a:pt x="2202" y="2528"/>
                    <a:pt x="2269" y="2461"/>
                    <a:pt x="2369" y="2328"/>
                  </a:cubicBezTo>
                  <a:cubicBezTo>
                    <a:pt x="2436" y="2194"/>
                    <a:pt x="2536" y="2094"/>
                    <a:pt x="2603" y="1927"/>
                  </a:cubicBezTo>
                  <a:cubicBezTo>
                    <a:pt x="2703" y="1794"/>
                    <a:pt x="2736" y="1627"/>
                    <a:pt x="2736" y="1427"/>
                  </a:cubicBezTo>
                  <a:cubicBezTo>
                    <a:pt x="2770" y="1260"/>
                    <a:pt x="2736" y="1027"/>
                    <a:pt x="2669" y="860"/>
                  </a:cubicBezTo>
                  <a:cubicBezTo>
                    <a:pt x="2536" y="526"/>
                    <a:pt x="2269" y="293"/>
                    <a:pt x="1936" y="126"/>
                  </a:cubicBezTo>
                  <a:cubicBezTo>
                    <a:pt x="1769" y="43"/>
                    <a:pt x="1594"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4"/>
            <p:cNvSpPr/>
            <p:nvPr/>
          </p:nvSpPr>
          <p:spPr>
            <a:xfrm rot="1230705">
              <a:off x="7385151" y="1821313"/>
              <a:ext cx="72374" cy="101532"/>
            </a:xfrm>
            <a:custGeom>
              <a:rect b="b" l="l" r="r" t="t"/>
              <a:pathLst>
                <a:path extrusionOk="0" h="3604" w="2569">
                  <a:moveTo>
                    <a:pt x="1035" y="1"/>
                  </a:moveTo>
                  <a:cubicBezTo>
                    <a:pt x="1001" y="1"/>
                    <a:pt x="901" y="1"/>
                    <a:pt x="834" y="34"/>
                  </a:cubicBezTo>
                  <a:cubicBezTo>
                    <a:pt x="734" y="67"/>
                    <a:pt x="668" y="134"/>
                    <a:pt x="568" y="267"/>
                  </a:cubicBezTo>
                  <a:lnTo>
                    <a:pt x="67" y="1335"/>
                  </a:lnTo>
                  <a:cubicBezTo>
                    <a:pt x="34" y="1435"/>
                    <a:pt x="0" y="1568"/>
                    <a:pt x="34" y="1668"/>
                  </a:cubicBezTo>
                  <a:cubicBezTo>
                    <a:pt x="67" y="1735"/>
                    <a:pt x="167" y="1835"/>
                    <a:pt x="334" y="1902"/>
                  </a:cubicBezTo>
                  <a:cubicBezTo>
                    <a:pt x="407" y="1957"/>
                    <a:pt x="471" y="1982"/>
                    <a:pt x="530" y="1982"/>
                  </a:cubicBezTo>
                  <a:cubicBezTo>
                    <a:pt x="578" y="1982"/>
                    <a:pt x="623" y="1965"/>
                    <a:pt x="668" y="1935"/>
                  </a:cubicBezTo>
                  <a:cubicBezTo>
                    <a:pt x="734" y="1902"/>
                    <a:pt x="834" y="1835"/>
                    <a:pt x="901" y="1668"/>
                  </a:cubicBezTo>
                  <a:lnTo>
                    <a:pt x="968" y="1568"/>
                  </a:lnTo>
                  <a:lnTo>
                    <a:pt x="1668" y="3270"/>
                  </a:lnTo>
                  <a:cubicBezTo>
                    <a:pt x="1702" y="3370"/>
                    <a:pt x="1702" y="3403"/>
                    <a:pt x="1735" y="3436"/>
                  </a:cubicBezTo>
                  <a:cubicBezTo>
                    <a:pt x="1735" y="3503"/>
                    <a:pt x="1802" y="3536"/>
                    <a:pt x="1835" y="3570"/>
                  </a:cubicBezTo>
                  <a:cubicBezTo>
                    <a:pt x="1868" y="3603"/>
                    <a:pt x="1902" y="3603"/>
                    <a:pt x="2002" y="3603"/>
                  </a:cubicBezTo>
                  <a:cubicBezTo>
                    <a:pt x="2069" y="3603"/>
                    <a:pt x="2169" y="3570"/>
                    <a:pt x="2235" y="3536"/>
                  </a:cubicBezTo>
                  <a:cubicBezTo>
                    <a:pt x="2369" y="3503"/>
                    <a:pt x="2469" y="3436"/>
                    <a:pt x="2502" y="3403"/>
                  </a:cubicBezTo>
                  <a:cubicBezTo>
                    <a:pt x="2536" y="3370"/>
                    <a:pt x="2569" y="3270"/>
                    <a:pt x="2569" y="3236"/>
                  </a:cubicBezTo>
                  <a:lnTo>
                    <a:pt x="2569" y="3103"/>
                  </a:lnTo>
                  <a:cubicBezTo>
                    <a:pt x="2569" y="3069"/>
                    <a:pt x="2569" y="3036"/>
                    <a:pt x="2536" y="2936"/>
                  </a:cubicBezTo>
                  <a:lnTo>
                    <a:pt x="1468" y="334"/>
                  </a:lnTo>
                  <a:cubicBezTo>
                    <a:pt x="1468" y="267"/>
                    <a:pt x="1401" y="234"/>
                    <a:pt x="1401" y="201"/>
                  </a:cubicBezTo>
                  <a:cubicBezTo>
                    <a:pt x="1368" y="134"/>
                    <a:pt x="1368" y="101"/>
                    <a:pt x="1335" y="67"/>
                  </a:cubicBezTo>
                  <a:cubicBezTo>
                    <a:pt x="1301" y="34"/>
                    <a:pt x="1235" y="1"/>
                    <a:pt x="1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4"/>
            <p:cNvSpPr/>
            <p:nvPr/>
          </p:nvSpPr>
          <p:spPr>
            <a:xfrm rot="1230705">
              <a:off x="7523173" y="1972867"/>
              <a:ext cx="104321" cy="112321"/>
            </a:xfrm>
            <a:custGeom>
              <a:rect b="b" l="l" r="r" t="t"/>
              <a:pathLst>
                <a:path extrusionOk="0" h="3987" w="3703">
                  <a:moveTo>
                    <a:pt x="1430" y="0"/>
                  </a:moveTo>
                  <a:cubicBezTo>
                    <a:pt x="1243" y="0"/>
                    <a:pt x="1051" y="42"/>
                    <a:pt x="867" y="125"/>
                  </a:cubicBezTo>
                  <a:cubicBezTo>
                    <a:pt x="500" y="292"/>
                    <a:pt x="234" y="559"/>
                    <a:pt x="134" y="926"/>
                  </a:cubicBezTo>
                  <a:cubicBezTo>
                    <a:pt x="0" y="1293"/>
                    <a:pt x="0" y="1626"/>
                    <a:pt x="134" y="1960"/>
                  </a:cubicBezTo>
                  <a:cubicBezTo>
                    <a:pt x="134" y="1993"/>
                    <a:pt x="167" y="2060"/>
                    <a:pt x="167" y="2093"/>
                  </a:cubicBezTo>
                  <a:cubicBezTo>
                    <a:pt x="200" y="2093"/>
                    <a:pt x="200" y="2127"/>
                    <a:pt x="234" y="2160"/>
                  </a:cubicBezTo>
                  <a:cubicBezTo>
                    <a:pt x="234" y="2227"/>
                    <a:pt x="300" y="2260"/>
                    <a:pt x="334" y="2260"/>
                  </a:cubicBezTo>
                  <a:lnTo>
                    <a:pt x="500" y="2260"/>
                  </a:lnTo>
                  <a:cubicBezTo>
                    <a:pt x="534" y="2260"/>
                    <a:pt x="634" y="2260"/>
                    <a:pt x="701" y="2227"/>
                  </a:cubicBezTo>
                  <a:cubicBezTo>
                    <a:pt x="834" y="2160"/>
                    <a:pt x="901" y="2127"/>
                    <a:pt x="967" y="2093"/>
                  </a:cubicBezTo>
                  <a:cubicBezTo>
                    <a:pt x="1001" y="2060"/>
                    <a:pt x="1034" y="1993"/>
                    <a:pt x="1034" y="1960"/>
                  </a:cubicBezTo>
                  <a:lnTo>
                    <a:pt x="1034" y="1826"/>
                  </a:lnTo>
                  <a:cubicBezTo>
                    <a:pt x="1034" y="1793"/>
                    <a:pt x="1034" y="1760"/>
                    <a:pt x="1001" y="1660"/>
                  </a:cubicBezTo>
                  <a:lnTo>
                    <a:pt x="1001" y="1626"/>
                  </a:lnTo>
                  <a:lnTo>
                    <a:pt x="967" y="1493"/>
                  </a:lnTo>
                  <a:cubicBezTo>
                    <a:pt x="967" y="1426"/>
                    <a:pt x="967" y="1326"/>
                    <a:pt x="1001" y="1226"/>
                  </a:cubicBezTo>
                  <a:cubicBezTo>
                    <a:pt x="1034" y="1093"/>
                    <a:pt x="1134" y="992"/>
                    <a:pt x="1234" y="959"/>
                  </a:cubicBezTo>
                  <a:cubicBezTo>
                    <a:pt x="1334" y="926"/>
                    <a:pt x="1368" y="926"/>
                    <a:pt x="1468" y="926"/>
                  </a:cubicBezTo>
                  <a:cubicBezTo>
                    <a:pt x="1535" y="926"/>
                    <a:pt x="1568" y="926"/>
                    <a:pt x="1635" y="959"/>
                  </a:cubicBezTo>
                  <a:cubicBezTo>
                    <a:pt x="1668" y="959"/>
                    <a:pt x="1701" y="992"/>
                    <a:pt x="1735" y="1059"/>
                  </a:cubicBezTo>
                  <a:lnTo>
                    <a:pt x="1835" y="1126"/>
                  </a:lnTo>
                  <a:cubicBezTo>
                    <a:pt x="1868" y="1126"/>
                    <a:pt x="1868" y="1159"/>
                    <a:pt x="1868" y="1159"/>
                  </a:cubicBezTo>
                  <a:cubicBezTo>
                    <a:pt x="1968" y="1293"/>
                    <a:pt x="1968" y="1459"/>
                    <a:pt x="1868" y="1626"/>
                  </a:cubicBezTo>
                  <a:cubicBezTo>
                    <a:pt x="1801" y="1793"/>
                    <a:pt x="1701" y="1960"/>
                    <a:pt x="1568" y="2127"/>
                  </a:cubicBezTo>
                  <a:lnTo>
                    <a:pt x="1201" y="2627"/>
                  </a:lnTo>
                  <a:cubicBezTo>
                    <a:pt x="1068" y="2794"/>
                    <a:pt x="967" y="2961"/>
                    <a:pt x="901" y="3161"/>
                  </a:cubicBezTo>
                  <a:cubicBezTo>
                    <a:pt x="834" y="3361"/>
                    <a:pt x="834" y="3528"/>
                    <a:pt x="901" y="3694"/>
                  </a:cubicBezTo>
                  <a:cubicBezTo>
                    <a:pt x="967" y="3828"/>
                    <a:pt x="1034" y="3928"/>
                    <a:pt x="1168" y="3961"/>
                  </a:cubicBezTo>
                  <a:cubicBezTo>
                    <a:pt x="1201" y="3978"/>
                    <a:pt x="1251" y="3986"/>
                    <a:pt x="1309" y="3986"/>
                  </a:cubicBezTo>
                  <a:cubicBezTo>
                    <a:pt x="1368" y="3986"/>
                    <a:pt x="1434" y="3978"/>
                    <a:pt x="1501" y="3961"/>
                  </a:cubicBezTo>
                  <a:lnTo>
                    <a:pt x="3369" y="3194"/>
                  </a:lnTo>
                  <a:cubicBezTo>
                    <a:pt x="3469" y="3161"/>
                    <a:pt x="3503" y="3161"/>
                    <a:pt x="3536" y="3127"/>
                  </a:cubicBezTo>
                  <a:cubicBezTo>
                    <a:pt x="3569" y="3127"/>
                    <a:pt x="3636" y="3094"/>
                    <a:pt x="3669" y="3061"/>
                  </a:cubicBezTo>
                  <a:cubicBezTo>
                    <a:pt x="3703" y="2994"/>
                    <a:pt x="3703" y="2961"/>
                    <a:pt x="3703" y="2860"/>
                  </a:cubicBezTo>
                  <a:cubicBezTo>
                    <a:pt x="3669" y="2794"/>
                    <a:pt x="3669" y="2694"/>
                    <a:pt x="3636" y="2627"/>
                  </a:cubicBezTo>
                  <a:cubicBezTo>
                    <a:pt x="3569" y="2494"/>
                    <a:pt x="3536" y="2427"/>
                    <a:pt x="3503" y="2393"/>
                  </a:cubicBezTo>
                  <a:cubicBezTo>
                    <a:pt x="3403" y="2327"/>
                    <a:pt x="3369" y="2293"/>
                    <a:pt x="3336" y="2293"/>
                  </a:cubicBezTo>
                  <a:lnTo>
                    <a:pt x="3202" y="2293"/>
                  </a:lnTo>
                  <a:cubicBezTo>
                    <a:pt x="3169" y="2293"/>
                    <a:pt x="3136" y="2293"/>
                    <a:pt x="3036" y="2327"/>
                  </a:cubicBezTo>
                  <a:lnTo>
                    <a:pt x="2068" y="2760"/>
                  </a:lnTo>
                  <a:lnTo>
                    <a:pt x="2068" y="2727"/>
                  </a:lnTo>
                  <a:lnTo>
                    <a:pt x="2168" y="2627"/>
                  </a:lnTo>
                  <a:cubicBezTo>
                    <a:pt x="2202" y="2560"/>
                    <a:pt x="2302" y="2460"/>
                    <a:pt x="2368" y="2327"/>
                  </a:cubicBezTo>
                  <a:cubicBezTo>
                    <a:pt x="2469" y="2227"/>
                    <a:pt x="2535" y="2093"/>
                    <a:pt x="2635" y="1926"/>
                  </a:cubicBezTo>
                  <a:cubicBezTo>
                    <a:pt x="2702" y="1793"/>
                    <a:pt x="2735" y="1626"/>
                    <a:pt x="2735" y="1426"/>
                  </a:cubicBezTo>
                  <a:cubicBezTo>
                    <a:pt x="2802" y="1259"/>
                    <a:pt x="2735" y="1059"/>
                    <a:pt x="2669" y="892"/>
                  </a:cubicBezTo>
                  <a:cubicBezTo>
                    <a:pt x="2535" y="559"/>
                    <a:pt x="2302" y="292"/>
                    <a:pt x="1968" y="125"/>
                  </a:cubicBezTo>
                  <a:cubicBezTo>
                    <a:pt x="1801" y="42"/>
                    <a:pt x="1618" y="0"/>
                    <a:pt x="1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4"/>
            <p:cNvSpPr/>
            <p:nvPr/>
          </p:nvSpPr>
          <p:spPr>
            <a:xfrm rot="1230705">
              <a:off x="6795779" y="1963115"/>
              <a:ext cx="72402" cy="104349"/>
            </a:xfrm>
            <a:custGeom>
              <a:rect b="b" l="l" r="r" t="t"/>
              <a:pathLst>
                <a:path extrusionOk="0" h="3704" w="2570">
                  <a:moveTo>
                    <a:pt x="1035" y="1"/>
                  </a:moveTo>
                  <a:cubicBezTo>
                    <a:pt x="1001" y="1"/>
                    <a:pt x="935" y="1"/>
                    <a:pt x="835" y="34"/>
                  </a:cubicBezTo>
                  <a:cubicBezTo>
                    <a:pt x="768" y="67"/>
                    <a:pt x="668" y="167"/>
                    <a:pt x="568" y="367"/>
                  </a:cubicBezTo>
                  <a:lnTo>
                    <a:pt x="67" y="1402"/>
                  </a:lnTo>
                  <a:cubicBezTo>
                    <a:pt x="34" y="1535"/>
                    <a:pt x="1" y="1668"/>
                    <a:pt x="34" y="1735"/>
                  </a:cubicBezTo>
                  <a:cubicBezTo>
                    <a:pt x="101" y="1835"/>
                    <a:pt x="168" y="1902"/>
                    <a:pt x="334" y="2002"/>
                  </a:cubicBezTo>
                  <a:cubicBezTo>
                    <a:pt x="412" y="2041"/>
                    <a:pt x="479" y="2057"/>
                    <a:pt x="541" y="2057"/>
                  </a:cubicBezTo>
                  <a:cubicBezTo>
                    <a:pt x="585" y="2057"/>
                    <a:pt x="626" y="2049"/>
                    <a:pt x="668" y="2035"/>
                  </a:cubicBezTo>
                  <a:cubicBezTo>
                    <a:pt x="735" y="2002"/>
                    <a:pt x="835" y="1902"/>
                    <a:pt x="901" y="1735"/>
                  </a:cubicBezTo>
                  <a:lnTo>
                    <a:pt x="968" y="1668"/>
                  </a:lnTo>
                  <a:lnTo>
                    <a:pt x="1669" y="3370"/>
                  </a:lnTo>
                  <a:cubicBezTo>
                    <a:pt x="1702" y="3470"/>
                    <a:pt x="1702" y="3503"/>
                    <a:pt x="1735" y="3536"/>
                  </a:cubicBezTo>
                  <a:cubicBezTo>
                    <a:pt x="1735" y="3570"/>
                    <a:pt x="1802" y="3636"/>
                    <a:pt x="1835" y="3670"/>
                  </a:cubicBezTo>
                  <a:cubicBezTo>
                    <a:pt x="1869" y="3703"/>
                    <a:pt x="1935" y="3703"/>
                    <a:pt x="2002" y="3703"/>
                  </a:cubicBezTo>
                  <a:cubicBezTo>
                    <a:pt x="2069" y="3703"/>
                    <a:pt x="2169" y="3670"/>
                    <a:pt x="2236" y="3636"/>
                  </a:cubicBezTo>
                  <a:cubicBezTo>
                    <a:pt x="2369" y="3570"/>
                    <a:pt x="2469" y="3536"/>
                    <a:pt x="2503" y="3503"/>
                  </a:cubicBezTo>
                  <a:cubicBezTo>
                    <a:pt x="2536" y="3470"/>
                    <a:pt x="2569" y="3370"/>
                    <a:pt x="2569" y="3336"/>
                  </a:cubicBezTo>
                  <a:lnTo>
                    <a:pt x="2569" y="3169"/>
                  </a:lnTo>
                  <a:cubicBezTo>
                    <a:pt x="2569" y="3136"/>
                    <a:pt x="2569" y="3069"/>
                    <a:pt x="2536" y="3003"/>
                  </a:cubicBezTo>
                  <a:lnTo>
                    <a:pt x="1468" y="334"/>
                  </a:lnTo>
                  <a:cubicBezTo>
                    <a:pt x="1468" y="301"/>
                    <a:pt x="1435" y="234"/>
                    <a:pt x="1435" y="201"/>
                  </a:cubicBezTo>
                  <a:cubicBezTo>
                    <a:pt x="1368" y="167"/>
                    <a:pt x="1368" y="134"/>
                    <a:pt x="1335" y="67"/>
                  </a:cubicBezTo>
                  <a:cubicBezTo>
                    <a:pt x="1302" y="34"/>
                    <a:pt x="1268" y="1"/>
                    <a:pt x="1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4"/>
            <p:cNvSpPr/>
            <p:nvPr/>
          </p:nvSpPr>
          <p:spPr>
            <a:xfrm rot="1230705">
              <a:off x="6859763" y="1960266"/>
              <a:ext cx="89305" cy="109053"/>
            </a:xfrm>
            <a:custGeom>
              <a:rect b="b" l="l" r="r" t="t"/>
              <a:pathLst>
                <a:path extrusionOk="0" h="3871" w="3170">
                  <a:moveTo>
                    <a:pt x="1392" y="920"/>
                  </a:moveTo>
                  <a:cubicBezTo>
                    <a:pt x="1649" y="920"/>
                    <a:pt x="1880" y="1192"/>
                    <a:pt x="2068" y="1702"/>
                  </a:cubicBezTo>
                  <a:lnTo>
                    <a:pt x="2068" y="1735"/>
                  </a:lnTo>
                  <a:cubicBezTo>
                    <a:pt x="2335" y="2403"/>
                    <a:pt x="2269" y="2803"/>
                    <a:pt x="1935" y="2903"/>
                  </a:cubicBezTo>
                  <a:cubicBezTo>
                    <a:pt x="1875" y="2927"/>
                    <a:pt x="1818" y="2939"/>
                    <a:pt x="1762" y="2939"/>
                  </a:cubicBezTo>
                  <a:cubicBezTo>
                    <a:pt x="1507" y="2939"/>
                    <a:pt x="1293" y="2683"/>
                    <a:pt x="1101" y="2136"/>
                  </a:cubicBezTo>
                  <a:cubicBezTo>
                    <a:pt x="834" y="1502"/>
                    <a:pt x="868" y="1068"/>
                    <a:pt x="1201" y="968"/>
                  </a:cubicBezTo>
                  <a:cubicBezTo>
                    <a:pt x="1266" y="936"/>
                    <a:pt x="1330" y="920"/>
                    <a:pt x="1392" y="920"/>
                  </a:cubicBezTo>
                  <a:close/>
                  <a:moveTo>
                    <a:pt x="1435" y="1"/>
                  </a:moveTo>
                  <a:cubicBezTo>
                    <a:pt x="1234" y="1"/>
                    <a:pt x="1034" y="34"/>
                    <a:pt x="834" y="134"/>
                  </a:cubicBezTo>
                  <a:cubicBezTo>
                    <a:pt x="567" y="201"/>
                    <a:pt x="401" y="334"/>
                    <a:pt x="267" y="501"/>
                  </a:cubicBezTo>
                  <a:cubicBezTo>
                    <a:pt x="167" y="668"/>
                    <a:pt x="67" y="835"/>
                    <a:pt x="34" y="1002"/>
                  </a:cubicBezTo>
                  <a:cubicBezTo>
                    <a:pt x="0" y="1168"/>
                    <a:pt x="0" y="1335"/>
                    <a:pt x="0" y="1535"/>
                  </a:cubicBezTo>
                  <a:cubicBezTo>
                    <a:pt x="0" y="1702"/>
                    <a:pt x="34" y="1869"/>
                    <a:pt x="67" y="2036"/>
                  </a:cubicBezTo>
                  <a:cubicBezTo>
                    <a:pt x="100" y="2202"/>
                    <a:pt x="200" y="2369"/>
                    <a:pt x="234" y="2503"/>
                  </a:cubicBezTo>
                  <a:cubicBezTo>
                    <a:pt x="267" y="2669"/>
                    <a:pt x="367" y="2836"/>
                    <a:pt x="434" y="2970"/>
                  </a:cubicBezTo>
                  <a:cubicBezTo>
                    <a:pt x="534" y="3070"/>
                    <a:pt x="667" y="3203"/>
                    <a:pt x="767" y="3370"/>
                  </a:cubicBezTo>
                  <a:cubicBezTo>
                    <a:pt x="901" y="3503"/>
                    <a:pt x="1068" y="3637"/>
                    <a:pt x="1201" y="3703"/>
                  </a:cubicBezTo>
                  <a:cubicBezTo>
                    <a:pt x="1368" y="3804"/>
                    <a:pt x="1535" y="3870"/>
                    <a:pt x="1735" y="3870"/>
                  </a:cubicBezTo>
                  <a:cubicBezTo>
                    <a:pt x="1902" y="3870"/>
                    <a:pt x="2168" y="3837"/>
                    <a:pt x="2369" y="3737"/>
                  </a:cubicBezTo>
                  <a:cubicBezTo>
                    <a:pt x="2569" y="3637"/>
                    <a:pt x="2736" y="3537"/>
                    <a:pt x="2869" y="3370"/>
                  </a:cubicBezTo>
                  <a:cubicBezTo>
                    <a:pt x="3002" y="3236"/>
                    <a:pt x="3069" y="3070"/>
                    <a:pt x="3102" y="2903"/>
                  </a:cubicBezTo>
                  <a:cubicBezTo>
                    <a:pt x="3169" y="2736"/>
                    <a:pt x="3169" y="2569"/>
                    <a:pt x="3169" y="2369"/>
                  </a:cubicBezTo>
                  <a:cubicBezTo>
                    <a:pt x="3169" y="2169"/>
                    <a:pt x="3102" y="2002"/>
                    <a:pt x="3069" y="1835"/>
                  </a:cubicBezTo>
                  <a:cubicBezTo>
                    <a:pt x="3036" y="1702"/>
                    <a:pt x="3002" y="1535"/>
                    <a:pt x="2902" y="1368"/>
                  </a:cubicBezTo>
                  <a:cubicBezTo>
                    <a:pt x="2869" y="1235"/>
                    <a:pt x="2769" y="1068"/>
                    <a:pt x="2702" y="968"/>
                  </a:cubicBezTo>
                  <a:cubicBezTo>
                    <a:pt x="2635" y="835"/>
                    <a:pt x="2535" y="701"/>
                    <a:pt x="2402" y="535"/>
                  </a:cubicBezTo>
                  <a:cubicBezTo>
                    <a:pt x="2269" y="368"/>
                    <a:pt x="2168" y="234"/>
                    <a:pt x="2002" y="168"/>
                  </a:cubicBezTo>
                  <a:cubicBezTo>
                    <a:pt x="1835" y="67"/>
                    <a:pt x="1668" y="1"/>
                    <a:pt x="1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4"/>
            <p:cNvSpPr/>
            <p:nvPr/>
          </p:nvSpPr>
          <p:spPr>
            <a:xfrm rot="1230705">
              <a:off x="6933382" y="1817938"/>
              <a:ext cx="72374" cy="104349"/>
            </a:xfrm>
            <a:custGeom>
              <a:rect b="b" l="l" r="r" t="t"/>
              <a:pathLst>
                <a:path extrusionOk="0" h="3704" w="2569">
                  <a:moveTo>
                    <a:pt x="1034" y="0"/>
                  </a:moveTo>
                  <a:cubicBezTo>
                    <a:pt x="1001" y="0"/>
                    <a:pt x="901" y="0"/>
                    <a:pt x="834" y="34"/>
                  </a:cubicBezTo>
                  <a:cubicBezTo>
                    <a:pt x="701" y="67"/>
                    <a:pt x="601" y="167"/>
                    <a:pt x="567" y="367"/>
                  </a:cubicBezTo>
                  <a:lnTo>
                    <a:pt x="67" y="1401"/>
                  </a:lnTo>
                  <a:cubicBezTo>
                    <a:pt x="34" y="1535"/>
                    <a:pt x="0" y="1668"/>
                    <a:pt x="34" y="1735"/>
                  </a:cubicBezTo>
                  <a:cubicBezTo>
                    <a:pt x="67" y="1835"/>
                    <a:pt x="167" y="1902"/>
                    <a:pt x="334" y="2002"/>
                  </a:cubicBezTo>
                  <a:cubicBezTo>
                    <a:pt x="393" y="2041"/>
                    <a:pt x="463" y="2057"/>
                    <a:pt x="531" y="2057"/>
                  </a:cubicBezTo>
                  <a:cubicBezTo>
                    <a:pt x="579" y="2057"/>
                    <a:pt x="626" y="2049"/>
                    <a:pt x="668" y="2035"/>
                  </a:cubicBezTo>
                  <a:cubicBezTo>
                    <a:pt x="734" y="2002"/>
                    <a:pt x="834" y="1902"/>
                    <a:pt x="901" y="1735"/>
                  </a:cubicBezTo>
                  <a:lnTo>
                    <a:pt x="934" y="1668"/>
                  </a:lnTo>
                  <a:lnTo>
                    <a:pt x="1668" y="3370"/>
                  </a:lnTo>
                  <a:cubicBezTo>
                    <a:pt x="1702" y="3436"/>
                    <a:pt x="1702" y="3503"/>
                    <a:pt x="1735" y="3536"/>
                  </a:cubicBezTo>
                  <a:cubicBezTo>
                    <a:pt x="1735" y="3570"/>
                    <a:pt x="1768" y="3603"/>
                    <a:pt x="1835" y="3670"/>
                  </a:cubicBezTo>
                  <a:cubicBezTo>
                    <a:pt x="1868" y="3703"/>
                    <a:pt x="1902" y="3703"/>
                    <a:pt x="2002" y="3703"/>
                  </a:cubicBezTo>
                  <a:cubicBezTo>
                    <a:pt x="2069" y="3703"/>
                    <a:pt x="2169" y="3670"/>
                    <a:pt x="2235" y="3603"/>
                  </a:cubicBezTo>
                  <a:cubicBezTo>
                    <a:pt x="2369" y="3570"/>
                    <a:pt x="2435" y="3536"/>
                    <a:pt x="2502" y="3503"/>
                  </a:cubicBezTo>
                  <a:cubicBezTo>
                    <a:pt x="2536" y="3436"/>
                    <a:pt x="2569" y="3370"/>
                    <a:pt x="2569" y="3336"/>
                  </a:cubicBezTo>
                  <a:lnTo>
                    <a:pt x="2569" y="3169"/>
                  </a:lnTo>
                  <a:cubicBezTo>
                    <a:pt x="2569" y="3103"/>
                    <a:pt x="2569" y="3069"/>
                    <a:pt x="2536" y="3003"/>
                  </a:cubicBezTo>
                  <a:lnTo>
                    <a:pt x="1435" y="334"/>
                  </a:lnTo>
                  <a:cubicBezTo>
                    <a:pt x="1435" y="267"/>
                    <a:pt x="1401" y="234"/>
                    <a:pt x="1401" y="201"/>
                  </a:cubicBezTo>
                  <a:cubicBezTo>
                    <a:pt x="1368" y="134"/>
                    <a:pt x="1368" y="101"/>
                    <a:pt x="1335" y="67"/>
                  </a:cubicBezTo>
                  <a:cubicBezTo>
                    <a:pt x="1268" y="34"/>
                    <a:pt x="1235" y="0"/>
                    <a:pt x="1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4"/>
            <p:cNvSpPr/>
            <p:nvPr/>
          </p:nvSpPr>
          <p:spPr>
            <a:xfrm rot="1230705">
              <a:off x="6992316" y="1816068"/>
              <a:ext cx="73303" cy="104349"/>
            </a:xfrm>
            <a:custGeom>
              <a:rect b="b" l="l" r="r" t="t"/>
              <a:pathLst>
                <a:path extrusionOk="0" h="3704" w="2602">
                  <a:moveTo>
                    <a:pt x="1068" y="1"/>
                  </a:moveTo>
                  <a:cubicBezTo>
                    <a:pt x="1001" y="1"/>
                    <a:pt x="934" y="1"/>
                    <a:pt x="834" y="34"/>
                  </a:cubicBezTo>
                  <a:cubicBezTo>
                    <a:pt x="734" y="68"/>
                    <a:pt x="634" y="168"/>
                    <a:pt x="601" y="368"/>
                  </a:cubicBezTo>
                  <a:lnTo>
                    <a:pt x="100" y="1402"/>
                  </a:lnTo>
                  <a:cubicBezTo>
                    <a:pt x="33" y="1535"/>
                    <a:pt x="0" y="1669"/>
                    <a:pt x="33" y="1735"/>
                  </a:cubicBezTo>
                  <a:cubicBezTo>
                    <a:pt x="100" y="1836"/>
                    <a:pt x="167" y="1902"/>
                    <a:pt x="334" y="2002"/>
                  </a:cubicBezTo>
                  <a:cubicBezTo>
                    <a:pt x="412" y="2041"/>
                    <a:pt x="490" y="2058"/>
                    <a:pt x="555" y="2058"/>
                  </a:cubicBezTo>
                  <a:cubicBezTo>
                    <a:pt x="601" y="2058"/>
                    <a:pt x="640" y="2050"/>
                    <a:pt x="667" y="2036"/>
                  </a:cubicBezTo>
                  <a:cubicBezTo>
                    <a:pt x="767" y="2002"/>
                    <a:pt x="834" y="1902"/>
                    <a:pt x="934" y="1735"/>
                  </a:cubicBezTo>
                  <a:lnTo>
                    <a:pt x="967" y="1669"/>
                  </a:lnTo>
                  <a:lnTo>
                    <a:pt x="1668" y="3370"/>
                  </a:lnTo>
                  <a:cubicBezTo>
                    <a:pt x="1701" y="3470"/>
                    <a:pt x="1701" y="3503"/>
                    <a:pt x="1768" y="3537"/>
                  </a:cubicBezTo>
                  <a:cubicBezTo>
                    <a:pt x="1768" y="3570"/>
                    <a:pt x="1801" y="3637"/>
                    <a:pt x="1835" y="3670"/>
                  </a:cubicBezTo>
                  <a:cubicBezTo>
                    <a:pt x="1901" y="3704"/>
                    <a:pt x="1935" y="3704"/>
                    <a:pt x="2002" y="3704"/>
                  </a:cubicBezTo>
                  <a:cubicBezTo>
                    <a:pt x="2102" y="3704"/>
                    <a:pt x="2168" y="3670"/>
                    <a:pt x="2268" y="3637"/>
                  </a:cubicBezTo>
                  <a:cubicBezTo>
                    <a:pt x="2368" y="3570"/>
                    <a:pt x="2469" y="3537"/>
                    <a:pt x="2502" y="3503"/>
                  </a:cubicBezTo>
                  <a:cubicBezTo>
                    <a:pt x="2535" y="3470"/>
                    <a:pt x="2602" y="3370"/>
                    <a:pt x="2602" y="3337"/>
                  </a:cubicBezTo>
                  <a:lnTo>
                    <a:pt x="2602" y="3170"/>
                  </a:lnTo>
                  <a:cubicBezTo>
                    <a:pt x="2602" y="3136"/>
                    <a:pt x="2602" y="3070"/>
                    <a:pt x="2535" y="3003"/>
                  </a:cubicBezTo>
                  <a:lnTo>
                    <a:pt x="1468" y="334"/>
                  </a:lnTo>
                  <a:cubicBezTo>
                    <a:pt x="1468" y="268"/>
                    <a:pt x="1434" y="234"/>
                    <a:pt x="1434" y="201"/>
                  </a:cubicBezTo>
                  <a:cubicBezTo>
                    <a:pt x="1401" y="168"/>
                    <a:pt x="1401" y="101"/>
                    <a:pt x="1334" y="68"/>
                  </a:cubicBezTo>
                  <a:cubicBezTo>
                    <a:pt x="1301" y="34"/>
                    <a:pt x="1268" y="1"/>
                    <a:pt x="1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4"/>
            <p:cNvSpPr/>
            <p:nvPr/>
          </p:nvSpPr>
          <p:spPr>
            <a:xfrm rot="1230705">
              <a:off x="7541992" y="2169217"/>
              <a:ext cx="93080" cy="110293"/>
            </a:xfrm>
            <a:custGeom>
              <a:rect b="b" l="l" r="r" t="t"/>
              <a:pathLst>
                <a:path extrusionOk="0" h="3915" w="3304">
                  <a:moveTo>
                    <a:pt x="1419" y="1"/>
                  </a:moveTo>
                  <a:cubicBezTo>
                    <a:pt x="1232" y="1"/>
                    <a:pt x="1029" y="42"/>
                    <a:pt x="835" y="130"/>
                  </a:cubicBezTo>
                  <a:cubicBezTo>
                    <a:pt x="668" y="230"/>
                    <a:pt x="568" y="297"/>
                    <a:pt x="435" y="397"/>
                  </a:cubicBezTo>
                  <a:cubicBezTo>
                    <a:pt x="301" y="531"/>
                    <a:pt x="201" y="597"/>
                    <a:pt x="168" y="697"/>
                  </a:cubicBezTo>
                  <a:lnTo>
                    <a:pt x="34" y="931"/>
                  </a:lnTo>
                  <a:cubicBezTo>
                    <a:pt x="1" y="1064"/>
                    <a:pt x="1" y="1098"/>
                    <a:pt x="1" y="1131"/>
                  </a:cubicBezTo>
                  <a:lnTo>
                    <a:pt x="1" y="1231"/>
                  </a:lnTo>
                  <a:cubicBezTo>
                    <a:pt x="1" y="1365"/>
                    <a:pt x="1" y="1431"/>
                    <a:pt x="34" y="1531"/>
                  </a:cubicBezTo>
                  <a:cubicBezTo>
                    <a:pt x="101" y="1631"/>
                    <a:pt x="201" y="1698"/>
                    <a:pt x="435" y="1732"/>
                  </a:cubicBezTo>
                  <a:cubicBezTo>
                    <a:pt x="535" y="1732"/>
                    <a:pt x="635" y="1732"/>
                    <a:pt x="701" y="1698"/>
                  </a:cubicBezTo>
                  <a:cubicBezTo>
                    <a:pt x="835" y="1598"/>
                    <a:pt x="935" y="1531"/>
                    <a:pt x="935" y="1298"/>
                  </a:cubicBezTo>
                  <a:lnTo>
                    <a:pt x="935" y="1231"/>
                  </a:lnTo>
                  <a:cubicBezTo>
                    <a:pt x="935" y="1198"/>
                    <a:pt x="968" y="1131"/>
                    <a:pt x="1002" y="1064"/>
                  </a:cubicBezTo>
                  <a:cubicBezTo>
                    <a:pt x="1035" y="964"/>
                    <a:pt x="1135" y="931"/>
                    <a:pt x="1202" y="898"/>
                  </a:cubicBezTo>
                  <a:cubicBezTo>
                    <a:pt x="1275" y="843"/>
                    <a:pt x="1349" y="818"/>
                    <a:pt x="1411" y="818"/>
                  </a:cubicBezTo>
                  <a:cubicBezTo>
                    <a:pt x="1462" y="818"/>
                    <a:pt x="1505" y="834"/>
                    <a:pt x="1535" y="864"/>
                  </a:cubicBezTo>
                  <a:cubicBezTo>
                    <a:pt x="1635" y="898"/>
                    <a:pt x="1669" y="931"/>
                    <a:pt x="1702" y="1031"/>
                  </a:cubicBezTo>
                  <a:cubicBezTo>
                    <a:pt x="1769" y="1131"/>
                    <a:pt x="1669" y="1265"/>
                    <a:pt x="1435" y="1365"/>
                  </a:cubicBezTo>
                  <a:cubicBezTo>
                    <a:pt x="1369" y="1365"/>
                    <a:pt x="1335" y="1398"/>
                    <a:pt x="1302" y="1398"/>
                  </a:cubicBezTo>
                  <a:cubicBezTo>
                    <a:pt x="1302" y="1431"/>
                    <a:pt x="1269" y="1431"/>
                    <a:pt x="1202" y="1465"/>
                  </a:cubicBezTo>
                  <a:cubicBezTo>
                    <a:pt x="1168" y="1465"/>
                    <a:pt x="1135" y="1531"/>
                    <a:pt x="1135" y="1565"/>
                  </a:cubicBezTo>
                  <a:lnTo>
                    <a:pt x="1135" y="1732"/>
                  </a:lnTo>
                  <a:cubicBezTo>
                    <a:pt x="1135" y="1765"/>
                    <a:pt x="1135" y="1865"/>
                    <a:pt x="1168" y="1932"/>
                  </a:cubicBezTo>
                  <a:cubicBezTo>
                    <a:pt x="1235" y="2065"/>
                    <a:pt x="1269" y="2132"/>
                    <a:pt x="1302" y="2199"/>
                  </a:cubicBezTo>
                  <a:cubicBezTo>
                    <a:pt x="1335" y="2232"/>
                    <a:pt x="1435" y="2265"/>
                    <a:pt x="1469" y="2265"/>
                  </a:cubicBezTo>
                  <a:lnTo>
                    <a:pt x="1602" y="2265"/>
                  </a:lnTo>
                  <a:cubicBezTo>
                    <a:pt x="1635" y="2265"/>
                    <a:pt x="1669" y="2265"/>
                    <a:pt x="1769" y="2232"/>
                  </a:cubicBezTo>
                  <a:cubicBezTo>
                    <a:pt x="1884" y="2209"/>
                    <a:pt x="1983" y="2170"/>
                    <a:pt x="2055" y="2170"/>
                  </a:cubicBezTo>
                  <a:cubicBezTo>
                    <a:pt x="2088" y="2170"/>
                    <a:pt x="2115" y="2178"/>
                    <a:pt x="2136" y="2199"/>
                  </a:cubicBezTo>
                  <a:cubicBezTo>
                    <a:pt x="2269" y="2232"/>
                    <a:pt x="2303" y="2265"/>
                    <a:pt x="2336" y="2365"/>
                  </a:cubicBezTo>
                  <a:cubicBezTo>
                    <a:pt x="2336" y="2432"/>
                    <a:pt x="2336" y="2566"/>
                    <a:pt x="2303" y="2632"/>
                  </a:cubicBezTo>
                  <a:cubicBezTo>
                    <a:pt x="2269" y="2732"/>
                    <a:pt x="2136" y="2799"/>
                    <a:pt x="1969" y="2899"/>
                  </a:cubicBezTo>
                  <a:cubicBezTo>
                    <a:pt x="1902" y="2899"/>
                    <a:pt x="1836" y="2932"/>
                    <a:pt x="1769" y="2932"/>
                  </a:cubicBezTo>
                  <a:lnTo>
                    <a:pt x="1602" y="2932"/>
                  </a:lnTo>
                  <a:cubicBezTo>
                    <a:pt x="1569" y="2932"/>
                    <a:pt x="1502" y="2932"/>
                    <a:pt x="1469" y="2899"/>
                  </a:cubicBezTo>
                  <a:cubicBezTo>
                    <a:pt x="1435" y="2899"/>
                    <a:pt x="1402" y="2866"/>
                    <a:pt x="1402" y="2866"/>
                  </a:cubicBezTo>
                  <a:lnTo>
                    <a:pt x="1335" y="2799"/>
                  </a:lnTo>
                  <a:cubicBezTo>
                    <a:pt x="1269" y="2732"/>
                    <a:pt x="1168" y="2699"/>
                    <a:pt x="1135" y="2699"/>
                  </a:cubicBezTo>
                  <a:cubicBezTo>
                    <a:pt x="1114" y="2678"/>
                    <a:pt x="1091" y="2670"/>
                    <a:pt x="1063" y="2670"/>
                  </a:cubicBezTo>
                  <a:cubicBezTo>
                    <a:pt x="1003" y="2670"/>
                    <a:pt x="927" y="2709"/>
                    <a:pt x="835" y="2732"/>
                  </a:cubicBezTo>
                  <a:cubicBezTo>
                    <a:pt x="568" y="2866"/>
                    <a:pt x="435" y="3033"/>
                    <a:pt x="501" y="3199"/>
                  </a:cubicBezTo>
                  <a:cubicBezTo>
                    <a:pt x="568" y="3266"/>
                    <a:pt x="601" y="3366"/>
                    <a:pt x="668" y="3433"/>
                  </a:cubicBezTo>
                  <a:lnTo>
                    <a:pt x="735" y="3466"/>
                  </a:lnTo>
                  <a:lnTo>
                    <a:pt x="802" y="3566"/>
                  </a:lnTo>
                  <a:cubicBezTo>
                    <a:pt x="835" y="3600"/>
                    <a:pt x="935" y="3633"/>
                    <a:pt x="968" y="3700"/>
                  </a:cubicBezTo>
                  <a:lnTo>
                    <a:pt x="1235" y="3800"/>
                  </a:lnTo>
                  <a:cubicBezTo>
                    <a:pt x="1302" y="3866"/>
                    <a:pt x="1435" y="3900"/>
                    <a:pt x="1502" y="3900"/>
                  </a:cubicBezTo>
                  <a:cubicBezTo>
                    <a:pt x="1547" y="3911"/>
                    <a:pt x="1591" y="3915"/>
                    <a:pt x="1635" y="3915"/>
                  </a:cubicBezTo>
                  <a:cubicBezTo>
                    <a:pt x="1724" y="3915"/>
                    <a:pt x="1813" y="3900"/>
                    <a:pt x="1902" y="3900"/>
                  </a:cubicBezTo>
                  <a:cubicBezTo>
                    <a:pt x="2002" y="3866"/>
                    <a:pt x="2169" y="3800"/>
                    <a:pt x="2303" y="3766"/>
                  </a:cubicBezTo>
                  <a:cubicBezTo>
                    <a:pt x="2736" y="3633"/>
                    <a:pt x="2970" y="3399"/>
                    <a:pt x="3137" y="3066"/>
                  </a:cubicBezTo>
                  <a:cubicBezTo>
                    <a:pt x="3303" y="2732"/>
                    <a:pt x="3303" y="2399"/>
                    <a:pt x="3170" y="2065"/>
                  </a:cubicBezTo>
                  <a:cubicBezTo>
                    <a:pt x="3137" y="1932"/>
                    <a:pt x="3103" y="1865"/>
                    <a:pt x="2936" y="1765"/>
                  </a:cubicBezTo>
                  <a:cubicBezTo>
                    <a:pt x="2836" y="1698"/>
                    <a:pt x="2770" y="1631"/>
                    <a:pt x="2736" y="1598"/>
                  </a:cubicBezTo>
                  <a:cubicBezTo>
                    <a:pt x="2636" y="1565"/>
                    <a:pt x="2603" y="1565"/>
                    <a:pt x="2503" y="1531"/>
                  </a:cubicBezTo>
                  <a:cubicBezTo>
                    <a:pt x="2469" y="1465"/>
                    <a:pt x="2436" y="1465"/>
                    <a:pt x="2403" y="1465"/>
                  </a:cubicBezTo>
                  <a:lnTo>
                    <a:pt x="2336" y="1465"/>
                  </a:lnTo>
                  <a:lnTo>
                    <a:pt x="2336" y="1431"/>
                  </a:lnTo>
                  <a:lnTo>
                    <a:pt x="2403" y="1398"/>
                  </a:lnTo>
                  <a:cubicBezTo>
                    <a:pt x="2436" y="1398"/>
                    <a:pt x="2436" y="1365"/>
                    <a:pt x="2469" y="1298"/>
                  </a:cubicBezTo>
                  <a:cubicBezTo>
                    <a:pt x="2503" y="1265"/>
                    <a:pt x="2536" y="1198"/>
                    <a:pt x="2536" y="1131"/>
                  </a:cubicBezTo>
                  <a:lnTo>
                    <a:pt x="2536" y="931"/>
                  </a:lnTo>
                  <a:cubicBezTo>
                    <a:pt x="2536" y="864"/>
                    <a:pt x="2536" y="764"/>
                    <a:pt x="2503" y="697"/>
                  </a:cubicBezTo>
                  <a:cubicBezTo>
                    <a:pt x="2436" y="431"/>
                    <a:pt x="2236" y="230"/>
                    <a:pt x="1869" y="97"/>
                  </a:cubicBezTo>
                  <a:cubicBezTo>
                    <a:pt x="1743" y="34"/>
                    <a:pt x="1587" y="1"/>
                    <a:pt x="14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4"/>
            <p:cNvSpPr/>
            <p:nvPr/>
          </p:nvSpPr>
          <p:spPr>
            <a:xfrm rot="1230705">
              <a:off x="7508282" y="2355025"/>
              <a:ext cx="93981" cy="101532"/>
            </a:xfrm>
            <a:custGeom>
              <a:rect b="b" l="l" r="r" t="t"/>
              <a:pathLst>
                <a:path extrusionOk="0" h="3604" w="3336">
                  <a:moveTo>
                    <a:pt x="1868" y="1"/>
                  </a:moveTo>
                  <a:cubicBezTo>
                    <a:pt x="1801" y="34"/>
                    <a:pt x="1701" y="34"/>
                    <a:pt x="1635" y="101"/>
                  </a:cubicBezTo>
                  <a:lnTo>
                    <a:pt x="1368" y="201"/>
                  </a:lnTo>
                  <a:cubicBezTo>
                    <a:pt x="1334" y="301"/>
                    <a:pt x="1301" y="334"/>
                    <a:pt x="1301" y="368"/>
                  </a:cubicBezTo>
                  <a:lnTo>
                    <a:pt x="1301" y="501"/>
                  </a:lnTo>
                  <a:cubicBezTo>
                    <a:pt x="1301" y="534"/>
                    <a:pt x="1301" y="601"/>
                    <a:pt x="1334" y="668"/>
                  </a:cubicBezTo>
                  <a:lnTo>
                    <a:pt x="1868" y="1969"/>
                  </a:lnTo>
                  <a:lnTo>
                    <a:pt x="1101" y="2302"/>
                  </a:lnTo>
                  <a:lnTo>
                    <a:pt x="934" y="1001"/>
                  </a:lnTo>
                  <a:cubicBezTo>
                    <a:pt x="934" y="935"/>
                    <a:pt x="867" y="835"/>
                    <a:pt x="867" y="801"/>
                  </a:cubicBezTo>
                  <a:cubicBezTo>
                    <a:pt x="840" y="691"/>
                    <a:pt x="721" y="626"/>
                    <a:pt x="548" y="626"/>
                  </a:cubicBezTo>
                  <a:cubicBezTo>
                    <a:pt x="512" y="626"/>
                    <a:pt x="474" y="629"/>
                    <a:pt x="434" y="635"/>
                  </a:cubicBezTo>
                  <a:cubicBezTo>
                    <a:pt x="334" y="635"/>
                    <a:pt x="300" y="635"/>
                    <a:pt x="200" y="668"/>
                  </a:cubicBezTo>
                  <a:cubicBezTo>
                    <a:pt x="134" y="701"/>
                    <a:pt x="100" y="768"/>
                    <a:pt x="33" y="801"/>
                  </a:cubicBezTo>
                  <a:cubicBezTo>
                    <a:pt x="0" y="835"/>
                    <a:pt x="0" y="868"/>
                    <a:pt x="0" y="935"/>
                  </a:cubicBezTo>
                  <a:lnTo>
                    <a:pt x="0" y="1102"/>
                  </a:lnTo>
                  <a:lnTo>
                    <a:pt x="267" y="2836"/>
                  </a:lnTo>
                  <a:cubicBezTo>
                    <a:pt x="267" y="2869"/>
                    <a:pt x="267" y="2970"/>
                    <a:pt x="300" y="3003"/>
                  </a:cubicBezTo>
                  <a:cubicBezTo>
                    <a:pt x="300" y="3036"/>
                    <a:pt x="334" y="3103"/>
                    <a:pt x="334" y="3136"/>
                  </a:cubicBezTo>
                  <a:cubicBezTo>
                    <a:pt x="367" y="3136"/>
                    <a:pt x="367" y="3170"/>
                    <a:pt x="434" y="3203"/>
                  </a:cubicBezTo>
                  <a:cubicBezTo>
                    <a:pt x="434" y="3270"/>
                    <a:pt x="467" y="3303"/>
                    <a:pt x="500" y="3303"/>
                  </a:cubicBezTo>
                  <a:lnTo>
                    <a:pt x="667" y="3303"/>
                  </a:lnTo>
                  <a:cubicBezTo>
                    <a:pt x="701" y="3303"/>
                    <a:pt x="801" y="3303"/>
                    <a:pt x="867" y="3270"/>
                  </a:cubicBezTo>
                  <a:lnTo>
                    <a:pt x="2168" y="2703"/>
                  </a:lnTo>
                  <a:lnTo>
                    <a:pt x="2435" y="3303"/>
                  </a:lnTo>
                  <a:cubicBezTo>
                    <a:pt x="2435" y="3336"/>
                    <a:pt x="2469" y="3370"/>
                    <a:pt x="2469" y="3437"/>
                  </a:cubicBezTo>
                  <a:cubicBezTo>
                    <a:pt x="2502" y="3437"/>
                    <a:pt x="2502" y="3470"/>
                    <a:pt x="2535" y="3503"/>
                  </a:cubicBezTo>
                  <a:cubicBezTo>
                    <a:pt x="2535" y="3537"/>
                    <a:pt x="2569" y="3603"/>
                    <a:pt x="2635" y="3603"/>
                  </a:cubicBezTo>
                  <a:lnTo>
                    <a:pt x="2802" y="3603"/>
                  </a:lnTo>
                  <a:cubicBezTo>
                    <a:pt x="2835" y="3603"/>
                    <a:pt x="2936" y="3603"/>
                    <a:pt x="3002" y="3537"/>
                  </a:cubicBezTo>
                  <a:cubicBezTo>
                    <a:pt x="3136" y="3503"/>
                    <a:pt x="3202" y="3470"/>
                    <a:pt x="3236" y="3437"/>
                  </a:cubicBezTo>
                  <a:cubicBezTo>
                    <a:pt x="3302" y="3370"/>
                    <a:pt x="3336" y="3303"/>
                    <a:pt x="3336" y="3270"/>
                  </a:cubicBezTo>
                  <a:lnTo>
                    <a:pt x="3336" y="3136"/>
                  </a:lnTo>
                  <a:cubicBezTo>
                    <a:pt x="3336" y="3103"/>
                    <a:pt x="3336" y="3036"/>
                    <a:pt x="3302" y="2970"/>
                  </a:cubicBezTo>
                  <a:lnTo>
                    <a:pt x="2202" y="334"/>
                  </a:lnTo>
                  <a:cubicBezTo>
                    <a:pt x="2168" y="268"/>
                    <a:pt x="2135" y="201"/>
                    <a:pt x="2135" y="168"/>
                  </a:cubicBezTo>
                  <a:cubicBezTo>
                    <a:pt x="2135" y="134"/>
                    <a:pt x="2102" y="101"/>
                    <a:pt x="2035" y="34"/>
                  </a:cubicBezTo>
                  <a:cubicBezTo>
                    <a:pt x="2002" y="1"/>
                    <a:pt x="1968" y="1"/>
                    <a:pt x="18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4"/>
            <p:cNvSpPr/>
            <p:nvPr/>
          </p:nvSpPr>
          <p:spPr>
            <a:xfrm rot="1230705">
              <a:off x="7358862" y="2482371"/>
              <a:ext cx="84600" cy="112800"/>
            </a:xfrm>
            <a:custGeom>
              <a:rect b="b" l="l" r="r" t="t"/>
              <a:pathLst>
                <a:path extrusionOk="0" h="4004" w="3003">
                  <a:moveTo>
                    <a:pt x="1602" y="0"/>
                  </a:moveTo>
                  <a:cubicBezTo>
                    <a:pt x="1569" y="0"/>
                    <a:pt x="1502" y="0"/>
                    <a:pt x="1435" y="34"/>
                  </a:cubicBezTo>
                  <a:cubicBezTo>
                    <a:pt x="1302" y="67"/>
                    <a:pt x="1168" y="134"/>
                    <a:pt x="968" y="201"/>
                  </a:cubicBezTo>
                  <a:cubicBezTo>
                    <a:pt x="801" y="301"/>
                    <a:pt x="635" y="367"/>
                    <a:pt x="468" y="401"/>
                  </a:cubicBezTo>
                  <a:cubicBezTo>
                    <a:pt x="334" y="467"/>
                    <a:pt x="268" y="501"/>
                    <a:pt x="268" y="501"/>
                  </a:cubicBezTo>
                  <a:cubicBezTo>
                    <a:pt x="168" y="534"/>
                    <a:pt x="134" y="568"/>
                    <a:pt x="101" y="634"/>
                  </a:cubicBezTo>
                  <a:cubicBezTo>
                    <a:pt x="67" y="701"/>
                    <a:pt x="1" y="734"/>
                    <a:pt x="1" y="801"/>
                  </a:cubicBezTo>
                  <a:lnTo>
                    <a:pt x="1" y="968"/>
                  </a:lnTo>
                  <a:lnTo>
                    <a:pt x="1" y="1068"/>
                  </a:lnTo>
                  <a:lnTo>
                    <a:pt x="1" y="1135"/>
                  </a:lnTo>
                  <a:cubicBezTo>
                    <a:pt x="101" y="1401"/>
                    <a:pt x="234" y="1902"/>
                    <a:pt x="401" y="2536"/>
                  </a:cubicBezTo>
                  <a:cubicBezTo>
                    <a:pt x="434" y="2569"/>
                    <a:pt x="434" y="2636"/>
                    <a:pt x="434" y="2636"/>
                  </a:cubicBezTo>
                  <a:cubicBezTo>
                    <a:pt x="434" y="2669"/>
                    <a:pt x="468" y="2669"/>
                    <a:pt x="501" y="2702"/>
                  </a:cubicBezTo>
                  <a:cubicBezTo>
                    <a:pt x="601" y="2702"/>
                    <a:pt x="668" y="2736"/>
                    <a:pt x="801" y="2736"/>
                  </a:cubicBezTo>
                  <a:cubicBezTo>
                    <a:pt x="935" y="2736"/>
                    <a:pt x="1068" y="2736"/>
                    <a:pt x="1135" y="2702"/>
                  </a:cubicBezTo>
                  <a:cubicBezTo>
                    <a:pt x="1235" y="2669"/>
                    <a:pt x="1302" y="2636"/>
                    <a:pt x="1335" y="2502"/>
                  </a:cubicBezTo>
                  <a:cubicBezTo>
                    <a:pt x="1402" y="2402"/>
                    <a:pt x="1468" y="2369"/>
                    <a:pt x="1569" y="2335"/>
                  </a:cubicBezTo>
                  <a:cubicBezTo>
                    <a:pt x="1602" y="2319"/>
                    <a:pt x="1652" y="2310"/>
                    <a:pt x="1702" y="2310"/>
                  </a:cubicBezTo>
                  <a:cubicBezTo>
                    <a:pt x="1752" y="2310"/>
                    <a:pt x="1802" y="2319"/>
                    <a:pt x="1835" y="2335"/>
                  </a:cubicBezTo>
                  <a:cubicBezTo>
                    <a:pt x="1935" y="2369"/>
                    <a:pt x="2002" y="2402"/>
                    <a:pt x="2069" y="2536"/>
                  </a:cubicBezTo>
                  <a:cubicBezTo>
                    <a:pt x="2102" y="2669"/>
                    <a:pt x="2102" y="2736"/>
                    <a:pt x="2069" y="2836"/>
                  </a:cubicBezTo>
                  <a:cubicBezTo>
                    <a:pt x="2002" y="2903"/>
                    <a:pt x="1935" y="3003"/>
                    <a:pt x="1802" y="3036"/>
                  </a:cubicBezTo>
                  <a:cubicBezTo>
                    <a:pt x="1710" y="3091"/>
                    <a:pt x="1629" y="3116"/>
                    <a:pt x="1562" y="3116"/>
                  </a:cubicBezTo>
                  <a:cubicBezTo>
                    <a:pt x="1509" y="3116"/>
                    <a:pt x="1465" y="3099"/>
                    <a:pt x="1435" y="3069"/>
                  </a:cubicBezTo>
                  <a:cubicBezTo>
                    <a:pt x="1337" y="3030"/>
                    <a:pt x="1251" y="3014"/>
                    <a:pt x="1183" y="3014"/>
                  </a:cubicBezTo>
                  <a:cubicBezTo>
                    <a:pt x="1135" y="3014"/>
                    <a:pt x="1096" y="3022"/>
                    <a:pt x="1068" y="3036"/>
                  </a:cubicBezTo>
                  <a:cubicBezTo>
                    <a:pt x="968" y="3069"/>
                    <a:pt x="901" y="3203"/>
                    <a:pt x="835" y="3336"/>
                  </a:cubicBezTo>
                  <a:cubicBezTo>
                    <a:pt x="768" y="3503"/>
                    <a:pt x="768" y="3636"/>
                    <a:pt x="801" y="3703"/>
                  </a:cubicBezTo>
                  <a:cubicBezTo>
                    <a:pt x="835" y="3803"/>
                    <a:pt x="935" y="3870"/>
                    <a:pt x="1102" y="3903"/>
                  </a:cubicBezTo>
                  <a:lnTo>
                    <a:pt x="1135" y="3903"/>
                  </a:lnTo>
                  <a:cubicBezTo>
                    <a:pt x="1168" y="3903"/>
                    <a:pt x="1235" y="3970"/>
                    <a:pt x="1302" y="3970"/>
                  </a:cubicBezTo>
                  <a:cubicBezTo>
                    <a:pt x="1402" y="4003"/>
                    <a:pt x="1468" y="4003"/>
                    <a:pt x="1569" y="4003"/>
                  </a:cubicBezTo>
                  <a:cubicBezTo>
                    <a:pt x="1635" y="4003"/>
                    <a:pt x="1702" y="3970"/>
                    <a:pt x="1835" y="3970"/>
                  </a:cubicBezTo>
                  <a:cubicBezTo>
                    <a:pt x="1935" y="3970"/>
                    <a:pt x="2069" y="3903"/>
                    <a:pt x="2169" y="3870"/>
                  </a:cubicBezTo>
                  <a:cubicBezTo>
                    <a:pt x="2503" y="3736"/>
                    <a:pt x="2769" y="3503"/>
                    <a:pt x="2903" y="3169"/>
                  </a:cubicBezTo>
                  <a:cubicBezTo>
                    <a:pt x="3003" y="2836"/>
                    <a:pt x="3003" y="2502"/>
                    <a:pt x="2903" y="2169"/>
                  </a:cubicBezTo>
                  <a:cubicBezTo>
                    <a:pt x="2769" y="1835"/>
                    <a:pt x="2503" y="1635"/>
                    <a:pt x="2169" y="1535"/>
                  </a:cubicBezTo>
                  <a:cubicBezTo>
                    <a:pt x="2002" y="1468"/>
                    <a:pt x="1835" y="1435"/>
                    <a:pt x="1677" y="1435"/>
                  </a:cubicBezTo>
                  <a:cubicBezTo>
                    <a:pt x="1518" y="1435"/>
                    <a:pt x="1368" y="1468"/>
                    <a:pt x="1235" y="1535"/>
                  </a:cubicBezTo>
                  <a:cubicBezTo>
                    <a:pt x="1135" y="1568"/>
                    <a:pt x="1102" y="1635"/>
                    <a:pt x="1068" y="1635"/>
                  </a:cubicBezTo>
                  <a:cubicBezTo>
                    <a:pt x="1001" y="1401"/>
                    <a:pt x="968" y="1301"/>
                    <a:pt x="968" y="1235"/>
                  </a:cubicBezTo>
                  <a:lnTo>
                    <a:pt x="1802" y="901"/>
                  </a:lnTo>
                  <a:cubicBezTo>
                    <a:pt x="1902" y="868"/>
                    <a:pt x="1935" y="834"/>
                    <a:pt x="1969" y="834"/>
                  </a:cubicBezTo>
                  <a:lnTo>
                    <a:pt x="2069" y="734"/>
                  </a:lnTo>
                  <a:cubicBezTo>
                    <a:pt x="2102" y="701"/>
                    <a:pt x="2102" y="668"/>
                    <a:pt x="2102" y="568"/>
                  </a:cubicBezTo>
                  <a:cubicBezTo>
                    <a:pt x="2069" y="501"/>
                    <a:pt x="2069" y="401"/>
                    <a:pt x="2002" y="334"/>
                  </a:cubicBezTo>
                  <a:cubicBezTo>
                    <a:pt x="1969" y="201"/>
                    <a:pt x="1935" y="134"/>
                    <a:pt x="1902" y="67"/>
                  </a:cubicBezTo>
                  <a:cubicBezTo>
                    <a:pt x="1835" y="34"/>
                    <a:pt x="1769" y="0"/>
                    <a:pt x="17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4"/>
            <p:cNvSpPr/>
            <p:nvPr/>
          </p:nvSpPr>
          <p:spPr>
            <a:xfrm rot="1230705">
              <a:off x="6977712" y="2450223"/>
              <a:ext cx="78966" cy="116547"/>
            </a:xfrm>
            <a:custGeom>
              <a:rect b="b" l="l" r="r" t="t"/>
              <a:pathLst>
                <a:path extrusionOk="0" h="4137" w="2803">
                  <a:moveTo>
                    <a:pt x="2335" y="0"/>
                  </a:moveTo>
                  <a:cubicBezTo>
                    <a:pt x="2302" y="0"/>
                    <a:pt x="2202" y="0"/>
                    <a:pt x="2135" y="33"/>
                  </a:cubicBezTo>
                  <a:lnTo>
                    <a:pt x="300" y="834"/>
                  </a:lnTo>
                  <a:cubicBezTo>
                    <a:pt x="200" y="867"/>
                    <a:pt x="167" y="867"/>
                    <a:pt x="134" y="934"/>
                  </a:cubicBezTo>
                  <a:lnTo>
                    <a:pt x="33" y="1001"/>
                  </a:lnTo>
                  <a:cubicBezTo>
                    <a:pt x="0" y="1034"/>
                    <a:pt x="0" y="1101"/>
                    <a:pt x="0" y="1168"/>
                  </a:cubicBezTo>
                  <a:cubicBezTo>
                    <a:pt x="0" y="1268"/>
                    <a:pt x="33" y="1334"/>
                    <a:pt x="67" y="1434"/>
                  </a:cubicBezTo>
                  <a:cubicBezTo>
                    <a:pt x="134" y="1501"/>
                    <a:pt x="167" y="1601"/>
                    <a:pt x="200" y="1635"/>
                  </a:cubicBezTo>
                  <a:cubicBezTo>
                    <a:pt x="234" y="1668"/>
                    <a:pt x="334" y="1701"/>
                    <a:pt x="367" y="1701"/>
                  </a:cubicBezTo>
                  <a:lnTo>
                    <a:pt x="500" y="1701"/>
                  </a:lnTo>
                  <a:cubicBezTo>
                    <a:pt x="534" y="1701"/>
                    <a:pt x="567" y="1701"/>
                    <a:pt x="667" y="1668"/>
                  </a:cubicBezTo>
                  <a:lnTo>
                    <a:pt x="1735" y="1201"/>
                  </a:lnTo>
                  <a:cubicBezTo>
                    <a:pt x="1801" y="1268"/>
                    <a:pt x="1801" y="1334"/>
                    <a:pt x="1735" y="1468"/>
                  </a:cubicBezTo>
                  <a:cubicBezTo>
                    <a:pt x="1735" y="1601"/>
                    <a:pt x="1701" y="1768"/>
                    <a:pt x="1668" y="1935"/>
                  </a:cubicBezTo>
                  <a:cubicBezTo>
                    <a:pt x="1635" y="2102"/>
                    <a:pt x="1635" y="2302"/>
                    <a:pt x="1568" y="2502"/>
                  </a:cubicBezTo>
                  <a:lnTo>
                    <a:pt x="1568" y="3169"/>
                  </a:lnTo>
                  <a:cubicBezTo>
                    <a:pt x="1635" y="3436"/>
                    <a:pt x="1668" y="3636"/>
                    <a:pt x="1735" y="3836"/>
                  </a:cubicBezTo>
                  <a:cubicBezTo>
                    <a:pt x="1801" y="3936"/>
                    <a:pt x="1835" y="3970"/>
                    <a:pt x="1835" y="4003"/>
                  </a:cubicBezTo>
                  <a:cubicBezTo>
                    <a:pt x="1835" y="4036"/>
                    <a:pt x="1868" y="4036"/>
                    <a:pt x="1901" y="4103"/>
                  </a:cubicBezTo>
                  <a:cubicBezTo>
                    <a:pt x="1968" y="4136"/>
                    <a:pt x="2002" y="4136"/>
                    <a:pt x="2068" y="4136"/>
                  </a:cubicBezTo>
                  <a:cubicBezTo>
                    <a:pt x="2168" y="4136"/>
                    <a:pt x="2235" y="4103"/>
                    <a:pt x="2335" y="4036"/>
                  </a:cubicBezTo>
                  <a:cubicBezTo>
                    <a:pt x="2469" y="4003"/>
                    <a:pt x="2535" y="3970"/>
                    <a:pt x="2569" y="3936"/>
                  </a:cubicBezTo>
                  <a:cubicBezTo>
                    <a:pt x="2635" y="3870"/>
                    <a:pt x="2669" y="3836"/>
                    <a:pt x="2669" y="3803"/>
                  </a:cubicBezTo>
                  <a:lnTo>
                    <a:pt x="2669" y="3669"/>
                  </a:lnTo>
                  <a:cubicBezTo>
                    <a:pt x="2669" y="3636"/>
                    <a:pt x="2669" y="3569"/>
                    <a:pt x="2635" y="3503"/>
                  </a:cubicBezTo>
                  <a:cubicBezTo>
                    <a:pt x="2569" y="3336"/>
                    <a:pt x="2535" y="3136"/>
                    <a:pt x="2535" y="2902"/>
                  </a:cubicBezTo>
                  <a:cubicBezTo>
                    <a:pt x="2535" y="2669"/>
                    <a:pt x="2535" y="2469"/>
                    <a:pt x="2569" y="2202"/>
                  </a:cubicBezTo>
                  <a:cubicBezTo>
                    <a:pt x="2635" y="1968"/>
                    <a:pt x="2669" y="1768"/>
                    <a:pt x="2702" y="1501"/>
                  </a:cubicBezTo>
                  <a:cubicBezTo>
                    <a:pt x="2735" y="1301"/>
                    <a:pt x="2802" y="1034"/>
                    <a:pt x="2802" y="834"/>
                  </a:cubicBezTo>
                  <a:cubicBezTo>
                    <a:pt x="2802" y="634"/>
                    <a:pt x="2735" y="434"/>
                    <a:pt x="2702" y="300"/>
                  </a:cubicBezTo>
                  <a:cubicBezTo>
                    <a:pt x="2702" y="234"/>
                    <a:pt x="2669" y="200"/>
                    <a:pt x="2669" y="167"/>
                  </a:cubicBezTo>
                  <a:cubicBezTo>
                    <a:pt x="2635" y="167"/>
                    <a:pt x="2635" y="134"/>
                    <a:pt x="2569" y="100"/>
                  </a:cubicBezTo>
                  <a:cubicBezTo>
                    <a:pt x="2569" y="33"/>
                    <a:pt x="2535" y="0"/>
                    <a:pt x="2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4"/>
            <p:cNvSpPr/>
            <p:nvPr/>
          </p:nvSpPr>
          <p:spPr>
            <a:xfrm rot="1230705">
              <a:off x="6840485" y="2342651"/>
              <a:ext cx="91164" cy="107391"/>
            </a:xfrm>
            <a:custGeom>
              <a:rect b="b" l="l" r="r" t="t"/>
              <a:pathLst>
                <a:path extrusionOk="0" h="3812" w="3236">
                  <a:moveTo>
                    <a:pt x="1273" y="879"/>
                  </a:moveTo>
                  <a:cubicBezTo>
                    <a:pt x="1329" y="879"/>
                    <a:pt x="1376" y="895"/>
                    <a:pt x="1435" y="934"/>
                  </a:cubicBezTo>
                  <a:cubicBezTo>
                    <a:pt x="1501" y="934"/>
                    <a:pt x="1568" y="968"/>
                    <a:pt x="1601" y="1068"/>
                  </a:cubicBezTo>
                  <a:cubicBezTo>
                    <a:pt x="1635" y="1101"/>
                    <a:pt x="1635" y="1201"/>
                    <a:pt x="1601" y="1268"/>
                  </a:cubicBezTo>
                  <a:cubicBezTo>
                    <a:pt x="1568" y="1368"/>
                    <a:pt x="1468" y="1401"/>
                    <a:pt x="1401" y="1435"/>
                  </a:cubicBezTo>
                  <a:cubicBezTo>
                    <a:pt x="1334" y="1451"/>
                    <a:pt x="1276" y="1460"/>
                    <a:pt x="1226" y="1460"/>
                  </a:cubicBezTo>
                  <a:cubicBezTo>
                    <a:pt x="1176" y="1460"/>
                    <a:pt x="1134" y="1451"/>
                    <a:pt x="1101" y="1435"/>
                  </a:cubicBezTo>
                  <a:cubicBezTo>
                    <a:pt x="1001" y="1401"/>
                    <a:pt x="968" y="1368"/>
                    <a:pt x="934" y="1268"/>
                  </a:cubicBezTo>
                  <a:cubicBezTo>
                    <a:pt x="901" y="1201"/>
                    <a:pt x="901" y="1135"/>
                    <a:pt x="934" y="1068"/>
                  </a:cubicBezTo>
                  <a:cubicBezTo>
                    <a:pt x="968" y="968"/>
                    <a:pt x="1001" y="934"/>
                    <a:pt x="1134" y="901"/>
                  </a:cubicBezTo>
                  <a:cubicBezTo>
                    <a:pt x="1190" y="887"/>
                    <a:pt x="1233" y="879"/>
                    <a:pt x="1273" y="879"/>
                  </a:cubicBezTo>
                  <a:close/>
                  <a:moveTo>
                    <a:pt x="1893" y="2152"/>
                  </a:moveTo>
                  <a:cubicBezTo>
                    <a:pt x="1960" y="2152"/>
                    <a:pt x="2018" y="2169"/>
                    <a:pt x="2068" y="2202"/>
                  </a:cubicBezTo>
                  <a:cubicBezTo>
                    <a:pt x="2168" y="2235"/>
                    <a:pt x="2235" y="2302"/>
                    <a:pt x="2268" y="2402"/>
                  </a:cubicBezTo>
                  <a:cubicBezTo>
                    <a:pt x="2302" y="2469"/>
                    <a:pt x="2302" y="2569"/>
                    <a:pt x="2268" y="2702"/>
                  </a:cubicBezTo>
                  <a:cubicBezTo>
                    <a:pt x="2235" y="2802"/>
                    <a:pt x="2135" y="2902"/>
                    <a:pt x="2002" y="2936"/>
                  </a:cubicBezTo>
                  <a:cubicBezTo>
                    <a:pt x="1918" y="2952"/>
                    <a:pt x="1851" y="2961"/>
                    <a:pt x="1793" y="2961"/>
                  </a:cubicBezTo>
                  <a:cubicBezTo>
                    <a:pt x="1735" y="2961"/>
                    <a:pt x="1685" y="2952"/>
                    <a:pt x="1635" y="2936"/>
                  </a:cubicBezTo>
                  <a:cubicBezTo>
                    <a:pt x="1501" y="2902"/>
                    <a:pt x="1435" y="2802"/>
                    <a:pt x="1435" y="2736"/>
                  </a:cubicBezTo>
                  <a:cubicBezTo>
                    <a:pt x="1401" y="2636"/>
                    <a:pt x="1401" y="2569"/>
                    <a:pt x="1435" y="2435"/>
                  </a:cubicBezTo>
                  <a:cubicBezTo>
                    <a:pt x="1468" y="2302"/>
                    <a:pt x="1568" y="2235"/>
                    <a:pt x="1668" y="2202"/>
                  </a:cubicBezTo>
                  <a:cubicBezTo>
                    <a:pt x="1751" y="2169"/>
                    <a:pt x="1826" y="2152"/>
                    <a:pt x="1893" y="2152"/>
                  </a:cubicBezTo>
                  <a:close/>
                  <a:moveTo>
                    <a:pt x="1339" y="0"/>
                  </a:moveTo>
                  <a:cubicBezTo>
                    <a:pt x="1184" y="0"/>
                    <a:pt x="1034" y="34"/>
                    <a:pt x="901" y="100"/>
                  </a:cubicBezTo>
                  <a:cubicBezTo>
                    <a:pt x="567" y="234"/>
                    <a:pt x="334" y="434"/>
                    <a:pt x="167" y="734"/>
                  </a:cubicBezTo>
                  <a:cubicBezTo>
                    <a:pt x="0" y="1034"/>
                    <a:pt x="0" y="1368"/>
                    <a:pt x="134" y="1635"/>
                  </a:cubicBezTo>
                  <a:cubicBezTo>
                    <a:pt x="167" y="1768"/>
                    <a:pt x="267" y="1868"/>
                    <a:pt x="334" y="1935"/>
                  </a:cubicBezTo>
                  <a:cubicBezTo>
                    <a:pt x="434" y="2035"/>
                    <a:pt x="501" y="2102"/>
                    <a:pt x="567" y="2102"/>
                  </a:cubicBezTo>
                  <a:cubicBezTo>
                    <a:pt x="601" y="2102"/>
                    <a:pt x="634" y="2135"/>
                    <a:pt x="667" y="2135"/>
                  </a:cubicBezTo>
                  <a:lnTo>
                    <a:pt x="601" y="2269"/>
                  </a:lnTo>
                  <a:cubicBezTo>
                    <a:pt x="567" y="2369"/>
                    <a:pt x="501" y="2435"/>
                    <a:pt x="501" y="2602"/>
                  </a:cubicBezTo>
                  <a:cubicBezTo>
                    <a:pt x="467" y="2736"/>
                    <a:pt x="501" y="2902"/>
                    <a:pt x="567" y="3036"/>
                  </a:cubicBezTo>
                  <a:cubicBezTo>
                    <a:pt x="734" y="3403"/>
                    <a:pt x="968" y="3603"/>
                    <a:pt x="1301" y="3736"/>
                  </a:cubicBezTo>
                  <a:cubicBezTo>
                    <a:pt x="1448" y="3790"/>
                    <a:pt x="1589" y="3811"/>
                    <a:pt x="1728" y="3811"/>
                  </a:cubicBezTo>
                  <a:cubicBezTo>
                    <a:pt x="1935" y="3811"/>
                    <a:pt x="2135" y="3763"/>
                    <a:pt x="2335" y="3703"/>
                  </a:cubicBezTo>
                  <a:cubicBezTo>
                    <a:pt x="2635" y="3570"/>
                    <a:pt x="2902" y="3369"/>
                    <a:pt x="3069" y="3036"/>
                  </a:cubicBezTo>
                  <a:cubicBezTo>
                    <a:pt x="3236" y="2736"/>
                    <a:pt x="3236" y="2402"/>
                    <a:pt x="3102" y="2035"/>
                  </a:cubicBezTo>
                  <a:cubicBezTo>
                    <a:pt x="3002" y="1902"/>
                    <a:pt x="2936" y="1768"/>
                    <a:pt x="2902" y="1768"/>
                  </a:cubicBezTo>
                  <a:cubicBezTo>
                    <a:pt x="2769" y="1635"/>
                    <a:pt x="2635" y="1602"/>
                    <a:pt x="2602" y="1568"/>
                  </a:cubicBezTo>
                  <a:cubicBezTo>
                    <a:pt x="2502" y="1568"/>
                    <a:pt x="2469" y="1535"/>
                    <a:pt x="2435" y="1535"/>
                  </a:cubicBezTo>
                  <a:lnTo>
                    <a:pt x="2469" y="1401"/>
                  </a:lnTo>
                  <a:cubicBezTo>
                    <a:pt x="2469" y="1301"/>
                    <a:pt x="2502" y="1235"/>
                    <a:pt x="2502" y="1101"/>
                  </a:cubicBezTo>
                  <a:cubicBezTo>
                    <a:pt x="2502" y="968"/>
                    <a:pt x="2502" y="834"/>
                    <a:pt x="2469" y="768"/>
                  </a:cubicBezTo>
                  <a:cubicBezTo>
                    <a:pt x="2335" y="434"/>
                    <a:pt x="2135" y="234"/>
                    <a:pt x="1801" y="100"/>
                  </a:cubicBezTo>
                  <a:cubicBezTo>
                    <a:pt x="1651" y="34"/>
                    <a:pt x="1493" y="0"/>
                    <a:pt x="13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4"/>
            <p:cNvSpPr/>
            <p:nvPr/>
          </p:nvSpPr>
          <p:spPr>
            <a:xfrm rot="1230705">
              <a:off x="6773345" y="2161277"/>
              <a:ext cx="84600" cy="114434"/>
            </a:xfrm>
            <a:custGeom>
              <a:rect b="b" l="l" r="r" t="t"/>
              <a:pathLst>
                <a:path extrusionOk="0" h="4062" w="3003">
                  <a:moveTo>
                    <a:pt x="1368" y="859"/>
                  </a:moveTo>
                  <a:cubicBezTo>
                    <a:pt x="1435" y="859"/>
                    <a:pt x="1502" y="859"/>
                    <a:pt x="1535" y="893"/>
                  </a:cubicBezTo>
                  <a:lnTo>
                    <a:pt x="1602" y="959"/>
                  </a:lnTo>
                  <a:cubicBezTo>
                    <a:pt x="1602" y="1026"/>
                    <a:pt x="1669" y="1059"/>
                    <a:pt x="1669" y="1093"/>
                  </a:cubicBezTo>
                  <a:cubicBezTo>
                    <a:pt x="1702" y="1193"/>
                    <a:pt x="1702" y="1260"/>
                    <a:pt x="1669" y="1360"/>
                  </a:cubicBezTo>
                  <a:cubicBezTo>
                    <a:pt x="1602" y="1426"/>
                    <a:pt x="1535" y="1526"/>
                    <a:pt x="1402" y="1560"/>
                  </a:cubicBezTo>
                  <a:cubicBezTo>
                    <a:pt x="1335" y="1576"/>
                    <a:pt x="1285" y="1585"/>
                    <a:pt x="1239" y="1585"/>
                  </a:cubicBezTo>
                  <a:cubicBezTo>
                    <a:pt x="1193" y="1585"/>
                    <a:pt x="1151" y="1576"/>
                    <a:pt x="1101" y="1560"/>
                  </a:cubicBezTo>
                  <a:cubicBezTo>
                    <a:pt x="1035" y="1526"/>
                    <a:pt x="1001" y="1460"/>
                    <a:pt x="935" y="1393"/>
                  </a:cubicBezTo>
                  <a:cubicBezTo>
                    <a:pt x="868" y="1193"/>
                    <a:pt x="935" y="993"/>
                    <a:pt x="1202" y="926"/>
                  </a:cubicBezTo>
                  <a:cubicBezTo>
                    <a:pt x="1235" y="893"/>
                    <a:pt x="1335" y="859"/>
                    <a:pt x="1368" y="859"/>
                  </a:cubicBezTo>
                  <a:close/>
                  <a:moveTo>
                    <a:pt x="1410" y="0"/>
                  </a:moveTo>
                  <a:cubicBezTo>
                    <a:pt x="1227" y="0"/>
                    <a:pt x="1035" y="42"/>
                    <a:pt x="835" y="125"/>
                  </a:cubicBezTo>
                  <a:cubicBezTo>
                    <a:pt x="501" y="259"/>
                    <a:pt x="234" y="459"/>
                    <a:pt x="101" y="793"/>
                  </a:cubicBezTo>
                  <a:cubicBezTo>
                    <a:pt x="1" y="1126"/>
                    <a:pt x="1" y="1426"/>
                    <a:pt x="101" y="1760"/>
                  </a:cubicBezTo>
                  <a:cubicBezTo>
                    <a:pt x="234" y="2027"/>
                    <a:pt x="434" y="2227"/>
                    <a:pt x="735" y="2294"/>
                  </a:cubicBezTo>
                  <a:cubicBezTo>
                    <a:pt x="901" y="2360"/>
                    <a:pt x="1060" y="2394"/>
                    <a:pt x="1218" y="2394"/>
                  </a:cubicBezTo>
                  <a:cubicBezTo>
                    <a:pt x="1377" y="2394"/>
                    <a:pt x="1535" y="2360"/>
                    <a:pt x="1702" y="2294"/>
                  </a:cubicBezTo>
                  <a:cubicBezTo>
                    <a:pt x="1835" y="2227"/>
                    <a:pt x="1935" y="2194"/>
                    <a:pt x="2035" y="2060"/>
                  </a:cubicBezTo>
                  <a:lnTo>
                    <a:pt x="2035" y="2127"/>
                  </a:lnTo>
                  <a:cubicBezTo>
                    <a:pt x="2035" y="2194"/>
                    <a:pt x="2002" y="2260"/>
                    <a:pt x="2002" y="2360"/>
                  </a:cubicBezTo>
                  <a:cubicBezTo>
                    <a:pt x="2002" y="2427"/>
                    <a:pt x="1935" y="2527"/>
                    <a:pt x="1902" y="2594"/>
                  </a:cubicBezTo>
                  <a:cubicBezTo>
                    <a:pt x="1869" y="2661"/>
                    <a:pt x="1835" y="2794"/>
                    <a:pt x="1702" y="2894"/>
                  </a:cubicBezTo>
                  <a:cubicBezTo>
                    <a:pt x="1602" y="2994"/>
                    <a:pt x="1502" y="3094"/>
                    <a:pt x="1335" y="3128"/>
                  </a:cubicBezTo>
                  <a:cubicBezTo>
                    <a:pt x="1268" y="3128"/>
                    <a:pt x="1235" y="3161"/>
                    <a:pt x="1202" y="3161"/>
                  </a:cubicBezTo>
                  <a:cubicBezTo>
                    <a:pt x="1202" y="3228"/>
                    <a:pt x="1168" y="3228"/>
                    <a:pt x="1101" y="3261"/>
                  </a:cubicBezTo>
                  <a:cubicBezTo>
                    <a:pt x="1068" y="3294"/>
                    <a:pt x="1035" y="3328"/>
                    <a:pt x="1035" y="3394"/>
                  </a:cubicBezTo>
                  <a:lnTo>
                    <a:pt x="1035" y="3561"/>
                  </a:lnTo>
                  <a:cubicBezTo>
                    <a:pt x="1035" y="3595"/>
                    <a:pt x="1035" y="3695"/>
                    <a:pt x="1068" y="3761"/>
                  </a:cubicBezTo>
                  <a:cubicBezTo>
                    <a:pt x="1101" y="3828"/>
                    <a:pt x="1168" y="3928"/>
                    <a:pt x="1202" y="3962"/>
                  </a:cubicBezTo>
                  <a:cubicBezTo>
                    <a:pt x="1235" y="3995"/>
                    <a:pt x="1268" y="4062"/>
                    <a:pt x="1335" y="4062"/>
                  </a:cubicBezTo>
                  <a:lnTo>
                    <a:pt x="1435" y="4062"/>
                  </a:lnTo>
                  <a:cubicBezTo>
                    <a:pt x="1502" y="4062"/>
                    <a:pt x="1535" y="4062"/>
                    <a:pt x="1602" y="3995"/>
                  </a:cubicBezTo>
                  <a:lnTo>
                    <a:pt x="1669" y="3995"/>
                  </a:lnTo>
                  <a:cubicBezTo>
                    <a:pt x="2236" y="3761"/>
                    <a:pt x="2669" y="3328"/>
                    <a:pt x="2836" y="2794"/>
                  </a:cubicBezTo>
                  <a:cubicBezTo>
                    <a:pt x="3003" y="2260"/>
                    <a:pt x="2936" y="1660"/>
                    <a:pt x="2703" y="1059"/>
                  </a:cubicBezTo>
                  <a:cubicBezTo>
                    <a:pt x="2536" y="626"/>
                    <a:pt x="2269" y="292"/>
                    <a:pt x="1935" y="125"/>
                  </a:cubicBezTo>
                  <a:cubicBezTo>
                    <a:pt x="1769" y="42"/>
                    <a:pt x="1593" y="0"/>
                    <a:pt x="1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4"/>
            <p:cNvSpPr/>
            <p:nvPr/>
          </p:nvSpPr>
          <p:spPr>
            <a:xfrm rot="1230705">
              <a:off x="7173108" y="2524003"/>
              <a:ext cx="83642" cy="110659"/>
            </a:xfrm>
            <a:custGeom>
              <a:rect b="b" l="l" r="r" t="t"/>
              <a:pathLst>
                <a:path extrusionOk="0" h="3928" w="2969">
                  <a:moveTo>
                    <a:pt x="1747" y="2343"/>
                  </a:moveTo>
                  <a:cubicBezTo>
                    <a:pt x="1793" y="2343"/>
                    <a:pt x="1835" y="2352"/>
                    <a:pt x="1868" y="2368"/>
                  </a:cubicBezTo>
                  <a:cubicBezTo>
                    <a:pt x="1968" y="2435"/>
                    <a:pt x="2001" y="2469"/>
                    <a:pt x="2068" y="2535"/>
                  </a:cubicBezTo>
                  <a:cubicBezTo>
                    <a:pt x="2135" y="2769"/>
                    <a:pt x="2068" y="2936"/>
                    <a:pt x="1801" y="3002"/>
                  </a:cubicBezTo>
                  <a:cubicBezTo>
                    <a:pt x="1735" y="3036"/>
                    <a:pt x="1635" y="3036"/>
                    <a:pt x="1601" y="3069"/>
                  </a:cubicBezTo>
                  <a:cubicBezTo>
                    <a:pt x="1534" y="3069"/>
                    <a:pt x="1501" y="3069"/>
                    <a:pt x="1468" y="3036"/>
                  </a:cubicBezTo>
                  <a:lnTo>
                    <a:pt x="1401" y="2969"/>
                  </a:lnTo>
                  <a:cubicBezTo>
                    <a:pt x="1401" y="2902"/>
                    <a:pt x="1334" y="2869"/>
                    <a:pt x="1334" y="2835"/>
                  </a:cubicBezTo>
                  <a:cubicBezTo>
                    <a:pt x="1301" y="2769"/>
                    <a:pt x="1301" y="2669"/>
                    <a:pt x="1334" y="2602"/>
                  </a:cubicBezTo>
                  <a:cubicBezTo>
                    <a:pt x="1401" y="2502"/>
                    <a:pt x="1468" y="2435"/>
                    <a:pt x="1601" y="2368"/>
                  </a:cubicBezTo>
                  <a:cubicBezTo>
                    <a:pt x="1651" y="2352"/>
                    <a:pt x="1701" y="2343"/>
                    <a:pt x="1747" y="2343"/>
                  </a:cubicBezTo>
                  <a:close/>
                  <a:moveTo>
                    <a:pt x="1501" y="0"/>
                  </a:moveTo>
                  <a:cubicBezTo>
                    <a:pt x="1468" y="0"/>
                    <a:pt x="1434" y="0"/>
                    <a:pt x="1334" y="33"/>
                  </a:cubicBezTo>
                  <a:cubicBezTo>
                    <a:pt x="767" y="267"/>
                    <a:pt x="334" y="667"/>
                    <a:pt x="167" y="1201"/>
                  </a:cubicBezTo>
                  <a:cubicBezTo>
                    <a:pt x="0" y="1768"/>
                    <a:pt x="67" y="2302"/>
                    <a:pt x="300" y="2936"/>
                  </a:cubicBezTo>
                  <a:cubicBezTo>
                    <a:pt x="500" y="3336"/>
                    <a:pt x="734" y="3636"/>
                    <a:pt x="1067" y="3803"/>
                  </a:cubicBezTo>
                  <a:cubicBezTo>
                    <a:pt x="1201" y="3886"/>
                    <a:pt x="1368" y="3928"/>
                    <a:pt x="1551" y="3928"/>
                  </a:cubicBezTo>
                  <a:cubicBezTo>
                    <a:pt x="1735" y="3928"/>
                    <a:pt x="1935" y="3886"/>
                    <a:pt x="2135" y="3803"/>
                  </a:cubicBezTo>
                  <a:cubicBezTo>
                    <a:pt x="2468" y="3669"/>
                    <a:pt x="2702" y="3436"/>
                    <a:pt x="2835" y="3136"/>
                  </a:cubicBezTo>
                  <a:cubicBezTo>
                    <a:pt x="2969" y="2802"/>
                    <a:pt x="2969" y="2502"/>
                    <a:pt x="2835" y="2168"/>
                  </a:cubicBezTo>
                  <a:cubicBezTo>
                    <a:pt x="2729" y="1982"/>
                    <a:pt x="2580" y="1796"/>
                    <a:pt x="2389" y="1796"/>
                  </a:cubicBezTo>
                  <a:cubicBezTo>
                    <a:pt x="2340" y="1796"/>
                    <a:pt x="2289" y="1808"/>
                    <a:pt x="2235" y="1835"/>
                  </a:cubicBezTo>
                  <a:cubicBezTo>
                    <a:pt x="2085" y="1768"/>
                    <a:pt x="1935" y="1735"/>
                    <a:pt x="1780" y="1735"/>
                  </a:cubicBezTo>
                  <a:cubicBezTo>
                    <a:pt x="1626" y="1735"/>
                    <a:pt x="1468" y="1768"/>
                    <a:pt x="1301" y="1835"/>
                  </a:cubicBezTo>
                  <a:cubicBezTo>
                    <a:pt x="1168" y="1868"/>
                    <a:pt x="1067" y="1968"/>
                    <a:pt x="967" y="2035"/>
                  </a:cubicBezTo>
                  <a:lnTo>
                    <a:pt x="967" y="1968"/>
                  </a:lnTo>
                  <a:cubicBezTo>
                    <a:pt x="967" y="1901"/>
                    <a:pt x="1001" y="1835"/>
                    <a:pt x="1001" y="1735"/>
                  </a:cubicBezTo>
                  <a:cubicBezTo>
                    <a:pt x="1001" y="1668"/>
                    <a:pt x="1067" y="1568"/>
                    <a:pt x="1101" y="1501"/>
                  </a:cubicBezTo>
                  <a:cubicBezTo>
                    <a:pt x="1134" y="1401"/>
                    <a:pt x="1234" y="1301"/>
                    <a:pt x="1301" y="1201"/>
                  </a:cubicBezTo>
                  <a:cubicBezTo>
                    <a:pt x="1401" y="1101"/>
                    <a:pt x="1501" y="1001"/>
                    <a:pt x="1668" y="967"/>
                  </a:cubicBezTo>
                  <a:cubicBezTo>
                    <a:pt x="1735" y="967"/>
                    <a:pt x="1768" y="934"/>
                    <a:pt x="1801" y="934"/>
                  </a:cubicBezTo>
                  <a:cubicBezTo>
                    <a:pt x="1801" y="867"/>
                    <a:pt x="1835" y="867"/>
                    <a:pt x="1901" y="834"/>
                  </a:cubicBezTo>
                  <a:cubicBezTo>
                    <a:pt x="1935" y="801"/>
                    <a:pt x="1968" y="767"/>
                    <a:pt x="1968" y="701"/>
                  </a:cubicBezTo>
                  <a:lnTo>
                    <a:pt x="1968" y="534"/>
                  </a:lnTo>
                  <a:cubicBezTo>
                    <a:pt x="1968" y="500"/>
                    <a:pt x="1968" y="400"/>
                    <a:pt x="1935" y="334"/>
                  </a:cubicBezTo>
                  <a:cubicBezTo>
                    <a:pt x="1901" y="200"/>
                    <a:pt x="1835" y="134"/>
                    <a:pt x="1801" y="100"/>
                  </a:cubicBezTo>
                  <a:cubicBezTo>
                    <a:pt x="1735" y="33"/>
                    <a:pt x="1668" y="0"/>
                    <a:pt x="16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4"/>
            <p:cNvSpPr/>
            <p:nvPr/>
          </p:nvSpPr>
          <p:spPr>
            <a:xfrm rot="4824927">
              <a:off x="7241801" y="2062054"/>
              <a:ext cx="105166" cy="171060"/>
            </a:xfrm>
            <a:custGeom>
              <a:rect b="b" l="l" r="r" t="t"/>
              <a:pathLst>
                <a:path extrusionOk="0" h="6072" w="3733">
                  <a:moveTo>
                    <a:pt x="868" y="1"/>
                  </a:moveTo>
                  <a:lnTo>
                    <a:pt x="868" y="1"/>
                  </a:lnTo>
                  <a:cubicBezTo>
                    <a:pt x="868" y="1"/>
                    <a:pt x="868" y="1"/>
                    <a:pt x="868" y="1"/>
                  </a:cubicBezTo>
                  <a:lnTo>
                    <a:pt x="868" y="1"/>
                  </a:lnTo>
                  <a:cubicBezTo>
                    <a:pt x="868" y="1"/>
                    <a:pt x="868" y="1"/>
                    <a:pt x="868" y="1"/>
                  </a:cubicBezTo>
                  <a:close/>
                  <a:moveTo>
                    <a:pt x="868" y="1"/>
                  </a:moveTo>
                  <a:cubicBezTo>
                    <a:pt x="1" y="4371"/>
                    <a:pt x="3370" y="6072"/>
                    <a:pt x="3370" y="6072"/>
                  </a:cubicBezTo>
                  <a:cubicBezTo>
                    <a:pt x="3733" y="2010"/>
                    <a:pt x="893" y="41"/>
                    <a:pt x="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4"/>
            <p:cNvSpPr/>
            <p:nvPr/>
          </p:nvSpPr>
          <p:spPr>
            <a:xfrm rot="-5833807">
              <a:off x="7079459" y="2031256"/>
              <a:ext cx="292309" cy="66485"/>
            </a:xfrm>
            <a:custGeom>
              <a:rect b="b" l="l" r="r" t="t"/>
              <a:pathLst>
                <a:path extrusionOk="0" h="2360" w="10376">
                  <a:moveTo>
                    <a:pt x="3696" y="0"/>
                  </a:moveTo>
                  <a:cubicBezTo>
                    <a:pt x="1422" y="0"/>
                    <a:pt x="1" y="637"/>
                    <a:pt x="1" y="637"/>
                  </a:cubicBezTo>
                  <a:cubicBezTo>
                    <a:pt x="2553" y="1988"/>
                    <a:pt x="4902" y="2360"/>
                    <a:pt x="6717" y="2360"/>
                  </a:cubicBezTo>
                  <a:cubicBezTo>
                    <a:pt x="8936" y="2360"/>
                    <a:pt x="10357" y="1805"/>
                    <a:pt x="10375" y="1805"/>
                  </a:cubicBezTo>
                  <a:cubicBezTo>
                    <a:pt x="7804" y="395"/>
                    <a:pt x="5486" y="0"/>
                    <a:pt x="36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4"/>
            <p:cNvSpPr/>
            <p:nvPr/>
          </p:nvSpPr>
          <p:spPr>
            <a:xfrm rot="1230705">
              <a:off x="7188558" y="2170673"/>
              <a:ext cx="59217" cy="54513"/>
            </a:xfrm>
            <a:custGeom>
              <a:rect b="b" l="l" r="r" t="t"/>
              <a:pathLst>
                <a:path extrusionOk="0" h="1935" w="2102">
                  <a:moveTo>
                    <a:pt x="1044" y="0"/>
                  </a:moveTo>
                  <a:cubicBezTo>
                    <a:pt x="594" y="0"/>
                    <a:pt x="160" y="368"/>
                    <a:pt x="100" y="816"/>
                  </a:cubicBezTo>
                  <a:cubicBezTo>
                    <a:pt x="0" y="1317"/>
                    <a:pt x="334" y="1850"/>
                    <a:pt x="867" y="1917"/>
                  </a:cubicBezTo>
                  <a:cubicBezTo>
                    <a:pt x="927" y="1929"/>
                    <a:pt x="988" y="1935"/>
                    <a:pt x="1048" y="1935"/>
                  </a:cubicBezTo>
                  <a:cubicBezTo>
                    <a:pt x="1496" y="1935"/>
                    <a:pt x="1943" y="1620"/>
                    <a:pt x="2001" y="1150"/>
                  </a:cubicBezTo>
                  <a:cubicBezTo>
                    <a:pt x="2102" y="583"/>
                    <a:pt x="1768" y="49"/>
                    <a:pt x="1201" y="16"/>
                  </a:cubicBezTo>
                  <a:cubicBezTo>
                    <a:pt x="1149" y="5"/>
                    <a:pt x="1096" y="0"/>
                    <a:pt x="10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 name="Google Shape;1239;p44"/>
          <p:cNvGrpSpPr/>
          <p:nvPr/>
        </p:nvGrpSpPr>
        <p:grpSpPr>
          <a:xfrm>
            <a:off x="6378270" y="3048875"/>
            <a:ext cx="1665042" cy="1654308"/>
            <a:chOff x="6378270" y="3048875"/>
            <a:chExt cx="1665042" cy="1654308"/>
          </a:xfrm>
        </p:grpSpPr>
        <p:sp>
          <p:nvSpPr>
            <p:cNvPr id="1240" name="Google Shape;1240;p44"/>
            <p:cNvSpPr/>
            <p:nvPr/>
          </p:nvSpPr>
          <p:spPr>
            <a:xfrm rot="1230705">
              <a:off x="6561428" y="3235822"/>
              <a:ext cx="1298725" cy="1280413"/>
            </a:xfrm>
            <a:custGeom>
              <a:rect b="b" l="l" r="r" t="t"/>
              <a:pathLst>
                <a:path extrusionOk="0" h="45450" w="46100">
                  <a:moveTo>
                    <a:pt x="23035" y="1"/>
                  </a:moveTo>
                  <a:cubicBezTo>
                    <a:pt x="10768" y="1"/>
                    <a:pt x="662" y="9788"/>
                    <a:pt x="334" y="22125"/>
                  </a:cubicBezTo>
                  <a:cubicBezTo>
                    <a:pt x="0" y="34667"/>
                    <a:pt x="9874" y="45108"/>
                    <a:pt x="22449" y="45442"/>
                  </a:cubicBezTo>
                  <a:cubicBezTo>
                    <a:pt x="22655" y="45447"/>
                    <a:pt x="22860" y="45450"/>
                    <a:pt x="23064" y="45450"/>
                  </a:cubicBezTo>
                  <a:cubicBezTo>
                    <a:pt x="35331" y="45450"/>
                    <a:pt x="45438" y="35663"/>
                    <a:pt x="45766" y="23326"/>
                  </a:cubicBezTo>
                  <a:cubicBezTo>
                    <a:pt x="46100" y="10783"/>
                    <a:pt x="36193" y="343"/>
                    <a:pt x="23650" y="9"/>
                  </a:cubicBezTo>
                  <a:cubicBezTo>
                    <a:pt x="23445" y="4"/>
                    <a:pt x="23240" y="1"/>
                    <a:pt x="230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4"/>
            <p:cNvSpPr/>
            <p:nvPr/>
          </p:nvSpPr>
          <p:spPr>
            <a:xfrm rot="1230705">
              <a:off x="6662395" y="3328308"/>
              <a:ext cx="1085407" cy="1064109"/>
            </a:xfrm>
            <a:custGeom>
              <a:rect b="b" l="l" r="r" t="t"/>
              <a:pathLst>
                <a:path extrusionOk="0" h="37772" w="38528">
                  <a:moveTo>
                    <a:pt x="19617" y="1"/>
                  </a:moveTo>
                  <a:cubicBezTo>
                    <a:pt x="9602" y="1"/>
                    <a:pt x="1131" y="7753"/>
                    <a:pt x="367" y="17902"/>
                  </a:cubicBezTo>
                  <a:cubicBezTo>
                    <a:pt x="0" y="23006"/>
                    <a:pt x="1602" y="27776"/>
                    <a:pt x="4604" y="31512"/>
                  </a:cubicBezTo>
                  <a:cubicBezTo>
                    <a:pt x="7839" y="35014"/>
                    <a:pt x="12276" y="37349"/>
                    <a:pt x="17413" y="37716"/>
                  </a:cubicBezTo>
                  <a:cubicBezTo>
                    <a:pt x="17905" y="37753"/>
                    <a:pt x="18393" y="37771"/>
                    <a:pt x="18879" y="37771"/>
                  </a:cubicBezTo>
                  <a:cubicBezTo>
                    <a:pt x="28896" y="37771"/>
                    <a:pt x="37397" y="30019"/>
                    <a:pt x="38161" y="19870"/>
                  </a:cubicBezTo>
                  <a:cubicBezTo>
                    <a:pt x="38528" y="14800"/>
                    <a:pt x="36893" y="9963"/>
                    <a:pt x="33891" y="6260"/>
                  </a:cubicBezTo>
                  <a:cubicBezTo>
                    <a:pt x="30689" y="2758"/>
                    <a:pt x="26219" y="423"/>
                    <a:pt x="21082" y="56"/>
                  </a:cubicBezTo>
                  <a:cubicBezTo>
                    <a:pt x="20591" y="19"/>
                    <a:pt x="20102" y="1"/>
                    <a:pt x="196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4"/>
            <p:cNvSpPr/>
            <p:nvPr/>
          </p:nvSpPr>
          <p:spPr>
            <a:xfrm rot="1230704">
              <a:off x="6682644" y="3357047"/>
              <a:ext cx="1034414" cy="1006639"/>
            </a:xfrm>
            <a:custGeom>
              <a:rect b="b" l="l" r="r" t="t"/>
              <a:pathLst>
                <a:path extrusionOk="0" h="34540" w="35493">
                  <a:moveTo>
                    <a:pt x="17880" y="148"/>
                  </a:moveTo>
                  <a:cubicBezTo>
                    <a:pt x="18313" y="148"/>
                    <a:pt x="18747" y="148"/>
                    <a:pt x="19181" y="181"/>
                  </a:cubicBezTo>
                  <a:cubicBezTo>
                    <a:pt x="23717" y="548"/>
                    <a:pt x="27887" y="2650"/>
                    <a:pt x="30856" y="6086"/>
                  </a:cubicBezTo>
                  <a:cubicBezTo>
                    <a:pt x="33824" y="9555"/>
                    <a:pt x="35259" y="13991"/>
                    <a:pt x="34925" y="18528"/>
                  </a:cubicBezTo>
                  <a:cubicBezTo>
                    <a:pt x="34257" y="27474"/>
                    <a:pt x="26691" y="34353"/>
                    <a:pt x="17854" y="34353"/>
                  </a:cubicBezTo>
                  <a:cubicBezTo>
                    <a:pt x="17432" y="34353"/>
                    <a:pt x="17006" y="34338"/>
                    <a:pt x="16579" y="34306"/>
                  </a:cubicBezTo>
                  <a:cubicBezTo>
                    <a:pt x="7205" y="33572"/>
                    <a:pt x="134" y="25333"/>
                    <a:pt x="834" y="15959"/>
                  </a:cubicBezTo>
                  <a:cubicBezTo>
                    <a:pt x="1535" y="6986"/>
                    <a:pt x="9040" y="148"/>
                    <a:pt x="17880" y="148"/>
                  </a:cubicBezTo>
                  <a:close/>
                  <a:moveTo>
                    <a:pt x="17927" y="1"/>
                  </a:moveTo>
                  <a:cubicBezTo>
                    <a:pt x="8969" y="1"/>
                    <a:pt x="1370" y="6918"/>
                    <a:pt x="701" y="15993"/>
                  </a:cubicBezTo>
                  <a:cubicBezTo>
                    <a:pt x="0" y="25500"/>
                    <a:pt x="7139" y="33805"/>
                    <a:pt x="16646" y="34506"/>
                  </a:cubicBezTo>
                  <a:cubicBezTo>
                    <a:pt x="17046" y="34539"/>
                    <a:pt x="17513" y="34539"/>
                    <a:pt x="17913" y="34539"/>
                  </a:cubicBezTo>
                  <a:cubicBezTo>
                    <a:pt x="26853" y="34539"/>
                    <a:pt x="34425" y="27634"/>
                    <a:pt x="35159" y="18561"/>
                  </a:cubicBezTo>
                  <a:cubicBezTo>
                    <a:pt x="35492" y="13991"/>
                    <a:pt x="34025" y="9521"/>
                    <a:pt x="31022" y="6019"/>
                  </a:cubicBezTo>
                  <a:cubicBezTo>
                    <a:pt x="28020" y="2516"/>
                    <a:pt x="23784" y="382"/>
                    <a:pt x="19214" y="48"/>
                  </a:cubicBezTo>
                  <a:cubicBezTo>
                    <a:pt x="18782" y="16"/>
                    <a:pt x="18353" y="1"/>
                    <a:pt x="17927"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4"/>
            <p:cNvSpPr/>
            <p:nvPr/>
          </p:nvSpPr>
          <p:spPr>
            <a:xfrm rot="1230705">
              <a:off x="7138615" y="3426700"/>
              <a:ext cx="73331" cy="101532"/>
            </a:xfrm>
            <a:custGeom>
              <a:rect b="b" l="l" r="r" t="t"/>
              <a:pathLst>
                <a:path extrusionOk="0" h="3604" w="2603">
                  <a:moveTo>
                    <a:pt x="1101" y="1"/>
                  </a:moveTo>
                  <a:cubicBezTo>
                    <a:pt x="1034" y="1"/>
                    <a:pt x="968" y="1"/>
                    <a:pt x="867" y="68"/>
                  </a:cubicBezTo>
                  <a:cubicBezTo>
                    <a:pt x="734" y="101"/>
                    <a:pt x="667" y="168"/>
                    <a:pt x="601" y="268"/>
                  </a:cubicBezTo>
                  <a:lnTo>
                    <a:pt x="100" y="1302"/>
                  </a:lnTo>
                  <a:cubicBezTo>
                    <a:pt x="34" y="1435"/>
                    <a:pt x="0" y="1569"/>
                    <a:pt x="34" y="1635"/>
                  </a:cubicBezTo>
                  <a:cubicBezTo>
                    <a:pt x="100" y="1735"/>
                    <a:pt x="167" y="1802"/>
                    <a:pt x="334" y="1902"/>
                  </a:cubicBezTo>
                  <a:cubicBezTo>
                    <a:pt x="412" y="1941"/>
                    <a:pt x="490" y="1958"/>
                    <a:pt x="555" y="1958"/>
                  </a:cubicBezTo>
                  <a:cubicBezTo>
                    <a:pt x="601" y="1958"/>
                    <a:pt x="640" y="1949"/>
                    <a:pt x="667" y="1936"/>
                  </a:cubicBezTo>
                  <a:cubicBezTo>
                    <a:pt x="767" y="1902"/>
                    <a:pt x="834" y="1802"/>
                    <a:pt x="934" y="1635"/>
                  </a:cubicBezTo>
                  <a:lnTo>
                    <a:pt x="968" y="1569"/>
                  </a:lnTo>
                  <a:lnTo>
                    <a:pt x="1668" y="3270"/>
                  </a:lnTo>
                  <a:cubicBezTo>
                    <a:pt x="1701" y="3337"/>
                    <a:pt x="1701" y="3403"/>
                    <a:pt x="1768" y="3437"/>
                  </a:cubicBezTo>
                  <a:cubicBezTo>
                    <a:pt x="1768" y="3470"/>
                    <a:pt x="1801" y="3503"/>
                    <a:pt x="1835" y="3570"/>
                  </a:cubicBezTo>
                  <a:cubicBezTo>
                    <a:pt x="1868" y="3603"/>
                    <a:pt x="1935" y="3603"/>
                    <a:pt x="2002" y="3603"/>
                  </a:cubicBezTo>
                  <a:cubicBezTo>
                    <a:pt x="2102" y="3603"/>
                    <a:pt x="2168" y="3570"/>
                    <a:pt x="2268" y="3503"/>
                  </a:cubicBezTo>
                  <a:cubicBezTo>
                    <a:pt x="2369" y="3470"/>
                    <a:pt x="2469" y="3437"/>
                    <a:pt x="2502" y="3403"/>
                  </a:cubicBezTo>
                  <a:cubicBezTo>
                    <a:pt x="2535" y="3337"/>
                    <a:pt x="2602" y="3270"/>
                    <a:pt x="2602" y="3237"/>
                  </a:cubicBezTo>
                  <a:lnTo>
                    <a:pt x="2602" y="3103"/>
                  </a:lnTo>
                  <a:cubicBezTo>
                    <a:pt x="2602" y="3070"/>
                    <a:pt x="2602" y="3003"/>
                    <a:pt x="2535" y="2936"/>
                  </a:cubicBezTo>
                  <a:lnTo>
                    <a:pt x="1468" y="301"/>
                  </a:lnTo>
                  <a:cubicBezTo>
                    <a:pt x="1468" y="268"/>
                    <a:pt x="1435" y="201"/>
                    <a:pt x="1435" y="168"/>
                  </a:cubicBezTo>
                  <a:cubicBezTo>
                    <a:pt x="1368" y="168"/>
                    <a:pt x="1368" y="134"/>
                    <a:pt x="1334" y="101"/>
                  </a:cubicBezTo>
                  <a:cubicBezTo>
                    <a:pt x="1301" y="68"/>
                    <a:pt x="1268" y="1"/>
                    <a:pt x="1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4"/>
            <p:cNvSpPr/>
            <p:nvPr/>
          </p:nvSpPr>
          <p:spPr>
            <a:xfrm rot="1230705">
              <a:off x="7195246" y="3428218"/>
              <a:ext cx="104349" cy="112350"/>
            </a:xfrm>
            <a:custGeom>
              <a:rect b="b" l="l" r="r" t="t"/>
              <a:pathLst>
                <a:path extrusionOk="0" h="3988" w="3704">
                  <a:moveTo>
                    <a:pt x="1414" y="1"/>
                  </a:moveTo>
                  <a:cubicBezTo>
                    <a:pt x="1235" y="1"/>
                    <a:pt x="1052" y="43"/>
                    <a:pt x="868" y="126"/>
                  </a:cubicBezTo>
                  <a:cubicBezTo>
                    <a:pt x="501" y="293"/>
                    <a:pt x="234" y="526"/>
                    <a:pt x="101" y="927"/>
                  </a:cubicBezTo>
                  <a:cubicBezTo>
                    <a:pt x="1" y="1294"/>
                    <a:pt x="1" y="1627"/>
                    <a:pt x="101" y="1961"/>
                  </a:cubicBezTo>
                  <a:cubicBezTo>
                    <a:pt x="101" y="1994"/>
                    <a:pt x="168" y="2027"/>
                    <a:pt x="168" y="2094"/>
                  </a:cubicBezTo>
                  <a:cubicBezTo>
                    <a:pt x="201" y="2094"/>
                    <a:pt x="201" y="2127"/>
                    <a:pt x="234" y="2161"/>
                  </a:cubicBezTo>
                  <a:cubicBezTo>
                    <a:pt x="234" y="2194"/>
                    <a:pt x="268" y="2261"/>
                    <a:pt x="334" y="2261"/>
                  </a:cubicBezTo>
                  <a:lnTo>
                    <a:pt x="501" y="2261"/>
                  </a:lnTo>
                  <a:cubicBezTo>
                    <a:pt x="535" y="2261"/>
                    <a:pt x="601" y="2261"/>
                    <a:pt x="701" y="2194"/>
                  </a:cubicBezTo>
                  <a:cubicBezTo>
                    <a:pt x="835" y="2161"/>
                    <a:pt x="902" y="2127"/>
                    <a:pt x="935" y="2094"/>
                  </a:cubicBezTo>
                  <a:cubicBezTo>
                    <a:pt x="1002" y="2027"/>
                    <a:pt x="1035" y="1994"/>
                    <a:pt x="1035" y="1961"/>
                  </a:cubicBezTo>
                  <a:lnTo>
                    <a:pt x="1035" y="1827"/>
                  </a:lnTo>
                  <a:cubicBezTo>
                    <a:pt x="1035" y="1794"/>
                    <a:pt x="1035" y="1761"/>
                    <a:pt x="1002" y="1660"/>
                  </a:cubicBezTo>
                  <a:lnTo>
                    <a:pt x="1002" y="1627"/>
                  </a:lnTo>
                  <a:lnTo>
                    <a:pt x="935" y="1494"/>
                  </a:lnTo>
                  <a:cubicBezTo>
                    <a:pt x="935" y="1427"/>
                    <a:pt x="935" y="1327"/>
                    <a:pt x="1002" y="1193"/>
                  </a:cubicBezTo>
                  <a:cubicBezTo>
                    <a:pt x="1035" y="1093"/>
                    <a:pt x="1102" y="993"/>
                    <a:pt x="1235" y="960"/>
                  </a:cubicBezTo>
                  <a:cubicBezTo>
                    <a:pt x="1302" y="927"/>
                    <a:pt x="1369" y="927"/>
                    <a:pt x="1435" y="927"/>
                  </a:cubicBezTo>
                  <a:cubicBezTo>
                    <a:pt x="1535" y="927"/>
                    <a:pt x="1569" y="927"/>
                    <a:pt x="1602" y="960"/>
                  </a:cubicBezTo>
                  <a:cubicBezTo>
                    <a:pt x="1669" y="960"/>
                    <a:pt x="1702" y="993"/>
                    <a:pt x="1735" y="1027"/>
                  </a:cubicBezTo>
                  <a:lnTo>
                    <a:pt x="1836" y="1127"/>
                  </a:lnTo>
                  <a:cubicBezTo>
                    <a:pt x="1869" y="1127"/>
                    <a:pt x="1869" y="1160"/>
                    <a:pt x="1869" y="1160"/>
                  </a:cubicBezTo>
                  <a:cubicBezTo>
                    <a:pt x="1936" y="1294"/>
                    <a:pt x="1936" y="1460"/>
                    <a:pt x="1869" y="1627"/>
                  </a:cubicBezTo>
                  <a:cubicBezTo>
                    <a:pt x="1769" y="1794"/>
                    <a:pt x="1702" y="1961"/>
                    <a:pt x="1569" y="2127"/>
                  </a:cubicBezTo>
                  <a:lnTo>
                    <a:pt x="1202" y="2628"/>
                  </a:lnTo>
                  <a:cubicBezTo>
                    <a:pt x="1068" y="2795"/>
                    <a:pt x="935" y="2961"/>
                    <a:pt x="902" y="3162"/>
                  </a:cubicBezTo>
                  <a:cubicBezTo>
                    <a:pt x="835" y="3362"/>
                    <a:pt x="835" y="3528"/>
                    <a:pt x="902" y="3695"/>
                  </a:cubicBezTo>
                  <a:cubicBezTo>
                    <a:pt x="935" y="3829"/>
                    <a:pt x="1035" y="3929"/>
                    <a:pt x="1168" y="3962"/>
                  </a:cubicBezTo>
                  <a:cubicBezTo>
                    <a:pt x="1202" y="3979"/>
                    <a:pt x="1252" y="3987"/>
                    <a:pt x="1310" y="3987"/>
                  </a:cubicBezTo>
                  <a:cubicBezTo>
                    <a:pt x="1369" y="3987"/>
                    <a:pt x="1435" y="3979"/>
                    <a:pt x="1502" y="3962"/>
                  </a:cubicBezTo>
                  <a:lnTo>
                    <a:pt x="3370" y="3195"/>
                  </a:lnTo>
                  <a:cubicBezTo>
                    <a:pt x="3437" y="3162"/>
                    <a:pt x="3503" y="3162"/>
                    <a:pt x="3537" y="3128"/>
                  </a:cubicBezTo>
                  <a:cubicBezTo>
                    <a:pt x="3570" y="3128"/>
                    <a:pt x="3603" y="3095"/>
                    <a:pt x="3670" y="3028"/>
                  </a:cubicBezTo>
                  <a:cubicBezTo>
                    <a:pt x="3704" y="2995"/>
                    <a:pt x="3704" y="2961"/>
                    <a:pt x="3704" y="2861"/>
                  </a:cubicBezTo>
                  <a:cubicBezTo>
                    <a:pt x="3704" y="2795"/>
                    <a:pt x="3670" y="2695"/>
                    <a:pt x="3603" y="2628"/>
                  </a:cubicBezTo>
                  <a:cubicBezTo>
                    <a:pt x="3570" y="2494"/>
                    <a:pt x="3537" y="2428"/>
                    <a:pt x="3503" y="2361"/>
                  </a:cubicBezTo>
                  <a:cubicBezTo>
                    <a:pt x="3403" y="2328"/>
                    <a:pt x="3370" y="2294"/>
                    <a:pt x="3337" y="2294"/>
                  </a:cubicBezTo>
                  <a:lnTo>
                    <a:pt x="3203" y="2294"/>
                  </a:lnTo>
                  <a:cubicBezTo>
                    <a:pt x="3170" y="2294"/>
                    <a:pt x="3103" y="2294"/>
                    <a:pt x="3036" y="2328"/>
                  </a:cubicBezTo>
                  <a:lnTo>
                    <a:pt x="2069" y="2761"/>
                  </a:lnTo>
                  <a:lnTo>
                    <a:pt x="2069" y="2695"/>
                  </a:lnTo>
                  <a:lnTo>
                    <a:pt x="2169" y="2628"/>
                  </a:lnTo>
                  <a:cubicBezTo>
                    <a:pt x="2202" y="2528"/>
                    <a:pt x="2269" y="2461"/>
                    <a:pt x="2369" y="2328"/>
                  </a:cubicBezTo>
                  <a:cubicBezTo>
                    <a:pt x="2436" y="2194"/>
                    <a:pt x="2536" y="2094"/>
                    <a:pt x="2603" y="1927"/>
                  </a:cubicBezTo>
                  <a:cubicBezTo>
                    <a:pt x="2703" y="1794"/>
                    <a:pt x="2736" y="1627"/>
                    <a:pt x="2736" y="1427"/>
                  </a:cubicBezTo>
                  <a:cubicBezTo>
                    <a:pt x="2770" y="1260"/>
                    <a:pt x="2736" y="1027"/>
                    <a:pt x="2669" y="860"/>
                  </a:cubicBezTo>
                  <a:cubicBezTo>
                    <a:pt x="2536" y="526"/>
                    <a:pt x="2269" y="293"/>
                    <a:pt x="1936" y="126"/>
                  </a:cubicBezTo>
                  <a:cubicBezTo>
                    <a:pt x="1769" y="43"/>
                    <a:pt x="1594"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4"/>
            <p:cNvSpPr/>
            <p:nvPr/>
          </p:nvSpPr>
          <p:spPr>
            <a:xfrm rot="1230705">
              <a:off x="7385151" y="3475625"/>
              <a:ext cx="72374" cy="101532"/>
            </a:xfrm>
            <a:custGeom>
              <a:rect b="b" l="l" r="r" t="t"/>
              <a:pathLst>
                <a:path extrusionOk="0" h="3604" w="2569">
                  <a:moveTo>
                    <a:pt x="1035" y="1"/>
                  </a:moveTo>
                  <a:cubicBezTo>
                    <a:pt x="1001" y="1"/>
                    <a:pt x="901" y="1"/>
                    <a:pt x="834" y="34"/>
                  </a:cubicBezTo>
                  <a:cubicBezTo>
                    <a:pt x="734" y="67"/>
                    <a:pt x="668" y="134"/>
                    <a:pt x="568" y="267"/>
                  </a:cubicBezTo>
                  <a:lnTo>
                    <a:pt x="67" y="1335"/>
                  </a:lnTo>
                  <a:cubicBezTo>
                    <a:pt x="34" y="1435"/>
                    <a:pt x="0" y="1568"/>
                    <a:pt x="34" y="1668"/>
                  </a:cubicBezTo>
                  <a:cubicBezTo>
                    <a:pt x="67" y="1735"/>
                    <a:pt x="167" y="1835"/>
                    <a:pt x="334" y="1902"/>
                  </a:cubicBezTo>
                  <a:cubicBezTo>
                    <a:pt x="407" y="1957"/>
                    <a:pt x="471" y="1982"/>
                    <a:pt x="530" y="1982"/>
                  </a:cubicBezTo>
                  <a:cubicBezTo>
                    <a:pt x="578" y="1982"/>
                    <a:pt x="623" y="1965"/>
                    <a:pt x="668" y="1935"/>
                  </a:cubicBezTo>
                  <a:cubicBezTo>
                    <a:pt x="734" y="1902"/>
                    <a:pt x="834" y="1835"/>
                    <a:pt x="901" y="1668"/>
                  </a:cubicBezTo>
                  <a:lnTo>
                    <a:pt x="968" y="1568"/>
                  </a:lnTo>
                  <a:lnTo>
                    <a:pt x="1668" y="3270"/>
                  </a:lnTo>
                  <a:cubicBezTo>
                    <a:pt x="1702" y="3370"/>
                    <a:pt x="1702" y="3403"/>
                    <a:pt x="1735" y="3436"/>
                  </a:cubicBezTo>
                  <a:cubicBezTo>
                    <a:pt x="1735" y="3503"/>
                    <a:pt x="1802" y="3536"/>
                    <a:pt x="1835" y="3570"/>
                  </a:cubicBezTo>
                  <a:cubicBezTo>
                    <a:pt x="1868" y="3603"/>
                    <a:pt x="1902" y="3603"/>
                    <a:pt x="2002" y="3603"/>
                  </a:cubicBezTo>
                  <a:cubicBezTo>
                    <a:pt x="2069" y="3603"/>
                    <a:pt x="2169" y="3570"/>
                    <a:pt x="2235" y="3536"/>
                  </a:cubicBezTo>
                  <a:cubicBezTo>
                    <a:pt x="2369" y="3503"/>
                    <a:pt x="2469" y="3436"/>
                    <a:pt x="2502" y="3403"/>
                  </a:cubicBezTo>
                  <a:cubicBezTo>
                    <a:pt x="2536" y="3370"/>
                    <a:pt x="2569" y="3270"/>
                    <a:pt x="2569" y="3236"/>
                  </a:cubicBezTo>
                  <a:lnTo>
                    <a:pt x="2569" y="3103"/>
                  </a:lnTo>
                  <a:cubicBezTo>
                    <a:pt x="2569" y="3069"/>
                    <a:pt x="2569" y="3036"/>
                    <a:pt x="2536" y="2936"/>
                  </a:cubicBezTo>
                  <a:lnTo>
                    <a:pt x="1468" y="334"/>
                  </a:lnTo>
                  <a:cubicBezTo>
                    <a:pt x="1468" y="267"/>
                    <a:pt x="1401" y="234"/>
                    <a:pt x="1401" y="201"/>
                  </a:cubicBezTo>
                  <a:cubicBezTo>
                    <a:pt x="1368" y="134"/>
                    <a:pt x="1368" y="101"/>
                    <a:pt x="1335" y="67"/>
                  </a:cubicBezTo>
                  <a:cubicBezTo>
                    <a:pt x="1301" y="34"/>
                    <a:pt x="1235" y="1"/>
                    <a:pt x="1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4"/>
            <p:cNvSpPr/>
            <p:nvPr/>
          </p:nvSpPr>
          <p:spPr>
            <a:xfrm rot="1230705">
              <a:off x="7523173" y="3627180"/>
              <a:ext cx="104321" cy="112321"/>
            </a:xfrm>
            <a:custGeom>
              <a:rect b="b" l="l" r="r" t="t"/>
              <a:pathLst>
                <a:path extrusionOk="0" h="3987" w="3703">
                  <a:moveTo>
                    <a:pt x="1430" y="0"/>
                  </a:moveTo>
                  <a:cubicBezTo>
                    <a:pt x="1243" y="0"/>
                    <a:pt x="1051" y="42"/>
                    <a:pt x="867" y="125"/>
                  </a:cubicBezTo>
                  <a:cubicBezTo>
                    <a:pt x="500" y="292"/>
                    <a:pt x="234" y="559"/>
                    <a:pt x="134" y="926"/>
                  </a:cubicBezTo>
                  <a:cubicBezTo>
                    <a:pt x="0" y="1293"/>
                    <a:pt x="0" y="1626"/>
                    <a:pt x="134" y="1960"/>
                  </a:cubicBezTo>
                  <a:cubicBezTo>
                    <a:pt x="134" y="1993"/>
                    <a:pt x="167" y="2060"/>
                    <a:pt x="167" y="2093"/>
                  </a:cubicBezTo>
                  <a:cubicBezTo>
                    <a:pt x="200" y="2093"/>
                    <a:pt x="200" y="2127"/>
                    <a:pt x="234" y="2160"/>
                  </a:cubicBezTo>
                  <a:cubicBezTo>
                    <a:pt x="234" y="2227"/>
                    <a:pt x="300" y="2260"/>
                    <a:pt x="334" y="2260"/>
                  </a:cubicBezTo>
                  <a:lnTo>
                    <a:pt x="500" y="2260"/>
                  </a:lnTo>
                  <a:cubicBezTo>
                    <a:pt x="534" y="2260"/>
                    <a:pt x="634" y="2260"/>
                    <a:pt x="701" y="2227"/>
                  </a:cubicBezTo>
                  <a:cubicBezTo>
                    <a:pt x="834" y="2160"/>
                    <a:pt x="901" y="2127"/>
                    <a:pt x="967" y="2093"/>
                  </a:cubicBezTo>
                  <a:cubicBezTo>
                    <a:pt x="1001" y="2060"/>
                    <a:pt x="1034" y="1993"/>
                    <a:pt x="1034" y="1960"/>
                  </a:cubicBezTo>
                  <a:lnTo>
                    <a:pt x="1034" y="1826"/>
                  </a:lnTo>
                  <a:cubicBezTo>
                    <a:pt x="1034" y="1793"/>
                    <a:pt x="1034" y="1760"/>
                    <a:pt x="1001" y="1660"/>
                  </a:cubicBezTo>
                  <a:lnTo>
                    <a:pt x="1001" y="1626"/>
                  </a:lnTo>
                  <a:lnTo>
                    <a:pt x="967" y="1493"/>
                  </a:lnTo>
                  <a:cubicBezTo>
                    <a:pt x="967" y="1426"/>
                    <a:pt x="967" y="1326"/>
                    <a:pt x="1001" y="1226"/>
                  </a:cubicBezTo>
                  <a:cubicBezTo>
                    <a:pt x="1034" y="1093"/>
                    <a:pt x="1134" y="992"/>
                    <a:pt x="1234" y="959"/>
                  </a:cubicBezTo>
                  <a:cubicBezTo>
                    <a:pt x="1334" y="926"/>
                    <a:pt x="1368" y="926"/>
                    <a:pt x="1468" y="926"/>
                  </a:cubicBezTo>
                  <a:cubicBezTo>
                    <a:pt x="1535" y="926"/>
                    <a:pt x="1568" y="926"/>
                    <a:pt x="1635" y="959"/>
                  </a:cubicBezTo>
                  <a:cubicBezTo>
                    <a:pt x="1668" y="959"/>
                    <a:pt x="1701" y="992"/>
                    <a:pt x="1735" y="1059"/>
                  </a:cubicBezTo>
                  <a:lnTo>
                    <a:pt x="1835" y="1126"/>
                  </a:lnTo>
                  <a:cubicBezTo>
                    <a:pt x="1868" y="1126"/>
                    <a:pt x="1868" y="1159"/>
                    <a:pt x="1868" y="1159"/>
                  </a:cubicBezTo>
                  <a:cubicBezTo>
                    <a:pt x="1968" y="1293"/>
                    <a:pt x="1968" y="1459"/>
                    <a:pt x="1868" y="1626"/>
                  </a:cubicBezTo>
                  <a:cubicBezTo>
                    <a:pt x="1801" y="1793"/>
                    <a:pt x="1701" y="1960"/>
                    <a:pt x="1568" y="2127"/>
                  </a:cubicBezTo>
                  <a:lnTo>
                    <a:pt x="1201" y="2627"/>
                  </a:lnTo>
                  <a:cubicBezTo>
                    <a:pt x="1068" y="2794"/>
                    <a:pt x="967" y="2961"/>
                    <a:pt x="901" y="3161"/>
                  </a:cubicBezTo>
                  <a:cubicBezTo>
                    <a:pt x="834" y="3361"/>
                    <a:pt x="834" y="3528"/>
                    <a:pt x="901" y="3694"/>
                  </a:cubicBezTo>
                  <a:cubicBezTo>
                    <a:pt x="967" y="3828"/>
                    <a:pt x="1034" y="3928"/>
                    <a:pt x="1168" y="3961"/>
                  </a:cubicBezTo>
                  <a:cubicBezTo>
                    <a:pt x="1201" y="3978"/>
                    <a:pt x="1251" y="3986"/>
                    <a:pt x="1309" y="3986"/>
                  </a:cubicBezTo>
                  <a:cubicBezTo>
                    <a:pt x="1368" y="3986"/>
                    <a:pt x="1434" y="3978"/>
                    <a:pt x="1501" y="3961"/>
                  </a:cubicBezTo>
                  <a:lnTo>
                    <a:pt x="3369" y="3194"/>
                  </a:lnTo>
                  <a:cubicBezTo>
                    <a:pt x="3469" y="3161"/>
                    <a:pt x="3503" y="3161"/>
                    <a:pt x="3536" y="3127"/>
                  </a:cubicBezTo>
                  <a:cubicBezTo>
                    <a:pt x="3569" y="3127"/>
                    <a:pt x="3636" y="3094"/>
                    <a:pt x="3669" y="3061"/>
                  </a:cubicBezTo>
                  <a:cubicBezTo>
                    <a:pt x="3703" y="2994"/>
                    <a:pt x="3703" y="2961"/>
                    <a:pt x="3703" y="2860"/>
                  </a:cubicBezTo>
                  <a:cubicBezTo>
                    <a:pt x="3669" y="2794"/>
                    <a:pt x="3669" y="2694"/>
                    <a:pt x="3636" y="2627"/>
                  </a:cubicBezTo>
                  <a:cubicBezTo>
                    <a:pt x="3569" y="2494"/>
                    <a:pt x="3536" y="2427"/>
                    <a:pt x="3503" y="2393"/>
                  </a:cubicBezTo>
                  <a:cubicBezTo>
                    <a:pt x="3403" y="2327"/>
                    <a:pt x="3369" y="2293"/>
                    <a:pt x="3336" y="2293"/>
                  </a:cubicBezTo>
                  <a:lnTo>
                    <a:pt x="3202" y="2293"/>
                  </a:lnTo>
                  <a:cubicBezTo>
                    <a:pt x="3169" y="2293"/>
                    <a:pt x="3136" y="2293"/>
                    <a:pt x="3036" y="2327"/>
                  </a:cubicBezTo>
                  <a:lnTo>
                    <a:pt x="2068" y="2760"/>
                  </a:lnTo>
                  <a:lnTo>
                    <a:pt x="2068" y="2727"/>
                  </a:lnTo>
                  <a:lnTo>
                    <a:pt x="2168" y="2627"/>
                  </a:lnTo>
                  <a:cubicBezTo>
                    <a:pt x="2202" y="2560"/>
                    <a:pt x="2302" y="2460"/>
                    <a:pt x="2368" y="2327"/>
                  </a:cubicBezTo>
                  <a:cubicBezTo>
                    <a:pt x="2469" y="2227"/>
                    <a:pt x="2535" y="2093"/>
                    <a:pt x="2635" y="1926"/>
                  </a:cubicBezTo>
                  <a:cubicBezTo>
                    <a:pt x="2702" y="1793"/>
                    <a:pt x="2735" y="1626"/>
                    <a:pt x="2735" y="1426"/>
                  </a:cubicBezTo>
                  <a:cubicBezTo>
                    <a:pt x="2802" y="1259"/>
                    <a:pt x="2735" y="1059"/>
                    <a:pt x="2669" y="892"/>
                  </a:cubicBezTo>
                  <a:cubicBezTo>
                    <a:pt x="2535" y="559"/>
                    <a:pt x="2302" y="292"/>
                    <a:pt x="1968" y="125"/>
                  </a:cubicBezTo>
                  <a:cubicBezTo>
                    <a:pt x="1801" y="42"/>
                    <a:pt x="1618" y="0"/>
                    <a:pt x="1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4"/>
            <p:cNvSpPr/>
            <p:nvPr/>
          </p:nvSpPr>
          <p:spPr>
            <a:xfrm rot="1230705">
              <a:off x="6795779" y="3617428"/>
              <a:ext cx="72402" cy="104349"/>
            </a:xfrm>
            <a:custGeom>
              <a:rect b="b" l="l" r="r" t="t"/>
              <a:pathLst>
                <a:path extrusionOk="0" h="3704" w="2570">
                  <a:moveTo>
                    <a:pt x="1035" y="1"/>
                  </a:moveTo>
                  <a:cubicBezTo>
                    <a:pt x="1001" y="1"/>
                    <a:pt x="935" y="1"/>
                    <a:pt x="835" y="34"/>
                  </a:cubicBezTo>
                  <a:cubicBezTo>
                    <a:pt x="768" y="67"/>
                    <a:pt x="668" y="167"/>
                    <a:pt x="568" y="367"/>
                  </a:cubicBezTo>
                  <a:lnTo>
                    <a:pt x="67" y="1402"/>
                  </a:lnTo>
                  <a:cubicBezTo>
                    <a:pt x="34" y="1535"/>
                    <a:pt x="1" y="1668"/>
                    <a:pt x="34" y="1735"/>
                  </a:cubicBezTo>
                  <a:cubicBezTo>
                    <a:pt x="101" y="1835"/>
                    <a:pt x="168" y="1902"/>
                    <a:pt x="334" y="2002"/>
                  </a:cubicBezTo>
                  <a:cubicBezTo>
                    <a:pt x="412" y="2041"/>
                    <a:pt x="479" y="2057"/>
                    <a:pt x="541" y="2057"/>
                  </a:cubicBezTo>
                  <a:cubicBezTo>
                    <a:pt x="585" y="2057"/>
                    <a:pt x="626" y="2049"/>
                    <a:pt x="668" y="2035"/>
                  </a:cubicBezTo>
                  <a:cubicBezTo>
                    <a:pt x="735" y="2002"/>
                    <a:pt x="835" y="1902"/>
                    <a:pt x="901" y="1735"/>
                  </a:cubicBezTo>
                  <a:lnTo>
                    <a:pt x="968" y="1668"/>
                  </a:lnTo>
                  <a:lnTo>
                    <a:pt x="1669" y="3370"/>
                  </a:lnTo>
                  <a:cubicBezTo>
                    <a:pt x="1702" y="3470"/>
                    <a:pt x="1702" y="3503"/>
                    <a:pt x="1735" y="3536"/>
                  </a:cubicBezTo>
                  <a:cubicBezTo>
                    <a:pt x="1735" y="3570"/>
                    <a:pt x="1802" y="3636"/>
                    <a:pt x="1835" y="3670"/>
                  </a:cubicBezTo>
                  <a:cubicBezTo>
                    <a:pt x="1869" y="3703"/>
                    <a:pt x="1935" y="3703"/>
                    <a:pt x="2002" y="3703"/>
                  </a:cubicBezTo>
                  <a:cubicBezTo>
                    <a:pt x="2069" y="3703"/>
                    <a:pt x="2169" y="3670"/>
                    <a:pt x="2236" y="3636"/>
                  </a:cubicBezTo>
                  <a:cubicBezTo>
                    <a:pt x="2369" y="3570"/>
                    <a:pt x="2469" y="3536"/>
                    <a:pt x="2503" y="3503"/>
                  </a:cubicBezTo>
                  <a:cubicBezTo>
                    <a:pt x="2536" y="3470"/>
                    <a:pt x="2569" y="3370"/>
                    <a:pt x="2569" y="3336"/>
                  </a:cubicBezTo>
                  <a:lnTo>
                    <a:pt x="2569" y="3169"/>
                  </a:lnTo>
                  <a:cubicBezTo>
                    <a:pt x="2569" y="3136"/>
                    <a:pt x="2569" y="3069"/>
                    <a:pt x="2536" y="3003"/>
                  </a:cubicBezTo>
                  <a:lnTo>
                    <a:pt x="1468" y="334"/>
                  </a:lnTo>
                  <a:cubicBezTo>
                    <a:pt x="1468" y="301"/>
                    <a:pt x="1435" y="234"/>
                    <a:pt x="1435" y="201"/>
                  </a:cubicBezTo>
                  <a:cubicBezTo>
                    <a:pt x="1368" y="167"/>
                    <a:pt x="1368" y="134"/>
                    <a:pt x="1335" y="67"/>
                  </a:cubicBezTo>
                  <a:cubicBezTo>
                    <a:pt x="1302" y="34"/>
                    <a:pt x="1268" y="1"/>
                    <a:pt x="1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4"/>
            <p:cNvSpPr/>
            <p:nvPr/>
          </p:nvSpPr>
          <p:spPr>
            <a:xfrm rot="1230705">
              <a:off x="6859763" y="3614578"/>
              <a:ext cx="89305" cy="109053"/>
            </a:xfrm>
            <a:custGeom>
              <a:rect b="b" l="l" r="r" t="t"/>
              <a:pathLst>
                <a:path extrusionOk="0" h="3871" w="3170">
                  <a:moveTo>
                    <a:pt x="1392" y="920"/>
                  </a:moveTo>
                  <a:cubicBezTo>
                    <a:pt x="1649" y="920"/>
                    <a:pt x="1880" y="1192"/>
                    <a:pt x="2068" y="1702"/>
                  </a:cubicBezTo>
                  <a:lnTo>
                    <a:pt x="2068" y="1735"/>
                  </a:lnTo>
                  <a:cubicBezTo>
                    <a:pt x="2335" y="2403"/>
                    <a:pt x="2269" y="2803"/>
                    <a:pt x="1935" y="2903"/>
                  </a:cubicBezTo>
                  <a:cubicBezTo>
                    <a:pt x="1875" y="2927"/>
                    <a:pt x="1818" y="2939"/>
                    <a:pt x="1762" y="2939"/>
                  </a:cubicBezTo>
                  <a:cubicBezTo>
                    <a:pt x="1507" y="2939"/>
                    <a:pt x="1293" y="2683"/>
                    <a:pt x="1101" y="2136"/>
                  </a:cubicBezTo>
                  <a:cubicBezTo>
                    <a:pt x="834" y="1502"/>
                    <a:pt x="868" y="1068"/>
                    <a:pt x="1201" y="968"/>
                  </a:cubicBezTo>
                  <a:cubicBezTo>
                    <a:pt x="1266" y="936"/>
                    <a:pt x="1330" y="920"/>
                    <a:pt x="1392" y="920"/>
                  </a:cubicBezTo>
                  <a:close/>
                  <a:moveTo>
                    <a:pt x="1435" y="1"/>
                  </a:moveTo>
                  <a:cubicBezTo>
                    <a:pt x="1234" y="1"/>
                    <a:pt x="1034" y="34"/>
                    <a:pt x="834" y="134"/>
                  </a:cubicBezTo>
                  <a:cubicBezTo>
                    <a:pt x="567" y="201"/>
                    <a:pt x="401" y="334"/>
                    <a:pt x="267" y="501"/>
                  </a:cubicBezTo>
                  <a:cubicBezTo>
                    <a:pt x="167" y="668"/>
                    <a:pt x="67" y="835"/>
                    <a:pt x="34" y="1002"/>
                  </a:cubicBezTo>
                  <a:cubicBezTo>
                    <a:pt x="0" y="1168"/>
                    <a:pt x="0" y="1335"/>
                    <a:pt x="0" y="1535"/>
                  </a:cubicBezTo>
                  <a:cubicBezTo>
                    <a:pt x="0" y="1702"/>
                    <a:pt x="34" y="1869"/>
                    <a:pt x="67" y="2036"/>
                  </a:cubicBezTo>
                  <a:cubicBezTo>
                    <a:pt x="100" y="2202"/>
                    <a:pt x="200" y="2369"/>
                    <a:pt x="234" y="2503"/>
                  </a:cubicBezTo>
                  <a:cubicBezTo>
                    <a:pt x="267" y="2669"/>
                    <a:pt x="367" y="2836"/>
                    <a:pt x="434" y="2970"/>
                  </a:cubicBezTo>
                  <a:cubicBezTo>
                    <a:pt x="534" y="3070"/>
                    <a:pt x="667" y="3203"/>
                    <a:pt x="767" y="3370"/>
                  </a:cubicBezTo>
                  <a:cubicBezTo>
                    <a:pt x="901" y="3503"/>
                    <a:pt x="1068" y="3637"/>
                    <a:pt x="1201" y="3703"/>
                  </a:cubicBezTo>
                  <a:cubicBezTo>
                    <a:pt x="1368" y="3804"/>
                    <a:pt x="1535" y="3870"/>
                    <a:pt x="1735" y="3870"/>
                  </a:cubicBezTo>
                  <a:cubicBezTo>
                    <a:pt x="1902" y="3870"/>
                    <a:pt x="2168" y="3837"/>
                    <a:pt x="2369" y="3737"/>
                  </a:cubicBezTo>
                  <a:cubicBezTo>
                    <a:pt x="2569" y="3637"/>
                    <a:pt x="2736" y="3537"/>
                    <a:pt x="2869" y="3370"/>
                  </a:cubicBezTo>
                  <a:cubicBezTo>
                    <a:pt x="3002" y="3236"/>
                    <a:pt x="3069" y="3070"/>
                    <a:pt x="3102" y="2903"/>
                  </a:cubicBezTo>
                  <a:cubicBezTo>
                    <a:pt x="3169" y="2736"/>
                    <a:pt x="3169" y="2569"/>
                    <a:pt x="3169" y="2369"/>
                  </a:cubicBezTo>
                  <a:cubicBezTo>
                    <a:pt x="3169" y="2169"/>
                    <a:pt x="3102" y="2002"/>
                    <a:pt x="3069" y="1835"/>
                  </a:cubicBezTo>
                  <a:cubicBezTo>
                    <a:pt x="3036" y="1702"/>
                    <a:pt x="3002" y="1535"/>
                    <a:pt x="2902" y="1368"/>
                  </a:cubicBezTo>
                  <a:cubicBezTo>
                    <a:pt x="2869" y="1235"/>
                    <a:pt x="2769" y="1068"/>
                    <a:pt x="2702" y="968"/>
                  </a:cubicBezTo>
                  <a:cubicBezTo>
                    <a:pt x="2635" y="835"/>
                    <a:pt x="2535" y="701"/>
                    <a:pt x="2402" y="535"/>
                  </a:cubicBezTo>
                  <a:cubicBezTo>
                    <a:pt x="2269" y="368"/>
                    <a:pt x="2168" y="234"/>
                    <a:pt x="2002" y="168"/>
                  </a:cubicBezTo>
                  <a:cubicBezTo>
                    <a:pt x="1835" y="67"/>
                    <a:pt x="1668" y="1"/>
                    <a:pt x="1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4"/>
            <p:cNvSpPr/>
            <p:nvPr/>
          </p:nvSpPr>
          <p:spPr>
            <a:xfrm rot="1230705">
              <a:off x="6933382" y="3472251"/>
              <a:ext cx="72374" cy="104349"/>
            </a:xfrm>
            <a:custGeom>
              <a:rect b="b" l="l" r="r" t="t"/>
              <a:pathLst>
                <a:path extrusionOk="0" h="3704" w="2569">
                  <a:moveTo>
                    <a:pt x="1034" y="0"/>
                  </a:moveTo>
                  <a:cubicBezTo>
                    <a:pt x="1001" y="0"/>
                    <a:pt x="901" y="0"/>
                    <a:pt x="834" y="34"/>
                  </a:cubicBezTo>
                  <a:cubicBezTo>
                    <a:pt x="701" y="67"/>
                    <a:pt x="601" y="167"/>
                    <a:pt x="567" y="367"/>
                  </a:cubicBezTo>
                  <a:lnTo>
                    <a:pt x="67" y="1401"/>
                  </a:lnTo>
                  <a:cubicBezTo>
                    <a:pt x="34" y="1535"/>
                    <a:pt x="0" y="1668"/>
                    <a:pt x="34" y="1735"/>
                  </a:cubicBezTo>
                  <a:cubicBezTo>
                    <a:pt x="67" y="1835"/>
                    <a:pt x="167" y="1902"/>
                    <a:pt x="334" y="2002"/>
                  </a:cubicBezTo>
                  <a:cubicBezTo>
                    <a:pt x="393" y="2041"/>
                    <a:pt x="463" y="2057"/>
                    <a:pt x="531" y="2057"/>
                  </a:cubicBezTo>
                  <a:cubicBezTo>
                    <a:pt x="579" y="2057"/>
                    <a:pt x="626" y="2049"/>
                    <a:pt x="668" y="2035"/>
                  </a:cubicBezTo>
                  <a:cubicBezTo>
                    <a:pt x="734" y="2002"/>
                    <a:pt x="834" y="1902"/>
                    <a:pt x="901" y="1735"/>
                  </a:cubicBezTo>
                  <a:lnTo>
                    <a:pt x="934" y="1668"/>
                  </a:lnTo>
                  <a:lnTo>
                    <a:pt x="1668" y="3370"/>
                  </a:lnTo>
                  <a:cubicBezTo>
                    <a:pt x="1702" y="3436"/>
                    <a:pt x="1702" y="3503"/>
                    <a:pt x="1735" y="3536"/>
                  </a:cubicBezTo>
                  <a:cubicBezTo>
                    <a:pt x="1735" y="3570"/>
                    <a:pt x="1768" y="3603"/>
                    <a:pt x="1835" y="3670"/>
                  </a:cubicBezTo>
                  <a:cubicBezTo>
                    <a:pt x="1868" y="3703"/>
                    <a:pt x="1902" y="3703"/>
                    <a:pt x="2002" y="3703"/>
                  </a:cubicBezTo>
                  <a:cubicBezTo>
                    <a:pt x="2069" y="3703"/>
                    <a:pt x="2169" y="3670"/>
                    <a:pt x="2235" y="3603"/>
                  </a:cubicBezTo>
                  <a:cubicBezTo>
                    <a:pt x="2369" y="3570"/>
                    <a:pt x="2435" y="3536"/>
                    <a:pt x="2502" y="3503"/>
                  </a:cubicBezTo>
                  <a:cubicBezTo>
                    <a:pt x="2536" y="3436"/>
                    <a:pt x="2569" y="3370"/>
                    <a:pt x="2569" y="3336"/>
                  </a:cubicBezTo>
                  <a:lnTo>
                    <a:pt x="2569" y="3169"/>
                  </a:lnTo>
                  <a:cubicBezTo>
                    <a:pt x="2569" y="3103"/>
                    <a:pt x="2569" y="3069"/>
                    <a:pt x="2536" y="3003"/>
                  </a:cubicBezTo>
                  <a:lnTo>
                    <a:pt x="1435" y="334"/>
                  </a:lnTo>
                  <a:cubicBezTo>
                    <a:pt x="1435" y="267"/>
                    <a:pt x="1401" y="234"/>
                    <a:pt x="1401" y="201"/>
                  </a:cubicBezTo>
                  <a:cubicBezTo>
                    <a:pt x="1368" y="134"/>
                    <a:pt x="1368" y="101"/>
                    <a:pt x="1335" y="67"/>
                  </a:cubicBezTo>
                  <a:cubicBezTo>
                    <a:pt x="1268" y="34"/>
                    <a:pt x="1235" y="0"/>
                    <a:pt x="1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4"/>
            <p:cNvSpPr/>
            <p:nvPr/>
          </p:nvSpPr>
          <p:spPr>
            <a:xfrm rot="1230705">
              <a:off x="6992316" y="3470381"/>
              <a:ext cx="73303" cy="104349"/>
            </a:xfrm>
            <a:custGeom>
              <a:rect b="b" l="l" r="r" t="t"/>
              <a:pathLst>
                <a:path extrusionOk="0" h="3704" w="2602">
                  <a:moveTo>
                    <a:pt x="1068" y="1"/>
                  </a:moveTo>
                  <a:cubicBezTo>
                    <a:pt x="1001" y="1"/>
                    <a:pt x="934" y="1"/>
                    <a:pt x="834" y="34"/>
                  </a:cubicBezTo>
                  <a:cubicBezTo>
                    <a:pt x="734" y="68"/>
                    <a:pt x="634" y="168"/>
                    <a:pt x="601" y="368"/>
                  </a:cubicBezTo>
                  <a:lnTo>
                    <a:pt x="100" y="1402"/>
                  </a:lnTo>
                  <a:cubicBezTo>
                    <a:pt x="33" y="1535"/>
                    <a:pt x="0" y="1669"/>
                    <a:pt x="33" y="1735"/>
                  </a:cubicBezTo>
                  <a:cubicBezTo>
                    <a:pt x="100" y="1836"/>
                    <a:pt x="167" y="1902"/>
                    <a:pt x="334" y="2002"/>
                  </a:cubicBezTo>
                  <a:cubicBezTo>
                    <a:pt x="412" y="2041"/>
                    <a:pt x="490" y="2058"/>
                    <a:pt x="555" y="2058"/>
                  </a:cubicBezTo>
                  <a:cubicBezTo>
                    <a:pt x="601" y="2058"/>
                    <a:pt x="640" y="2050"/>
                    <a:pt x="667" y="2036"/>
                  </a:cubicBezTo>
                  <a:cubicBezTo>
                    <a:pt x="767" y="2002"/>
                    <a:pt x="834" y="1902"/>
                    <a:pt x="934" y="1735"/>
                  </a:cubicBezTo>
                  <a:lnTo>
                    <a:pt x="967" y="1669"/>
                  </a:lnTo>
                  <a:lnTo>
                    <a:pt x="1668" y="3370"/>
                  </a:lnTo>
                  <a:cubicBezTo>
                    <a:pt x="1701" y="3470"/>
                    <a:pt x="1701" y="3503"/>
                    <a:pt x="1768" y="3537"/>
                  </a:cubicBezTo>
                  <a:cubicBezTo>
                    <a:pt x="1768" y="3570"/>
                    <a:pt x="1801" y="3637"/>
                    <a:pt x="1835" y="3670"/>
                  </a:cubicBezTo>
                  <a:cubicBezTo>
                    <a:pt x="1901" y="3704"/>
                    <a:pt x="1935" y="3704"/>
                    <a:pt x="2002" y="3704"/>
                  </a:cubicBezTo>
                  <a:cubicBezTo>
                    <a:pt x="2102" y="3704"/>
                    <a:pt x="2168" y="3670"/>
                    <a:pt x="2268" y="3637"/>
                  </a:cubicBezTo>
                  <a:cubicBezTo>
                    <a:pt x="2368" y="3570"/>
                    <a:pt x="2469" y="3537"/>
                    <a:pt x="2502" y="3503"/>
                  </a:cubicBezTo>
                  <a:cubicBezTo>
                    <a:pt x="2535" y="3470"/>
                    <a:pt x="2602" y="3370"/>
                    <a:pt x="2602" y="3337"/>
                  </a:cubicBezTo>
                  <a:lnTo>
                    <a:pt x="2602" y="3170"/>
                  </a:lnTo>
                  <a:cubicBezTo>
                    <a:pt x="2602" y="3136"/>
                    <a:pt x="2602" y="3070"/>
                    <a:pt x="2535" y="3003"/>
                  </a:cubicBezTo>
                  <a:lnTo>
                    <a:pt x="1468" y="334"/>
                  </a:lnTo>
                  <a:cubicBezTo>
                    <a:pt x="1468" y="268"/>
                    <a:pt x="1434" y="234"/>
                    <a:pt x="1434" y="201"/>
                  </a:cubicBezTo>
                  <a:cubicBezTo>
                    <a:pt x="1401" y="168"/>
                    <a:pt x="1401" y="101"/>
                    <a:pt x="1334" y="68"/>
                  </a:cubicBezTo>
                  <a:cubicBezTo>
                    <a:pt x="1301" y="34"/>
                    <a:pt x="1268" y="1"/>
                    <a:pt x="1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4"/>
            <p:cNvSpPr/>
            <p:nvPr/>
          </p:nvSpPr>
          <p:spPr>
            <a:xfrm rot="1230705">
              <a:off x="7541992" y="3823529"/>
              <a:ext cx="93080" cy="110293"/>
            </a:xfrm>
            <a:custGeom>
              <a:rect b="b" l="l" r="r" t="t"/>
              <a:pathLst>
                <a:path extrusionOk="0" h="3915" w="3304">
                  <a:moveTo>
                    <a:pt x="1419" y="1"/>
                  </a:moveTo>
                  <a:cubicBezTo>
                    <a:pt x="1232" y="1"/>
                    <a:pt x="1029" y="42"/>
                    <a:pt x="835" y="130"/>
                  </a:cubicBezTo>
                  <a:cubicBezTo>
                    <a:pt x="668" y="230"/>
                    <a:pt x="568" y="297"/>
                    <a:pt x="435" y="397"/>
                  </a:cubicBezTo>
                  <a:cubicBezTo>
                    <a:pt x="301" y="531"/>
                    <a:pt x="201" y="597"/>
                    <a:pt x="168" y="697"/>
                  </a:cubicBezTo>
                  <a:lnTo>
                    <a:pt x="34" y="931"/>
                  </a:lnTo>
                  <a:cubicBezTo>
                    <a:pt x="1" y="1064"/>
                    <a:pt x="1" y="1098"/>
                    <a:pt x="1" y="1131"/>
                  </a:cubicBezTo>
                  <a:lnTo>
                    <a:pt x="1" y="1231"/>
                  </a:lnTo>
                  <a:cubicBezTo>
                    <a:pt x="1" y="1365"/>
                    <a:pt x="1" y="1431"/>
                    <a:pt x="34" y="1531"/>
                  </a:cubicBezTo>
                  <a:cubicBezTo>
                    <a:pt x="101" y="1631"/>
                    <a:pt x="201" y="1698"/>
                    <a:pt x="435" y="1732"/>
                  </a:cubicBezTo>
                  <a:cubicBezTo>
                    <a:pt x="535" y="1732"/>
                    <a:pt x="635" y="1732"/>
                    <a:pt x="701" y="1698"/>
                  </a:cubicBezTo>
                  <a:cubicBezTo>
                    <a:pt x="835" y="1598"/>
                    <a:pt x="935" y="1531"/>
                    <a:pt x="935" y="1298"/>
                  </a:cubicBezTo>
                  <a:lnTo>
                    <a:pt x="935" y="1231"/>
                  </a:lnTo>
                  <a:cubicBezTo>
                    <a:pt x="935" y="1198"/>
                    <a:pt x="968" y="1131"/>
                    <a:pt x="1002" y="1064"/>
                  </a:cubicBezTo>
                  <a:cubicBezTo>
                    <a:pt x="1035" y="964"/>
                    <a:pt x="1135" y="931"/>
                    <a:pt x="1202" y="898"/>
                  </a:cubicBezTo>
                  <a:cubicBezTo>
                    <a:pt x="1275" y="843"/>
                    <a:pt x="1349" y="818"/>
                    <a:pt x="1411" y="818"/>
                  </a:cubicBezTo>
                  <a:cubicBezTo>
                    <a:pt x="1462" y="818"/>
                    <a:pt x="1505" y="834"/>
                    <a:pt x="1535" y="864"/>
                  </a:cubicBezTo>
                  <a:cubicBezTo>
                    <a:pt x="1635" y="898"/>
                    <a:pt x="1669" y="931"/>
                    <a:pt x="1702" y="1031"/>
                  </a:cubicBezTo>
                  <a:cubicBezTo>
                    <a:pt x="1769" y="1131"/>
                    <a:pt x="1669" y="1265"/>
                    <a:pt x="1435" y="1365"/>
                  </a:cubicBezTo>
                  <a:cubicBezTo>
                    <a:pt x="1369" y="1365"/>
                    <a:pt x="1335" y="1398"/>
                    <a:pt x="1302" y="1398"/>
                  </a:cubicBezTo>
                  <a:cubicBezTo>
                    <a:pt x="1302" y="1431"/>
                    <a:pt x="1269" y="1431"/>
                    <a:pt x="1202" y="1465"/>
                  </a:cubicBezTo>
                  <a:cubicBezTo>
                    <a:pt x="1168" y="1465"/>
                    <a:pt x="1135" y="1531"/>
                    <a:pt x="1135" y="1565"/>
                  </a:cubicBezTo>
                  <a:lnTo>
                    <a:pt x="1135" y="1732"/>
                  </a:lnTo>
                  <a:cubicBezTo>
                    <a:pt x="1135" y="1765"/>
                    <a:pt x="1135" y="1865"/>
                    <a:pt x="1168" y="1932"/>
                  </a:cubicBezTo>
                  <a:cubicBezTo>
                    <a:pt x="1235" y="2065"/>
                    <a:pt x="1269" y="2132"/>
                    <a:pt x="1302" y="2199"/>
                  </a:cubicBezTo>
                  <a:cubicBezTo>
                    <a:pt x="1335" y="2232"/>
                    <a:pt x="1435" y="2265"/>
                    <a:pt x="1469" y="2265"/>
                  </a:cubicBezTo>
                  <a:lnTo>
                    <a:pt x="1602" y="2265"/>
                  </a:lnTo>
                  <a:cubicBezTo>
                    <a:pt x="1635" y="2265"/>
                    <a:pt x="1669" y="2265"/>
                    <a:pt x="1769" y="2232"/>
                  </a:cubicBezTo>
                  <a:cubicBezTo>
                    <a:pt x="1884" y="2209"/>
                    <a:pt x="1983" y="2170"/>
                    <a:pt x="2055" y="2170"/>
                  </a:cubicBezTo>
                  <a:cubicBezTo>
                    <a:pt x="2088" y="2170"/>
                    <a:pt x="2115" y="2178"/>
                    <a:pt x="2136" y="2199"/>
                  </a:cubicBezTo>
                  <a:cubicBezTo>
                    <a:pt x="2269" y="2232"/>
                    <a:pt x="2303" y="2265"/>
                    <a:pt x="2336" y="2365"/>
                  </a:cubicBezTo>
                  <a:cubicBezTo>
                    <a:pt x="2336" y="2432"/>
                    <a:pt x="2336" y="2566"/>
                    <a:pt x="2303" y="2632"/>
                  </a:cubicBezTo>
                  <a:cubicBezTo>
                    <a:pt x="2269" y="2732"/>
                    <a:pt x="2136" y="2799"/>
                    <a:pt x="1969" y="2899"/>
                  </a:cubicBezTo>
                  <a:cubicBezTo>
                    <a:pt x="1902" y="2899"/>
                    <a:pt x="1836" y="2932"/>
                    <a:pt x="1769" y="2932"/>
                  </a:cubicBezTo>
                  <a:lnTo>
                    <a:pt x="1602" y="2932"/>
                  </a:lnTo>
                  <a:cubicBezTo>
                    <a:pt x="1569" y="2932"/>
                    <a:pt x="1502" y="2932"/>
                    <a:pt x="1469" y="2899"/>
                  </a:cubicBezTo>
                  <a:cubicBezTo>
                    <a:pt x="1435" y="2899"/>
                    <a:pt x="1402" y="2866"/>
                    <a:pt x="1402" y="2866"/>
                  </a:cubicBezTo>
                  <a:lnTo>
                    <a:pt x="1335" y="2799"/>
                  </a:lnTo>
                  <a:cubicBezTo>
                    <a:pt x="1269" y="2732"/>
                    <a:pt x="1168" y="2699"/>
                    <a:pt x="1135" y="2699"/>
                  </a:cubicBezTo>
                  <a:cubicBezTo>
                    <a:pt x="1114" y="2678"/>
                    <a:pt x="1091" y="2670"/>
                    <a:pt x="1063" y="2670"/>
                  </a:cubicBezTo>
                  <a:cubicBezTo>
                    <a:pt x="1003" y="2670"/>
                    <a:pt x="927" y="2709"/>
                    <a:pt x="835" y="2732"/>
                  </a:cubicBezTo>
                  <a:cubicBezTo>
                    <a:pt x="568" y="2866"/>
                    <a:pt x="435" y="3033"/>
                    <a:pt x="501" y="3199"/>
                  </a:cubicBezTo>
                  <a:cubicBezTo>
                    <a:pt x="568" y="3266"/>
                    <a:pt x="601" y="3366"/>
                    <a:pt x="668" y="3433"/>
                  </a:cubicBezTo>
                  <a:lnTo>
                    <a:pt x="735" y="3466"/>
                  </a:lnTo>
                  <a:lnTo>
                    <a:pt x="802" y="3566"/>
                  </a:lnTo>
                  <a:cubicBezTo>
                    <a:pt x="835" y="3600"/>
                    <a:pt x="935" y="3633"/>
                    <a:pt x="968" y="3700"/>
                  </a:cubicBezTo>
                  <a:lnTo>
                    <a:pt x="1235" y="3800"/>
                  </a:lnTo>
                  <a:cubicBezTo>
                    <a:pt x="1302" y="3866"/>
                    <a:pt x="1435" y="3900"/>
                    <a:pt x="1502" y="3900"/>
                  </a:cubicBezTo>
                  <a:cubicBezTo>
                    <a:pt x="1547" y="3911"/>
                    <a:pt x="1591" y="3915"/>
                    <a:pt x="1635" y="3915"/>
                  </a:cubicBezTo>
                  <a:cubicBezTo>
                    <a:pt x="1724" y="3915"/>
                    <a:pt x="1813" y="3900"/>
                    <a:pt x="1902" y="3900"/>
                  </a:cubicBezTo>
                  <a:cubicBezTo>
                    <a:pt x="2002" y="3866"/>
                    <a:pt x="2169" y="3800"/>
                    <a:pt x="2303" y="3766"/>
                  </a:cubicBezTo>
                  <a:cubicBezTo>
                    <a:pt x="2736" y="3633"/>
                    <a:pt x="2970" y="3399"/>
                    <a:pt x="3137" y="3066"/>
                  </a:cubicBezTo>
                  <a:cubicBezTo>
                    <a:pt x="3303" y="2732"/>
                    <a:pt x="3303" y="2399"/>
                    <a:pt x="3170" y="2065"/>
                  </a:cubicBezTo>
                  <a:cubicBezTo>
                    <a:pt x="3137" y="1932"/>
                    <a:pt x="3103" y="1865"/>
                    <a:pt x="2936" y="1765"/>
                  </a:cubicBezTo>
                  <a:cubicBezTo>
                    <a:pt x="2836" y="1698"/>
                    <a:pt x="2770" y="1631"/>
                    <a:pt x="2736" y="1598"/>
                  </a:cubicBezTo>
                  <a:cubicBezTo>
                    <a:pt x="2636" y="1565"/>
                    <a:pt x="2603" y="1565"/>
                    <a:pt x="2503" y="1531"/>
                  </a:cubicBezTo>
                  <a:cubicBezTo>
                    <a:pt x="2469" y="1465"/>
                    <a:pt x="2436" y="1465"/>
                    <a:pt x="2403" y="1465"/>
                  </a:cubicBezTo>
                  <a:lnTo>
                    <a:pt x="2336" y="1465"/>
                  </a:lnTo>
                  <a:lnTo>
                    <a:pt x="2336" y="1431"/>
                  </a:lnTo>
                  <a:lnTo>
                    <a:pt x="2403" y="1398"/>
                  </a:lnTo>
                  <a:cubicBezTo>
                    <a:pt x="2436" y="1398"/>
                    <a:pt x="2436" y="1365"/>
                    <a:pt x="2469" y="1298"/>
                  </a:cubicBezTo>
                  <a:cubicBezTo>
                    <a:pt x="2503" y="1265"/>
                    <a:pt x="2536" y="1198"/>
                    <a:pt x="2536" y="1131"/>
                  </a:cubicBezTo>
                  <a:lnTo>
                    <a:pt x="2536" y="931"/>
                  </a:lnTo>
                  <a:cubicBezTo>
                    <a:pt x="2536" y="864"/>
                    <a:pt x="2536" y="764"/>
                    <a:pt x="2503" y="697"/>
                  </a:cubicBezTo>
                  <a:cubicBezTo>
                    <a:pt x="2436" y="431"/>
                    <a:pt x="2236" y="230"/>
                    <a:pt x="1869" y="97"/>
                  </a:cubicBezTo>
                  <a:cubicBezTo>
                    <a:pt x="1743" y="34"/>
                    <a:pt x="1587" y="1"/>
                    <a:pt x="14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4"/>
            <p:cNvSpPr/>
            <p:nvPr/>
          </p:nvSpPr>
          <p:spPr>
            <a:xfrm rot="1230705">
              <a:off x="7508282" y="4009338"/>
              <a:ext cx="93981" cy="101532"/>
            </a:xfrm>
            <a:custGeom>
              <a:rect b="b" l="l" r="r" t="t"/>
              <a:pathLst>
                <a:path extrusionOk="0" h="3604" w="3336">
                  <a:moveTo>
                    <a:pt x="1868" y="1"/>
                  </a:moveTo>
                  <a:cubicBezTo>
                    <a:pt x="1801" y="34"/>
                    <a:pt x="1701" y="34"/>
                    <a:pt x="1635" y="101"/>
                  </a:cubicBezTo>
                  <a:lnTo>
                    <a:pt x="1368" y="201"/>
                  </a:lnTo>
                  <a:cubicBezTo>
                    <a:pt x="1334" y="301"/>
                    <a:pt x="1301" y="334"/>
                    <a:pt x="1301" y="368"/>
                  </a:cubicBezTo>
                  <a:lnTo>
                    <a:pt x="1301" y="501"/>
                  </a:lnTo>
                  <a:cubicBezTo>
                    <a:pt x="1301" y="534"/>
                    <a:pt x="1301" y="601"/>
                    <a:pt x="1334" y="668"/>
                  </a:cubicBezTo>
                  <a:lnTo>
                    <a:pt x="1868" y="1969"/>
                  </a:lnTo>
                  <a:lnTo>
                    <a:pt x="1101" y="2302"/>
                  </a:lnTo>
                  <a:lnTo>
                    <a:pt x="934" y="1001"/>
                  </a:lnTo>
                  <a:cubicBezTo>
                    <a:pt x="934" y="935"/>
                    <a:pt x="867" y="835"/>
                    <a:pt x="867" y="801"/>
                  </a:cubicBezTo>
                  <a:cubicBezTo>
                    <a:pt x="840" y="691"/>
                    <a:pt x="721" y="626"/>
                    <a:pt x="548" y="626"/>
                  </a:cubicBezTo>
                  <a:cubicBezTo>
                    <a:pt x="512" y="626"/>
                    <a:pt x="474" y="629"/>
                    <a:pt x="434" y="635"/>
                  </a:cubicBezTo>
                  <a:cubicBezTo>
                    <a:pt x="334" y="635"/>
                    <a:pt x="300" y="635"/>
                    <a:pt x="200" y="668"/>
                  </a:cubicBezTo>
                  <a:cubicBezTo>
                    <a:pt x="134" y="701"/>
                    <a:pt x="100" y="768"/>
                    <a:pt x="33" y="801"/>
                  </a:cubicBezTo>
                  <a:cubicBezTo>
                    <a:pt x="0" y="835"/>
                    <a:pt x="0" y="868"/>
                    <a:pt x="0" y="935"/>
                  </a:cubicBezTo>
                  <a:lnTo>
                    <a:pt x="0" y="1102"/>
                  </a:lnTo>
                  <a:lnTo>
                    <a:pt x="267" y="2836"/>
                  </a:lnTo>
                  <a:cubicBezTo>
                    <a:pt x="267" y="2869"/>
                    <a:pt x="267" y="2970"/>
                    <a:pt x="300" y="3003"/>
                  </a:cubicBezTo>
                  <a:cubicBezTo>
                    <a:pt x="300" y="3036"/>
                    <a:pt x="334" y="3103"/>
                    <a:pt x="334" y="3136"/>
                  </a:cubicBezTo>
                  <a:cubicBezTo>
                    <a:pt x="367" y="3136"/>
                    <a:pt x="367" y="3170"/>
                    <a:pt x="434" y="3203"/>
                  </a:cubicBezTo>
                  <a:cubicBezTo>
                    <a:pt x="434" y="3270"/>
                    <a:pt x="467" y="3303"/>
                    <a:pt x="500" y="3303"/>
                  </a:cubicBezTo>
                  <a:lnTo>
                    <a:pt x="667" y="3303"/>
                  </a:lnTo>
                  <a:cubicBezTo>
                    <a:pt x="701" y="3303"/>
                    <a:pt x="801" y="3303"/>
                    <a:pt x="867" y="3270"/>
                  </a:cubicBezTo>
                  <a:lnTo>
                    <a:pt x="2168" y="2703"/>
                  </a:lnTo>
                  <a:lnTo>
                    <a:pt x="2435" y="3303"/>
                  </a:lnTo>
                  <a:cubicBezTo>
                    <a:pt x="2435" y="3336"/>
                    <a:pt x="2469" y="3370"/>
                    <a:pt x="2469" y="3437"/>
                  </a:cubicBezTo>
                  <a:cubicBezTo>
                    <a:pt x="2502" y="3437"/>
                    <a:pt x="2502" y="3470"/>
                    <a:pt x="2535" y="3503"/>
                  </a:cubicBezTo>
                  <a:cubicBezTo>
                    <a:pt x="2535" y="3537"/>
                    <a:pt x="2569" y="3603"/>
                    <a:pt x="2635" y="3603"/>
                  </a:cubicBezTo>
                  <a:lnTo>
                    <a:pt x="2802" y="3603"/>
                  </a:lnTo>
                  <a:cubicBezTo>
                    <a:pt x="2835" y="3603"/>
                    <a:pt x="2936" y="3603"/>
                    <a:pt x="3002" y="3537"/>
                  </a:cubicBezTo>
                  <a:cubicBezTo>
                    <a:pt x="3136" y="3503"/>
                    <a:pt x="3202" y="3470"/>
                    <a:pt x="3236" y="3437"/>
                  </a:cubicBezTo>
                  <a:cubicBezTo>
                    <a:pt x="3302" y="3370"/>
                    <a:pt x="3336" y="3303"/>
                    <a:pt x="3336" y="3270"/>
                  </a:cubicBezTo>
                  <a:lnTo>
                    <a:pt x="3336" y="3136"/>
                  </a:lnTo>
                  <a:cubicBezTo>
                    <a:pt x="3336" y="3103"/>
                    <a:pt x="3336" y="3036"/>
                    <a:pt x="3302" y="2970"/>
                  </a:cubicBezTo>
                  <a:lnTo>
                    <a:pt x="2202" y="334"/>
                  </a:lnTo>
                  <a:cubicBezTo>
                    <a:pt x="2168" y="268"/>
                    <a:pt x="2135" y="201"/>
                    <a:pt x="2135" y="168"/>
                  </a:cubicBezTo>
                  <a:cubicBezTo>
                    <a:pt x="2135" y="134"/>
                    <a:pt x="2102" y="101"/>
                    <a:pt x="2035" y="34"/>
                  </a:cubicBezTo>
                  <a:cubicBezTo>
                    <a:pt x="2002" y="1"/>
                    <a:pt x="1968" y="1"/>
                    <a:pt x="18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4"/>
            <p:cNvSpPr/>
            <p:nvPr/>
          </p:nvSpPr>
          <p:spPr>
            <a:xfrm rot="1230705">
              <a:off x="7358862" y="4136683"/>
              <a:ext cx="84600" cy="112800"/>
            </a:xfrm>
            <a:custGeom>
              <a:rect b="b" l="l" r="r" t="t"/>
              <a:pathLst>
                <a:path extrusionOk="0" h="4004" w="3003">
                  <a:moveTo>
                    <a:pt x="1602" y="0"/>
                  </a:moveTo>
                  <a:cubicBezTo>
                    <a:pt x="1569" y="0"/>
                    <a:pt x="1502" y="0"/>
                    <a:pt x="1435" y="34"/>
                  </a:cubicBezTo>
                  <a:cubicBezTo>
                    <a:pt x="1302" y="67"/>
                    <a:pt x="1168" y="134"/>
                    <a:pt x="968" y="201"/>
                  </a:cubicBezTo>
                  <a:cubicBezTo>
                    <a:pt x="801" y="301"/>
                    <a:pt x="635" y="367"/>
                    <a:pt x="468" y="401"/>
                  </a:cubicBezTo>
                  <a:cubicBezTo>
                    <a:pt x="334" y="467"/>
                    <a:pt x="268" y="501"/>
                    <a:pt x="268" y="501"/>
                  </a:cubicBezTo>
                  <a:cubicBezTo>
                    <a:pt x="168" y="534"/>
                    <a:pt x="134" y="568"/>
                    <a:pt x="101" y="634"/>
                  </a:cubicBezTo>
                  <a:cubicBezTo>
                    <a:pt x="67" y="701"/>
                    <a:pt x="1" y="734"/>
                    <a:pt x="1" y="801"/>
                  </a:cubicBezTo>
                  <a:lnTo>
                    <a:pt x="1" y="968"/>
                  </a:lnTo>
                  <a:lnTo>
                    <a:pt x="1" y="1068"/>
                  </a:lnTo>
                  <a:lnTo>
                    <a:pt x="1" y="1135"/>
                  </a:lnTo>
                  <a:cubicBezTo>
                    <a:pt x="101" y="1401"/>
                    <a:pt x="234" y="1902"/>
                    <a:pt x="401" y="2536"/>
                  </a:cubicBezTo>
                  <a:cubicBezTo>
                    <a:pt x="434" y="2569"/>
                    <a:pt x="434" y="2636"/>
                    <a:pt x="434" y="2636"/>
                  </a:cubicBezTo>
                  <a:cubicBezTo>
                    <a:pt x="434" y="2669"/>
                    <a:pt x="468" y="2669"/>
                    <a:pt x="501" y="2702"/>
                  </a:cubicBezTo>
                  <a:cubicBezTo>
                    <a:pt x="601" y="2702"/>
                    <a:pt x="668" y="2736"/>
                    <a:pt x="801" y="2736"/>
                  </a:cubicBezTo>
                  <a:cubicBezTo>
                    <a:pt x="935" y="2736"/>
                    <a:pt x="1068" y="2736"/>
                    <a:pt x="1135" y="2702"/>
                  </a:cubicBezTo>
                  <a:cubicBezTo>
                    <a:pt x="1235" y="2669"/>
                    <a:pt x="1302" y="2636"/>
                    <a:pt x="1335" y="2502"/>
                  </a:cubicBezTo>
                  <a:cubicBezTo>
                    <a:pt x="1402" y="2402"/>
                    <a:pt x="1468" y="2369"/>
                    <a:pt x="1569" y="2335"/>
                  </a:cubicBezTo>
                  <a:cubicBezTo>
                    <a:pt x="1602" y="2319"/>
                    <a:pt x="1652" y="2310"/>
                    <a:pt x="1702" y="2310"/>
                  </a:cubicBezTo>
                  <a:cubicBezTo>
                    <a:pt x="1752" y="2310"/>
                    <a:pt x="1802" y="2319"/>
                    <a:pt x="1835" y="2335"/>
                  </a:cubicBezTo>
                  <a:cubicBezTo>
                    <a:pt x="1935" y="2369"/>
                    <a:pt x="2002" y="2402"/>
                    <a:pt x="2069" y="2536"/>
                  </a:cubicBezTo>
                  <a:cubicBezTo>
                    <a:pt x="2102" y="2669"/>
                    <a:pt x="2102" y="2736"/>
                    <a:pt x="2069" y="2836"/>
                  </a:cubicBezTo>
                  <a:cubicBezTo>
                    <a:pt x="2002" y="2903"/>
                    <a:pt x="1935" y="3003"/>
                    <a:pt x="1802" y="3036"/>
                  </a:cubicBezTo>
                  <a:cubicBezTo>
                    <a:pt x="1710" y="3091"/>
                    <a:pt x="1629" y="3116"/>
                    <a:pt x="1562" y="3116"/>
                  </a:cubicBezTo>
                  <a:cubicBezTo>
                    <a:pt x="1509" y="3116"/>
                    <a:pt x="1465" y="3099"/>
                    <a:pt x="1435" y="3069"/>
                  </a:cubicBezTo>
                  <a:cubicBezTo>
                    <a:pt x="1337" y="3030"/>
                    <a:pt x="1251" y="3014"/>
                    <a:pt x="1183" y="3014"/>
                  </a:cubicBezTo>
                  <a:cubicBezTo>
                    <a:pt x="1135" y="3014"/>
                    <a:pt x="1096" y="3022"/>
                    <a:pt x="1068" y="3036"/>
                  </a:cubicBezTo>
                  <a:cubicBezTo>
                    <a:pt x="968" y="3069"/>
                    <a:pt x="901" y="3203"/>
                    <a:pt x="835" y="3336"/>
                  </a:cubicBezTo>
                  <a:cubicBezTo>
                    <a:pt x="768" y="3503"/>
                    <a:pt x="768" y="3636"/>
                    <a:pt x="801" y="3703"/>
                  </a:cubicBezTo>
                  <a:cubicBezTo>
                    <a:pt x="835" y="3803"/>
                    <a:pt x="935" y="3870"/>
                    <a:pt x="1102" y="3903"/>
                  </a:cubicBezTo>
                  <a:lnTo>
                    <a:pt x="1135" y="3903"/>
                  </a:lnTo>
                  <a:cubicBezTo>
                    <a:pt x="1168" y="3903"/>
                    <a:pt x="1235" y="3970"/>
                    <a:pt x="1302" y="3970"/>
                  </a:cubicBezTo>
                  <a:cubicBezTo>
                    <a:pt x="1402" y="4003"/>
                    <a:pt x="1468" y="4003"/>
                    <a:pt x="1569" y="4003"/>
                  </a:cubicBezTo>
                  <a:cubicBezTo>
                    <a:pt x="1635" y="4003"/>
                    <a:pt x="1702" y="3970"/>
                    <a:pt x="1835" y="3970"/>
                  </a:cubicBezTo>
                  <a:cubicBezTo>
                    <a:pt x="1935" y="3970"/>
                    <a:pt x="2069" y="3903"/>
                    <a:pt x="2169" y="3870"/>
                  </a:cubicBezTo>
                  <a:cubicBezTo>
                    <a:pt x="2503" y="3736"/>
                    <a:pt x="2769" y="3503"/>
                    <a:pt x="2903" y="3169"/>
                  </a:cubicBezTo>
                  <a:cubicBezTo>
                    <a:pt x="3003" y="2836"/>
                    <a:pt x="3003" y="2502"/>
                    <a:pt x="2903" y="2169"/>
                  </a:cubicBezTo>
                  <a:cubicBezTo>
                    <a:pt x="2769" y="1835"/>
                    <a:pt x="2503" y="1635"/>
                    <a:pt x="2169" y="1535"/>
                  </a:cubicBezTo>
                  <a:cubicBezTo>
                    <a:pt x="2002" y="1468"/>
                    <a:pt x="1835" y="1435"/>
                    <a:pt x="1677" y="1435"/>
                  </a:cubicBezTo>
                  <a:cubicBezTo>
                    <a:pt x="1518" y="1435"/>
                    <a:pt x="1368" y="1468"/>
                    <a:pt x="1235" y="1535"/>
                  </a:cubicBezTo>
                  <a:cubicBezTo>
                    <a:pt x="1135" y="1568"/>
                    <a:pt x="1102" y="1635"/>
                    <a:pt x="1068" y="1635"/>
                  </a:cubicBezTo>
                  <a:cubicBezTo>
                    <a:pt x="1001" y="1401"/>
                    <a:pt x="968" y="1301"/>
                    <a:pt x="968" y="1235"/>
                  </a:cubicBezTo>
                  <a:lnTo>
                    <a:pt x="1802" y="901"/>
                  </a:lnTo>
                  <a:cubicBezTo>
                    <a:pt x="1902" y="868"/>
                    <a:pt x="1935" y="834"/>
                    <a:pt x="1969" y="834"/>
                  </a:cubicBezTo>
                  <a:lnTo>
                    <a:pt x="2069" y="734"/>
                  </a:lnTo>
                  <a:cubicBezTo>
                    <a:pt x="2102" y="701"/>
                    <a:pt x="2102" y="668"/>
                    <a:pt x="2102" y="568"/>
                  </a:cubicBezTo>
                  <a:cubicBezTo>
                    <a:pt x="2069" y="501"/>
                    <a:pt x="2069" y="401"/>
                    <a:pt x="2002" y="334"/>
                  </a:cubicBezTo>
                  <a:cubicBezTo>
                    <a:pt x="1969" y="201"/>
                    <a:pt x="1935" y="134"/>
                    <a:pt x="1902" y="67"/>
                  </a:cubicBezTo>
                  <a:cubicBezTo>
                    <a:pt x="1835" y="34"/>
                    <a:pt x="1769" y="0"/>
                    <a:pt x="17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4"/>
            <p:cNvSpPr/>
            <p:nvPr/>
          </p:nvSpPr>
          <p:spPr>
            <a:xfrm rot="1230705">
              <a:off x="6977712" y="4104536"/>
              <a:ext cx="78966" cy="116547"/>
            </a:xfrm>
            <a:custGeom>
              <a:rect b="b" l="l" r="r" t="t"/>
              <a:pathLst>
                <a:path extrusionOk="0" h="4137" w="2803">
                  <a:moveTo>
                    <a:pt x="2335" y="0"/>
                  </a:moveTo>
                  <a:cubicBezTo>
                    <a:pt x="2302" y="0"/>
                    <a:pt x="2202" y="0"/>
                    <a:pt x="2135" y="33"/>
                  </a:cubicBezTo>
                  <a:lnTo>
                    <a:pt x="300" y="834"/>
                  </a:lnTo>
                  <a:cubicBezTo>
                    <a:pt x="200" y="867"/>
                    <a:pt x="167" y="867"/>
                    <a:pt x="134" y="934"/>
                  </a:cubicBezTo>
                  <a:lnTo>
                    <a:pt x="33" y="1001"/>
                  </a:lnTo>
                  <a:cubicBezTo>
                    <a:pt x="0" y="1034"/>
                    <a:pt x="0" y="1101"/>
                    <a:pt x="0" y="1168"/>
                  </a:cubicBezTo>
                  <a:cubicBezTo>
                    <a:pt x="0" y="1268"/>
                    <a:pt x="33" y="1334"/>
                    <a:pt x="67" y="1434"/>
                  </a:cubicBezTo>
                  <a:cubicBezTo>
                    <a:pt x="134" y="1501"/>
                    <a:pt x="167" y="1601"/>
                    <a:pt x="200" y="1635"/>
                  </a:cubicBezTo>
                  <a:cubicBezTo>
                    <a:pt x="234" y="1668"/>
                    <a:pt x="334" y="1701"/>
                    <a:pt x="367" y="1701"/>
                  </a:cubicBezTo>
                  <a:lnTo>
                    <a:pt x="500" y="1701"/>
                  </a:lnTo>
                  <a:cubicBezTo>
                    <a:pt x="534" y="1701"/>
                    <a:pt x="567" y="1701"/>
                    <a:pt x="667" y="1668"/>
                  </a:cubicBezTo>
                  <a:lnTo>
                    <a:pt x="1735" y="1201"/>
                  </a:lnTo>
                  <a:cubicBezTo>
                    <a:pt x="1801" y="1268"/>
                    <a:pt x="1801" y="1334"/>
                    <a:pt x="1735" y="1468"/>
                  </a:cubicBezTo>
                  <a:cubicBezTo>
                    <a:pt x="1735" y="1601"/>
                    <a:pt x="1701" y="1768"/>
                    <a:pt x="1668" y="1935"/>
                  </a:cubicBezTo>
                  <a:cubicBezTo>
                    <a:pt x="1635" y="2102"/>
                    <a:pt x="1635" y="2302"/>
                    <a:pt x="1568" y="2502"/>
                  </a:cubicBezTo>
                  <a:lnTo>
                    <a:pt x="1568" y="3169"/>
                  </a:lnTo>
                  <a:cubicBezTo>
                    <a:pt x="1635" y="3436"/>
                    <a:pt x="1668" y="3636"/>
                    <a:pt x="1735" y="3836"/>
                  </a:cubicBezTo>
                  <a:cubicBezTo>
                    <a:pt x="1801" y="3936"/>
                    <a:pt x="1835" y="3970"/>
                    <a:pt x="1835" y="4003"/>
                  </a:cubicBezTo>
                  <a:cubicBezTo>
                    <a:pt x="1835" y="4036"/>
                    <a:pt x="1868" y="4036"/>
                    <a:pt x="1901" y="4103"/>
                  </a:cubicBezTo>
                  <a:cubicBezTo>
                    <a:pt x="1968" y="4136"/>
                    <a:pt x="2002" y="4136"/>
                    <a:pt x="2068" y="4136"/>
                  </a:cubicBezTo>
                  <a:cubicBezTo>
                    <a:pt x="2168" y="4136"/>
                    <a:pt x="2235" y="4103"/>
                    <a:pt x="2335" y="4036"/>
                  </a:cubicBezTo>
                  <a:cubicBezTo>
                    <a:pt x="2469" y="4003"/>
                    <a:pt x="2535" y="3970"/>
                    <a:pt x="2569" y="3936"/>
                  </a:cubicBezTo>
                  <a:cubicBezTo>
                    <a:pt x="2635" y="3870"/>
                    <a:pt x="2669" y="3836"/>
                    <a:pt x="2669" y="3803"/>
                  </a:cubicBezTo>
                  <a:lnTo>
                    <a:pt x="2669" y="3669"/>
                  </a:lnTo>
                  <a:cubicBezTo>
                    <a:pt x="2669" y="3636"/>
                    <a:pt x="2669" y="3569"/>
                    <a:pt x="2635" y="3503"/>
                  </a:cubicBezTo>
                  <a:cubicBezTo>
                    <a:pt x="2569" y="3336"/>
                    <a:pt x="2535" y="3136"/>
                    <a:pt x="2535" y="2902"/>
                  </a:cubicBezTo>
                  <a:cubicBezTo>
                    <a:pt x="2535" y="2669"/>
                    <a:pt x="2535" y="2469"/>
                    <a:pt x="2569" y="2202"/>
                  </a:cubicBezTo>
                  <a:cubicBezTo>
                    <a:pt x="2635" y="1968"/>
                    <a:pt x="2669" y="1768"/>
                    <a:pt x="2702" y="1501"/>
                  </a:cubicBezTo>
                  <a:cubicBezTo>
                    <a:pt x="2735" y="1301"/>
                    <a:pt x="2802" y="1034"/>
                    <a:pt x="2802" y="834"/>
                  </a:cubicBezTo>
                  <a:cubicBezTo>
                    <a:pt x="2802" y="634"/>
                    <a:pt x="2735" y="434"/>
                    <a:pt x="2702" y="300"/>
                  </a:cubicBezTo>
                  <a:cubicBezTo>
                    <a:pt x="2702" y="234"/>
                    <a:pt x="2669" y="200"/>
                    <a:pt x="2669" y="167"/>
                  </a:cubicBezTo>
                  <a:cubicBezTo>
                    <a:pt x="2635" y="167"/>
                    <a:pt x="2635" y="134"/>
                    <a:pt x="2569" y="100"/>
                  </a:cubicBezTo>
                  <a:cubicBezTo>
                    <a:pt x="2569" y="33"/>
                    <a:pt x="2535" y="0"/>
                    <a:pt x="2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4"/>
            <p:cNvSpPr/>
            <p:nvPr/>
          </p:nvSpPr>
          <p:spPr>
            <a:xfrm rot="1230705">
              <a:off x="6840485" y="3996964"/>
              <a:ext cx="91164" cy="107391"/>
            </a:xfrm>
            <a:custGeom>
              <a:rect b="b" l="l" r="r" t="t"/>
              <a:pathLst>
                <a:path extrusionOk="0" h="3812" w="3236">
                  <a:moveTo>
                    <a:pt x="1273" y="879"/>
                  </a:moveTo>
                  <a:cubicBezTo>
                    <a:pt x="1329" y="879"/>
                    <a:pt x="1376" y="895"/>
                    <a:pt x="1435" y="934"/>
                  </a:cubicBezTo>
                  <a:cubicBezTo>
                    <a:pt x="1501" y="934"/>
                    <a:pt x="1568" y="968"/>
                    <a:pt x="1601" y="1068"/>
                  </a:cubicBezTo>
                  <a:cubicBezTo>
                    <a:pt x="1635" y="1101"/>
                    <a:pt x="1635" y="1201"/>
                    <a:pt x="1601" y="1268"/>
                  </a:cubicBezTo>
                  <a:cubicBezTo>
                    <a:pt x="1568" y="1368"/>
                    <a:pt x="1468" y="1401"/>
                    <a:pt x="1401" y="1435"/>
                  </a:cubicBezTo>
                  <a:cubicBezTo>
                    <a:pt x="1334" y="1451"/>
                    <a:pt x="1276" y="1460"/>
                    <a:pt x="1226" y="1460"/>
                  </a:cubicBezTo>
                  <a:cubicBezTo>
                    <a:pt x="1176" y="1460"/>
                    <a:pt x="1134" y="1451"/>
                    <a:pt x="1101" y="1435"/>
                  </a:cubicBezTo>
                  <a:cubicBezTo>
                    <a:pt x="1001" y="1401"/>
                    <a:pt x="968" y="1368"/>
                    <a:pt x="934" y="1268"/>
                  </a:cubicBezTo>
                  <a:cubicBezTo>
                    <a:pt x="901" y="1201"/>
                    <a:pt x="901" y="1135"/>
                    <a:pt x="934" y="1068"/>
                  </a:cubicBezTo>
                  <a:cubicBezTo>
                    <a:pt x="968" y="968"/>
                    <a:pt x="1001" y="934"/>
                    <a:pt x="1134" y="901"/>
                  </a:cubicBezTo>
                  <a:cubicBezTo>
                    <a:pt x="1190" y="887"/>
                    <a:pt x="1233" y="879"/>
                    <a:pt x="1273" y="879"/>
                  </a:cubicBezTo>
                  <a:close/>
                  <a:moveTo>
                    <a:pt x="1893" y="2152"/>
                  </a:moveTo>
                  <a:cubicBezTo>
                    <a:pt x="1960" y="2152"/>
                    <a:pt x="2018" y="2169"/>
                    <a:pt x="2068" y="2202"/>
                  </a:cubicBezTo>
                  <a:cubicBezTo>
                    <a:pt x="2168" y="2235"/>
                    <a:pt x="2235" y="2302"/>
                    <a:pt x="2268" y="2402"/>
                  </a:cubicBezTo>
                  <a:cubicBezTo>
                    <a:pt x="2302" y="2469"/>
                    <a:pt x="2302" y="2569"/>
                    <a:pt x="2268" y="2702"/>
                  </a:cubicBezTo>
                  <a:cubicBezTo>
                    <a:pt x="2235" y="2802"/>
                    <a:pt x="2135" y="2902"/>
                    <a:pt x="2002" y="2936"/>
                  </a:cubicBezTo>
                  <a:cubicBezTo>
                    <a:pt x="1918" y="2952"/>
                    <a:pt x="1851" y="2961"/>
                    <a:pt x="1793" y="2961"/>
                  </a:cubicBezTo>
                  <a:cubicBezTo>
                    <a:pt x="1735" y="2961"/>
                    <a:pt x="1685" y="2952"/>
                    <a:pt x="1635" y="2936"/>
                  </a:cubicBezTo>
                  <a:cubicBezTo>
                    <a:pt x="1501" y="2902"/>
                    <a:pt x="1435" y="2802"/>
                    <a:pt x="1435" y="2736"/>
                  </a:cubicBezTo>
                  <a:cubicBezTo>
                    <a:pt x="1401" y="2636"/>
                    <a:pt x="1401" y="2569"/>
                    <a:pt x="1435" y="2435"/>
                  </a:cubicBezTo>
                  <a:cubicBezTo>
                    <a:pt x="1468" y="2302"/>
                    <a:pt x="1568" y="2235"/>
                    <a:pt x="1668" y="2202"/>
                  </a:cubicBezTo>
                  <a:cubicBezTo>
                    <a:pt x="1751" y="2169"/>
                    <a:pt x="1826" y="2152"/>
                    <a:pt x="1893" y="2152"/>
                  </a:cubicBezTo>
                  <a:close/>
                  <a:moveTo>
                    <a:pt x="1339" y="0"/>
                  </a:moveTo>
                  <a:cubicBezTo>
                    <a:pt x="1184" y="0"/>
                    <a:pt x="1034" y="34"/>
                    <a:pt x="901" y="100"/>
                  </a:cubicBezTo>
                  <a:cubicBezTo>
                    <a:pt x="567" y="234"/>
                    <a:pt x="334" y="434"/>
                    <a:pt x="167" y="734"/>
                  </a:cubicBezTo>
                  <a:cubicBezTo>
                    <a:pt x="0" y="1034"/>
                    <a:pt x="0" y="1368"/>
                    <a:pt x="134" y="1635"/>
                  </a:cubicBezTo>
                  <a:cubicBezTo>
                    <a:pt x="167" y="1768"/>
                    <a:pt x="267" y="1868"/>
                    <a:pt x="334" y="1935"/>
                  </a:cubicBezTo>
                  <a:cubicBezTo>
                    <a:pt x="434" y="2035"/>
                    <a:pt x="501" y="2102"/>
                    <a:pt x="567" y="2102"/>
                  </a:cubicBezTo>
                  <a:cubicBezTo>
                    <a:pt x="601" y="2102"/>
                    <a:pt x="634" y="2135"/>
                    <a:pt x="667" y="2135"/>
                  </a:cubicBezTo>
                  <a:lnTo>
                    <a:pt x="601" y="2269"/>
                  </a:lnTo>
                  <a:cubicBezTo>
                    <a:pt x="567" y="2369"/>
                    <a:pt x="501" y="2435"/>
                    <a:pt x="501" y="2602"/>
                  </a:cubicBezTo>
                  <a:cubicBezTo>
                    <a:pt x="467" y="2736"/>
                    <a:pt x="501" y="2902"/>
                    <a:pt x="567" y="3036"/>
                  </a:cubicBezTo>
                  <a:cubicBezTo>
                    <a:pt x="734" y="3403"/>
                    <a:pt x="968" y="3603"/>
                    <a:pt x="1301" y="3736"/>
                  </a:cubicBezTo>
                  <a:cubicBezTo>
                    <a:pt x="1448" y="3790"/>
                    <a:pt x="1589" y="3811"/>
                    <a:pt x="1728" y="3811"/>
                  </a:cubicBezTo>
                  <a:cubicBezTo>
                    <a:pt x="1935" y="3811"/>
                    <a:pt x="2135" y="3763"/>
                    <a:pt x="2335" y="3703"/>
                  </a:cubicBezTo>
                  <a:cubicBezTo>
                    <a:pt x="2635" y="3570"/>
                    <a:pt x="2902" y="3369"/>
                    <a:pt x="3069" y="3036"/>
                  </a:cubicBezTo>
                  <a:cubicBezTo>
                    <a:pt x="3236" y="2736"/>
                    <a:pt x="3236" y="2402"/>
                    <a:pt x="3102" y="2035"/>
                  </a:cubicBezTo>
                  <a:cubicBezTo>
                    <a:pt x="3002" y="1902"/>
                    <a:pt x="2936" y="1768"/>
                    <a:pt x="2902" y="1768"/>
                  </a:cubicBezTo>
                  <a:cubicBezTo>
                    <a:pt x="2769" y="1635"/>
                    <a:pt x="2635" y="1602"/>
                    <a:pt x="2602" y="1568"/>
                  </a:cubicBezTo>
                  <a:cubicBezTo>
                    <a:pt x="2502" y="1568"/>
                    <a:pt x="2469" y="1535"/>
                    <a:pt x="2435" y="1535"/>
                  </a:cubicBezTo>
                  <a:lnTo>
                    <a:pt x="2469" y="1401"/>
                  </a:lnTo>
                  <a:cubicBezTo>
                    <a:pt x="2469" y="1301"/>
                    <a:pt x="2502" y="1235"/>
                    <a:pt x="2502" y="1101"/>
                  </a:cubicBezTo>
                  <a:cubicBezTo>
                    <a:pt x="2502" y="968"/>
                    <a:pt x="2502" y="834"/>
                    <a:pt x="2469" y="768"/>
                  </a:cubicBezTo>
                  <a:cubicBezTo>
                    <a:pt x="2335" y="434"/>
                    <a:pt x="2135" y="234"/>
                    <a:pt x="1801" y="100"/>
                  </a:cubicBezTo>
                  <a:cubicBezTo>
                    <a:pt x="1651" y="34"/>
                    <a:pt x="1493" y="0"/>
                    <a:pt x="13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4"/>
            <p:cNvSpPr/>
            <p:nvPr/>
          </p:nvSpPr>
          <p:spPr>
            <a:xfrm rot="1230705">
              <a:off x="6773345" y="3815590"/>
              <a:ext cx="84600" cy="114434"/>
            </a:xfrm>
            <a:custGeom>
              <a:rect b="b" l="l" r="r" t="t"/>
              <a:pathLst>
                <a:path extrusionOk="0" h="4062" w="3003">
                  <a:moveTo>
                    <a:pt x="1368" y="859"/>
                  </a:moveTo>
                  <a:cubicBezTo>
                    <a:pt x="1435" y="859"/>
                    <a:pt x="1502" y="859"/>
                    <a:pt x="1535" y="893"/>
                  </a:cubicBezTo>
                  <a:lnTo>
                    <a:pt x="1602" y="959"/>
                  </a:lnTo>
                  <a:cubicBezTo>
                    <a:pt x="1602" y="1026"/>
                    <a:pt x="1669" y="1059"/>
                    <a:pt x="1669" y="1093"/>
                  </a:cubicBezTo>
                  <a:cubicBezTo>
                    <a:pt x="1702" y="1193"/>
                    <a:pt x="1702" y="1260"/>
                    <a:pt x="1669" y="1360"/>
                  </a:cubicBezTo>
                  <a:cubicBezTo>
                    <a:pt x="1602" y="1426"/>
                    <a:pt x="1535" y="1526"/>
                    <a:pt x="1402" y="1560"/>
                  </a:cubicBezTo>
                  <a:cubicBezTo>
                    <a:pt x="1335" y="1576"/>
                    <a:pt x="1285" y="1585"/>
                    <a:pt x="1239" y="1585"/>
                  </a:cubicBezTo>
                  <a:cubicBezTo>
                    <a:pt x="1193" y="1585"/>
                    <a:pt x="1151" y="1576"/>
                    <a:pt x="1101" y="1560"/>
                  </a:cubicBezTo>
                  <a:cubicBezTo>
                    <a:pt x="1035" y="1526"/>
                    <a:pt x="1001" y="1460"/>
                    <a:pt x="935" y="1393"/>
                  </a:cubicBezTo>
                  <a:cubicBezTo>
                    <a:pt x="868" y="1193"/>
                    <a:pt x="935" y="993"/>
                    <a:pt x="1202" y="926"/>
                  </a:cubicBezTo>
                  <a:cubicBezTo>
                    <a:pt x="1235" y="893"/>
                    <a:pt x="1335" y="859"/>
                    <a:pt x="1368" y="859"/>
                  </a:cubicBezTo>
                  <a:close/>
                  <a:moveTo>
                    <a:pt x="1410" y="0"/>
                  </a:moveTo>
                  <a:cubicBezTo>
                    <a:pt x="1227" y="0"/>
                    <a:pt x="1035" y="42"/>
                    <a:pt x="835" y="125"/>
                  </a:cubicBezTo>
                  <a:cubicBezTo>
                    <a:pt x="501" y="259"/>
                    <a:pt x="234" y="459"/>
                    <a:pt x="101" y="793"/>
                  </a:cubicBezTo>
                  <a:cubicBezTo>
                    <a:pt x="1" y="1126"/>
                    <a:pt x="1" y="1426"/>
                    <a:pt x="101" y="1760"/>
                  </a:cubicBezTo>
                  <a:cubicBezTo>
                    <a:pt x="234" y="2027"/>
                    <a:pt x="434" y="2227"/>
                    <a:pt x="735" y="2294"/>
                  </a:cubicBezTo>
                  <a:cubicBezTo>
                    <a:pt x="901" y="2360"/>
                    <a:pt x="1060" y="2394"/>
                    <a:pt x="1218" y="2394"/>
                  </a:cubicBezTo>
                  <a:cubicBezTo>
                    <a:pt x="1377" y="2394"/>
                    <a:pt x="1535" y="2360"/>
                    <a:pt x="1702" y="2294"/>
                  </a:cubicBezTo>
                  <a:cubicBezTo>
                    <a:pt x="1835" y="2227"/>
                    <a:pt x="1935" y="2194"/>
                    <a:pt x="2035" y="2060"/>
                  </a:cubicBezTo>
                  <a:lnTo>
                    <a:pt x="2035" y="2127"/>
                  </a:lnTo>
                  <a:cubicBezTo>
                    <a:pt x="2035" y="2194"/>
                    <a:pt x="2002" y="2260"/>
                    <a:pt x="2002" y="2360"/>
                  </a:cubicBezTo>
                  <a:cubicBezTo>
                    <a:pt x="2002" y="2427"/>
                    <a:pt x="1935" y="2527"/>
                    <a:pt x="1902" y="2594"/>
                  </a:cubicBezTo>
                  <a:cubicBezTo>
                    <a:pt x="1869" y="2661"/>
                    <a:pt x="1835" y="2794"/>
                    <a:pt x="1702" y="2894"/>
                  </a:cubicBezTo>
                  <a:cubicBezTo>
                    <a:pt x="1602" y="2994"/>
                    <a:pt x="1502" y="3094"/>
                    <a:pt x="1335" y="3128"/>
                  </a:cubicBezTo>
                  <a:cubicBezTo>
                    <a:pt x="1268" y="3128"/>
                    <a:pt x="1235" y="3161"/>
                    <a:pt x="1202" y="3161"/>
                  </a:cubicBezTo>
                  <a:cubicBezTo>
                    <a:pt x="1202" y="3228"/>
                    <a:pt x="1168" y="3228"/>
                    <a:pt x="1101" y="3261"/>
                  </a:cubicBezTo>
                  <a:cubicBezTo>
                    <a:pt x="1068" y="3294"/>
                    <a:pt x="1035" y="3328"/>
                    <a:pt x="1035" y="3394"/>
                  </a:cubicBezTo>
                  <a:lnTo>
                    <a:pt x="1035" y="3561"/>
                  </a:lnTo>
                  <a:cubicBezTo>
                    <a:pt x="1035" y="3595"/>
                    <a:pt x="1035" y="3695"/>
                    <a:pt x="1068" y="3761"/>
                  </a:cubicBezTo>
                  <a:cubicBezTo>
                    <a:pt x="1101" y="3828"/>
                    <a:pt x="1168" y="3928"/>
                    <a:pt x="1202" y="3962"/>
                  </a:cubicBezTo>
                  <a:cubicBezTo>
                    <a:pt x="1235" y="3995"/>
                    <a:pt x="1268" y="4062"/>
                    <a:pt x="1335" y="4062"/>
                  </a:cubicBezTo>
                  <a:lnTo>
                    <a:pt x="1435" y="4062"/>
                  </a:lnTo>
                  <a:cubicBezTo>
                    <a:pt x="1502" y="4062"/>
                    <a:pt x="1535" y="4062"/>
                    <a:pt x="1602" y="3995"/>
                  </a:cubicBezTo>
                  <a:lnTo>
                    <a:pt x="1669" y="3995"/>
                  </a:lnTo>
                  <a:cubicBezTo>
                    <a:pt x="2236" y="3761"/>
                    <a:pt x="2669" y="3328"/>
                    <a:pt x="2836" y="2794"/>
                  </a:cubicBezTo>
                  <a:cubicBezTo>
                    <a:pt x="3003" y="2260"/>
                    <a:pt x="2936" y="1660"/>
                    <a:pt x="2703" y="1059"/>
                  </a:cubicBezTo>
                  <a:cubicBezTo>
                    <a:pt x="2536" y="626"/>
                    <a:pt x="2269" y="292"/>
                    <a:pt x="1935" y="125"/>
                  </a:cubicBezTo>
                  <a:cubicBezTo>
                    <a:pt x="1769" y="42"/>
                    <a:pt x="1593" y="0"/>
                    <a:pt x="1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4"/>
            <p:cNvSpPr/>
            <p:nvPr/>
          </p:nvSpPr>
          <p:spPr>
            <a:xfrm rot="1230705">
              <a:off x="7173108" y="4178315"/>
              <a:ext cx="83642" cy="110659"/>
            </a:xfrm>
            <a:custGeom>
              <a:rect b="b" l="l" r="r" t="t"/>
              <a:pathLst>
                <a:path extrusionOk="0" h="3928" w="2969">
                  <a:moveTo>
                    <a:pt x="1747" y="2343"/>
                  </a:moveTo>
                  <a:cubicBezTo>
                    <a:pt x="1793" y="2343"/>
                    <a:pt x="1835" y="2352"/>
                    <a:pt x="1868" y="2368"/>
                  </a:cubicBezTo>
                  <a:cubicBezTo>
                    <a:pt x="1968" y="2435"/>
                    <a:pt x="2001" y="2469"/>
                    <a:pt x="2068" y="2535"/>
                  </a:cubicBezTo>
                  <a:cubicBezTo>
                    <a:pt x="2135" y="2769"/>
                    <a:pt x="2068" y="2936"/>
                    <a:pt x="1801" y="3002"/>
                  </a:cubicBezTo>
                  <a:cubicBezTo>
                    <a:pt x="1735" y="3036"/>
                    <a:pt x="1635" y="3036"/>
                    <a:pt x="1601" y="3069"/>
                  </a:cubicBezTo>
                  <a:cubicBezTo>
                    <a:pt x="1534" y="3069"/>
                    <a:pt x="1501" y="3069"/>
                    <a:pt x="1468" y="3036"/>
                  </a:cubicBezTo>
                  <a:lnTo>
                    <a:pt x="1401" y="2969"/>
                  </a:lnTo>
                  <a:cubicBezTo>
                    <a:pt x="1401" y="2902"/>
                    <a:pt x="1334" y="2869"/>
                    <a:pt x="1334" y="2835"/>
                  </a:cubicBezTo>
                  <a:cubicBezTo>
                    <a:pt x="1301" y="2769"/>
                    <a:pt x="1301" y="2669"/>
                    <a:pt x="1334" y="2602"/>
                  </a:cubicBezTo>
                  <a:cubicBezTo>
                    <a:pt x="1401" y="2502"/>
                    <a:pt x="1468" y="2435"/>
                    <a:pt x="1601" y="2368"/>
                  </a:cubicBezTo>
                  <a:cubicBezTo>
                    <a:pt x="1651" y="2352"/>
                    <a:pt x="1701" y="2343"/>
                    <a:pt x="1747" y="2343"/>
                  </a:cubicBezTo>
                  <a:close/>
                  <a:moveTo>
                    <a:pt x="1501" y="0"/>
                  </a:moveTo>
                  <a:cubicBezTo>
                    <a:pt x="1468" y="0"/>
                    <a:pt x="1434" y="0"/>
                    <a:pt x="1334" y="33"/>
                  </a:cubicBezTo>
                  <a:cubicBezTo>
                    <a:pt x="767" y="267"/>
                    <a:pt x="334" y="667"/>
                    <a:pt x="167" y="1201"/>
                  </a:cubicBezTo>
                  <a:cubicBezTo>
                    <a:pt x="0" y="1768"/>
                    <a:pt x="67" y="2302"/>
                    <a:pt x="300" y="2936"/>
                  </a:cubicBezTo>
                  <a:cubicBezTo>
                    <a:pt x="500" y="3336"/>
                    <a:pt x="734" y="3636"/>
                    <a:pt x="1067" y="3803"/>
                  </a:cubicBezTo>
                  <a:cubicBezTo>
                    <a:pt x="1201" y="3886"/>
                    <a:pt x="1368" y="3928"/>
                    <a:pt x="1551" y="3928"/>
                  </a:cubicBezTo>
                  <a:cubicBezTo>
                    <a:pt x="1735" y="3928"/>
                    <a:pt x="1935" y="3886"/>
                    <a:pt x="2135" y="3803"/>
                  </a:cubicBezTo>
                  <a:cubicBezTo>
                    <a:pt x="2468" y="3669"/>
                    <a:pt x="2702" y="3436"/>
                    <a:pt x="2835" y="3136"/>
                  </a:cubicBezTo>
                  <a:cubicBezTo>
                    <a:pt x="2969" y="2802"/>
                    <a:pt x="2969" y="2502"/>
                    <a:pt x="2835" y="2168"/>
                  </a:cubicBezTo>
                  <a:cubicBezTo>
                    <a:pt x="2729" y="1982"/>
                    <a:pt x="2580" y="1796"/>
                    <a:pt x="2389" y="1796"/>
                  </a:cubicBezTo>
                  <a:cubicBezTo>
                    <a:pt x="2340" y="1796"/>
                    <a:pt x="2289" y="1808"/>
                    <a:pt x="2235" y="1835"/>
                  </a:cubicBezTo>
                  <a:cubicBezTo>
                    <a:pt x="2085" y="1768"/>
                    <a:pt x="1935" y="1735"/>
                    <a:pt x="1780" y="1735"/>
                  </a:cubicBezTo>
                  <a:cubicBezTo>
                    <a:pt x="1626" y="1735"/>
                    <a:pt x="1468" y="1768"/>
                    <a:pt x="1301" y="1835"/>
                  </a:cubicBezTo>
                  <a:cubicBezTo>
                    <a:pt x="1168" y="1868"/>
                    <a:pt x="1067" y="1968"/>
                    <a:pt x="967" y="2035"/>
                  </a:cubicBezTo>
                  <a:lnTo>
                    <a:pt x="967" y="1968"/>
                  </a:lnTo>
                  <a:cubicBezTo>
                    <a:pt x="967" y="1901"/>
                    <a:pt x="1001" y="1835"/>
                    <a:pt x="1001" y="1735"/>
                  </a:cubicBezTo>
                  <a:cubicBezTo>
                    <a:pt x="1001" y="1668"/>
                    <a:pt x="1067" y="1568"/>
                    <a:pt x="1101" y="1501"/>
                  </a:cubicBezTo>
                  <a:cubicBezTo>
                    <a:pt x="1134" y="1401"/>
                    <a:pt x="1234" y="1301"/>
                    <a:pt x="1301" y="1201"/>
                  </a:cubicBezTo>
                  <a:cubicBezTo>
                    <a:pt x="1401" y="1101"/>
                    <a:pt x="1501" y="1001"/>
                    <a:pt x="1668" y="967"/>
                  </a:cubicBezTo>
                  <a:cubicBezTo>
                    <a:pt x="1735" y="967"/>
                    <a:pt x="1768" y="934"/>
                    <a:pt x="1801" y="934"/>
                  </a:cubicBezTo>
                  <a:cubicBezTo>
                    <a:pt x="1801" y="867"/>
                    <a:pt x="1835" y="867"/>
                    <a:pt x="1901" y="834"/>
                  </a:cubicBezTo>
                  <a:cubicBezTo>
                    <a:pt x="1935" y="801"/>
                    <a:pt x="1968" y="767"/>
                    <a:pt x="1968" y="701"/>
                  </a:cubicBezTo>
                  <a:lnTo>
                    <a:pt x="1968" y="534"/>
                  </a:lnTo>
                  <a:cubicBezTo>
                    <a:pt x="1968" y="500"/>
                    <a:pt x="1968" y="400"/>
                    <a:pt x="1935" y="334"/>
                  </a:cubicBezTo>
                  <a:cubicBezTo>
                    <a:pt x="1901" y="200"/>
                    <a:pt x="1835" y="134"/>
                    <a:pt x="1801" y="100"/>
                  </a:cubicBezTo>
                  <a:cubicBezTo>
                    <a:pt x="1735" y="33"/>
                    <a:pt x="1668" y="0"/>
                    <a:pt x="16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4"/>
            <p:cNvSpPr/>
            <p:nvPr/>
          </p:nvSpPr>
          <p:spPr>
            <a:xfrm rot="4824927">
              <a:off x="7241801" y="3716367"/>
              <a:ext cx="105166" cy="171060"/>
            </a:xfrm>
            <a:custGeom>
              <a:rect b="b" l="l" r="r" t="t"/>
              <a:pathLst>
                <a:path extrusionOk="0" h="6072" w="3733">
                  <a:moveTo>
                    <a:pt x="868" y="1"/>
                  </a:moveTo>
                  <a:lnTo>
                    <a:pt x="868" y="1"/>
                  </a:lnTo>
                  <a:cubicBezTo>
                    <a:pt x="868" y="1"/>
                    <a:pt x="868" y="1"/>
                    <a:pt x="868" y="1"/>
                  </a:cubicBezTo>
                  <a:lnTo>
                    <a:pt x="868" y="1"/>
                  </a:lnTo>
                  <a:cubicBezTo>
                    <a:pt x="868" y="1"/>
                    <a:pt x="868" y="1"/>
                    <a:pt x="868" y="1"/>
                  </a:cubicBezTo>
                  <a:close/>
                  <a:moveTo>
                    <a:pt x="868" y="1"/>
                  </a:moveTo>
                  <a:cubicBezTo>
                    <a:pt x="1" y="4371"/>
                    <a:pt x="3370" y="6072"/>
                    <a:pt x="3370" y="6072"/>
                  </a:cubicBezTo>
                  <a:cubicBezTo>
                    <a:pt x="3733" y="2010"/>
                    <a:pt x="893" y="41"/>
                    <a:pt x="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4"/>
            <p:cNvSpPr/>
            <p:nvPr/>
          </p:nvSpPr>
          <p:spPr>
            <a:xfrm rot="-5833807">
              <a:off x="7062034" y="3954244"/>
              <a:ext cx="292309" cy="66485"/>
            </a:xfrm>
            <a:custGeom>
              <a:rect b="b" l="l" r="r" t="t"/>
              <a:pathLst>
                <a:path extrusionOk="0" h="2360" w="10376">
                  <a:moveTo>
                    <a:pt x="3696" y="0"/>
                  </a:moveTo>
                  <a:cubicBezTo>
                    <a:pt x="1422" y="0"/>
                    <a:pt x="1" y="637"/>
                    <a:pt x="1" y="637"/>
                  </a:cubicBezTo>
                  <a:cubicBezTo>
                    <a:pt x="2553" y="1988"/>
                    <a:pt x="4902" y="2360"/>
                    <a:pt x="6717" y="2360"/>
                  </a:cubicBezTo>
                  <a:cubicBezTo>
                    <a:pt x="8936" y="2360"/>
                    <a:pt x="10357" y="1805"/>
                    <a:pt x="10375" y="1805"/>
                  </a:cubicBezTo>
                  <a:cubicBezTo>
                    <a:pt x="7804" y="395"/>
                    <a:pt x="5486" y="0"/>
                    <a:pt x="36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4"/>
            <p:cNvSpPr/>
            <p:nvPr/>
          </p:nvSpPr>
          <p:spPr>
            <a:xfrm rot="1230705">
              <a:off x="7188558" y="3824985"/>
              <a:ext cx="59217" cy="54513"/>
            </a:xfrm>
            <a:custGeom>
              <a:rect b="b" l="l" r="r" t="t"/>
              <a:pathLst>
                <a:path extrusionOk="0" h="1935" w="2102">
                  <a:moveTo>
                    <a:pt x="1044" y="0"/>
                  </a:moveTo>
                  <a:cubicBezTo>
                    <a:pt x="594" y="0"/>
                    <a:pt x="160" y="368"/>
                    <a:pt x="100" y="816"/>
                  </a:cubicBezTo>
                  <a:cubicBezTo>
                    <a:pt x="0" y="1317"/>
                    <a:pt x="334" y="1850"/>
                    <a:pt x="867" y="1917"/>
                  </a:cubicBezTo>
                  <a:cubicBezTo>
                    <a:pt x="927" y="1929"/>
                    <a:pt x="988" y="1935"/>
                    <a:pt x="1048" y="1935"/>
                  </a:cubicBezTo>
                  <a:cubicBezTo>
                    <a:pt x="1496" y="1935"/>
                    <a:pt x="1943" y="1620"/>
                    <a:pt x="2001" y="1150"/>
                  </a:cubicBezTo>
                  <a:cubicBezTo>
                    <a:pt x="2102" y="583"/>
                    <a:pt x="1768" y="49"/>
                    <a:pt x="1201" y="16"/>
                  </a:cubicBezTo>
                  <a:cubicBezTo>
                    <a:pt x="1149" y="5"/>
                    <a:pt x="1096" y="0"/>
                    <a:pt x="10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 name="Google Shape;1261;p44"/>
          <p:cNvSpPr/>
          <p:nvPr/>
        </p:nvSpPr>
        <p:spPr>
          <a:xfrm>
            <a:off x="8198450" y="1133527"/>
            <a:ext cx="653646" cy="1099840"/>
          </a:xfrm>
          <a:custGeom>
            <a:rect b="b" l="l" r="r" t="t"/>
            <a:pathLst>
              <a:path extrusionOk="0" h="12162" w="7228">
                <a:moveTo>
                  <a:pt x="691" y="1782"/>
                </a:moveTo>
                <a:cubicBezTo>
                  <a:pt x="739" y="2091"/>
                  <a:pt x="798" y="2389"/>
                  <a:pt x="858" y="2699"/>
                </a:cubicBezTo>
                <a:cubicBezTo>
                  <a:pt x="918" y="3044"/>
                  <a:pt x="989" y="3389"/>
                  <a:pt x="1108" y="3711"/>
                </a:cubicBezTo>
                <a:cubicBezTo>
                  <a:pt x="1168" y="3913"/>
                  <a:pt x="1251" y="4092"/>
                  <a:pt x="1322" y="4270"/>
                </a:cubicBezTo>
                <a:cubicBezTo>
                  <a:pt x="1394" y="4449"/>
                  <a:pt x="1465" y="4604"/>
                  <a:pt x="1560" y="4770"/>
                </a:cubicBezTo>
                <a:cubicBezTo>
                  <a:pt x="1632" y="4925"/>
                  <a:pt x="1703" y="5068"/>
                  <a:pt x="1799" y="5199"/>
                </a:cubicBezTo>
                <a:cubicBezTo>
                  <a:pt x="1918" y="5377"/>
                  <a:pt x="2025" y="5580"/>
                  <a:pt x="2156" y="5735"/>
                </a:cubicBezTo>
                <a:cubicBezTo>
                  <a:pt x="2382" y="6020"/>
                  <a:pt x="2596" y="6306"/>
                  <a:pt x="2858" y="6556"/>
                </a:cubicBezTo>
                <a:cubicBezTo>
                  <a:pt x="3370" y="7080"/>
                  <a:pt x="3942" y="7556"/>
                  <a:pt x="4478" y="8044"/>
                </a:cubicBezTo>
                <a:cubicBezTo>
                  <a:pt x="4728" y="8271"/>
                  <a:pt x="4978" y="8497"/>
                  <a:pt x="5216" y="8735"/>
                </a:cubicBezTo>
                <a:cubicBezTo>
                  <a:pt x="5359" y="8866"/>
                  <a:pt x="5490" y="8997"/>
                  <a:pt x="5609" y="9128"/>
                </a:cubicBezTo>
                <a:cubicBezTo>
                  <a:pt x="5680" y="9223"/>
                  <a:pt x="5775" y="9307"/>
                  <a:pt x="5847" y="9402"/>
                </a:cubicBezTo>
                <a:cubicBezTo>
                  <a:pt x="5966" y="9533"/>
                  <a:pt x="6085" y="9688"/>
                  <a:pt x="6192" y="9830"/>
                </a:cubicBezTo>
                <a:cubicBezTo>
                  <a:pt x="6287" y="9997"/>
                  <a:pt x="6383" y="10176"/>
                  <a:pt x="6454" y="10354"/>
                </a:cubicBezTo>
                <a:cubicBezTo>
                  <a:pt x="6490" y="10438"/>
                  <a:pt x="6502" y="10533"/>
                  <a:pt x="6513" y="10640"/>
                </a:cubicBezTo>
                <a:cubicBezTo>
                  <a:pt x="6513" y="10723"/>
                  <a:pt x="6513" y="10795"/>
                  <a:pt x="6502" y="10890"/>
                </a:cubicBezTo>
                <a:cubicBezTo>
                  <a:pt x="6490" y="10938"/>
                  <a:pt x="6454" y="10997"/>
                  <a:pt x="6442" y="11033"/>
                </a:cubicBezTo>
                <a:cubicBezTo>
                  <a:pt x="6406" y="11069"/>
                  <a:pt x="6394" y="11116"/>
                  <a:pt x="6371" y="11140"/>
                </a:cubicBezTo>
                <a:cubicBezTo>
                  <a:pt x="6335" y="11176"/>
                  <a:pt x="6287" y="11200"/>
                  <a:pt x="6263" y="11235"/>
                </a:cubicBezTo>
                <a:cubicBezTo>
                  <a:pt x="6204" y="11259"/>
                  <a:pt x="6132" y="11295"/>
                  <a:pt x="6073" y="11319"/>
                </a:cubicBezTo>
                <a:cubicBezTo>
                  <a:pt x="5918" y="11378"/>
                  <a:pt x="5775" y="11414"/>
                  <a:pt x="5609" y="11426"/>
                </a:cubicBezTo>
                <a:cubicBezTo>
                  <a:pt x="5478" y="11426"/>
                  <a:pt x="5359" y="11414"/>
                  <a:pt x="5216" y="11390"/>
                </a:cubicBezTo>
                <a:cubicBezTo>
                  <a:pt x="4942" y="11319"/>
                  <a:pt x="4668" y="11212"/>
                  <a:pt x="4418" y="11092"/>
                </a:cubicBezTo>
                <a:cubicBezTo>
                  <a:pt x="4073" y="10938"/>
                  <a:pt x="3775" y="10723"/>
                  <a:pt x="3489" y="10485"/>
                </a:cubicBezTo>
                <a:cubicBezTo>
                  <a:pt x="3311" y="10342"/>
                  <a:pt x="3156" y="10164"/>
                  <a:pt x="3001" y="9985"/>
                </a:cubicBezTo>
                <a:cubicBezTo>
                  <a:pt x="2930" y="9890"/>
                  <a:pt x="2834" y="9783"/>
                  <a:pt x="2763" y="9688"/>
                </a:cubicBezTo>
                <a:cubicBezTo>
                  <a:pt x="2656" y="9545"/>
                  <a:pt x="2573" y="9402"/>
                  <a:pt x="2465" y="9271"/>
                </a:cubicBezTo>
                <a:cubicBezTo>
                  <a:pt x="2346" y="9068"/>
                  <a:pt x="2215" y="8878"/>
                  <a:pt x="2108" y="8675"/>
                </a:cubicBezTo>
                <a:cubicBezTo>
                  <a:pt x="2061" y="8580"/>
                  <a:pt x="2025" y="8509"/>
                  <a:pt x="1977" y="8414"/>
                </a:cubicBezTo>
                <a:cubicBezTo>
                  <a:pt x="1965" y="8378"/>
                  <a:pt x="1930" y="8342"/>
                  <a:pt x="1918" y="8294"/>
                </a:cubicBezTo>
                <a:cubicBezTo>
                  <a:pt x="1858" y="8175"/>
                  <a:pt x="1799" y="8044"/>
                  <a:pt x="1739" y="7925"/>
                </a:cubicBezTo>
                <a:cubicBezTo>
                  <a:pt x="1632" y="7699"/>
                  <a:pt x="1549" y="7449"/>
                  <a:pt x="1441" y="7211"/>
                </a:cubicBezTo>
                <a:cubicBezTo>
                  <a:pt x="1370" y="7021"/>
                  <a:pt x="1310" y="6830"/>
                  <a:pt x="1227" y="6628"/>
                </a:cubicBezTo>
                <a:cubicBezTo>
                  <a:pt x="1168" y="6473"/>
                  <a:pt x="1132" y="6306"/>
                  <a:pt x="1072" y="6139"/>
                </a:cubicBezTo>
                <a:cubicBezTo>
                  <a:pt x="1025" y="6044"/>
                  <a:pt x="989" y="5925"/>
                  <a:pt x="965" y="5806"/>
                </a:cubicBezTo>
                <a:cubicBezTo>
                  <a:pt x="918" y="5604"/>
                  <a:pt x="858" y="5413"/>
                  <a:pt x="810" y="5223"/>
                </a:cubicBezTo>
                <a:cubicBezTo>
                  <a:pt x="727" y="4794"/>
                  <a:pt x="668" y="4377"/>
                  <a:pt x="632" y="3937"/>
                </a:cubicBezTo>
                <a:cubicBezTo>
                  <a:pt x="608" y="3651"/>
                  <a:pt x="608" y="3377"/>
                  <a:pt x="608" y="3091"/>
                </a:cubicBezTo>
                <a:cubicBezTo>
                  <a:pt x="608" y="2925"/>
                  <a:pt x="620" y="2770"/>
                  <a:pt x="620" y="2603"/>
                </a:cubicBezTo>
                <a:cubicBezTo>
                  <a:pt x="632" y="2496"/>
                  <a:pt x="632" y="2389"/>
                  <a:pt x="632" y="2294"/>
                </a:cubicBezTo>
                <a:cubicBezTo>
                  <a:pt x="656" y="2139"/>
                  <a:pt x="656" y="1996"/>
                  <a:pt x="668" y="1841"/>
                </a:cubicBezTo>
                <a:cubicBezTo>
                  <a:pt x="668" y="1829"/>
                  <a:pt x="668" y="1829"/>
                  <a:pt x="691" y="1782"/>
                </a:cubicBezTo>
                <a:close/>
                <a:moveTo>
                  <a:pt x="693" y="1"/>
                </a:moveTo>
                <a:cubicBezTo>
                  <a:pt x="612" y="1"/>
                  <a:pt x="530" y="41"/>
                  <a:pt x="501" y="127"/>
                </a:cubicBezTo>
                <a:cubicBezTo>
                  <a:pt x="453" y="258"/>
                  <a:pt x="429" y="413"/>
                  <a:pt x="394" y="555"/>
                </a:cubicBezTo>
                <a:cubicBezTo>
                  <a:pt x="358" y="734"/>
                  <a:pt x="322" y="913"/>
                  <a:pt x="298" y="1091"/>
                </a:cubicBezTo>
                <a:cubicBezTo>
                  <a:pt x="275" y="1258"/>
                  <a:pt x="251" y="1413"/>
                  <a:pt x="215" y="1567"/>
                </a:cubicBezTo>
                <a:cubicBezTo>
                  <a:pt x="179" y="1818"/>
                  <a:pt x="144" y="2032"/>
                  <a:pt x="120" y="2258"/>
                </a:cubicBezTo>
                <a:cubicBezTo>
                  <a:pt x="84" y="2437"/>
                  <a:pt x="72" y="2615"/>
                  <a:pt x="60" y="2794"/>
                </a:cubicBezTo>
                <a:cubicBezTo>
                  <a:pt x="25" y="3091"/>
                  <a:pt x="1" y="3389"/>
                  <a:pt x="1" y="3699"/>
                </a:cubicBezTo>
                <a:lnTo>
                  <a:pt x="1" y="3865"/>
                </a:lnTo>
                <a:cubicBezTo>
                  <a:pt x="1" y="4365"/>
                  <a:pt x="25" y="4866"/>
                  <a:pt x="120" y="5354"/>
                </a:cubicBezTo>
                <a:cubicBezTo>
                  <a:pt x="144" y="5592"/>
                  <a:pt x="203" y="5830"/>
                  <a:pt x="263" y="6068"/>
                </a:cubicBezTo>
                <a:cubicBezTo>
                  <a:pt x="310" y="6211"/>
                  <a:pt x="358" y="6378"/>
                  <a:pt x="394" y="6532"/>
                </a:cubicBezTo>
                <a:cubicBezTo>
                  <a:pt x="441" y="6687"/>
                  <a:pt x="489" y="6842"/>
                  <a:pt x="548" y="7009"/>
                </a:cubicBezTo>
                <a:cubicBezTo>
                  <a:pt x="596" y="7128"/>
                  <a:pt x="632" y="7259"/>
                  <a:pt x="679" y="7378"/>
                </a:cubicBezTo>
                <a:cubicBezTo>
                  <a:pt x="715" y="7449"/>
                  <a:pt x="727" y="7521"/>
                  <a:pt x="751" y="7604"/>
                </a:cubicBezTo>
                <a:cubicBezTo>
                  <a:pt x="834" y="7794"/>
                  <a:pt x="906" y="7973"/>
                  <a:pt x="977" y="8164"/>
                </a:cubicBezTo>
                <a:cubicBezTo>
                  <a:pt x="1013" y="8235"/>
                  <a:pt x="1049" y="8318"/>
                  <a:pt x="1084" y="8390"/>
                </a:cubicBezTo>
                <a:cubicBezTo>
                  <a:pt x="1132" y="8497"/>
                  <a:pt x="1168" y="8580"/>
                  <a:pt x="1215" y="8687"/>
                </a:cubicBezTo>
                <a:cubicBezTo>
                  <a:pt x="1251" y="8747"/>
                  <a:pt x="1287" y="8806"/>
                  <a:pt x="1322" y="8866"/>
                </a:cubicBezTo>
                <a:cubicBezTo>
                  <a:pt x="1382" y="8949"/>
                  <a:pt x="1430" y="9056"/>
                  <a:pt x="1489" y="9164"/>
                </a:cubicBezTo>
                <a:cubicBezTo>
                  <a:pt x="1513" y="9223"/>
                  <a:pt x="1560" y="9271"/>
                  <a:pt x="1584" y="9330"/>
                </a:cubicBezTo>
                <a:cubicBezTo>
                  <a:pt x="1668" y="9426"/>
                  <a:pt x="1727" y="9521"/>
                  <a:pt x="1787" y="9628"/>
                </a:cubicBezTo>
                <a:cubicBezTo>
                  <a:pt x="1882" y="9807"/>
                  <a:pt x="2025" y="9961"/>
                  <a:pt x="2144" y="10128"/>
                </a:cubicBezTo>
                <a:cubicBezTo>
                  <a:pt x="2239" y="10259"/>
                  <a:pt x="2358" y="10402"/>
                  <a:pt x="2465" y="10533"/>
                </a:cubicBezTo>
                <a:cubicBezTo>
                  <a:pt x="2620" y="10723"/>
                  <a:pt x="2799" y="10890"/>
                  <a:pt x="2977" y="11033"/>
                </a:cubicBezTo>
                <a:cubicBezTo>
                  <a:pt x="3156" y="11188"/>
                  <a:pt x="3346" y="11331"/>
                  <a:pt x="3537" y="11450"/>
                </a:cubicBezTo>
                <a:cubicBezTo>
                  <a:pt x="3775" y="11604"/>
                  <a:pt x="4013" y="11735"/>
                  <a:pt x="4263" y="11843"/>
                </a:cubicBezTo>
                <a:cubicBezTo>
                  <a:pt x="4478" y="11950"/>
                  <a:pt x="4704" y="12021"/>
                  <a:pt x="4942" y="12081"/>
                </a:cubicBezTo>
                <a:cubicBezTo>
                  <a:pt x="5073" y="12104"/>
                  <a:pt x="5204" y="12140"/>
                  <a:pt x="5359" y="12152"/>
                </a:cubicBezTo>
                <a:cubicBezTo>
                  <a:pt x="5418" y="12158"/>
                  <a:pt x="5478" y="12161"/>
                  <a:pt x="5537" y="12161"/>
                </a:cubicBezTo>
                <a:cubicBezTo>
                  <a:pt x="5597" y="12161"/>
                  <a:pt x="5656" y="12158"/>
                  <a:pt x="5716" y="12152"/>
                </a:cubicBezTo>
                <a:cubicBezTo>
                  <a:pt x="5954" y="12140"/>
                  <a:pt x="6168" y="12093"/>
                  <a:pt x="6394" y="12009"/>
                </a:cubicBezTo>
                <a:cubicBezTo>
                  <a:pt x="6466" y="11974"/>
                  <a:pt x="6525" y="11950"/>
                  <a:pt x="6609" y="11902"/>
                </a:cubicBezTo>
                <a:cubicBezTo>
                  <a:pt x="6644" y="11866"/>
                  <a:pt x="6728" y="11831"/>
                  <a:pt x="6764" y="11783"/>
                </a:cubicBezTo>
                <a:cubicBezTo>
                  <a:pt x="6859" y="11688"/>
                  <a:pt x="6942" y="11604"/>
                  <a:pt x="7002" y="11497"/>
                </a:cubicBezTo>
                <a:cubicBezTo>
                  <a:pt x="7061" y="11390"/>
                  <a:pt x="7121" y="11295"/>
                  <a:pt x="7156" y="11176"/>
                </a:cubicBezTo>
                <a:cubicBezTo>
                  <a:pt x="7180" y="11057"/>
                  <a:pt x="7216" y="10914"/>
                  <a:pt x="7216" y="10795"/>
                </a:cubicBezTo>
                <a:cubicBezTo>
                  <a:pt x="7228" y="10533"/>
                  <a:pt x="7180" y="10259"/>
                  <a:pt x="7085" y="10009"/>
                </a:cubicBezTo>
                <a:cubicBezTo>
                  <a:pt x="7002" y="9783"/>
                  <a:pt x="6883" y="9580"/>
                  <a:pt x="6752" y="9366"/>
                </a:cubicBezTo>
                <a:cubicBezTo>
                  <a:pt x="6644" y="9211"/>
                  <a:pt x="6525" y="9033"/>
                  <a:pt x="6406" y="8878"/>
                </a:cubicBezTo>
                <a:lnTo>
                  <a:pt x="6192" y="8616"/>
                </a:lnTo>
                <a:cubicBezTo>
                  <a:pt x="6085" y="8461"/>
                  <a:pt x="5954" y="8330"/>
                  <a:pt x="5835" y="8199"/>
                </a:cubicBezTo>
                <a:cubicBezTo>
                  <a:pt x="5728" y="8080"/>
                  <a:pt x="5621" y="7973"/>
                  <a:pt x="5501" y="7854"/>
                </a:cubicBezTo>
                <a:cubicBezTo>
                  <a:pt x="5240" y="7580"/>
                  <a:pt x="4978" y="7330"/>
                  <a:pt x="4716" y="7080"/>
                </a:cubicBezTo>
                <a:lnTo>
                  <a:pt x="3954" y="6366"/>
                </a:lnTo>
                <a:cubicBezTo>
                  <a:pt x="3692" y="6116"/>
                  <a:pt x="3418" y="5878"/>
                  <a:pt x="3180" y="5592"/>
                </a:cubicBezTo>
                <a:cubicBezTo>
                  <a:pt x="3061" y="5461"/>
                  <a:pt x="2942" y="5318"/>
                  <a:pt x="2834" y="5175"/>
                </a:cubicBezTo>
                <a:cubicBezTo>
                  <a:pt x="2739" y="5044"/>
                  <a:pt x="2644" y="4889"/>
                  <a:pt x="2537" y="4758"/>
                </a:cubicBezTo>
                <a:cubicBezTo>
                  <a:pt x="2334" y="4461"/>
                  <a:pt x="2144" y="4163"/>
                  <a:pt x="1965" y="3853"/>
                </a:cubicBezTo>
                <a:cubicBezTo>
                  <a:pt x="1787" y="3520"/>
                  <a:pt x="1632" y="3175"/>
                  <a:pt x="1501" y="2841"/>
                </a:cubicBezTo>
                <a:cubicBezTo>
                  <a:pt x="1441" y="2651"/>
                  <a:pt x="1382" y="2460"/>
                  <a:pt x="1322" y="2270"/>
                </a:cubicBezTo>
                <a:cubicBezTo>
                  <a:pt x="1263" y="2068"/>
                  <a:pt x="1191" y="1865"/>
                  <a:pt x="1144" y="1663"/>
                </a:cubicBezTo>
                <a:cubicBezTo>
                  <a:pt x="1096" y="1460"/>
                  <a:pt x="1049" y="1258"/>
                  <a:pt x="1025" y="1056"/>
                </a:cubicBezTo>
                <a:cubicBezTo>
                  <a:pt x="989" y="841"/>
                  <a:pt x="977" y="651"/>
                  <a:pt x="953" y="460"/>
                </a:cubicBezTo>
                <a:cubicBezTo>
                  <a:pt x="953" y="401"/>
                  <a:pt x="906" y="353"/>
                  <a:pt x="858" y="329"/>
                </a:cubicBezTo>
                <a:cubicBezTo>
                  <a:pt x="858" y="305"/>
                  <a:pt x="870" y="282"/>
                  <a:pt x="870" y="270"/>
                </a:cubicBezTo>
                <a:cubicBezTo>
                  <a:pt x="906" y="163"/>
                  <a:pt x="858" y="43"/>
                  <a:pt x="751" y="8"/>
                </a:cubicBezTo>
                <a:cubicBezTo>
                  <a:pt x="732" y="3"/>
                  <a:pt x="713" y="1"/>
                  <a:pt x="693" y="1"/>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5" name="Shape 1265"/>
        <p:cNvGrpSpPr/>
        <p:nvPr/>
      </p:nvGrpSpPr>
      <p:grpSpPr>
        <a:xfrm>
          <a:off x="0" y="0"/>
          <a:ext cx="0" cy="0"/>
          <a:chOff x="0" y="0"/>
          <a:chExt cx="0" cy="0"/>
        </a:xfrm>
      </p:grpSpPr>
      <p:sp>
        <p:nvSpPr>
          <p:cNvPr id="1266" name="Google Shape;1266;p45"/>
          <p:cNvSpPr/>
          <p:nvPr/>
        </p:nvSpPr>
        <p:spPr>
          <a:xfrm rot="1308974">
            <a:off x="6370508" y="3558992"/>
            <a:ext cx="2678158" cy="474593"/>
          </a:xfrm>
          <a:custGeom>
            <a:rect b="b" l="l" r="r" t="t"/>
            <a:pathLst>
              <a:path extrusionOk="0" h="5085" w="28695">
                <a:moveTo>
                  <a:pt x="4644" y="560"/>
                </a:moveTo>
                <a:cubicBezTo>
                  <a:pt x="4668" y="560"/>
                  <a:pt x="4692" y="572"/>
                  <a:pt x="4716" y="584"/>
                </a:cubicBezTo>
                <a:cubicBezTo>
                  <a:pt x="4775" y="620"/>
                  <a:pt x="4823" y="643"/>
                  <a:pt x="4882" y="691"/>
                </a:cubicBezTo>
                <a:cubicBezTo>
                  <a:pt x="4954" y="751"/>
                  <a:pt x="5013" y="822"/>
                  <a:pt x="5073" y="894"/>
                </a:cubicBezTo>
                <a:cubicBezTo>
                  <a:pt x="5097" y="941"/>
                  <a:pt x="5132" y="989"/>
                  <a:pt x="5144" y="1024"/>
                </a:cubicBezTo>
                <a:cubicBezTo>
                  <a:pt x="5156" y="1072"/>
                  <a:pt x="5180" y="1132"/>
                  <a:pt x="5180" y="1191"/>
                </a:cubicBezTo>
                <a:cubicBezTo>
                  <a:pt x="5180" y="1286"/>
                  <a:pt x="5180" y="1370"/>
                  <a:pt x="5168" y="1465"/>
                </a:cubicBezTo>
                <a:cubicBezTo>
                  <a:pt x="5132" y="1584"/>
                  <a:pt x="5097" y="1691"/>
                  <a:pt x="5061" y="1810"/>
                </a:cubicBezTo>
                <a:cubicBezTo>
                  <a:pt x="4990" y="1965"/>
                  <a:pt x="4882" y="2120"/>
                  <a:pt x="4775" y="2263"/>
                </a:cubicBezTo>
                <a:cubicBezTo>
                  <a:pt x="4644" y="2429"/>
                  <a:pt x="4478" y="2560"/>
                  <a:pt x="4299" y="2703"/>
                </a:cubicBezTo>
                <a:cubicBezTo>
                  <a:pt x="4239" y="2727"/>
                  <a:pt x="4180" y="2775"/>
                  <a:pt x="4120" y="2799"/>
                </a:cubicBezTo>
                <a:cubicBezTo>
                  <a:pt x="4061" y="2679"/>
                  <a:pt x="4001" y="2584"/>
                  <a:pt x="3954" y="2453"/>
                </a:cubicBezTo>
                <a:cubicBezTo>
                  <a:pt x="3906" y="2310"/>
                  <a:pt x="3882" y="2156"/>
                  <a:pt x="3870" y="2013"/>
                </a:cubicBezTo>
                <a:cubicBezTo>
                  <a:pt x="3858" y="1810"/>
                  <a:pt x="3870" y="1596"/>
                  <a:pt x="3882" y="1394"/>
                </a:cubicBezTo>
                <a:cubicBezTo>
                  <a:pt x="3906" y="1263"/>
                  <a:pt x="3942" y="1144"/>
                  <a:pt x="3989" y="1048"/>
                </a:cubicBezTo>
                <a:cubicBezTo>
                  <a:pt x="4025" y="953"/>
                  <a:pt x="4073" y="882"/>
                  <a:pt x="4132" y="810"/>
                </a:cubicBezTo>
                <a:cubicBezTo>
                  <a:pt x="4180" y="751"/>
                  <a:pt x="4239" y="703"/>
                  <a:pt x="4299" y="655"/>
                </a:cubicBezTo>
                <a:cubicBezTo>
                  <a:pt x="4347" y="632"/>
                  <a:pt x="4382" y="608"/>
                  <a:pt x="4418" y="596"/>
                </a:cubicBezTo>
                <a:cubicBezTo>
                  <a:pt x="4466" y="584"/>
                  <a:pt x="4489" y="584"/>
                  <a:pt x="4537" y="572"/>
                </a:cubicBezTo>
                <a:cubicBezTo>
                  <a:pt x="4585" y="560"/>
                  <a:pt x="4609" y="560"/>
                  <a:pt x="4644" y="560"/>
                </a:cubicBezTo>
                <a:close/>
                <a:moveTo>
                  <a:pt x="14811" y="891"/>
                </a:moveTo>
                <a:cubicBezTo>
                  <a:pt x="14839" y="891"/>
                  <a:pt x="14866" y="894"/>
                  <a:pt x="14896" y="894"/>
                </a:cubicBezTo>
                <a:cubicBezTo>
                  <a:pt x="14955" y="917"/>
                  <a:pt x="15015" y="929"/>
                  <a:pt x="15074" y="953"/>
                </a:cubicBezTo>
                <a:cubicBezTo>
                  <a:pt x="15122" y="977"/>
                  <a:pt x="15146" y="1001"/>
                  <a:pt x="15193" y="1036"/>
                </a:cubicBezTo>
                <a:cubicBezTo>
                  <a:pt x="15229" y="1060"/>
                  <a:pt x="15253" y="1096"/>
                  <a:pt x="15288" y="1132"/>
                </a:cubicBezTo>
                <a:cubicBezTo>
                  <a:pt x="15312" y="1179"/>
                  <a:pt x="15348" y="1227"/>
                  <a:pt x="15360" y="1286"/>
                </a:cubicBezTo>
                <a:cubicBezTo>
                  <a:pt x="15372" y="1358"/>
                  <a:pt x="15384" y="1417"/>
                  <a:pt x="15407" y="1489"/>
                </a:cubicBezTo>
                <a:cubicBezTo>
                  <a:pt x="15407" y="1584"/>
                  <a:pt x="15407" y="1667"/>
                  <a:pt x="15384" y="1775"/>
                </a:cubicBezTo>
                <a:cubicBezTo>
                  <a:pt x="15348" y="1965"/>
                  <a:pt x="15288" y="2156"/>
                  <a:pt x="15193" y="2382"/>
                </a:cubicBezTo>
                <a:cubicBezTo>
                  <a:pt x="15110" y="2584"/>
                  <a:pt x="15003" y="2751"/>
                  <a:pt x="14872" y="2929"/>
                </a:cubicBezTo>
                <a:lnTo>
                  <a:pt x="14824" y="2906"/>
                </a:lnTo>
                <a:cubicBezTo>
                  <a:pt x="14669" y="2775"/>
                  <a:pt x="14538" y="2632"/>
                  <a:pt x="14419" y="2489"/>
                </a:cubicBezTo>
                <a:cubicBezTo>
                  <a:pt x="14336" y="2370"/>
                  <a:pt x="14276" y="2239"/>
                  <a:pt x="14217" y="2096"/>
                </a:cubicBezTo>
                <a:cubicBezTo>
                  <a:pt x="14169" y="1977"/>
                  <a:pt x="14145" y="1882"/>
                  <a:pt x="14134" y="1763"/>
                </a:cubicBezTo>
                <a:cubicBezTo>
                  <a:pt x="14134" y="1667"/>
                  <a:pt x="14134" y="1596"/>
                  <a:pt x="14145" y="1525"/>
                </a:cubicBezTo>
                <a:cubicBezTo>
                  <a:pt x="14169" y="1441"/>
                  <a:pt x="14181" y="1382"/>
                  <a:pt x="14217" y="1322"/>
                </a:cubicBezTo>
                <a:cubicBezTo>
                  <a:pt x="14241" y="1251"/>
                  <a:pt x="14288" y="1191"/>
                  <a:pt x="14324" y="1132"/>
                </a:cubicBezTo>
                <a:lnTo>
                  <a:pt x="14467" y="1001"/>
                </a:lnTo>
                <a:cubicBezTo>
                  <a:pt x="14491" y="989"/>
                  <a:pt x="14538" y="953"/>
                  <a:pt x="14574" y="941"/>
                </a:cubicBezTo>
                <a:cubicBezTo>
                  <a:pt x="14610" y="929"/>
                  <a:pt x="14657" y="929"/>
                  <a:pt x="14705" y="905"/>
                </a:cubicBezTo>
                <a:lnTo>
                  <a:pt x="14717" y="905"/>
                </a:lnTo>
                <a:cubicBezTo>
                  <a:pt x="14753" y="894"/>
                  <a:pt x="14782" y="891"/>
                  <a:pt x="14811" y="891"/>
                </a:cubicBezTo>
                <a:close/>
                <a:moveTo>
                  <a:pt x="19670" y="536"/>
                </a:moveTo>
                <a:cubicBezTo>
                  <a:pt x="19706" y="560"/>
                  <a:pt x="19729" y="560"/>
                  <a:pt x="19765" y="560"/>
                </a:cubicBezTo>
                <a:cubicBezTo>
                  <a:pt x="19837" y="572"/>
                  <a:pt x="19896" y="596"/>
                  <a:pt x="19968" y="620"/>
                </a:cubicBezTo>
                <a:cubicBezTo>
                  <a:pt x="20075" y="667"/>
                  <a:pt x="20194" y="739"/>
                  <a:pt x="20301" y="810"/>
                </a:cubicBezTo>
                <a:cubicBezTo>
                  <a:pt x="20349" y="858"/>
                  <a:pt x="20384" y="894"/>
                  <a:pt x="20420" y="941"/>
                </a:cubicBezTo>
                <a:cubicBezTo>
                  <a:pt x="20444" y="989"/>
                  <a:pt x="20480" y="1036"/>
                  <a:pt x="20491" y="1096"/>
                </a:cubicBezTo>
                <a:lnTo>
                  <a:pt x="20539" y="1263"/>
                </a:lnTo>
                <a:cubicBezTo>
                  <a:pt x="20539" y="1346"/>
                  <a:pt x="20539" y="1405"/>
                  <a:pt x="20527" y="1477"/>
                </a:cubicBezTo>
                <a:cubicBezTo>
                  <a:pt x="20468" y="1763"/>
                  <a:pt x="20360" y="2013"/>
                  <a:pt x="20253" y="2263"/>
                </a:cubicBezTo>
                <a:cubicBezTo>
                  <a:pt x="20206" y="2370"/>
                  <a:pt x="20170" y="2453"/>
                  <a:pt x="20122" y="2537"/>
                </a:cubicBezTo>
                <a:cubicBezTo>
                  <a:pt x="20075" y="2608"/>
                  <a:pt x="20027" y="2679"/>
                  <a:pt x="19968" y="2739"/>
                </a:cubicBezTo>
                <a:cubicBezTo>
                  <a:pt x="19896" y="2834"/>
                  <a:pt x="19813" y="2929"/>
                  <a:pt x="19706" y="3013"/>
                </a:cubicBezTo>
                <a:cubicBezTo>
                  <a:pt x="19551" y="3108"/>
                  <a:pt x="19408" y="3203"/>
                  <a:pt x="19229" y="3275"/>
                </a:cubicBezTo>
                <a:cubicBezTo>
                  <a:pt x="19194" y="3251"/>
                  <a:pt x="19182" y="3215"/>
                  <a:pt x="19158" y="3191"/>
                </a:cubicBezTo>
                <a:cubicBezTo>
                  <a:pt x="19122" y="3144"/>
                  <a:pt x="19098" y="3084"/>
                  <a:pt x="19063" y="3037"/>
                </a:cubicBezTo>
                <a:cubicBezTo>
                  <a:pt x="19039" y="2977"/>
                  <a:pt x="19003" y="2906"/>
                  <a:pt x="18979" y="2846"/>
                </a:cubicBezTo>
                <a:cubicBezTo>
                  <a:pt x="18944" y="2751"/>
                  <a:pt x="18920" y="2668"/>
                  <a:pt x="18896" y="2608"/>
                </a:cubicBezTo>
                <a:cubicBezTo>
                  <a:pt x="18884" y="2537"/>
                  <a:pt x="18872" y="2453"/>
                  <a:pt x="18860" y="2358"/>
                </a:cubicBezTo>
                <a:lnTo>
                  <a:pt x="18860" y="2025"/>
                </a:lnTo>
                <a:cubicBezTo>
                  <a:pt x="18860" y="1917"/>
                  <a:pt x="18872" y="1834"/>
                  <a:pt x="18884" y="1739"/>
                </a:cubicBezTo>
                <a:cubicBezTo>
                  <a:pt x="18932" y="1489"/>
                  <a:pt x="18991" y="1239"/>
                  <a:pt x="19075" y="1001"/>
                </a:cubicBezTo>
                <a:cubicBezTo>
                  <a:pt x="19122" y="894"/>
                  <a:pt x="19182" y="798"/>
                  <a:pt x="19253" y="703"/>
                </a:cubicBezTo>
                <a:lnTo>
                  <a:pt x="19337" y="632"/>
                </a:lnTo>
                <a:lnTo>
                  <a:pt x="19420" y="584"/>
                </a:lnTo>
                <a:cubicBezTo>
                  <a:pt x="19479" y="572"/>
                  <a:pt x="19551" y="548"/>
                  <a:pt x="19634" y="536"/>
                </a:cubicBezTo>
                <a:close/>
                <a:moveTo>
                  <a:pt x="9335" y="1251"/>
                </a:moveTo>
                <a:cubicBezTo>
                  <a:pt x="9347" y="1251"/>
                  <a:pt x="9359" y="1251"/>
                  <a:pt x="9359" y="1275"/>
                </a:cubicBezTo>
                <a:cubicBezTo>
                  <a:pt x="9395" y="1286"/>
                  <a:pt x="9419" y="1298"/>
                  <a:pt x="9431" y="1334"/>
                </a:cubicBezTo>
                <a:cubicBezTo>
                  <a:pt x="9490" y="1394"/>
                  <a:pt x="9550" y="1453"/>
                  <a:pt x="9609" y="1525"/>
                </a:cubicBezTo>
                <a:cubicBezTo>
                  <a:pt x="9657" y="1584"/>
                  <a:pt x="9692" y="1656"/>
                  <a:pt x="9716" y="1727"/>
                </a:cubicBezTo>
                <a:cubicBezTo>
                  <a:pt x="9752" y="1822"/>
                  <a:pt x="9764" y="1906"/>
                  <a:pt x="9776" y="2013"/>
                </a:cubicBezTo>
                <a:cubicBezTo>
                  <a:pt x="9776" y="2132"/>
                  <a:pt x="9776" y="2263"/>
                  <a:pt x="9764" y="2406"/>
                </a:cubicBezTo>
                <a:cubicBezTo>
                  <a:pt x="9728" y="2548"/>
                  <a:pt x="9692" y="2715"/>
                  <a:pt x="9609" y="2858"/>
                </a:cubicBezTo>
                <a:cubicBezTo>
                  <a:pt x="9526" y="3060"/>
                  <a:pt x="9395" y="3263"/>
                  <a:pt x="9240" y="3453"/>
                </a:cubicBezTo>
                <a:cubicBezTo>
                  <a:pt x="9133" y="3370"/>
                  <a:pt x="9050" y="3263"/>
                  <a:pt x="8954" y="3144"/>
                </a:cubicBezTo>
                <a:cubicBezTo>
                  <a:pt x="8883" y="3025"/>
                  <a:pt x="8823" y="2918"/>
                  <a:pt x="8776" y="2787"/>
                </a:cubicBezTo>
                <a:cubicBezTo>
                  <a:pt x="8752" y="2679"/>
                  <a:pt x="8716" y="2560"/>
                  <a:pt x="8704" y="2465"/>
                </a:cubicBezTo>
                <a:cubicBezTo>
                  <a:pt x="8704" y="2346"/>
                  <a:pt x="8704" y="2227"/>
                  <a:pt x="8716" y="2084"/>
                </a:cubicBezTo>
                <a:cubicBezTo>
                  <a:pt x="8752" y="1953"/>
                  <a:pt x="8776" y="1834"/>
                  <a:pt x="8823" y="1715"/>
                </a:cubicBezTo>
                <a:cubicBezTo>
                  <a:pt x="8871" y="1632"/>
                  <a:pt x="8919" y="1548"/>
                  <a:pt x="8978" y="1477"/>
                </a:cubicBezTo>
                <a:lnTo>
                  <a:pt x="9109" y="1346"/>
                </a:lnTo>
                <a:cubicBezTo>
                  <a:pt x="9133" y="1334"/>
                  <a:pt x="9181" y="1298"/>
                  <a:pt x="9216" y="1286"/>
                </a:cubicBezTo>
                <a:cubicBezTo>
                  <a:pt x="9240" y="1286"/>
                  <a:pt x="9252" y="1275"/>
                  <a:pt x="9288" y="1275"/>
                </a:cubicBezTo>
                <a:cubicBezTo>
                  <a:pt x="9311" y="1251"/>
                  <a:pt x="9335" y="1251"/>
                  <a:pt x="9335" y="1251"/>
                </a:cubicBezTo>
                <a:close/>
                <a:moveTo>
                  <a:pt x="23825" y="989"/>
                </a:moveTo>
                <a:cubicBezTo>
                  <a:pt x="23885" y="1013"/>
                  <a:pt x="23932" y="1013"/>
                  <a:pt x="23980" y="1036"/>
                </a:cubicBezTo>
                <a:cubicBezTo>
                  <a:pt x="24040" y="1048"/>
                  <a:pt x="24075" y="1060"/>
                  <a:pt x="24123" y="1072"/>
                </a:cubicBezTo>
                <a:cubicBezTo>
                  <a:pt x="24159" y="1096"/>
                  <a:pt x="24182" y="1108"/>
                  <a:pt x="24218" y="1132"/>
                </a:cubicBezTo>
                <a:cubicBezTo>
                  <a:pt x="24278" y="1179"/>
                  <a:pt x="24313" y="1239"/>
                  <a:pt x="24361" y="1298"/>
                </a:cubicBezTo>
                <a:lnTo>
                  <a:pt x="24409" y="1394"/>
                </a:lnTo>
                <a:cubicBezTo>
                  <a:pt x="24421" y="1429"/>
                  <a:pt x="24432" y="1489"/>
                  <a:pt x="24432" y="1536"/>
                </a:cubicBezTo>
                <a:cubicBezTo>
                  <a:pt x="24444" y="1715"/>
                  <a:pt x="24421" y="1906"/>
                  <a:pt x="24397" y="2060"/>
                </a:cubicBezTo>
                <a:lnTo>
                  <a:pt x="24373" y="2108"/>
                </a:lnTo>
                <a:cubicBezTo>
                  <a:pt x="24361" y="2203"/>
                  <a:pt x="24337" y="2310"/>
                  <a:pt x="24301" y="2418"/>
                </a:cubicBezTo>
                <a:cubicBezTo>
                  <a:pt x="24278" y="2525"/>
                  <a:pt x="24230" y="2620"/>
                  <a:pt x="24182" y="2739"/>
                </a:cubicBezTo>
                <a:cubicBezTo>
                  <a:pt x="24159" y="2822"/>
                  <a:pt x="24111" y="2906"/>
                  <a:pt x="24051" y="2977"/>
                </a:cubicBezTo>
                <a:cubicBezTo>
                  <a:pt x="24004" y="3060"/>
                  <a:pt x="23944" y="3120"/>
                  <a:pt x="23885" y="3203"/>
                </a:cubicBezTo>
                <a:cubicBezTo>
                  <a:pt x="23766" y="3334"/>
                  <a:pt x="23635" y="3489"/>
                  <a:pt x="23468" y="3620"/>
                </a:cubicBezTo>
                <a:cubicBezTo>
                  <a:pt x="23444" y="3608"/>
                  <a:pt x="23408" y="3572"/>
                  <a:pt x="23385" y="3549"/>
                </a:cubicBezTo>
                <a:cubicBezTo>
                  <a:pt x="23278" y="3453"/>
                  <a:pt x="23206" y="3370"/>
                  <a:pt x="23123" y="3263"/>
                </a:cubicBezTo>
                <a:cubicBezTo>
                  <a:pt x="23051" y="3156"/>
                  <a:pt x="23004" y="3060"/>
                  <a:pt x="22944" y="2918"/>
                </a:cubicBezTo>
                <a:cubicBezTo>
                  <a:pt x="22908" y="2799"/>
                  <a:pt x="22873" y="2668"/>
                  <a:pt x="22861" y="2537"/>
                </a:cubicBezTo>
                <a:cubicBezTo>
                  <a:pt x="22849" y="2406"/>
                  <a:pt x="22861" y="2251"/>
                  <a:pt x="22873" y="2120"/>
                </a:cubicBezTo>
                <a:cubicBezTo>
                  <a:pt x="22908" y="1965"/>
                  <a:pt x="22944" y="1822"/>
                  <a:pt x="23004" y="1667"/>
                </a:cubicBezTo>
                <a:cubicBezTo>
                  <a:pt x="23063" y="1536"/>
                  <a:pt x="23147" y="1417"/>
                  <a:pt x="23230" y="1298"/>
                </a:cubicBezTo>
                <a:cubicBezTo>
                  <a:pt x="23289" y="1227"/>
                  <a:pt x="23349" y="1167"/>
                  <a:pt x="23420" y="1120"/>
                </a:cubicBezTo>
                <a:lnTo>
                  <a:pt x="23599" y="1036"/>
                </a:lnTo>
                <a:cubicBezTo>
                  <a:pt x="23659" y="1013"/>
                  <a:pt x="23742" y="1001"/>
                  <a:pt x="23801" y="989"/>
                </a:cubicBezTo>
                <a:close/>
                <a:moveTo>
                  <a:pt x="4466" y="1"/>
                </a:moveTo>
                <a:cubicBezTo>
                  <a:pt x="4406" y="1"/>
                  <a:pt x="4358" y="12"/>
                  <a:pt x="4299" y="12"/>
                </a:cubicBezTo>
                <a:cubicBezTo>
                  <a:pt x="4239" y="36"/>
                  <a:pt x="4192" y="48"/>
                  <a:pt x="4144" y="60"/>
                </a:cubicBezTo>
                <a:cubicBezTo>
                  <a:pt x="4061" y="96"/>
                  <a:pt x="3989" y="132"/>
                  <a:pt x="3882" y="215"/>
                </a:cubicBezTo>
                <a:cubicBezTo>
                  <a:pt x="3811" y="274"/>
                  <a:pt x="3727" y="334"/>
                  <a:pt x="3668" y="405"/>
                </a:cubicBezTo>
                <a:cubicBezTo>
                  <a:pt x="3585" y="513"/>
                  <a:pt x="3525" y="596"/>
                  <a:pt x="3466" y="691"/>
                </a:cubicBezTo>
                <a:cubicBezTo>
                  <a:pt x="3346" y="894"/>
                  <a:pt x="3275" y="1108"/>
                  <a:pt x="3239" y="1346"/>
                </a:cubicBezTo>
                <a:cubicBezTo>
                  <a:pt x="3192" y="1596"/>
                  <a:pt x="3180" y="1822"/>
                  <a:pt x="3192" y="2025"/>
                </a:cubicBezTo>
                <a:lnTo>
                  <a:pt x="3192" y="2037"/>
                </a:lnTo>
                <a:cubicBezTo>
                  <a:pt x="3215" y="2179"/>
                  <a:pt x="3215" y="2310"/>
                  <a:pt x="3239" y="2429"/>
                </a:cubicBezTo>
                <a:cubicBezTo>
                  <a:pt x="3275" y="2548"/>
                  <a:pt x="3299" y="2656"/>
                  <a:pt x="3346" y="2775"/>
                </a:cubicBezTo>
                <a:cubicBezTo>
                  <a:pt x="3394" y="2894"/>
                  <a:pt x="3454" y="3013"/>
                  <a:pt x="3513" y="3132"/>
                </a:cubicBezTo>
                <a:cubicBezTo>
                  <a:pt x="3287" y="3203"/>
                  <a:pt x="3061" y="3251"/>
                  <a:pt x="2858" y="3275"/>
                </a:cubicBezTo>
                <a:lnTo>
                  <a:pt x="2692" y="3275"/>
                </a:lnTo>
                <a:cubicBezTo>
                  <a:pt x="2584" y="3275"/>
                  <a:pt x="2477" y="3275"/>
                  <a:pt x="2382" y="3263"/>
                </a:cubicBezTo>
                <a:cubicBezTo>
                  <a:pt x="2239" y="3227"/>
                  <a:pt x="2108" y="3191"/>
                  <a:pt x="1977" y="3144"/>
                </a:cubicBezTo>
                <a:cubicBezTo>
                  <a:pt x="1787" y="3037"/>
                  <a:pt x="1584" y="2918"/>
                  <a:pt x="1394" y="2775"/>
                </a:cubicBezTo>
                <a:cubicBezTo>
                  <a:pt x="1108" y="2513"/>
                  <a:pt x="894" y="2298"/>
                  <a:pt x="715" y="2060"/>
                </a:cubicBezTo>
                <a:cubicBezTo>
                  <a:pt x="620" y="1906"/>
                  <a:pt x="548" y="1775"/>
                  <a:pt x="489" y="1644"/>
                </a:cubicBezTo>
                <a:cubicBezTo>
                  <a:pt x="453" y="1536"/>
                  <a:pt x="441" y="1465"/>
                  <a:pt x="429" y="1382"/>
                </a:cubicBezTo>
                <a:lnTo>
                  <a:pt x="429" y="1322"/>
                </a:lnTo>
                <a:cubicBezTo>
                  <a:pt x="429" y="1298"/>
                  <a:pt x="429" y="1251"/>
                  <a:pt x="418" y="1227"/>
                </a:cubicBezTo>
                <a:cubicBezTo>
                  <a:pt x="394" y="1167"/>
                  <a:pt x="370" y="1120"/>
                  <a:pt x="322" y="1096"/>
                </a:cubicBezTo>
                <a:cubicBezTo>
                  <a:pt x="298" y="1072"/>
                  <a:pt x="251" y="1060"/>
                  <a:pt x="215" y="1060"/>
                </a:cubicBezTo>
                <a:lnTo>
                  <a:pt x="179" y="1060"/>
                </a:lnTo>
                <a:cubicBezTo>
                  <a:pt x="132" y="1072"/>
                  <a:pt x="84" y="1108"/>
                  <a:pt x="60" y="1155"/>
                </a:cubicBezTo>
                <a:cubicBezTo>
                  <a:pt x="37" y="1179"/>
                  <a:pt x="25" y="1227"/>
                  <a:pt x="25" y="1251"/>
                </a:cubicBezTo>
                <a:cubicBezTo>
                  <a:pt x="25" y="1298"/>
                  <a:pt x="13" y="1334"/>
                  <a:pt x="13" y="1358"/>
                </a:cubicBezTo>
                <a:cubicBezTo>
                  <a:pt x="1" y="1548"/>
                  <a:pt x="25" y="1763"/>
                  <a:pt x="96" y="1989"/>
                </a:cubicBezTo>
                <a:cubicBezTo>
                  <a:pt x="179" y="2179"/>
                  <a:pt x="263" y="2370"/>
                  <a:pt x="370" y="2537"/>
                </a:cubicBezTo>
                <a:cubicBezTo>
                  <a:pt x="620" y="2929"/>
                  <a:pt x="918" y="3251"/>
                  <a:pt x="1227" y="3489"/>
                </a:cubicBezTo>
                <a:cubicBezTo>
                  <a:pt x="1322" y="3561"/>
                  <a:pt x="1406" y="3620"/>
                  <a:pt x="1513" y="3680"/>
                </a:cubicBezTo>
                <a:cubicBezTo>
                  <a:pt x="1620" y="3739"/>
                  <a:pt x="1727" y="3787"/>
                  <a:pt x="1822" y="3822"/>
                </a:cubicBezTo>
                <a:cubicBezTo>
                  <a:pt x="2025" y="3906"/>
                  <a:pt x="2227" y="3965"/>
                  <a:pt x="2453" y="3977"/>
                </a:cubicBezTo>
                <a:cubicBezTo>
                  <a:pt x="2525" y="3977"/>
                  <a:pt x="2596" y="3989"/>
                  <a:pt x="2656" y="3989"/>
                </a:cubicBezTo>
                <a:lnTo>
                  <a:pt x="2823" y="3989"/>
                </a:lnTo>
                <a:cubicBezTo>
                  <a:pt x="2930" y="3977"/>
                  <a:pt x="3037" y="3977"/>
                  <a:pt x="3132" y="3965"/>
                </a:cubicBezTo>
                <a:cubicBezTo>
                  <a:pt x="3346" y="3918"/>
                  <a:pt x="3549" y="3858"/>
                  <a:pt x="3763" y="3787"/>
                </a:cubicBezTo>
                <a:cubicBezTo>
                  <a:pt x="3823" y="3775"/>
                  <a:pt x="3870" y="3739"/>
                  <a:pt x="3930" y="3715"/>
                </a:cubicBezTo>
                <a:cubicBezTo>
                  <a:pt x="3989" y="3775"/>
                  <a:pt x="4025" y="3834"/>
                  <a:pt x="4085" y="3894"/>
                </a:cubicBezTo>
                <a:cubicBezTo>
                  <a:pt x="4239" y="4049"/>
                  <a:pt x="4406" y="4192"/>
                  <a:pt x="4561" y="4311"/>
                </a:cubicBezTo>
                <a:cubicBezTo>
                  <a:pt x="4906" y="4561"/>
                  <a:pt x="5275" y="4763"/>
                  <a:pt x="5668" y="4906"/>
                </a:cubicBezTo>
                <a:cubicBezTo>
                  <a:pt x="5871" y="4977"/>
                  <a:pt x="6109" y="5037"/>
                  <a:pt x="6371" y="5084"/>
                </a:cubicBezTo>
                <a:cubicBezTo>
                  <a:pt x="6438" y="5073"/>
                  <a:pt x="6507" y="5069"/>
                  <a:pt x="6576" y="5069"/>
                </a:cubicBezTo>
                <a:cubicBezTo>
                  <a:pt x="6713" y="5069"/>
                  <a:pt x="6851" y="5084"/>
                  <a:pt x="6978" y="5084"/>
                </a:cubicBezTo>
                <a:cubicBezTo>
                  <a:pt x="7454" y="5084"/>
                  <a:pt x="7907" y="4989"/>
                  <a:pt x="8299" y="4811"/>
                </a:cubicBezTo>
                <a:cubicBezTo>
                  <a:pt x="8514" y="4715"/>
                  <a:pt x="8704" y="4620"/>
                  <a:pt x="8895" y="4465"/>
                </a:cubicBezTo>
                <a:cubicBezTo>
                  <a:pt x="9002" y="4394"/>
                  <a:pt x="9109" y="4299"/>
                  <a:pt x="9192" y="4227"/>
                </a:cubicBezTo>
                <a:lnTo>
                  <a:pt x="9419" y="4358"/>
                </a:lnTo>
                <a:cubicBezTo>
                  <a:pt x="9812" y="4573"/>
                  <a:pt x="10228" y="4739"/>
                  <a:pt x="10657" y="4834"/>
                </a:cubicBezTo>
                <a:cubicBezTo>
                  <a:pt x="11133" y="4954"/>
                  <a:pt x="11562" y="5013"/>
                  <a:pt x="11955" y="5013"/>
                </a:cubicBezTo>
                <a:lnTo>
                  <a:pt x="11978" y="5013"/>
                </a:lnTo>
                <a:cubicBezTo>
                  <a:pt x="12431" y="5013"/>
                  <a:pt x="12860" y="4954"/>
                  <a:pt x="13264" y="4834"/>
                </a:cubicBezTo>
                <a:cubicBezTo>
                  <a:pt x="13538" y="4763"/>
                  <a:pt x="13753" y="4680"/>
                  <a:pt x="13931" y="4584"/>
                </a:cubicBezTo>
                <a:cubicBezTo>
                  <a:pt x="14110" y="4501"/>
                  <a:pt x="14288" y="4382"/>
                  <a:pt x="14467" y="4239"/>
                </a:cubicBezTo>
                <a:cubicBezTo>
                  <a:pt x="14657" y="4096"/>
                  <a:pt x="14824" y="3941"/>
                  <a:pt x="14967" y="3799"/>
                </a:cubicBezTo>
                <a:cubicBezTo>
                  <a:pt x="15003" y="3811"/>
                  <a:pt x="15050" y="3846"/>
                  <a:pt x="15074" y="3858"/>
                </a:cubicBezTo>
                <a:lnTo>
                  <a:pt x="15086" y="3870"/>
                </a:lnTo>
                <a:lnTo>
                  <a:pt x="15134" y="3882"/>
                </a:lnTo>
                <a:lnTo>
                  <a:pt x="15169" y="3906"/>
                </a:lnTo>
                <a:cubicBezTo>
                  <a:pt x="15288" y="3965"/>
                  <a:pt x="15384" y="4025"/>
                  <a:pt x="15503" y="4084"/>
                </a:cubicBezTo>
                <a:lnTo>
                  <a:pt x="15598" y="4120"/>
                </a:lnTo>
                <a:cubicBezTo>
                  <a:pt x="15658" y="4156"/>
                  <a:pt x="15729" y="4180"/>
                  <a:pt x="15788" y="4215"/>
                </a:cubicBezTo>
                <a:lnTo>
                  <a:pt x="15848" y="4227"/>
                </a:lnTo>
                <a:cubicBezTo>
                  <a:pt x="15955" y="4275"/>
                  <a:pt x="16039" y="4311"/>
                  <a:pt x="16146" y="4334"/>
                </a:cubicBezTo>
                <a:cubicBezTo>
                  <a:pt x="16324" y="4382"/>
                  <a:pt x="16503" y="4406"/>
                  <a:pt x="16729" y="4442"/>
                </a:cubicBezTo>
                <a:cubicBezTo>
                  <a:pt x="16931" y="4465"/>
                  <a:pt x="17134" y="4489"/>
                  <a:pt x="17312" y="4489"/>
                </a:cubicBezTo>
                <a:cubicBezTo>
                  <a:pt x="17408" y="4489"/>
                  <a:pt x="17515" y="4489"/>
                  <a:pt x="17622" y="4465"/>
                </a:cubicBezTo>
                <a:cubicBezTo>
                  <a:pt x="17789" y="4453"/>
                  <a:pt x="17944" y="4442"/>
                  <a:pt x="18086" y="4406"/>
                </a:cubicBezTo>
                <a:cubicBezTo>
                  <a:pt x="18182" y="4394"/>
                  <a:pt x="18301" y="4370"/>
                  <a:pt x="18455" y="4322"/>
                </a:cubicBezTo>
                <a:cubicBezTo>
                  <a:pt x="18682" y="4263"/>
                  <a:pt x="18872" y="4192"/>
                  <a:pt x="19051" y="4108"/>
                </a:cubicBezTo>
                <a:cubicBezTo>
                  <a:pt x="19075" y="4144"/>
                  <a:pt x="19110" y="4168"/>
                  <a:pt x="19134" y="4192"/>
                </a:cubicBezTo>
                <a:lnTo>
                  <a:pt x="19170" y="4215"/>
                </a:lnTo>
                <a:cubicBezTo>
                  <a:pt x="19229" y="4263"/>
                  <a:pt x="19289" y="4322"/>
                  <a:pt x="19348" y="4346"/>
                </a:cubicBezTo>
                <a:cubicBezTo>
                  <a:pt x="19468" y="4442"/>
                  <a:pt x="19598" y="4513"/>
                  <a:pt x="19753" y="4573"/>
                </a:cubicBezTo>
                <a:cubicBezTo>
                  <a:pt x="19908" y="4644"/>
                  <a:pt x="20063" y="4703"/>
                  <a:pt x="20206" y="4751"/>
                </a:cubicBezTo>
                <a:cubicBezTo>
                  <a:pt x="20515" y="4858"/>
                  <a:pt x="20849" y="4918"/>
                  <a:pt x="21146" y="4942"/>
                </a:cubicBezTo>
                <a:lnTo>
                  <a:pt x="21158" y="4942"/>
                </a:lnTo>
                <a:cubicBezTo>
                  <a:pt x="21277" y="4965"/>
                  <a:pt x="21432" y="4977"/>
                  <a:pt x="21563" y="4977"/>
                </a:cubicBezTo>
                <a:lnTo>
                  <a:pt x="21801" y="4977"/>
                </a:lnTo>
                <a:cubicBezTo>
                  <a:pt x="21873" y="4977"/>
                  <a:pt x="21968" y="4954"/>
                  <a:pt x="22039" y="4954"/>
                </a:cubicBezTo>
                <a:lnTo>
                  <a:pt x="22063" y="4954"/>
                </a:lnTo>
                <a:cubicBezTo>
                  <a:pt x="22361" y="4930"/>
                  <a:pt x="22682" y="4834"/>
                  <a:pt x="22944" y="4703"/>
                </a:cubicBezTo>
                <a:cubicBezTo>
                  <a:pt x="23111" y="4620"/>
                  <a:pt x="23278" y="4525"/>
                  <a:pt x="23420" y="4418"/>
                </a:cubicBezTo>
                <a:cubicBezTo>
                  <a:pt x="23789" y="4632"/>
                  <a:pt x="24206" y="4763"/>
                  <a:pt x="24682" y="4811"/>
                </a:cubicBezTo>
                <a:cubicBezTo>
                  <a:pt x="24849" y="4823"/>
                  <a:pt x="25004" y="4834"/>
                  <a:pt x="25135" y="4834"/>
                </a:cubicBezTo>
                <a:cubicBezTo>
                  <a:pt x="25206" y="4834"/>
                  <a:pt x="25302" y="4834"/>
                  <a:pt x="25373" y="4823"/>
                </a:cubicBezTo>
                <a:cubicBezTo>
                  <a:pt x="25575" y="4811"/>
                  <a:pt x="25814" y="4775"/>
                  <a:pt x="26040" y="4715"/>
                </a:cubicBezTo>
                <a:cubicBezTo>
                  <a:pt x="26290" y="4668"/>
                  <a:pt x="26504" y="4573"/>
                  <a:pt x="26683" y="4477"/>
                </a:cubicBezTo>
                <a:cubicBezTo>
                  <a:pt x="26873" y="4394"/>
                  <a:pt x="27052" y="4275"/>
                  <a:pt x="27230" y="4144"/>
                </a:cubicBezTo>
                <a:cubicBezTo>
                  <a:pt x="27409" y="4001"/>
                  <a:pt x="27564" y="3858"/>
                  <a:pt x="27707" y="3703"/>
                </a:cubicBezTo>
                <a:cubicBezTo>
                  <a:pt x="27778" y="3620"/>
                  <a:pt x="27873" y="3513"/>
                  <a:pt x="27957" y="3394"/>
                </a:cubicBezTo>
                <a:cubicBezTo>
                  <a:pt x="28052" y="3275"/>
                  <a:pt x="28135" y="3144"/>
                  <a:pt x="28219" y="3037"/>
                </a:cubicBezTo>
                <a:cubicBezTo>
                  <a:pt x="28350" y="2834"/>
                  <a:pt x="28516" y="2572"/>
                  <a:pt x="28647" y="2310"/>
                </a:cubicBezTo>
                <a:cubicBezTo>
                  <a:pt x="28683" y="2251"/>
                  <a:pt x="28695" y="2191"/>
                  <a:pt x="28683" y="2132"/>
                </a:cubicBezTo>
                <a:cubicBezTo>
                  <a:pt x="28659" y="2072"/>
                  <a:pt x="28612" y="2013"/>
                  <a:pt x="28576" y="1989"/>
                </a:cubicBezTo>
                <a:cubicBezTo>
                  <a:pt x="28528" y="1953"/>
                  <a:pt x="28504" y="1953"/>
                  <a:pt x="28433" y="1953"/>
                </a:cubicBezTo>
                <a:cubicBezTo>
                  <a:pt x="28350" y="1953"/>
                  <a:pt x="28278" y="2001"/>
                  <a:pt x="28231" y="2072"/>
                </a:cubicBezTo>
                <a:cubicBezTo>
                  <a:pt x="28195" y="2132"/>
                  <a:pt x="28159" y="2191"/>
                  <a:pt x="28123" y="2227"/>
                </a:cubicBezTo>
                <a:cubicBezTo>
                  <a:pt x="27957" y="2418"/>
                  <a:pt x="27802" y="2584"/>
                  <a:pt x="27647" y="2739"/>
                </a:cubicBezTo>
                <a:lnTo>
                  <a:pt x="27385" y="3013"/>
                </a:lnTo>
                <a:cubicBezTo>
                  <a:pt x="27183" y="3203"/>
                  <a:pt x="26992" y="3370"/>
                  <a:pt x="26802" y="3513"/>
                </a:cubicBezTo>
                <a:cubicBezTo>
                  <a:pt x="26587" y="3644"/>
                  <a:pt x="26373" y="3775"/>
                  <a:pt x="26147" y="3858"/>
                </a:cubicBezTo>
                <a:cubicBezTo>
                  <a:pt x="25897" y="3953"/>
                  <a:pt x="25623" y="3989"/>
                  <a:pt x="25361" y="4025"/>
                </a:cubicBezTo>
                <a:cubicBezTo>
                  <a:pt x="25254" y="4037"/>
                  <a:pt x="25135" y="4037"/>
                  <a:pt x="25028" y="4037"/>
                </a:cubicBezTo>
                <a:cubicBezTo>
                  <a:pt x="24825" y="4037"/>
                  <a:pt x="24611" y="4025"/>
                  <a:pt x="24421" y="3989"/>
                </a:cubicBezTo>
                <a:cubicBezTo>
                  <a:pt x="24290" y="3965"/>
                  <a:pt x="24147" y="3930"/>
                  <a:pt x="24028" y="3906"/>
                </a:cubicBezTo>
                <a:cubicBezTo>
                  <a:pt x="24135" y="3787"/>
                  <a:pt x="24254" y="3668"/>
                  <a:pt x="24349" y="3537"/>
                </a:cubicBezTo>
                <a:lnTo>
                  <a:pt x="24480" y="3358"/>
                </a:lnTo>
                <a:lnTo>
                  <a:pt x="24504" y="3310"/>
                </a:lnTo>
                <a:cubicBezTo>
                  <a:pt x="24540" y="3263"/>
                  <a:pt x="24563" y="3239"/>
                  <a:pt x="24587" y="3191"/>
                </a:cubicBezTo>
                <a:cubicBezTo>
                  <a:pt x="24659" y="3060"/>
                  <a:pt x="24730" y="2906"/>
                  <a:pt x="24802" y="2727"/>
                </a:cubicBezTo>
                <a:cubicBezTo>
                  <a:pt x="24909" y="2477"/>
                  <a:pt x="24968" y="2179"/>
                  <a:pt x="25004" y="1834"/>
                </a:cubicBezTo>
                <a:cubicBezTo>
                  <a:pt x="25004" y="1763"/>
                  <a:pt x="25016" y="1691"/>
                  <a:pt x="25016" y="1608"/>
                </a:cubicBezTo>
                <a:cubicBezTo>
                  <a:pt x="25016" y="1489"/>
                  <a:pt x="25004" y="1370"/>
                  <a:pt x="24968" y="1251"/>
                </a:cubicBezTo>
                <a:cubicBezTo>
                  <a:pt x="24956" y="1179"/>
                  <a:pt x="24921" y="1072"/>
                  <a:pt x="24861" y="1001"/>
                </a:cubicBezTo>
                <a:cubicBezTo>
                  <a:pt x="24825" y="941"/>
                  <a:pt x="24790" y="882"/>
                  <a:pt x="24742" y="834"/>
                </a:cubicBezTo>
                <a:cubicBezTo>
                  <a:pt x="24706" y="774"/>
                  <a:pt x="24659" y="751"/>
                  <a:pt x="24611" y="703"/>
                </a:cubicBezTo>
                <a:cubicBezTo>
                  <a:pt x="24540" y="643"/>
                  <a:pt x="24468" y="584"/>
                  <a:pt x="24373" y="560"/>
                </a:cubicBezTo>
                <a:cubicBezTo>
                  <a:pt x="24301" y="524"/>
                  <a:pt x="24230" y="501"/>
                  <a:pt x="24147" y="477"/>
                </a:cubicBezTo>
                <a:lnTo>
                  <a:pt x="24123" y="477"/>
                </a:lnTo>
                <a:cubicBezTo>
                  <a:pt x="24028" y="465"/>
                  <a:pt x="23956" y="453"/>
                  <a:pt x="23873" y="453"/>
                </a:cubicBezTo>
                <a:lnTo>
                  <a:pt x="23825" y="453"/>
                </a:lnTo>
                <a:cubicBezTo>
                  <a:pt x="23706" y="465"/>
                  <a:pt x="23599" y="465"/>
                  <a:pt x="23492" y="513"/>
                </a:cubicBezTo>
                <a:lnTo>
                  <a:pt x="23480" y="513"/>
                </a:lnTo>
                <a:cubicBezTo>
                  <a:pt x="23397" y="536"/>
                  <a:pt x="23301" y="572"/>
                  <a:pt x="23230" y="632"/>
                </a:cubicBezTo>
                <a:cubicBezTo>
                  <a:pt x="23158" y="679"/>
                  <a:pt x="23063" y="739"/>
                  <a:pt x="22992" y="810"/>
                </a:cubicBezTo>
                <a:cubicBezTo>
                  <a:pt x="22920" y="882"/>
                  <a:pt x="22837" y="953"/>
                  <a:pt x="22766" y="1048"/>
                </a:cubicBezTo>
                <a:cubicBezTo>
                  <a:pt x="22516" y="1370"/>
                  <a:pt x="22337" y="1775"/>
                  <a:pt x="22289" y="2191"/>
                </a:cubicBezTo>
                <a:cubicBezTo>
                  <a:pt x="22277" y="2346"/>
                  <a:pt x="22265" y="2465"/>
                  <a:pt x="22277" y="2584"/>
                </a:cubicBezTo>
                <a:cubicBezTo>
                  <a:pt x="22277" y="2679"/>
                  <a:pt x="22289" y="2799"/>
                  <a:pt x="22325" y="2918"/>
                </a:cubicBezTo>
                <a:cubicBezTo>
                  <a:pt x="22361" y="3144"/>
                  <a:pt x="22444" y="3334"/>
                  <a:pt x="22516" y="3501"/>
                </a:cubicBezTo>
                <a:cubicBezTo>
                  <a:pt x="22575" y="3608"/>
                  <a:pt x="22635" y="3715"/>
                  <a:pt x="22706" y="3811"/>
                </a:cubicBezTo>
                <a:cubicBezTo>
                  <a:pt x="22754" y="3894"/>
                  <a:pt x="22825" y="3965"/>
                  <a:pt x="22897" y="4037"/>
                </a:cubicBezTo>
                <a:lnTo>
                  <a:pt x="22920" y="4049"/>
                </a:lnTo>
                <a:lnTo>
                  <a:pt x="22897" y="4072"/>
                </a:lnTo>
                <a:cubicBezTo>
                  <a:pt x="22813" y="4108"/>
                  <a:pt x="22718" y="4156"/>
                  <a:pt x="22623" y="4203"/>
                </a:cubicBezTo>
                <a:cubicBezTo>
                  <a:pt x="22504" y="4251"/>
                  <a:pt x="22385" y="4263"/>
                  <a:pt x="22265" y="4275"/>
                </a:cubicBezTo>
                <a:lnTo>
                  <a:pt x="22087" y="4275"/>
                </a:lnTo>
                <a:cubicBezTo>
                  <a:pt x="21932" y="4275"/>
                  <a:pt x="21765" y="4263"/>
                  <a:pt x="21587" y="4251"/>
                </a:cubicBezTo>
                <a:lnTo>
                  <a:pt x="21515" y="4227"/>
                </a:lnTo>
                <a:cubicBezTo>
                  <a:pt x="21289" y="4203"/>
                  <a:pt x="21099" y="4192"/>
                  <a:pt x="20896" y="4156"/>
                </a:cubicBezTo>
                <a:lnTo>
                  <a:pt x="20837" y="4156"/>
                </a:lnTo>
                <a:cubicBezTo>
                  <a:pt x="20694" y="4132"/>
                  <a:pt x="20551" y="4108"/>
                  <a:pt x="20420" y="4072"/>
                </a:cubicBezTo>
                <a:cubicBezTo>
                  <a:pt x="20265" y="4025"/>
                  <a:pt x="20134" y="3977"/>
                  <a:pt x="19979" y="3930"/>
                </a:cubicBezTo>
                <a:cubicBezTo>
                  <a:pt x="19908" y="3894"/>
                  <a:pt x="19837" y="3858"/>
                  <a:pt x="19777" y="3811"/>
                </a:cubicBezTo>
                <a:lnTo>
                  <a:pt x="19765" y="3799"/>
                </a:lnTo>
                <a:lnTo>
                  <a:pt x="19729" y="3787"/>
                </a:lnTo>
                <a:lnTo>
                  <a:pt x="19765" y="3775"/>
                </a:lnTo>
                <a:cubicBezTo>
                  <a:pt x="19908" y="3680"/>
                  <a:pt x="20063" y="3572"/>
                  <a:pt x="20182" y="3453"/>
                </a:cubicBezTo>
                <a:cubicBezTo>
                  <a:pt x="20253" y="3382"/>
                  <a:pt x="20325" y="3287"/>
                  <a:pt x="20396" y="3191"/>
                </a:cubicBezTo>
                <a:lnTo>
                  <a:pt x="20420" y="3156"/>
                </a:lnTo>
                <a:cubicBezTo>
                  <a:pt x="20456" y="3108"/>
                  <a:pt x="20491" y="3049"/>
                  <a:pt x="20515" y="3013"/>
                </a:cubicBezTo>
                <a:cubicBezTo>
                  <a:pt x="20599" y="2882"/>
                  <a:pt x="20670" y="2739"/>
                  <a:pt x="20730" y="2608"/>
                </a:cubicBezTo>
                <a:cubicBezTo>
                  <a:pt x="20861" y="2322"/>
                  <a:pt x="20956" y="2025"/>
                  <a:pt x="21027" y="1727"/>
                </a:cubicBezTo>
                <a:cubicBezTo>
                  <a:pt x="21075" y="1536"/>
                  <a:pt x="21075" y="1346"/>
                  <a:pt x="21039" y="1167"/>
                </a:cubicBezTo>
                <a:cubicBezTo>
                  <a:pt x="21015" y="989"/>
                  <a:pt x="20932" y="822"/>
                  <a:pt x="20837" y="691"/>
                </a:cubicBezTo>
                <a:cubicBezTo>
                  <a:pt x="20730" y="560"/>
                  <a:pt x="20575" y="417"/>
                  <a:pt x="20432" y="346"/>
                </a:cubicBezTo>
                <a:cubicBezTo>
                  <a:pt x="20337" y="298"/>
                  <a:pt x="20253" y="251"/>
                  <a:pt x="20158" y="227"/>
                </a:cubicBezTo>
                <a:cubicBezTo>
                  <a:pt x="20027" y="167"/>
                  <a:pt x="19884" y="132"/>
                  <a:pt x="19729" y="132"/>
                </a:cubicBezTo>
                <a:cubicBezTo>
                  <a:pt x="19682" y="132"/>
                  <a:pt x="19646" y="132"/>
                  <a:pt x="19610" y="155"/>
                </a:cubicBezTo>
                <a:cubicBezTo>
                  <a:pt x="19408" y="179"/>
                  <a:pt x="19241" y="239"/>
                  <a:pt x="19087" y="334"/>
                </a:cubicBezTo>
                <a:cubicBezTo>
                  <a:pt x="18967" y="405"/>
                  <a:pt x="18884" y="524"/>
                  <a:pt x="18789" y="643"/>
                </a:cubicBezTo>
                <a:cubicBezTo>
                  <a:pt x="18753" y="703"/>
                  <a:pt x="18694" y="774"/>
                  <a:pt x="18646" y="870"/>
                </a:cubicBezTo>
                <a:cubicBezTo>
                  <a:pt x="18610" y="929"/>
                  <a:pt x="18586" y="1001"/>
                  <a:pt x="18551" y="1048"/>
                </a:cubicBezTo>
                <a:cubicBezTo>
                  <a:pt x="18491" y="1179"/>
                  <a:pt x="18432" y="1322"/>
                  <a:pt x="18408" y="1465"/>
                </a:cubicBezTo>
                <a:cubicBezTo>
                  <a:pt x="18360" y="1608"/>
                  <a:pt x="18313" y="1775"/>
                  <a:pt x="18301" y="1941"/>
                </a:cubicBezTo>
                <a:cubicBezTo>
                  <a:pt x="18289" y="2084"/>
                  <a:pt x="18277" y="2239"/>
                  <a:pt x="18277" y="2406"/>
                </a:cubicBezTo>
                <a:cubicBezTo>
                  <a:pt x="18277" y="2548"/>
                  <a:pt x="18289" y="2703"/>
                  <a:pt x="18336" y="2894"/>
                </a:cubicBezTo>
                <a:cubicBezTo>
                  <a:pt x="18360" y="3037"/>
                  <a:pt x="18408" y="3203"/>
                  <a:pt x="18467" y="3334"/>
                </a:cubicBezTo>
                <a:cubicBezTo>
                  <a:pt x="18515" y="3453"/>
                  <a:pt x="18551" y="3549"/>
                  <a:pt x="18610" y="3620"/>
                </a:cubicBezTo>
                <a:lnTo>
                  <a:pt x="18575" y="3620"/>
                </a:lnTo>
                <a:lnTo>
                  <a:pt x="18122" y="3751"/>
                </a:lnTo>
                <a:cubicBezTo>
                  <a:pt x="18039" y="3775"/>
                  <a:pt x="17955" y="3787"/>
                  <a:pt x="17872" y="3799"/>
                </a:cubicBezTo>
                <a:cubicBezTo>
                  <a:pt x="17813" y="3811"/>
                  <a:pt x="17753" y="3811"/>
                  <a:pt x="17705" y="3811"/>
                </a:cubicBezTo>
                <a:cubicBezTo>
                  <a:pt x="17598" y="3811"/>
                  <a:pt x="17515" y="3834"/>
                  <a:pt x="17408" y="3834"/>
                </a:cubicBezTo>
                <a:cubicBezTo>
                  <a:pt x="17122" y="3834"/>
                  <a:pt x="16848" y="3811"/>
                  <a:pt x="16562" y="3775"/>
                </a:cubicBezTo>
                <a:cubicBezTo>
                  <a:pt x="16515" y="3751"/>
                  <a:pt x="16467" y="3751"/>
                  <a:pt x="16408" y="3739"/>
                </a:cubicBezTo>
                <a:cubicBezTo>
                  <a:pt x="16312" y="3715"/>
                  <a:pt x="16205" y="3680"/>
                  <a:pt x="16098" y="3632"/>
                </a:cubicBezTo>
                <a:cubicBezTo>
                  <a:pt x="15991" y="3608"/>
                  <a:pt x="15908" y="3561"/>
                  <a:pt x="15812" y="3513"/>
                </a:cubicBezTo>
                <a:cubicBezTo>
                  <a:pt x="15681" y="3453"/>
                  <a:pt x="15550" y="3382"/>
                  <a:pt x="15419" y="3322"/>
                </a:cubicBezTo>
                <a:cubicBezTo>
                  <a:pt x="15538" y="3144"/>
                  <a:pt x="15634" y="2953"/>
                  <a:pt x="15729" y="2739"/>
                </a:cubicBezTo>
                <a:cubicBezTo>
                  <a:pt x="15812" y="2537"/>
                  <a:pt x="15872" y="2358"/>
                  <a:pt x="15919" y="2179"/>
                </a:cubicBezTo>
                <a:cubicBezTo>
                  <a:pt x="15955" y="2025"/>
                  <a:pt x="15979" y="1929"/>
                  <a:pt x="15979" y="1822"/>
                </a:cubicBezTo>
                <a:cubicBezTo>
                  <a:pt x="15991" y="1715"/>
                  <a:pt x="15991" y="1608"/>
                  <a:pt x="15979" y="1489"/>
                </a:cubicBezTo>
                <a:cubicBezTo>
                  <a:pt x="15979" y="1417"/>
                  <a:pt x="15967" y="1310"/>
                  <a:pt x="15931" y="1227"/>
                </a:cubicBezTo>
                <a:lnTo>
                  <a:pt x="15931" y="1215"/>
                </a:lnTo>
                <a:cubicBezTo>
                  <a:pt x="15908" y="1120"/>
                  <a:pt x="15872" y="1013"/>
                  <a:pt x="15812" y="929"/>
                </a:cubicBezTo>
                <a:cubicBezTo>
                  <a:pt x="15741" y="810"/>
                  <a:pt x="15669" y="715"/>
                  <a:pt x="15574" y="643"/>
                </a:cubicBezTo>
                <a:cubicBezTo>
                  <a:pt x="15491" y="572"/>
                  <a:pt x="15396" y="513"/>
                  <a:pt x="15312" y="465"/>
                </a:cubicBezTo>
                <a:cubicBezTo>
                  <a:pt x="15134" y="382"/>
                  <a:pt x="14955" y="346"/>
                  <a:pt x="14765" y="346"/>
                </a:cubicBezTo>
                <a:lnTo>
                  <a:pt x="14717" y="346"/>
                </a:lnTo>
                <a:cubicBezTo>
                  <a:pt x="14491" y="358"/>
                  <a:pt x="14264" y="441"/>
                  <a:pt x="14074" y="584"/>
                </a:cubicBezTo>
                <a:cubicBezTo>
                  <a:pt x="14003" y="643"/>
                  <a:pt x="13943" y="703"/>
                  <a:pt x="13895" y="763"/>
                </a:cubicBezTo>
                <a:cubicBezTo>
                  <a:pt x="13836" y="834"/>
                  <a:pt x="13764" y="929"/>
                  <a:pt x="13717" y="1013"/>
                </a:cubicBezTo>
                <a:cubicBezTo>
                  <a:pt x="13598" y="1239"/>
                  <a:pt x="13538" y="1477"/>
                  <a:pt x="13538" y="1691"/>
                </a:cubicBezTo>
                <a:cubicBezTo>
                  <a:pt x="13538" y="1929"/>
                  <a:pt x="13574" y="2132"/>
                  <a:pt x="13633" y="2310"/>
                </a:cubicBezTo>
                <a:cubicBezTo>
                  <a:pt x="13669" y="2441"/>
                  <a:pt x="13717" y="2560"/>
                  <a:pt x="13776" y="2668"/>
                </a:cubicBezTo>
                <a:cubicBezTo>
                  <a:pt x="13824" y="2763"/>
                  <a:pt x="13883" y="2846"/>
                  <a:pt x="13955" y="2953"/>
                </a:cubicBezTo>
                <a:cubicBezTo>
                  <a:pt x="14074" y="3120"/>
                  <a:pt x="14193" y="3263"/>
                  <a:pt x="14348" y="3382"/>
                </a:cubicBezTo>
                <a:cubicBezTo>
                  <a:pt x="14372" y="3418"/>
                  <a:pt x="14407" y="3441"/>
                  <a:pt x="14431" y="3453"/>
                </a:cubicBezTo>
                <a:cubicBezTo>
                  <a:pt x="14312" y="3572"/>
                  <a:pt x="14181" y="3680"/>
                  <a:pt x="14050" y="3787"/>
                </a:cubicBezTo>
                <a:cubicBezTo>
                  <a:pt x="13836" y="3930"/>
                  <a:pt x="13598" y="4049"/>
                  <a:pt x="13360" y="4144"/>
                </a:cubicBezTo>
                <a:cubicBezTo>
                  <a:pt x="13050" y="4239"/>
                  <a:pt x="12693" y="4322"/>
                  <a:pt x="12336" y="4370"/>
                </a:cubicBezTo>
                <a:cubicBezTo>
                  <a:pt x="12229" y="4382"/>
                  <a:pt x="12121" y="4382"/>
                  <a:pt x="12026" y="4382"/>
                </a:cubicBezTo>
                <a:cubicBezTo>
                  <a:pt x="11764" y="4382"/>
                  <a:pt x="11502" y="4370"/>
                  <a:pt x="11216" y="4322"/>
                </a:cubicBezTo>
                <a:cubicBezTo>
                  <a:pt x="10788" y="4251"/>
                  <a:pt x="10371" y="4132"/>
                  <a:pt x="10002" y="3965"/>
                </a:cubicBezTo>
                <a:lnTo>
                  <a:pt x="9645" y="3787"/>
                </a:lnTo>
                <a:cubicBezTo>
                  <a:pt x="9800" y="3561"/>
                  <a:pt x="9943" y="3334"/>
                  <a:pt x="10026" y="3096"/>
                </a:cubicBezTo>
                <a:cubicBezTo>
                  <a:pt x="10204" y="2679"/>
                  <a:pt x="10276" y="2263"/>
                  <a:pt x="10240" y="1894"/>
                </a:cubicBezTo>
                <a:cubicBezTo>
                  <a:pt x="10204" y="1667"/>
                  <a:pt x="10145" y="1465"/>
                  <a:pt x="10038" y="1298"/>
                </a:cubicBezTo>
                <a:cubicBezTo>
                  <a:pt x="9978" y="1215"/>
                  <a:pt x="9943" y="1120"/>
                  <a:pt x="9859" y="1048"/>
                </a:cubicBezTo>
                <a:lnTo>
                  <a:pt x="9776" y="953"/>
                </a:lnTo>
                <a:lnTo>
                  <a:pt x="9740" y="929"/>
                </a:lnTo>
                <a:cubicBezTo>
                  <a:pt x="9716" y="894"/>
                  <a:pt x="9681" y="882"/>
                  <a:pt x="9657" y="858"/>
                </a:cubicBezTo>
                <a:cubicBezTo>
                  <a:pt x="9538" y="774"/>
                  <a:pt x="9431" y="751"/>
                  <a:pt x="9323" y="739"/>
                </a:cubicBezTo>
                <a:lnTo>
                  <a:pt x="9288" y="739"/>
                </a:lnTo>
                <a:cubicBezTo>
                  <a:pt x="9192" y="739"/>
                  <a:pt x="9109" y="751"/>
                  <a:pt x="9014" y="774"/>
                </a:cubicBezTo>
                <a:cubicBezTo>
                  <a:pt x="8907" y="810"/>
                  <a:pt x="8835" y="858"/>
                  <a:pt x="8764" y="917"/>
                </a:cubicBezTo>
                <a:cubicBezTo>
                  <a:pt x="8692" y="965"/>
                  <a:pt x="8597" y="1036"/>
                  <a:pt x="8526" y="1120"/>
                </a:cubicBezTo>
                <a:cubicBezTo>
                  <a:pt x="8454" y="1215"/>
                  <a:pt x="8371" y="1298"/>
                  <a:pt x="8335" y="1405"/>
                </a:cubicBezTo>
                <a:cubicBezTo>
                  <a:pt x="8288" y="1477"/>
                  <a:pt x="8240" y="1584"/>
                  <a:pt x="8192" y="1703"/>
                </a:cubicBezTo>
                <a:cubicBezTo>
                  <a:pt x="8157" y="1822"/>
                  <a:pt x="8121" y="1906"/>
                  <a:pt x="8109" y="2001"/>
                </a:cubicBezTo>
                <a:lnTo>
                  <a:pt x="8109" y="2025"/>
                </a:lnTo>
                <a:cubicBezTo>
                  <a:pt x="8097" y="2120"/>
                  <a:pt x="8073" y="2203"/>
                  <a:pt x="8073" y="2310"/>
                </a:cubicBezTo>
                <a:cubicBezTo>
                  <a:pt x="8073" y="2572"/>
                  <a:pt x="8109" y="2799"/>
                  <a:pt x="8168" y="3013"/>
                </a:cubicBezTo>
                <a:lnTo>
                  <a:pt x="8180" y="3037"/>
                </a:lnTo>
                <a:cubicBezTo>
                  <a:pt x="8216" y="3132"/>
                  <a:pt x="8240" y="3215"/>
                  <a:pt x="8299" y="3310"/>
                </a:cubicBezTo>
                <a:cubicBezTo>
                  <a:pt x="8347" y="3394"/>
                  <a:pt x="8407" y="3489"/>
                  <a:pt x="8478" y="3584"/>
                </a:cubicBezTo>
                <a:cubicBezTo>
                  <a:pt x="8573" y="3727"/>
                  <a:pt x="8669" y="3846"/>
                  <a:pt x="8788" y="3941"/>
                </a:cubicBezTo>
                <a:cubicBezTo>
                  <a:pt x="8752" y="3977"/>
                  <a:pt x="8716" y="4001"/>
                  <a:pt x="8669" y="4037"/>
                </a:cubicBezTo>
                <a:cubicBezTo>
                  <a:pt x="8478" y="4156"/>
                  <a:pt x="8288" y="4263"/>
                  <a:pt x="8073" y="4346"/>
                </a:cubicBezTo>
                <a:cubicBezTo>
                  <a:pt x="7859" y="4418"/>
                  <a:pt x="7633" y="4465"/>
                  <a:pt x="7395" y="4501"/>
                </a:cubicBezTo>
                <a:cubicBezTo>
                  <a:pt x="7323" y="4501"/>
                  <a:pt x="7228" y="4513"/>
                  <a:pt x="7145" y="4513"/>
                </a:cubicBezTo>
                <a:cubicBezTo>
                  <a:pt x="6942" y="4513"/>
                  <a:pt x="6740" y="4501"/>
                  <a:pt x="6525" y="4465"/>
                </a:cubicBezTo>
                <a:cubicBezTo>
                  <a:pt x="6216" y="4406"/>
                  <a:pt x="5930" y="4322"/>
                  <a:pt x="5656" y="4203"/>
                </a:cubicBezTo>
                <a:cubicBezTo>
                  <a:pt x="5371" y="4061"/>
                  <a:pt x="5120" y="3906"/>
                  <a:pt x="4882" y="3727"/>
                </a:cubicBezTo>
                <a:cubicBezTo>
                  <a:pt x="4739" y="3608"/>
                  <a:pt x="4620" y="3489"/>
                  <a:pt x="4501" y="3346"/>
                </a:cubicBezTo>
                <a:cubicBezTo>
                  <a:pt x="4644" y="3263"/>
                  <a:pt x="4739" y="3168"/>
                  <a:pt x="4835" y="3084"/>
                </a:cubicBezTo>
                <a:cubicBezTo>
                  <a:pt x="5013" y="2906"/>
                  <a:pt x="5144" y="2739"/>
                  <a:pt x="5251" y="2560"/>
                </a:cubicBezTo>
                <a:cubicBezTo>
                  <a:pt x="5371" y="2370"/>
                  <a:pt x="5454" y="2191"/>
                  <a:pt x="5513" y="2013"/>
                </a:cubicBezTo>
                <a:cubicBezTo>
                  <a:pt x="5692" y="1501"/>
                  <a:pt x="5692" y="1084"/>
                  <a:pt x="5537" y="751"/>
                </a:cubicBezTo>
                <a:cubicBezTo>
                  <a:pt x="5442" y="548"/>
                  <a:pt x="5311" y="393"/>
                  <a:pt x="5132" y="239"/>
                </a:cubicBezTo>
                <a:cubicBezTo>
                  <a:pt x="5025" y="155"/>
                  <a:pt x="4918" y="96"/>
                  <a:pt x="4835" y="60"/>
                </a:cubicBezTo>
                <a:cubicBezTo>
                  <a:pt x="4775" y="48"/>
                  <a:pt x="4728" y="36"/>
                  <a:pt x="4656" y="12"/>
                </a:cubicBezTo>
                <a:cubicBezTo>
                  <a:pt x="4609" y="12"/>
                  <a:pt x="4561" y="1"/>
                  <a:pt x="45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5"/>
          <p:cNvSpPr txBox="1"/>
          <p:nvPr>
            <p:ph type="title"/>
          </p:nvPr>
        </p:nvSpPr>
        <p:spPr>
          <a:xfrm>
            <a:off x="720000" y="445025"/>
            <a:ext cx="7704000" cy="68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Telling time</a:t>
            </a:r>
            <a:endParaRPr/>
          </a:p>
        </p:txBody>
      </p:sp>
      <p:sp>
        <p:nvSpPr>
          <p:cNvPr id="1268" name="Google Shape;1268;p45"/>
          <p:cNvSpPr txBox="1"/>
          <p:nvPr>
            <p:ph idx="1" type="subTitle"/>
          </p:nvPr>
        </p:nvSpPr>
        <p:spPr>
          <a:xfrm>
            <a:off x="720030" y="1520650"/>
            <a:ext cx="5245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quarter past</a:t>
            </a:r>
            <a:endParaRPr/>
          </a:p>
        </p:txBody>
      </p:sp>
      <p:sp>
        <p:nvSpPr>
          <p:cNvPr id="1269" name="Google Shape;1269;p45"/>
          <p:cNvSpPr txBox="1"/>
          <p:nvPr>
            <p:ph idx="2" type="subTitle"/>
          </p:nvPr>
        </p:nvSpPr>
        <p:spPr>
          <a:xfrm>
            <a:off x="720000" y="1878500"/>
            <a:ext cx="5245200" cy="89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accent2"/>
                </a:solidFill>
              </a:rPr>
              <a:t>The hand of the analog clock will be at 3. </a:t>
            </a:r>
            <a:r>
              <a:rPr lang="en"/>
              <a:t>On the digital clock, the last digits will be 15, which means that a quarter of an hour has passed. (2:15 - a quarter past two.)</a:t>
            </a:r>
            <a:endParaRPr/>
          </a:p>
        </p:txBody>
      </p:sp>
      <p:sp>
        <p:nvSpPr>
          <p:cNvPr id="1270" name="Google Shape;1270;p45"/>
          <p:cNvSpPr txBox="1"/>
          <p:nvPr>
            <p:ph idx="3" type="subTitle"/>
          </p:nvPr>
        </p:nvSpPr>
        <p:spPr>
          <a:xfrm>
            <a:off x="720030" y="3146000"/>
            <a:ext cx="5245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quarter to</a:t>
            </a:r>
            <a:endParaRPr/>
          </a:p>
        </p:txBody>
      </p:sp>
      <p:grpSp>
        <p:nvGrpSpPr>
          <p:cNvPr id="1271" name="Google Shape;1271;p45"/>
          <p:cNvGrpSpPr/>
          <p:nvPr/>
        </p:nvGrpSpPr>
        <p:grpSpPr>
          <a:xfrm>
            <a:off x="6378221" y="1394562"/>
            <a:ext cx="1665054" cy="1654320"/>
            <a:chOff x="6378221" y="1394562"/>
            <a:chExt cx="1665054" cy="1654320"/>
          </a:xfrm>
        </p:grpSpPr>
        <p:sp>
          <p:nvSpPr>
            <p:cNvPr id="1272" name="Google Shape;1272;p45"/>
            <p:cNvSpPr/>
            <p:nvPr/>
          </p:nvSpPr>
          <p:spPr>
            <a:xfrm rot="1230863">
              <a:off x="6561394" y="1581525"/>
              <a:ext cx="1298707" cy="1280396"/>
            </a:xfrm>
            <a:custGeom>
              <a:rect b="b" l="l" r="r" t="t"/>
              <a:pathLst>
                <a:path extrusionOk="0" h="45450" w="46100">
                  <a:moveTo>
                    <a:pt x="23035" y="1"/>
                  </a:moveTo>
                  <a:cubicBezTo>
                    <a:pt x="10768" y="1"/>
                    <a:pt x="662" y="9788"/>
                    <a:pt x="334" y="22125"/>
                  </a:cubicBezTo>
                  <a:cubicBezTo>
                    <a:pt x="0" y="34667"/>
                    <a:pt x="9874" y="45108"/>
                    <a:pt x="22449" y="45442"/>
                  </a:cubicBezTo>
                  <a:cubicBezTo>
                    <a:pt x="22655" y="45447"/>
                    <a:pt x="22860" y="45450"/>
                    <a:pt x="23064" y="45450"/>
                  </a:cubicBezTo>
                  <a:cubicBezTo>
                    <a:pt x="35331" y="45450"/>
                    <a:pt x="45438" y="35663"/>
                    <a:pt x="45766" y="23326"/>
                  </a:cubicBezTo>
                  <a:cubicBezTo>
                    <a:pt x="46100" y="10783"/>
                    <a:pt x="36193" y="343"/>
                    <a:pt x="23650" y="9"/>
                  </a:cubicBezTo>
                  <a:cubicBezTo>
                    <a:pt x="23445" y="4"/>
                    <a:pt x="23240" y="1"/>
                    <a:pt x="230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5"/>
            <p:cNvSpPr/>
            <p:nvPr/>
          </p:nvSpPr>
          <p:spPr>
            <a:xfrm rot="1230863">
              <a:off x="6662366" y="1674009"/>
              <a:ext cx="1085392" cy="1064095"/>
            </a:xfrm>
            <a:custGeom>
              <a:rect b="b" l="l" r="r" t="t"/>
              <a:pathLst>
                <a:path extrusionOk="0" h="37772" w="38528">
                  <a:moveTo>
                    <a:pt x="19617" y="1"/>
                  </a:moveTo>
                  <a:cubicBezTo>
                    <a:pt x="9602" y="1"/>
                    <a:pt x="1131" y="7753"/>
                    <a:pt x="367" y="17902"/>
                  </a:cubicBezTo>
                  <a:cubicBezTo>
                    <a:pt x="0" y="23006"/>
                    <a:pt x="1602" y="27776"/>
                    <a:pt x="4604" y="31512"/>
                  </a:cubicBezTo>
                  <a:cubicBezTo>
                    <a:pt x="7839" y="35014"/>
                    <a:pt x="12276" y="37349"/>
                    <a:pt x="17413" y="37716"/>
                  </a:cubicBezTo>
                  <a:cubicBezTo>
                    <a:pt x="17905" y="37753"/>
                    <a:pt x="18393" y="37771"/>
                    <a:pt x="18879" y="37771"/>
                  </a:cubicBezTo>
                  <a:cubicBezTo>
                    <a:pt x="28896" y="37771"/>
                    <a:pt x="37397" y="30019"/>
                    <a:pt x="38161" y="19870"/>
                  </a:cubicBezTo>
                  <a:cubicBezTo>
                    <a:pt x="38528" y="14800"/>
                    <a:pt x="36893" y="9963"/>
                    <a:pt x="33891" y="6260"/>
                  </a:cubicBezTo>
                  <a:cubicBezTo>
                    <a:pt x="30689" y="2758"/>
                    <a:pt x="26219" y="423"/>
                    <a:pt x="21082" y="56"/>
                  </a:cubicBezTo>
                  <a:cubicBezTo>
                    <a:pt x="20591" y="19"/>
                    <a:pt x="20102" y="1"/>
                    <a:pt x="196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5"/>
            <p:cNvSpPr/>
            <p:nvPr/>
          </p:nvSpPr>
          <p:spPr>
            <a:xfrm rot="1230705">
              <a:off x="6682635" y="1702741"/>
              <a:ext cx="1034454" cy="1006679"/>
            </a:xfrm>
            <a:custGeom>
              <a:rect b="b" l="l" r="r" t="t"/>
              <a:pathLst>
                <a:path extrusionOk="0" h="34540" w="35493">
                  <a:moveTo>
                    <a:pt x="17880" y="148"/>
                  </a:moveTo>
                  <a:cubicBezTo>
                    <a:pt x="18313" y="148"/>
                    <a:pt x="18747" y="148"/>
                    <a:pt x="19181" y="181"/>
                  </a:cubicBezTo>
                  <a:cubicBezTo>
                    <a:pt x="23717" y="548"/>
                    <a:pt x="27887" y="2650"/>
                    <a:pt x="30856" y="6086"/>
                  </a:cubicBezTo>
                  <a:cubicBezTo>
                    <a:pt x="33824" y="9555"/>
                    <a:pt x="35259" y="13991"/>
                    <a:pt x="34925" y="18528"/>
                  </a:cubicBezTo>
                  <a:cubicBezTo>
                    <a:pt x="34257" y="27474"/>
                    <a:pt x="26691" y="34353"/>
                    <a:pt x="17854" y="34353"/>
                  </a:cubicBezTo>
                  <a:cubicBezTo>
                    <a:pt x="17432" y="34353"/>
                    <a:pt x="17006" y="34338"/>
                    <a:pt x="16579" y="34306"/>
                  </a:cubicBezTo>
                  <a:cubicBezTo>
                    <a:pt x="7205" y="33572"/>
                    <a:pt x="134" y="25333"/>
                    <a:pt x="834" y="15959"/>
                  </a:cubicBezTo>
                  <a:cubicBezTo>
                    <a:pt x="1535" y="6986"/>
                    <a:pt x="9040" y="148"/>
                    <a:pt x="17880" y="148"/>
                  </a:cubicBezTo>
                  <a:close/>
                  <a:moveTo>
                    <a:pt x="17927" y="1"/>
                  </a:moveTo>
                  <a:cubicBezTo>
                    <a:pt x="8969" y="1"/>
                    <a:pt x="1370" y="6918"/>
                    <a:pt x="701" y="15993"/>
                  </a:cubicBezTo>
                  <a:cubicBezTo>
                    <a:pt x="0" y="25500"/>
                    <a:pt x="7139" y="33805"/>
                    <a:pt x="16646" y="34506"/>
                  </a:cubicBezTo>
                  <a:cubicBezTo>
                    <a:pt x="17046" y="34539"/>
                    <a:pt x="17513" y="34539"/>
                    <a:pt x="17913" y="34539"/>
                  </a:cubicBezTo>
                  <a:cubicBezTo>
                    <a:pt x="26853" y="34539"/>
                    <a:pt x="34425" y="27634"/>
                    <a:pt x="35159" y="18561"/>
                  </a:cubicBezTo>
                  <a:cubicBezTo>
                    <a:pt x="35492" y="13991"/>
                    <a:pt x="34025" y="9521"/>
                    <a:pt x="31022" y="6019"/>
                  </a:cubicBezTo>
                  <a:cubicBezTo>
                    <a:pt x="28020" y="2516"/>
                    <a:pt x="23784" y="382"/>
                    <a:pt x="19214" y="48"/>
                  </a:cubicBezTo>
                  <a:cubicBezTo>
                    <a:pt x="18782" y="16"/>
                    <a:pt x="18353" y="1"/>
                    <a:pt x="17927"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5"/>
            <p:cNvSpPr/>
            <p:nvPr/>
          </p:nvSpPr>
          <p:spPr>
            <a:xfrm rot="1230863">
              <a:off x="7138613" y="1772388"/>
              <a:ext cx="73330" cy="101530"/>
            </a:xfrm>
            <a:custGeom>
              <a:rect b="b" l="l" r="r" t="t"/>
              <a:pathLst>
                <a:path extrusionOk="0" h="3604" w="2603">
                  <a:moveTo>
                    <a:pt x="1101" y="1"/>
                  </a:moveTo>
                  <a:cubicBezTo>
                    <a:pt x="1034" y="1"/>
                    <a:pt x="968" y="1"/>
                    <a:pt x="867" y="68"/>
                  </a:cubicBezTo>
                  <a:cubicBezTo>
                    <a:pt x="734" y="101"/>
                    <a:pt x="667" y="168"/>
                    <a:pt x="601" y="268"/>
                  </a:cubicBezTo>
                  <a:lnTo>
                    <a:pt x="100" y="1302"/>
                  </a:lnTo>
                  <a:cubicBezTo>
                    <a:pt x="34" y="1435"/>
                    <a:pt x="0" y="1569"/>
                    <a:pt x="34" y="1635"/>
                  </a:cubicBezTo>
                  <a:cubicBezTo>
                    <a:pt x="100" y="1735"/>
                    <a:pt x="167" y="1802"/>
                    <a:pt x="334" y="1902"/>
                  </a:cubicBezTo>
                  <a:cubicBezTo>
                    <a:pt x="412" y="1941"/>
                    <a:pt x="490" y="1958"/>
                    <a:pt x="555" y="1958"/>
                  </a:cubicBezTo>
                  <a:cubicBezTo>
                    <a:pt x="601" y="1958"/>
                    <a:pt x="640" y="1949"/>
                    <a:pt x="667" y="1936"/>
                  </a:cubicBezTo>
                  <a:cubicBezTo>
                    <a:pt x="767" y="1902"/>
                    <a:pt x="834" y="1802"/>
                    <a:pt x="934" y="1635"/>
                  </a:cubicBezTo>
                  <a:lnTo>
                    <a:pt x="968" y="1569"/>
                  </a:lnTo>
                  <a:lnTo>
                    <a:pt x="1668" y="3270"/>
                  </a:lnTo>
                  <a:cubicBezTo>
                    <a:pt x="1701" y="3337"/>
                    <a:pt x="1701" y="3403"/>
                    <a:pt x="1768" y="3437"/>
                  </a:cubicBezTo>
                  <a:cubicBezTo>
                    <a:pt x="1768" y="3470"/>
                    <a:pt x="1801" y="3503"/>
                    <a:pt x="1835" y="3570"/>
                  </a:cubicBezTo>
                  <a:cubicBezTo>
                    <a:pt x="1868" y="3603"/>
                    <a:pt x="1935" y="3603"/>
                    <a:pt x="2002" y="3603"/>
                  </a:cubicBezTo>
                  <a:cubicBezTo>
                    <a:pt x="2102" y="3603"/>
                    <a:pt x="2168" y="3570"/>
                    <a:pt x="2268" y="3503"/>
                  </a:cubicBezTo>
                  <a:cubicBezTo>
                    <a:pt x="2369" y="3470"/>
                    <a:pt x="2469" y="3437"/>
                    <a:pt x="2502" y="3403"/>
                  </a:cubicBezTo>
                  <a:cubicBezTo>
                    <a:pt x="2535" y="3337"/>
                    <a:pt x="2602" y="3270"/>
                    <a:pt x="2602" y="3237"/>
                  </a:cubicBezTo>
                  <a:lnTo>
                    <a:pt x="2602" y="3103"/>
                  </a:lnTo>
                  <a:cubicBezTo>
                    <a:pt x="2602" y="3070"/>
                    <a:pt x="2602" y="3003"/>
                    <a:pt x="2535" y="2936"/>
                  </a:cubicBezTo>
                  <a:lnTo>
                    <a:pt x="1468" y="301"/>
                  </a:lnTo>
                  <a:cubicBezTo>
                    <a:pt x="1468" y="268"/>
                    <a:pt x="1435" y="201"/>
                    <a:pt x="1435" y="168"/>
                  </a:cubicBezTo>
                  <a:cubicBezTo>
                    <a:pt x="1368" y="168"/>
                    <a:pt x="1368" y="134"/>
                    <a:pt x="1334" y="101"/>
                  </a:cubicBezTo>
                  <a:cubicBezTo>
                    <a:pt x="1301" y="68"/>
                    <a:pt x="1268" y="1"/>
                    <a:pt x="1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5"/>
            <p:cNvSpPr/>
            <p:nvPr/>
          </p:nvSpPr>
          <p:spPr>
            <a:xfrm rot="1230863">
              <a:off x="7195243" y="1773906"/>
              <a:ext cx="104347" cy="112348"/>
            </a:xfrm>
            <a:custGeom>
              <a:rect b="b" l="l" r="r" t="t"/>
              <a:pathLst>
                <a:path extrusionOk="0" h="3988" w="3704">
                  <a:moveTo>
                    <a:pt x="1414" y="1"/>
                  </a:moveTo>
                  <a:cubicBezTo>
                    <a:pt x="1235" y="1"/>
                    <a:pt x="1052" y="43"/>
                    <a:pt x="868" y="126"/>
                  </a:cubicBezTo>
                  <a:cubicBezTo>
                    <a:pt x="501" y="293"/>
                    <a:pt x="234" y="526"/>
                    <a:pt x="101" y="927"/>
                  </a:cubicBezTo>
                  <a:cubicBezTo>
                    <a:pt x="1" y="1294"/>
                    <a:pt x="1" y="1627"/>
                    <a:pt x="101" y="1961"/>
                  </a:cubicBezTo>
                  <a:cubicBezTo>
                    <a:pt x="101" y="1994"/>
                    <a:pt x="168" y="2027"/>
                    <a:pt x="168" y="2094"/>
                  </a:cubicBezTo>
                  <a:cubicBezTo>
                    <a:pt x="201" y="2094"/>
                    <a:pt x="201" y="2127"/>
                    <a:pt x="234" y="2161"/>
                  </a:cubicBezTo>
                  <a:cubicBezTo>
                    <a:pt x="234" y="2194"/>
                    <a:pt x="268" y="2261"/>
                    <a:pt x="334" y="2261"/>
                  </a:cubicBezTo>
                  <a:lnTo>
                    <a:pt x="501" y="2261"/>
                  </a:lnTo>
                  <a:cubicBezTo>
                    <a:pt x="535" y="2261"/>
                    <a:pt x="601" y="2261"/>
                    <a:pt x="701" y="2194"/>
                  </a:cubicBezTo>
                  <a:cubicBezTo>
                    <a:pt x="835" y="2161"/>
                    <a:pt x="902" y="2127"/>
                    <a:pt x="935" y="2094"/>
                  </a:cubicBezTo>
                  <a:cubicBezTo>
                    <a:pt x="1002" y="2027"/>
                    <a:pt x="1035" y="1994"/>
                    <a:pt x="1035" y="1961"/>
                  </a:cubicBezTo>
                  <a:lnTo>
                    <a:pt x="1035" y="1827"/>
                  </a:lnTo>
                  <a:cubicBezTo>
                    <a:pt x="1035" y="1794"/>
                    <a:pt x="1035" y="1761"/>
                    <a:pt x="1002" y="1660"/>
                  </a:cubicBezTo>
                  <a:lnTo>
                    <a:pt x="1002" y="1627"/>
                  </a:lnTo>
                  <a:lnTo>
                    <a:pt x="935" y="1494"/>
                  </a:lnTo>
                  <a:cubicBezTo>
                    <a:pt x="935" y="1427"/>
                    <a:pt x="935" y="1327"/>
                    <a:pt x="1002" y="1193"/>
                  </a:cubicBezTo>
                  <a:cubicBezTo>
                    <a:pt x="1035" y="1093"/>
                    <a:pt x="1102" y="993"/>
                    <a:pt x="1235" y="960"/>
                  </a:cubicBezTo>
                  <a:cubicBezTo>
                    <a:pt x="1302" y="927"/>
                    <a:pt x="1369" y="927"/>
                    <a:pt x="1435" y="927"/>
                  </a:cubicBezTo>
                  <a:cubicBezTo>
                    <a:pt x="1535" y="927"/>
                    <a:pt x="1569" y="927"/>
                    <a:pt x="1602" y="960"/>
                  </a:cubicBezTo>
                  <a:cubicBezTo>
                    <a:pt x="1669" y="960"/>
                    <a:pt x="1702" y="993"/>
                    <a:pt x="1735" y="1027"/>
                  </a:cubicBezTo>
                  <a:lnTo>
                    <a:pt x="1836" y="1127"/>
                  </a:lnTo>
                  <a:cubicBezTo>
                    <a:pt x="1869" y="1127"/>
                    <a:pt x="1869" y="1160"/>
                    <a:pt x="1869" y="1160"/>
                  </a:cubicBezTo>
                  <a:cubicBezTo>
                    <a:pt x="1936" y="1294"/>
                    <a:pt x="1936" y="1460"/>
                    <a:pt x="1869" y="1627"/>
                  </a:cubicBezTo>
                  <a:cubicBezTo>
                    <a:pt x="1769" y="1794"/>
                    <a:pt x="1702" y="1961"/>
                    <a:pt x="1569" y="2127"/>
                  </a:cubicBezTo>
                  <a:lnTo>
                    <a:pt x="1202" y="2628"/>
                  </a:lnTo>
                  <a:cubicBezTo>
                    <a:pt x="1068" y="2795"/>
                    <a:pt x="935" y="2961"/>
                    <a:pt x="902" y="3162"/>
                  </a:cubicBezTo>
                  <a:cubicBezTo>
                    <a:pt x="835" y="3362"/>
                    <a:pt x="835" y="3528"/>
                    <a:pt x="902" y="3695"/>
                  </a:cubicBezTo>
                  <a:cubicBezTo>
                    <a:pt x="935" y="3829"/>
                    <a:pt x="1035" y="3929"/>
                    <a:pt x="1168" y="3962"/>
                  </a:cubicBezTo>
                  <a:cubicBezTo>
                    <a:pt x="1202" y="3979"/>
                    <a:pt x="1252" y="3987"/>
                    <a:pt x="1310" y="3987"/>
                  </a:cubicBezTo>
                  <a:cubicBezTo>
                    <a:pt x="1369" y="3987"/>
                    <a:pt x="1435" y="3979"/>
                    <a:pt x="1502" y="3962"/>
                  </a:cubicBezTo>
                  <a:lnTo>
                    <a:pt x="3370" y="3195"/>
                  </a:lnTo>
                  <a:cubicBezTo>
                    <a:pt x="3437" y="3162"/>
                    <a:pt x="3503" y="3162"/>
                    <a:pt x="3537" y="3128"/>
                  </a:cubicBezTo>
                  <a:cubicBezTo>
                    <a:pt x="3570" y="3128"/>
                    <a:pt x="3603" y="3095"/>
                    <a:pt x="3670" y="3028"/>
                  </a:cubicBezTo>
                  <a:cubicBezTo>
                    <a:pt x="3704" y="2995"/>
                    <a:pt x="3704" y="2961"/>
                    <a:pt x="3704" y="2861"/>
                  </a:cubicBezTo>
                  <a:cubicBezTo>
                    <a:pt x="3704" y="2795"/>
                    <a:pt x="3670" y="2695"/>
                    <a:pt x="3603" y="2628"/>
                  </a:cubicBezTo>
                  <a:cubicBezTo>
                    <a:pt x="3570" y="2494"/>
                    <a:pt x="3537" y="2428"/>
                    <a:pt x="3503" y="2361"/>
                  </a:cubicBezTo>
                  <a:cubicBezTo>
                    <a:pt x="3403" y="2328"/>
                    <a:pt x="3370" y="2294"/>
                    <a:pt x="3337" y="2294"/>
                  </a:cubicBezTo>
                  <a:lnTo>
                    <a:pt x="3203" y="2294"/>
                  </a:lnTo>
                  <a:cubicBezTo>
                    <a:pt x="3170" y="2294"/>
                    <a:pt x="3103" y="2294"/>
                    <a:pt x="3036" y="2328"/>
                  </a:cubicBezTo>
                  <a:lnTo>
                    <a:pt x="2069" y="2761"/>
                  </a:lnTo>
                  <a:lnTo>
                    <a:pt x="2069" y="2695"/>
                  </a:lnTo>
                  <a:lnTo>
                    <a:pt x="2169" y="2628"/>
                  </a:lnTo>
                  <a:cubicBezTo>
                    <a:pt x="2202" y="2528"/>
                    <a:pt x="2269" y="2461"/>
                    <a:pt x="2369" y="2328"/>
                  </a:cubicBezTo>
                  <a:cubicBezTo>
                    <a:pt x="2436" y="2194"/>
                    <a:pt x="2536" y="2094"/>
                    <a:pt x="2603" y="1927"/>
                  </a:cubicBezTo>
                  <a:cubicBezTo>
                    <a:pt x="2703" y="1794"/>
                    <a:pt x="2736" y="1627"/>
                    <a:pt x="2736" y="1427"/>
                  </a:cubicBezTo>
                  <a:cubicBezTo>
                    <a:pt x="2770" y="1260"/>
                    <a:pt x="2736" y="1027"/>
                    <a:pt x="2669" y="860"/>
                  </a:cubicBezTo>
                  <a:cubicBezTo>
                    <a:pt x="2536" y="526"/>
                    <a:pt x="2269" y="293"/>
                    <a:pt x="1936" y="126"/>
                  </a:cubicBezTo>
                  <a:cubicBezTo>
                    <a:pt x="1769" y="43"/>
                    <a:pt x="1594"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5"/>
            <p:cNvSpPr/>
            <p:nvPr/>
          </p:nvSpPr>
          <p:spPr>
            <a:xfrm rot="1230863">
              <a:off x="7385148" y="1821313"/>
              <a:ext cx="72373" cy="101530"/>
            </a:xfrm>
            <a:custGeom>
              <a:rect b="b" l="l" r="r" t="t"/>
              <a:pathLst>
                <a:path extrusionOk="0" h="3604" w="2569">
                  <a:moveTo>
                    <a:pt x="1035" y="1"/>
                  </a:moveTo>
                  <a:cubicBezTo>
                    <a:pt x="1001" y="1"/>
                    <a:pt x="901" y="1"/>
                    <a:pt x="834" y="34"/>
                  </a:cubicBezTo>
                  <a:cubicBezTo>
                    <a:pt x="734" y="67"/>
                    <a:pt x="668" y="134"/>
                    <a:pt x="568" y="267"/>
                  </a:cubicBezTo>
                  <a:lnTo>
                    <a:pt x="67" y="1335"/>
                  </a:lnTo>
                  <a:cubicBezTo>
                    <a:pt x="34" y="1435"/>
                    <a:pt x="0" y="1568"/>
                    <a:pt x="34" y="1668"/>
                  </a:cubicBezTo>
                  <a:cubicBezTo>
                    <a:pt x="67" y="1735"/>
                    <a:pt x="167" y="1835"/>
                    <a:pt x="334" y="1902"/>
                  </a:cubicBezTo>
                  <a:cubicBezTo>
                    <a:pt x="407" y="1957"/>
                    <a:pt x="471" y="1982"/>
                    <a:pt x="530" y="1982"/>
                  </a:cubicBezTo>
                  <a:cubicBezTo>
                    <a:pt x="578" y="1982"/>
                    <a:pt x="623" y="1965"/>
                    <a:pt x="668" y="1935"/>
                  </a:cubicBezTo>
                  <a:cubicBezTo>
                    <a:pt x="734" y="1902"/>
                    <a:pt x="834" y="1835"/>
                    <a:pt x="901" y="1668"/>
                  </a:cubicBezTo>
                  <a:lnTo>
                    <a:pt x="968" y="1568"/>
                  </a:lnTo>
                  <a:lnTo>
                    <a:pt x="1668" y="3270"/>
                  </a:lnTo>
                  <a:cubicBezTo>
                    <a:pt x="1702" y="3370"/>
                    <a:pt x="1702" y="3403"/>
                    <a:pt x="1735" y="3436"/>
                  </a:cubicBezTo>
                  <a:cubicBezTo>
                    <a:pt x="1735" y="3503"/>
                    <a:pt x="1802" y="3536"/>
                    <a:pt x="1835" y="3570"/>
                  </a:cubicBezTo>
                  <a:cubicBezTo>
                    <a:pt x="1868" y="3603"/>
                    <a:pt x="1902" y="3603"/>
                    <a:pt x="2002" y="3603"/>
                  </a:cubicBezTo>
                  <a:cubicBezTo>
                    <a:pt x="2069" y="3603"/>
                    <a:pt x="2169" y="3570"/>
                    <a:pt x="2235" y="3536"/>
                  </a:cubicBezTo>
                  <a:cubicBezTo>
                    <a:pt x="2369" y="3503"/>
                    <a:pt x="2469" y="3436"/>
                    <a:pt x="2502" y="3403"/>
                  </a:cubicBezTo>
                  <a:cubicBezTo>
                    <a:pt x="2536" y="3370"/>
                    <a:pt x="2569" y="3270"/>
                    <a:pt x="2569" y="3236"/>
                  </a:cubicBezTo>
                  <a:lnTo>
                    <a:pt x="2569" y="3103"/>
                  </a:lnTo>
                  <a:cubicBezTo>
                    <a:pt x="2569" y="3069"/>
                    <a:pt x="2569" y="3036"/>
                    <a:pt x="2536" y="2936"/>
                  </a:cubicBezTo>
                  <a:lnTo>
                    <a:pt x="1468" y="334"/>
                  </a:lnTo>
                  <a:cubicBezTo>
                    <a:pt x="1468" y="267"/>
                    <a:pt x="1401" y="234"/>
                    <a:pt x="1401" y="201"/>
                  </a:cubicBezTo>
                  <a:cubicBezTo>
                    <a:pt x="1368" y="134"/>
                    <a:pt x="1368" y="101"/>
                    <a:pt x="1335" y="67"/>
                  </a:cubicBezTo>
                  <a:cubicBezTo>
                    <a:pt x="1301" y="34"/>
                    <a:pt x="1235" y="1"/>
                    <a:pt x="1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5"/>
            <p:cNvSpPr/>
            <p:nvPr/>
          </p:nvSpPr>
          <p:spPr>
            <a:xfrm rot="1230863">
              <a:off x="7523170" y="1972868"/>
              <a:ext cx="104319" cy="112320"/>
            </a:xfrm>
            <a:custGeom>
              <a:rect b="b" l="l" r="r" t="t"/>
              <a:pathLst>
                <a:path extrusionOk="0" h="3987" w="3703">
                  <a:moveTo>
                    <a:pt x="1430" y="0"/>
                  </a:moveTo>
                  <a:cubicBezTo>
                    <a:pt x="1243" y="0"/>
                    <a:pt x="1051" y="42"/>
                    <a:pt x="867" y="125"/>
                  </a:cubicBezTo>
                  <a:cubicBezTo>
                    <a:pt x="500" y="292"/>
                    <a:pt x="234" y="559"/>
                    <a:pt x="134" y="926"/>
                  </a:cubicBezTo>
                  <a:cubicBezTo>
                    <a:pt x="0" y="1293"/>
                    <a:pt x="0" y="1626"/>
                    <a:pt x="134" y="1960"/>
                  </a:cubicBezTo>
                  <a:cubicBezTo>
                    <a:pt x="134" y="1993"/>
                    <a:pt x="167" y="2060"/>
                    <a:pt x="167" y="2093"/>
                  </a:cubicBezTo>
                  <a:cubicBezTo>
                    <a:pt x="200" y="2093"/>
                    <a:pt x="200" y="2127"/>
                    <a:pt x="234" y="2160"/>
                  </a:cubicBezTo>
                  <a:cubicBezTo>
                    <a:pt x="234" y="2227"/>
                    <a:pt x="300" y="2260"/>
                    <a:pt x="334" y="2260"/>
                  </a:cubicBezTo>
                  <a:lnTo>
                    <a:pt x="500" y="2260"/>
                  </a:lnTo>
                  <a:cubicBezTo>
                    <a:pt x="534" y="2260"/>
                    <a:pt x="634" y="2260"/>
                    <a:pt x="701" y="2227"/>
                  </a:cubicBezTo>
                  <a:cubicBezTo>
                    <a:pt x="834" y="2160"/>
                    <a:pt x="901" y="2127"/>
                    <a:pt x="967" y="2093"/>
                  </a:cubicBezTo>
                  <a:cubicBezTo>
                    <a:pt x="1001" y="2060"/>
                    <a:pt x="1034" y="1993"/>
                    <a:pt x="1034" y="1960"/>
                  </a:cubicBezTo>
                  <a:lnTo>
                    <a:pt x="1034" y="1826"/>
                  </a:lnTo>
                  <a:cubicBezTo>
                    <a:pt x="1034" y="1793"/>
                    <a:pt x="1034" y="1760"/>
                    <a:pt x="1001" y="1660"/>
                  </a:cubicBezTo>
                  <a:lnTo>
                    <a:pt x="1001" y="1626"/>
                  </a:lnTo>
                  <a:lnTo>
                    <a:pt x="967" y="1493"/>
                  </a:lnTo>
                  <a:cubicBezTo>
                    <a:pt x="967" y="1426"/>
                    <a:pt x="967" y="1326"/>
                    <a:pt x="1001" y="1226"/>
                  </a:cubicBezTo>
                  <a:cubicBezTo>
                    <a:pt x="1034" y="1093"/>
                    <a:pt x="1134" y="992"/>
                    <a:pt x="1234" y="959"/>
                  </a:cubicBezTo>
                  <a:cubicBezTo>
                    <a:pt x="1334" y="926"/>
                    <a:pt x="1368" y="926"/>
                    <a:pt x="1468" y="926"/>
                  </a:cubicBezTo>
                  <a:cubicBezTo>
                    <a:pt x="1535" y="926"/>
                    <a:pt x="1568" y="926"/>
                    <a:pt x="1635" y="959"/>
                  </a:cubicBezTo>
                  <a:cubicBezTo>
                    <a:pt x="1668" y="959"/>
                    <a:pt x="1701" y="992"/>
                    <a:pt x="1735" y="1059"/>
                  </a:cubicBezTo>
                  <a:lnTo>
                    <a:pt x="1835" y="1126"/>
                  </a:lnTo>
                  <a:cubicBezTo>
                    <a:pt x="1868" y="1126"/>
                    <a:pt x="1868" y="1159"/>
                    <a:pt x="1868" y="1159"/>
                  </a:cubicBezTo>
                  <a:cubicBezTo>
                    <a:pt x="1968" y="1293"/>
                    <a:pt x="1968" y="1459"/>
                    <a:pt x="1868" y="1626"/>
                  </a:cubicBezTo>
                  <a:cubicBezTo>
                    <a:pt x="1801" y="1793"/>
                    <a:pt x="1701" y="1960"/>
                    <a:pt x="1568" y="2127"/>
                  </a:cubicBezTo>
                  <a:lnTo>
                    <a:pt x="1201" y="2627"/>
                  </a:lnTo>
                  <a:cubicBezTo>
                    <a:pt x="1068" y="2794"/>
                    <a:pt x="967" y="2961"/>
                    <a:pt x="901" y="3161"/>
                  </a:cubicBezTo>
                  <a:cubicBezTo>
                    <a:pt x="834" y="3361"/>
                    <a:pt x="834" y="3528"/>
                    <a:pt x="901" y="3694"/>
                  </a:cubicBezTo>
                  <a:cubicBezTo>
                    <a:pt x="967" y="3828"/>
                    <a:pt x="1034" y="3928"/>
                    <a:pt x="1168" y="3961"/>
                  </a:cubicBezTo>
                  <a:cubicBezTo>
                    <a:pt x="1201" y="3978"/>
                    <a:pt x="1251" y="3986"/>
                    <a:pt x="1309" y="3986"/>
                  </a:cubicBezTo>
                  <a:cubicBezTo>
                    <a:pt x="1368" y="3986"/>
                    <a:pt x="1434" y="3978"/>
                    <a:pt x="1501" y="3961"/>
                  </a:cubicBezTo>
                  <a:lnTo>
                    <a:pt x="3369" y="3194"/>
                  </a:lnTo>
                  <a:cubicBezTo>
                    <a:pt x="3469" y="3161"/>
                    <a:pt x="3503" y="3161"/>
                    <a:pt x="3536" y="3127"/>
                  </a:cubicBezTo>
                  <a:cubicBezTo>
                    <a:pt x="3569" y="3127"/>
                    <a:pt x="3636" y="3094"/>
                    <a:pt x="3669" y="3061"/>
                  </a:cubicBezTo>
                  <a:cubicBezTo>
                    <a:pt x="3703" y="2994"/>
                    <a:pt x="3703" y="2961"/>
                    <a:pt x="3703" y="2860"/>
                  </a:cubicBezTo>
                  <a:cubicBezTo>
                    <a:pt x="3669" y="2794"/>
                    <a:pt x="3669" y="2694"/>
                    <a:pt x="3636" y="2627"/>
                  </a:cubicBezTo>
                  <a:cubicBezTo>
                    <a:pt x="3569" y="2494"/>
                    <a:pt x="3536" y="2427"/>
                    <a:pt x="3503" y="2393"/>
                  </a:cubicBezTo>
                  <a:cubicBezTo>
                    <a:pt x="3403" y="2327"/>
                    <a:pt x="3369" y="2293"/>
                    <a:pt x="3336" y="2293"/>
                  </a:cubicBezTo>
                  <a:lnTo>
                    <a:pt x="3202" y="2293"/>
                  </a:lnTo>
                  <a:cubicBezTo>
                    <a:pt x="3169" y="2293"/>
                    <a:pt x="3136" y="2293"/>
                    <a:pt x="3036" y="2327"/>
                  </a:cubicBezTo>
                  <a:lnTo>
                    <a:pt x="2068" y="2760"/>
                  </a:lnTo>
                  <a:lnTo>
                    <a:pt x="2068" y="2727"/>
                  </a:lnTo>
                  <a:lnTo>
                    <a:pt x="2168" y="2627"/>
                  </a:lnTo>
                  <a:cubicBezTo>
                    <a:pt x="2202" y="2560"/>
                    <a:pt x="2302" y="2460"/>
                    <a:pt x="2368" y="2327"/>
                  </a:cubicBezTo>
                  <a:cubicBezTo>
                    <a:pt x="2469" y="2227"/>
                    <a:pt x="2535" y="2093"/>
                    <a:pt x="2635" y="1926"/>
                  </a:cubicBezTo>
                  <a:cubicBezTo>
                    <a:pt x="2702" y="1793"/>
                    <a:pt x="2735" y="1626"/>
                    <a:pt x="2735" y="1426"/>
                  </a:cubicBezTo>
                  <a:cubicBezTo>
                    <a:pt x="2802" y="1259"/>
                    <a:pt x="2735" y="1059"/>
                    <a:pt x="2669" y="892"/>
                  </a:cubicBezTo>
                  <a:cubicBezTo>
                    <a:pt x="2535" y="559"/>
                    <a:pt x="2302" y="292"/>
                    <a:pt x="1968" y="125"/>
                  </a:cubicBezTo>
                  <a:cubicBezTo>
                    <a:pt x="1801" y="42"/>
                    <a:pt x="1618" y="0"/>
                    <a:pt x="1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5"/>
            <p:cNvSpPr/>
            <p:nvPr/>
          </p:nvSpPr>
          <p:spPr>
            <a:xfrm rot="1230863">
              <a:off x="6795777" y="1963116"/>
              <a:ext cx="72401" cy="104347"/>
            </a:xfrm>
            <a:custGeom>
              <a:rect b="b" l="l" r="r" t="t"/>
              <a:pathLst>
                <a:path extrusionOk="0" h="3704" w="2570">
                  <a:moveTo>
                    <a:pt x="1035" y="1"/>
                  </a:moveTo>
                  <a:cubicBezTo>
                    <a:pt x="1001" y="1"/>
                    <a:pt x="935" y="1"/>
                    <a:pt x="835" y="34"/>
                  </a:cubicBezTo>
                  <a:cubicBezTo>
                    <a:pt x="768" y="67"/>
                    <a:pt x="668" y="167"/>
                    <a:pt x="568" y="367"/>
                  </a:cubicBezTo>
                  <a:lnTo>
                    <a:pt x="67" y="1402"/>
                  </a:lnTo>
                  <a:cubicBezTo>
                    <a:pt x="34" y="1535"/>
                    <a:pt x="1" y="1668"/>
                    <a:pt x="34" y="1735"/>
                  </a:cubicBezTo>
                  <a:cubicBezTo>
                    <a:pt x="101" y="1835"/>
                    <a:pt x="168" y="1902"/>
                    <a:pt x="334" y="2002"/>
                  </a:cubicBezTo>
                  <a:cubicBezTo>
                    <a:pt x="412" y="2041"/>
                    <a:pt x="479" y="2057"/>
                    <a:pt x="541" y="2057"/>
                  </a:cubicBezTo>
                  <a:cubicBezTo>
                    <a:pt x="585" y="2057"/>
                    <a:pt x="626" y="2049"/>
                    <a:pt x="668" y="2035"/>
                  </a:cubicBezTo>
                  <a:cubicBezTo>
                    <a:pt x="735" y="2002"/>
                    <a:pt x="835" y="1902"/>
                    <a:pt x="901" y="1735"/>
                  </a:cubicBezTo>
                  <a:lnTo>
                    <a:pt x="968" y="1668"/>
                  </a:lnTo>
                  <a:lnTo>
                    <a:pt x="1669" y="3370"/>
                  </a:lnTo>
                  <a:cubicBezTo>
                    <a:pt x="1702" y="3470"/>
                    <a:pt x="1702" y="3503"/>
                    <a:pt x="1735" y="3536"/>
                  </a:cubicBezTo>
                  <a:cubicBezTo>
                    <a:pt x="1735" y="3570"/>
                    <a:pt x="1802" y="3636"/>
                    <a:pt x="1835" y="3670"/>
                  </a:cubicBezTo>
                  <a:cubicBezTo>
                    <a:pt x="1869" y="3703"/>
                    <a:pt x="1935" y="3703"/>
                    <a:pt x="2002" y="3703"/>
                  </a:cubicBezTo>
                  <a:cubicBezTo>
                    <a:pt x="2069" y="3703"/>
                    <a:pt x="2169" y="3670"/>
                    <a:pt x="2236" y="3636"/>
                  </a:cubicBezTo>
                  <a:cubicBezTo>
                    <a:pt x="2369" y="3570"/>
                    <a:pt x="2469" y="3536"/>
                    <a:pt x="2503" y="3503"/>
                  </a:cubicBezTo>
                  <a:cubicBezTo>
                    <a:pt x="2536" y="3470"/>
                    <a:pt x="2569" y="3370"/>
                    <a:pt x="2569" y="3336"/>
                  </a:cubicBezTo>
                  <a:lnTo>
                    <a:pt x="2569" y="3169"/>
                  </a:lnTo>
                  <a:cubicBezTo>
                    <a:pt x="2569" y="3136"/>
                    <a:pt x="2569" y="3069"/>
                    <a:pt x="2536" y="3003"/>
                  </a:cubicBezTo>
                  <a:lnTo>
                    <a:pt x="1468" y="334"/>
                  </a:lnTo>
                  <a:cubicBezTo>
                    <a:pt x="1468" y="301"/>
                    <a:pt x="1435" y="234"/>
                    <a:pt x="1435" y="201"/>
                  </a:cubicBezTo>
                  <a:cubicBezTo>
                    <a:pt x="1368" y="167"/>
                    <a:pt x="1368" y="134"/>
                    <a:pt x="1335" y="67"/>
                  </a:cubicBezTo>
                  <a:cubicBezTo>
                    <a:pt x="1302" y="34"/>
                    <a:pt x="1268" y="1"/>
                    <a:pt x="1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5"/>
            <p:cNvSpPr/>
            <p:nvPr/>
          </p:nvSpPr>
          <p:spPr>
            <a:xfrm rot="1230863">
              <a:off x="6859760" y="1960267"/>
              <a:ext cx="89304" cy="109052"/>
            </a:xfrm>
            <a:custGeom>
              <a:rect b="b" l="l" r="r" t="t"/>
              <a:pathLst>
                <a:path extrusionOk="0" h="3871" w="3170">
                  <a:moveTo>
                    <a:pt x="1392" y="920"/>
                  </a:moveTo>
                  <a:cubicBezTo>
                    <a:pt x="1649" y="920"/>
                    <a:pt x="1880" y="1192"/>
                    <a:pt x="2068" y="1702"/>
                  </a:cubicBezTo>
                  <a:lnTo>
                    <a:pt x="2068" y="1735"/>
                  </a:lnTo>
                  <a:cubicBezTo>
                    <a:pt x="2335" y="2403"/>
                    <a:pt x="2269" y="2803"/>
                    <a:pt x="1935" y="2903"/>
                  </a:cubicBezTo>
                  <a:cubicBezTo>
                    <a:pt x="1875" y="2927"/>
                    <a:pt x="1818" y="2939"/>
                    <a:pt x="1762" y="2939"/>
                  </a:cubicBezTo>
                  <a:cubicBezTo>
                    <a:pt x="1507" y="2939"/>
                    <a:pt x="1293" y="2683"/>
                    <a:pt x="1101" y="2136"/>
                  </a:cubicBezTo>
                  <a:cubicBezTo>
                    <a:pt x="834" y="1502"/>
                    <a:pt x="868" y="1068"/>
                    <a:pt x="1201" y="968"/>
                  </a:cubicBezTo>
                  <a:cubicBezTo>
                    <a:pt x="1266" y="936"/>
                    <a:pt x="1330" y="920"/>
                    <a:pt x="1392" y="920"/>
                  </a:cubicBezTo>
                  <a:close/>
                  <a:moveTo>
                    <a:pt x="1435" y="1"/>
                  </a:moveTo>
                  <a:cubicBezTo>
                    <a:pt x="1234" y="1"/>
                    <a:pt x="1034" y="34"/>
                    <a:pt x="834" y="134"/>
                  </a:cubicBezTo>
                  <a:cubicBezTo>
                    <a:pt x="567" y="201"/>
                    <a:pt x="401" y="334"/>
                    <a:pt x="267" y="501"/>
                  </a:cubicBezTo>
                  <a:cubicBezTo>
                    <a:pt x="167" y="668"/>
                    <a:pt x="67" y="835"/>
                    <a:pt x="34" y="1002"/>
                  </a:cubicBezTo>
                  <a:cubicBezTo>
                    <a:pt x="0" y="1168"/>
                    <a:pt x="0" y="1335"/>
                    <a:pt x="0" y="1535"/>
                  </a:cubicBezTo>
                  <a:cubicBezTo>
                    <a:pt x="0" y="1702"/>
                    <a:pt x="34" y="1869"/>
                    <a:pt x="67" y="2036"/>
                  </a:cubicBezTo>
                  <a:cubicBezTo>
                    <a:pt x="100" y="2202"/>
                    <a:pt x="200" y="2369"/>
                    <a:pt x="234" y="2503"/>
                  </a:cubicBezTo>
                  <a:cubicBezTo>
                    <a:pt x="267" y="2669"/>
                    <a:pt x="367" y="2836"/>
                    <a:pt x="434" y="2970"/>
                  </a:cubicBezTo>
                  <a:cubicBezTo>
                    <a:pt x="534" y="3070"/>
                    <a:pt x="667" y="3203"/>
                    <a:pt x="767" y="3370"/>
                  </a:cubicBezTo>
                  <a:cubicBezTo>
                    <a:pt x="901" y="3503"/>
                    <a:pt x="1068" y="3637"/>
                    <a:pt x="1201" y="3703"/>
                  </a:cubicBezTo>
                  <a:cubicBezTo>
                    <a:pt x="1368" y="3804"/>
                    <a:pt x="1535" y="3870"/>
                    <a:pt x="1735" y="3870"/>
                  </a:cubicBezTo>
                  <a:cubicBezTo>
                    <a:pt x="1902" y="3870"/>
                    <a:pt x="2168" y="3837"/>
                    <a:pt x="2369" y="3737"/>
                  </a:cubicBezTo>
                  <a:cubicBezTo>
                    <a:pt x="2569" y="3637"/>
                    <a:pt x="2736" y="3537"/>
                    <a:pt x="2869" y="3370"/>
                  </a:cubicBezTo>
                  <a:cubicBezTo>
                    <a:pt x="3002" y="3236"/>
                    <a:pt x="3069" y="3070"/>
                    <a:pt x="3102" y="2903"/>
                  </a:cubicBezTo>
                  <a:cubicBezTo>
                    <a:pt x="3169" y="2736"/>
                    <a:pt x="3169" y="2569"/>
                    <a:pt x="3169" y="2369"/>
                  </a:cubicBezTo>
                  <a:cubicBezTo>
                    <a:pt x="3169" y="2169"/>
                    <a:pt x="3102" y="2002"/>
                    <a:pt x="3069" y="1835"/>
                  </a:cubicBezTo>
                  <a:cubicBezTo>
                    <a:pt x="3036" y="1702"/>
                    <a:pt x="3002" y="1535"/>
                    <a:pt x="2902" y="1368"/>
                  </a:cubicBezTo>
                  <a:cubicBezTo>
                    <a:pt x="2869" y="1235"/>
                    <a:pt x="2769" y="1068"/>
                    <a:pt x="2702" y="968"/>
                  </a:cubicBezTo>
                  <a:cubicBezTo>
                    <a:pt x="2635" y="835"/>
                    <a:pt x="2535" y="701"/>
                    <a:pt x="2402" y="535"/>
                  </a:cubicBezTo>
                  <a:cubicBezTo>
                    <a:pt x="2269" y="368"/>
                    <a:pt x="2168" y="234"/>
                    <a:pt x="2002" y="168"/>
                  </a:cubicBezTo>
                  <a:cubicBezTo>
                    <a:pt x="1835" y="67"/>
                    <a:pt x="1668" y="1"/>
                    <a:pt x="1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5"/>
            <p:cNvSpPr/>
            <p:nvPr/>
          </p:nvSpPr>
          <p:spPr>
            <a:xfrm rot="1230863">
              <a:off x="6933380" y="1817939"/>
              <a:ext cx="72373" cy="104347"/>
            </a:xfrm>
            <a:custGeom>
              <a:rect b="b" l="l" r="r" t="t"/>
              <a:pathLst>
                <a:path extrusionOk="0" h="3704" w="2569">
                  <a:moveTo>
                    <a:pt x="1034" y="0"/>
                  </a:moveTo>
                  <a:cubicBezTo>
                    <a:pt x="1001" y="0"/>
                    <a:pt x="901" y="0"/>
                    <a:pt x="834" y="34"/>
                  </a:cubicBezTo>
                  <a:cubicBezTo>
                    <a:pt x="701" y="67"/>
                    <a:pt x="601" y="167"/>
                    <a:pt x="567" y="367"/>
                  </a:cubicBezTo>
                  <a:lnTo>
                    <a:pt x="67" y="1401"/>
                  </a:lnTo>
                  <a:cubicBezTo>
                    <a:pt x="34" y="1535"/>
                    <a:pt x="0" y="1668"/>
                    <a:pt x="34" y="1735"/>
                  </a:cubicBezTo>
                  <a:cubicBezTo>
                    <a:pt x="67" y="1835"/>
                    <a:pt x="167" y="1902"/>
                    <a:pt x="334" y="2002"/>
                  </a:cubicBezTo>
                  <a:cubicBezTo>
                    <a:pt x="393" y="2041"/>
                    <a:pt x="463" y="2057"/>
                    <a:pt x="531" y="2057"/>
                  </a:cubicBezTo>
                  <a:cubicBezTo>
                    <a:pt x="579" y="2057"/>
                    <a:pt x="626" y="2049"/>
                    <a:pt x="668" y="2035"/>
                  </a:cubicBezTo>
                  <a:cubicBezTo>
                    <a:pt x="734" y="2002"/>
                    <a:pt x="834" y="1902"/>
                    <a:pt x="901" y="1735"/>
                  </a:cubicBezTo>
                  <a:lnTo>
                    <a:pt x="934" y="1668"/>
                  </a:lnTo>
                  <a:lnTo>
                    <a:pt x="1668" y="3370"/>
                  </a:lnTo>
                  <a:cubicBezTo>
                    <a:pt x="1702" y="3436"/>
                    <a:pt x="1702" y="3503"/>
                    <a:pt x="1735" y="3536"/>
                  </a:cubicBezTo>
                  <a:cubicBezTo>
                    <a:pt x="1735" y="3570"/>
                    <a:pt x="1768" y="3603"/>
                    <a:pt x="1835" y="3670"/>
                  </a:cubicBezTo>
                  <a:cubicBezTo>
                    <a:pt x="1868" y="3703"/>
                    <a:pt x="1902" y="3703"/>
                    <a:pt x="2002" y="3703"/>
                  </a:cubicBezTo>
                  <a:cubicBezTo>
                    <a:pt x="2069" y="3703"/>
                    <a:pt x="2169" y="3670"/>
                    <a:pt x="2235" y="3603"/>
                  </a:cubicBezTo>
                  <a:cubicBezTo>
                    <a:pt x="2369" y="3570"/>
                    <a:pt x="2435" y="3536"/>
                    <a:pt x="2502" y="3503"/>
                  </a:cubicBezTo>
                  <a:cubicBezTo>
                    <a:pt x="2536" y="3436"/>
                    <a:pt x="2569" y="3370"/>
                    <a:pt x="2569" y="3336"/>
                  </a:cubicBezTo>
                  <a:lnTo>
                    <a:pt x="2569" y="3169"/>
                  </a:lnTo>
                  <a:cubicBezTo>
                    <a:pt x="2569" y="3103"/>
                    <a:pt x="2569" y="3069"/>
                    <a:pt x="2536" y="3003"/>
                  </a:cubicBezTo>
                  <a:lnTo>
                    <a:pt x="1435" y="334"/>
                  </a:lnTo>
                  <a:cubicBezTo>
                    <a:pt x="1435" y="267"/>
                    <a:pt x="1401" y="234"/>
                    <a:pt x="1401" y="201"/>
                  </a:cubicBezTo>
                  <a:cubicBezTo>
                    <a:pt x="1368" y="134"/>
                    <a:pt x="1368" y="101"/>
                    <a:pt x="1335" y="67"/>
                  </a:cubicBezTo>
                  <a:cubicBezTo>
                    <a:pt x="1268" y="34"/>
                    <a:pt x="1235" y="0"/>
                    <a:pt x="1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5"/>
            <p:cNvSpPr/>
            <p:nvPr/>
          </p:nvSpPr>
          <p:spPr>
            <a:xfrm rot="1230863">
              <a:off x="6992313" y="1816069"/>
              <a:ext cx="73302" cy="104347"/>
            </a:xfrm>
            <a:custGeom>
              <a:rect b="b" l="l" r="r" t="t"/>
              <a:pathLst>
                <a:path extrusionOk="0" h="3704" w="2602">
                  <a:moveTo>
                    <a:pt x="1068" y="1"/>
                  </a:moveTo>
                  <a:cubicBezTo>
                    <a:pt x="1001" y="1"/>
                    <a:pt x="934" y="1"/>
                    <a:pt x="834" y="34"/>
                  </a:cubicBezTo>
                  <a:cubicBezTo>
                    <a:pt x="734" y="68"/>
                    <a:pt x="634" y="168"/>
                    <a:pt x="601" y="368"/>
                  </a:cubicBezTo>
                  <a:lnTo>
                    <a:pt x="100" y="1402"/>
                  </a:lnTo>
                  <a:cubicBezTo>
                    <a:pt x="33" y="1535"/>
                    <a:pt x="0" y="1669"/>
                    <a:pt x="33" y="1735"/>
                  </a:cubicBezTo>
                  <a:cubicBezTo>
                    <a:pt x="100" y="1836"/>
                    <a:pt x="167" y="1902"/>
                    <a:pt x="334" y="2002"/>
                  </a:cubicBezTo>
                  <a:cubicBezTo>
                    <a:pt x="412" y="2041"/>
                    <a:pt x="490" y="2058"/>
                    <a:pt x="555" y="2058"/>
                  </a:cubicBezTo>
                  <a:cubicBezTo>
                    <a:pt x="601" y="2058"/>
                    <a:pt x="640" y="2050"/>
                    <a:pt x="667" y="2036"/>
                  </a:cubicBezTo>
                  <a:cubicBezTo>
                    <a:pt x="767" y="2002"/>
                    <a:pt x="834" y="1902"/>
                    <a:pt x="934" y="1735"/>
                  </a:cubicBezTo>
                  <a:lnTo>
                    <a:pt x="967" y="1669"/>
                  </a:lnTo>
                  <a:lnTo>
                    <a:pt x="1668" y="3370"/>
                  </a:lnTo>
                  <a:cubicBezTo>
                    <a:pt x="1701" y="3470"/>
                    <a:pt x="1701" y="3503"/>
                    <a:pt x="1768" y="3537"/>
                  </a:cubicBezTo>
                  <a:cubicBezTo>
                    <a:pt x="1768" y="3570"/>
                    <a:pt x="1801" y="3637"/>
                    <a:pt x="1835" y="3670"/>
                  </a:cubicBezTo>
                  <a:cubicBezTo>
                    <a:pt x="1901" y="3704"/>
                    <a:pt x="1935" y="3704"/>
                    <a:pt x="2002" y="3704"/>
                  </a:cubicBezTo>
                  <a:cubicBezTo>
                    <a:pt x="2102" y="3704"/>
                    <a:pt x="2168" y="3670"/>
                    <a:pt x="2268" y="3637"/>
                  </a:cubicBezTo>
                  <a:cubicBezTo>
                    <a:pt x="2368" y="3570"/>
                    <a:pt x="2469" y="3537"/>
                    <a:pt x="2502" y="3503"/>
                  </a:cubicBezTo>
                  <a:cubicBezTo>
                    <a:pt x="2535" y="3470"/>
                    <a:pt x="2602" y="3370"/>
                    <a:pt x="2602" y="3337"/>
                  </a:cubicBezTo>
                  <a:lnTo>
                    <a:pt x="2602" y="3170"/>
                  </a:lnTo>
                  <a:cubicBezTo>
                    <a:pt x="2602" y="3136"/>
                    <a:pt x="2602" y="3070"/>
                    <a:pt x="2535" y="3003"/>
                  </a:cubicBezTo>
                  <a:lnTo>
                    <a:pt x="1468" y="334"/>
                  </a:lnTo>
                  <a:cubicBezTo>
                    <a:pt x="1468" y="268"/>
                    <a:pt x="1434" y="234"/>
                    <a:pt x="1434" y="201"/>
                  </a:cubicBezTo>
                  <a:cubicBezTo>
                    <a:pt x="1401" y="168"/>
                    <a:pt x="1401" y="101"/>
                    <a:pt x="1334" y="68"/>
                  </a:cubicBezTo>
                  <a:cubicBezTo>
                    <a:pt x="1301" y="34"/>
                    <a:pt x="1268" y="1"/>
                    <a:pt x="1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5"/>
            <p:cNvSpPr/>
            <p:nvPr/>
          </p:nvSpPr>
          <p:spPr>
            <a:xfrm rot="1230863">
              <a:off x="7541989" y="2169217"/>
              <a:ext cx="93079" cy="110291"/>
            </a:xfrm>
            <a:custGeom>
              <a:rect b="b" l="l" r="r" t="t"/>
              <a:pathLst>
                <a:path extrusionOk="0" h="3915" w="3304">
                  <a:moveTo>
                    <a:pt x="1419" y="1"/>
                  </a:moveTo>
                  <a:cubicBezTo>
                    <a:pt x="1232" y="1"/>
                    <a:pt x="1029" y="42"/>
                    <a:pt x="835" y="130"/>
                  </a:cubicBezTo>
                  <a:cubicBezTo>
                    <a:pt x="668" y="230"/>
                    <a:pt x="568" y="297"/>
                    <a:pt x="435" y="397"/>
                  </a:cubicBezTo>
                  <a:cubicBezTo>
                    <a:pt x="301" y="531"/>
                    <a:pt x="201" y="597"/>
                    <a:pt x="168" y="697"/>
                  </a:cubicBezTo>
                  <a:lnTo>
                    <a:pt x="34" y="931"/>
                  </a:lnTo>
                  <a:cubicBezTo>
                    <a:pt x="1" y="1064"/>
                    <a:pt x="1" y="1098"/>
                    <a:pt x="1" y="1131"/>
                  </a:cubicBezTo>
                  <a:lnTo>
                    <a:pt x="1" y="1231"/>
                  </a:lnTo>
                  <a:cubicBezTo>
                    <a:pt x="1" y="1365"/>
                    <a:pt x="1" y="1431"/>
                    <a:pt x="34" y="1531"/>
                  </a:cubicBezTo>
                  <a:cubicBezTo>
                    <a:pt x="101" y="1631"/>
                    <a:pt x="201" y="1698"/>
                    <a:pt x="435" y="1732"/>
                  </a:cubicBezTo>
                  <a:cubicBezTo>
                    <a:pt x="535" y="1732"/>
                    <a:pt x="635" y="1732"/>
                    <a:pt x="701" y="1698"/>
                  </a:cubicBezTo>
                  <a:cubicBezTo>
                    <a:pt x="835" y="1598"/>
                    <a:pt x="935" y="1531"/>
                    <a:pt x="935" y="1298"/>
                  </a:cubicBezTo>
                  <a:lnTo>
                    <a:pt x="935" y="1231"/>
                  </a:lnTo>
                  <a:cubicBezTo>
                    <a:pt x="935" y="1198"/>
                    <a:pt x="968" y="1131"/>
                    <a:pt x="1002" y="1064"/>
                  </a:cubicBezTo>
                  <a:cubicBezTo>
                    <a:pt x="1035" y="964"/>
                    <a:pt x="1135" y="931"/>
                    <a:pt x="1202" y="898"/>
                  </a:cubicBezTo>
                  <a:cubicBezTo>
                    <a:pt x="1275" y="843"/>
                    <a:pt x="1349" y="818"/>
                    <a:pt x="1411" y="818"/>
                  </a:cubicBezTo>
                  <a:cubicBezTo>
                    <a:pt x="1462" y="818"/>
                    <a:pt x="1505" y="834"/>
                    <a:pt x="1535" y="864"/>
                  </a:cubicBezTo>
                  <a:cubicBezTo>
                    <a:pt x="1635" y="898"/>
                    <a:pt x="1669" y="931"/>
                    <a:pt x="1702" y="1031"/>
                  </a:cubicBezTo>
                  <a:cubicBezTo>
                    <a:pt x="1769" y="1131"/>
                    <a:pt x="1669" y="1265"/>
                    <a:pt x="1435" y="1365"/>
                  </a:cubicBezTo>
                  <a:cubicBezTo>
                    <a:pt x="1369" y="1365"/>
                    <a:pt x="1335" y="1398"/>
                    <a:pt x="1302" y="1398"/>
                  </a:cubicBezTo>
                  <a:cubicBezTo>
                    <a:pt x="1302" y="1431"/>
                    <a:pt x="1269" y="1431"/>
                    <a:pt x="1202" y="1465"/>
                  </a:cubicBezTo>
                  <a:cubicBezTo>
                    <a:pt x="1168" y="1465"/>
                    <a:pt x="1135" y="1531"/>
                    <a:pt x="1135" y="1565"/>
                  </a:cubicBezTo>
                  <a:lnTo>
                    <a:pt x="1135" y="1732"/>
                  </a:lnTo>
                  <a:cubicBezTo>
                    <a:pt x="1135" y="1765"/>
                    <a:pt x="1135" y="1865"/>
                    <a:pt x="1168" y="1932"/>
                  </a:cubicBezTo>
                  <a:cubicBezTo>
                    <a:pt x="1235" y="2065"/>
                    <a:pt x="1269" y="2132"/>
                    <a:pt x="1302" y="2199"/>
                  </a:cubicBezTo>
                  <a:cubicBezTo>
                    <a:pt x="1335" y="2232"/>
                    <a:pt x="1435" y="2265"/>
                    <a:pt x="1469" y="2265"/>
                  </a:cubicBezTo>
                  <a:lnTo>
                    <a:pt x="1602" y="2265"/>
                  </a:lnTo>
                  <a:cubicBezTo>
                    <a:pt x="1635" y="2265"/>
                    <a:pt x="1669" y="2265"/>
                    <a:pt x="1769" y="2232"/>
                  </a:cubicBezTo>
                  <a:cubicBezTo>
                    <a:pt x="1884" y="2209"/>
                    <a:pt x="1983" y="2170"/>
                    <a:pt x="2055" y="2170"/>
                  </a:cubicBezTo>
                  <a:cubicBezTo>
                    <a:pt x="2088" y="2170"/>
                    <a:pt x="2115" y="2178"/>
                    <a:pt x="2136" y="2199"/>
                  </a:cubicBezTo>
                  <a:cubicBezTo>
                    <a:pt x="2269" y="2232"/>
                    <a:pt x="2303" y="2265"/>
                    <a:pt x="2336" y="2365"/>
                  </a:cubicBezTo>
                  <a:cubicBezTo>
                    <a:pt x="2336" y="2432"/>
                    <a:pt x="2336" y="2566"/>
                    <a:pt x="2303" y="2632"/>
                  </a:cubicBezTo>
                  <a:cubicBezTo>
                    <a:pt x="2269" y="2732"/>
                    <a:pt x="2136" y="2799"/>
                    <a:pt x="1969" y="2899"/>
                  </a:cubicBezTo>
                  <a:cubicBezTo>
                    <a:pt x="1902" y="2899"/>
                    <a:pt x="1836" y="2932"/>
                    <a:pt x="1769" y="2932"/>
                  </a:cubicBezTo>
                  <a:lnTo>
                    <a:pt x="1602" y="2932"/>
                  </a:lnTo>
                  <a:cubicBezTo>
                    <a:pt x="1569" y="2932"/>
                    <a:pt x="1502" y="2932"/>
                    <a:pt x="1469" y="2899"/>
                  </a:cubicBezTo>
                  <a:cubicBezTo>
                    <a:pt x="1435" y="2899"/>
                    <a:pt x="1402" y="2866"/>
                    <a:pt x="1402" y="2866"/>
                  </a:cubicBezTo>
                  <a:lnTo>
                    <a:pt x="1335" y="2799"/>
                  </a:lnTo>
                  <a:cubicBezTo>
                    <a:pt x="1269" y="2732"/>
                    <a:pt x="1168" y="2699"/>
                    <a:pt x="1135" y="2699"/>
                  </a:cubicBezTo>
                  <a:cubicBezTo>
                    <a:pt x="1114" y="2678"/>
                    <a:pt x="1091" y="2670"/>
                    <a:pt x="1063" y="2670"/>
                  </a:cubicBezTo>
                  <a:cubicBezTo>
                    <a:pt x="1003" y="2670"/>
                    <a:pt x="927" y="2709"/>
                    <a:pt x="835" y="2732"/>
                  </a:cubicBezTo>
                  <a:cubicBezTo>
                    <a:pt x="568" y="2866"/>
                    <a:pt x="435" y="3033"/>
                    <a:pt x="501" y="3199"/>
                  </a:cubicBezTo>
                  <a:cubicBezTo>
                    <a:pt x="568" y="3266"/>
                    <a:pt x="601" y="3366"/>
                    <a:pt x="668" y="3433"/>
                  </a:cubicBezTo>
                  <a:lnTo>
                    <a:pt x="735" y="3466"/>
                  </a:lnTo>
                  <a:lnTo>
                    <a:pt x="802" y="3566"/>
                  </a:lnTo>
                  <a:cubicBezTo>
                    <a:pt x="835" y="3600"/>
                    <a:pt x="935" y="3633"/>
                    <a:pt x="968" y="3700"/>
                  </a:cubicBezTo>
                  <a:lnTo>
                    <a:pt x="1235" y="3800"/>
                  </a:lnTo>
                  <a:cubicBezTo>
                    <a:pt x="1302" y="3866"/>
                    <a:pt x="1435" y="3900"/>
                    <a:pt x="1502" y="3900"/>
                  </a:cubicBezTo>
                  <a:cubicBezTo>
                    <a:pt x="1547" y="3911"/>
                    <a:pt x="1591" y="3915"/>
                    <a:pt x="1635" y="3915"/>
                  </a:cubicBezTo>
                  <a:cubicBezTo>
                    <a:pt x="1724" y="3915"/>
                    <a:pt x="1813" y="3900"/>
                    <a:pt x="1902" y="3900"/>
                  </a:cubicBezTo>
                  <a:cubicBezTo>
                    <a:pt x="2002" y="3866"/>
                    <a:pt x="2169" y="3800"/>
                    <a:pt x="2303" y="3766"/>
                  </a:cubicBezTo>
                  <a:cubicBezTo>
                    <a:pt x="2736" y="3633"/>
                    <a:pt x="2970" y="3399"/>
                    <a:pt x="3137" y="3066"/>
                  </a:cubicBezTo>
                  <a:cubicBezTo>
                    <a:pt x="3303" y="2732"/>
                    <a:pt x="3303" y="2399"/>
                    <a:pt x="3170" y="2065"/>
                  </a:cubicBezTo>
                  <a:cubicBezTo>
                    <a:pt x="3137" y="1932"/>
                    <a:pt x="3103" y="1865"/>
                    <a:pt x="2936" y="1765"/>
                  </a:cubicBezTo>
                  <a:cubicBezTo>
                    <a:pt x="2836" y="1698"/>
                    <a:pt x="2770" y="1631"/>
                    <a:pt x="2736" y="1598"/>
                  </a:cubicBezTo>
                  <a:cubicBezTo>
                    <a:pt x="2636" y="1565"/>
                    <a:pt x="2603" y="1565"/>
                    <a:pt x="2503" y="1531"/>
                  </a:cubicBezTo>
                  <a:cubicBezTo>
                    <a:pt x="2469" y="1465"/>
                    <a:pt x="2436" y="1465"/>
                    <a:pt x="2403" y="1465"/>
                  </a:cubicBezTo>
                  <a:lnTo>
                    <a:pt x="2336" y="1465"/>
                  </a:lnTo>
                  <a:lnTo>
                    <a:pt x="2336" y="1431"/>
                  </a:lnTo>
                  <a:lnTo>
                    <a:pt x="2403" y="1398"/>
                  </a:lnTo>
                  <a:cubicBezTo>
                    <a:pt x="2436" y="1398"/>
                    <a:pt x="2436" y="1365"/>
                    <a:pt x="2469" y="1298"/>
                  </a:cubicBezTo>
                  <a:cubicBezTo>
                    <a:pt x="2503" y="1265"/>
                    <a:pt x="2536" y="1198"/>
                    <a:pt x="2536" y="1131"/>
                  </a:cubicBezTo>
                  <a:lnTo>
                    <a:pt x="2536" y="931"/>
                  </a:lnTo>
                  <a:cubicBezTo>
                    <a:pt x="2536" y="864"/>
                    <a:pt x="2536" y="764"/>
                    <a:pt x="2503" y="697"/>
                  </a:cubicBezTo>
                  <a:cubicBezTo>
                    <a:pt x="2436" y="431"/>
                    <a:pt x="2236" y="230"/>
                    <a:pt x="1869" y="97"/>
                  </a:cubicBezTo>
                  <a:cubicBezTo>
                    <a:pt x="1743" y="34"/>
                    <a:pt x="1587" y="1"/>
                    <a:pt x="14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5"/>
            <p:cNvSpPr/>
            <p:nvPr/>
          </p:nvSpPr>
          <p:spPr>
            <a:xfrm rot="1230863">
              <a:off x="7508280" y="2355026"/>
              <a:ext cx="93980" cy="101530"/>
            </a:xfrm>
            <a:custGeom>
              <a:rect b="b" l="l" r="r" t="t"/>
              <a:pathLst>
                <a:path extrusionOk="0" h="3604" w="3336">
                  <a:moveTo>
                    <a:pt x="1868" y="1"/>
                  </a:moveTo>
                  <a:cubicBezTo>
                    <a:pt x="1801" y="34"/>
                    <a:pt x="1701" y="34"/>
                    <a:pt x="1635" y="101"/>
                  </a:cubicBezTo>
                  <a:lnTo>
                    <a:pt x="1368" y="201"/>
                  </a:lnTo>
                  <a:cubicBezTo>
                    <a:pt x="1334" y="301"/>
                    <a:pt x="1301" y="334"/>
                    <a:pt x="1301" y="368"/>
                  </a:cubicBezTo>
                  <a:lnTo>
                    <a:pt x="1301" y="501"/>
                  </a:lnTo>
                  <a:cubicBezTo>
                    <a:pt x="1301" y="534"/>
                    <a:pt x="1301" y="601"/>
                    <a:pt x="1334" y="668"/>
                  </a:cubicBezTo>
                  <a:lnTo>
                    <a:pt x="1868" y="1969"/>
                  </a:lnTo>
                  <a:lnTo>
                    <a:pt x="1101" y="2302"/>
                  </a:lnTo>
                  <a:lnTo>
                    <a:pt x="934" y="1001"/>
                  </a:lnTo>
                  <a:cubicBezTo>
                    <a:pt x="934" y="935"/>
                    <a:pt x="867" y="835"/>
                    <a:pt x="867" y="801"/>
                  </a:cubicBezTo>
                  <a:cubicBezTo>
                    <a:pt x="840" y="691"/>
                    <a:pt x="721" y="626"/>
                    <a:pt x="548" y="626"/>
                  </a:cubicBezTo>
                  <a:cubicBezTo>
                    <a:pt x="512" y="626"/>
                    <a:pt x="474" y="629"/>
                    <a:pt x="434" y="635"/>
                  </a:cubicBezTo>
                  <a:cubicBezTo>
                    <a:pt x="334" y="635"/>
                    <a:pt x="300" y="635"/>
                    <a:pt x="200" y="668"/>
                  </a:cubicBezTo>
                  <a:cubicBezTo>
                    <a:pt x="134" y="701"/>
                    <a:pt x="100" y="768"/>
                    <a:pt x="33" y="801"/>
                  </a:cubicBezTo>
                  <a:cubicBezTo>
                    <a:pt x="0" y="835"/>
                    <a:pt x="0" y="868"/>
                    <a:pt x="0" y="935"/>
                  </a:cubicBezTo>
                  <a:lnTo>
                    <a:pt x="0" y="1102"/>
                  </a:lnTo>
                  <a:lnTo>
                    <a:pt x="267" y="2836"/>
                  </a:lnTo>
                  <a:cubicBezTo>
                    <a:pt x="267" y="2869"/>
                    <a:pt x="267" y="2970"/>
                    <a:pt x="300" y="3003"/>
                  </a:cubicBezTo>
                  <a:cubicBezTo>
                    <a:pt x="300" y="3036"/>
                    <a:pt x="334" y="3103"/>
                    <a:pt x="334" y="3136"/>
                  </a:cubicBezTo>
                  <a:cubicBezTo>
                    <a:pt x="367" y="3136"/>
                    <a:pt x="367" y="3170"/>
                    <a:pt x="434" y="3203"/>
                  </a:cubicBezTo>
                  <a:cubicBezTo>
                    <a:pt x="434" y="3270"/>
                    <a:pt x="467" y="3303"/>
                    <a:pt x="500" y="3303"/>
                  </a:cubicBezTo>
                  <a:lnTo>
                    <a:pt x="667" y="3303"/>
                  </a:lnTo>
                  <a:cubicBezTo>
                    <a:pt x="701" y="3303"/>
                    <a:pt x="801" y="3303"/>
                    <a:pt x="867" y="3270"/>
                  </a:cubicBezTo>
                  <a:lnTo>
                    <a:pt x="2168" y="2703"/>
                  </a:lnTo>
                  <a:lnTo>
                    <a:pt x="2435" y="3303"/>
                  </a:lnTo>
                  <a:cubicBezTo>
                    <a:pt x="2435" y="3336"/>
                    <a:pt x="2469" y="3370"/>
                    <a:pt x="2469" y="3437"/>
                  </a:cubicBezTo>
                  <a:cubicBezTo>
                    <a:pt x="2502" y="3437"/>
                    <a:pt x="2502" y="3470"/>
                    <a:pt x="2535" y="3503"/>
                  </a:cubicBezTo>
                  <a:cubicBezTo>
                    <a:pt x="2535" y="3537"/>
                    <a:pt x="2569" y="3603"/>
                    <a:pt x="2635" y="3603"/>
                  </a:cubicBezTo>
                  <a:lnTo>
                    <a:pt x="2802" y="3603"/>
                  </a:lnTo>
                  <a:cubicBezTo>
                    <a:pt x="2835" y="3603"/>
                    <a:pt x="2936" y="3603"/>
                    <a:pt x="3002" y="3537"/>
                  </a:cubicBezTo>
                  <a:cubicBezTo>
                    <a:pt x="3136" y="3503"/>
                    <a:pt x="3202" y="3470"/>
                    <a:pt x="3236" y="3437"/>
                  </a:cubicBezTo>
                  <a:cubicBezTo>
                    <a:pt x="3302" y="3370"/>
                    <a:pt x="3336" y="3303"/>
                    <a:pt x="3336" y="3270"/>
                  </a:cubicBezTo>
                  <a:lnTo>
                    <a:pt x="3336" y="3136"/>
                  </a:lnTo>
                  <a:cubicBezTo>
                    <a:pt x="3336" y="3103"/>
                    <a:pt x="3336" y="3036"/>
                    <a:pt x="3302" y="2970"/>
                  </a:cubicBezTo>
                  <a:lnTo>
                    <a:pt x="2202" y="334"/>
                  </a:lnTo>
                  <a:cubicBezTo>
                    <a:pt x="2168" y="268"/>
                    <a:pt x="2135" y="201"/>
                    <a:pt x="2135" y="168"/>
                  </a:cubicBezTo>
                  <a:cubicBezTo>
                    <a:pt x="2135" y="134"/>
                    <a:pt x="2102" y="101"/>
                    <a:pt x="2035" y="34"/>
                  </a:cubicBezTo>
                  <a:cubicBezTo>
                    <a:pt x="2002" y="1"/>
                    <a:pt x="1968" y="1"/>
                    <a:pt x="18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5"/>
            <p:cNvSpPr/>
            <p:nvPr/>
          </p:nvSpPr>
          <p:spPr>
            <a:xfrm rot="1230863">
              <a:off x="7358859" y="2482371"/>
              <a:ext cx="84599" cy="112799"/>
            </a:xfrm>
            <a:custGeom>
              <a:rect b="b" l="l" r="r" t="t"/>
              <a:pathLst>
                <a:path extrusionOk="0" h="4004" w="3003">
                  <a:moveTo>
                    <a:pt x="1602" y="0"/>
                  </a:moveTo>
                  <a:cubicBezTo>
                    <a:pt x="1569" y="0"/>
                    <a:pt x="1502" y="0"/>
                    <a:pt x="1435" y="34"/>
                  </a:cubicBezTo>
                  <a:cubicBezTo>
                    <a:pt x="1302" y="67"/>
                    <a:pt x="1168" y="134"/>
                    <a:pt x="968" y="201"/>
                  </a:cubicBezTo>
                  <a:cubicBezTo>
                    <a:pt x="801" y="301"/>
                    <a:pt x="635" y="367"/>
                    <a:pt x="468" y="401"/>
                  </a:cubicBezTo>
                  <a:cubicBezTo>
                    <a:pt x="334" y="467"/>
                    <a:pt x="268" y="501"/>
                    <a:pt x="268" y="501"/>
                  </a:cubicBezTo>
                  <a:cubicBezTo>
                    <a:pt x="168" y="534"/>
                    <a:pt x="134" y="568"/>
                    <a:pt x="101" y="634"/>
                  </a:cubicBezTo>
                  <a:cubicBezTo>
                    <a:pt x="67" y="701"/>
                    <a:pt x="1" y="734"/>
                    <a:pt x="1" y="801"/>
                  </a:cubicBezTo>
                  <a:lnTo>
                    <a:pt x="1" y="968"/>
                  </a:lnTo>
                  <a:lnTo>
                    <a:pt x="1" y="1068"/>
                  </a:lnTo>
                  <a:lnTo>
                    <a:pt x="1" y="1135"/>
                  </a:lnTo>
                  <a:cubicBezTo>
                    <a:pt x="101" y="1401"/>
                    <a:pt x="234" y="1902"/>
                    <a:pt x="401" y="2536"/>
                  </a:cubicBezTo>
                  <a:cubicBezTo>
                    <a:pt x="434" y="2569"/>
                    <a:pt x="434" y="2636"/>
                    <a:pt x="434" y="2636"/>
                  </a:cubicBezTo>
                  <a:cubicBezTo>
                    <a:pt x="434" y="2669"/>
                    <a:pt x="468" y="2669"/>
                    <a:pt x="501" y="2702"/>
                  </a:cubicBezTo>
                  <a:cubicBezTo>
                    <a:pt x="601" y="2702"/>
                    <a:pt x="668" y="2736"/>
                    <a:pt x="801" y="2736"/>
                  </a:cubicBezTo>
                  <a:cubicBezTo>
                    <a:pt x="935" y="2736"/>
                    <a:pt x="1068" y="2736"/>
                    <a:pt x="1135" y="2702"/>
                  </a:cubicBezTo>
                  <a:cubicBezTo>
                    <a:pt x="1235" y="2669"/>
                    <a:pt x="1302" y="2636"/>
                    <a:pt x="1335" y="2502"/>
                  </a:cubicBezTo>
                  <a:cubicBezTo>
                    <a:pt x="1402" y="2402"/>
                    <a:pt x="1468" y="2369"/>
                    <a:pt x="1569" y="2335"/>
                  </a:cubicBezTo>
                  <a:cubicBezTo>
                    <a:pt x="1602" y="2319"/>
                    <a:pt x="1652" y="2310"/>
                    <a:pt x="1702" y="2310"/>
                  </a:cubicBezTo>
                  <a:cubicBezTo>
                    <a:pt x="1752" y="2310"/>
                    <a:pt x="1802" y="2319"/>
                    <a:pt x="1835" y="2335"/>
                  </a:cubicBezTo>
                  <a:cubicBezTo>
                    <a:pt x="1935" y="2369"/>
                    <a:pt x="2002" y="2402"/>
                    <a:pt x="2069" y="2536"/>
                  </a:cubicBezTo>
                  <a:cubicBezTo>
                    <a:pt x="2102" y="2669"/>
                    <a:pt x="2102" y="2736"/>
                    <a:pt x="2069" y="2836"/>
                  </a:cubicBezTo>
                  <a:cubicBezTo>
                    <a:pt x="2002" y="2903"/>
                    <a:pt x="1935" y="3003"/>
                    <a:pt x="1802" y="3036"/>
                  </a:cubicBezTo>
                  <a:cubicBezTo>
                    <a:pt x="1710" y="3091"/>
                    <a:pt x="1629" y="3116"/>
                    <a:pt x="1562" y="3116"/>
                  </a:cubicBezTo>
                  <a:cubicBezTo>
                    <a:pt x="1509" y="3116"/>
                    <a:pt x="1465" y="3099"/>
                    <a:pt x="1435" y="3069"/>
                  </a:cubicBezTo>
                  <a:cubicBezTo>
                    <a:pt x="1337" y="3030"/>
                    <a:pt x="1251" y="3014"/>
                    <a:pt x="1183" y="3014"/>
                  </a:cubicBezTo>
                  <a:cubicBezTo>
                    <a:pt x="1135" y="3014"/>
                    <a:pt x="1096" y="3022"/>
                    <a:pt x="1068" y="3036"/>
                  </a:cubicBezTo>
                  <a:cubicBezTo>
                    <a:pt x="968" y="3069"/>
                    <a:pt x="901" y="3203"/>
                    <a:pt x="835" y="3336"/>
                  </a:cubicBezTo>
                  <a:cubicBezTo>
                    <a:pt x="768" y="3503"/>
                    <a:pt x="768" y="3636"/>
                    <a:pt x="801" y="3703"/>
                  </a:cubicBezTo>
                  <a:cubicBezTo>
                    <a:pt x="835" y="3803"/>
                    <a:pt x="935" y="3870"/>
                    <a:pt x="1102" y="3903"/>
                  </a:cubicBezTo>
                  <a:lnTo>
                    <a:pt x="1135" y="3903"/>
                  </a:lnTo>
                  <a:cubicBezTo>
                    <a:pt x="1168" y="3903"/>
                    <a:pt x="1235" y="3970"/>
                    <a:pt x="1302" y="3970"/>
                  </a:cubicBezTo>
                  <a:cubicBezTo>
                    <a:pt x="1402" y="4003"/>
                    <a:pt x="1468" y="4003"/>
                    <a:pt x="1569" y="4003"/>
                  </a:cubicBezTo>
                  <a:cubicBezTo>
                    <a:pt x="1635" y="4003"/>
                    <a:pt x="1702" y="3970"/>
                    <a:pt x="1835" y="3970"/>
                  </a:cubicBezTo>
                  <a:cubicBezTo>
                    <a:pt x="1935" y="3970"/>
                    <a:pt x="2069" y="3903"/>
                    <a:pt x="2169" y="3870"/>
                  </a:cubicBezTo>
                  <a:cubicBezTo>
                    <a:pt x="2503" y="3736"/>
                    <a:pt x="2769" y="3503"/>
                    <a:pt x="2903" y="3169"/>
                  </a:cubicBezTo>
                  <a:cubicBezTo>
                    <a:pt x="3003" y="2836"/>
                    <a:pt x="3003" y="2502"/>
                    <a:pt x="2903" y="2169"/>
                  </a:cubicBezTo>
                  <a:cubicBezTo>
                    <a:pt x="2769" y="1835"/>
                    <a:pt x="2503" y="1635"/>
                    <a:pt x="2169" y="1535"/>
                  </a:cubicBezTo>
                  <a:cubicBezTo>
                    <a:pt x="2002" y="1468"/>
                    <a:pt x="1835" y="1435"/>
                    <a:pt x="1677" y="1435"/>
                  </a:cubicBezTo>
                  <a:cubicBezTo>
                    <a:pt x="1518" y="1435"/>
                    <a:pt x="1368" y="1468"/>
                    <a:pt x="1235" y="1535"/>
                  </a:cubicBezTo>
                  <a:cubicBezTo>
                    <a:pt x="1135" y="1568"/>
                    <a:pt x="1102" y="1635"/>
                    <a:pt x="1068" y="1635"/>
                  </a:cubicBezTo>
                  <a:cubicBezTo>
                    <a:pt x="1001" y="1401"/>
                    <a:pt x="968" y="1301"/>
                    <a:pt x="968" y="1235"/>
                  </a:cubicBezTo>
                  <a:lnTo>
                    <a:pt x="1802" y="901"/>
                  </a:lnTo>
                  <a:cubicBezTo>
                    <a:pt x="1902" y="868"/>
                    <a:pt x="1935" y="834"/>
                    <a:pt x="1969" y="834"/>
                  </a:cubicBezTo>
                  <a:lnTo>
                    <a:pt x="2069" y="734"/>
                  </a:lnTo>
                  <a:cubicBezTo>
                    <a:pt x="2102" y="701"/>
                    <a:pt x="2102" y="668"/>
                    <a:pt x="2102" y="568"/>
                  </a:cubicBezTo>
                  <a:cubicBezTo>
                    <a:pt x="2069" y="501"/>
                    <a:pt x="2069" y="401"/>
                    <a:pt x="2002" y="334"/>
                  </a:cubicBezTo>
                  <a:cubicBezTo>
                    <a:pt x="1969" y="201"/>
                    <a:pt x="1935" y="134"/>
                    <a:pt x="1902" y="67"/>
                  </a:cubicBezTo>
                  <a:cubicBezTo>
                    <a:pt x="1835" y="34"/>
                    <a:pt x="1769" y="0"/>
                    <a:pt x="17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5"/>
            <p:cNvSpPr/>
            <p:nvPr/>
          </p:nvSpPr>
          <p:spPr>
            <a:xfrm rot="1230863">
              <a:off x="6977709" y="2450224"/>
              <a:ext cx="78965" cy="116546"/>
            </a:xfrm>
            <a:custGeom>
              <a:rect b="b" l="l" r="r" t="t"/>
              <a:pathLst>
                <a:path extrusionOk="0" h="4137" w="2803">
                  <a:moveTo>
                    <a:pt x="2335" y="0"/>
                  </a:moveTo>
                  <a:cubicBezTo>
                    <a:pt x="2302" y="0"/>
                    <a:pt x="2202" y="0"/>
                    <a:pt x="2135" y="33"/>
                  </a:cubicBezTo>
                  <a:lnTo>
                    <a:pt x="300" y="834"/>
                  </a:lnTo>
                  <a:cubicBezTo>
                    <a:pt x="200" y="867"/>
                    <a:pt x="167" y="867"/>
                    <a:pt x="134" y="934"/>
                  </a:cubicBezTo>
                  <a:lnTo>
                    <a:pt x="33" y="1001"/>
                  </a:lnTo>
                  <a:cubicBezTo>
                    <a:pt x="0" y="1034"/>
                    <a:pt x="0" y="1101"/>
                    <a:pt x="0" y="1168"/>
                  </a:cubicBezTo>
                  <a:cubicBezTo>
                    <a:pt x="0" y="1268"/>
                    <a:pt x="33" y="1334"/>
                    <a:pt x="67" y="1434"/>
                  </a:cubicBezTo>
                  <a:cubicBezTo>
                    <a:pt x="134" y="1501"/>
                    <a:pt x="167" y="1601"/>
                    <a:pt x="200" y="1635"/>
                  </a:cubicBezTo>
                  <a:cubicBezTo>
                    <a:pt x="234" y="1668"/>
                    <a:pt x="334" y="1701"/>
                    <a:pt x="367" y="1701"/>
                  </a:cubicBezTo>
                  <a:lnTo>
                    <a:pt x="500" y="1701"/>
                  </a:lnTo>
                  <a:cubicBezTo>
                    <a:pt x="534" y="1701"/>
                    <a:pt x="567" y="1701"/>
                    <a:pt x="667" y="1668"/>
                  </a:cubicBezTo>
                  <a:lnTo>
                    <a:pt x="1735" y="1201"/>
                  </a:lnTo>
                  <a:cubicBezTo>
                    <a:pt x="1801" y="1268"/>
                    <a:pt x="1801" y="1334"/>
                    <a:pt x="1735" y="1468"/>
                  </a:cubicBezTo>
                  <a:cubicBezTo>
                    <a:pt x="1735" y="1601"/>
                    <a:pt x="1701" y="1768"/>
                    <a:pt x="1668" y="1935"/>
                  </a:cubicBezTo>
                  <a:cubicBezTo>
                    <a:pt x="1635" y="2102"/>
                    <a:pt x="1635" y="2302"/>
                    <a:pt x="1568" y="2502"/>
                  </a:cubicBezTo>
                  <a:lnTo>
                    <a:pt x="1568" y="3169"/>
                  </a:lnTo>
                  <a:cubicBezTo>
                    <a:pt x="1635" y="3436"/>
                    <a:pt x="1668" y="3636"/>
                    <a:pt x="1735" y="3836"/>
                  </a:cubicBezTo>
                  <a:cubicBezTo>
                    <a:pt x="1801" y="3936"/>
                    <a:pt x="1835" y="3970"/>
                    <a:pt x="1835" y="4003"/>
                  </a:cubicBezTo>
                  <a:cubicBezTo>
                    <a:pt x="1835" y="4036"/>
                    <a:pt x="1868" y="4036"/>
                    <a:pt x="1901" y="4103"/>
                  </a:cubicBezTo>
                  <a:cubicBezTo>
                    <a:pt x="1968" y="4136"/>
                    <a:pt x="2002" y="4136"/>
                    <a:pt x="2068" y="4136"/>
                  </a:cubicBezTo>
                  <a:cubicBezTo>
                    <a:pt x="2168" y="4136"/>
                    <a:pt x="2235" y="4103"/>
                    <a:pt x="2335" y="4036"/>
                  </a:cubicBezTo>
                  <a:cubicBezTo>
                    <a:pt x="2469" y="4003"/>
                    <a:pt x="2535" y="3970"/>
                    <a:pt x="2569" y="3936"/>
                  </a:cubicBezTo>
                  <a:cubicBezTo>
                    <a:pt x="2635" y="3870"/>
                    <a:pt x="2669" y="3836"/>
                    <a:pt x="2669" y="3803"/>
                  </a:cubicBezTo>
                  <a:lnTo>
                    <a:pt x="2669" y="3669"/>
                  </a:lnTo>
                  <a:cubicBezTo>
                    <a:pt x="2669" y="3636"/>
                    <a:pt x="2669" y="3569"/>
                    <a:pt x="2635" y="3503"/>
                  </a:cubicBezTo>
                  <a:cubicBezTo>
                    <a:pt x="2569" y="3336"/>
                    <a:pt x="2535" y="3136"/>
                    <a:pt x="2535" y="2902"/>
                  </a:cubicBezTo>
                  <a:cubicBezTo>
                    <a:pt x="2535" y="2669"/>
                    <a:pt x="2535" y="2469"/>
                    <a:pt x="2569" y="2202"/>
                  </a:cubicBezTo>
                  <a:cubicBezTo>
                    <a:pt x="2635" y="1968"/>
                    <a:pt x="2669" y="1768"/>
                    <a:pt x="2702" y="1501"/>
                  </a:cubicBezTo>
                  <a:cubicBezTo>
                    <a:pt x="2735" y="1301"/>
                    <a:pt x="2802" y="1034"/>
                    <a:pt x="2802" y="834"/>
                  </a:cubicBezTo>
                  <a:cubicBezTo>
                    <a:pt x="2802" y="634"/>
                    <a:pt x="2735" y="434"/>
                    <a:pt x="2702" y="300"/>
                  </a:cubicBezTo>
                  <a:cubicBezTo>
                    <a:pt x="2702" y="234"/>
                    <a:pt x="2669" y="200"/>
                    <a:pt x="2669" y="167"/>
                  </a:cubicBezTo>
                  <a:cubicBezTo>
                    <a:pt x="2635" y="167"/>
                    <a:pt x="2635" y="134"/>
                    <a:pt x="2569" y="100"/>
                  </a:cubicBezTo>
                  <a:cubicBezTo>
                    <a:pt x="2569" y="33"/>
                    <a:pt x="2535" y="0"/>
                    <a:pt x="2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5"/>
            <p:cNvSpPr/>
            <p:nvPr/>
          </p:nvSpPr>
          <p:spPr>
            <a:xfrm rot="1230863">
              <a:off x="6840482" y="2342652"/>
              <a:ext cx="91163" cy="107390"/>
            </a:xfrm>
            <a:custGeom>
              <a:rect b="b" l="l" r="r" t="t"/>
              <a:pathLst>
                <a:path extrusionOk="0" h="3812" w="3236">
                  <a:moveTo>
                    <a:pt x="1273" y="879"/>
                  </a:moveTo>
                  <a:cubicBezTo>
                    <a:pt x="1329" y="879"/>
                    <a:pt x="1376" y="895"/>
                    <a:pt x="1435" y="934"/>
                  </a:cubicBezTo>
                  <a:cubicBezTo>
                    <a:pt x="1501" y="934"/>
                    <a:pt x="1568" y="968"/>
                    <a:pt x="1601" y="1068"/>
                  </a:cubicBezTo>
                  <a:cubicBezTo>
                    <a:pt x="1635" y="1101"/>
                    <a:pt x="1635" y="1201"/>
                    <a:pt x="1601" y="1268"/>
                  </a:cubicBezTo>
                  <a:cubicBezTo>
                    <a:pt x="1568" y="1368"/>
                    <a:pt x="1468" y="1401"/>
                    <a:pt x="1401" y="1435"/>
                  </a:cubicBezTo>
                  <a:cubicBezTo>
                    <a:pt x="1334" y="1451"/>
                    <a:pt x="1276" y="1460"/>
                    <a:pt x="1226" y="1460"/>
                  </a:cubicBezTo>
                  <a:cubicBezTo>
                    <a:pt x="1176" y="1460"/>
                    <a:pt x="1134" y="1451"/>
                    <a:pt x="1101" y="1435"/>
                  </a:cubicBezTo>
                  <a:cubicBezTo>
                    <a:pt x="1001" y="1401"/>
                    <a:pt x="968" y="1368"/>
                    <a:pt x="934" y="1268"/>
                  </a:cubicBezTo>
                  <a:cubicBezTo>
                    <a:pt x="901" y="1201"/>
                    <a:pt x="901" y="1135"/>
                    <a:pt x="934" y="1068"/>
                  </a:cubicBezTo>
                  <a:cubicBezTo>
                    <a:pt x="968" y="968"/>
                    <a:pt x="1001" y="934"/>
                    <a:pt x="1134" y="901"/>
                  </a:cubicBezTo>
                  <a:cubicBezTo>
                    <a:pt x="1190" y="887"/>
                    <a:pt x="1233" y="879"/>
                    <a:pt x="1273" y="879"/>
                  </a:cubicBezTo>
                  <a:close/>
                  <a:moveTo>
                    <a:pt x="1893" y="2152"/>
                  </a:moveTo>
                  <a:cubicBezTo>
                    <a:pt x="1960" y="2152"/>
                    <a:pt x="2018" y="2169"/>
                    <a:pt x="2068" y="2202"/>
                  </a:cubicBezTo>
                  <a:cubicBezTo>
                    <a:pt x="2168" y="2235"/>
                    <a:pt x="2235" y="2302"/>
                    <a:pt x="2268" y="2402"/>
                  </a:cubicBezTo>
                  <a:cubicBezTo>
                    <a:pt x="2302" y="2469"/>
                    <a:pt x="2302" y="2569"/>
                    <a:pt x="2268" y="2702"/>
                  </a:cubicBezTo>
                  <a:cubicBezTo>
                    <a:pt x="2235" y="2802"/>
                    <a:pt x="2135" y="2902"/>
                    <a:pt x="2002" y="2936"/>
                  </a:cubicBezTo>
                  <a:cubicBezTo>
                    <a:pt x="1918" y="2952"/>
                    <a:pt x="1851" y="2961"/>
                    <a:pt x="1793" y="2961"/>
                  </a:cubicBezTo>
                  <a:cubicBezTo>
                    <a:pt x="1735" y="2961"/>
                    <a:pt x="1685" y="2952"/>
                    <a:pt x="1635" y="2936"/>
                  </a:cubicBezTo>
                  <a:cubicBezTo>
                    <a:pt x="1501" y="2902"/>
                    <a:pt x="1435" y="2802"/>
                    <a:pt x="1435" y="2736"/>
                  </a:cubicBezTo>
                  <a:cubicBezTo>
                    <a:pt x="1401" y="2636"/>
                    <a:pt x="1401" y="2569"/>
                    <a:pt x="1435" y="2435"/>
                  </a:cubicBezTo>
                  <a:cubicBezTo>
                    <a:pt x="1468" y="2302"/>
                    <a:pt x="1568" y="2235"/>
                    <a:pt x="1668" y="2202"/>
                  </a:cubicBezTo>
                  <a:cubicBezTo>
                    <a:pt x="1751" y="2169"/>
                    <a:pt x="1826" y="2152"/>
                    <a:pt x="1893" y="2152"/>
                  </a:cubicBezTo>
                  <a:close/>
                  <a:moveTo>
                    <a:pt x="1339" y="0"/>
                  </a:moveTo>
                  <a:cubicBezTo>
                    <a:pt x="1184" y="0"/>
                    <a:pt x="1034" y="34"/>
                    <a:pt x="901" y="100"/>
                  </a:cubicBezTo>
                  <a:cubicBezTo>
                    <a:pt x="567" y="234"/>
                    <a:pt x="334" y="434"/>
                    <a:pt x="167" y="734"/>
                  </a:cubicBezTo>
                  <a:cubicBezTo>
                    <a:pt x="0" y="1034"/>
                    <a:pt x="0" y="1368"/>
                    <a:pt x="134" y="1635"/>
                  </a:cubicBezTo>
                  <a:cubicBezTo>
                    <a:pt x="167" y="1768"/>
                    <a:pt x="267" y="1868"/>
                    <a:pt x="334" y="1935"/>
                  </a:cubicBezTo>
                  <a:cubicBezTo>
                    <a:pt x="434" y="2035"/>
                    <a:pt x="501" y="2102"/>
                    <a:pt x="567" y="2102"/>
                  </a:cubicBezTo>
                  <a:cubicBezTo>
                    <a:pt x="601" y="2102"/>
                    <a:pt x="634" y="2135"/>
                    <a:pt x="667" y="2135"/>
                  </a:cubicBezTo>
                  <a:lnTo>
                    <a:pt x="601" y="2269"/>
                  </a:lnTo>
                  <a:cubicBezTo>
                    <a:pt x="567" y="2369"/>
                    <a:pt x="501" y="2435"/>
                    <a:pt x="501" y="2602"/>
                  </a:cubicBezTo>
                  <a:cubicBezTo>
                    <a:pt x="467" y="2736"/>
                    <a:pt x="501" y="2902"/>
                    <a:pt x="567" y="3036"/>
                  </a:cubicBezTo>
                  <a:cubicBezTo>
                    <a:pt x="734" y="3403"/>
                    <a:pt x="968" y="3603"/>
                    <a:pt x="1301" y="3736"/>
                  </a:cubicBezTo>
                  <a:cubicBezTo>
                    <a:pt x="1448" y="3790"/>
                    <a:pt x="1589" y="3811"/>
                    <a:pt x="1728" y="3811"/>
                  </a:cubicBezTo>
                  <a:cubicBezTo>
                    <a:pt x="1935" y="3811"/>
                    <a:pt x="2135" y="3763"/>
                    <a:pt x="2335" y="3703"/>
                  </a:cubicBezTo>
                  <a:cubicBezTo>
                    <a:pt x="2635" y="3570"/>
                    <a:pt x="2902" y="3369"/>
                    <a:pt x="3069" y="3036"/>
                  </a:cubicBezTo>
                  <a:cubicBezTo>
                    <a:pt x="3236" y="2736"/>
                    <a:pt x="3236" y="2402"/>
                    <a:pt x="3102" y="2035"/>
                  </a:cubicBezTo>
                  <a:cubicBezTo>
                    <a:pt x="3002" y="1902"/>
                    <a:pt x="2936" y="1768"/>
                    <a:pt x="2902" y="1768"/>
                  </a:cubicBezTo>
                  <a:cubicBezTo>
                    <a:pt x="2769" y="1635"/>
                    <a:pt x="2635" y="1602"/>
                    <a:pt x="2602" y="1568"/>
                  </a:cubicBezTo>
                  <a:cubicBezTo>
                    <a:pt x="2502" y="1568"/>
                    <a:pt x="2469" y="1535"/>
                    <a:pt x="2435" y="1535"/>
                  </a:cubicBezTo>
                  <a:lnTo>
                    <a:pt x="2469" y="1401"/>
                  </a:lnTo>
                  <a:cubicBezTo>
                    <a:pt x="2469" y="1301"/>
                    <a:pt x="2502" y="1235"/>
                    <a:pt x="2502" y="1101"/>
                  </a:cubicBezTo>
                  <a:cubicBezTo>
                    <a:pt x="2502" y="968"/>
                    <a:pt x="2502" y="834"/>
                    <a:pt x="2469" y="768"/>
                  </a:cubicBezTo>
                  <a:cubicBezTo>
                    <a:pt x="2335" y="434"/>
                    <a:pt x="2135" y="234"/>
                    <a:pt x="1801" y="100"/>
                  </a:cubicBezTo>
                  <a:cubicBezTo>
                    <a:pt x="1651" y="34"/>
                    <a:pt x="1493" y="0"/>
                    <a:pt x="13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5"/>
            <p:cNvSpPr/>
            <p:nvPr/>
          </p:nvSpPr>
          <p:spPr>
            <a:xfrm rot="1230863">
              <a:off x="6773342" y="2161278"/>
              <a:ext cx="84599" cy="114433"/>
            </a:xfrm>
            <a:custGeom>
              <a:rect b="b" l="l" r="r" t="t"/>
              <a:pathLst>
                <a:path extrusionOk="0" h="4062" w="3003">
                  <a:moveTo>
                    <a:pt x="1368" y="859"/>
                  </a:moveTo>
                  <a:cubicBezTo>
                    <a:pt x="1435" y="859"/>
                    <a:pt x="1502" y="859"/>
                    <a:pt x="1535" y="893"/>
                  </a:cubicBezTo>
                  <a:lnTo>
                    <a:pt x="1602" y="959"/>
                  </a:lnTo>
                  <a:cubicBezTo>
                    <a:pt x="1602" y="1026"/>
                    <a:pt x="1669" y="1059"/>
                    <a:pt x="1669" y="1093"/>
                  </a:cubicBezTo>
                  <a:cubicBezTo>
                    <a:pt x="1702" y="1193"/>
                    <a:pt x="1702" y="1260"/>
                    <a:pt x="1669" y="1360"/>
                  </a:cubicBezTo>
                  <a:cubicBezTo>
                    <a:pt x="1602" y="1426"/>
                    <a:pt x="1535" y="1526"/>
                    <a:pt x="1402" y="1560"/>
                  </a:cubicBezTo>
                  <a:cubicBezTo>
                    <a:pt x="1335" y="1576"/>
                    <a:pt x="1285" y="1585"/>
                    <a:pt x="1239" y="1585"/>
                  </a:cubicBezTo>
                  <a:cubicBezTo>
                    <a:pt x="1193" y="1585"/>
                    <a:pt x="1151" y="1576"/>
                    <a:pt x="1101" y="1560"/>
                  </a:cubicBezTo>
                  <a:cubicBezTo>
                    <a:pt x="1035" y="1526"/>
                    <a:pt x="1001" y="1460"/>
                    <a:pt x="935" y="1393"/>
                  </a:cubicBezTo>
                  <a:cubicBezTo>
                    <a:pt x="868" y="1193"/>
                    <a:pt x="935" y="993"/>
                    <a:pt x="1202" y="926"/>
                  </a:cubicBezTo>
                  <a:cubicBezTo>
                    <a:pt x="1235" y="893"/>
                    <a:pt x="1335" y="859"/>
                    <a:pt x="1368" y="859"/>
                  </a:cubicBezTo>
                  <a:close/>
                  <a:moveTo>
                    <a:pt x="1410" y="0"/>
                  </a:moveTo>
                  <a:cubicBezTo>
                    <a:pt x="1227" y="0"/>
                    <a:pt x="1035" y="42"/>
                    <a:pt x="835" y="125"/>
                  </a:cubicBezTo>
                  <a:cubicBezTo>
                    <a:pt x="501" y="259"/>
                    <a:pt x="234" y="459"/>
                    <a:pt x="101" y="793"/>
                  </a:cubicBezTo>
                  <a:cubicBezTo>
                    <a:pt x="1" y="1126"/>
                    <a:pt x="1" y="1426"/>
                    <a:pt x="101" y="1760"/>
                  </a:cubicBezTo>
                  <a:cubicBezTo>
                    <a:pt x="234" y="2027"/>
                    <a:pt x="434" y="2227"/>
                    <a:pt x="735" y="2294"/>
                  </a:cubicBezTo>
                  <a:cubicBezTo>
                    <a:pt x="901" y="2360"/>
                    <a:pt x="1060" y="2394"/>
                    <a:pt x="1218" y="2394"/>
                  </a:cubicBezTo>
                  <a:cubicBezTo>
                    <a:pt x="1377" y="2394"/>
                    <a:pt x="1535" y="2360"/>
                    <a:pt x="1702" y="2294"/>
                  </a:cubicBezTo>
                  <a:cubicBezTo>
                    <a:pt x="1835" y="2227"/>
                    <a:pt x="1935" y="2194"/>
                    <a:pt x="2035" y="2060"/>
                  </a:cubicBezTo>
                  <a:lnTo>
                    <a:pt x="2035" y="2127"/>
                  </a:lnTo>
                  <a:cubicBezTo>
                    <a:pt x="2035" y="2194"/>
                    <a:pt x="2002" y="2260"/>
                    <a:pt x="2002" y="2360"/>
                  </a:cubicBezTo>
                  <a:cubicBezTo>
                    <a:pt x="2002" y="2427"/>
                    <a:pt x="1935" y="2527"/>
                    <a:pt x="1902" y="2594"/>
                  </a:cubicBezTo>
                  <a:cubicBezTo>
                    <a:pt x="1869" y="2661"/>
                    <a:pt x="1835" y="2794"/>
                    <a:pt x="1702" y="2894"/>
                  </a:cubicBezTo>
                  <a:cubicBezTo>
                    <a:pt x="1602" y="2994"/>
                    <a:pt x="1502" y="3094"/>
                    <a:pt x="1335" y="3128"/>
                  </a:cubicBezTo>
                  <a:cubicBezTo>
                    <a:pt x="1268" y="3128"/>
                    <a:pt x="1235" y="3161"/>
                    <a:pt x="1202" y="3161"/>
                  </a:cubicBezTo>
                  <a:cubicBezTo>
                    <a:pt x="1202" y="3228"/>
                    <a:pt x="1168" y="3228"/>
                    <a:pt x="1101" y="3261"/>
                  </a:cubicBezTo>
                  <a:cubicBezTo>
                    <a:pt x="1068" y="3294"/>
                    <a:pt x="1035" y="3328"/>
                    <a:pt x="1035" y="3394"/>
                  </a:cubicBezTo>
                  <a:lnTo>
                    <a:pt x="1035" y="3561"/>
                  </a:lnTo>
                  <a:cubicBezTo>
                    <a:pt x="1035" y="3595"/>
                    <a:pt x="1035" y="3695"/>
                    <a:pt x="1068" y="3761"/>
                  </a:cubicBezTo>
                  <a:cubicBezTo>
                    <a:pt x="1101" y="3828"/>
                    <a:pt x="1168" y="3928"/>
                    <a:pt x="1202" y="3962"/>
                  </a:cubicBezTo>
                  <a:cubicBezTo>
                    <a:pt x="1235" y="3995"/>
                    <a:pt x="1268" y="4062"/>
                    <a:pt x="1335" y="4062"/>
                  </a:cubicBezTo>
                  <a:lnTo>
                    <a:pt x="1435" y="4062"/>
                  </a:lnTo>
                  <a:cubicBezTo>
                    <a:pt x="1502" y="4062"/>
                    <a:pt x="1535" y="4062"/>
                    <a:pt x="1602" y="3995"/>
                  </a:cubicBezTo>
                  <a:lnTo>
                    <a:pt x="1669" y="3995"/>
                  </a:lnTo>
                  <a:cubicBezTo>
                    <a:pt x="2236" y="3761"/>
                    <a:pt x="2669" y="3328"/>
                    <a:pt x="2836" y="2794"/>
                  </a:cubicBezTo>
                  <a:cubicBezTo>
                    <a:pt x="3003" y="2260"/>
                    <a:pt x="2936" y="1660"/>
                    <a:pt x="2703" y="1059"/>
                  </a:cubicBezTo>
                  <a:cubicBezTo>
                    <a:pt x="2536" y="626"/>
                    <a:pt x="2269" y="292"/>
                    <a:pt x="1935" y="125"/>
                  </a:cubicBezTo>
                  <a:cubicBezTo>
                    <a:pt x="1769" y="42"/>
                    <a:pt x="1593" y="0"/>
                    <a:pt x="1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5"/>
            <p:cNvSpPr/>
            <p:nvPr/>
          </p:nvSpPr>
          <p:spPr>
            <a:xfrm rot="1230863">
              <a:off x="7173105" y="2524004"/>
              <a:ext cx="83641" cy="110658"/>
            </a:xfrm>
            <a:custGeom>
              <a:rect b="b" l="l" r="r" t="t"/>
              <a:pathLst>
                <a:path extrusionOk="0" h="3928" w="2969">
                  <a:moveTo>
                    <a:pt x="1747" y="2343"/>
                  </a:moveTo>
                  <a:cubicBezTo>
                    <a:pt x="1793" y="2343"/>
                    <a:pt x="1835" y="2352"/>
                    <a:pt x="1868" y="2368"/>
                  </a:cubicBezTo>
                  <a:cubicBezTo>
                    <a:pt x="1968" y="2435"/>
                    <a:pt x="2001" y="2469"/>
                    <a:pt x="2068" y="2535"/>
                  </a:cubicBezTo>
                  <a:cubicBezTo>
                    <a:pt x="2135" y="2769"/>
                    <a:pt x="2068" y="2936"/>
                    <a:pt x="1801" y="3002"/>
                  </a:cubicBezTo>
                  <a:cubicBezTo>
                    <a:pt x="1735" y="3036"/>
                    <a:pt x="1635" y="3036"/>
                    <a:pt x="1601" y="3069"/>
                  </a:cubicBezTo>
                  <a:cubicBezTo>
                    <a:pt x="1534" y="3069"/>
                    <a:pt x="1501" y="3069"/>
                    <a:pt x="1468" y="3036"/>
                  </a:cubicBezTo>
                  <a:lnTo>
                    <a:pt x="1401" y="2969"/>
                  </a:lnTo>
                  <a:cubicBezTo>
                    <a:pt x="1401" y="2902"/>
                    <a:pt x="1334" y="2869"/>
                    <a:pt x="1334" y="2835"/>
                  </a:cubicBezTo>
                  <a:cubicBezTo>
                    <a:pt x="1301" y="2769"/>
                    <a:pt x="1301" y="2669"/>
                    <a:pt x="1334" y="2602"/>
                  </a:cubicBezTo>
                  <a:cubicBezTo>
                    <a:pt x="1401" y="2502"/>
                    <a:pt x="1468" y="2435"/>
                    <a:pt x="1601" y="2368"/>
                  </a:cubicBezTo>
                  <a:cubicBezTo>
                    <a:pt x="1651" y="2352"/>
                    <a:pt x="1701" y="2343"/>
                    <a:pt x="1747" y="2343"/>
                  </a:cubicBezTo>
                  <a:close/>
                  <a:moveTo>
                    <a:pt x="1501" y="0"/>
                  </a:moveTo>
                  <a:cubicBezTo>
                    <a:pt x="1468" y="0"/>
                    <a:pt x="1434" y="0"/>
                    <a:pt x="1334" y="33"/>
                  </a:cubicBezTo>
                  <a:cubicBezTo>
                    <a:pt x="767" y="267"/>
                    <a:pt x="334" y="667"/>
                    <a:pt x="167" y="1201"/>
                  </a:cubicBezTo>
                  <a:cubicBezTo>
                    <a:pt x="0" y="1768"/>
                    <a:pt x="67" y="2302"/>
                    <a:pt x="300" y="2936"/>
                  </a:cubicBezTo>
                  <a:cubicBezTo>
                    <a:pt x="500" y="3336"/>
                    <a:pt x="734" y="3636"/>
                    <a:pt x="1067" y="3803"/>
                  </a:cubicBezTo>
                  <a:cubicBezTo>
                    <a:pt x="1201" y="3886"/>
                    <a:pt x="1368" y="3928"/>
                    <a:pt x="1551" y="3928"/>
                  </a:cubicBezTo>
                  <a:cubicBezTo>
                    <a:pt x="1735" y="3928"/>
                    <a:pt x="1935" y="3886"/>
                    <a:pt x="2135" y="3803"/>
                  </a:cubicBezTo>
                  <a:cubicBezTo>
                    <a:pt x="2468" y="3669"/>
                    <a:pt x="2702" y="3436"/>
                    <a:pt x="2835" y="3136"/>
                  </a:cubicBezTo>
                  <a:cubicBezTo>
                    <a:pt x="2969" y="2802"/>
                    <a:pt x="2969" y="2502"/>
                    <a:pt x="2835" y="2168"/>
                  </a:cubicBezTo>
                  <a:cubicBezTo>
                    <a:pt x="2729" y="1982"/>
                    <a:pt x="2580" y="1796"/>
                    <a:pt x="2389" y="1796"/>
                  </a:cubicBezTo>
                  <a:cubicBezTo>
                    <a:pt x="2340" y="1796"/>
                    <a:pt x="2289" y="1808"/>
                    <a:pt x="2235" y="1835"/>
                  </a:cubicBezTo>
                  <a:cubicBezTo>
                    <a:pt x="2085" y="1768"/>
                    <a:pt x="1935" y="1735"/>
                    <a:pt x="1780" y="1735"/>
                  </a:cubicBezTo>
                  <a:cubicBezTo>
                    <a:pt x="1626" y="1735"/>
                    <a:pt x="1468" y="1768"/>
                    <a:pt x="1301" y="1835"/>
                  </a:cubicBezTo>
                  <a:cubicBezTo>
                    <a:pt x="1168" y="1868"/>
                    <a:pt x="1067" y="1968"/>
                    <a:pt x="967" y="2035"/>
                  </a:cubicBezTo>
                  <a:lnTo>
                    <a:pt x="967" y="1968"/>
                  </a:lnTo>
                  <a:cubicBezTo>
                    <a:pt x="967" y="1901"/>
                    <a:pt x="1001" y="1835"/>
                    <a:pt x="1001" y="1735"/>
                  </a:cubicBezTo>
                  <a:cubicBezTo>
                    <a:pt x="1001" y="1668"/>
                    <a:pt x="1067" y="1568"/>
                    <a:pt x="1101" y="1501"/>
                  </a:cubicBezTo>
                  <a:cubicBezTo>
                    <a:pt x="1134" y="1401"/>
                    <a:pt x="1234" y="1301"/>
                    <a:pt x="1301" y="1201"/>
                  </a:cubicBezTo>
                  <a:cubicBezTo>
                    <a:pt x="1401" y="1101"/>
                    <a:pt x="1501" y="1001"/>
                    <a:pt x="1668" y="967"/>
                  </a:cubicBezTo>
                  <a:cubicBezTo>
                    <a:pt x="1735" y="967"/>
                    <a:pt x="1768" y="934"/>
                    <a:pt x="1801" y="934"/>
                  </a:cubicBezTo>
                  <a:cubicBezTo>
                    <a:pt x="1801" y="867"/>
                    <a:pt x="1835" y="867"/>
                    <a:pt x="1901" y="834"/>
                  </a:cubicBezTo>
                  <a:cubicBezTo>
                    <a:pt x="1935" y="801"/>
                    <a:pt x="1968" y="767"/>
                    <a:pt x="1968" y="701"/>
                  </a:cubicBezTo>
                  <a:lnTo>
                    <a:pt x="1968" y="534"/>
                  </a:lnTo>
                  <a:cubicBezTo>
                    <a:pt x="1968" y="500"/>
                    <a:pt x="1968" y="400"/>
                    <a:pt x="1935" y="334"/>
                  </a:cubicBezTo>
                  <a:cubicBezTo>
                    <a:pt x="1901" y="200"/>
                    <a:pt x="1835" y="134"/>
                    <a:pt x="1801" y="100"/>
                  </a:cubicBezTo>
                  <a:cubicBezTo>
                    <a:pt x="1735" y="33"/>
                    <a:pt x="1668" y="0"/>
                    <a:pt x="16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5"/>
            <p:cNvSpPr/>
            <p:nvPr/>
          </p:nvSpPr>
          <p:spPr>
            <a:xfrm rot="4824988">
              <a:off x="7241806" y="2062054"/>
              <a:ext cx="105161" cy="171052"/>
            </a:xfrm>
            <a:custGeom>
              <a:rect b="b" l="l" r="r" t="t"/>
              <a:pathLst>
                <a:path extrusionOk="0" h="6072" w="3733">
                  <a:moveTo>
                    <a:pt x="868" y="1"/>
                  </a:moveTo>
                  <a:lnTo>
                    <a:pt x="868" y="1"/>
                  </a:lnTo>
                  <a:cubicBezTo>
                    <a:pt x="868" y="1"/>
                    <a:pt x="868" y="1"/>
                    <a:pt x="868" y="1"/>
                  </a:cubicBezTo>
                  <a:lnTo>
                    <a:pt x="868" y="1"/>
                  </a:lnTo>
                  <a:cubicBezTo>
                    <a:pt x="868" y="1"/>
                    <a:pt x="868" y="1"/>
                    <a:pt x="868" y="1"/>
                  </a:cubicBezTo>
                  <a:close/>
                  <a:moveTo>
                    <a:pt x="868" y="1"/>
                  </a:moveTo>
                  <a:cubicBezTo>
                    <a:pt x="1" y="4371"/>
                    <a:pt x="3370" y="6072"/>
                    <a:pt x="3370" y="6072"/>
                  </a:cubicBezTo>
                  <a:cubicBezTo>
                    <a:pt x="3733" y="2010"/>
                    <a:pt x="893" y="41"/>
                    <a:pt x="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5"/>
            <p:cNvSpPr/>
            <p:nvPr/>
          </p:nvSpPr>
          <p:spPr>
            <a:xfrm rot="-172140">
              <a:off x="7213012" y="2187599"/>
              <a:ext cx="292295" cy="66482"/>
            </a:xfrm>
            <a:custGeom>
              <a:rect b="b" l="l" r="r" t="t"/>
              <a:pathLst>
                <a:path extrusionOk="0" h="2360" w="10376">
                  <a:moveTo>
                    <a:pt x="3696" y="0"/>
                  </a:moveTo>
                  <a:cubicBezTo>
                    <a:pt x="1422" y="0"/>
                    <a:pt x="1" y="637"/>
                    <a:pt x="1" y="637"/>
                  </a:cubicBezTo>
                  <a:cubicBezTo>
                    <a:pt x="2553" y="1988"/>
                    <a:pt x="4902" y="2360"/>
                    <a:pt x="6717" y="2360"/>
                  </a:cubicBezTo>
                  <a:cubicBezTo>
                    <a:pt x="8936" y="2360"/>
                    <a:pt x="10357" y="1805"/>
                    <a:pt x="10375" y="1805"/>
                  </a:cubicBezTo>
                  <a:cubicBezTo>
                    <a:pt x="7804" y="395"/>
                    <a:pt x="5486" y="0"/>
                    <a:pt x="36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5"/>
            <p:cNvSpPr/>
            <p:nvPr/>
          </p:nvSpPr>
          <p:spPr>
            <a:xfrm rot="1230863">
              <a:off x="7188556" y="2170674"/>
              <a:ext cx="59217" cy="54512"/>
            </a:xfrm>
            <a:custGeom>
              <a:rect b="b" l="l" r="r" t="t"/>
              <a:pathLst>
                <a:path extrusionOk="0" h="1935" w="2102">
                  <a:moveTo>
                    <a:pt x="1044" y="0"/>
                  </a:moveTo>
                  <a:cubicBezTo>
                    <a:pt x="594" y="0"/>
                    <a:pt x="160" y="368"/>
                    <a:pt x="100" y="816"/>
                  </a:cubicBezTo>
                  <a:cubicBezTo>
                    <a:pt x="0" y="1317"/>
                    <a:pt x="334" y="1850"/>
                    <a:pt x="867" y="1917"/>
                  </a:cubicBezTo>
                  <a:cubicBezTo>
                    <a:pt x="927" y="1929"/>
                    <a:pt x="988" y="1935"/>
                    <a:pt x="1048" y="1935"/>
                  </a:cubicBezTo>
                  <a:cubicBezTo>
                    <a:pt x="1496" y="1935"/>
                    <a:pt x="1943" y="1620"/>
                    <a:pt x="2001" y="1150"/>
                  </a:cubicBezTo>
                  <a:cubicBezTo>
                    <a:pt x="2102" y="583"/>
                    <a:pt x="1768" y="49"/>
                    <a:pt x="1201" y="16"/>
                  </a:cubicBezTo>
                  <a:cubicBezTo>
                    <a:pt x="1149" y="5"/>
                    <a:pt x="1096" y="0"/>
                    <a:pt x="10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 name="Google Shape;1293;p45"/>
          <p:cNvGrpSpPr/>
          <p:nvPr/>
        </p:nvGrpSpPr>
        <p:grpSpPr>
          <a:xfrm>
            <a:off x="6378221" y="3048875"/>
            <a:ext cx="1665054" cy="1654320"/>
            <a:chOff x="6378221" y="3048875"/>
            <a:chExt cx="1665054" cy="1654320"/>
          </a:xfrm>
        </p:grpSpPr>
        <p:sp>
          <p:nvSpPr>
            <p:cNvPr id="1294" name="Google Shape;1294;p45"/>
            <p:cNvSpPr/>
            <p:nvPr/>
          </p:nvSpPr>
          <p:spPr>
            <a:xfrm rot="1230863">
              <a:off x="6561394" y="3235837"/>
              <a:ext cx="1298707" cy="1280396"/>
            </a:xfrm>
            <a:custGeom>
              <a:rect b="b" l="l" r="r" t="t"/>
              <a:pathLst>
                <a:path extrusionOk="0" h="45450" w="46100">
                  <a:moveTo>
                    <a:pt x="23035" y="1"/>
                  </a:moveTo>
                  <a:cubicBezTo>
                    <a:pt x="10768" y="1"/>
                    <a:pt x="662" y="9788"/>
                    <a:pt x="334" y="22125"/>
                  </a:cubicBezTo>
                  <a:cubicBezTo>
                    <a:pt x="0" y="34667"/>
                    <a:pt x="9874" y="45108"/>
                    <a:pt x="22449" y="45442"/>
                  </a:cubicBezTo>
                  <a:cubicBezTo>
                    <a:pt x="22655" y="45447"/>
                    <a:pt x="22860" y="45450"/>
                    <a:pt x="23064" y="45450"/>
                  </a:cubicBezTo>
                  <a:cubicBezTo>
                    <a:pt x="35331" y="45450"/>
                    <a:pt x="45438" y="35663"/>
                    <a:pt x="45766" y="23326"/>
                  </a:cubicBezTo>
                  <a:cubicBezTo>
                    <a:pt x="46100" y="10783"/>
                    <a:pt x="36193" y="343"/>
                    <a:pt x="23650" y="9"/>
                  </a:cubicBezTo>
                  <a:cubicBezTo>
                    <a:pt x="23445" y="4"/>
                    <a:pt x="23240" y="1"/>
                    <a:pt x="230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5"/>
            <p:cNvSpPr/>
            <p:nvPr/>
          </p:nvSpPr>
          <p:spPr>
            <a:xfrm rot="1230863">
              <a:off x="6662366" y="3328321"/>
              <a:ext cx="1085392" cy="1064095"/>
            </a:xfrm>
            <a:custGeom>
              <a:rect b="b" l="l" r="r" t="t"/>
              <a:pathLst>
                <a:path extrusionOk="0" h="37772" w="38528">
                  <a:moveTo>
                    <a:pt x="19617" y="1"/>
                  </a:moveTo>
                  <a:cubicBezTo>
                    <a:pt x="9602" y="1"/>
                    <a:pt x="1131" y="7753"/>
                    <a:pt x="367" y="17902"/>
                  </a:cubicBezTo>
                  <a:cubicBezTo>
                    <a:pt x="0" y="23006"/>
                    <a:pt x="1602" y="27776"/>
                    <a:pt x="4604" y="31512"/>
                  </a:cubicBezTo>
                  <a:cubicBezTo>
                    <a:pt x="7839" y="35014"/>
                    <a:pt x="12276" y="37349"/>
                    <a:pt x="17413" y="37716"/>
                  </a:cubicBezTo>
                  <a:cubicBezTo>
                    <a:pt x="17905" y="37753"/>
                    <a:pt x="18393" y="37771"/>
                    <a:pt x="18879" y="37771"/>
                  </a:cubicBezTo>
                  <a:cubicBezTo>
                    <a:pt x="28896" y="37771"/>
                    <a:pt x="37397" y="30019"/>
                    <a:pt x="38161" y="19870"/>
                  </a:cubicBezTo>
                  <a:cubicBezTo>
                    <a:pt x="38528" y="14800"/>
                    <a:pt x="36893" y="9963"/>
                    <a:pt x="33891" y="6260"/>
                  </a:cubicBezTo>
                  <a:cubicBezTo>
                    <a:pt x="30689" y="2758"/>
                    <a:pt x="26219" y="423"/>
                    <a:pt x="21082" y="56"/>
                  </a:cubicBezTo>
                  <a:cubicBezTo>
                    <a:pt x="20591" y="19"/>
                    <a:pt x="20102" y="1"/>
                    <a:pt x="196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5"/>
            <p:cNvSpPr/>
            <p:nvPr/>
          </p:nvSpPr>
          <p:spPr>
            <a:xfrm rot="1230705">
              <a:off x="6682635" y="3357053"/>
              <a:ext cx="1034454" cy="1006679"/>
            </a:xfrm>
            <a:custGeom>
              <a:rect b="b" l="l" r="r" t="t"/>
              <a:pathLst>
                <a:path extrusionOk="0" h="34540" w="35493">
                  <a:moveTo>
                    <a:pt x="17880" y="148"/>
                  </a:moveTo>
                  <a:cubicBezTo>
                    <a:pt x="18313" y="148"/>
                    <a:pt x="18747" y="148"/>
                    <a:pt x="19181" y="181"/>
                  </a:cubicBezTo>
                  <a:cubicBezTo>
                    <a:pt x="23717" y="548"/>
                    <a:pt x="27887" y="2650"/>
                    <a:pt x="30856" y="6086"/>
                  </a:cubicBezTo>
                  <a:cubicBezTo>
                    <a:pt x="33824" y="9555"/>
                    <a:pt x="35259" y="13991"/>
                    <a:pt x="34925" y="18528"/>
                  </a:cubicBezTo>
                  <a:cubicBezTo>
                    <a:pt x="34257" y="27474"/>
                    <a:pt x="26691" y="34353"/>
                    <a:pt x="17854" y="34353"/>
                  </a:cubicBezTo>
                  <a:cubicBezTo>
                    <a:pt x="17432" y="34353"/>
                    <a:pt x="17006" y="34338"/>
                    <a:pt x="16579" y="34306"/>
                  </a:cubicBezTo>
                  <a:cubicBezTo>
                    <a:pt x="7205" y="33572"/>
                    <a:pt x="134" y="25333"/>
                    <a:pt x="834" y="15959"/>
                  </a:cubicBezTo>
                  <a:cubicBezTo>
                    <a:pt x="1535" y="6986"/>
                    <a:pt x="9040" y="148"/>
                    <a:pt x="17880" y="148"/>
                  </a:cubicBezTo>
                  <a:close/>
                  <a:moveTo>
                    <a:pt x="17927" y="1"/>
                  </a:moveTo>
                  <a:cubicBezTo>
                    <a:pt x="8969" y="1"/>
                    <a:pt x="1370" y="6918"/>
                    <a:pt x="701" y="15993"/>
                  </a:cubicBezTo>
                  <a:cubicBezTo>
                    <a:pt x="0" y="25500"/>
                    <a:pt x="7139" y="33805"/>
                    <a:pt x="16646" y="34506"/>
                  </a:cubicBezTo>
                  <a:cubicBezTo>
                    <a:pt x="17046" y="34539"/>
                    <a:pt x="17513" y="34539"/>
                    <a:pt x="17913" y="34539"/>
                  </a:cubicBezTo>
                  <a:cubicBezTo>
                    <a:pt x="26853" y="34539"/>
                    <a:pt x="34425" y="27634"/>
                    <a:pt x="35159" y="18561"/>
                  </a:cubicBezTo>
                  <a:cubicBezTo>
                    <a:pt x="35492" y="13991"/>
                    <a:pt x="34025" y="9521"/>
                    <a:pt x="31022" y="6019"/>
                  </a:cubicBezTo>
                  <a:cubicBezTo>
                    <a:pt x="28020" y="2516"/>
                    <a:pt x="23784" y="382"/>
                    <a:pt x="19214" y="48"/>
                  </a:cubicBezTo>
                  <a:cubicBezTo>
                    <a:pt x="18782" y="16"/>
                    <a:pt x="18353" y="1"/>
                    <a:pt x="17927"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5"/>
            <p:cNvSpPr/>
            <p:nvPr/>
          </p:nvSpPr>
          <p:spPr>
            <a:xfrm rot="1230863">
              <a:off x="7138613" y="3426700"/>
              <a:ext cx="73330" cy="101530"/>
            </a:xfrm>
            <a:custGeom>
              <a:rect b="b" l="l" r="r" t="t"/>
              <a:pathLst>
                <a:path extrusionOk="0" h="3604" w="2603">
                  <a:moveTo>
                    <a:pt x="1101" y="1"/>
                  </a:moveTo>
                  <a:cubicBezTo>
                    <a:pt x="1034" y="1"/>
                    <a:pt x="968" y="1"/>
                    <a:pt x="867" y="68"/>
                  </a:cubicBezTo>
                  <a:cubicBezTo>
                    <a:pt x="734" y="101"/>
                    <a:pt x="667" y="168"/>
                    <a:pt x="601" y="268"/>
                  </a:cubicBezTo>
                  <a:lnTo>
                    <a:pt x="100" y="1302"/>
                  </a:lnTo>
                  <a:cubicBezTo>
                    <a:pt x="34" y="1435"/>
                    <a:pt x="0" y="1569"/>
                    <a:pt x="34" y="1635"/>
                  </a:cubicBezTo>
                  <a:cubicBezTo>
                    <a:pt x="100" y="1735"/>
                    <a:pt x="167" y="1802"/>
                    <a:pt x="334" y="1902"/>
                  </a:cubicBezTo>
                  <a:cubicBezTo>
                    <a:pt x="412" y="1941"/>
                    <a:pt x="490" y="1958"/>
                    <a:pt x="555" y="1958"/>
                  </a:cubicBezTo>
                  <a:cubicBezTo>
                    <a:pt x="601" y="1958"/>
                    <a:pt x="640" y="1949"/>
                    <a:pt x="667" y="1936"/>
                  </a:cubicBezTo>
                  <a:cubicBezTo>
                    <a:pt x="767" y="1902"/>
                    <a:pt x="834" y="1802"/>
                    <a:pt x="934" y="1635"/>
                  </a:cubicBezTo>
                  <a:lnTo>
                    <a:pt x="968" y="1569"/>
                  </a:lnTo>
                  <a:lnTo>
                    <a:pt x="1668" y="3270"/>
                  </a:lnTo>
                  <a:cubicBezTo>
                    <a:pt x="1701" y="3337"/>
                    <a:pt x="1701" y="3403"/>
                    <a:pt x="1768" y="3437"/>
                  </a:cubicBezTo>
                  <a:cubicBezTo>
                    <a:pt x="1768" y="3470"/>
                    <a:pt x="1801" y="3503"/>
                    <a:pt x="1835" y="3570"/>
                  </a:cubicBezTo>
                  <a:cubicBezTo>
                    <a:pt x="1868" y="3603"/>
                    <a:pt x="1935" y="3603"/>
                    <a:pt x="2002" y="3603"/>
                  </a:cubicBezTo>
                  <a:cubicBezTo>
                    <a:pt x="2102" y="3603"/>
                    <a:pt x="2168" y="3570"/>
                    <a:pt x="2268" y="3503"/>
                  </a:cubicBezTo>
                  <a:cubicBezTo>
                    <a:pt x="2369" y="3470"/>
                    <a:pt x="2469" y="3437"/>
                    <a:pt x="2502" y="3403"/>
                  </a:cubicBezTo>
                  <a:cubicBezTo>
                    <a:pt x="2535" y="3337"/>
                    <a:pt x="2602" y="3270"/>
                    <a:pt x="2602" y="3237"/>
                  </a:cubicBezTo>
                  <a:lnTo>
                    <a:pt x="2602" y="3103"/>
                  </a:lnTo>
                  <a:cubicBezTo>
                    <a:pt x="2602" y="3070"/>
                    <a:pt x="2602" y="3003"/>
                    <a:pt x="2535" y="2936"/>
                  </a:cubicBezTo>
                  <a:lnTo>
                    <a:pt x="1468" y="301"/>
                  </a:lnTo>
                  <a:cubicBezTo>
                    <a:pt x="1468" y="268"/>
                    <a:pt x="1435" y="201"/>
                    <a:pt x="1435" y="168"/>
                  </a:cubicBezTo>
                  <a:cubicBezTo>
                    <a:pt x="1368" y="168"/>
                    <a:pt x="1368" y="134"/>
                    <a:pt x="1334" y="101"/>
                  </a:cubicBezTo>
                  <a:cubicBezTo>
                    <a:pt x="1301" y="68"/>
                    <a:pt x="1268" y="1"/>
                    <a:pt x="1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5"/>
            <p:cNvSpPr/>
            <p:nvPr/>
          </p:nvSpPr>
          <p:spPr>
            <a:xfrm rot="1230863">
              <a:off x="7195243" y="3428219"/>
              <a:ext cx="104347" cy="112348"/>
            </a:xfrm>
            <a:custGeom>
              <a:rect b="b" l="l" r="r" t="t"/>
              <a:pathLst>
                <a:path extrusionOk="0" h="3988" w="3704">
                  <a:moveTo>
                    <a:pt x="1414" y="1"/>
                  </a:moveTo>
                  <a:cubicBezTo>
                    <a:pt x="1235" y="1"/>
                    <a:pt x="1052" y="43"/>
                    <a:pt x="868" y="126"/>
                  </a:cubicBezTo>
                  <a:cubicBezTo>
                    <a:pt x="501" y="293"/>
                    <a:pt x="234" y="526"/>
                    <a:pt x="101" y="927"/>
                  </a:cubicBezTo>
                  <a:cubicBezTo>
                    <a:pt x="1" y="1294"/>
                    <a:pt x="1" y="1627"/>
                    <a:pt x="101" y="1961"/>
                  </a:cubicBezTo>
                  <a:cubicBezTo>
                    <a:pt x="101" y="1994"/>
                    <a:pt x="168" y="2027"/>
                    <a:pt x="168" y="2094"/>
                  </a:cubicBezTo>
                  <a:cubicBezTo>
                    <a:pt x="201" y="2094"/>
                    <a:pt x="201" y="2127"/>
                    <a:pt x="234" y="2161"/>
                  </a:cubicBezTo>
                  <a:cubicBezTo>
                    <a:pt x="234" y="2194"/>
                    <a:pt x="268" y="2261"/>
                    <a:pt x="334" y="2261"/>
                  </a:cubicBezTo>
                  <a:lnTo>
                    <a:pt x="501" y="2261"/>
                  </a:lnTo>
                  <a:cubicBezTo>
                    <a:pt x="535" y="2261"/>
                    <a:pt x="601" y="2261"/>
                    <a:pt x="701" y="2194"/>
                  </a:cubicBezTo>
                  <a:cubicBezTo>
                    <a:pt x="835" y="2161"/>
                    <a:pt x="902" y="2127"/>
                    <a:pt x="935" y="2094"/>
                  </a:cubicBezTo>
                  <a:cubicBezTo>
                    <a:pt x="1002" y="2027"/>
                    <a:pt x="1035" y="1994"/>
                    <a:pt x="1035" y="1961"/>
                  </a:cubicBezTo>
                  <a:lnTo>
                    <a:pt x="1035" y="1827"/>
                  </a:lnTo>
                  <a:cubicBezTo>
                    <a:pt x="1035" y="1794"/>
                    <a:pt x="1035" y="1761"/>
                    <a:pt x="1002" y="1660"/>
                  </a:cubicBezTo>
                  <a:lnTo>
                    <a:pt x="1002" y="1627"/>
                  </a:lnTo>
                  <a:lnTo>
                    <a:pt x="935" y="1494"/>
                  </a:lnTo>
                  <a:cubicBezTo>
                    <a:pt x="935" y="1427"/>
                    <a:pt x="935" y="1327"/>
                    <a:pt x="1002" y="1193"/>
                  </a:cubicBezTo>
                  <a:cubicBezTo>
                    <a:pt x="1035" y="1093"/>
                    <a:pt x="1102" y="993"/>
                    <a:pt x="1235" y="960"/>
                  </a:cubicBezTo>
                  <a:cubicBezTo>
                    <a:pt x="1302" y="927"/>
                    <a:pt x="1369" y="927"/>
                    <a:pt x="1435" y="927"/>
                  </a:cubicBezTo>
                  <a:cubicBezTo>
                    <a:pt x="1535" y="927"/>
                    <a:pt x="1569" y="927"/>
                    <a:pt x="1602" y="960"/>
                  </a:cubicBezTo>
                  <a:cubicBezTo>
                    <a:pt x="1669" y="960"/>
                    <a:pt x="1702" y="993"/>
                    <a:pt x="1735" y="1027"/>
                  </a:cubicBezTo>
                  <a:lnTo>
                    <a:pt x="1836" y="1127"/>
                  </a:lnTo>
                  <a:cubicBezTo>
                    <a:pt x="1869" y="1127"/>
                    <a:pt x="1869" y="1160"/>
                    <a:pt x="1869" y="1160"/>
                  </a:cubicBezTo>
                  <a:cubicBezTo>
                    <a:pt x="1936" y="1294"/>
                    <a:pt x="1936" y="1460"/>
                    <a:pt x="1869" y="1627"/>
                  </a:cubicBezTo>
                  <a:cubicBezTo>
                    <a:pt x="1769" y="1794"/>
                    <a:pt x="1702" y="1961"/>
                    <a:pt x="1569" y="2127"/>
                  </a:cubicBezTo>
                  <a:lnTo>
                    <a:pt x="1202" y="2628"/>
                  </a:lnTo>
                  <a:cubicBezTo>
                    <a:pt x="1068" y="2795"/>
                    <a:pt x="935" y="2961"/>
                    <a:pt x="902" y="3162"/>
                  </a:cubicBezTo>
                  <a:cubicBezTo>
                    <a:pt x="835" y="3362"/>
                    <a:pt x="835" y="3528"/>
                    <a:pt x="902" y="3695"/>
                  </a:cubicBezTo>
                  <a:cubicBezTo>
                    <a:pt x="935" y="3829"/>
                    <a:pt x="1035" y="3929"/>
                    <a:pt x="1168" y="3962"/>
                  </a:cubicBezTo>
                  <a:cubicBezTo>
                    <a:pt x="1202" y="3979"/>
                    <a:pt x="1252" y="3987"/>
                    <a:pt x="1310" y="3987"/>
                  </a:cubicBezTo>
                  <a:cubicBezTo>
                    <a:pt x="1369" y="3987"/>
                    <a:pt x="1435" y="3979"/>
                    <a:pt x="1502" y="3962"/>
                  </a:cubicBezTo>
                  <a:lnTo>
                    <a:pt x="3370" y="3195"/>
                  </a:lnTo>
                  <a:cubicBezTo>
                    <a:pt x="3437" y="3162"/>
                    <a:pt x="3503" y="3162"/>
                    <a:pt x="3537" y="3128"/>
                  </a:cubicBezTo>
                  <a:cubicBezTo>
                    <a:pt x="3570" y="3128"/>
                    <a:pt x="3603" y="3095"/>
                    <a:pt x="3670" y="3028"/>
                  </a:cubicBezTo>
                  <a:cubicBezTo>
                    <a:pt x="3704" y="2995"/>
                    <a:pt x="3704" y="2961"/>
                    <a:pt x="3704" y="2861"/>
                  </a:cubicBezTo>
                  <a:cubicBezTo>
                    <a:pt x="3704" y="2795"/>
                    <a:pt x="3670" y="2695"/>
                    <a:pt x="3603" y="2628"/>
                  </a:cubicBezTo>
                  <a:cubicBezTo>
                    <a:pt x="3570" y="2494"/>
                    <a:pt x="3537" y="2428"/>
                    <a:pt x="3503" y="2361"/>
                  </a:cubicBezTo>
                  <a:cubicBezTo>
                    <a:pt x="3403" y="2328"/>
                    <a:pt x="3370" y="2294"/>
                    <a:pt x="3337" y="2294"/>
                  </a:cubicBezTo>
                  <a:lnTo>
                    <a:pt x="3203" y="2294"/>
                  </a:lnTo>
                  <a:cubicBezTo>
                    <a:pt x="3170" y="2294"/>
                    <a:pt x="3103" y="2294"/>
                    <a:pt x="3036" y="2328"/>
                  </a:cubicBezTo>
                  <a:lnTo>
                    <a:pt x="2069" y="2761"/>
                  </a:lnTo>
                  <a:lnTo>
                    <a:pt x="2069" y="2695"/>
                  </a:lnTo>
                  <a:lnTo>
                    <a:pt x="2169" y="2628"/>
                  </a:lnTo>
                  <a:cubicBezTo>
                    <a:pt x="2202" y="2528"/>
                    <a:pt x="2269" y="2461"/>
                    <a:pt x="2369" y="2328"/>
                  </a:cubicBezTo>
                  <a:cubicBezTo>
                    <a:pt x="2436" y="2194"/>
                    <a:pt x="2536" y="2094"/>
                    <a:pt x="2603" y="1927"/>
                  </a:cubicBezTo>
                  <a:cubicBezTo>
                    <a:pt x="2703" y="1794"/>
                    <a:pt x="2736" y="1627"/>
                    <a:pt x="2736" y="1427"/>
                  </a:cubicBezTo>
                  <a:cubicBezTo>
                    <a:pt x="2770" y="1260"/>
                    <a:pt x="2736" y="1027"/>
                    <a:pt x="2669" y="860"/>
                  </a:cubicBezTo>
                  <a:cubicBezTo>
                    <a:pt x="2536" y="526"/>
                    <a:pt x="2269" y="293"/>
                    <a:pt x="1936" y="126"/>
                  </a:cubicBezTo>
                  <a:cubicBezTo>
                    <a:pt x="1769" y="43"/>
                    <a:pt x="1594"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5"/>
            <p:cNvSpPr/>
            <p:nvPr/>
          </p:nvSpPr>
          <p:spPr>
            <a:xfrm rot="1230863">
              <a:off x="7385148" y="3475626"/>
              <a:ext cx="72373" cy="101530"/>
            </a:xfrm>
            <a:custGeom>
              <a:rect b="b" l="l" r="r" t="t"/>
              <a:pathLst>
                <a:path extrusionOk="0" h="3604" w="2569">
                  <a:moveTo>
                    <a:pt x="1035" y="1"/>
                  </a:moveTo>
                  <a:cubicBezTo>
                    <a:pt x="1001" y="1"/>
                    <a:pt x="901" y="1"/>
                    <a:pt x="834" y="34"/>
                  </a:cubicBezTo>
                  <a:cubicBezTo>
                    <a:pt x="734" y="67"/>
                    <a:pt x="668" y="134"/>
                    <a:pt x="568" y="267"/>
                  </a:cubicBezTo>
                  <a:lnTo>
                    <a:pt x="67" y="1335"/>
                  </a:lnTo>
                  <a:cubicBezTo>
                    <a:pt x="34" y="1435"/>
                    <a:pt x="0" y="1568"/>
                    <a:pt x="34" y="1668"/>
                  </a:cubicBezTo>
                  <a:cubicBezTo>
                    <a:pt x="67" y="1735"/>
                    <a:pt x="167" y="1835"/>
                    <a:pt x="334" y="1902"/>
                  </a:cubicBezTo>
                  <a:cubicBezTo>
                    <a:pt x="407" y="1957"/>
                    <a:pt x="471" y="1982"/>
                    <a:pt x="530" y="1982"/>
                  </a:cubicBezTo>
                  <a:cubicBezTo>
                    <a:pt x="578" y="1982"/>
                    <a:pt x="623" y="1965"/>
                    <a:pt x="668" y="1935"/>
                  </a:cubicBezTo>
                  <a:cubicBezTo>
                    <a:pt x="734" y="1902"/>
                    <a:pt x="834" y="1835"/>
                    <a:pt x="901" y="1668"/>
                  </a:cubicBezTo>
                  <a:lnTo>
                    <a:pt x="968" y="1568"/>
                  </a:lnTo>
                  <a:lnTo>
                    <a:pt x="1668" y="3270"/>
                  </a:lnTo>
                  <a:cubicBezTo>
                    <a:pt x="1702" y="3370"/>
                    <a:pt x="1702" y="3403"/>
                    <a:pt x="1735" y="3436"/>
                  </a:cubicBezTo>
                  <a:cubicBezTo>
                    <a:pt x="1735" y="3503"/>
                    <a:pt x="1802" y="3536"/>
                    <a:pt x="1835" y="3570"/>
                  </a:cubicBezTo>
                  <a:cubicBezTo>
                    <a:pt x="1868" y="3603"/>
                    <a:pt x="1902" y="3603"/>
                    <a:pt x="2002" y="3603"/>
                  </a:cubicBezTo>
                  <a:cubicBezTo>
                    <a:pt x="2069" y="3603"/>
                    <a:pt x="2169" y="3570"/>
                    <a:pt x="2235" y="3536"/>
                  </a:cubicBezTo>
                  <a:cubicBezTo>
                    <a:pt x="2369" y="3503"/>
                    <a:pt x="2469" y="3436"/>
                    <a:pt x="2502" y="3403"/>
                  </a:cubicBezTo>
                  <a:cubicBezTo>
                    <a:pt x="2536" y="3370"/>
                    <a:pt x="2569" y="3270"/>
                    <a:pt x="2569" y="3236"/>
                  </a:cubicBezTo>
                  <a:lnTo>
                    <a:pt x="2569" y="3103"/>
                  </a:lnTo>
                  <a:cubicBezTo>
                    <a:pt x="2569" y="3069"/>
                    <a:pt x="2569" y="3036"/>
                    <a:pt x="2536" y="2936"/>
                  </a:cubicBezTo>
                  <a:lnTo>
                    <a:pt x="1468" y="334"/>
                  </a:lnTo>
                  <a:cubicBezTo>
                    <a:pt x="1468" y="267"/>
                    <a:pt x="1401" y="234"/>
                    <a:pt x="1401" y="201"/>
                  </a:cubicBezTo>
                  <a:cubicBezTo>
                    <a:pt x="1368" y="134"/>
                    <a:pt x="1368" y="101"/>
                    <a:pt x="1335" y="67"/>
                  </a:cubicBezTo>
                  <a:cubicBezTo>
                    <a:pt x="1301" y="34"/>
                    <a:pt x="1235" y="1"/>
                    <a:pt x="1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5"/>
            <p:cNvSpPr/>
            <p:nvPr/>
          </p:nvSpPr>
          <p:spPr>
            <a:xfrm rot="1230863">
              <a:off x="7523170" y="3627181"/>
              <a:ext cx="104319" cy="112320"/>
            </a:xfrm>
            <a:custGeom>
              <a:rect b="b" l="l" r="r" t="t"/>
              <a:pathLst>
                <a:path extrusionOk="0" h="3987" w="3703">
                  <a:moveTo>
                    <a:pt x="1430" y="0"/>
                  </a:moveTo>
                  <a:cubicBezTo>
                    <a:pt x="1243" y="0"/>
                    <a:pt x="1051" y="42"/>
                    <a:pt x="867" y="125"/>
                  </a:cubicBezTo>
                  <a:cubicBezTo>
                    <a:pt x="500" y="292"/>
                    <a:pt x="234" y="559"/>
                    <a:pt x="134" y="926"/>
                  </a:cubicBezTo>
                  <a:cubicBezTo>
                    <a:pt x="0" y="1293"/>
                    <a:pt x="0" y="1626"/>
                    <a:pt x="134" y="1960"/>
                  </a:cubicBezTo>
                  <a:cubicBezTo>
                    <a:pt x="134" y="1993"/>
                    <a:pt x="167" y="2060"/>
                    <a:pt x="167" y="2093"/>
                  </a:cubicBezTo>
                  <a:cubicBezTo>
                    <a:pt x="200" y="2093"/>
                    <a:pt x="200" y="2127"/>
                    <a:pt x="234" y="2160"/>
                  </a:cubicBezTo>
                  <a:cubicBezTo>
                    <a:pt x="234" y="2227"/>
                    <a:pt x="300" y="2260"/>
                    <a:pt x="334" y="2260"/>
                  </a:cubicBezTo>
                  <a:lnTo>
                    <a:pt x="500" y="2260"/>
                  </a:lnTo>
                  <a:cubicBezTo>
                    <a:pt x="534" y="2260"/>
                    <a:pt x="634" y="2260"/>
                    <a:pt x="701" y="2227"/>
                  </a:cubicBezTo>
                  <a:cubicBezTo>
                    <a:pt x="834" y="2160"/>
                    <a:pt x="901" y="2127"/>
                    <a:pt x="967" y="2093"/>
                  </a:cubicBezTo>
                  <a:cubicBezTo>
                    <a:pt x="1001" y="2060"/>
                    <a:pt x="1034" y="1993"/>
                    <a:pt x="1034" y="1960"/>
                  </a:cubicBezTo>
                  <a:lnTo>
                    <a:pt x="1034" y="1826"/>
                  </a:lnTo>
                  <a:cubicBezTo>
                    <a:pt x="1034" y="1793"/>
                    <a:pt x="1034" y="1760"/>
                    <a:pt x="1001" y="1660"/>
                  </a:cubicBezTo>
                  <a:lnTo>
                    <a:pt x="1001" y="1626"/>
                  </a:lnTo>
                  <a:lnTo>
                    <a:pt x="967" y="1493"/>
                  </a:lnTo>
                  <a:cubicBezTo>
                    <a:pt x="967" y="1426"/>
                    <a:pt x="967" y="1326"/>
                    <a:pt x="1001" y="1226"/>
                  </a:cubicBezTo>
                  <a:cubicBezTo>
                    <a:pt x="1034" y="1093"/>
                    <a:pt x="1134" y="992"/>
                    <a:pt x="1234" y="959"/>
                  </a:cubicBezTo>
                  <a:cubicBezTo>
                    <a:pt x="1334" y="926"/>
                    <a:pt x="1368" y="926"/>
                    <a:pt x="1468" y="926"/>
                  </a:cubicBezTo>
                  <a:cubicBezTo>
                    <a:pt x="1535" y="926"/>
                    <a:pt x="1568" y="926"/>
                    <a:pt x="1635" y="959"/>
                  </a:cubicBezTo>
                  <a:cubicBezTo>
                    <a:pt x="1668" y="959"/>
                    <a:pt x="1701" y="992"/>
                    <a:pt x="1735" y="1059"/>
                  </a:cubicBezTo>
                  <a:lnTo>
                    <a:pt x="1835" y="1126"/>
                  </a:lnTo>
                  <a:cubicBezTo>
                    <a:pt x="1868" y="1126"/>
                    <a:pt x="1868" y="1159"/>
                    <a:pt x="1868" y="1159"/>
                  </a:cubicBezTo>
                  <a:cubicBezTo>
                    <a:pt x="1968" y="1293"/>
                    <a:pt x="1968" y="1459"/>
                    <a:pt x="1868" y="1626"/>
                  </a:cubicBezTo>
                  <a:cubicBezTo>
                    <a:pt x="1801" y="1793"/>
                    <a:pt x="1701" y="1960"/>
                    <a:pt x="1568" y="2127"/>
                  </a:cubicBezTo>
                  <a:lnTo>
                    <a:pt x="1201" y="2627"/>
                  </a:lnTo>
                  <a:cubicBezTo>
                    <a:pt x="1068" y="2794"/>
                    <a:pt x="967" y="2961"/>
                    <a:pt x="901" y="3161"/>
                  </a:cubicBezTo>
                  <a:cubicBezTo>
                    <a:pt x="834" y="3361"/>
                    <a:pt x="834" y="3528"/>
                    <a:pt x="901" y="3694"/>
                  </a:cubicBezTo>
                  <a:cubicBezTo>
                    <a:pt x="967" y="3828"/>
                    <a:pt x="1034" y="3928"/>
                    <a:pt x="1168" y="3961"/>
                  </a:cubicBezTo>
                  <a:cubicBezTo>
                    <a:pt x="1201" y="3978"/>
                    <a:pt x="1251" y="3986"/>
                    <a:pt x="1309" y="3986"/>
                  </a:cubicBezTo>
                  <a:cubicBezTo>
                    <a:pt x="1368" y="3986"/>
                    <a:pt x="1434" y="3978"/>
                    <a:pt x="1501" y="3961"/>
                  </a:cubicBezTo>
                  <a:lnTo>
                    <a:pt x="3369" y="3194"/>
                  </a:lnTo>
                  <a:cubicBezTo>
                    <a:pt x="3469" y="3161"/>
                    <a:pt x="3503" y="3161"/>
                    <a:pt x="3536" y="3127"/>
                  </a:cubicBezTo>
                  <a:cubicBezTo>
                    <a:pt x="3569" y="3127"/>
                    <a:pt x="3636" y="3094"/>
                    <a:pt x="3669" y="3061"/>
                  </a:cubicBezTo>
                  <a:cubicBezTo>
                    <a:pt x="3703" y="2994"/>
                    <a:pt x="3703" y="2961"/>
                    <a:pt x="3703" y="2860"/>
                  </a:cubicBezTo>
                  <a:cubicBezTo>
                    <a:pt x="3669" y="2794"/>
                    <a:pt x="3669" y="2694"/>
                    <a:pt x="3636" y="2627"/>
                  </a:cubicBezTo>
                  <a:cubicBezTo>
                    <a:pt x="3569" y="2494"/>
                    <a:pt x="3536" y="2427"/>
                    <a:pt x="3503" y="2393"/>
                  </a:cubicBezTo>
                  <a:cubicBezTo>
                    <a:pt x="3403" y="2327"/>
                    <a:pt x="3369" y="2293"/>
                    <a:pt x="3336" y="2293"/>
                  </a:cubicBezTo>
                  <a:lnTo>
                    <a:pt x="3202" y="2293"/>
                  </a:lnTo>
                  <a:cubicBezTo>
                    <a:pt x="3169" y="2293"/>
                    <a:pt x="3136" y="2293"/>
                    <a:pt x="3036" y="2327"/>
                  </a:cubicBezTo>
                  <a:lnTo>
                    <a:pt x="2068" y="2760"/>
                  </a:lnTo>
                  <a:lnTo>
                    <a:pt x="2068" y="2727"/>
                  </a:lnTo>
                  <a:lnTo>
                    <a:pt x="2168" y="2627"/>
                  </a:lnTo>
                  <a:cubicBezTo>
                    <a:pt x="2202" y="2560"/>
                    <a:pt x="2302" y="2460"/>
                    <a:pt x="2368" y="2327"/>
                  </a:cubicBezTo>
                  <a:cubicBezTo>
                    <a:pt x="2469" y="2227"/>
                    <a:pt x="2535" y="2093"/>
                    <a:pt x="2635" y="1926"/>
                  </a:cubicBezTo>
                  <a:cubicBezTo>
                    <a:pt x="2702" y="1793"/>
                    <a:pt x="2735" y="1626"/>
                    <a:pt x="2735" y="1426"/>
                  </a:cubicBezTo>
                  <a:cubicBezTo>
                    <a:pt x="2802" y="1259"/>
                    <a:pt x="2735" y="1059"/>
                    <a:pt x="2669" y="892"/>
                  </a:cubicBezTo>
                  <a:cubicBezTo>
                    <a:pt x="2535" y="559"/>
                    <a:pt x="2302" y="292"/>
                    <a:pt x="1968" y="125"/>
                  </a:cubicBezTo>
                  <a:cubicBezTo>
                    <a:pt x="1801" y="42"/>
                    <a:pt x="1618" y="0"/>
                    <a:pt x="1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5"/>
            <p:cNvSpPr/>
            <p:nvPr/>
          </p:nvSpPr>
          <p:spPr>
            <a:xfrm rot="1230863">
              <a:off x="6795777" y="3617428"/>
              <a:ext cx="72401" cy="104347"/>
            </a:xfrm>
            <a:custGeom>
              <a:rect b="b" l="l" r="r" t="t"/>
              <a:pathLst>
                <a:path extrusionOk="0" h="3704" w="2570">
                  <a:moveTo>
                    <a:pt x="1035" y="1"/>
                  </a:moveTo>
                  <a:cubicBezTo>
                    <a:pt x="1001" y="1"/>
                    <a:pt x="935" y="1"/>
                    <a:pt x="835" y="34"/>
                  </a:cubicBezTo>
                  <a:cubicBezTo>
                    <a:pt x="768" y="67"/>
                    <a:pt x="668" y="167"/>
                    <a:pt x="568" y="367"/>
                  </a:cubicBezTo>
                  <a:lnTo>
                    <a:pt x="67" y="1402"/>
                  </a:lnTo>
                  <a:cubicBezTo>
                    <a:pt x="34" y="1535"/>
                    <a:pt x="1" y="1668"/>
                    <a:pt x="34" y="1735"/>
                  </a:cubicBezTo>
                  <a:cubicBezTo>
                    <a:pt x="101" y="1835"/>
                    <a:pt x="168" y="1902"/>
                    <a:pt x="334" y="2002"/>
                  </a:cubicBezTo>
                  <a:cubicBezTo>
                    <a:pt x="412" y="2041"/>
                    <a:pt x="479" y="2057"/>
                    <a:pt x="541" y="2057"/>
                  </a:cubicBezTo>
                  <a:cubicBezTo>
                    <a:pt x="585" y="2057"/>
                    <a:pt x="626" y="2049"/>
                    <a:pt x="668" y="2035"/>
                  </a:cubicBezTo>
                  <a:cubicBezTo>
                    <a:pt x="735" y="2002"/>
                    <a:pt x="835" y="1902"/>
                    <a:pt x="901" y="1735"/>
                  </a:cubicBezTo>
                  <a:lnTo>
                    <a:pt x="968" y="1668"/>
                  </a:lnTo>
                  <a:lnTo>
                    <a:pt x="1669" y="3370"/>
                  </a:lnTo>
                  <a:cubicBezTo>
                    <a:pt x="1702" y="3470"/>
                    <a:pt x="1702" y="3503"/>
                    <a:pt x="1735" y="3536"/>
                  </a:cubicBezTo>
                  <a:cubicBezTo>
                    <a:pt x="1735" y="3570"/>
                    <a:pt x="1802" y="3636"/>
                    <a:pt x="1835" y="3670"/>
                  </a:cubicBezTo>
                  <a:cubicBezTo>
                    <a:pt x="1869" y="3703"/>
                    <a:pt x="1935" y="3703"/>
                    <a:pt x="2002" y="3703"/>
                  </a:cubicBezTo>
                  <a:cubicBezTo>
                    <a:pt x="2069" y="3703"/>
                    <a:pt x="2169" y="3670"/>
                    <a:pt x="2236" y="3636"/>
                  </a:cubicBezTo>
                  <a:cubicBezTo>
                    <a:pt x="2369" y="3570"/>
                    <a:pt x="2469" y="3536"/>
                    <a:pt x="2503" y="3503"/>
                  </a:cubicBezTo>
                  <a:cubicBezTo>
                    <a:pt x="2536" y="3470"/>
                    <a:pt x="2569" y="3370"/>
                    <a:pt x="2569" y="3336"/>
                  </a:cubicBezTo>
                  <a:lnTo>
                    <a:pt x="2569" y="3169"/>
                  </a:lnTo>
                  <a:cubicBezTo>
                    <a:pt x="2569" y="3136"/>
                    <a:pt x="2569" y="3069"/>
                    <a:pt x="2536" y="3003"/>
                  </a:cubicBezTo>
                  <a:lnTo>
                    <a:pt x="1468" y="334"/>
                  </a:lnTo>
                  <a:cubicBezTo>
                    <a:pt x="1468" y="301"/>
                    <a:pt x="1435" y="234"/>
                    <a:pt x="1435" y="201"/>
                  </a:cubicBezTo>
                  <a:cubicBezTo>
                    <a:pt x="1368" y="167"/>
                    <a:pt x="1368" y="134"/>
                    <a:pt x="1335" y="67"/>
                  </a:cubicBezTo>
                  <a:cubicBezTo>
                    <a:pt x="1302" y="34"/>
                    <a:pt x="1268" y="1"/>
                    <a:pt x="1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5"/>
            <p:cNvSpPr/>
            <p:nvPr/>
          </p:nvSpPr>
          <p:spPr>
            <a:xfrm rot="1230863">
              <a:off x="6859760" y="3614579"/>
              <a:ext cx="89304" cy="109052"/>
            </a:xfrm>
            <a:custGeom>
              <a:rect b="b" l="l" r="r" t="t"/>
              <a:pathLst>
                <a:path extrusionOk="0" h="3871" w="3170">
                  <a:moveTo>
                    <a:pt x="1392" y="920"/>
                  </a:moveTo>
                  <a:cubicBezTo>
                    <a:pt x="1649" y="920"/>
                    <a:pt x="1880" y="1192"/>
                    <a:pt x="2068" y="1702"/>
                  </a:cubicBezTo>
                  <a:lnTo>
                    <a:pt x="2068" y="1735"/>
                  </a:lnTo>
                  <a:cubicBezTo>
                    <a:pt x="2335" y="2403"/>
                    <a:pt x="2269" y="2803"/>
                    <a:pt x="1935" y="2903"/>
                  </a:cubicBezTo>
                  <a:cubicBezTo>
                    <a:pt x="1875" y="2927"/>
                    <a:pt x="1818" y="2939"/>
                    <a:pt x="1762" y="2939"/>
                  </a:cubicBezTo>
                  <a:cubicBezTo>
                    <a:pt x="1507" y="2939"/>
                    <a:pt x="1293" y="2683"/>
                    <a:pt x="1101" y="2136"/>
                  </a:cubicBezTo>
                  <a:cubicBezTo>
                    <a:pt x="834" y="1502"/>
                    <a:pt x="868" y="1068"/>
                    <a:pt x="1201" y="968"/>
                  </a:cubicBezTo>
                  <a:cubicBezTo>
                    <a:pt x="1266" y="936"/>
                    <a:pt x="1330" y="920"/>
                    <a:pt x="1392" y="920"/>
                  </a:cubicBezTo>
                  <a:close/>
                  <a:moveTo>
                    <a:pt x="1435" y="1"/>
                  </a:moveTo>
                  <a:cubicBezTo>
                    <a:pt x="1234" y="1"/>
                    <a:pt x="1034" y="34"/>
                    <a:pt x="834" y="134"/>
                  </a:cubicBezTo>
                  <a:cubicBezTo>
                    <a:pt x="567" y="201"/>
                    <a:pt x="401" y="334"/>
                    <a:pt x="267" y="501"/>
                  </a:cubicBezTo>
                  <a:cubicBezTo>
                    <a:pt x="167" y="668"/>
                    <a:pt x="67" y="835"/>
                    <a:pt x="34" y="1002"/>
                  </a:cubicBezTo>
                  <a:cubicBezTo>
                    <a:pt x="0" y="1168"/>
                    <a:pt x="0" y="1335"/>
                    <a:pt x="0" y="1535"/>
                  </a:cubicBezTo>
                  <a:cubicBezTo>
                    <a:pt x="0" y="1702"/>
                    <a:pt x="34" y="1869"/>
                    <a:pt x="67" y="2036"/>
                  </a:cubicBezTo>
                  <a:cubicBezTo>
                    <a:pt x="100" y="2202"/>
                    <a:pt x="200" y="2369"/>
                    <a:pt x="234" y="2503"/>
                  </a:cubicBezTo>
                  <a:cubicBezTo>
                    <a:pt x="267" y="2669"/>
                    <a:pt x="367" y="2836"/>
                    <a:pt x="434" y="2970"/>
                  </a:cubicBezTo>
                  <a:cubicBezTo>
                    <a:pt x="534" y="3070"/>
                    <a:pt x="667" y="3203"/>
                    <a:pt x="767" y="3370"/>
                  </a:cubicBezTo>
                  <a:cubicBezTo>
                    <a:pt x="901" y="3503"/>
                    <a:pt x="1068" y="3637"/>
                    <a:pt x="1201" y="3703"/>
                  </a:cubicBezTo>
                  <a:cubicBezTo>
                    <a:pt x="1368" y="3804"/>
                    <a:pt x="1535" y="3870"/>
                    <a:pt x="1735" y="3870"/>
                  </a:cubicBezTo>
                  <a:cubicBezTo>
                    <a:pt x="1902" y="3870"/>
                    <a:pt x="2168" y="3837"/>
                    <a:pt x="2369" y="3737"/>
                  </a:cubicBezTo>
                  <a:cubicBezTo>
                    <a:pt x="2569" y="3637"/>
                    <a:pt x="2736" y="3537"/>
                    <a:pt x="2869" y="3370"/>
                  </a:cubicBezTo>
                  <a:cubicBezTo>
                    <a:pt x="3002" y="3236"/>
                    <a:pt x="3069" y="3070"/>
                    <a:pt x="3102" y="2903"/>
                  </a:cubicBezTo>
                  <a:cubicBezTo>
                    <a:pt x="3169" y="2736"/>
                    <a:pt x="3169" y="2569"/>
                    <a:pt x="3169" y="2369"/>
                  </a:cubicBezTo>
                  <a:cubicBezTo>
                    <a:pt x="3169" y="2169"/>
                    <a:pt x="3102" y="2002"/>
                    <a:pt x="3069" y="1835"/>
                  </a:cubicBezTo>
                  <a:cubicBezTo>
                    <a:pt x="3036" y="1702"/>
                    <a:pt x="3002" y="1535"/>
                    <a:pt x="2902" y="1368"/>
                  </a:cubicBezTo>
                  <a:cubicBezTo>
                    <a:pt x="2869" y="1235"/>
                    <a:pt x="2769" y="1068"/>
                    <a:pt x="2702" y="968"/>
                  </a:cubicBezTo>
                  <a:cubicBezTo>
                    <a:pt x="2635" y="835"/>
                    <a:pt x="2535" y="701"/>
                    <a:pt x="2402" y="535"/>
                  </a:cubicBezTo>
                  <a:cubicBezTo>
                    <a:pt x="2269" y="368"/>
                    <a:pt x="2168" y="234"/>
                    <a:pt x="2002" y="168"/>
                  </a:cubicBezTo>
                  <a:cubicBezTo>
                    <a:pt x="1835" y="67"/>
                    <a:pt x="1668" y="1"/>
                    <a:pt x="1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5"/>
            <p:cNvSpPr/>
            <p:nvPr/>
          </p:nvSpPr>
          <p:spPr>
            <a:xfrm rot="1230863">
              <a:off x="6933380" y="3472251"/>
              <a:ext cx="72373" cy="104347"/>
            </a:xfrm>
            <a:custGeom>
              <a:rect b="b" l="l" r="r" t="t"/>
              <a:pathLst>
                <a:path extrusionOk="0" h="3704" w="2569">
                  <a:moveTo>
                    <a:pt x="1034" y="0"/>
                  </a:moveTo>
                  <a:cubicBezTo>
                    <a:pt x="1001" y="0"/>
                    <a:pt x="901" y="0"/>
                    <a:pt x="834" y="34"/>
                  </a:cubicBezTo>
                  <a:cubicBezTo>
                    <a:pt x="701" y="67"/>
                    <a:pt x="601" y="167"/>
                    <a:pt x="567" y="367"/>
                  </a:cubicBezTo>
                  <a:lnTo>
                    <a:pt x="67" y="1401"/>
                  </a:lnTo>
                  <a:cubicBezTo>
                    <a:pt x="34" y="1535"/>
                    <a:pt x="0" y="1668"/>
                    <a:pt x="34" y="1735"/>
                  </a:cubicBezTo>
                  <a:cubicBezTo>
                    <a:pt x="67" y="1835"/>
                    <a:pt x="167" y="1902"/>
                    <a:pt x="334" y="2002"/>
                  </a:cubicBezTo>
                  <a:cubicBezTo>
                    <a:pt x="393" y="2041"/>
                    <a:pt x="463" y="2057"/>
                    <a:pt x="531" y="2057"/>
                  </a:cubicBezTo>
                  <a:cubicBezTo>
                    <a:pt x="579" y="2057"/>
                    <a:pt x="626" y="2049"/>
                    <a:pt x="668" y="2035"/>
                  </a:cubicBezTo>
                  <a:cubicBezTo>
                    <a:pt x="734" y="2002"/>
                    <a:pt x="834" y="1902"/>
                    <a:pt x="901" y="1735"/>
                  </a:cubicBezTo>
                  <a:lnTo>
                    <a:pt x="934" y="1668"/>
                  </a:lnTo>
                  <a:lnTo>
                    <a:pt x="1668" y="3370"/>
                  </a:lnTo>
                  <a:cubicBezTo>
                    <a:pt x="1702" y="3436"/>
                    <a:pt x="1702" y="3503"/>
                    <a:pt x="1735" y="3536"/>
                  </a:cubicBezTo>
                  <a:cubicBezTo>
                    <a:pt x="1735" y="3570"/>
                    <a:pt x="1768" y="3603"/>
                    <a:pt x="1835" y="3670"/>
                  </a:cubicBezTo>
                  <a:cubicBezTo>
                    <a:pt x="1868" y="3703"/>
                    <a:pt x="1902" y="3703"/>
                    <a:pt x="2002" y="3703"/>
                  </a:cubicBezTo>
                  <a:cubicBezTo>
                    <a:pt x="2069" y="3703"/>
                    <a:pt x="2169" y="3670"/>
                    <a:pt x="2235" y="3603"/>
                  </a:cubicBezTo>
                  <a:cubicBezTo>
                    <a:pt x="2369" y="3570"/>
                    <a:pt x="2435" y="3536"/>
                    <a:pt x="2502" y="3503"/>
                  </a:cubicBezTo>
                  <a:cubicBezTo>
                    <a:pt x="2536" y="3436"/>
                    <a:pt x="2569" y="3370"/>
                    <a:pt x="2569" y="3336"/>
                  </a:cubicBezTo>
                  <a:lnTo>
                    <a:pt x="2569" y="3169"/>
                  </a:lnTo>
                  <a:cubicBezTo>
                    <a:pt x="2569" y="3103"/>
                    <a:pt x="2569" y="3069"/>
                    <a:pt x="2536" y="3003"/>
                  </a:cubicBezTo>
                  <a:lnTo>
                    <a:pt x="1435" y="334"/>
                  </a:lnTo>
                  <a:cubicBezTo>
                    <a:pt x="1435" y="267"/>
                    <a:pt x="1401" y="234"/>
                    <a:pt x="1401" y="201"/>
                  </a:cubicBezTo>
                  <a:cubicBezTo>
                    <a:pt x="1368" y="134"/>
                    <a:pt x="1368" y="101"/>
                    <a:pt x="1335" y="67"/>
                  </a:cubicBezTo>
                  <a:cubicBezTo>
                    <a:pt x="1268" y="34"/>
                    <a:pt x="1235" y="0"/>
                    <a:pt x="1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5"/>
            <p:cNvSpPr/>
            <p:nvPr/>
          </p:nvSpPr>
          <p:spPr>
            <a:xfrm rot="1230863">
              <a:off x="6992313" y="3470381"/>
              <a:ext cx="73302" cy="104347"/>
            </a:xfrm>
            <a:custGeom>
              <a:rect b="b" l="l" r="r" t="t"/>
              <a:pathLst>
                <a:path extrusionOk="0" h="3704" w="2602">
                  <a:moveTo>
                    <a:pt x="1068" y="1"/>
                  </a:moveTo>
                  <a:cubicBezTo>
                    <a:pt x="1001" y="1"/>
                    <a:pt x="934" y="1"/>
                    <a:pt x="834" y="34"/>
                  </a:cubicBezTo>
                  <a:cubicBezTo>
                    <a:pt x="734" y="68"/>
                    <a:pt x="634" y="168"/>
                    <a:pt x="601" y="368"/>
                  </a:cubicBezTo>
                  <a:lnTo>
                    <a:pt x="100" y="1402"/>
                  </a:lnTo>
                  <a:cubicBezTo>
                    <a:pt x="33" y="1535"/>
                    <a:pt x="0" y="1669"/>
                    <a:pt x="33" y="1735"/>
                  </a:cubicBezTo>
                  <a:cubicBezTo>
                    <a:pt x="100" y="1836"/>
                    <a:pt x="167" y="1902"/>
                    <a:pt x="334" y="2002"/>
                  </a:cubicBezTo>
                  <a:cubicBezTo>
                    <a:pt x="412" y="2041"/>
                    <a:pt x="490" y="2058"/>
                    <a:pt x="555" y="2058"/>
                  </a:cubicBezTo>
                  <a:cubicBezTo>
                    <a:pt x="601" y="2058"/>
                    <a:pt x="640" y="2050"/>
                    <a:pt x="667" y="2036"/>
                  </a:cubicBezTo>
                  <a:cubicBezTo>
                    <a:pt x="767" y="2002"/>
                    <a:pt x="834" y="1902"/>
                    <a:pt x="934" y="1735"/>
                  </a:cubicBezTo>
                  <a:lnTo>
                    <a:pt x="967" y="1669"/>
                  </a:lnTo>
                  <a:lnTo>
                    <a:pt x="1668" y="3370"/>
                  </a:lnTo>
                  <a:cubicBezTo>
                    <a:pt x="1701" y="3470"/>
                    <a:pt x="1701" y="3503"/>
                    <a:pt x="1768" y="3537"/>
                  </a:cubicBezTo>
                  <a:cubicBezTo>
                    <a:pt x="1768" y="3570"/>
                    <a:pt x="1801" y="3637"/>
                    <a:pt x="1835" y="3670"/>
                  </a:cubicBezTo>
                  <a:cubicBezTo>
                    <a:pt x="1901" y="3704"/>
                    <a:pt x="1935" y="3704"/>
                    <a:pt x="2002" y="3704"/>
                  </a:cubicBezTo>
                  <a:cubicBezTo>
                    <a:pt x="2102" y="3704"/>
                    <a:pt x="2168" y="3670"/>
                    <a:pt x="2268" y="3637"/>
                  </a:cubicBezTo>
                  <a:cubicBezTo>
                    <a:pt x="2368" y="3570"/>
                    <a:pt x="2469" y="3537"/>
                    <a:pt x="2502" y="3503"/>
                  </a:cubicBezTo>
                  <a:cubicBezTo>
                    <a:pt x="2535" y="3470"/>
                    <a:pt x="2602" y="3370"/>
                    <a:pt x="2602" y="3337"/>
                  </a:cubicBezTo>
                  <a:lnTo>
                    <a:pt x="2602" y="3170"/>
                  </a:lnTo>
                  <a:cubicBezTo>
                    <a:pt x="2602" y="3136"/>
                    <a:pt x="2602" y="3070"/>
                    <a:pt x="2535" y="3003"/>
                  </a:cubicBezTo>
                  <a:lnTo>
                    <a:pt x="1468" y="334"/>
                  </a:lnTo>
                  <a:cubicBezTo>
                    <a:pt x="1468" y="268"/>
                    <a:pt x="1434" y="234"/>
                    <a:pt x="1434" y="201"/>
                  </a:cubicBezTo>
                  <a:cubicBezTo>
                    <a:pt x="1401" y="168"/>
                    <a:pt x="1401" y="101"/>
                    <a:pt x="1334" y="68"/>
                  </a:cubicBezTo>
                  <a:cubicBezTo>
                    <a:pt x="1301" y="34"/>
                    <a:pt x="1268" y="1"/>
                    <a:pt x="1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5"/>
            <p:cNvSpPr/>
            <p:nvPr/>
          </p:nvSpPr>
          <p:spPr>
            <a:xfrm rot="1230863">
              <a:off x="7541989" y="3823530"/>
              <a:ext cx="93079" cy="110291"/>
            </a:xfrm>
            <a:custGeom>
              <a:rect b="b" l="l" r="r" t="t"/>
              <a:pathLst>
                <a:path extrusionOk="0" h="3915" w="3304">
                  <a:moveTo>
                    <a:pt x="1419" y="1"/>
                  </a:moveTo>
                  <a:cubicBezTo>
                    <a:pt x="1232" y="1"/>
                    <a:pt x="1029" y="42"/>
                    <a:pt x="835" y="130"/>
                  </a:cubicBezTo>
                  <a:cubicBezTo>
                    <a:pt x="668" y="230"/>
                    <a:pt x="568" y="297"/>
                    <a:pt x="435" y="397"/>
                  </a:cubicBezTo>
                  <a:cubicBezTo>
                    <a:pt x="301" y="531"/>
                    <a:pt x="201" y="597"/>
                    <a:pt x="168" y="697"/>
                  </a:cubicBezTo>
                  <a:lnTo>
                    <a:pt x="34" y="931"/>
                  </a:lnTo>
                  <a:cubicBezTo>
                    <a:pt x="1" y="1064"/>
                    <a:pt x="1" y="1098"/>
                    <a:pt x="1" y="1131"/>
                  </a:cubicBezTo>
                  <a:lnTo>
                    <a:pt x="1" y="1231"/>
                  </a:lnTo>
                  <a:cubicBezTo>
                    <a:pt x="1" y="1365"/>
                    <a:pt x="1" y="1431"/>
                    <a:pt x="34" y="1531"/>
                  </a:cubicBezTo>
                  <a:cubicBezTo>
                    <a:pt x="101" y="1631"/>
                    <a:pt x="201" y="1698"/>
                    <a:pt x="435" y="1732"/>
                  </a:cubicBezTo>
                  <a:cubicBezTo>
                    <a:pt x="535" y="1732"/>
                    <a:pt x="635" y="1732"/>
                    <a:pt x="701" y="1698"/>
                  </a:cubicBezTo>
                  <a:cubicBezTo>
                    <a:pt x="835" y="1598"/>
                    <a:pt x="935" y="1531"/>
                    <a:pt x="935" y="1298"/>
                  </a:cubicBezTo>
                  <a:lnTo>
                    <a:pt x="935" y="1231"/>
                  </a:lnTo>
                  <a:cubicBezTo>
                    <a:pt x="935" y="1198"/>
                    <a:pt x="968" y="1131"/>
                    <a:pt x="1002" y="1064"/>
                  </a:cubicBezTo>
                  <a:cubicBezTo>
                    <a:pt x="1035" y="964"/>
                    <a:pt x="1135" y="931"/>
                    <a:pt x="1202" y="898"/>
                  </a:cubicBezTo>
                  <a:cubicBezTo>
                    <a:pt x="1275" y="843"/>
                    <a:pt x="1349" y="818"/>
                    <a:pt x="1411" y="818"/>
                  </a:cubicBezTo>
                  <a:cubicBezTo>
                    <a:pt x="1462" y="818"/>
                    <a:pt x="1505" y="834"/>
                    <a:pt x="1535" y="864"/>
                  </a:cubicBezTo>
                  <a:cubicBezTo>
                    <a:pt x="1635" y="898"/>
                    <a:pt x="1669" y="931"/>
                    <a:pt x="1702" y="1031"/>
                  </a:cubicBezTo>
                  <a:cubicBezTo>
                    <a:pt x="1769" y="1131"/>
                    <a:pt x="1669" y="1265"/>
                    <a:pt x="1435" y="1365"/>
                  </a:cubicBezTo>
                  <a:cubicBezTo>
                    <a:pt x="1369" y="1365"/>
                    <a:pt x="1335" y="1398"/>
                    <a:pt x="1302" y="1398"/>
                  </a:cubicBezTo>
                  <a:cubicBezTo>
                    <a:pt x="1302" y="1431"/>
                    <a:pt x="1269" y="1431"/>
                    <a:pt x="1202" y="1465"/>
                  </a:cubicBezTo>
                  <a:cubicBezTo>
                    <a:pt x="1168" y="1465"/>
                    <a:pt x="1135" y="1531"/>
                    <a:pt x="1135" y="1565"/>
                  </a:cubicBezTo>
                  <a:lnTo>
                    <a:pt x="1135" y="1732"/>
                  </a:lnTo>
                  <a:cubicBezTo>
                    <a:pt x="1135" y="1765"/>
                    <a:pt x="1135" y="1865"/>
                    <a:pt x="1168" y="1932"/>
                  </a:cubicBezTo>
                  <a:cubicBezTo>
                    <a:pt x="1235" y="2065"/>
                    <a:pt x="1269" y="2132"/>
                    <a:pt x="1302" y="2199"/>
                  </a:cubicBezTo>
                  <a:cubicBezTo>
                    <a:pt x="1335" y="2232"/>
                    <a:pt x="1435" y="2265"/>
                    <a:pt x="1469" y="2265"/>
                  </a:cubicBezTo>
                  <a:lnTo>
                    <a:pt x="1602" y="2265"/>
                  </a:lnTo>
                  <a:cubicBezTo>
                    <a:pt x="1635" y="2265"/>
                    <a:pt x="1669" y="2265"/>
                    <a:pt x="1769" y="2232"/>
                  </a:cubicBezTo>
                  <a:cubicBezTo>
                    <a:pt x="1884" y="2209"/>
                    <a:pt x="1983" y="2170"/>
                    <a:pt x="2055" y="2170"/>
                  </a:cubicBezTo>
                  <a:cubicBezTo>
                    <a:pt x="2088" y="2170"/>
                    <a:pt x="2115" y="2178"/>
                    <a:pt x="2136" y="2199"/>
                  </a:cubicBezTo>
                  <a:cubicBezTo>
                    <a:pt x="2269" y="2232"/>
                    <a:pt x="2303" y="2265"/>
                    <a:pt x="2336" y="2365"/>
                  </a:cubicBezTo>
                  <a:cubicBezTo>
                    <a:pt x="2336" y="2432"/>
                    <a:pt x="2336" y="2566"/>
                    <a:pt x="2303" y="2632"/>
                  </a:cubicBezTo>
                  <a:cubicBezTo>
                    <a:pt x="2269" y="2732"/>
                    <a:pt x="2136" y="2799"/>
                    <a:pt x="1969" y="2899"/>
                  </a:cubicBezTo>
                  <a:cubicBezTo>
                    <a:pt x="1902" y="2899"/>
                    <a:pt x="1836" y="2932"/>
                    <a:pt x="1769" y="2932"/>
                  </a:cubicBezTo>
                  <a:lnTo>
                    <a:pt x="1602" y="2932"/>
                  </a:lnTo>
                  <a:cubicBezTo>
                    <a:pt x="1569" y="2932"/>
                    <a:pt x="1502" y="2932"/>
                    <a:pt x="1469" y="2899"/>
                  </a:cubicBezTo>
                  <a:cubicBezTo>
                    <a:pt x="1435" y="2899"/>
                    <a:pt x="1402" y="2866"/>
                    <a:pt x="1402" y="2866"/>
                  </a:cubicBezTo>
                  <a:lnTo>
                    <a:pt x="1335" y="2799"/>
                  </a:lnTo>
                  <a:cubicBezTo>
                    <a:pt x="1269" y="2732"/>
                    <a:pt x="1168" y="2699"/>
                    <a:pt x="1135" y="2699"/>
                  </a:cubicBezTo>
                  <a:cubicBezTo>
                    <a:pt x="1114" y="2678"/>
                    <a:pt x="1091" y="2670"/>
                    <a:pt x="1063" y="2670"/>
                  </a:cubicBezTo>
                  <a:cubicBezTo>
                    <a:pt x="1003" y="2670"/>
                    <a:pt x="927" y="2709"/>
                    <a:pt x="835" y="2732"/>
                  </a:cubicBezTo>
                  <a:cubicBezTo>
                    <a:pt x="568" y="2866"/>
                    <a:pt x="435" y="3033"/>
                    <a:pt x="501" y="3199"/>
                  </a:cubicBezTo>
                  <a:cubicBezTo>
                    <a:pt x="568" y="3266"/>
                    <a:pt x="601" y="3366"/>
                    <a:pt x="668" y="3433"/>
                  </a:cubicBezTo>
                  <a:lnTo>
                    <a:pt x="735" y="3466"/>
                  </a:lnTo>
                  <a:lnTo>
                    <a:pt x="802" y="3566"/>
                  </a:lnTo>
                  <a:cubicBezTo>
                    <a:pt x="835" y="3600"/>
                    <a:pt x="935" y="3633"/>
                    <a:pt x="968" y="3700"/>
                  </a:cubicBezTo>
                  <a:lnTo>
                    <a:pt x="1235" y="3800"/>
                  </a:lnTo>
                  <a:cubicBezTo>
                    <a:pt x="1302" y="3866"/>
                    <a:pt x="1435" y="3900"/>
                    <a:pt x="1502" y="3900"/>
                  </a:cubicBezTo>
                  <a:cubicBezTo>
                    <a:pt x="1547" y="3911"/>
                    <a:pt x="1591" y="3915"/>
                    <a:pt x="1635" y="3915"/>
                  </a:cubicBezTo>
                  <a:cubicBezTo>
                    <a:pt x="1724" y="3915"/>
                    <a:pt x="1813" y="3900"/>
                    <a:pt x="1902" y="3900"/>
                  </a:cubicBezTo>
                  <a:cubicBezTo>
                    <a:pt x="2002" y="3866"/>
                    <a:pt x="2169" y="3800"/>
                    <a:pt x="2303" y="3766"/>
                  </a:cubicBezTo>
                  <a:cubicBezTo>
                    <a:pt x="2736" y="3633"/>
                    <a:pt x="2970" y="3399"/>
                    <a:pt x="3137" y="3066"/>
                  </a:cubicBezTo>
                  <a:cubicBezTo>
                    <a:pt x="3303" y="2732"/>
                    <a:pt x="3303" y="2399"/>
                    <a:pt x="3170" y="2065"/>
                  </a:cubicBezTo>
                  <a:cubicBezTo>
                    <a:pt x="3137" y="1932"/>
                    <a:pt x="3103" y="1865"/>
                    <a:pt x="2936" y="1765"/>
                  </a:cubicBezTo>
                  <a:cubicBezTo>
                    <a:pt x="2836" y="1698"/>
                    <a:pt x="2770" y="1631"/>
                    <a:pt x="2736" y="1598"/>
                  </a:cubicBezTo>
                  <a:cubicBezTo>
                    <a:pt x="2636" y="1565"/>
                    <a:pt x="2603" y="1565"/>
                    <a:pt x="2503" y="1531"/>
                  </a:cubicBezTo>
                  <a:cubicBezTo>
                    <a:pt x="2469" y="1465"/>
                    <a:pt x="2436" y="1465"/>
                    <a:pt x="2403" y="1465"/>
                  </a:cubicBezTo>
                  <a:lnTo>
                    <a:pt x="2336" y="1465"/>
                  </a:lnTo>
                  <a:lnTo>
                    <a:pt x="2336" y="1431"/>
                  </a:lnTo>
                  <a:lnTo>
                    <a:pt x="2403" y="1398"/>
                  </a:lnTo>
                  <a:cubicBezTo>
                    <a:pt x="2436" y="1398"/>
                    <a:pt x="2436" y="1365"/>
                    <a:pt x="2469" y="1298"/>
                  </a:cubicBezTo>
                  <a:cubicBezTo>
                    <a:pt x="2503" y="1265"/>
                    <a:pt x="2536" y="1198"/>
                    <a:pt x="2536" y="1131"/>
                  </a:cubicBezTo>
                  <a:lnTo>
                    <a:pt x="2536" y="931"/>
                  </a:lnTo>
                  <a:cubicBezTo>
                    <a:pt x="2536" y="864"/>
                    <a:pt x="2536" y="764"/>
                    <a:pt x="2503" y="697"/>
                  </a:cubicBezTo>
                  <a:cubicBezTo>
                    <a:pt x="2436" y="431"/>
                    <a:pt x="2236" y="230"/>
                    <a:pt x="1869" y="97"/>
                  </a:cubicBezTo>
                  <a:cubicBezTo>
                    <a:pt x="1743" y="34"/>
                    <a:pt x="1587" y="1"/>
                    <a:pt x="14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5"/>
            <p:cNvSpPr/>
            <p:nvPr/>
          </p:nvSpPr>
          <p:spPr>
            <a:xfrm rot="1230863">
              <a:off x="7508280" y="4009339"/>
              <a:ext cx="93980" cy="101530"/>
            </a:xfrm>
            <a:custGeom>
              <a:rect b="b" l="l" r="r" t="t"/>
              <a:pathLst>
                <a:path extrusionOk="0" h="3604" w="3336">
                  <a:moveTo>
                    <a:pt x="1868" y="1"/>
                  </a:moveTo>
                  <a:cubicBezTo>
                    <a:pt x="1801" y="34"/>
                    <a:pt x="1701" y="34"/>
                    <a:pt x="1635" y="101"/>
                  </a:cubicBezTo>
                  <a:lnTo>
                    <a:pt x="1368" y="201"/>
                  </a:lnTo>
                  <a:cubicBezTo>
                    <a:pt x="1334" y="301"/>
                    <a:pt x="1301" y="334"/>
                    <a:pt x="1301" y="368"/>
                  </a:cubicBezTo>
                  <a:lnTo>
                    <a:pt x="1301" y="501"/>
                  </a:lnTo>
                  <a:cubicBezTo>
                    <a:pt x="1301" y="534"/>
                    <a:pt x="1301" y="601"/>
                    <a:pt x="1334" y="668"/>
                  </a:cubicBezTo>
                  <a:lnTo>
                    <a:pt x="1868" y="1969"/>
                  </a:lnTo>
                  <a:lnTo>
                    <a:pt x="1101" y="2302"/>
                  </a:lnTo>
                  <a:lnTo>
                    <a:pt x="934" y="1001"/>
                  </a:lnTo>
                  <a:cubicBezTo>
                    <a:pt x="934" y="935"/>
                    <a:pt x="867" y="835"/>
                    <a:pt x="867" y="801"/>
                  </a:cubicBezTo>
                  <a:cubicBezTo>
                    <a:pt x="840" y="691"/>
                    <a:pt x="721" y="626"/>
                    <a:pt x="548" y="626"/>
                  </a:cubicBezTo>
                  <a:cubicBezTo>
                    <a:pt x="512" y="626"/>
                    <a:pt x="474" y="629"/>
                    <a:pt x="434" y="635"/>
                  </a:cubicBezTo>
                  <a:cubicBezTo>
                    <a:pt x="334" y="635"/>
                    <a:pt x="300" y="635"/>
                    <a:pt x="200" y="668"/>
                  </a:cubicBezTo>
                  <a:cubicBezTo>
                    <a:pt x="134" y="701"/>
                    <a:pt x="100" y="768"/>
                    <a:pt x="33" y="801"/>
                  </a:cubicBezTo>
                  <a:cubicBezTo>
                    <a:pt x="0" y="835"/>
                    <a:pt x="0" y="868"/>
                    <a:pt x="0" y="935"/>
                  </a:cubicBezTo>
                  <a:lnTo>
                    <a:pt x="0" y="1102"/>
                  </a:lnTo>
                  <a:lnTo>
                    <a:pt x="267" y="2836"/>
                  </a:lnTo>
                  <a:cubicBezTo>
                    <a:pt x="267" y="2869"/>
                    <a:pt x="267" y="2970"/>
                    <a:pt x="300" y="3003"/>
                  </a:cubicBezTo>
                  <a:cubicBezTo>
                    <a:pt x="300" y="3036"/>
                    <a:pt x="334" y="3103"/>
                    <a:pt x="334" y="3136"/>
                  </a:cubicBezTo>
                  <a:cubicBezTo>
                    <a:pt x="367" y="3136"/>
                    <a:pt x="367" y="3170"/>
                    <a:pt x="434" y="3203"/>
                  </a:cubicBezTo>
                  <a:cubicBezTo>
                    <a:pt x="434" y="3270"/>
                    <a:pt x="467" y="3303"/>
                    <a:pt x="500" y="3303"/>
                  </a:cubicBezTo>
                  <a:lnTo>
                    <a:pt x="667" y="3303"/>
                  </a:lnTo>
                  <a:cubicBezTo>
                    <a:pt x="701" y="3303"/>
                    <a:pt x="801" y="3303"/>
                    <a:pt x="867" y="3270"/>
                  </a:cubicBezTo>
                  <a:lnTo>
                    <a:pt x="2168" y="2703"/>
                  </a:lnTo>
                  <a:lnTo>
                    <a:pt x="2435" y="3303"/>
                  </a:lnTo>
                  <a:cubicBezTo>
                    <a:pt x="2435" y="3336"/>
                    <a:pt x="2469" y="3370"/>
                    <a:pt x="2469" y="3437"/>
                  </a:cubicBezTo>
                  <a:cubicBezTo>
                    <a:pt x="2502" y="3437"/>
                    <a:pt x="2502" y="3470"/>
                    <a:pt x="2535" y="3503"/>
                  </a:cubicBezTo>
                  <a:cubicBezTo>
                    <a:pt x="2535" y="3537"/>
                    <a:pt x="2569" y="3603"/>
                    <a:pt x="2635" y="3603"/>
                  </a:cubicBezTo>
                  <a:lnTo>
                    <a:pt x="2802" y="3603"/>
                  </a:lnTo>
                  <a:cubicBezTo>
                    <a:pt x="2835" y="3603"/>
                    <a:pt x="2936" y="3603"/>
                    <a:pt x="3002" y="3537"/>
                  </a:cubicBezTo>
                  <a:cubicBezTo>
                    <a:pt x="3136" y="3503"/>
                    <a:pt x="3202" y="3470"/>
                    <a:pt x="3236" y="3437"/>
                  </a:cubicBezTo>
                  <a:cubicBezTo>
                    <a:pt x="3302" y="3370"/>
                    <a:pt x="3336" y="3303"/>
                    <a:pt x="3336" y="3270"/>
                  </a:cubicBezTo>
                  <a:lnTo>
                    <a:pt x="3336" y="3136"/>
                  </a:lnTo>
                  <a:cubicBezTo>
                    <a:pt x="3336" y="3103"/>
                    <a:pt x="3336" y="3036"/>
                    <a:pt x="3302" y="2970"/>
                  </a:cubicBezTo>
                  <a:lnTo>
                    <a:pt x="2202" y="334"/>
                  </a:lnTo>
                  <a:cubicBezTo>
                    <a:pt x="2168" y="268"/>
                    <a:pt x="2135" y="201"/>
                    <a:pt x="2135" y="168"/>
                  </a:cubicBezTo>
                  <a:cubicBezTo>
                    <a:pt x="2135" y="134"/>
                    <a:pt x="2102" y="101"/>
                    <a:pt x="2035" y="34"/>
                  </a:cubicBezTo>
                  <a:cubicBezTo>
                    <a:pt x="2002" y="1"/>
                    <a:pt x="1968" y="1"/>
                    <a:pt x="18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5"/>
            <p:cNvSpPr/>
            <p:nvPr/>
          </p:nvSpPr>
          <p:spPr>
            <a:xfrm rot="1230863">
              <a:off x="7358859" y="4136684"/>
              <a:ext cx="84599" cy="112799"/>
            </a:xfrm>
            <a:custGeom>
              <a:rect b="b" l="l" r="r" t="t"/>
              <a:pathLst>
                <a:path extrusionOk="0" h="4004" w="3003">
                  <a:moveTo>
                    <a:pt x="1602" y="0"/>
                  </a:moveTo>
                  <a:cubicBezTo>
                    <a:pt x="1569" y="0"/>
                    <a:pt x="1502" y="0"/>
                    <a:pt x="1435" y="34"/>
                  </a:cubicBezTo>
                  <a:cubicBezTo>
                    <a:pt x="1302" y="67"/>
                    <a:pt x="1168" y="134"/>
                    <a:pt x="968" y="201"/>
                  </a:cubicBezTo>
                  <a:cubicBezTo>
                    <a:pt x="801" y="301"/>
                    <a:pt x="635" y="367"/>
                    <a:pt x="468" y="401"/>
                  </a:cubicBezTo>
                  <a:cubicBezTo>
                    <a:pt x="334" y="467"/>
                    <a:pt x="268" y="501"/>
                    <a:pt x="268" y="501"/>
                  </a:cubicBezTo>
                  <a:cubicBezTo>
                    <a:pt x="168" y="534"/>
                    <a:pt x="134" y="568"/>
                    <a:pt x="101" y="634"/>
                  </a:cubicBezTo>
                  <a:cubicBezTo>
                    <a:pt x="67" y="701"/>
                    <a:pt x="1" y="734"/>
                    <a:pt x="1" y="801"/>
                  </a:cubicBezTo>
                  <a:lnTo>
                    <a:pt x="1" y="968"/>
                  </a:lnTo>
                  <a:lnTo>
                    <a:pt x="1" y="1068"/>
                  </a:lnTo>
                  <a:lnTo>
                    <a:pt x="1" y="1135"/>
                  </a:lnTo>
                  <a:cubicBezTo>
                    <a:pt x="101" y="1401"/>
                    <a:pt x="234" y="1902"/>
                    <a:pt x="401" y="2536"/>
                  </a:cubicBezTo>
                  <a:cubicBezTo>
                    <a:pt x="434" y="2569"/>
                    <a:pt x="434" y="2636"/>
                    <a:pt x="434" y="2636"/>
                  </a:cubicBezTo>
                  <a:cubicBezTo>
                    <a:pt x="434" y="2669"/>
                    <a:pt x="468" y="2669"/>
                    <a:pt x="501" y="2702"/>
                  </a:cubicBezTo>
                  <a:cubicBezTo>
                    <a:pt x="601" y="2702"/>
                    <a:pt x="668" y="2736"/>
                    <a:pt x="801" y="2736"/>
                  </a:cubicBezTo>
                  <a:cubicBezTo>
                    <a:pt x="935" y="2736"/>
                    <a:pt x="1068" y="2736"/>
                    <a:pt x="1135" y="2702"/>
                  </a:cubicBezTo>
                  <a:cubicBezTo>
                    <a:pt x="1235" y="2669"/>
                    <a:pt x="1302" y="2636"/>
                    <a:pt x="1335" y="2502"/>
                  </a:cubicBezTo>
                  <a:cubicBezTo>
                    <a:pt x="1402" y="2402"/>
                    <a:pt x="1468" y="2369"/>
                    <a:pt x="1569" y="2335"/>
                  </a:cubicBezTo>
                  <a:cubicBezTo>
                    <a:pt x="1602" y="2319"/>
                    <a:pt x="1652" y="2310"/>
                    <a:pt x="1702" y="2310"/>
                  </a:cubicBezTo>
                  <a:cubicBezTo>
                    <a:pt x="1752" y="2310"/>
                    <a:pt x="1802" y="2319"/>
                    <a:pt x="1835" y="2335"/>
                  </a:cubicBezTo>
                  <a:cubicBezTo>
                    <a:pt x="1935" y="2369"/>
                    <a:pt x="2002" y="2402"/>
                    <a:pt x="2069" y="2536"/>
                  </a:cubicBezTo>
                  <a:cubicBezTo>
                    <a:pt x="2102" y="2669"/>
                    <a:pt x="2102" y="2736"/>
                    <a:pt x="2069" y="2836"/>
                  </a:cubicBezTo>
                  <a:cubicBezTo>
                    <a:pt x="2002" y="2903"/>
                    <a:pt x="1935" y="3003"/>
                    <a:pt x="1802" y="3036"/>
                  </a:cubicBezTo>
                  <a:cubicBezTo>
                    <a:pt x="1710" y="3091"/>
                    <a:pt x="1629" y="3116"/>
                    <a:pt x="1562" y="3116"/>
                  </a:cubicBezTo>
                  <a:cubicBezTo>
                    <a:pt x="1509" y="3116"/>
                    <a:pt x="1465" y="3099"/>
                    <a:pt x="1435" y="3069"/>
                  </a:cubicBezTo>
                  <a:cubicBezTo>
                    <a:pt x="1337" y="3030"/>
                    <a:pt x="1251" y="3014"/>
                    <a:pt x="1183" y="3014"/>
                  </a:cubicBezTo>
                  <a:cubicBezTo>
                    <a:pt x="1135" y="3014"/>
                    <a:pt x="1096" y="3022"/>
                    <a:pt x="1068" y="3036"/>
                  </a:cubicBezTo>
                  <a:cubicBezTo>
                    <a:pt x="968" y="3069"/>
                    <a:pt x="901" y="3203"/>
                    <a:pt x="835" y="3336"/>
                  </a:cubicBezTo>
                  <a:cubicBezTo>
                    <a:pt x="768" y="3503"/>
                    <a:pt x="768" y="3636"/>
                    <a:pt x="801" y="3703"/>
                  </a:cubicBezTo>
                  <a:cubicBezTo>
                    <a:pt x="835" y="3803"/>
                    <a:pt x="935" y="3870"/>
                    <a:pt x="1102" y="3903"/>
                  </a:cubicBezTo>
                  <a:lnTo>
                    <a:pt x="1135" y="3903"/>
                  </a:lnTo>
                  <a:cubicBezTo>
                    <a:pt x="1168" y="3903"/>
                    <a:pt x="1235" y="3970"/>
                    <a:pt x="1302" y="3970"/>
                  </a:cubicBezTo>
                  <a:cubicBezTo>
                    <a:pt x="1402" y="4003"/>
                    <a:pt x="1468" y="4003"/>
                    <a:pt x="1569" y="4003"/>
                  </a:cubicBezTo>
                  <a:cubicBezTo>
                    <a:pt x="1635" y="4003"/>
                    <a:pt x="1702" y="3970"/>
                    <a:pt x="1835" y="3970"/>
                  </a:cubicBezTo>
                  <a:cubicBezTo>
                    <a:pt x="1935" y="3970"/>
                    <a:pt x="2069" y="3903"/>
                    <a:pt x="2169" y="3870"/>
                  </a:cubicBezTo>
                  <a:cubicBezTo>
                    <a:pt x="2503" y="3736"/>
                    <a:pt x="2769" y="3503"/>
                    <a:pt x="2903" y="3169"/>
                  </a:cubicBezTo>
                  <a:cubicBezTo>
                    <a:pt x="3003" y="2836"/>
                    <a:pt x="3003" y="2502"/>
                    <a:pt x="2903" y="2169"/>
                  </a:cubicBezTo>
                  <a:cubicBezTo>
                    <a:pt x="2769" y="1835"/>
                    <a:pt x="2503" y="1635"/>
                    <a:pt x="2169" y="1535"/>
                  </a:cubicBezTo>
                  <a:cubicBezTo>
                    <a:pt x="2002" y="1468"/>
                    <a:pt x="1835" y="1435"/>
                    <a:pt x="1677" y="1435"/>
                  </a:cubicBezTo>
                  <a:cubicBezTo>
                    <a:pt x="1518" y="1435"/>
                    <a:pt x="1368" y="1468"/>
                    <a:pt x="1235" y="1535"/>
                  </a:cubicBezTo>
                  <a:cubicBezTo>
                    <a:pt x="1135" y="1568"/>
                    <a:pt x="1102" y="1635"/>
                    <a:pt x="1068" y="1635"/>
                  </a:cubicBezTo>
                  <a:cubicBezTo>
                    <a:pt x="1001" y="1401"/>
                    <a:pt x="968" y="1301"/>
                    <a:pt x="968" y="1235"/>
                  </a:cubicBezTo>
                  <a:lnTo>
                    <a:pt x="1802" y="901"/>
                  </a:lnTo>
                  <a:cubicBezTo>
                    <a:pt x="1902" y="868"/>
                    <a:pt x="1935" y="834"/>
                    <a:pt x="1969" y="834"/>
                  </a:cubicBezTo>
                  <a:lnTo>
                    <a:pt x="2069" y="734"/>
                  </a:lnTo>
                  <a:cubicBezTo>
                    <a:pt x="2102" y="701"/>
                    <a:pt x="2102" y="668"/>
                    <a:pt x="2102" y="568"/>
                  </a:cubicBezTo>
                  <a:cubicBezTo>
                    <a:pt x="2069" y="501"/>
                    <a:pt x="2069" y="401"/>
                    <a:pt x="2002" y="334"/>
                  </a:cubicBezTo>
                  <a:cubicBezTo>
                    <a:pt x="1969" y="201"/>
                    <a:pt x="1935" y="134"/>
                    <a:pt x="1902" y="67"/>
                  </a:cubicBezTo>
                  <a:cubicBezTo>
                    <a:pt x="1835" y="34"/>
                    <a:pt x="1769" y="0"/>
                    <a:pt x="17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5"/>
            <p:cNvSpPr/>
            <p:nvPr/>
          </p:nvSpPr>
          <p:spPr>
            <a:xfrm rot="1230863">
              <a:off x="6977709" y="4104536"/>
              <a:ext cx="78965" cy="116546"/>
            </a:xfrm>
            <a:custGeom>
              <a:rect b="b" l="l" r="r" t="t"/>
              <a:pathLst>
                <a:path extrusionOk="0" h="4137" w="2803">
                  <a:moveTo>
                    <a:pt x="2335" y="0"/>
                  </a:moveTo>
                  <a:cubicBezTo>
                    <a:pt x="2302" y="0"/>
                    <a:pt x="2202" y="0"/>
                    <a:pt x="2135" y="33"/>
                  </a:cubicBezTo>
                  <a:lnTo>
                    <a:pt x="300" y="834"/>
                  </a:lnTo>
                  <a:cubicBezTo>
                    <a:pt x="200" y="867"/>
                    <a:pt x="167" y="867"/>
                    <a:pt x="134" y="934"/>
                  </a:cubicBezTo>
                  <a:lnTo>
                    <a:pt x="33" y="1001"/>
                  </a:lnTo>
                  <a:cubicBezTo>
                    <a:pt x="0" y="1034"/>
                    <a:pt x="0" y="1101"/>
                    <a:pt x="0" y="1168"/>
                  </a:cubicBezTo>
                  <a:cubicBezTo>
                    <a:pt x="0" y="1268"/>
                    <a:pt x="33" y="1334"/>
                    <a:pt x="67" y="1434"/>
                  </a:cubicBezTo>
                  <a:cubicBezTo>
                    <a:pt x="134" y="1501"/>
                    <a:pt x="167" y="1601"/>
                    <a:pt x="200" y="1635"/>
                  </a:cubicBezTo>
                  <a:cubicBezTo>
                    <a:pt x="234" y="1668"/>
                    <a:pt x="334" y="1701"/>
                    <a:pt x="367" y="1701"/>
                  </a:cubicBezTo>
                  <a:lnTo>
                    <a:pt x="500" y="1701"/>
                  </a:lnTo>
                  <a:cubicBezTo>
                    <a:pt x="534" y="1701"/>
                    <a:pt x="567" y="1701"/>
                    <a:pt x="667" y="1668"/>
                  </a:cubicBezTo>
                  <a:lnTo>
                    <a:pt x="1735" y="1201"/>
                  </a:lnTo>
                  <a:cubicBezTo>
                    <a:pt x="1801" y="1268"/>
                    <a:pt x="1801" y="1334"/>
                    <a:pt x="1735" y="1468"/>
                  </a:cubicBezTo>
                  <a:cubicBezTo>
                    <a:pt x="1735" y="1601"/>
                    <a:pt x="1701" y="1768"/>
                    <a:pt x="1668" y="1935"/>
                  </a:cubicBezTo>
                  <a:cubicBezTo>
                    <a:pt x="1635" y="2102"/>
                    <a:pt x="1635" y="2302"/>
                    <a:pt x="1568" y="2502"/>
                  </a:cubicBezTo>
                  <a:lnTo>
                    <a:pt x="1568" y="3169"/>
                  </a:lnTo>
                  <a:cubicBezTo>
                    <a:pt x="1635" y="3436"/>
                    <a:pt x="1668" y="3636"/>
                    <a:pt x="1735" y="3836"/>
                  </a:cubicBezTo>
                  <a:cubicBezTo>
                    <a:pt x="1801" y="3936"/>
                    <a:pt x="1835" y="3970"/>
                    <a:pt x="1835" y="4003"/>
                  </a:cubicBezTo>
                  <a:cubicBezTo>
                    <a:pt x="1835" y="4036"/>
                    <a:pt x="1868" y="4036"/>
                    <a:pt x="1901" y="4103"/>
                  </a:cubicBezTo>
                  <a:cubicBezTo>
                    <a:pt x="1968" y="4136"/>
                    <a:pt x="2002" y="4136"/>
                    <a:pt x="2068" y="4136"/>
                  </a:cubicBezTo>
                  <a:cubicBezTo>
                    <a:pt x="2168" y="4136"/>
                    <a:pt x="2235" y="4103"/>
                    <a:pt x="2335" y="4036"/>
                  </a:cubicBezTo>
                  <a:cubicBezTo>
                    <a:pt x="2469" y="4003"/>
                    <a:pt x="2535" y="3970"/>
                    <a:pt x="2569" y="3936"/>
                  </a:cubicBezTo>
                  <a:cubicBezTo>
                    <a:pt x="2635" y="3870"/>
                    <a:pt x="2669" y="3836"/>
                    <a:pt x="2669" y="3803"/>
                  </a:cubicBezTo>
                  <a:lnTo>
                    <a:pt x="2669" y="3669"/>
                  </a:lnTo>
                  <a:cubicBezTo>
                    <a:pt x="2669" y="3636"/>
                    <a:pt x="2669" y="3569"/>
                    <a:pt x="2635" y="3503"/>
                  </a:cubicBezTo>
                  <a:cubicBezTo>
                    <a:pt x="2569" y="3336"/>
                    <a:pt x="2535" y="3136"/>
                    <a:pt x="2535" y="2902"/>
                  </a:cubicBezTo>
                  <a:cubicBezTo>
                    <a:pt x="2535" y="2669"/>
                    <a:pt x="2535" y="2469"/>
                    <a:pt x="2569" y="2202"/>
                  </a:cubicBezTo>
                  <a:cubicBezTo>
                    <a:pt x="2635" y="1968"/>
                    <a:pt x="2669" y="1768"/>
                    <a:pt x="2702" y="1501"/>
                  </a:cubicBezTo>
                  <a:cubicBezTo>
                    <a:pt x="2735" y="1301"/>
                    <a:pt x="2802" y="1034"/>
                    <a:pt x="2802" y="834"/>
                  </a:cubicBezTo>
                  <a:cubicBezTo>
                    <a:pt x="2802" y="634"/>
                    <a:pt x="2735" y="434"/>
                    <a:pt x="2702" y="300"/>
                  </a:cubicBezTo>
                  <a:cubicBezTo>
                    <a:pt x="2702" y="234"/>
                    <a:pt x="2669" y="200"/>
                    <a:pt x="2669" y="167"/>
                  </a:cubicBezTo>
                  <a:cubicBezTo>
                    <a:pt x="2635" y="167"/>
                    <a:pt x="2635" y="134"/>
                    <a:pt x="2569" y="100"/>
                  </a:cubicBezTo>
                  <a:cubicBezTo>
                    <a:pt x="2569" y="33"/>
                    <a:pt x="2535" y="0"/>
                    <a:pt x="2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5"/>
            <p:cNvSpPr/>
            <p:nvPr/>
          </p:nvSpPr>
          <p:spPr>
            <a:xfrm rot="1230863">
              <a:off x="6840482" y="3996965"/>
              <a:ext cx="91163" cy="107390"/>
            </a:xfrm>
            <a:custGeom>
              <a:rect b="b" l="l" r="r" t="t"/>
              <a:pathLst>
                <a:path extrusionOk="0" h="3812" w="3236">
                  <a:moveTo>
                    <a:pt x="1273" y="879"/>
                  </a:moveTo>
                  <a:cubicBezTo>
                    <a:pt x="1329" y="879"/>
                    <a:pt x="1376" y="895"/>
                    <a:pt x="1435" y="934"/>
                  </a:cubicBezTo>
                  <a:cubicBezTo>
                    <a:pt x="1501" y="934"/>
                    <a:pt x="1568" y="968"/>
                    <a:pt x="1601" y="1068"/>
                  </a:cubicBezTo>
                  <a:cubicBezTo>
                    <a:pt x="1635" y="1101"/>
                    <a:pt x="1635" y="1201"/>
                    <a:pt x="1601" y="1268"/>
                  </a:cubicBezTo>
                  <a:cubicBezTo>
                    <a:pt x="1568" y="1368"/>
                    <a:pt x="1468" y="1401"/>
                    <a:pt x="1401" y="1435"/>
                  </a:cubicBezTo>
                  <a:cubicBezTo>
                    <a:pt x="1334" y="1451"/>
                    <a:pt x="1276" y="1460"/>
                    <a:pt x="1226" y="1460"/>
                  </a:cubicBezTo>
                  <a:cubicBezTo>
                    <a:pt x="1176" y="1460"/>
                    <a:pt x="1134" y="1451"/>
                    <a:pt x="1101" y="1435"/>
                  </a:cubicBezTo>
                  <a:cubicBezTo>
                    <a:pt x="1001" y="1401"/>
                    <a:pt x="968" y="1368"/>
                    <a:pt x="934" y="1268"/>
                  </a:cubicBezTo>
                  <a:cubicBezTo>
                    <a:pt x="901" y="1201"/>
                    <a:pt x="901" y="1135"/>
                    <a:pt x="934" y="1068"/>
                  </a:cubicBezTo>
                  <a:cubicBezTo>
                    <a:pt x="968" y="968"/>
                    <a:pt x="1001" y="934"/>
                    <a:pt x="1134" y="901"/>
                  </a:cubicBezTo>
                  <a:cubicBezTo>
                    <a:pt x="1190" y="887"/>
                    <a:pt x="1233" y="879"/>
                    <a:pt x="1273" y="879"/>
                  </a:cubicBezTo>
                  <a:close/>
                  <a:moveTo>
                    <a:pt x="1893" y="2152"/>
                  </a:moveTo>
                  <a:cubicBezTo>
                    <a:pt x="1960" y="2152"/>
                    <a:pt x="2018" y="2169"/>
                    <a:pt x="2068" y="2202"/>
                  </a:cubicBezTo>
                  <a:cubicBezTo>
                    <a:pt x="2168" y="2235"/>
                    <a:pt x="2235" y="2302"/>
                    <a:pt x="2268" y="2402"/>
                  </a:cubicBezTo>
                  <a:cubicBezTo>
                    <a:pt x="2302" y="2469"/>
                    <a:pt x="2302" y="2569"/>
                    <a:pt x="2268" y="2702"/>
                  </a:cubicBezTo>
                  <a:cubicBezTo>
                    <a:pt x="2235" y="2802"/>
                    <a:pt x="2135" y="2902"/>
                    <a:pt x="2002" y="2936"/>
                  </a:cubicBezTo>
                  <a:cubicBezTo>
                    <a:pt x="1918" y="2952"/>
                    <a:pt x="1851" y="2961"/>
                    <a:pt x="1793" y="2961"/>
                  </a:cubicBezTo>
                  <a:cubicBezTo>
                    <a:pt x="1735" y="2961"/>
                    <a:pt x="1685" y="2952"/>
                    <a:pt x="1635" y="2936"/>
                  </a:cubicBezTo>
                  <a:cubicBezTo>
                    <a:pt x="1501" y="2902"/>
                    <a:pt x="1435" y="2802"/>
                    <a:pt x="1435" y="2736"/>
                  </a:cubicBezTo>
                  <a:cubicBezTo>
                    <a:pt x="1401" y="2636"/>
                    <a:pt x="1401" y="2569"/>
                    <a:pt x="1435" y="2435"/>
                  </a:cubicBezTo>
                  <a:cubicBezTo>
                    <a:pt x="1468" y="2302"/>
                    <a:pt x="1568" y="2235"/>
                    <a:pt x="1668" y="2202"/>
                  </a:cubicBezTo>
                  <a:cubicBezTo>
                    <a:pt x="1751" y="2169"/>
                    <a:pt x="1826" y="2152"/>
                    <a:pt x="1893" y="2152"/>
                  </a:cubicBezTo>
                  <a:close/>
                  <a:moveTo>
                    <a:pt x="1339" y="0"/>
                  </a:moveTo>
                  <a:cubicBezTo>
                    <a:pt x="1184" y="0"/>
                    <a:pt x="1034" y="34"/>
                    <a:pt x="901" y="100"/>
                  </a:cubicBezTo>
                  <a:cubicBezTo>
                    <a:pt x="567" y="234"/>
                    <a:pt x="334" y="434"/>
                    <a:pt x="167" y="734"/>
                  </a:cubicBezTo>
                  <a:cubicBezTo>
                    <a:pt x="0" y="1034"/>
                    <a:pt x="0" y="1368"/>
                    <a:pt x="134" y="1635"/>
                  </a:cubicBezTo>
                  <a:cubicBezTo>
                    <a:pt x="167" y="1768"/>
                    <a:pt x="267" y="1868"/>
                    <a:pt x="334" y="1935"/>
                  </a:cubicBezTo>
                  <a:cubicBezTo>
                    <a:pt x="434" y="2035"/>
                    <a:pt x="501" y="2102"/>
                    <a:pt x="567" y="2102"/>
                  </a:cubicBezTo>
                  <a:cubicBezTo>
                    <a:pt x="601" y="2102"/>
                    <a:pt x="634" y="2135"/>
                    <a:pt x="667" y="2135"/>
                  </a:cubicBezTo>
                  <a:lnTo>
                    <a:pt x="601" y="2269"/>
                  </a:lnTo>
                  <a:cubicBezTo>
                    <a:pt x="567" y="2369"/>
                    <a:pt x="501" y="2435"/>
                    <a:pt x="501" y="2602"/>
                  </a:cubicBezTo>
                  <a:cubicBezTo>
                    <a:pt x="467" y="2736"/>
                    <a:pt x="501" y="2902"/>
                    <a:pt x="567" y="3036"/>
                  </a:cubicBezTo>
                  <a:cubicBezTo>
                    <a:pt x="734" y="3403"/>
                    <a:pt x="968" y="3603"/>
                    <a:pt x="1301" y="3736"/>
                  </a:cubicBezTo>
                  <a:cubicBezTo>
                    <a:pt x="1448" y="3790"/>
                    <a:pt x="1589" y="3811"/>
                    <a:pt x="1728" y="3811"/>
                  </a:cubicBezTo>
                  <a:cubicBezTo>
                    <a:pt x="1935" y="3811"/>
                    <a:pt x="2135" y="3763"/>
                    <a:pt x="2335" y="3703"/>
                  </a:cubicBezTo>
                  <a:cubicBezTo>
                    <a:pt x="2635" y="3570"/>
                    <a:pt x="2902" y="3369"/>
                    <a:pt x="3069" y="3036"/>
                  </a:cubicBezTo>
                  <a:cubicBezTo>
                    <a:pt x="3236" y="2736"/>
                    <a:pt x="3236" y="2402"/>
                    <a:pt x="3102" y="2035"/>
                  </a:cubicBezTo>
                  <a:cubicBezTo>
                    <a:pt x="3002" y="1902"/>
                    <a:pt x="2936" y="1768"/>
                    <a:pt x="2902" y="1768"/>
                  </a:cubicBezTo>
                  <a:cubicBezTo>
                    <a:pt x="2769" y="1635"/>
                    <a:pt x="2635" y="1602"/>
                    <a:pt x="2602" y="1568"/>
                  </a:cubicBezTo>
                  <a:cubicBezTo>
                    <a:pt x="2502" y="1568"/>
                    <a:pt x="2469" y="1535"/>
                    <a:pt x="2435" y="1535"/>
                  </a:cubicBezTo>
                  <a:lnTo>
                    <a:pt x="2469" y="1401"/>
                  </a:lnTo>
                  <a:cubicBezTo>
                    <a:pt x="2469" y="1301"/>
                    <a:pt x="2502" y="1235"/>
                    <a:pt x="2502" y="1101"/>
                  </a:cubicBezTo>
                  <a:cubicBezTo>
                    <a:pt x="2502" y="968"/>
                    <a:pt x="2502" y="834"/>
                    <a:pt x="2469" y="768"/>
                  </a:cubicBezTo>
                  <a:cubicBezTo>
                    <a:pt x="2335" y="434"/>
                    <a:pt x="2135" y="234"/>
                    <a:pt x="1801" y="100"/>
                  </a:cubicBezTo>
                  <a:cubicBezTo>
                    <a:pt x="1651" y="34"/>
                    <a:pt x="1493" y="0"/>
                    <a:pt x="13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5"/>
            <p:cNvSpPr/>
            <p:nvPr/>
          </p:nvSpPr>
          <p:spPr>
            <a:xfrm rot="1230863">
              <a:off x="6773342" y="3815590"/>
              <a:ext cx="84599" cy="114433"/>
            </a:xfrm>
            <a:custGeom>
              <a:rect b="b" l="l" r="r" t="t"/>
              <a:pathLst>
                <a:path extrusionOk="0" h="4062" w="3003">
                  <a:moveTo>
                    <a:pt x="1368" y="859"/>
                  </a:moveTo>
                  <a:cubicBezTo>
                    <a:pt x="1435" y="859"/>
                    <a:pt x="1502" y="859"/>
                    <a:pt x="1535" y="893"/>
                  </a:cubicBezTo>
                  <a:lnTo>
                    <a:pt x="1602" y="959"/>
                  </a:lnTo>
                  <a:cubicBezTo>
                    <a:pt x="1602" y="1026"/>
                    <a:pt x="1669" y="1059"/>
                    <a:pt x="1669" y="1093"/>
                  </a:cubicBezTo>
                  <a:cubicBezTo>
                    <a:pt x="1702" y="1193"/>
                    <a:pt x="1702" y="1260"/>
                    <a:pt x="1669" y="1360"/>
                  </a:cubicBezTo>
                  <a:cubicBezTo>
                    <a:pt x="1602" y="1426"/>
                    <a:pt x="1535" y="1526"/>
                    <a:pt x="1402" y="1560"/>
                  </a:cubicBezTo>
                  <a:cubicBezTo>
                    <a:pt x="1335" y="1576"/>
                    <a:pt x="1285" y="1585"/>
                    <a:pt x="1239" y="1585"/>
                  </a:cubicBezTo>
                  <a:cubicBezTo>
                    <a:pt x="1193" y="1585"/>
                    <a:pt x="1151" y="1576"/>
                    <a:pt x="1101" y="1560"/>
                  </a:cubicBezTo>
                  <a:cubicBezTo>
                    <a:pt x="1035" y="1526"/>
                    <a:pt x="1001" y="1460"/>
                    <a:pt x="935" y="1393"/>
                  </a:cubicBezTo>
                  <a:cubicBezTo>
                    <a:pt x="868" y="1193"/>
                    <a:pt x="935" y="993"/>
                    <a:pt x="1202" y="926"/>
                  </a:cubicBezTo>
                  <a:cubicBezTo>
                    <a:pt x="1235" y="893"/>
                    <a:pt x="1335" y="859"/>
                    <a:pt x="1368" y="859"/>
                  </a:cubicBezTo>
                  <a:close/>
                  <a:moveTo>
                    <a:pt x="1410" y="0"/>
                  </a:moveTo>
                  <a:cubicBezTo>
                    <a:pt x="1227" y="0"/>
                    <a:pt x="1035" y="42"/>
                    <a:pt x="835" y="125"/>
                  </a:cubicBezTo>
                  <a:cubicBezTo>
                    <a:pt x="501" y="259"/>
                    <a:pt x="234" y="459"/>
                    <a:pt x="101" y="793"/>
                  </a:cubicBezTo>
                  <a:cubicBezTo>
                    <a:pt x="1" y="1126"/>
                    <a:pt x="1" y="1426"/>
                    <a:pt x="101" y="1760"/>
                  </a:cubicBezTo>
                  <a:cubicBezTo>
                    <a:pt x="234" y="2027"/>
                    <a:pt x="434" y="2227"/>
                    <a:pt x="735" y="2294"/>
                  </a:cubicBezTo>
                  <a:cubicBezTo>
                    <a:pt x="901" y="2360"/>
                    <a:pt x="1060" y="2394"/>
                    <a:pt x="1218" y="2394"/>
                  </a:cubicBezTo>
                  <a:cubicBezTo>
                    <a:pt x="1377" y="2394"/>
                    <a:pt x="1535" y="2360"/>
                    <a:pt x="1702" y="2294"/>
                  </a:cubicBezTo>
                  <a:cubicBezTo>
                    <a:pt x="1835" y="2227"/>
                    <a:pt x="1935" y="2194"/>
                    <a:pt x="2035" y="2060"/>
                  </a:cubicBezTo>
                  <a:lnTo>
                    <a:pt x="2035" y="2127"/>
                  </a:lnTo>
                  <a:cubicBezTo>
                    <a:pt x="2035" y="2194"/>
                    <a:pt x="2002" y="2260"/>
                    <a:pt x="2002" y="2360"/>
                  </a:cubicBezTo>
                  <a:cubicBezTo>
                    <a:pt x="2002" y="2427"/>
                    <a:pt x="1935" y="2527"/>
                    <a:pt x="1902" y="2594"/>
                  </a:cubicBezTo>
                  <a:cubicBezTo>
                    <a:pt x="1869" y="2661"/>
                    <a:pt x="1835" y="2794"/>
                    <a:pt x="1702" y="2894"/>
                  </a:cubicBezTo>
                  <a:cubicBezTo>
                    <a:pt x="1602" y="2994"/>
                    <a:pt x="1502" y="3094"/>
                    <a:pt x="1335" y="3128"/>
                  </a:cubicBezTo>
                  <a:cubicBezTo>
                    <a:pt x="1268" y="3128"/>
                    <a:pt x="1235" y="3161"/>
                    <a:pt x="1202" y="3161"/>
                  </a:cubicBezTo>
                  <a:cubicBezTo>
                    <a:pt x="1202" y="3228"/>
                    <a:pt x="1168" y="3228"/>
                    <a:pt x="1101" y="3261"/>
                  </a:cubicBezTo>
                  <a:cubicBezTo>
                    <a:pt x="1068" y="3294"/>
                    <a:pt x="1035" y="3328"/>
                    <a:pt x="1035" y="3394"/>
                  </a:cubicBezTo>
                  <a:lnTo>
                    <a:pt x="1035" y="3561"/>
                  </a:lnTo>
                  <a:cubicBezTo>
                    <a:pt x="1035" y="3595"/>
                    <a:pt x="1035" y="3695"/>
                    <a:pt x="1068" y="3761"/>
                  </a:cubicBezTo>
                  <a:cubicBezTo>
                    <a:pt x="1101" y="3828"/>
                    <a:pt x="1168" y="3928"/>
                    <a:pt x="1202" y="3962"/>
                  </a:cubicBezTo>
                  <a:cubicBezTo>
                    <a:pt x="1235" y="3995"/>
                    <a:pt x="1268" y="4062"/>
                    <a:pt x="1335" y="4062"/>
                  </a:cubicBezTo>
                  <a:lnTo>
                    <a:pt x="1435" y="4062"/>
                  </a:lnTo>
                  <a:cubicBezTo>
                    <a:pt x="1502" y="4062"/>
                    <a:pt x="1535" y="4062"/>
                    <a:pt x="1602" y="3995"/>
                  </a:cubicBezTo>
                  <a:lnTo>
                    <a:pt x="1669" y="3995"/>
                  </a:lnTo>
                  <a:cubicBezTo>
                    <a:pt x="2236" y="3761"/>
                    <a:pt x="2669" y="3328"/>
                    <a:pt x="2836" y="2794"/>
                  </a:cubicBezTo>
                  <a:cubicBezTo>
                    <a:pt x="3003" y="2260"/>
                    <a:pt x="2936" y="1660"/>
                    <a:pt x="2703" y="1059"/>
                  </a:cubicBezTo>
                  <a:cubicBezTo>
                    <a:pt x="2536" y="626"/>
                    <a:pt x="2269" y="292"/>
                    <a:pt x="1935" y="125"/>
                  </a:cubicBezTo>
                  <a:cubicBezTo>
                    <a:pt x="1769" y="42"/>
                    <a:pt x="1593" y="0"/>
                    <a:pt x="1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5"/>
            <p:cNvSpPr/>
            <p:nvPr/>
          </p:nvSpPr>
          <p:spPr>
            <a:xfrm rot="1230863">
              <a:off x="7173105" y="4178316"/>
              <a:ext cx="83641" cy="110658"/>
            </a:xfrm>
            <a:custGeom>
              <a:rect b="b" l="l" r="r" t="t"/>
              <a:pathLst>
                <a:path extrusionOk="0" h="3928" w="2969">
                  <a:moveTo>
                    <a:pt x="1747" y="2343"/>
                  </a:moveTo>
                  <a:cubicBezTo>
                    <a:pt x="1793" y="2343"/>
                    <a:pt x="1835" y="2352"/>
                    <a:pt x="1868" y="2368"/>
                  </a:cubicBezTo>
                  <a:cubicBezTo>
                    <a:pt x="1968" y="2435"/>
                    <a:pt x="2001" y="2469"/>
                    <a:pt x="2068" y="2535"/>
                  </a:cubicBezTo>
                  <a:cubicBezTo>
                    <a:pt x="2135" y="2769"/>
                    <a:pt x="2068" y="2936"/>
                    <a:pt x="1801" y="3002"/>
                  </a:cubicBezTo>
                  <a:cubicBezTo>
                    <a:pt x="1735" y="3036"/>
                    <a:pt x="1635" y="3036"/>
                    <a:pt x="1601" y="3069"/>
                  </a:cubicBezTo>
                  <a:cubicBezTo>
                    <a:pt x="1534" y="3069"/>
                    <a:pt x="1501" y="3069"/>
                    <a:pt x="1468" y="3036"/>
                  </a:cubicBezTo>
                  <a:lnTo>
                    <a:pt x="1401" y="2969"/>
                  </a:lnTo>
                  <a:cubicBezTo>
                    <a:pt x="1401" y="2902"/>
                    <a:pt x="1334" y="2869"/>
                    <a:pt x="1334" y="2835"/>
                  </a:cubicBezTo>
                  <a:cubicBezTo>
                    <a:pt x="1301" y="2769"/>
                    <a:pt x="1301" y="2669"/>
                    <a:pt x="1334" y="2602"/>
                  </a:cubicBezTo>
                  <a:cubicBezTo>
                    <a:pt x="1401" y="2502"/>
                    <a:pt x="1468" y="2435"/>
                    <a:pt x="1601" y="2368"/>
                  </a:cubicBezTo>
                  <a:cubicBezTo>
                    <a:pt x="1651" y="2352"/>
                    <a:pt x="1701" y="2343"/>
                    <a:pt x="1747" y="2343"/>
                  </a:cubicBezTo>
                  <a:close/>
                  <a:moveTo>
                    <a:pt x="1501" y="0"/>
                  </a:moveTo>
                  <a:cubicBezTo>
                    <a:pt x="1468" y="0"/>
                    <a:pt x="1434" y="0"/>
                    <a:pt x="1334" y="33"/>
                  </a:cubicBezTo>
                  <a:cubicBezTo>
                    <a:pt x="767" y="267"/>
                    <a:pt x="334" y="667"/>
                    <a:pt x="167" y="1201"/>
                  </a:cubicBezTo>
                  <a:cubicBezTo>
                    <a:pt x="0" y="1768"/>
                    <a:pt x="67" y="2302"/>
                    <a:pt x="300" y="2936"/>
                  </a:cubicBezTo>
                  <a:cubicBezTo>
                    <a:pt x="500" y="3336"/>
                    <a:pt x="734" y="3636"/>
                    <a:pt x="1067" y="3803"/>
                  </a:cubicBezTo>
                  <a:cubicBezTo>
                    <a:pt x="1201" y="3886"/>
                    <a:pt x="1368" y="3928"/>
                    <a:pt x="1551" y="3928"/>
                  </a:cubicBezTo>
                  <a:cubicBezTo>
                    <a:pt x="1735" y="3928"/>
                    <a:pt x="1935" y="3886"/>
                    <a:pt x="2135" y="3803"/>
                  </a:cubicBezTo>
                  <a:cubicBezTo>
                    <a:pt x="2468" y="3669"/>
                    <a:pt x="2702" y="3436"/>
                    <a:pt x="2835" y="3136"/>
                  </a:cubicBezTo>
                  <a:cubicBezTo>
                    <a:pt x="2969" y="2802"/>
                    <a:pt x="2969" y="2502"/>
                    <a:pt x="2835" y="2168"/>
                  </a:cubicBezTo>
                  <a:cubicBezTo>
                    <a:pt x="2729" y="1982"/>
                    <a:pt x="2580" y="1796"/>
                    <a:pt x="2389" y="1796"/>
                  </a:cubicBezTo>
                  <a:cubicBezTo>
                    <a:pt x="2340" y="1796"/>
                    <a:pt x="2289" y="1808"/>
                    <a:pt x="2235" y="1835"/>
                  </a:cubicBezTo>
                  <a:cubicBezTo>
                    <a:pt x="2085" y="1768"/>
                    <a:pt x="1935" y="1735"/>
                    <a:pt x="1780" y="1735"/>
                  </a:cubicBezTo>
                  <a:cubicBezTo>
                    <a:pt x="1626" y="1735"/>
                    <a:pt x="1468" y="1768"/>
                    <a:pt x="1301" y="1835"/>
                  </a:cubicBezTo>
                  <a:cubicBezTo>
                    <a:pt x="1168" y="1868"/>
                    <a:pt x="1067" y="1968"/>
                    <a:pt x="967" y="2035"/>
                  </a:cubicBezTo>
                  <a:lnTo>
                    <a:pt x="967" y="1968"/>
                  </a:lnTo>
                  <a:cubicBezTo>
                    <a:pt x="967" y="1901"/>
                    <a:pt x="1001" y="1835"/>
                    <a:pt x="1001" y="1735"/>
                  </a:cubicBezTo>
                  <a:cubicBezTo>
                    <a:pt x="1001" y="1668"/>
                    <a:pt x="1067" y="1568"/>
                    <a:pt x="1101" y="1501"/>
                  </a:cubicBezTo>
                  <a:cubicBezTo>
                    <a:pt x="1134" y="1401"/>
                    <a:pt x="1234" y="1301"/>
                    <a:pt x="1301" y="1201"/>
                  </a:cubicBezTo>
                  <a:cubicBezTo>
                    <a:pt x="1401" y="1101"/>
                    <a:pt x="1501" y="1001"/>
                    <a:pt x="1668" y="967"/>
                  </a:cubicBezTo>
                  <a:cubicBezTo>
                    <a:pt x="1735" y="967"/>
                    <a:pt x="1768" y="934"/>
                    <a:pt x="1801" y="934"/>
                  </a:cubicBezTo>
                  <a:cubicBezTo>
                    <a:pt x="1801" y="867"/>
                    <a:pt x="1835" y="867"/>
                    <a:pt x="1901" y="834"/>
                  </a:cubicBezTo>
                  <a:cubicBezTo>
                    <a:pt x="1935" y="801"/>
                    <a:pt x="1968" y="767"/>
                    <a:pt x="1968" y="701"/>
                  </a:cubicBezTo>
                  <a:lnTo>
                    <a:pt x="1968" y="534"/>
                  </a:lnTo>
                  <a:cubicBezTo>
                    <a:pt x="1968" y="500"/>
                    <a:pt x="1968" y="400"/>
                    <a:pt x="1935" y="334"/>
                  </a:cubicBezTo>
                  <a:cubicBezTo>
                    <a:pt x="1901" y="200"/>
                    <a:pt x="1835" y="134"/>
                    <a:pt x="1801" y="100"/>
                  </a:cubicBezTo>
                  <a:cubicBezTo>
                    <a:pt x="1735" y="33"/>
                    <a:pt x="1668" y="0"/>
                    <a:pt x="16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5"/>
            <p:cNvSpPr/>
            <p:nvPr/>
          </p:nvSpPr>
          <p:spPr>
            <a:xfrm rot="4824988">
              <a:off x="7241806" y="3716366"/>
              <a:ext cx="105161" cy="171052"/>
            </a:xfrm>
            <a:custGeom>
              <a:rect b="b" l="l" r="r" t="t"/>
              <a:pathLst>
                <a:path extrusionOk="0" h="6072" w="3733">
                  <a:moveTo>
                    <a:pt x="868" y="1"/>
                  </a:moveTo>
                  <a:lnTo>
                    <a:pt x="868" y="1"/>
                  </a:lnTo>
                  <a:cubicBezTo>
                    <a:pt x="868" y="1"/>
                    <a:pt x="868" y="1"/>
                    <a:pt x="868" y="1"/>
                  </a:cubicBezTo>
                  <a:lnTo>
                    <a:pt x="868" y="1"/>
                  </a:lnTo>
                  <a:cubicBezTo>
                    <a:pt x="868" y="1"/>
                    <a:pt x="868" y="1"/>
                    <a:pt x="868" y="1"/>
                  </a:cubicBezTo>
                  <a:close/>
                  <a:moveTo>
                    <a:pt x="868" y="1"/>
                  </a:moveTo>
                  <a:cubicBezTo>
                    <a:pt x="1" y="4371"/>
                    <a:pt x="3370" y="6072"/>
                    <a:pt x="3370" y="6072"/>
                  </a:cubicBezTo>
                  <a:cubicBezTo>
                    <a:pt x="3733" y="2010"/>
                    <a:pt x="893" y="41"/>
                    <a:pt x="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5"/>
            <p:cNvSpPr/>
            <p:nvPr/>
          </p:nvSpPr>
          <p:spPr>
            <a:xfrm rot="-637910">
              <a:off x="6928200" y="3826871"/>
              <a:ext cx="292303" cy="66484"/>
            </a:xfrm>
            <a:custGeom>
              <a:rect b="b" l="l" r="r" t="t"/>
              <a:pathLst>
                <a:path extrusionOk="0" h="2360" w="10376">
                  <a:moveTo>
                    <a:pt x="3696" y="0"/>
                  </a:moveTo>
                  <a:cubicBezTo>
                    <a:pt x="1422" y="0"/>
                    <a:pt x="1" y="637"/>
                    <a:pt x="1" y="637"/>
                  </a:cubicBezTo>
                  <a:cubicBezTo>
                    <a:pt x="2553" y="1988"/>
                    <a:pt x="4902" y="2360"/>
                    <a:pt x="6717" y="2360"/>
                  </a:cubicBezTo>
                  <a:cubicBezTo>
                    <a:pt x="8936" y="2360"/>
                    <a:pt x="10357" y="1805"/>
                    <a:pt x="10375" y="1805"/>
                  </a:cubicBezTo>
                  <a:cubicBezTo>
                    <a:pt x="7804" y="395"/>
                    <a:pt x="5486" y="0"/>
                    <a:pt x="36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5"/>
            <p:cNvSpPr/>
            <p:nvPr/>
          </p:nvSpPr>
          <p:spPr>
            <a:xfrm rot="1230863">
              <a:off x="7188556" y="3824986"/>
              <a:ext cx="59217" cy="54512"/>
            </a:xfrm>
            <a:custGeom>
              <a:rect b="b" l="l" r="r" t="t"/>
              <a:pathLst>
                <a:path extrusionOk="0" h="1935" w="2102">
                  <a:moveTo>
                    <a:pt x="1044" y="0"/>
                  </a:moveTo>
                  <a:cubicBezTo>
                    <a:pt x="594" y="0"/>
                    <a:pt x="160" y="368"/>
                    <a:pt x="100" y="816"/>
                  </a:cubicBezTo>
                  <a:cubicBezTo>
                    <a:pt x="0" y="1317"/>
                    <a:pt x="334" y="1850"/>
                    <a:pt x="867" y="1917"/>
                  </a:cubicBezTo>
                  <a:cubicBezTo>
                    <a:pt x="927" y="1929"/>
                    <a:pt x="988" y="1935"/>
                    <a:pt x="1048" y="1935"/>
                  </a:cubicBezTo>
                  <a:cubicBezTo>
                    <a:pt x="1496" y="1935"/>
                    <a:pt x="1943" y="1620"/>
                    <a:pt x="2001" y="1150"/>
                  </a:cubicBezTo>
                  <a:cubicBezTo>
                    <a:pt x="2102" y="583"/>
                    <a:pt x="1768" y="49"/>
                    <a:pt x="1201" y="16"/>
                  </a:cubicBezTo>
                  <a:cubicBezTo>
                    <a:pt x="1149" y="5"/>
                    <a:pt x="1096" y="0"/>
                    <a:pt x="10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5" name="Google Shape;1315;p45"/>
          <p:cNvSpPr txBox="1"/>
          <p:nvPr>
            <p:ph idx="4" type="subTitle"/>
          </p:nvPr>
        </p:nvSpPr>
        <p:spPr>
          <a:xfrm>
            <a:off x="720000" y="3503850"/>
            <a:ext cx="5245200" cy="89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accent2"/>
                </a:solidFill>
              </a:rPr>
              <a:t>The long hand will be at 9</a:t>
            </a:r>
            <a:r>
              <a:rPr lang="en"/>
              <a:t>, while on the digital clock the last two digits will be 45. This means that there are 15 minutes left until the end of the hour. (2:45 - a quarter to three.)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9" name="Shape 1319"/>
        <p:cNvGrpSpPr/>
        <p:nvPr/>
      </p:nvGrpSpPr>
      <p:grpSpPr>
        <a:xfrm>
          <a:off x="0" y="0"/>
          <a:ext cx="0" cy="0"/>
          <a:chOff x="0" y="0"/>
          <a:chExt cx="0" cy="0"/>
        </a:xfrm>
      </p:grpSpPr>
      <p:sp>
        <p:nvSpPr>
          <p:cNvPr id="1320" name="Google Shape;1320;p46"/>
          <p:cNvSpPr txBox="1"/>
          <p:nvPr>
            <p:ph type="title"/>
          </p:nvPr>
        </p:nvSpPr>
        <p:spPr>
          <a:xfrm>
            <a:off x="4244275" y="576075"/>
            <a:ext cx="4186500" cy="1204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Thanks!</a:t>
            </a:r>
            <a:endParaRPr/>
          </a:p>
        </p:txBody>
      </p:sp>
      <p:sp>
        <p:nvSpPr>
          <p:cNvPr id="1321" name="Google Shape;1321;p46"/>
          <p:cNvSpPr txBox="1"/>
          <p:nvPr>
            <p:ph idx="1" type="subTitle"/>
          </p:nvPr>
        </p:nvSpPr>
        <p:spPr>
          <a:xfrm>
            <a:off x="5712175" y="1545675"/>
            <a:ext cx="2718600" cy="1251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b="1" lang="en"/>
              <a:t>Do you have any questions?</a:t>
            </a:r>
            <a:endParaRPr b="1"/>
          </a:p>
          <a:p>
            <a:pPr indent="0" lvl="0" marL="0" rtl="0" algn="r">
              <a:lnSpc>
                <a:spcPct val="100000"/>
              </a:lnSpc>
              <a:spcBef>
                <a:spcPts val="1000"/>
              </a:spcBef>
              <a:spcAft>
                <a:spcPts val="0"/>
              </a:spcAft>
              <a:buClr>
                <a:schemeClr val="dk1"/>
              </a:buClr>
              <a:buSzPts val="1100"/>
              <a:buFont typeface="Arial"/>
              <a:buNone/>
            </a:pPr>
            <a:r>
              <a:rPr lang="en"/>
              <a:t>youremail@freepik.com</a:t>
            </a:r>
            <a:endParaRPr/>
          </a:p>
          <a:p>
            <a:pPr indent="0" lvl="0" marL="0" rtl="0" algn="r">
              <a:lnSpc>
                <a:spcPct val="100000"/>
              </a:lnSpc>
              <a:spcBef>
                <a:spcPts val="0"/>
              </a:spcBef>
              <a:spcAft>
                <a:spcPts val="0"/>
              </a:spcAft>
              <a:buClr>
                <a:schemeClr val="dk1"/>
              </a:buClr>
              <a:buSzPts val="1100"/>
              <a:buFont typeface="Arial"/>
              <a:buNone/>
            </a:pPr>
            <a:r>
              <a:rPr lang="en"/>
              <a:t>+34 654 321 432</a:t>
            </a:r>
            <a:endParaRPr/>
          </a:p>
          <a:p>
            <a:pPr indent="0" lvl="0" marL="0" rtl="0" algn="r">
              <a:lnSpc>
                <a:spcPct val="100000"/>
              </a:lnSpc>
              <a:spcBef>
                <a:spcPts val="0"/>
              </a:spcBef>
              <a:spcAft>
                <a:spcPts val="0"/>
              </a:spcAft>
              <a:buClr>
                <a:schemeClr val="dk1"/>
              </a:buClr>
              <a:buSzPts val="1100"/>
              <a:buFont typeface="Arial"/>
              <a:buNone/>
            </a:pPr>
            <a:r>
              <a:rPr lang="en"/>
              <a:t>yourwebsite.com</a:t>
            </a:r>
            <a:endParaRPr/>
          </a:p>
        </p:txBody>
      </p:sp>
      <p:sp>
        <p:nvSpPr>
          <p:cNvPr id="1322" name="Google Shape;1322;p46"/>
          <p:cNvSpPr txBox="1"/>
          <p:nvPr/>
        </p:nvSpPr>
        <p:spPr>
          <a:xfrm>
            <a:off x="4215775" y="4076525"/>
            <a:ext cx="4215000" cy="260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Didact Gothic"/>
                <a:ea typeface="Didact Gothic"/>
                <a:cs typeface="Didact Gothic"/>
                <a:sym typeface="Didact Gothic"/>
              </a:rPr>
              <a:t>Please keep this slide for attribution</a:t>
            </a:r>
            <a:endParaRPr sz="1200">
              <a:solidFill>
                <a:schemeClr val="dk1"/>
              </a:solidFill>
              <a:latin typeface="Didact Gothic"/>
              <a:ea typeface="Didact Gothic"/>
              <a:cs typeface="Didact Gothic"/>
              <a:sym typeface="Didact Gothic"/>
            </a:endParaRPr>
          </a:p>
        </p:txBody>
      </p:sp>
      <p:grpSp>
        <p:nvGrpSpPr>
          <p:cNvPr id="1323" name="Google Shape;1323;p46"/>
          <p:cNvGrpSpPr/>
          <p:nvPr/>
        </p:nvGrpSpPr>
        <p:grpSpPr>
          <a:xfrm>
            <a:off x="6344761" y="2930625"/>
            <a:ext cx="387681" cy="387661"/>
            <a:chOff x="266768" y="1721375"/>
            <a:chExt cx="397907" cy="397887"/>
          </a:xfrm>
        </p:grpSpPr>
        <p:sp>
          <p:nvSpPr>
            <p:cNvPr id="1324" name="Google Shape;1324;p46"/>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1DFD3"/>
                </a:solidFill>
              </a:endParaRPr>
            </a:p>
          </p:txBody>
        </p:sp>
        <p:sp>
          <p:nvSpPr>
            <p:cNvPr id="1325" name="Google Shape;1325;p46"/>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1DFD3"/>
                </a:solidFill>
              </a:endParaRPr>
            </a:p>
          </p:txBody>
        </p:sp>
      </p:grpSp>
      <p:grpSp>
        <p:nvGrpSpPr>
          <p:cNvPr id="1326" name="Google Shape;1326;p46"/>
          <p:cNvGrpSpPr/>
          <p:nvPr/>
        </p:nvGrpSpPr>
        <p:grpSpPr>
          <a:xfrm>
            <a:off x="7403457" y="2930387"/>
            <a:ext cx="387661" cy="387661"/>
            <a:chOff x="1379798" y="1723250"/>
            <a:chExt cx="397887" cy="397887"/>
          </a:xfrm>
        </p:grpSpPr>
        <p:sp>
          <p:nvSpPr>
            <p:cNvPr id="1327" name="Google Shape;1327;p46"/>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1DFD3"/>
                </a:solidFill>
              </a:endParaRPr>
            </a:p>
          </p:txBody>
        </p:sp>
        <p:sp>
          <p:nvSpPr>
            <p:cNvPr id="1328" name="Google Shape;1328;p46"/>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1DFD3"/>
                </a:solidFill>
              </a:endParaRPr>
            </a:p>
          </p:txBody>
        </p:sp>
        <p:sp>
          <p:nvSpPr>
            <p:cNvPr id="1329" name="Google Shape;1329;p46"/>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1DFD3"/>
                </a:solidFill>
              </a:endParaRPr>
            </a:p>
          </p:txBody>
        </p:sp>
        <p:sp>
          <p:nvSpPr>
            <p:cNvPr id="1330" name="Google Shape;1330;p46"/>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1DFD3"/>
                </a:solidFill>
              </a:endParaRPr>
            </a:p>
          </p:txBody>
        </p:sp>
      </p:grpSp>
      <p:grpSp>
        <p:nvGrpSpPr>
          <p:cNvPr id="1331" name="Google Shape;1331;p46"/>
          <p:cNvGrpSpPr/>
          <p:nvPr/>
        </p:nvGrpSpPr>
        <p:grpSpPr>
          <a:xfrm>
            <a:off x="6872417" y="2930387"/>
            <a:ext cx="387641" cy="387661"/>
            <a:chOff x="864491" y="1723250"/>
            <a:chExt cx="397866" cy="397887"/>
          </a:xfrm>
        </p:grpSpPr>
        <p:sp>
          <p:nvSpPr>
            <p:cNvPr id="1332" name="Google Shape;1332;p4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1DFD3"/>
                </a:solidFill>
              </a:endParaRPr>
            </a:p>
          </p:txBody>
        </p:sp>
        <p:sp>
          <p:nvSpPr>
            <p:cNvPr id="1333" name="Google Shape;1333;p4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1DFD3"/>
                </a:solidFill>
              </a:endParaRPr>
            </a:p>
          </p:txBody>
        </p:sp>
        <p:sp>
          <p:nvSpPr>
            <p:cNvPr id="1334" name="Google Shape;1334;p46"/>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1DFD3"/>
                </a:solidFill>
              </a:endParaRPr>
            </a:p>
          </p:txBody>
        </p:sp>
      </p:grpSp>
      <p:grpSp>
        <p:nvGrpSpPr>
          <p:cNvPr id="1335" name="Google Shape;1335;p46"/>
          <p:cNvGrpSpPr/>
          <p:nvPr/>
        </p:nvGrpSpPr>
        <p:grpSpPr>
          <a:xfrm>
            <a:off x="7934520" y="2929735"/>
            <a:ext cx="388966" cy="388966"/>
            <a:chOff x="1190625" y="238125"/>
            <a:chExt cx="5235075" cy="5235075"/>
          </a:xfrm>
        </p:grpSpPr>
        <p:sp>
          <p:nvSpPr>
            <p:cNvPr id="1336" name="Google Shape;1336;p46"/>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1DFD3"/>
                </a:solidFill>
              </a:endParaRPr>
            </a:p>
          </p:txBody>
        </p:sp>
        <p:sp>
          <p:nvSpPr>
            <p:cNvPr id="1337" name="Google Shape;1337;p46"/>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1DFD3"/>
                </a:solidFill>
              </a:endParaRPr>
            </a:p>
          </p:txBody>
        </p:sp>
      </p:grpSp>
      <p:sp>
        <p:nvSpPr>
          <p:cNvPr id="1338" name="Google Shape;1338;p46"/>
          <p:cNvSpPr/>
          <p:nvPr/>
        </p:nvSpPr>
        <p:spPr>
          <a:xfrm rot="1212313">
            <a:off x="1140228" y="1134384"/>
            <a:ext cx="2387347" cy="423058"/>
          </a:xfrm>
          <a:custGeom>
            <a:rect b="b" l="l" r="r" t="t"/>
            <a:pathLst>
              <a:path extrusionOk="0" h="5085" w="28695">
                <a:moveTo>
                  <a:pt x="4644" y="560"/>
                </a:moveTo>
                <a:cubicBezTo>
                  <a:pt x="4668" y="560"/>
                  <a:pt x="4692" y="572"/>
                  <a:pt x="4716" y="584"/>
                </a:cubicBezTo>
                <a:cubicBezTo>
                  <a:pt x="4775" y="620"/>
                  <a:pt x="4823" y="643"/>
                  <a:pt x="4882" y="691"/>
                </a:cubicBezTo>
                <a:cubicBezTo>
                  <a:pt x="4954" y="751"/>
                  <a:pt x="5013" y="822"/>
                  <a:pt x="5073" y="894"/>
                </a:cubicBezTo>
                <a:cubicBezTo>
                  <a:pt x="5097" y="941"/>
                  <a:pt x="5132" y="989"/>
                  <a:pt x="5144" y="1024"/>
                </a:cubicBezTo>
                <a:cubicBezTo>
                  <a:pt x="5156" y="1072"/>
                  <a:pt x="5180" y="1132"/>
                  <a:pt x="5180" y="1191"/>
                </a:cubicBezTo>
                <a:cubicBezTo>
                  <a:pt x="5180" y="1286"/>
                  <a:pt x="5180" y="1370"/>
                  <a:pt x="5168" y="1465"/>
                </a:cubicBezTo>
                <a:cubicBezTo>
                  <a:pt x="5132" y="1584"/>
                  <a:pt x="5097" y="1691"/>
                  <a:pt x="5061" y="1810"/>
                </a:cubicBezTo>
                <a:cubicBezTo>
                  <a:pt x="4990" y="1965"/>
                  <a:pt x="4882" y="2120"/>
                  <a:pt x="4775" y="2263"/>
                </a:cubicBezTo>
                <a:cubicBezTo>
                  <a:pt x="4644" y="2429"/>
                  <a:pt x="4478" y="2560"/>
                  <a:pt x="4299" y="2703"/>
                </a:cubicBezTo>
                <a:cubicBezTo>
                  <a:pt x="4239" y="2727"/>
                  <a:pt x="4180" y="2775"/>
                  <a:pt x="4120" y="2799"/>
                </a:cubicBezTo>
                <a:cubicBezTo>
                  <a:pt x="4061" y="2679"/>
                  <a:pt x="4001" y="2584"/>
                  <a:pt x="3954" y="2453"/>
                </a:cubicBezTo>
                <a:cubicBezTo>
                  <a:pt x="3906" y="2310"/>
                  <a:pt x="3882" y="2156"/>
                  <a:pt x="3870" y="2013"/>
                </a:cubicBezTo>
                <a:cubicBezTo>
                  <a:pt x="3858" y="1810"/>
                  <a:pt x="3870" y="1596"/>
                  <a:pt x="3882" y="1394"/>
                </a:cubicBezTo>
                <a:cubicBezTo>
                  <a:pt x="3906" y="1263"/>
                  <a:pt x="3942" y="1144"/>
                  <a:pt x="3989" y="1048"/>
                </a:cubicBezTo>
                <a:cubicBezTo>
                  <a:pt x="4025" y="953"/>
                  <a:pt x="4073" y="882"/>
                  <a:pt x="4132" y="810"/>
                </a:cubicBezTo>
                <a:cubicBezTo>
                  <a:pt x="4180" y="751"/>
                  <a:pt x="4239" y="703"/>
                  <a:pt x="4299" y="655"/>
                </a:cubicBezTo>
                <a:cubicBezTo>
                  <a:pt x="4347" y="632"/>
                  <a:pt x="4382" y="608"/>
                  <a:pt x="4418" y="596"/>
                </a:cubicBezTo>
                <a:cubicBezTo>
                  <a:pt x="4466" y="584"/>
                  <a:pt x="4489" y="584"/>
                  <a:pt x="4537" y="572"/>
                </a:cubicBezTo>
                <a:cubicBezTo>
                  <a:pt x="4585" y="560"/>
                  <a:pt x="4609" y="560"/>
                  <a:pt x="4644" y="560"/>
                </a:cubicBezTo>
                <a:close/>
                <a:moveTo>
                  <a:pt x="14811" y="891"/>
                </a:moveTo>
                <a:cubicBezTo>
                  <a:pt x="14839" y="891"/>
                  <a:pt x="14866" y="894"/>
                  <a:pt x="14896" y="894"/>
                </a:cubicBezTo>
                <a:cubicBezTo>
                  <a:pt x="14955" y="917"/>
                  <a:pt x="15015" y="929"/>
                  <a:pt x="15074" y="953"/>
                </a:cubicBezTo>
                <a:cubicBezTo>
                  <a:pt x="15122" y="977"/>
                  <a:pt x="15146" y="1001"/>
                  <a:pt x="15193" y="1036"/>
                </a:cubicBezTo>
                <a:cubicBezTo>
                  <a:pt x="15229" y="1060"/>
                  <a:pt x="15253" y="1096"/>
                  <a:pt x="15288" y="1132"/>
                </a:cubicBezTo>
                <a:cubicBezTo>
                  <a:pt x="15312" y="1179"/>
                  <a:pt x="15348" y="1227"/>
                  <a:pt x="15360" y="1286"/>
                </a:cubicBezTo>
                <a:cubicBezTo>
                  <a:pt x="15372" y="1358"/>
                  <a:pt x="15384" y="1417"/>
                  <a:pt x="15407" y="1489"/>
                </a:cubicBezTo>
                <a:cubicBezTo>
                  <a:pt x="15407" y="1584"/>
                  <a:pt x="15407" y="1667"/>
                  <a:pt x="15384" y="1775"/>
                </a:cubicBezTo>
                <a:cubicBezTo>
                  <a:pt x="15348" y="1965"/>
                  <a:pt x="15288" y="2156"/>
                  <a:pt x="15193" y="2382"/>
                </a:cubicBezTo>
                <a:cubicBezTo>
                  <a:pt x="15110" y="2584"/>
                  <a:pt x="15003" y="2751"/>
                  <a:pt x="14872" y="2929"/>
                </a:cubicBezTo>
                <a:lnTo>
                  <a:pt x="14824" y="2906"/>
                </a:lnTo>
                <a:cubicBezTo>
                  <a:pt x="14669" y="2775"/>
                  <a:pt x="14538" y="2632"/>
                  <a:pt x="14419" y="2489"/>
                </a:cubicBezTo>
                <a:cubicBezTo>
                  <a:pt x="14336" y="2370"/>
                  <a:pt x="14276" y="2239"/>
                  <a:pt x="14217" y="2096"/>
                </a:cubicBezTo>
                <a:cubicBezTo>
                  <a:pt x="14169" y="1977"/>
                  <a:pt x="14145" y="1882"/>
                  <a:pt x="14134" y="1763"/>
                </a:cubicBezTo>
                <a:cubicBezTo>
                  <a:pt x="14134" y="1667"/>
                  <a:pt x="14134" y="1596"/>
                  <a:pt x="14145" y="1525"/>
                </a:cubicBezTo>
                <a:cubicBezTo>
                  <a:pt x="14169" y="1441"/>
                  <a:pt x="14181" y="1382"/>
                  <a:pt x="14217" y="1322"/>
                </a:cubicBezTo>
                <a:cubicBezTo>
                  <a:pt x="14241" y="1251"/>
                  <a:pt x="14288" y="1191"/>
                  <a:pt x="14324" y="1132"/>
                </a:cubicBezTo>
                <a:lnTo>
                  <a:pt x="14467" y="1001"/>
                </a:lnTo>
                <a:cubicBezTo>
                  <a:pt x="14491" y="989"/>
                  <a:pt x="14538" y="953"/>
                  <a:pt x="14574" y="941"/>
                </a:cubicBezTo>
                <a:cubicBezTo>
                  <a:pt x="14610" y="929"/>
                  <a:pt x="14657" y="929"/>
                  <a:pt x="14705" y="905"/>
                </a:cubicBezTo>
                <a:lnTo>
                  <a:pt x="14717" y="905"/>
                </a:lnTo>
                <a:cubicBezTo>
                  <a:pt x="14753" y="894"/>
                  <a:pt x="14782" y="891"/>
                  <a:pt x="14811" y="891"/>
                </a:cubicBezTo>
                <a:close/>
                <a:moveTo>
                  <a:pt x="19670" y="536"/>
                </a:moveTo>
                <a:cubicBezTo>
                  <a:pt x="19706" y="560"/>
                  <a:pt x="19729" y="560"/>
                  <a:pt x="19765" y="560"/>
                </a:cubicBezTo>
                <a:cubicBezTo>
                  <a:pt x="19837" y="572"/>
                  <a:pt x="19896" y="596"/>
                  <a:pt x="19968" y="620"/>
                </a:cubicBezTo>
                <a:cubicBezTo>
                  <a:pt x="20075" y="667"/>
                  <a:pt x="20194" y="739"/>
                  <a:pt x="20301" y="810"/>
                </a:cubicBezTo>
                <a:cubicBezTo>
                  <a:pt x="20349" y="858"/>
                  <a:pt x="20384" y="894"/>
                  <a:pt x="20420" y="941"/>
                </a:cubicBezTo>
                <a:cubicBezTo>
                  <a:pt x="20444" y="989"/>
                  <a:pt x="20480" y="1036"/>
                  <a:pt x="20491" y="1096"/>
                </a:cubicBezTo>
                <a:lnTo>
                  <a:pt x="20539" y="1263"/>
                </a:lnTo>
                <a:cubicBezTo>
                  <a:pt x="20539" y="1346"/>
                  <a:pt x="20539" y="1405"/>
                  <a:pt x="20527" y="1477"/>
                </a:cubicBezTo>
                <a:cubicBezTo>
                  <a:pt x="20468" y="1763"/>
                  <a:pt x="20360" y="2013"/>
                  <a:pt x="20253" y="2263"/>
                </a:cubicBezTo>
                <a:cubicBezTo>
                  <a:pt x="20206" y="2370"/>
                  <a:pt x="20170" y="2453"/>
                  <a:pt x="20122" y="2537"/>
                </a:cubicBezTo>
                <a:cubicBezTo>
                  <a:pt x="20075" y="2608"/>
                  <a:pt x="20027" y="2679"/>
                  <a:pt x="19968" y="2739"/>
                </a:cubicBezTo>
                <a:cubicBezTo>
                  <a:pt x="19896" y="2834"/>
                  <a:pt x="19813" y="2929"/>
                  <a:pt x="19706" y="3013"/>
                </a:cubicBezTo>
                <a:cubicBezTo>
                  <a:pt x="19551" y="3108"/>
                  <a:pt x="19408" y="3203"/>
                  <a:pt x="19229" y="3275"/>
                </a:cubicBezTo>
                <a:cubicBezTo>
                  <a:pt x="19194" y="3251"/>
                  <a:pt x="19182" y="3215"/>
                  <a:pt x="19158" y="3191"/>
                </a:cubicBezTo>
                <a:cubicBezTo>
                  <a:pt x="19122" y="3144"/>
                  <a:pt x="19098" y="3084"/>
                  <a:pt x="19063" y="3037"/>
                </a:cubicBezTo>
                <a:cubicBezTo>
                  <a:pt x="19039" y="2977"/>
                  <a:pt x="19003" y="2906"/>
                  <a:pt x="18979" y="2846"/>
                </a:cubicBezTo>
                <a:cubicBezTo>
                  <a:pt x="18944" y="2751"/>
                  <a:pt x="18920" y="2668"/>
                  <a:pt x="18896" y="2608"/>
                </a:cubicBezTo>
                <a:cubicBezTo>
                  <a:pt x="18884" y="2537"/>
                  <a:pt x="18872" y="2453"/>
                  <a:pt x="18860" y="2358"/>
                </a:cubicBezTo>
                <a:lnTo>
                  <a:pt x="18860" y="2025"/>
                </a:lnTo>
                <a:cubicBezTo>
                  <a:pt x="18860" y="1917"/>
                  <a:pt x="18872" y="1834"/>
                  <a:pt x="18884" y="1739"/>
                </a:cubicBezTo>
                <a:cubicBezTo>
                  <a:pt x="18932" y="1489"/>
                  <a:pt x="18991" y="1239"/>
                  <a:pt x="19075" y="1001"/>
                </a:cubicBezTo>
                <a:cubicBezTo>
                  <a:pt x="19122" y="894"/>
                  <a:pt x="19182" y="798"/>
                  <a:pt x="19253" y="703"/>
                </a:cubicBezTo>
                <a:lnTo>
                  <a:pt x="19337" y="632"/>
                </a:lnTo>
                <a:lnTo>
                  <a:pt x="19420" y="584"/>
                </a:lnTo>
                <a:cubicBezTo>
                  <a:pt x="19479" y="572"/>
                  <a:pt x="19551" y="548"/>
                  <a:pt x="19634" y="536"/>
                </a:cubicBezTo>
                <a:close/>
                <a:moveTo>
                  <a:pt x="9335" y="1251"/>
                </a:moveTo>
                <a:cubicBezTo>
                  <a:pt x="9347" y="1251"/>
                  <a:pt x="9359" y="1251"/>
                  <a:pt x="9359" y="1275"/>
                </a:cubicBezTo>
                <a:cubicBezTo>
                  <a:pt x="9395" y="1286"/>
                  <a:pt x="9419" y="1298"/>
                  <a:pt x="9431" y="1334"/>
                </a:cubicBezTo>
                <a:cubicBezTo>
                  <a:pt x="9490" y="1394"/>
                  <a:pt x="9550" y="1453"/>
                  <a:pt x="9609" y="1525"/>
                </a:cubicBezTo>
                <a:cubicBezTo>
                  <a:pt x="9657" y="1584"/>
                  <a:pt x="9692" y="1656"/>
                  <a:pt x="9716" y="1727"/>
                </a:cubicBezTo>
                <a:cubicBezTo>
                  <a:pt x="9752" y="1822"/>
                  <a:pt x="9764" y="1906"/>
                  <a:pt x="9776" y="2013"/>
                </a:cubicBezTo>
                <a:cubicBezTo>
                  <a:pt x="9776" y="2132"/>
                  <a:pt x="9776" y="2263"/>
                  <a:pt x="9764" y="2406"/>
                </a:cubicBezTo>
                <a:cubicBezTo>
                  <a:pt x="9728" y="2548"/>
                  <a:pt x="9692" y="2715"/>
                  <a:pt x="9609" y="2858"/>
                </a:cubicBezTo>
                <a:cubicBezTo>
                  <a:pt x="9526" y="3060"/>
                  <a:pt x="9395" y="3263"/>
                  <a:pt x="9240" y="3453"/>
                </a:cubicBezTo>
                <a:cubicBezTo>
                  <a:pt x="9133" y="3370"/>
                  <a:pt x="9050" y="3263"/>
                  <a:pt x="8954" y="3144"/>
                </a:cubicBezTo>
                <a:cubicBezTo>
                  <a:pt x="8883" y="3025"/>
                  <a:pt x="8823" y="2918"/>
                  <a:pt x="8776" y="2787"/>
                </a:cubicBezTo>
                <a:cubicBezTo>
                  <a:pt x="8752" y="2679"/>
                  <a:pt x="8716" y="2560"/>
                  <a:pt x="8704" y="2465"/>
                </a:cubicBezTo>
                <a:cubicBezTo>
                  <a:pt x="8704" y="2346"/>
                  <a:pt x="8704" y="2227"/>
                  <a:pt x="8716" y="2084"/>
                </a:cubicBezTo>
                <a:cubicBezTo>
                  <a:pt x="8752" y="1953"/>
                  <a:pt x="8776" y="1834"/>
                  <a:pt x="8823" y="1715"/>
                </a:cubicBezTo>
                <a:cubicBezTo>
                  <a:pt x="8871" y="1632"/>
                  <a:pt x="8919" y="1548"/>
                  <a:pt x="8978" y="1477"/>
                </a:cubicBezTo>
                <a:lnTo>
                  <a:pt x="9109" y="1346"/>
                </a:lnTo>
                <a:cubicBezTo>
                  <a:pt x="9133" y="1334"/>
                  <a:pt x="9181" y="1298"/>
                  <a:pt x="9216" y="1286"/>
                </a:cubicBezTo>
                <a:cubicBezTo>
                  <a:pt x="9240" y="1286"/>
                  <a:pt x="9252" y="1275"/>
                  <a:pt x="9288" y="1275"/>
                </a:cubicBezTo>
                <a:cubicBezTo>
                  <a:pt x="9311" y="1251"/>
                  <a:pt x="9335" y="1251"/>
                  <a:pt x="9335" y="1251"/>
                </a:cubicBezTo>
                <a:close/>
                <a:moveTo>
                  <a:pt x="23825" y="989"/>
                </a:moveTo>
                <a:cubicBezTo>
                  <a:pt x="23885" y="1013"/>
                  <a:pt x="23932" y="1013"/>
                  <a:pt x="23980" y="1036"/>
                </a:cubicBezTo>
                <a:cubicBezTo>
                  <a:pt x="24040" y="1048"/>
                  <a:pt x="24075" y="1060"/>
                  <a:pt x="24123" y="1072"/>
                </a:cubicBezTo>
                <a:cubicBezTo>
                  <a:pt x="24159" y="1096"/>
                  <a:pt x="24182" y="1108"/>
                  <a:pt x="24218" y="1132"/>
                </a:cubicBezTo>
                <a:cubicBezTo>
                  <a:pt x="24278" y="1179"/>
                  <a:pt x="24313" y="1239"/>
                  <a:pt x="24361" y="1298"/>
                </a:cubicBezTo>
                <a:lnTo>
                  <a:pt x="24409" y="1394"/>
                </a:lnTo>
                <a:cubicBezTo>
                  <a:pt x="24421" y="1429"/>
                  <a:pt x="24432" y="1489"/>
                  <a:pt x="24432" y="1536"/>
                </a:cubicBezTo>
                <a:cubicBezTo>
                  <a:pt x="24444" y="1715"/>
                  <a:pt x="24421" y="1906"/>
                  <a:pt x="24397" y="2060"/>
                </a:cubicBezTo>
                <a:lnTo>
                  <a:pt x="24373" y="2108"/>
                </a:lnTo>
                <a:cubicBezTo>
                  <a:pt x="24361" y="2203"/>
                  <a:pt x="24337" y="2310"/>
                  <a:pt x="24301" y="2418"/>
                </a:cubicBezTo>
                <a:cubicBezTo>
                  <a:pt x="24278" y="2525"/>
                  <a:pt x="24230" y="2620"/>
                  <a:pt x="24182" y="2739"/>
                </a:cubicBezTo>
                <a:cubicBezTo>
                  <a:pt x="24159" y="2822"/>
                  <a:pt x="24111" y="2906"/>
                  <a:pt x="24051" y="2977"/>
                </a:cubicBezTo>
                <a:cubicBezTo>
                  <a:pt x="24004" y="3060"/>
                  <a:pt x="23944" y="3120"/>
                  <a:pt x="23885" y="3203"/>
                </a:cubicBezTo>
                <a:cubicBezTo>
                  <a:pt x="23766" y="3334"/>
                  <a:pt x="23635" y="3489"/>
                  <a:pt x="23468" y="3620"/>
                </a:cubicBezTo>
                <a:cubicBezTo>
                  <a:pt x="23444" y="3608"/>
                  <a:pt x="23408" y="3572"/>
                  <a:pt x="23385" y="3549"/>
                </a:cubicBezTo>
                <a:cubicBezTo>
                  <a:pt x="23278" y="3453"/>
                  <a:pt x="23206" y="3370"/>
                  <a:pt x="23123" y="3263"/>
                </a:cubicBezTo>
                <a:cubicBezTo>
                  <a:pt x="23051" y="3156"/>
                  <a:pt x="23004" y="3060"/>
                  <a:pt x="22944" y="2918"/>
                </a:cubicBezTo>
                <a:cubicBezTo>
                  <a:pt x="22908" y="2799"/>
                  <a:pt x="22873" y="2668"/>
                  <a:pt x="22861" y="2537"/>
                </a:cubicBezTo>
                <a:cubicBezTo>
                  <a:pt x="22849" y="2406"/>
                  <a:pt x="22861" y="2251"/>
                  <a:pt x="22873" y="2120"/>
                </a:cubicBezTo>
                <a:cubicBezTo>
                  <a:pt x="22908" y="1965"/>
                  <a:pt x="22944" y="1822"/>
                  <a:pt x="23004" y="1667"/>
                </a:cubicBezTo>
                <a:cubicBezTo>
                  <a:pt x="23063" y="1536"/>
                  <a:pt x="23147" y="1417"/>
                  <a:pt x="23230" y="1298"/>
                </a:cubicBezTo>
                <a:cubicBezTo>
                  <a:pt x="23289" y="1227"/>
                  <a:pt x="23349" y="1167"/>
                  <a:pt x="23420" y="1120"/>
                </a:cubicBezTo>
                <a:lnTo>
                  <a:pt x="23599" y="1036"/>
                </a:lnTo>
                <a:cubicBezTo>
                  <a:pt x="23659" y="1013"/>
                  <a:pt x="23742" y="1001"/>
                  <a:pt x="23801" y="989"/>
                </a:cubicBezTo>
                <a:close/>
                <a:moveTo>
                  <a:pt x="4466" y="1"/>
                </a:moveTo>
                <a:cubicBezTo>
                  <a:pt x="4406" y="1"/>
                  <a:pt x="4358" y="12"/>
                  <a:pt x="4299" y="12"/>
                </a:cubicBezTo>
                <a:cubicBezTo>
                  <a:pt x="4239" y="36"/>
                  <a:pt x="4192" y="48"/>
                  <a:pt x="4144" y="60"/>
                </a:cubicBezTo>
                <a:cubicBezTo>
                  <a:pt x="4061" y="96"/>
                  <a:pt x="3989" y="132"/>
                  <a:pt x="3882" y="215"/>
                </a:cubicBezTo>
                <a:cubicBezTo>
                  <a:pt x="3811" y="274"/>
                  <a:pt x="3727" y="334"/>
                  <a:pt x="3668" y="405"/>
                </a:cubicBezTo>
                <a:cubicBezTo>
                  <a:pt x="3585" y="513"/>
                  <a:pt x="3525" y="596"/>
                  <a:pt x="3466" y="691"/>
                </a:cubicBezTo>
                <a:cubicBezTo>
                  <a:pt x="3346" y="894"/>
                  <a:pt x="3275" y="1108"/>
                  <a:pt x="3239" y="1346"/>
                </a:cubicBezTo>
                <a:cubicBezTo>
                  <a:pt x="3192" y="1596"/>
                  <a:pt x="3180" y="1822"/>
                  <a:pt x="3192" y="2025"/>
                </a:cubicBezTo>
                <a:lnTo>
                  <a:pt x="3192" y="2037"/>
                </a:lnTo>
                <a:cubicBezTo>
                  <a:pt x="3215" y="2179"/>
                  <a:pt x="3215" y="2310"/>
                  <a:pt x="3239" y="2429"/>
                </a:cubicBezTo>
                <a:cubicBezTo>
                  <a:pt x="3275" y="2548"/>
                  <a:pt x="3299" y="2656"/>
                  <a:pt x="3346" y="2775"/>
                </a:cubicBezTo>
                <a:cubicBezTo>
                  <a:pt x="3394" y="2894"/>
                  <a:pt x="3454" y="3013"/>
                  <a:pt x="3513" y="3132"/>
                </a:cubicBezTo>
                <a:cubicBezTo>
                  <a:pt x="3287" y="3203"/>
                  <a:pt x="3061" y="3251"/>
                  <a:pt x="2858" y="3275"/>
                </a:cubicBezTo>
                <a:lnTo>
                  <a:pt x="2692" y="3275"/>
                </a:lnTo>
                <a:cubicBezTo>
                  <a:pt x="2584" y="3275"/>
                  <a:pt x="2477" y="3275"/>
                  <a:pt x="2382" y="3263"/>
                </a:cubicBezTo>
                <a:cubicBezTo>
                  <a:pt x="2239" y="3227"/>
                  <a:pt x="2108" y="3191"/>
                  <a:pt x="1977" y="3144"/>
                </a:cubicBezTo>
                <a:cubicBezTo>
                  <a:pt x="1787" y="3037"/>
                  <a:pt x="1584" y="2918"/>
                  <a:pt x="1394" y="2775"/>
                </a:cubicBezTo>
                <a:cubicBezTo>
                  <a:pt x="1108" y="2513"/>
                  <a:pt x="894" y="2298"/>
                  <a:pt x="715" y="2060"/>
                </a:cubicBezTo>
                <a:cubicBezTo>
                  <a:pt x="620" y="1906"/>
                  <a:pt x="548" y="1775"/>
                  <a:pt x="489" y="1644"/>
                </a:cubicBezTo>
                <a:cubicBezTo>
                  <a:pt x="453" y="1536"/>
                  <a:pt x="441" y="1465"/>
                  <a:pt x="429" y="1382"/>
                </a:cubicBezTo>
                <a:lnTo>
                  <a:pt x="429" y="1322"/>
                </a:lnTo>
                <a:cubicBezTo>
                  <a:pt x="429" y="1298"/>
                  <a:pt x="429" y="1251"/>
                  <a:pt x="418" y="1227"/>
                </a:cubicBezTo>
                <a:cubicBezTo>
                  <a:pt x="394" y="1167"/>
                  <a:pt x="370" y="1120"/>
                  <a:pt x="322" y="1096"/>
                </a:cubicBezTo>
                <a:cubicBezTo>
                  <a:pt x="298" y="1072"/>
                  <a:pt x="251" y="1060"/>
                  <a:pt x="215" y="1060"/>
                </a:cubicBezTo>
                <a:lnTo>
                  <a:pt x="179" y="1060"/>
                </a:lnTo>
                <a:cubicBezTo>
                  <a:pt x="132" y="1072"/>
                  <a:pt x="84" y="1108"/>
                  <a:pt x="60" y="1155"/>
                </a:cubicBezTo>
                <a:cubicBezTo>
                  <a:pt x="37" y="1179"/>
                  <a:pt x="25" y="1227"/>
                  <a:pt x="25" y="1251"/>
                </a:cubicBezTo>
                <a:cubicBezTo>
                  <a:pt x="25" y="1298"/>
                  <a:pt x="13" y="1334"/>
                  <a:pt x="13" y="1358"/>
                </a:cubicBezTo>
                <a:cubicBezTo>
                  <a:pt x="1" y="1548"/>
                  <a:pt x="25" y="1763"/>
                  <a:pt x="96" y="1989"/>
                </a:cubicBezTo>
                <a:cubicBezTo>
                  <a:pt x="179" y="2179"/>
                  <a:pt x="263" y="2370"/>
                  <a:pt x="370" y="2537"/>
                </a:cubicBezTo>
                <a:cubicBezTo>
                  <a:pt x="620" y="2929"/>
                  <a:pt x="918" y="3251"/>
                  <a:pt x="1227" y="3489"/>
                </a:cubicBezTo>
                <a:cubicBezTo>
                  <a:pt x="1322" y="3561"/>
                  <a:pt x="1406" y="3620"/>
                  <a:pt x="1513" y="3680"/>
                </a:cubicBezTo>
                <a:cubicBezTo>
                  <a:pt x="1620" y="3739"/>
                  <a:pt x="1727" y="3787"/>
                  <a:pt x="1822" y="3822"/>
                </a:cubicBezTo>
                <a:cubicBezTo>
                  <a:pt x="2025" y="3906"/>
                  <a:pt x="2227" y="3965"/>
                  <a:pt x="2453" y="3977"/>
                </a:cubicBezTo>
                <a:cubicBezTo>
                  <a:pt x="2525" y="3977"/>
                  <a:pt x="2596" y="3989"/>
                  <a:pt x="2656" y="3989"/>
                </a:cubicBezTo>
                <a:lnTo>
                  <a:pt x="2823" y="3989"/>
                </a:lnTo>
                <a:cubicBezTo>
                  <a:pt x="2930" y="3977"/>
                  <a:pt x="3037" y="3977"/>
                  <a:pt x="3132" y="3965"/>
                </a:cubicBezTo>
                <a:cubicBezTo>
                  <a:pt x="3346" y="3918"/>
                  <a:pt x="3549" y="3858"/>
                  <a:pt x="3763" y="3787"/>
                </a:cubicBezTo>
                <a:cubicBezTo>
                  <a:pt x="3823" y="3775"/>
                  <a:pt x="3870" y="3739"/>
                  <a:pt x="3930" y="3715"/>
                </a:cubicBezTo>
                <a:cubicBezTo>
                  <a:pt x="3989" y="3775"/>
                  <a:pt x="4025" y="3834"/>
                  <a:pt x="4085" y="3894"/>
                </a:cubicBezTo>
                <a:cubicBezTo>
                  <a:pt x="4239" y="4049"/>
                  <a:pt x="4406" y="4192"/>
                  <a:pt x="4561" y="4311"/>
                </a:cubicBezTo>
                <a:cubicBezTo>
                  <a:pt x="4906" y="4561"/>
                  <a:pt x="5275" y="4763"/>
                  <a:pt x="5668" y="4906"/>
                </a:cubicBezTo>
                <a:cubicBezTo>
                  <a:pt x="5871" y="4977"/>
                  <a:pt x="6109" y="5037"/>
                  <a:pt x="6371" y="5084"/>
                </a:cubicBezTo>
                <a:cubicBezTo>
                  <a:pt x="6438" y="5073"/>
                  <a:pt x="6507" y="5069"/>
                  <a:pt x="6576" y="5069"/>
                </a:cubicBezTo>
                <a:cubicBezTo>
                  <a:pt x="6713" y="5069"/>
                  <a:pt x="6851" y="5084"/>
                  <a:pt x="6978" y="5084"/>
                </a:cubicBezTo>
                <a:cubicBezTo>
                  <a:pt x="7454" y="5084"/>
                  <a:pt x="7907" y="4989"/>
                  <a:pt x="8299" y="4811"/>
                </a:cubicBezTo>
                <a:cubicBezTo>
                  <a:pt x="8514" y="4715"/>
                  <a:pt x="8704" y="4620"/>
                  <a:pt x="8895" y="4465"/>
                </a:cubicBezTo>
                <a:cubicBezTo>
                  <a:pt x="9002" y="4394"/>
                  <a:pt x="9109" y="4299"/>
                  <a:pt x="9192" y="4227"/>
                </a:cubicBezTo>
                <a:lnTo>
                  <a:pt x="9419" y="4358"/>
                </a:lnTo>
                <a:cubicBezTo>
                  <a:pt x="9812" y="4573"/>
                  <a:pt x="10228" y="4739"/>
                  <a:pt x="10657" y="4834"/>
                </a:cubicBezTo>
                <a:cubicBezTo>
                  <a:pt x="11133" y="4954"/>
                  <a:pt x="11562" y="5013"/>
                  <a:pt x="11955" y="5013"/>
                </a:cubicBezTo>
                <a:lnTo>
                  <a:pt x="11978" y="5013"/>
                </a:lnTo>
                <a:cubicBezTo>
                  <a:pt x="12431" y="5013"/>
                  <a:pt x="12860" y="4954"/>
                  <a:pt x="13264" y="4834"/>
                </a:cubicBezTo>
                <a:cubicBezTo>
                  <a:pt x="13538" y="4763"/>
                  <a:pt x="13753" y="4680"/>
                  <a:pt x="13931" y="4584"/>
                </a:cubicBezTo>
                <a:cubicBezTo>
                  <a:pt x="14110" y="4501"/>
                  <a:pt x="14288" y="4382"/>
                  <a:pt x="14467" y="4239"/>
                </a:cubicBezTo>
                <a:cubicBezTo>
                  <a:pt x="14657" y="4096"/>
                  <a:pt x="14824" y="3941"/>
                  <a:pt x="14967" y="3799"/>
                </a:cubicBezTo>
                <a:cubicBezTo>
                  <a:pt x="15003" y="3811"/>
                  <a:pt x="15050" y="3846"/>
                  <a:pt x="15074" y="3858"/>
                </a:cubicBezTo>
                <a:lnTo>
                  <a:pt x="15086" y="3870"/>
                </a:lnTo>
                <a:lnTo>
                  <a:pt x="15134" y="3882"/>
                </a:lnTo>
                <a:lnTo>
                  <a:pt x="15169" y="3906"/>
                </a:lnTo>
                <a:cubicBezTo>
                  <a:pt x="15288" y="3965"/>
                  <a:pt x="15384" y="4025"/>
                  <a:pt x="15503" y="4084"/>
                </a:cubicBezTo>
                <a:lnTo>
                  <a:pt x="15598" y="4120"/>
                </a:lnTo>
                <a:cubicBezTo>
                  <a:pt x="15658" y="4156"/>
                  <a:pt x="15729" y="4180"/>
                  <a:pt x="15788" y="4215"/>
                </a:cubicBezTo>
                <a:lnTo>
                  <a:pt x="15848" y="4227"/>
                </a:lnTo>
                <a:cubicBezTo>
                  <a:pt x="15955" y="4275"/>
                  <a:pt x="16039" y="4311"/>
                  <a:pt x="16146" y="4334"/>
                </a:cubicBezTo>
                <a:cubicBezTo>
                  <a:pt x="16324" y="4382"/>
                  <a:pt x="16503" y="4406"/>
                  <a:pt x="16729" y="4442"/>
                </a:cubicBezTo>
                <a:cubicBezTo>
                  <a:pt x="16931" y="4465"/>
                  <a:pt x="17134" y="4489"/>
                  <a:pt x="17312" y="4489"/>
                </a:cubicBezTo>
                <a:cubicBezTo>
                  <a:pt x="17408" y="4489"/>
                  <a:pt x="17515" y="4489"/>
                  <a:pt x="17622" y="4465"/>
                </a:cubicBezTo>
                <a:cubicBezTo>
                  <a:pt x="17789" y="4453"/>
                  <a:pt x="17944" y="4442"/>
                  <a:pt x="18086" y="4406"/>
                </a:cubicBezTo>
                <a:cubicBezTo>
                  <a:pt x="18182" y="4394"/>
                  <a:pt x="18301" y="4370"/>
                  <a:pt x="18455" y="4322"/>
                </a:cubicBezTo>
                <a:cubicBezTo>
                  <a:pt x="18682" y="4263"/>
                  <a:pt x="18872" y="4192"/>
                  <a:pt x="19051" y="4108"/>
                </a:cubicBezTo>
                <a:cubicBezTo>
                  <a:pt x="19075" y="4144"/>
                  <a:pt x="19110" y="4168"/>
                  <a:pt x="19134" y="4192"/>
                </a:cubicBezTo>
                <a:lnTo>
                  <a:pt x="19170" y="4215"/>
                </a:lnTo>
                <a:cubicBezTo>
                  <a:pt x="19229" y="4263"/>
                  <a:pt x="19289" y="4322"/>
                  <a:pt x="19348" y="4346"/>
                </a:cubicBezTo>
                <a:cubicBezTo>
                  <a:pt x="19468" y="4442"/>
                  <a:pt x="19598" y="4513"/>
                  <a:pt x="19753" y="4573"/>
                </a:cubicBezTo>
                <a:cubicBezTo>
                  <a:pt x="19908" y="4644"/>
                  <a:pt x="20063" y="4703"/>
                  <a:pt x="20206" y="4751"/>
                </a:cubicBezTo>
                <a:cubicBezTo>
                  <a:pt x="20515" y="4858"/>
                  <a:pt x="20849" y="4918"/>
                  <a:pt x="21146" y="4942"/>
                </a:cubicBezTo>
                <a:lnTo>
                  <a:pt x="21158" y="4942"/>
                </a:lnTo>
                <a:cubicBezTo>
                  <a:pt x="21277" y="4965"/>
                  <a:pt x="21432" y="4977"/>
                  <a:pt x="21563" y="4977"/>
                </a:cubicBezTo>
                <a:lnTo>
                  <a:pt x="21801" y="4977"/>
                </a:lnTo>
                <a:cubicBezTo>
                  <a:pt x="21873" y="4977"/>
                  <a:pt x="21968" y="4954"/>
                  <a:pt x="22039" y="4954"/>
                </a:cubicBezTo>
                <a:lnTo>
                  <a:pt x="22063" y="4954"/>
                </a:lnTo>
                <a:cubicBezTo>
                  <a:pt x="22361" y="4930"/>
                  <a:pt x="22682" y="4834"/>
                  <a:pt x="22944" y="4703"/>
                </a:cubicBezTo>
                <a:cubicBezTo>
                  <a:pt x="23111" y="4620"/>
                  <a:pt x="23278" y="4525"/>
                  <a:pt x="23420" y="4418"/>
                </a:cubicBezTo>
                <a:cubicBezTo>
                  <a:pt x="23789" y="4632"/>
                  <a:pt x="24206" y="4763"/>
                  <a:pt x="24682" y="4811"/>
                </a:cubicBezTo>
                <a:cubicBezTo>
                  <a:pt x="24849" y="4823"/>
                  <a:pt x="25004" y="4834"/>
                  <a:pt x="25135" y="4834"/>
                </a:cubicBezTo>
                <a:cubicBezTo>
                  <a:pt x="25206" y="4834"/>
                  <a:pt x="25302" y="4834"/>
                  <a:pt x="25373" y="4823"/>
                </a:cubicBezTo>
                <a:cubicBezTo>
                  <a:pt x="25575" y="4811"/>
                  <a:pt x="25814" y="4775"/>
                  <a:pt x="26040" y="4715"/>
                </a:cubicBezTo>
                <a:cubicBezTo>
                  <a:pt x="26290" y="4668"/>
                  <a:pt x="26504" y="4573"/>
                  <a:pt x="26683" y="4477"/>
                </a:cubicBezTo>
                <a:cubicBezTo>
                  <a:pt x="26873" y="4394"/>
                  <a:pt x="27052" y="4275"/>
                  <a:pt x="27230" y="4144"/>
                </a:cubicBezTo>
                <a:cubicBezTo>
                  <a:pt x="27409" y="4001"/>
                  <a:pt x="27564" y="3858"/>
                  <a:pt x="27707" y="3703"/>
                </a:cubicBezTo>
                <a:cubicBezTo>
                  <a:pt x="27778" y="3620"/>
                  <a:pt x="27873" y="3513"/>
                  <a:pt x="27957" y="3394"/>
                </a:cubicBezTo>
                <a:cubicBezTo>
                  <a:pt x="28052" y="3275"/>
                  <a:pt x="28135" y="3144"/>
                  <a:pt x="28219" y="3037"/>
                </a:cubicBezTo>
                <a:cubicBezTo>
                  <a:pt x="28350" y="2834"/>
                  <a:pt x="28516" y="2572"/>
                  <a:pt x="28647" y="2310"/>
                </a:cubicBezTo>
                <a:cubicBezTo>
                  <a:pt x="28683" y="2251"/>
                  <a:pt x="28695" y="2191"/>
                  <a:pt x="28683" y="2132"/>
                </a:cubicBezTo>
                <a:cubicBezTo>
                  <a:pt x="28659" y="2072"/>
                  <a:pt x="28612" y="2013"/>
                  <a:pt x="28576" y="1989"/>
                </a:cubicBezTo>
                <a:cubicBezTo>
                  <a:pt x="28528" y="1953"/>
                  <a:pt x="28504" y="1953"/>
                  <a:pt x="28433" y="1953"/>
                </a:cubicBezTo>
                <a:cubicBezTo>
                  <a:pt x="28350" y="1953"/>
                  <a:pt x="28278" y="2001"/>
                  <a:pt x="28231" y="2072"/>
                </a:cubicBezTo>
                <a:cubicBezTo>
                  <a:pt x="28195" y="2132"/>
                  <a:pt x="28159" y="2191"/>
                  <a:pt x="28123" y="2227"/>
                </a:cubicBezTo>
                <a:cubicBezTo>
                  <a:pt x="27957" y="2418"/>
                  <a:pt x="27802" y="2584"/>
                  <a:pt x="27647" y="2739"/>
                </a:cubicBezTo>
                <a:lnTo>
                  <a:pt x="27385" y="3013"/>
                </a:lnTo>
                <a:cubicBezTo>
                  <a:pt x="27183" y="3203"/>
                  <a:pt x="26992" y="3370"/>
                  <a:pt x="26802" y="3513"/>
                </a:cubicBezTo>
                <a:cubicBezTo>
                  <a:pt x="26587" y="3644"/>
                  <a:pt x="26373" y="3775"/>
                  <a:pt x="26147" y="3858"/>
                </a:cubicBezTo>
                <a:cubicBezTo>
                  <a:pt x="25897" y="3953"/>
                  <a:pt x="25623" y="3989"/>
                  <a:pt x="25361" y="4025"/>
                </a:cubicBezTo>
                <a:cubicBezTo>
                  <a:pt x="25254" y="4037"/>
                  <a:pt x="25135" y="4037"/>
                  <a:pt x="25028" y="4037"/>
                </a:cubicBezTo>
                <a:cubicBezTo>
                  <a:pt x="24825" y="4037"/>
                  <a:pt x="24611" y="4025"/>
                  <a:pt x="24421" y="3989"/>
                </a:cubicBezTo>
                <a:cubicBezTo>
                  <a:pt x="24290" y="3965"/>
                  <a:pt x="24147" y="3930"/>
                  <a:pt x="24028" y="3906"/>
                </a:cubicBezTo>
                <a:cubicBezTo>
                  <a:pt x="24135" y="3787"/>
                  <a:pt x="24254" y="3668"/>
                  <a:pt x="24349" y="3537"/>
                </a:cubicBezTo>
                <a:lnTo>
                  <a:pt x="24480" y="3358"/>
                </a:lnTo>
                <a:lnTo>
                  <a:pt x="24504" y="3310"/>
                </a:lnTo>
                <a:cubicBezTo>
                  <a:pt x="24540" y="3263"/>
                  <a:pt x="24563" y="3239"/>
                  <a:pt x="24587" y="3191"/>
                </a:cubicBezTo>
                <a:cubicBezTo>
                  <a:pt x="24659" y="3060"/>
                  <a:pt x="24730" y="2906"/>
                  <a:pt x="24802" y="2727"/>
                </a:cubicBezTo>
                <a:cubicBezTo>
                  <a:pt x="24909" y="2477"/>
                  <a:pt x="24968" y="2179"/>
                  <a:pt x="25004" y="1834"/>
                </a:cubicBezTo>
                <a:cubicBezTo>
                  <a:pt x="25004" y="1763"/>
                  <a:pt x="25016" y="1691"/>
                  <a:pt x="25016" y="1608"/>
                </a:cubicBezTo>
                <a:cubicBezTo>
                  <a:pt x="25016" y="1489"/>
                  <a:pt x="25004" y="1370"/>
                  <a:pt x="24968" y="1251"/>
                </a:cubicBezTo>
                <a:cubicBezTo>
                  <a:pt x="24956" y="1179"/>
                  <a:pt x="24921" y="1072"/>
                  <a:pt x="24861" y="1001"/>
                </a:cubicBezTo>
                <a:cubicBezTo>
                  <a:pt x="24825" y="941"/>
                  <a:pt x="24790" y="882"/>
                  <a:pt x="24742" y="834"/>
                </a:cubicBezTo>
                <a:cubicBezTo>
                  <a:pt x="24706" y="774"/>
                  <a:pt x="24659" y="751"/>
                  <a:pt x="24611" y="703"/>
                </a:cubicBezTo>
                <a:cubicBezTo>
                  <a:pt x="24540" y="643"/>
                  <a:pt x="24468" y="584"/>
                  <a:pt x="24373" y="560"/>
                </a:cubicBezTo>
                <a:cubicBezTo>
                  <a:pt x="24301" y="524"/>
                  <a:pt x="24230" y="501"/>
                  <a:pt x="24147" y="477"/>
                </a:cubicBezTo>
                <a:lnTo>
                  <a:pt x="24123" y="477"/>
                </a:lnTo>
                <a:cubicBezTo>
                  <a:pt x="24028" y="465"/>
                  <a:pt x="23956" y="453"/>
                  <a:pt x="23873" y="453"/>
                </a:cubicBezTo>
                <a:lnTo>
                  <a:pt x="23825" y="453"/>
                </a:lnTo>
                <a:cubicBezTo>
                  <a:pt x="23706" y="465"/>
                  <a:pt x="23599" y="465"/>
                  <a:pt x="23492" y="513"/>
                </a:cubicBezTo>
                <a:lnTo>
                  <a:pt x="23480" y="513"/>
                </a:lnTo>
                <a:cubicBezTo>
                  <a:pt x="23397" y="536"/>
                  <a:pt x="23301" y="572"/>
                  <a:pt x="23230" y="632"/>
                </a:cubicBezTo>
                <a:cubicBezTo>
                  <a:pt x="23158" y="679"/>
                  <a:pt x="23063" y="739"/>
                  <a:pt x="22992" y="810"/>
                </a:cubicBezTo>
                <a:cubicBezTo>
                  <a:pt x="22920" y="882"/>
                  <a:pt x="22837" y="953"/>
                  <a:pt x="22766" y="1048"/>
                </a:cubicBezTo>
                <a:cubicBezTo>
                  <a:pt x="22516" y="1370"/>
                  <a:pt x="22337" y="1775"/>
                  <a:pt x="22289" y="2191"/>
                </a:cubicBezTo>
                <a:cubicBezTo>
                  <a:pt x="22277" y="2346"/>
                  <a:pt x="22265" y="2465"/>
                  <a:pt x="22277" y="2584"/>
                </a:cubicBezTo>
                <a:cubicBezTo>
                  <a:pt x="22277" y="2679"/>
                  <a:pt x="22289" y="2799"/>
                  <a:pt x="22325" y="2918"/>
                </a:cubicBezTo>
                <a:cubicBezTo>
                  <a:pt x="22361" y="3144"/>
                  <a:pt x="22444" y="3334"/>
                  <a:pt x="22516" y="3501"/>
                </a:cubicBezTo>
                <a:cubicBezTo>
                  <a:pt x="22575" y="3608"/>
                  <a:pt x="22635" y="3715"/>
                  <a:pt x="22706" y="3811"/>
                </a:cubicBezTo>
                <a:cubicBezTo>
                  <a:pt x="22754" y="3894"/>
                  <a:pt x="22825" y="3965"/>
                  <a:pt x="22897" y="4037"/>
                </a:cubicBezTo>
                <a:lnTo>
                  <a:pt x="22920" y="4049"/>
                </a:lnTo>
                <a:lnTo>
                  <a:pt x="22897" y="4072"/>
                </a:lnTo>
                <a:cubicBezTo>
                  <a:pt x="22813" y="4108"/>
                  <a:pt x="22718" y="4156"/>
                  <a:pt x="22623" y="4203"/>
                </a:cubicBezTo>
                <a:cubicBezTo>
                  <a:pt x="22504" y="4251"/>
                  <a:pt x="22385" y="4263"/>
                  <a:pt x="22265" y="4275"/>
                </a:cubicBezTo>
                <a:lnTo>
                  <a:pt x="22087" y="4275"/>
                </a:lnTo>
                <a:cubicBezTo>
                  <a:pt x="21932" y="4275"/>
                  <a:pt x="21765" y="4263"/>
                  <a:pt x="21587" y="4251"/>
                </a:cubicBezTo>
                <a:lnTo>
                  <a:pt x="21515" y="4227"/>
                </a:lnTo>
                <a:cubicBezTo>
                  <a:pt x="21289" y="4203"/>
                  <a:pt x="21099" y="4192"/>
                  <a:pt x="20896" y="4156"/>
                </a:cubicBezTo>
                <a:lnTo>
                  <a:pt x="20837" y="4156"/>
                </a:lnTo>
                <a:cubicBezTo>
                  <a:pt x="20694" y="4132"/>
                  <a:pt x="20551" y="4108"/>
                  <a:pt x="20420" y="4072"/>
                </a:cubicBezTo>
                <a:cubicBezTo>
                  <a:pt x="20265" y="4025"/>
                  <a:pt x="20134" y="3977"/>
                  <a:pt x="19979" y="3930"/>
                </a:cubicBezTo>
                <a:cubicBezTo>
                  <a:pt x="19908" y="3894"/>
                  <a:pt x="19837" y="3858"/>
                  <a:pt x="19777" y="3811"/>
                </a:cubicBezTo>
                <a:lnTo>
                  <a:pt x="19765" y="3799"/>
                </a:lnTo>
                <a:lnTo>
                  <a:pt x="19729" y="3787"/>
                </a:lnTo>
                <a:lnTo>
                  <a:pt x="19765" y="3775"/>
                </a:lnTo>
                <a:cubicBezTo>
                  <a:pt x="19908" y="3680"/>
                  <a:pt x="20063" y="3572"/>
                  <a:pt x="20182" y="3453"/>
                </a:cubicBezTo>
                <a:cubicBezTo>
                  <a:pt x="20253" y="3382"/>
                  <a:pt x="20325" y="3287"/>
                  <a:pt x="20396" y="3191"/>
                </a:cubicBezTo>
                <a:lnTo>
                  <a:pt x="20420" y="3156"/>
                </a:lnTo>
                <a:cubicBezTo>
                  <a:pt x="20456" y="3108"/>
                  <a:pt x="20491" y="3049"/>
                  <a:pt x="20515" y="3013"/>
                </a:cubicBezTo>
                <a:cubicBezTo>
                  <a:pt x="20599" y="2882"/>
                  <a:pt x="20670" y="2739"/>
                  <a:pt x="20730" y="2608"/>
                </a:cubicBezTo>
                <a:cubicBezTo>
                  <a:pt x="20861" y="2322"/>
                  <a:pt x="20956" y="2025"/>
                  <a:pt x="21027" y="1727"/>
                </a:cubicBezTo>
                <a:cubicBezTo>
                  <a:pt x="21075" y="1536"/>
                  <a:pt x="21075" y="1346"/>
                  <a:pt x="21039" y="1167"/>
                </a:cubicBezTo>
                <a:cubicBezTo>
                  <a:pt x="21015" y="989"/>
                  <a:pt x="20932" y="822"/>
                  <a:pt x="20837" y="691"/>
                </a:cubicBezTo>
                <a:cubicBezTo>
                  <a:pt x="20730" y="560"/>
                  <a:pt x="20575" y="417"/>
                  <a:pt x="20432" y="346"/>
                </a:cubicBezTo>
                <a:cubicBezTo>
                  <a:pt x="20337" y="298"/>
                  <a:pt x="20253" y="251"/>
                  <a:pt x="20158" y="227"/>
                </a:cubicBezTo>
                <a:cubicBezTo>
                  <a:pt x="20027" y="167"/>
                  <a:pt x="19884" y="132"/>
                  <a:pt x="19729" y="132"/>
                </a:cubicBezTo>
                <a:cubicBezTo>
                  <a:pt x="19682" y="132"/>
                  <a:pt x="19646" y="132"/>
                  <a:pt x="19610" y="155"/>
                </a:cubicBezTo>
                <a:cubicBezTo>
                  <a:pt x="19408" y="179"/>
                  <a:pt x="19241" y="239"/>
                  <a:pt x="19087" y="334"/>
                </a:cubicBezTo>
                <a:cubicBezTo>
                  <a:pt x="18967" y="405"/>
                  <a:pt x="18884" y="524"/>
                  <a:pt x="18789" y="643"/>
                </a:cubicBezTo>
                <a:cubicBezTo>
                  <a:pt x="18753" y="703"/>
                  <a:pt x="18694" y="774"/>
                  <a:pt x="18646" y="870"/>
                </a:cubicBezTo>
                <a:cubicBezTo>
                  <a:pt x="18610" y="929"/>
                  <a:pt x="18586" y="1001"/>
                  <a:pt x="18551" y="1048"/>
                </a:cubicBezTo>
                <a:cubicBezTo>
                  <a:pt x="18491" y="1179"/>
                  <a:pt x="18432" y="1322"/>
                  <a:pt x="18408" y="1465"/>
                </a:cubicBezTo>
                <a:cubicBezTo>
                  <a:pt x="18360" y="1608"/>
                  <a:pt x="18313" y="1775"/>
                  <a:pt x="18301" y="1941"/>
                </a:cubicBezTo>
                <a:cubicBezTo>
                  <a:pt x="18289" y="2084"/>
                  <a:pt x="18277" y="2239"/>
                  <a:pt x="18277" y="2406"/>
                </a:cubicBezTo>
                <a:cubicBezTo>
                  <a:pt x="18277" y="2548"/>
                  <a:pt x="18289" y="2703"/>
                  <a:pt x="18336" y="2894"/>
                </a:cubicBezTo>
                <a:cubicBezTo>
                  <a:pt x="18360" y="3037"/>
                  <a:pt x="18408" y="3203"/>
                  <a:pt x="18467" y="3334"/>
                </a:cubicBezTo>
                <a:cubicBezTo>
                  <a:pt x="18515" y="3453"/>
                  <a:pt x="18551" y="3549"/>
                  <a:pt x="18610" y="3620"/>
                </a:cubicBezTo>
                <a:lnTo>
                  <a:pt x="18575" y="3620"/>
                </a:lnTo>
                <a:lnTo>
                  <a:pt x="18122" y="3751"/>
                </a:lnTo>
                <a:cubicBezTo>
                  <a:pt x="18039" y="3775"/>
                  <a:pt x="17955" y="3787"/>
                  <a:pt x="17872" y="3799"/>
                </a:cubicBezTo>
                <a:cubicBezTo>
                  <a:pt x="17813" y="3811"/>
                  <a:pt x="17753" y="3811"/>
                  <a:pt x="17705" y="3811"/>
                </a:cubicBezTo>
                <a:cubicBezTo>
                  <a:pt x="17598" y="3811"/>
                  <a:pt x="17515" y="3834"/>
                  <a:pt x="17408" y="3834"/>
                </a:cubicBezTo>
                <a:cubicBezTo>
                  <a:pt x="17122" y="3834"/>
                  <a:pt x="16848" y="3811"/>
                  <a:pt x="16562" y="3775"/>
                </a:cubicBezTo>
                <a:cubicBezTo>
                  <a:pt x="16515" y="3751"/>
                  <a:pt x="16467" y="3751"/>
                  <a:pt x="16408" y="3739"/>
                </a:cubicBezTo>
                <a:cubicBezTo>
                  <a:pt x="16312" y="3715"/>
                  <a:pt x="16205" y="3680"/>
                  <a:pt x="16098" y="3632"/>
                </a:cubicBezTo>
                <a:cubicBezTo>
                  <a:pt x="15991" y="3608"/>
                  <a:pt x="15908" y="3561"/>
                  <a:pt x="15812" y="3513"/>
                </a:cubicBezTo>
                <a:cubicBezTo>
                  <a:pt x="15681" y="3453"/>
                  <a:pt x="15550" y="3382"/>
                  <a:pt x="15419" y="3322"/>
                </a:cubicBezTo>
                <a:cubicBezTo>
                  <a:pt x="15538" y="3144"/>
                  <a:pt x="15634" y="2953"/>
                  <a:pt x="15729" y="2739"/>
                </a:cubicBezTo>
                <a:cubicBezTo>
                  <a:pt x="15812" y="2537"/>
                  <a:pt x="15872" y="2358"/>
                  <a:pt x="15919" y="2179"/>
                </a:cubicBezTo>
                <a:cubicBezTo>
                  <a:pt x="15955" y="2025"/>
                  <a:pt x="15979" y="1929"/>
                  <a:pt x="15979" y="1822"/>
                </a:cubicBezTo>
                <a:cubicBezTo>
                  <a:pt x="15991" y="1715"/>
                  <a:pt x="15991" y="1608"/>
                  <a:pt x="15979" y="1489"/>
                </a:cubicBezTo>
                <a:cubicBezTo>
                  <a:pt x="15979" y="1417"/>
                  <a:pt x="15967" y="1310"/>
                  <a:pt x="15931" y="1227"/>
                </a:cubicBezTo>
                <a:lnTo>
                  <a:pt x="15931" y="1215"/>
                </a:lnTo>
                <a:cubicBezTo>
                  <a:pt x="15908" y="1120"/>
                  <a:pt x="15872" y="1013"/>
                  <a:pt x="15812" y="929"/>
                </a:cubicBezTo>
                <a:cubicBezTo>
                  <a:pt x="15741" y="810"/>
                  <a:pt x="15669" y="715"/>
                  <a:pt x="15574" y="643"/>
                </a:cubicBezTo>
                <a:cubicBezTo>
                  <a:pt x="15491" y="572"/>
                  <a:pt x="15396" y="513"/>
                  <a:pt x="15312" y="465"/>
                </a:cubicBezTo>
                <a:cubicBezTo>
                  <a:pt x="15134" y="382"/>
                  <a:pt x="14955" y="346"/>
                  <a:pt x="14765" y="346"/>
                </a:cubicBezTo>
                <a:lnTo>
                  <a:pt x="14717" y="346"/>
                </a:lnTo>
                <a:cubicBezTo>
                  <a:pt x="14491" y="358"/>
                  <a:pt x="14264" y="441"/>
                  <a:pt x="14074" y="584"/>
                </a:cubicBezTo>
                <a:cubicBezTo>
                  <a:pt x="14003" y="643"/>
                  <a:pt x="13943" y="703"/>
                  <a:pt x="13895" y="763"/>
                </a:cubicBezTo>
                <a:cubicBezTo>
                  <a:pt x="13836" y="834"/>
                  <a:pt x="13764" y="929"/>
                  <a:pt x="13717" y="1013"/>
                </a:cubicBezTo>
                <a:cubicBezTo>
                  <a:pt x="13598" y="1239"/>
                  <a:pt x="13538" y="1477"/>
                  <a:pt x="13538" y="1691"/>
                </a:cubicBezTo>
                <a:cubicBezTo>
                  <a:pt x="13538" y="1929"/>
                  <a:pt x="13574" y="2132"/>
                  <a:pt x="13633" y="2310"/>
                </a:cubicBezTo>
                <a:cubicBezTo>
                  <a:pt x="13669" y="2441"/>
                  <a:pt x="13717" y="2560"/>
                  <a:pt x="13776" y="2668"/>
                </a:cubicBezTo>
                <a:cubicBezTo>
                  <a:pt x="13824" y="2763"/>
                  <a:pt x="13883" y="2846"/>
                  <a:pt x="13955" y="2953"/>
                </a:cubicBezTo>
                <a:cubicBezTo>
                  <a:pt x="14074" y="3120"/>
                  <a:pt x="14193" y="3263"/>
                  <a:pt x="14348" y="3382"/>
                </a:cubicBezTo>
                <a:cubicBezTo>
                  <a:pt x="14372" y="3418"/>
                  <a:pt x="14407" y="3441"/>
                  <a:pt x="14431" y="3453"/>
                </a:cubicBezTo>
                <a:cubicBezTo>
                  <a:pt x="14312" y="3572"/>
                  <a:pt x="14181" y="3680"/>
                  <a:pt x="14050" y="3787"/>
                </a:cubicBezTo>
                <a:cubicBezTo>
                  <a:pt x="13836" y="3930"/>
                  <a:pt x="13598" y="4049"/>
                  <a:pt x="13360" y="4144"/>
                </a:cubicBezTo>
                <a:cubicBezTo>
                  <a:pt x="13050" y="4239"/>
                  <a:pt x="12693" y="4322"/>
                  <a:pt x="12336" y="4370"/>
                </a:cubicBezTo>
                <a:cubicBezTo>
                  <a:pt x="12229" y="4382"/>
                  <a:pt x="12121" y="4382"/>
                  <a:pt x="12026" y="4382"/>
                </a:cubicBezTo>
                <a:cubicBezTo>
                  <a:pt x="11764" y="4382"/>
                  <a:pt x="11502" y="4370"/>
                  <a:pt x="11216" y="4322"/>
                </a:cubicBezTo>
                <a:cubicBezTo>
                  <a:pt x="10788" y="4251"/>
                  <a:pt x="10371" y="4132"/>
                  <a:pt x="10002" y="3965"/>
                </a:cubicBezTo>
                <a:lnTo>
                  <a:pt x="9645" y="3787"/>
                </a:lnTo>
                <a:cubicBezTo>
                  <a:pt x="9800" y="3561"/>
                  <a:pt x="9943" y="3334"/>
                  <a:pt x="10026" y="3096"/>
                </a:cubicBezTo>
                <a:cubicBezTo>
                  <a:pt x="10204" y="2679"/>
                  <a:pt x="10276" y="2263"/>
                  <a:pt x="10240" y="1894"/>
                </a:cubicBezTo>
                <a:cubicBezTo>
                  <a:pt x="10204" y="1667"/>
                  <a:pt x="10145" y="1465"/>
                  <a:pt x="10038" y="1298"/>
                </a:cubicBezTo>
                <a:cubicBezTo>
                  <a:pt x="9978" y="1215"/>
                  <a:pt x="9943" y="1120"/>
                  <a:pt x="9859" y="1048"/>
                </a:cubicBezTo>
                <a:lnTo>
                  <a:pt x="9776" y="953"/>
                </a:lnTo>
                <a:lnTo>
                  <a:pt x="9740" y="929"/>
                </a:lnTo>
                <a:cubicBezTo>
                  <a:pt x="9716" y="894"/>
                  <a:pt x="9681" y="882"/>
                  <a:pt x="9657" y="858"/>
                </a:cubicBezTo>
                <a:cubicBezTo>
                  <a:pt x="9538" y="774"/>
                  <a:pt x="9431" y="751"/>
                  <a:pt x="9323" y="739"/>
                </a:cubicBezTo>
                <a:lnTo>
                  <a:pt x="9288" y="739"/>
                </a:lnTo>
                <a:cubicBezTo>
                  <a:pt x="9192" y="739"/>
                  <a:pt x="9109" y="751"/>
                  <a:pt x="9014" y="774"/>
                </a:cubicBezTo>
                <a:cubicBezTo>
                  <a:pt x="8907" y="810"/>
                  <a:pt x="8835" y="858"/>
                  <a:pt x="8764" y="917"/>
                </a:cubicBezTo>
                <a:cubicBezTo>
                  <a:pt x="8692" y="965"/>
                  <a:pt x="8597" y="1036"/>
                  <a:pt x="8526" y="1120"/>
                </a:cubicBezTo>
                <a:cubicBezTo>
                  <a:pt x="8454" y="1215"/>
                  <a:pt x="8371" y="1298"/>
                  <a:pt x="8335" y="1405"/>
                </a:cubicBezTo>
                <a:cubicBezTo>
                  <a:pt x="8288" y="1477"/>
                  <a:pt x="8240" y="1584"/>
                  <a:pt x="8192" y="1703"/>
                </a:cubicBezTo>
                <a:cubicBezTo>
                  <a:pt x="8157" y="1822"/>
                  <a:pt x="8121" y="1906"/>
                  <a:pt x="8109" y="2001"/>
                </a:cubicBezTo>
                <a:lnTo>
                  <a:pt x="8109" y="2025"/>
                </a:lnTo>
                <a:cubicBezTo>
                  <a:pt x="8097" y="2120"/>
                  <a:pt x="8073" y="2203"/>
                  <a:pt x="8073" y="2310"/>
                </a:cubicBezTo>
                <a:cubicBezTo>
                  <a:pt x="8073" y="2572"/>
                  <a:pt x="8109" y="2799"/>
                  <a:pt x="8168" y="3013"/>
                </a:cubicBezTo>
                <a:lnTo>
                  <a:pt x="8180" y="3037"/>
                </a:lnTo>
                <a:cubicBezTo>
                  <a:pt x="8216" y="3132"/>
                  <a:pt x="8240" y="3215"/>
                  <a:pt x="8299" y="3310"/>
                </a:cubicBezTo>
                <a:cubicBezTo>
                  <a:pt x="8347" y="3394"/>
                  <a:pt x="8407" y="3489"/>
                  <a:pt x="8478" y="3584"/>
                </a:cubicBezTo>
                <a:cubicBezTo>
                  <a:pt x="8573" y="3727"/>
                  <a:pt x="8669" y="3846"/>
                  <a:pt x="8788" y="3941"/>
                </a:cubicBezTo>
                <a:cubicBezTo>
                  <a:pt x="8752" y="3977"/>
                  <a:pt x="8716" y="4001"/>
                  <a:pt x="8669" y="4037"/>
                </a:cubicBezTo>
                <a:cubicBezTo>
                  <a:pt x="8478" y="4156"/>
                  <a:pt x="8288" y="4263"/>
                  <a:pt x="8073" y="4346"/>
                </a:cubicBezTo>
                <a:cubicBezTo>
                  <a:pt x="7859" y="4418"/>
                  <a:pt x="7633" y="4465"/>
                  <a:pt x="7395" y="4501"/>
                </a:cubicBezTo>
                <a:cubicBezTo>
                  <a:pt x="7323" y="4501"/>
                  <a:pt x="7228" y="4513"/>
                  <a:pt x="7145" y="4513"/>
                </a:cubicBezTo>
                <a:cubicBezTo>
                  <a:pt x="6942" y="4513"/>
                  <a:pt x="6740" y="4501"/>
                  <a:pt x="6525" y="4465"/>
                </a:cubicBezTo>
                <a:cubicBezTo>
                  <a:pt x="6216" y="4406"/>
                  <a:pt x="5930" y="4322"/>
                  <a:pt x="5656" y="4203"/>
                </a:cubicBezTo>
                <a:cubicBezTo>
                  <a:pt x="5371" y="4061"/>
                  <a:pt x="5120" y="3906"/>
                  <a:pt x="4882" y="3727"/>
                </a:cubicBezTo>
                <a:cubicBezTo>
                  <a:pt x="4739" y="3608"/>
                  <a:pt x="4620" y="3489"/>
                  <a:pt x="4501" y="3346"/>
                </a:cubicBezTo>
                <a:cubicBezTo>
                  <a:pt x="4644" y="3263"/>
                  <a:pt x="4739" y="3168"/>
                  <a:pt x="4835" y="3084"/>
                </a:cubicBezTo>
                <a:cubicBezTo>
                  <a:pt x="5013" y="2906"/>
                  <a:pt x="5144" y="2739"/>
                  <a:pt x="5251" y="2560"/>
                </a:cubicBezTo>
                <a:cubicBezTo>
                  <a:pt x="5371" y="2370"/>
                  <a:pt x="5454" y="2191"/>
                  <a:pt x="5513" y="2013"/>
                </a:cubicBezTo>
                <a:cubicBezTo>
                  <a:pt x="5692" y="1501"/>
                  <a:pt x="5692" y="1084"/>
                  <a:pt x="5537" y="751"/>
                </a:cubicBezTo>
                <a:cubicBezTo>
                  <a:pt x="5442" y="548"/>
                  <a:pt x="5311" y="393"/>
                  <a:pt x="5132" y="239"/>
                </a:cubicBezTo>
                <a:cubicBezTo>
                  <a:pt x="5025" y="155"/>
                  <a:pt x="4918" y="96"/>
                  <a:pt x="4835" y="60"/>
                </a:cubicBezTo>
                <a:cubicBezTo>
                  <a:pt x="4775" y="48"/>
                  <a:pt x="4728" y="36"/>
                  <a:pt x="4656" y="12"/>
                </a:cubicBezTo>
                <a:cubicBezTo>
                  <a:pt x="4609" y="12"/>
                  <a:pt x="4561" y="1"/>
                  <a:pt x="45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9" name="Google Shape;1339;p46"/>
          <p:cNvGrpSpPr/>
          <p:nvPr/>
        </p:nvGrpSpPr>
        <p:grpSpPr>
          <a:xfrm rot="-514908">
            <a:off x="1822615" y="974212"/>
            <a:ext cx="1906831" cy="3060269"/>
            <a:chOff x="878375" y="1352975"/>
            <a:chExt cx="1474300" cy="2366100"/>
          </a:xfrm>
        </p:grpSpPr>
        <p:grpSp>
          <p:nvGrpSpPr>
            <p:cNvPr id="1340" name="Google Shape;1340;p46"/>
            <p:cNvGrpSpPr/>
            <p:nvPr/>
          </p:nvGrpSpPr>
          <p:grpSpPr>
            <a:xfrm>
              <a:off x="878375" y="1352975"/>
              <a:ext cx="1474300" cy="2366100"/>
              <a:chOff x="878375" y="1352975"/>
              <a:chExt cx="1474300" cy="2366100"/>
            </a:xfrm>
          </p:grpSpPr>
          <p:sp>
            <p:nvSpPr>
              <p:cNvPr id="1341" name="Google Shape;1341;p46"/>
              <p:cNvSpPr/>
              <p:nvPr/>
            </p:nvSpPr>
            <p:spPr>
              <a:xfrm>
                <a:off x="1109950" y="1352975"/>
                <a:ext cx="1005225" cy="898600"/>
              </a:xfrm>
              <a:custGeom>
                <a:rect b="b" l="l" r="r" t="t"/>
                <a:pathLst>
                  <a:path extrusionOk="0" h="35944" w="40209">
                    <a:moveTo>
                      <a:pt x="32195" y="0"/>
                    </a:moveTo>
                    <a:lnTo>
                      <a:pt x="5739" y="286"/>
                    </a:lnTo>
                    <a:cubicBezTo>
                      <a:pt x="5739" y="286"/>
                      <a:pt x="4965" y="18610"/>
                      <a:pt x="0" y="35064"/>
                    </a:cubicBezTo>
                    <a:cubicBezTo>
                      <a:pt x="0" y="35064"/>
                      <a:pt x="14792" y="35944"/>
                      <a:pt x="26260" y="35944"/>
                    </a:cubicBezTo>
                    <a:cubicBezTo>
                      <a:pt x="33989" y="35944"/>
                      <a:pt x="40208" y="35544"/>
                      <a:pt x="39374" y="34207"/>
                    </a:cubicBezTo>
                    <a:cubicBezTo>
                      <a:pt x="37934" y="31897"/>
                      <a:pt x="32469" y="5168"/>
                      <a:pt x="32195" y="0"/>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6"/>
              <p:cNvSpPr/>
              <p:nvPr/>
            </p:nvSpPr>
            <p:spPr>
              <a:xfrm>
                <a:off x="1148575" y="2820650"/>
                <a:ext cx="1005275" cy="898425"/>
              </a:xfrm>
              <a:custGeom>
                <a:rect b="b" l="l" r="r" t="t"/>
                <a:pathLst>
                  <a:path extrusionOk="0" h="35937" w="40211">
                    <a:moveTo>
                      <a:pt x="14018" y="0"/>
                    </a:moveTo>
                    <a:cubicBezTo>
                      <a:pt x="6258" y="0"/>
                      <a:pt x="0" y="400"/>
                      <a:pt x="837" y="1741"/>
                    </a:cubicBezTo>
                    <a:cubicBezTo>
                      <a:pt x="2277" y="4039"/>
                      <a:pt x="7742" y="30769"/>
                      <a:pt x="8016" y="35936"/>
                    </a:cubicBezTo>
                    <a:lnTo>
                      <a:pt x="34472" y="35650"/>
                    </a:lnTo>
                    <a:cubicBezTo>
                      <a:pt x="34472" y="35650"/>
                      <a:pt x="35246" y="17339"/>
                      <a:pt x="40211" y="872"/>
                    </a:cubicBezTo>
                    <a:cubicBezTo>
                      <a:pt x="40211" y="872"/>
                      <a:pt x="25477" y="0"/>
                      <a:pt x="14018" y="0"/>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6"/>
              <p:cNvSpPr/>
              <p:nvPr/>
            </p:nvSpPr>
            <p:spPr>
              <a:xfrm>
                <a:off x="878375" y="1793500"/>
                <a:ext cx="1474300" cy="1474325"/>
              </a:xfrm>
              <a:custGeom>
                <a:rect b="b" l="l" r="r" t="t"/>
                <a:pathLst>
                  <a:path extrusionOk="0" h="58973" w="58972">
                    <a:moveTo>
                      <a:pt x="29492" y="1"/>
                    </a:moveTo>
                    <a:cubicBezTo>
                      <a:pt x="13204" y="1"/>
                      <a:pt x="0" y="13205"/>
                      <a:pt x="0" y="29492"/>
                    </a:cubicBezTo>
                    <a:cubicBezTo>
                      <a:pt x="0" y="45768"/>
                      <a:pt x="13204" y="58972"/>
                      <a:pt x="29492" y="58972"/>
                    </a:cubicBezTo>
                    <a:cubicBezTo>
                      <a:pt x="45768" y="58972"/>
                      <a:pt x="58972" y="45768"/>
                      <a:pt x="58972" y="29492"/>
                    </a:cubicBezTo>
                    <a:cubicBezTo>
                      <a:pt x="58972" y="13205"/>
                      <a:pt x="45768" y="1"/>
                      <a:pt x="29492" y="1"/>
                    </a:cubicBezTo>
                    <a:close/>
                  </a:path>
                </a:pathLst>
              </a:custGeom>
              <a:solidFill>
                <a:srgbClr val="FF70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6"/>
              <p:cNvSpPr/>
              <p:nvPr/>
            </p:nvSpPr>
            <p:spPr>
              <a:xfrm>
                <a:off x="992675" y="1919700"/>
                <a:ext cx="1219825" cy="1219525"/>
              </a:xfrm>
              <a:custGeom>
                <a:rect b="b" l="l" r="r" t="t"/>
                <a:pathLst>
                  <a:path extrusionOk="0" h="48781" w="48793">
                    <a:moveTo>
                      <a:pt x="24396" y="1"/>
                    </a:moveTo>
                    <a:cubicBezTo>
                      <a:pt x="10918" y="1"/>
                      <a:pt x="0" y="10919"/>
                      <a:pt x="0" y="24397"/>
                    </a:cubicBezTo>
                    <a:cubicBezTo>
                      <a:pt x="0" y="37863"/>
                      <a:pt x="10918" y="48781"/>
                      <a:pt x="24396" y="48781"/>
                    </a:cubicBezTo>
                    <a:cubicBezTo>
                      <a:pt x="37862" y="48781"/>
                      <a:pt x="48792" y="37863"/>
                      <a:pt x="48792" y="24397"/>
                    </a:cubicBezTo>
                    <a:cubicBezTo>
                      <a:pt x="48792" y="10919"/>
                      <a:pt x="37862" y="1"/>
                      <a:pt x="24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6"/>
              <p:cNvSpPr/>
              <p:nvPr/>
            </p:nvSpPr>
            <p:spPr>
              <a:xfrm>
                <a:off x="1067375" y="1985500"/>
                <a:ext cx="1098375" cy="1098375"/>
              </a:xfrm>
              <a:custGeom>
                <a:rect b="b" l="l" r="r" t="t"/>
                <a:pathLst>
                  <a:path extrusionOk="0" h="43935" w="43935">
                    <a:moveTo>
                      <a:pt x="21968" y="536"/>
                    </a:moveTo>
                    <a:cubicBezTo>
                      <a:pt x="33791" y="536"/>
                      <a:pt x="43399" y="10156"/>
                      <a:pt x="43399" y="21967"/>
                    </a:cubicBezTo>
                    <a:cubicBezTo>
                      <a:pt x="43399" y="33790"/>
                      <a:pt x="33791" y="43398"/>
                      <a:pt x="21968" y="43398"/>
                    </a:cubicBezTo>
                    <a:cubicBezTo>
                      <a:pt x="10157" y="43398"/>
                      <a:pt x="537" y="33790"/>
                      <a:pt x="537" y="21967"/>
                    </a:cubicBezTo>
                    <a:cubicBezTo>
                      <a:pt x="537" y="10156"/>
                      <a:pt x="10157" y="536"/>
                      <a:pt x="21968" y="536"/>
                    </a:cubicBezTo>
                    <a:close/>
                    <a:moveTo>
                      <a:pt x="21968" y="0"/>
                    </a:moveTo>
                    <a:cubicBezTo>
                      <a:pt x="9859" y="0"/>
                      <a:pt x="1" y="9859"/>
                      <a:pt x="1" y="21967"/>
                    </a:cubicBezTo>
                    <a:cubicBezTo>
                      <a:pt x="1" y="34088"/>
                      <a:pt x="9859" y="43934"/>
                      <a:pt x="21968" y="43934"/>
                    </a:cubicBezTo>
                    <a:cubicBezTo>
                      <a:pt x="34077" y="43934"/>
                      <a:pt x="43935" y="34088"/>
                      <a:pt x="43935" y="21967"/>
                    </a:cubicBezTo>
                    <a:cubicBezTo>
                      <a:pt x="43935" y="9859"/>
                      <a:pt x="34088" y="0"/>
                      <a:pt x="21968"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6"/>
              <p:cNvSpPr/>
              <p:nvPr/>
            </p:nvSpPr>
            <p:spPr>
              <a:xfrm>
                <a:off x="1215925" y="1610364"/>
                <a:ext cx="731650" cy="27700"/>
              </a:xfrm>
              <a:custGeom>
                <a:rect b="b" l="l" r="r" t="t"/>
                <a:pathLst>
                  <a:path extrusionOk="0" h="1108" w="29266">
                    <a:moveTo>
                      <a:pt x="28992" y="0"/>
                    </a:moveTo>
                    <a:lnTo>
                      <a:pt x="250" y="584"/>
                    </a:lnTo>
                    <a:cubicBezTo>
                      <a:pt x="119" y="584"/>
                      <a:pt x="0" y="703"/>
                      <a:pt x="0" y="846"/>
                    </a:cubicBezTo>
                    <a:cubicBezTo>
                      <a:pt x="0" y="989"/>
                      <a:pt x="119" y="1108"/>
                      <a:pt x="274" y="1108"/>
                    </a:cubicBezTo>
                    <a:lnTo>
                      <a:pt x="29004" y="524"/>
                    </a:lnTo>
                    <a:cubicBezTo>
                      <a:pt x="29147" y="524"/>
                      <a:pt x="29266" y="405"/>
                      <a:pt x="29266" y="250"/>
                    </a:cubicBezTo>
                    <a:cubicBezTo>
                      <a:pt x="29266" y="119"/>
                      <a:pt x="29147" y="0"/>
                      <a:pt x="28992"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6"/>
              <p:cNvSpPr/>
              <p:nvPr/>
            </p:nvSpPr>
            <p:spPr>
              <a:xfrm>
                <a:off x="1244500" y="1495464"/>
                <a:ext cx="674200" cy="27400"/>
              </a:xfrm>
              <a:custGeom>
                <a:rect b="b" l="l" r="r" t="t"/>
                <a:pathLst>
                  <a:path extrusionOk="0" h="1096" w="26968">
                    <a:moveTo>
                      <a:pt x="26706" y="1"/>
                    </a:moveTo>
                    <a:lnTo>
                      <a:pt x="262" y="584"/>
                    </a:lnTo>
                    <a:cubicBezTo>
                      <a:pt x="119" y="584"/>
                      <a:pt x="0" y="703"/>
                      <a:pt x="0" y="846"/>
                    </a:cubicBezTo>
                    <a:cubicBezTo>
                      <a:pt x="0" y="977"/>
                      <a:pt x="119" y="1096"/>
                      <a:pt x="274" y="1096"/>
                    </a:cubicBezTo>
                    <a:lnTo>
                      <a:pt x="26718" y="524"/>
                    </a:lnTo>
                    <a:cubicBezTo>
                      <a:pt x="26849" y="524"/>
                      <a:pt x="26968" y="394"/>
                      <a:pt x="26968" y="251"/>
                    </a:cubicBezTo>
                    <a:cubicBezTo>
                      <a:pt x="26968" y="120"/>
                      <a:pt x="26872" y="13"/>
                      <a:pt x="26706"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6"/>
              <p:cNvSpPr/>
              <p:nvPr/>
            </p:nvSpPr>
            <p:spPr>
              <a:xfrm>
                <a:off x="1294800" y="3377411"/>
                <a:ext cx="746550" cy="41700"/>
              </a:xfrm>
              <a:custGeom>
                <a:rect b="b" l="l" r="r" t="t"/>
                <a:pathLst>
                  <a:path extrusionOk="0" h="1668" w="29862">
                    <a:moveTo>
                      <a:pt x="29575" y="1"/>
                    </a:moveTo>
                    <a:lnTo>
                      <a:pt x="250" y="1144"/>
                    </a:lnTo>
                    <a:cubicBezTo>
                      <a:pt x="107" y="1144"/>
                      <a:pt x="0" y="1263"/>
                      <a:pt x="0" y="1406"/>
                    </a:cubicBezTo>
                    <a:cubicBezTo>
                      <a:pt x="12" y="1560"/>
                      <a:pt x="131" y="1668"/>
                      <a:pt x="274" y="1668"/>
                    </a:cubicBezTo>
                    <a:lnTo>
                      <a:pt x="29599" y="513"/>
                    </a:lnTo>
                    <a:cubicBezTo>
                      <a:pt x="29754" y="513"/>
                      <a:pt x="29861" y="394"/>
                      <a:pt x="29861" y="251"/>
                    </a:cubicBezTo>
                    <a:cubicBezTo>
                      <a:pt x="29837" y="96"/>
                      <a:pt x="29718" y="1"/>
                      <a:pt x="29587"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6"/>
              <p:cNvSpPr/>
              <p:nvPr/>
            </p:nvSpPr>
            <p:spPr>
              <a:xfrm>
                <a:off x="1380825" y="3505986"/>
                <a:ext cx="646225" cy="56600"/>
              </a:xfrm>
              <a:custGeom>
                <a:rect b="b" l="l" r="r" t="t"/>
                <a:pathLst>
                  <a:path extrusionOk="0" h="2264" w="25849">
                    <a:moveTo>
                      <a:pt x="25572" y="0"/>
                    </a:moveTo>
                    <a:cubicBezTo>
                      <a:pt x="25565" y="0"/>
                      <a:pt x="25558" y="1"/>
                      <a:pt x="25551" y="1"/>
                    </a:cubicBezTo>
                    <a:lnTo>
                      <a:pt x="250" y="1728"/>
                    </a:lnTo>
                    <a:cubicBezTo>
                      <a:pt x="119" y="1739"/>
                      <a:pt x="0" y="1859"/>
                      <a:pt x="12" y="2013"/>
                    </a:cubicBezTo>
                    <a:cubicBezTo>
                      <a:pt x="24" y="2156"/>
                      <a:pt x="143" y="2263"/>
                      <a:pt x="286" y="2263"/>
                    </a:cubicBezTo>
                    <a:cubicBezTo>
                      <a:pt x="286" y="2263"/>
                      <a:pt x="298" y="2263"/>
                      <a:pt x="298" y="2251"/>
                    </a:cubicBezTo>
                    <a:lnTo>
                      <a:pt x="25599" y="525"/>
                    </a:lnTo>
                    <a:cubicBezTo>
                      <a:pt x="25730" y="513"/>
                      <a:pt x="25849" y="394"/>
                      <a:pt x="25837" y="239"/>
                    </a:cubicBezTo>
                    <a:cubicBezTo>
                      <a:pt x="25825" y="114"/>
                      <a:pt x="25717" y="0"/>
                      <a:pt x="25572"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6"/>
              <p:cNvSpPr/>
              <p:nvPr/>
            </p:nvSpPr>
            <p:spPr>
              <a:xfrm>
                <a:off x="956350" y="2795325"/>
                <a:ext cx="316450" cy="329625"/>
              </a:xfrm>
              <a:custGeom>
                <a:rect b="b" l="l" r="r" t="t"/>
                <a:pathLst>
                  <a:path extrusionOk="0" h="13185" w="12658">
                    <a:moveTo>
                      <a:pt x="299" y="0"/>
                    </a:moveTo>
                    <a:cubicBezTo>
                      <a:pt x="249" y="0"/>
                      <a:pt x="199" y="14"/>
                      <a:pt x="156" y="40"/>
                    </a:cubicBezTo>
                    <a:cubicBezTo>
                      <a:pt x="25" y="111"/>
                      <a:pt x="1" y="278"/>
                      <a:pt x="72" y="397"/>
                    </a:cubicBezTo>
                    <a:cubicBezTo>
                      <a:pt x="334" y="814"/>
                      <a:pt x="6502" y="10565"/>
                      <a:pt x="12264" y="13149"/>
                    </a:cubicBezTo>
                    <a:cubicBezTo>
                      <a:pt x="12288" y="13184"/>
                      <a:pt x="12336" y="13184"/>
                      <a:pt x="12359" y="13184"/>
                    </a:cubicBezTo>
                    <a:cubicBezTo>
                      <a:pt x="12467" y="13184"/>
                      <a:pt x="12574" y="13125"/>
                      <a:pt x="12598" y="13018"/>
                    </a:cubicBezTo>
                    <a:cubicBezTo>
                      <a:pt x="12657" y="12898"/>
                      <a:pt x="12598" y="12732"/>
                      <a:pt x="12467" y="12672"/>
                    </a:cubicBezTo>
                    <a:cubicBezTo>
                      <a:pt x="6871" y="10148"/>
                      <a:pt x="572" y="230"/>
                      <a:pt x="513" y="123"/>
                    </a:cubicBezTo>
                    <a:cubicBezTo>
                      <a:pt x="468" y="40"/>
                      <a:pt x="384" y="0"/>
                      <a:pt x="2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6"/>
              <p:cNvSpPr/>
              <p:nvPr/>
            </p:nvSpPr>
            <p:spPr>
              <a:xfrm>
                <a:off x="1610000" y="1985500"/>
                <a:ext cx="14625" cy="140500"/>
              </a:xfrm>
              <a:custGeom>
                <a:rect b="b" l="l" r="r" t="t"/>
                <a:pathLst>
                  <a:path extrusionOk="0" h="5620" w="585">
                    <a:moveTo>
                      <a:pt x="263" y="0"/>
                    </a:moveTo>
                    <a:cubicBezTo>
                      <a:pt x="120" y="0"/>
                      <a:pt x="1" y="119"/>
                      <a:pt x="1" y="274"/>
                    </a:cubicBezTo>
                    <a:lnTo>
                      <a:pt x="49" y="5346"/>
                    </a:lnTo>
                    <a:cubicBezTo>
                      <a:pt x="49" y="5501"/>
                      <a:pt x="168" y="5620"/>
                      <a:pt x="310" y="5620"/>
                    </a:cubicBezTo>
                    <a:cubicBezTo>
                      <a:pt x="465" y="5620"/>
                      <a:pt x="584" y="5501"/>
                      <a:pt x="584" y="5346"/>
                    </a:cubicBezTo>
                    <a:lnTo>
                      <a:pt x="537" y="274"/>
                    </a:lnTo>
                    <a:cubicBezTo>
                      <a:pt x="537" y="119"/>
                      <a:pt x="418" y="0"/>
                      <a:pt x="263"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6"/>
              <p:cNvSpPr/>
              <p:nvPr/>
            </p:nvSpPr>
            <p:spPr>
              <a:xfrm flipH="1" rot="10785218">
                <a:off x="1310305" y="2474568"/>
                <a:ext cx="567355" cy="397679"/>
              </a:xfrm>
              <a:custGeom>
                <a:rect b="b" l="l" r="r" t="t"/>
                <a:pathLst>
                  <a:path extrusionOk="0" h="15907" w="22694">
                    <a:moveTo>
                      <a:pt x="0" y="0"/>
                    </a:moveTo>
                    <a:lnTo>
                      <a:pt x="584" y="7382"/>
                    </a:lnTo>
                    <a:cubicBezTo>
                      <a:pt x="5465" y="8823"/>
                      <a:pt x="13037" y="15907"/>
                      <a:pt x="13037" y="15907"/>
                    </a:cubicBezTo>
                    <a:cubicBezTo>
                      <a:pt x="18026" y="10442"/>
                      <a:pt x="21372" y="10549"/>
                      <a:pt x="21360" y="10537"/>
                    </a:cubicBezTo>
                    <a:lnTo>
                      <a:pt x="22693" y="4882"/>
                    </a:lnTo>
                    <a:lnTo>
                      <a:pt x="17812" y="6418"/>
                    </a:lnTo>
                    <a:cubicBezTo>
                      <a:pt x="17145" y="8811"/>
                      <a:pt x="13133" y="13883"/>
                      <a:pt x="13133" y="13883"/>
                    </a:cubicBezTo>
                    <a:cubicBezTo>
                      <a:pt x="10156" y="11597"/>
                      <a:pt x="7477" y="2203"/>
                      <a:pt x="7477" y="2203"/>
                    </a:cubicBezTo>
                    <a:lnTo>
                      <a:pt x="0" y="0"/>
                    </a:ln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6"/>
              <p:cNvSpPr/>
              <p:nvPr/>
            </p:nvSpPr>
            <p:spPr>
              <a:xfrm>
                <a:off x="1608825" y="2953475"/>
                <a:ext cx="14600" cy="130400"/>
              </a:xfrm>
              <a:custGeom>
                <a:rect b="b" l="l" r="r" t="t"/>
                <a:pathLst>
                  <a:path extrusionOk="0" h="5216" w="584">
                    <a:moveTo>
                      <a:pt x="274" y="0"/>
                    </a:moveTo>
                    <a:cubicBezTo>
                      <a:pt x="119" y="0"/>
                      <a:pt x="0" y="119"/>
                      <a:pt x="0" y="262"/>
                    </a:cubicBezTo>
                    <a:lnTo>
                      <a:pt x="48" y="4953"/>
                    </a:lnTo>
                    <a:cubicBezTo>
                      <a:pt x="48" y="5096"/>
                      <a:pt x="167" y="5215"/>
                      <a:pt x="310" y="5215"/>
                    </a:cubicBezTo>
                    <a:cubicBezTo>
                      <a:pt x="465" y="5215"/>
                      <a:pt x="572" y="5096"/>
                      <a:pt x="584" y="4953"/>
                    </a:cubicBezTo>
                    <a:lnTo>
                      <a:pt x="536" y="262"/>
                    </a:lnTo>
                    <a:cubicBezTo>
                      <a:pt x="536" y="119"/>
                      <a:pt x="417" y="0"/>
                      <a:pt x="274"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6"/>
              <p:cNvSpPr/>
              <p:nvPr/>
            </p:nvSpPr>
            <p:spPr>
              <a:xfrm>
                <a:off x="1072450" y="2498650"/>
                <a:ext cx="151825" cy="17875"/>
              </a:xfrm>
              <a:custGeom>
                <a:rect b="b" l="l" r="r" t="t"/>
                <a:pathLst>
                  <a:path extrusionOk="0" h="715" w="6073">
                    <a:moveTo>
                      <a:pt x="262" y="1"/>
                    </a:moveTo>
                    <a:cubicBezTo>
                      <a:pt x="131" y="12"/>
                      <a:pt x="0" y="108"/>
                      <a:pt x="0" y="251"/>
                    </a:cubicBezTo>
                    <a:cubicBezTo>
                      <a:pt x="0" y="393"/>
                      <a:pt x="95" y="524"/>
                      <a:pt x="250" y="524"/>
                    </a:cubicBezTo>
                    <a:lnTo>
                      <a:pt x="5810" y="715"/>
                    </a:lnTo>
                    <a:cubicBezTo>
                      <a:pt x="5953" y="715"/>
                      <a:pt x="6072" y="596"/>
                      <a:pt x="6072" y="465"/>
                    </a:cubicBezTo>
                    <a:cubicBezTo>
                      <a:pt x="6072" y="334"/>
                      <a:pt x="5965" y="191"/>
                      <a:pt x="5810" y="191"/>
                    </a:cubicBezTo>
                    <a:lnTo>
                      <a:pt x="262" y="1"/>
                    </a:ln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6"/>
              <p:cNvSpPr/>
              <p:nvPr/>
            </p:nvSpPr>
            <p:spPr>
              <a:xfrm>
                <a:off x="1928800" y="2129875"/>
                <a:ext cx="63125" cy="70550"/>
              </a:xfrm>
              <a:custGeom>
                <a:rect b="b" l="l" r="r" t="t"/>
                <a:pathLst>
                  <a:path extrusionOk="0" h="2822" w="2525">
                    <a:moveTo>
                      <a:pt x="2218" y="1"/>
                    </a:moveTo>
                    <a:cubicBezTo>
                      <a:pt x="2146" y="1"/>
                      <a:pt x="2076" y="30"/>
                      <a:pt x="2025" y="95"/>
                    </a:cubicBezTo>
                    <a:lnTo>
                      <a:pt x="108" y="2381"/>
                    </a:lnTo>
                    <a:cubicBezTo>
                      <a:pt x="1" y="2500"/>
                      <a:pt x="12" y="2667"/>
                      <a:pt x="131" y="2762"/>
                    </a:cubicBezTo>
                    <a:cubicBezTo>
                      <a:pt x="179" y="2798"/>
                      <a:pt x="239" y="2822"/>
                      <a:pt x="298" y="2822"/>
                    </a:cubicBezTo>
                    <a:cubicBezTo>
                      <a:pt x="370" y="2822"/>
                      <a:pt x="453" y="2786"/>
                      <a:pt x="501" y="2726"/>
                    </a:cubicBezTo>
                    <a:lnTo>
                      <a:pt x="2429" y="440"/>
                    </a:lnTo>
                    <a:cubicBezTo>
                      <a:pt x="2525" y="321"/>
                      <a:pt x="2513" y="155"/>
                      <a:pt x="2394" y="59"/>
                    </a:cubicBezTo>
                    <a:cubicBezTo>
                      <a:pt x="2339" y="21"/>
                      <a:pt x="2278" y="1"/>
                      <a:pt x="2218"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6"/>
              <p:cNvSpPr/>
              <p:nvPr/>
            </p:nvSpPr>
            <p:spPr>
              <a:xfrm>
                <a:off x="1239125" y="2871975"/>
                <a:ext cx="62250" cy="61275"/>
              </a:xfrm>
              <a:custGeom>
                <a:rect b="b" l="l" r="r" t="t"/>
                <a:pathLst>
                  <a:path extrusionOk="0" h="2451" w="2490">
                    <a:moveTo>
                      <a:pt x="2203" y="1"/>
                    </a:moveTo>
                    <a:cubicBezTo>
                      <a:pt x="2135" y="1"/>
                      <a:pt x="2066" y="28"/>
                      <a:pt x="2013" y="81"/>
                    </a:cubicBezTo>
                    <a:lnTo>
                      <a:pt x="96" y="1998"/>
                    </a:lnTo>
                    <a:cubicBezTo>
                      <a:pt x="1" y="2105"/>
                      <a:pt x="1" y="2272"/>
                      <a:pt x="96" y="2379"/>
                    </a:cubicBezTo>
                    <a:cubicBezTo>
                      <a:pt x="156" y="2415"/>
                      <a:pt x="215" y="2451"/>
                      <a:pt x="298" y="2451"/>
                    </a:cubicBezTo>
                    <a:cubicBezTo>
                      <a:pt x="346" y="2451"/>
                      <a:pt x="429" y="2427"/>
                      <a:pt x="477" y="2379"/>
                    </a:cubicBezTo>
                    <a:lnTo>
                      <a:pt x="2394" y="462"/>
                    </a:lnTo>
                    <a:cubicBezTo>
                      <a:pt x="2489" y="355"/>
                      <a:pt x="2489" y="188"/>
                      <a:pt x="2394" y="81"/>
                    </a:cubicBezTo>
                    <a:cubicBezTo>
                      <a:pt x="2340" y="28"/>
                      <a:pt x="2272" y="1"/>
                      <a:pt x="2203"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6"/>
              <p:cNvSpPr/>
              <p:nvPr/>
            </p:nvSpPr>
            <p:spPr>
              <a:xfrm>
                <a:off x="1209950" y="2162850"/>
                <a:ext cx="68200" cy="51575"/>
              </a:xfrm>
              <a:custGeom>
                <a:rect b="b" l="l" r="r" t="t"/>
                <a:pathLst>
                  <a:path extrusionOk="0" h="2063" w="2728">
                    <a:moveTo>
                      <a:pt x="309" y="1"/>
                    </a:moveTo>
                    <a:cubicBezTo>
                      <a:pt x="227" y="1"/>
                      <a:pt x="146" y="38"/>
                      <a:pt x="96" y="109"/>
                    </a:cubicBezTo>
                    <a:cubicBezTo>
                      <a:pt x="1" y="229"/>
                      <a:pt x="25" y="395"/>
                      <a:pt x="156" y="490"/>
                    </a:cubicBezTo>
                    <a:lnTo>
                      <a:pt x="2263" y="2014"/>
                    </a:lnTo>
                    <a:cubicBezTo>
                      <a:pt x="2311" y="2050"/>
                      <a:pt x="2358" y="2062"/>
                      <a:pt x="2406" y="2062"/>
                    </a:cubicBezTo>
                    <a:cubicBezTo>
                      <a:pt x="2501" y="2062"/>
                      <a:pt x="2573" y="2038"/>
                      <a:pt x="2632" y="1955"/>
                    </a:cubicBezTo>
                    <a:cubicBezTo>
                      <a:pt x="2727" y="1836"/>
                      <a:pt x="2692" y="1681"/>
                      <a:pt x="2573" y="1586"/>
                    </a:cubicBezTo>
                    <a:lnTo>
                      <a:pt x="465" y="50"/>
                    </a:lnTo>
                    <a:cubicBezTo>
                      <a:pt x="418" y="17"/>
                      <a:pt x="363" y="1"/>
                      <a:pt x="30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6"/>
              <p:cNvSpPr/>
              <p:nvPr/>
            </p:nvSpPr>
            <p:spPr>
              <a:xfrm>
                <a:off x="1558013" y="2461761"/>
                <a:ext cx="148875" cy="148875"/>
              </a:xfrm>
              <a:custGeom>
                <a:rect b="b" l="l" r="r" t="t"/>
                <a:pathLst>
                  <a:path extrusionOk="0" h="5955" w="5955">
                    <a:moveTo>
                      <a:pt x="2977" y="1"/>
                    </a:moveTo>
                    <a:cubicBezTo>
                      <a:pt x="1334" y="1"/>
                      <a:pt x="1" y="1334"/>
                      <a:pt x="1" y="2978"/>
                    </a:cubicBezTo>
                    <a:cubicBezTo>
                      <a:pt x="1" y="4621"/>
                      <a:pt x="1334" y="5954"/>
                      <a:pt x="2977" y="5954"/>
                    </a:cubicBezTo>
                    <a:cubicBezTo>
                      <a:pt x="4621" y="5954"/>
                      <a:pt x="5954" y="4621"/>
                      <a:pt x="5954" y="2978"/>
                    </a:cubicBezTo>
                    <a:cubicBezTo>
                      <a:pt x="5954" y="1334"/>
                      <a:pt x="4621" y="1"/>
                      <a:pt x="2977" y="1"/>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6"/>
              <p:cNvSpPr/>
              <p:nvPr/>
            </p:nvSpPr>
            <p:spPr>
              <a:xfrm>
                <a:off x="1582738" y="2483811"/>
                <a:ext cx="99725" cy="99725"/>
              </a:xfrm>
              <a:custGeom>
                <a:rect b="b" l="l" r="r" t="t"/>
                <a:pathLst>
                  <a:path extrusionOk="0" h="3989" w="3989">
                    <a:moveTo>
                      <a:pt x="1988" y="536"/>
                    </a:moveTo>
                    <a:cubicBezTo>
                      <a:pt x="2798" y="536"/>
                      <a:pt x="3453" y="1191"/>
                      <a:pt x="3453" y="1988"/>
                    </a:cubicBezTo>
                    <a:cubicBezTo>
                      <a:pt x="3453" y="2798"/>
                      <a:pt x="2798" y="3453"/>
                      <a:pt x="1988" y="3453"/>
                    </a:cubicBezTo>
                    <a:cubicBezTo>
                      <a:pt x="1191" y="3453"/>
                      <a:pt x="536" y="2798"/>
                      <a:pt x="536" y="1988"/>
                    </a:cubicBezTo>
                    <a:cubicBezTo>
                      <a:pt x="536" y="1191"/>
                      <a:pt x="1191" y="536"/>
                      <a:pt x="1988" y="536"/>
                    </a:cubicBezTo>
                    <a:close/>
                    <a:moveTo>
                      <a:pt x="1988" y="0"/>
                    </a:moveTo>
                    <a:cubicBezTo>
                      <a:pt x="893" y="0"/>
                      <a:pt x="0" y="893"/>
                      <a:pt x="0" y="1988"/>
                    </a:cubicBezTo>
                    <a:cubicBezTo>
                      <a:pt x="0" y="3096"/>
                      <a:pt x="893" y="3989"/>
                      <a:pt x="1988" y="3989"/>
                    </a:cubicBezTo>
                    <a:cubicBezTo>
                      <a:pt x="3072" y="3989"/>
                      <a:pt x="3965" y="3096"/>
                      <a:pt x="3989" y="1988"/>
                    </a:cubicBezTo>
                    <a:cubicBezTo>
                      <a:pt x="3989" y="893"/>
                      <a:pt x="3096" y="0"/>
                      <a:pt x="19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0" name="Google Shape;1360;p46"/>
            <p:cNvSpPr/>
            <p:nvPr/>
          </p:nvSpPr>
          <p:spPr>
            <a:xfrm>
              <a:off x="2029700" y="2459950"/>
              <a:ext cx="133675" cy="22650"/>
            </a:xfrm>
            <a:custGeom>
              <a:rect b="b" l="l" r="r" t="t"/>
              <a:pathLst>
                <a:path extrusionOk="0" h="906" w="5347">
                  <a:moveTo>
                    <a:pt x="5049" y="1"/>
                  </a:moveTo>
                  <a:lnTo>
                    <a:pt x="251" y="394"/>
                  </a:lnTo>
                  <a:cubicBezTo>
                    <a:pt x="108" y="406"/>
                    <a:pt x="1" y="525"/>
                    <a:pt x="13" y="667"/>
                  </a:cubicBezTo>
                  <a:cubicBezTo>
                    <a:pt x="25" y="810"/>
                    <a:pt x="144" y="906"/>
                    <a:pt x="286" y="906"/>
                  </a:cubicBezTo>
                  <a:lnTo>
                    <a:pt x="298" y="906"/>
                  </a:lnTo>
                  <a:lnTo>
                    <a:pt x="5085" y="525"/>
                  </a:lnTo>
                  <a:cubicBezTo>
                    <a:pt x="5239" y="513"/>
                    <a:pt x="5347" y="394"/>
                    <a:pt x="5323" y="239"/>
                  </a:cubicBezTo>
                  <a:cubicBezTo>
                    <a:pt x="5311" y="96"/>
                    <a:pt x="5192" y="1"/>
                    <a:pt x="504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6"/>
            <p:cNvSpPr/>
            <p:nvPr/>
          </p:nvSpPr>
          <p:spPr>
            <a:xfrm>
              <a:off x="1967200" y="2838450"/>
              <a:ext cx="62825" cy="56400"/>
            </a:xfrm>
            <a:custGeom>
              <a:rect b="b" l="l" r="r" t="t"/>
              <a:pathLst>
                <a:path extrusionOk="0" h="2256" w="2513">
                  <a:moveTo>
                    <a:pt x="305" y="0"/>
                  </a:moveTo>
                  <a:cubicBezTo>
                    <a:pt x="232" y="0"/>
                    <a:pt x="159" y="31"/>
                    <a:pt x="108" y="89"/>
                  </a:cubicBezTo>
                  <a:cubicBezTo>
                    <a:pt x="0" y="196"/>
                    <a:pt x="12" y="351"/>
                    <a:pt x="119" y="458"/>
                  </a:cubicBezTo>
                  <a:lnTo>
                    <a:pt x="2036" y="2184"/>
                  </a:lnTo>
                  <a:cubicBezTo>
                    <a:pt x="2096" y="2244"/>
                    <a:pt x="2155" y="2256"/>
                    <a:pt x="2215" y="2256"/>
                  </a:cubicBezTo>
                  <a:cubicBezTo>
                    <a:pt x="2286" y="2256"/>
                    <a:pt x="2346" y="2232"/>
                    <a:pt x="2405" y="2172"/>
                  </a:cubicBezTo>
                  <a:cubicBezTo>
                    <a:pt x="2513" y="2065"/>
                    <a:pt x="2501" y="1899"/>
                    <a:pt x="2394" y="1803"/>
                  </a:cubicBezTo>
                  <a:lnTo>
                    <a:pt x="477" y="65"/>
                  </a:lnTo>
                  <a:cubicBezTo>
                    <a:pt x="428" y="22"/>
                    <a:pt x="367" y="0"/>
                    <a:pt x="305"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 name="Google Shape;1362;p46"/>
          <p:cNvGrpSpPr/>
          <p:nvPr/>
        </p:nvGrpSpPr>
        <p:grpSpPr>
          <a:xfrm>
            <a:off x="920393" y="1727392"/>
            <a:ext cx="684562" cy="679525"/>
            <a:chOff x="1582325" y="3695000"/>
            <a:chExt cx="254825" cy="252950"/>
          </a:xfrm>
        </p:grpSpPr>
        <p:sp>
          <p:nvSpPr>
            <p:cNvPr id="1363" name="Google Shape;1363;p46"/>
            <p:cNvSpPr/>
            <p:nvPr/>
          </p:nvSpPr>
          <p:spPr>
            <a:xfrm>
              <a:off x="1759125" y="3786000"/>
              <a:ext cx="60450" cy="42600"/>
            </a:xfrm>
            <a:custGeom>
              <a:rect b="b" l="l" r="r" t="t"/>
              <a:pathLst>
                <a:path extrusionOk="0" h="1704" w="2418">
                  <a:moveTo>
                    <a:pt x="1168" y="1"/>
                  </a:moveTo>
                  <a:cubicBezTo>
                    <a:pt x="1049" y="1"/>
                    <a:pt x="930" y="1"/>
                    <a:pt x="811" y="13"/>
                  </a:cubicBezTo>
                  <a:cubicBezTo>
                    <a:pt x="751" y="37"/>
                    <a:pt x="668" y="37"/>
                    <a:pt x="608" y="49"/>
                  </a:cubicBezTo>
                  <a:cubicBezTo>
                    <a:pt x="287" y="96"/>
                    <a:pt x="37" y="370"/>
                    <a:pt x="1" y="692"/>
                  </a:cubicBezTo>
                  <a:lnTo>
                    <a:pt x="1" y="751"/>
                  </a:lnTo>
                  <a:cubicBezTo>
                    <a:pt x="1" y="1025"/>
                    <a:pt x="168" y="1299"/>
                    <a:pt x="418" y="1418"/>
                  </a:cubicBezTo>
                  <a:cubicBezTo>
                    <a:pt x="453" y="1442"/>
                    <a:pt x="477" y="1465"/>
                    <a:pt x="513" y="1489"/>
                  </a:cubicBezTo>
                  <a:cubicBezTo>
                    <a:pt x="668" y="1608"/>
                    <a:pt x="822" y="1644"/>
                    <a:pt x="1013" y="1680"/>
                  </a:cubicBezTo>
                  <a:cubicBezTo>
                    <a:pt x="1061" y="1704"/>
                    <a:pt x="1108" y="1704"/>
                    <a:pt x="1144" y="1704"/>
                  </a:cubicBezTo>
                  <a:cubicBezTo>
                    <a:pt x="1239" y="1704"/>
                    <a:pt x="1323" y="1704"/>
                    <a:pt x="1418" y="1680"/>
                  </a:cubicBezTo>
                  <a:cubicBezTo>
                    <a:pt x="1501" y="1668"/>
                    <a:pt x="1644" y="1644"/>
                    <a:pt x="1704" y="1608"/>
                  </a:cubicBezTo>
                  <a:cubicBezTo>
                    <a:pt x="1846" y="1537"/>
                    <a:pt x="1965" y="1465"/>
                    <a:pt x="2061" y="1323"/>
                  </a:cubicBezTo>
                  <a:cubicBezTo>
                    <a:pt x="2096" y="1263"/>
                    <a:pt x="2132" y="1227"/>
                    <a:pt x="2144" y="1168"/>
                  </a:cubicBezTo>
                  <a:cubicBezTo>
                    <a:pt x="2239" y="1120"/>
                    <a:pt x="2323" y="1049"/>
                    <a:pt x="2358" y="942"/>
                  </a:cubicBezTo>
                  <a:cubicBezTo>
                    <a:pt x="2418" y="751"/>
                    <a:pt x="2323" y="489"/>
                    <a:pt x="2120" y="430"/>
                  </a:cubicBezTo>
                  <a:cubicBezTo>
                    <a:pt x="2096" y="430"/>
                    <a:pt x="2073" y="418"/>
                    <a:pt x="2061" y="418"/>
                  </a:cubicBezTo>
                  <a:cubicBezTo>
                    <a:pt x="2013" y="346"/>
                    <a:pt x="1942" y="287"/>
                    <a:pt x="1858" y="227"/>
                  </a:cubicBezTo>
                  <a:cubicBezTo>
                    <a:pt x="1775" y="168"/>
                    <a:pt x="1668" y="108"/>
                    <a:pt x="1561" y="72"/>
                  </a:cubicBezTo>
                  <a:cubicBezTo>
                    <a:pt x="1549" y="72"/>
                    <a:pt x="1525" y="61"/>
                    <a:pt x="1489" y="61"/>
                  </a:cubicBezTo>
                  <a:cubicBezTo>
                    <a:pt x="1382" y="37"/>
                    <a:pt x="1263" y="1"/>
                    <a:pt x="1168"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6"/>
            <p:cNvSpPr/>
            <p:nvPr/>
          </p:nvSpPr>
          <p:spPr>
            <a:xfrm>
              <a:off x="1679075" y="3750800"/>
              <a:ext cx="58650" cy="43625"/>
            </a:xfrm>
            <a:custGeom>
              <a:rect b="b" l="l" r="r" t="t"/>
              <a:pathLst>
                <a:path extrusionOk="0" h="1745" w="2346">
                  <a:moveTo>
                    <a:pt x="972" y="0"/>
                  </a:moveTo>
                  <a:cubicBezTo>
                    <a:pt x="888" y="0"/>
                    <a:pt x="803" y="6"/>
                    <a:pt x="715" y="16"/>
                  </a:cubicBezTo>
                  <a:cubicBezTo>
                    <a:pt x="417" y="40"/>
                    <a:pt x="167" y="278"/>
                    <a:pt x="60" y="552"/>
                  </a:cubicBezTo>
                  <a:cubicBezTo>
                    <a:pt x="36" y="635"/>
                    <a:pt x="24" y="742"/>
                    <a:pt x="0" y="849"/>
                  </a:cubicBezTo>
                  <a:cubicBezTo>
                    <a:pt x="0" y="968"/>
                    <a:pt x="36" y="1088"/>
                    <a:pt x="84" y="1183"/>
                  </a:cubicBezTo>
                  <a:cubicBezTo>
                    <a:pt x="155" y="1338"/>
                    <a:pt x="238" y="1469"/>
                    <a:pt x="381" y="1564"/>
                  </a:cubicBezTo>
                  <a:cubicBezTo>
                    <a:pt x="465" y="1599"/>
                    <a:pt x="536" y="1647"/>
                    <a:pt x="631" y="1683"/>
                  </a:cubicBezTo>
                  <a:cubicBezTo>
                    <a:pt x="703" y="1707"/>
                    <a:pt x="857" y="1742"/>
                    <a:pt x="953" y="1742"/>
                  </a:cubicBezTo>
                  <a:cubicBezTo>
                    <a:pt x="991" y="1742"/>
                    <a:pt x="1031" y="1744"/>
                    <a:pt x="1070" y="1744"/>
                  </a:cubicBezTo>
                  <a:cubicBezTo>
                    <a:pt x="1130" y="1744"/>
                    <a:pt x="1188" y="1740"/>
                    <a:pt x="1238" y="1719"/>
                  </a:cubicBezTo>
                  <a:cubicBezTo>
                    <a:pt x="1334" y="1695"/>
                    <a:pt x="1417" y="1683"/>
                    <a:pt x="1512" y="1635"/>
                  </a:cubicBezTo>
                  <a:cubicBezTo>
                    <a:pt x="1572" y="1635"/>
                    <a:pt x="1631" y="1623"/>
                    <a:pt x="1691" y="1623"/>
                  </a:cubicBezTo>
                  <a:cubicBezTo>
                    <a:pt x="1953" y="1588"/>
                    <a:pt x="2179" y="1385"/>
                    <a:pt x="2262" y="1147"/>
                  </a:cubicBezTo>
                  <a:cubicBezTo>
                    <a:pt x="2346" y="968"/>
                    <a:pt x="2322" y="766"/>
                    <a:pt x="2250" y="587"/>
                  </a:cubicBezTo>
                  <a:cubicBezTo>
                    <a:pt x="2155" y="337"/>
                    <a:pt x="1941" y="195"/>
                    <a:pt x="1691" y="135"/>
                  </a:cubicBezTo>
                  <a:lnTo>
                    <a:pt x="1334" y="40"/>
                  </a:lnTo>
                  <a:cubicBezTo>
                    <a:pt x="1208" y="12"/>
                    <a:pt x="1091" y="0"/>
                    <a:pt x="972"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6"/>
            <p:cNvSpPr/>
            <p:nvPr/>
          </p:nvSpPr>
          <p:spPr>
            <a:xfrm>
              <a:off x="1582325" y="3745050"/>
              <a:ext cx="42300" cy="34725"/>
            </a:xfrm>
            <a:custGeom>
              <a:rect b="b" l="l" r="r" t="t"/>
              <a:pathLst>
                <a:path extrusionOk="0" h="1389" w="1692">
                  <a:moveTo>
                    <a:pt x="811" y="0"/>
                  </a:moveTo>
                  <a:cubicBezTo>
                    <a:pt x="715" y="0"/>
                    <a:pt x="629" y="30"/>
                    <a:pt x="536" y="67"/>
                  </a:cubicBezTo>
                  <a:cubicBezTo>
                    <a:pt x="477" y="103"/>
                    <a:pt x="441" y="139"/>
                    <a:pt x="382" y="163"/>
                  </a:cubicBezTo>
                  <a:cubicBezTo>
                    <a:pt x="358" y="163"/>
                    <a:pt x="358" y="186"/>
                    <a:pt x="346" y="186"/>
                  </a:cubicBezTo>
                  <a:cubicBezTo>
                    <a:pt x="286" y="198"/>
                    <a:pt x="227" y="222"/>
                    <a:pt x="179" y="270"/>
                  </a:cubicBezTo>
                  <a:cubicBezTo>
                    <a:pt x="84" y="341"/>
                    <a:pt x="24" y="484"/>
                    <a:pt x="1" y="615"/>
                  </a:cubicBezTo>
                  <a:cubicBezTo>
                    <a:pt x="1" y="627"/>
                    <a:pt x="1" y="639"/>
                    <a:pt x="24" y="675"/>
                  </a:cubicBezTo>
                  <a:cubicBezTo>
                    <a:pt x="24" y="746"/>
                    <a:pt x="36" y="806"/>
                    <a:pt x="60" y="877"/>
                  </a:cubicBezTo>
                  <a:cubicBezTo>
                    <a:pt x="96" y="925"/>
                    <a:pt x="108" y="960"/>
                    <a:pt x="144" y="996"/>
                  </a:cubicBezTo>
                  <a:cubicBezTo>
                    <a:pt x="167" y="1044"/>
                    <a:pt x="227" y="1091"/>
                    <a:pt x="274" y="1139"/>
                  </a:cubicBezTo>
                  <a:cubicBezTo>
                    <a:pt x="286" y="1139"/>
                    <a:pt x="298" y="1151"/>
                    <a:pt x="322" y="1163"/>
                  </a:cubicBezTo>
                  <a:cubicBezTo>
                    <a:pt x="417" y="1282"/>
                    <a:pt x="596" y="1389"/>
                    <a:pt x="763" y="1389"/>
                  </a:cubicBezTo>
                  <a:cubicBezTo>
                    <a:pt x="882" y="1389"/>
                    <a:pt x="989" y="1389"/>
                    <a:pt x="1108" y="1377"/>
                  </a:cubicBezTo>
                  <a:lnTo>
                    <a:pt x="1156" y="1377"/>
                  </a:lnTo>
                  <a:cubicBezTo>
                    <a:pt x="1215" y="1377"/>
                    <a:pt x="1251" y="1353"/>
                    <a:pt x="1310" y="1329"/>
                  </a:cubicBezTo>
                  <a:cubicBezTo>
                    <a:pt x="1358" y="1294"/>
                    <a:pt x="1417" y="1270"/>
                    <a:pt x="1465" y="1234"/>
                  </a:cubicBezTo>
                  <a:cubicBezTo>
                    <a:pt x="1548" y="1163"/>
                    <a:pt x="1608" y="1056"/>
                    <a:pt x="1656" y="960"/>
                  </a:cubicBezTo>
                  <a:cubicBezTo>
                    <a:pt x="1656" y="901"/>
                    <a:pt x="1668" y="853"/>
                    <a:pt x="1691" y="794"/>
                  </a:cubicBezTo>
                  <a:lnTo>
                    <a:pt x="1691" y="615"/>
                  </a:lnTo>
                  <a:cubicBezTo>
                    <a:pt x="1656" y="496"/>
                    <a:pt x="1608" y="389"/>
                    <a:pt x="1537" y="305"/>
                  </a:cubicBezTo>
                  <a:cubicBezTo>
                    <a:pt x="1429" y="186"/>
                    <a:pt x="1370" y="151"/>
                    <a:pt x="1227" y="79"/>
                  </a:cubicBezTo>
                  <a:cubicBezTo>
                    <a:pt x="1120" y="32"/>
                    <a:pt x="1001" y="8"/>
                    <a:pt x="894" y="8"/>
                  </a:cubicBezTo>
                  <a:cubicBezTo>
                    <a:pt x="865" y="3"/>
                    <a:pt x="837" y="0"/>
                    <a:pt x="811"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6"/>
            <p:cNvSpPr/>
            <p:nvPr/>
          </p:nvSpPr>
          <p:spPr>
            <a:xfrm>
              <a:off x="1618050" y="3822025"/>
              <a:ext cx="75925" cy="48850"/>
            </a:xfrm>
            <a:custGeom>
              <a:rect b="b" l="l" r="r" t="t"/>
              <a:pathLst>
                <a:path extrusionOk="0" h="1954" w="3037">
                  <a:moveTo>
                    <a:pt x="1405" y="1"/>
                  </a:moveTo>
                  <a:cubicBezTo>
                    <a:pt x="1286" y="1"/>
                    <a:pt x="1167" y="1"/>
                    <a:pt x="1048" y="24"/>
                  </a:cubicBezTo>
                  <a:cubicBezTo>
                    <a:pt x="977" y="36"/>
                    <a:pt x="881" y="48"/>
                    <a:pt x="810" y="84"/>
                  </a:cubicBezTo>
                  <a:cubicBezTo>
                    <a:pt x="703" y="96"/>
                    <a:pt x="620" y="132"/>
                    <a:pt x="524" y="167"/>
                  </a:cubicBezTo>
                  <a:cubicBezTo>
                    <a:pt x="239" y="286"/>
                    <a:pt x="36" y="572"/>
                    <a:pt x="0" y="894"/>
                  </a:cubicBezTo>
                  <a:lnTo>
                    <a:pt x="0" y="989"/>
                  </a:lnTo>
                  <a:cubicBezTo>
                    <a:pt x="0" y="1108"/>
                    <a:pt x="36" y="1227"/>
                    <a:pt x="119" y="1322"/>
                  </a:cubicBezTo>
                  <a:cubicBezTo>
                    <a:pt x="179" y="1477"/>
                    <a:pt x="286" y="1608"/>
                    <a:pt x="417" y="1703"/>
                  </a:cubicBezTo>
                  <a:cubicBezTo>
                    <a:pt x="524" y="1787"/>
                    <a:pt x="631" y="1846"/>
                    <a:pt x="750" y="1882"/>
                  </a:cubicBezTo>
                  <a:cubicBezTo>
                    <a:pt x="750" y="1882"/>
                    <a:pt x="989" y="1953"/>
                    <a:pt x="1072" y="1953"/>
                  </a:cubicBezTo>
                  <a:lnTo>
                    <a:pt x="1227" y="1953"/>
                  </a:lnTo>
                  <a:cubicBezTo>
                    <a:pt x="1465" y="1953"/>
                    <a:pt x="1667" y="1906"/>
                    <a:pt x="1882" y="1822"/>
                  </a:cubicBezTo>
                  <a:cubicBezTo>
                    <a:pt x="1953" y="1787"/>
                    <a:pt x="2024" y="1739"/>
                    <a:pt x="2084" y="1679"/>
                  </a:cubicBezTo>
                  <a:lnTo>
                    <a:pt x="2144" y="1679"/>
                  </a:lnTo>
                  <a:cubicBezTo>
                    <a:pt x="2174" y="1684"/>
                    <a:pt x="2205" y="1687"/>
                    <a:pt x="2235" y="1687"/>
                  </a:cubicBezTo>
                  <a:cubicBezTo>
                    <a:pt x="2347" y="1687"/>
                    <a:pt x="2457" y="1655"/>
                    <a:pt x="2560" y="1608"/>
                  </a:cubicBezTo>
                  <a:lnTo>
                    <a:pt x="2655" y="1548"/>
                  </a:lnTo>
                  <a:lnTo>
                    <a:pt x="2739" y="1489"/>
                  </a:lnTo>
                  <a:cubicBezTo>
                    <a:pt x="2906" y="1358"/>
                    <a:pt x="3025" y="1156"/>
                    <a:pt x="3036" y="929"/>
                  </a:cubicBezTo>
                  <a:lnTo>
                    <a:pt x="3036" y="858"/>
                  </a:lnTo>
                  <a:cubicBezTo>
                    <a:pt x="3036" y="417"/>
                    <a:pt x="2703" y="48"/>
                    <a:pt x="2286" y="24"/>
                  </a:cubicBezTo>
                  <a:lnTo>
                    <a:pt x="2179" y="24"/>
                  </a:lnTo>
                  <a:cubicBezTo>
                    <a:pt x="2060" y="24"/>
                    <a:pt x="1929" y="1"/>
                    <a:pt x="1810"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6"/>
            <p:cNvSpPr/>
            <p:nvPr/>
          </p:nvSpPr>
          <p:spPr>
            <a:xfrm>
              <a:off x="1749025" y="3695000"/>
              <a:ext cx="63425" cy="44650"/>
            </a:xfrm>
            <a:custGeom>
              <a:rect b="b" l="l" r="r" t="t"/>
              <a:pathLst>
                <a:path extrusionOk="0" h="1786" w="2537">
                  <a:moveTo>
                    <a:pt x="924" y="1"/>
                  </a:moveTo>
                  <a:cubicBezTo>
                    <a:pt x="860" y="1"/>
                    <a:pt x="792" y="4"/>
                    <a:pt x="715" y="10"/>
                  </a:cubicBezTo>
                  <a:cubicBezTo>
                    <a:pt x="584" y="21"/>
                    <a:pt x="405" y="117"/>
                    <a:pt x="322" y="188"/>
                  </a:cubicBezTo>
                  <a:cubicBezTo>
                    <a:pt x="262" y="236"/>
                    <a:pt x="214" y="295"/>
                    <a:pt x="155" y="355"/>
                  </a:cubicBezTo>
                  <a:lnTo>
                    <a:pt x="143" y="379"/>
                  </a:lnTo>
                  <a:cubicBezTo>
                    <a:pt x="48" y="486"/>
                    <a:pt x="0" y="641"/>
                    <a:pt x="0" y="819"/>
                  </a:cubicBezTo>
                  <a:cubicBezTo>
                    <a:pt x="0" y="855"/>
                    <a:pt x="0" y="891"/>
                    <a:pt x="36" y="950"/>
                  </a:cubicBezTo>
                  <a:cubicBezTo>
                    <a:pt x="48" y="1081"/>
                    <a:pt x="107" y="1200"/>
                    <a:pt x="203" y="1307"/>
                  </a:cubicBezTo>
                  <a:cubicBezTo>
                    <a:pt x="322" y="1474"/>
                    <a:pt x="500" y="1593"/>
                    <a:pt x="691" y="1665"/>
                  </a:cubicBezTo>
                  <a:cubicBezTo>
                    <a:pt x="750" y="1676"/>
                    <a:pt x="798" y="1688"/>
                    <a:pt x="857" y="1712"/>
                  </a:cubicBezTo>
                  <a:cubicBezTo>
                    <a:pt x="929" y="1736"/>
                    <a:pt x="1012" y="1748"/>
                    <a:pt x="1107" y="1772"/>
                  </a:cubicBezTo>
                  <a:cubicBezTo>
                    <a:pt x="1176" y="1779"/>
                    <a:pt x="1253" y="1785"/>
                    <a:pt x="1333" y="1785"/>
                  </a:cubicBezTo>
                  <a:cubicBezTo>
                    <a:pt x="1391" y="1785"/>
                    <a:pt x="1452" y="1782"/>
                    <a:pt x="1512" y="1772"/>
                  </a:cubicBezTo>
                  <a:cubicBezTo>
                    <a:pt x="1631" y="1748"/>
                    <a:pt x="1750" y="1700"/>
                    <a:pt x="1869" y="1665"/>
                  </a:cubicBezTo>
                  <a:cubicBezTo>
                    <a:pt x="1953" y="1629"/>
                    <a:pt x="2024" y="1569"/>
                    <a:pt x="2084" y="1510"/>
                  </a:cubicBezTo>
                  <a:cubicBezTo>
                    <a:pt x="2239" y="1462"/>
                    <a:pt x="2358" y="1391"/>
                    <a:pt x="2429" y="1272"/>
                  </a:cubicBezTo>
                  <a:cubicBezTo>
                    <a:pt x="2489" y="1188"/>
                    <a:pt x="2524" y="1081"/>
                    <a:pt x="2536" y="974"/>
                  </a:cubicBezTo>
                  <a:lnTo>
                    <a:pt x="2536" y="891"/>
                  </a:lnTo>
                  <a:cubicBezTo>
                    <a:pt x="2536" y="855"/>
                    <a:pt x="2524" y="831"/>
                    <a:pt x="2524" y="795"/>
                  </a:cubicBezTo>
                  <a:cubicBezTo>
                    <a:pt x="2500" y="676"/>
                    <a:pt x="2465" y="593"/>
                    <a:pt x="2381" y="498"/>
                  </a:cubicBezTo>
                  <a:cubicBezTo>
                    <a:pt x="2322" y="450"/>
                    <a:pt x="2286" y="414"/>
                    <a:pt x="2239" y="367"/>
                  </a:cubicBezTo>
                  <a:lnTo>
                    <a:pt x="2143" y="319"/>
                  </a:lnTo>
                  <a:lnTo>
                    <a:pt x="2084" y="295"/>
                  </a:lnTo>
                  <a:cubicBezTo>
                    <a:pt x="2024" y="260"/>
                    <a:pt x="1953" y="236"/>
                    <a:pt x="1893" y="212"/>
                  </a:cubicBezTo>
                  <a:cubicBezTo>
                    <a:pt x="1834" y="176"/>
                    <a:pt x="1774" y="141"/>
                    <a:pt x="1703" y="129"/>
                  </a:cubicBezTo>
                  <a:lnTo>
                    <a:pt x="1655" y="117"/>
                  </a:lnTo>
                  <a:lnTo>
                    <a:pt x="1429" y="69"/>
                  </a:lnTo>
                  <a:cubicBezTo>
                    <a:pt x="1310" y="45"/>
                    <a:pt x="1215" y="21"/>
                    <a:pt x="1107" y="10"/>
                  </a:cubicBezTo>
                  <a:cubicBezTo>
                    <a:pt x="1048" y="4"/>
                    <a:pt x="988" y="1"/>
                    <a:pt x="924"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6"/>
            <p:cNvSpPr/>
            <p:nvPr/>
          </p:nvSpPr>
          <p:spPr>
            <a:xfrm>
              <a:off x="1779675" y="3863325"/>
              <a:ext cx="57475" cy="44450"/>
            </a:xfrm>
            <a:custGeom>
              <a:rect b="b" l="l" r="r" t="t"/>
              <a:pathLst>
                <a:path extrusionOk="0" h="1778" w="2299">
                  <a:moveTo>
                    <a:pt x="1196" y="1"/>
                  </a:moveTo>
                  <a:cubicBezTo>
                    <a:pt x="1091" y="1"/>
                    <a:pt x="992" y="24"/>
                    <a:pt x="893" y="63"/>
                  </a:cubicBezTo>
                  <a:lnTo>
                    <a:pt x="858" y="75"/>
                  </a:lnTo>
                  <a:lnTo>
                    <a:pt x="834" y="99"/>
                  </a:lnTo>
                  <a:cubicBezTo>
                    <a:pt x="608" y="99"/>
                    <a:pt x="429" y="158"/>
                    <a:pt x="286" y="277"/>
                  </a:cubicBezTo>
                  <a:cubicBezTo>
                    <a:pt x="167" y="361"/>
                    <a:pt x="84" y="468"/>
                    <a:pt x="48" y="599"/>
                  </a:cubicBezTo>
                  <a:cubicBezTo>
                    <a:pt x="12" y="694"/>
                    <a:pt x="0" y="777"/>
                    <a:pt x="0" y="873"/>
                  </a:cubicBezTo>
                  <a:cubicBezTo>
                    <a:pt x="0" y="992"/>
                    <a:pt x="12" y="1087"/>
                    <a:pt x="84" y="1182"/>
                  </a:cubicBezTo>
                  <a:cubicBezTo>
                    <a:pt x="143" y="1301"/>
                    <a:pt x="215" y="1420"/>
                    <a:pt x="346" y="1492"/>
                  </a:cubicBezTo>
                  <a:cubicBezTo>
                    <a:pt x="548" y="1682"/>
                    <a:pt x="834" y="1742"/>
                    <a:pt x="1132" y="1778"/>
                  </a:cubicBezTo>
                  <a:lnTo>
                    <a:pt x="1191" y="1778"/>
                  </a:lnTo>
                  <a:cubicBezTo>
                    <a:pt x="1263" y="1766"/>
                    <a:pt x="1346" y="1766"/>
                    <a:pt x="1441" y="1766"/>
                  </a:cubicBezTo>
                  <a:cubicBezTo>
                    <a:pt x="1489" y="1742"/>
                    <a:pt x="1548" y="1742"/>
                    <a:pt x="1584" y="1730"/>
                  </a:cubicBezTo>
                  <a:cubicBezTo>
                    <a:pt x="1858" y="1659"/>
                    <a:pt x="2048" y="1551"/>
                    <a:pt x="2144" y="1385"/>
                  </a:cubicBezTo>
                  <a:cubicBezTo>
                    <a:pt x="2179" y="1313"/>
                    <a:pt x="2227" y="1242"/>
                    <a:pt x="2263" y="1147"/>
                  </a:cubicBezTo>
                  <a:cubicBezTo>
                    <a:pt x="2286" y="1063"/>
                    <a:pt x="2298" y="968"/>
                    <a:pt x="2298" y="885"/>
                  </a:cubicBezTo>
                  <a:cubicBezTo>
                    <a:pt x="2298" y="777"/>
                    <a:pt x="2286" y="670"/>
                    <a:pt x="2251" y="575"/>
                  </a:cubicBezTo>
                  <a:cubicBezTo>
                    <a:pt x="2203" y="456"/>
                    <a:pt x="2108" y="337"/>
                    <a:pt x="1989" y="254"/>
                  </a:cubicBezTo>
                  <a:cubicBezTo>
                    <a:pt x="1786" y="99"/>
                    <a:pt x="1513" y="4"/>
                    <a:pt x="1263" y="4"/>
                  </a:cubicBezTo>
                  <a:cubicBezTo>
                    <a:pt x="1240" y="2"/>
                    <a:pt x="1218" y="1"/>
                    <a:pt x="1196"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6"/>
            <p:cNvSpPr/>
            <p:nvPr/>
          </p:nvSpPr>
          <p:spPr>
            <a:xfrm>
              <a:off x="1719250" y="3912400"/>
              <a:ext cx="44375" cy="35550"/>
            </a:xfrm>
            <a:custGeom>
              <a:rect b="b" l="l" r="r" t="t"/>
              <a:pathLst>
                <a:path extrusionOk="0" h="1422" w="1775">
                  <a:moveTo>
                    <a:pt x="782" y="1"/>
                  </a:moveTo>
                  <a:cubicBezTo>
                    <a:pt x="700" y="1"/>
                    <a:pt x="618" y="16"/>
                    <a:pt x="536" y="53"/>
                  </a:cubicBezTo>
                  <a:lnTo>
                    <a:pt x="405" y="136"/>
                  </a:lnTo>
                  <a:cubicBezTo>
                    <a:pt x="286" y="172"/>
                    <a:pt x="179" y="243"/>
                    <a:pt x="108" y="350"/>
                  </a:cubicBezTo>
                  <a:cubicBezTo>
                    <a:pt x="48" y="422"/>
                    <a:pt x="24" y="517"/>
                    <a:pt x="1" y="612"/>
                  </a:cubicBezTo>
                  <a:lnTo>
                    <a:pt x="1" y="672"/>
                  </a:lnTo>
                  <a:cubicBezTo>
                    <a:pt x="1" y="755"/>
                    <a:pt x="24" y="827"/>
                    <a:pt x="60" y="898"/>
                  </a:cubicBezTo>
                  <a:lnTo>
                    <a:pt x="96" y="946"/>
                  </a:lnTo>
                  <a:cubicBezTo>
                    <a:pt x="120" y="993"/>
                    <a:pt x="155" y="1053"/>
                    <a:pt x="179" y="1089"/>
                  </a:cubicBezTo>
                  <a:cubicBezTo>
                    <a:pt x="262" y="1184"/>
                    <a:pt x="358" y="1243"/>
                    <a:pt x="465" y="1291"/>
                  </a:cubicBezTo>
                  <a:lnTo>
                    <a:pt x="477" y="1303"/>
                  </a:lnTo>
                  <a:cubicBezTo>
                    <a:pt x="524" y="1327"/>
                    <a:pt x="572" y="1351"/>
                    <a:pt x="632" y="1362"/>
                  </a:cubicBezTo>
                  <a:cubicBezTo>
                    <a:pt x="715" y="1386"/>
                    <a:pt x="822" y="1422"/>
                    <a:pt x="929" y="1422"/>
                  </a:cubicBezTo>
                  <a:cubicBezTo>
                    <a:pt x="1120" y="1422"/>
                    <a:pt x="1286" y="1386"/>
                    <a:pt x="1405" y="1315"/>
                  </a:cubicBezTo>
                  <a:cubicBezTo>
                    <a:pt x="1513" y="1267"/>
                    <a:pt x="1596" y="1196"/>
                    <a:pt x="1655" y="1112"/>
                  </a:cubicBezTo>
                  <a:cubicBezTo>
                    <a:pt x="1691" y="1065"/>
                    <a:pt x="1703" y="1017"/>
                    <a:pt x="1727" y="970"/>
                  </a:cubicBezTo>
                  <a:cubicBezTo>
                    <a:pt x="1763" y="910"/>
                    <a:pt x="1775" y="827"/>
                    <a:pt x="1775" y="755"/>
                  </a:cubicBezTo>
                  <a:cubicBezTo>
                    <a:pt x="1775" y="660"/>
                    <a:pt x="1763" y="577"/>
                    <a:pt x="1715" y="517"/>
                  </a:cubicBezTo>
                  <a:cubicBezTo>
                    <a:pt x="1644" y="398"/>
                    <a:pt x="1596" y="315"/>
                    <a:pt x="1477" y="231"/>
                  </a:cubicBezTo>
                  <a:cubicBezTo>
                    <a:pt x="1417" y="184"/>
                    <a:pt x="1346" y="136"/>
                    <a:pt x="1274" y="112"/>
                  </a:cubicBezTo>
                  <a:lnTo>
                    <a:pt x="1239" y="100"/>
                  </a:lnTo>
                  <a:cubicBezTo>
                    <a:pt x="1108" y="17"/>
                    <a:pt x="953" y="5"/>
                    <a:pt x="858" y="5"/>
                  </a:cubicBezTo>
                  <a:cubicBezTo>
                    <a:pt x="832" y="2"/>
                    <a:pt x="807" y="1"/>
                    <a:pt x="782"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 name="Google Shape;1370;p46"/>
          <p:cNvGrpSpPr/>
          <p:nvPr/>
        </p:nvGrpSpPr>
        <p:grpSpPr>
          <a:xfrm rot="-3074091">
            <a:off x="1634097" y="3480069"/>
            <a:ext cx="856442" cy="1019566"/>
            <a:chOff x="2393450" y="2764975"/>
            <a:chExt cx="522400" cy="621900"/>
          </a:xfrm>
        </p:grpSpPr>
        <p:sp>
          <p:nvSpPr>
            <p:cNvPr id="1371" name="Google Shape;1371;p46"/>
            <p:cNvSpPr/>
            <p:nvPr/>
          </p:nvSpPr>
          <p:spPr>
            <a:xfrm>
              <a:off x="2539900" y="2942375"/>
              <a:ext cx="278625" cy="279225"/>
            </a:xfrm>
            <a:custGeom>
              <a:rect b="b" l="l" r="r" t="t"/>
              <a:pathLst>
                <a:path extrusionOk="0" h="11169" w="11145">
                  <a:moveTo>
                    <a:pt x="5873" y="1"/>
                  </a:moveTo>
                  <a:cubicBezTo>
                    <a:pt x="5840" y="1"/>
                    <a:pt x="5807" y="2"/>
                    <a:pt x="5775" y="4"/>
                  </a:cubicBezTo>
                  <a:cubicBezTo>
                    <a:pt x="5560" y="16"/>
                    <a:pt x="5370" y="39"/>
                    <a:pt x="5179" y="51"/>
                  </a:cubicBezTo>
                  <a:cubicBezTo>
                    <a:pt x="4965" y="63"/>
                    <a:pt x="4763" y="99"/>
                    <a:pt x="4536" y="135"/>
                  </a:cubicBezTo>
                  <a:cubicBezTo>
                    <a:pt x="4382" y="170"/>
                    <a:pt x="4251" y="194"/>
                    <a:pt x="4108" y="242"/>
                  </a:cubicBezTo>
                  <a:lnTo>
                    <a:pt x="4012" y="278"/>
                  </a:lnTo>
                  <a:cubicBezTo>
                    <a:pt x="3846" y="325"/>
                    <a:pt x="3703" y="373"/>
                    <a:pt x="3548" y="432"/>
                  </a:cubicBezTo>
                  <a:lnTo>
                    <a:pt x="3512" y="456"/>
                  </a:lnTo>
                  <a:cubicBezTo>
                    <a:pt x="3334" y="528"/>
                    <a:pt x="3167" y="623"/>
                    <a:pt x="2989" y="706"/>
                  </a:cubicBezTo>
                  <a:cubicBezTo>
                    <a:pt x="2834" y="801"/>
                    <a:pt x="2691" y="885"/>
                    <a:pt x="2560" y="992"/>
                  </a:cubicBezTo>
                  <a:cubicBezTo>
                    <a:pt x="2393" y="1111"/>
                    <a:pt x="2227" y="1230"/>
                    <a:pt x="2096" y="1361"/>
                  </a:cubicBezTo>
                  <a:lnTo>
                    <a:pt x="2060" y="1397"/>
                  </a:lnTo>
                  <a:lnTo>
                    <a:pt x="1703" y="1754"/>
                  </a:lnTo>
                  <a:cubicBezTo>
                    <a:pt x="1560" y="1897"/>
                    <a:pt x="1417" y="2064"/>
                    <a:pt x="1310" y="2242"/>
                  </a:cubicBezTo>
                  <a:cubicBezTo>
                    <a:pt x="1131" y="2492"/>
                    <a:pt x="917" y="2790"/>
                    <a:pt x="738" y="3111"/>
                  </a:cubicBezTo>
                  <a:cubicBezTo>
                    <a:pt x="548" y="3457"/>
                    <a:pt x="381" y="3814"/>
                    <a:pt x="274" y="4159"/>
                  </a:cubicBezTo>
                  <a:cubicBezTo>
                    <a:pt x="238" y="4338"/>
                    <a:pt x="179" y="4504"/>
                    <a:pt x="143" y="4659"/>
                  </a:cubicBezTo>
                  <a:cubicBezTo>
                    <a:pt x="119" y="4814"/>
                    <a:pt x="83" y="4992"/>
                    <a:pt x="60" y="5219"/>
                  </a:cubicBezTo>
                  <a:cubicBezTo>
                    <a:pt x="12" y="5540"/>
                    <a:pt x="0" y="5838"/>
                    <a:pt x="0" y="6112"/>
                  </a:cubicBezTo>
                  <a:cubicBezTo>
                    <a:pt x="0" y="6314"/>
                    <a:pt x="12" y="6528"/>
                    <a:pt x="12" y="6731"/>
                  </a:cubicBezTo>
                  <a:cubicBezTo>
                    <a:pt x="60" y="7005"/>
                    <a:pt x="119" y="7255"/>
                    <a:pt x="191" y="7481"/>
                  </a:cubicBezTo>
                  <a:lnTo>
                    <a:pt x="202" y="7505"/>
                  </a:lnTo>
                  <a:cubicBezTo>
                    <a:pt x="262" y="7683"/>
                    <a:pt x="333" y="7898"/>
                    <a:pt x="429" y="8076"/>
                  </a:cubicBezTo>
                  <a:lnTo>
                    <a:pt x="476" y="8159"/>
                  </a:lnTo>
                  <a:cubicBezTo>
                    <a:pt x="548" y="8302"/>
                    <a:pt x="607" y="8445"/>
                    <a:pt x="691" y="8576"/>
                  </a:cubicBezTo>
                  <a:cubicBezTo>
                    <a:pt x="714" y="8612"/>
                    <a:pt x="726" y="8624"/>
                    <a:pt x="738" y="8660"/>
                  </a:cubicBezTo>
                  <a:cubicBezTo>
                    <a:pt x="774" y="8707"/>
                    <a:pt x="798" y="8779"/>
                    <a:pt x="845" y="8814"/>
                  </a:cubicBezTo>
                  <a:lnTo>
                    <a:pt x="893" y="8874"/>
                  </a:lnTo>
                  <a:lnTo>
                    <a:pt x="988" y="9029"/>
                  </a:lnTo>
                  <a:cubicBezTo>
                    <a:pt x="1131" y="9207"/>
                    <a:pt x="1274" y="9362"/>
                    <a:pt x="1405" y="9517"/>
                  </a:cubicBezTo>
                  <a:cubicBezTo>
                    <a:pt x="1488" y="9588"/>
                    <a:pt x="1560" y="9648"/>
                    <a:pt x="1607" y="9695"/>
                  </a:cubicBezTo>
                  <a:cubicBezTo>
                    <a:pt x="1810" y="9874"/>
                    <a:pt x="1965" y="9993"/>
                    <a:pt x="2119" y="10100"/>
                  </a:cubicBezTo>
                  <a:cubicBezTo>
                    <a:pt x="2691" y="10457"/>
                    <a:pt x="3358" y="10838"/>
                    <a:pt x="4108" y="11005"/>
                  </a:cubicBezTo>
                  <a:cubicBezTo>
                    <a:pt x="4477" y="11100"/>
                    <a:pt x="4858" y="11136"/>
                    <a:pt x="5251" y="11160"/>
                  </a:cubicBezTo>
                  <a:cubicBezTo>
                    <a:pt x="5334" y="11166"/>
                    <a:pt x="5414" y="11169"/>
                    <a:pt x="5501" y="11169"/>
                  </a:cubicBezTo>
                  <a:cubicBezTo>
                    <a:pt x="5587" y="11169"/>
                    <a:pt x="5679" y="11166"/>
                    <a:pt x="5786" y="11160"/>
                  </a:cubicBezTo>
                  <a:cubicBezTo>
                    <a:pt x="5810" y="11160"/>
                    <a:pt x="5846" y="11136"/>
                    <a:pt x="5870" y="11136"/>
                  </a:cubicBezTo>
                  <a:lnTo>
                    <a:pt x="5977" y="11136"/>
                  </a:lnTo>
                  <a:cubicBezTo>
                    <a:pt x="6037" y="11136"/>
                    <a:pt x="6096" y="11136"/>
                    <a:pt x="6144" y="11124"/>
                  </a:cubicBezTo>
                  <a:cubicBezTo>
                    <a:pt x="6167" y="11124"/>
                    <a:pt x="6203" y="11112"/>
                    <a:pt x="6227" y="11112"/>
                  </a:cubicBezTo>
                  <a:cubicBezTo>
                    <a:pt x="6287" y="11088"/>
                    <a:pt x="6334" y="11088"/>
                    <a:pt x="6394" y="11077"/>
                  </a:cubicBezTo>
                  <a:lnTo>
                    <a:pt x="6465" y="11065"/>
                  </a:lnTo>
                  <a:cubicBezTo>
                    <a:pt x="6620" y="11017"/>
                    <a:pt x="6763" y="10993"/>
                    <a:pt x="6906" y="10946"/>
                  </a:cubicBezTo>
                  <a:cubicBezTo>
                    <a:pt x="7096" y="10874"/>
                    <a:pt x="7322" y="10791"/>
                    <a:pt x="7525" y="10707"/>
                  </a:cubicBezTo>
                  <a:cubicBezTo>
                    <a:pt x="7858" y="10576"/>
                    <a:pt x="8180" y="10434"/>
                    <a:pt x="8477" y="10243"/>
                  </a:cubicBezTo>
                  <a:lnTo>
                    <a:pt x="8537" y="10219"/>
                  </a:lnTo>
                  <a:cubicBezTo>
                    <a:pt x="8656" y="10124"/>
                    <a:pt x="8787" y="10053"/>
                    <a:pt x="8906" y="9957"/>
                  </a:cubicBezTo>
                  <a:cubicBezTo>
                    <a:pt x="9132" y="9803"/>
                    <a:pt x="9311" y="9648"/>
                    <a:pt x="9477" y="9517"/>
                  </a:cubicBezTo>
                  <a:cubicBezTo>
                    <a:pt x="9596" y="9410"/>
                    <a:pt x="9716" y="9291"/>
                    <a:pt x="9823" y="9160"/>
                  </a:cubicBezTo>
                  <a:cubicBezTo>
                    <a:pt x="9966" y="8993"/>
                    <a:pt x="10120" y="8814"/>
                    <a:pt x="10251" y="8624"/>
                  </a:cubicBezTo>
                  <a:cubicBezTo>
                    <a:pt x="10335" y="8493"/>
                    <a:pt x="10430" y="8338"/>
                    <a:pt x="10537" y="8159"/>
                  </a:cubicBezTo>
                  <a:cubicBezTo>
                    <a:pt x="10632" y="7981"/>
                    <a:pt x="10728" y="7778"/>
                    <a:pt x="10799" y="7564"/>
                  </a:cubicBezTo>
                  <a:cubicBezTo>
                    <a:pt x="10906" y="7267"/>
                    <a:pt x="10990" y="6921"/>
                    <a:pt x="11073" y="6552"/>
                  </a:cubicBezTo>
                  <a:cubicBezTo>
                    <a:pt x="11109" y="6290"/>
                    <a:pt x="11144" y="6004"/>
                    <a:pt x="11144" y="5731"/>
                  </a:cubicBezTo>
                  <a:cubicBezTo>
                    <a:pt x="11144" y="5635"/>
                    <a:pt x="11144" y="5516"/>
                    <a:pt x="11132" y="5409"/>
                  </a:cubicBezTo>
                  <a:cubicBezTo>
                    <a:pt x="11097" y="4945"/>
                    <a:pt x="11025" y="4588"/>
                    <a:pt x="10918" y="4242"/>
                  </a:cubicBezTo>
                  <a:cubicBezTo>
                    <a:pt x="10859" y="4052"/>
                    <a:pt x="10787" y="3861"/>
                    <a:pt x="10692" y="3647"/>
                  </a:cubicBezTo>
                  <a:cubicBezTo>
                    <a:pt x="10620" y="3492"/>
                    <a:pt x="10549" y="3326"/>
                    <a:pt x="10454" y="3159"/>
                  </a:cubicBezTo>
                  <a:cubicBezTo>
                    <a:pt x="10358" y="2980"/>
                    <a:pt x="10251" y="2814"/>
                    <a:pt x="10144" y="2659"/>
                  </a:cubicBezTo>
                  <a:cubicBezTo>
                    <a:pt x="10097" y="2552"/>
                    <a:pt x="10037" y="2445"/>
                    <a:pt x="9966" y="2337"/>
                  </a:cubicBezTo>
                  <a:lnTo>
                    <a:pt x="9918" y="2266"/>
                  </a:lnTo>
                  <a:lnTo>
                    <a:pt x="9739" y="2004"/>
                  </a:lnTo>
                  <a:lnTo>
                    <a:pt x="9716" y="1968"/>
                  </a:lnTo>
                  <a:cubicBezTo>
                    <a:pt x="9620" y="1849"/>
                    <a:pt x="9537" y="1730"/>
                    <a:pt x="9442" y="1623"/>
                  </a:cubicBezTo>
                  <a:cubicBezTo>
                    <a:pt x="9358" y="1528"/>
                    <a:pt x="9263" y="1421"/>
                    <a:pt x="9168" y="1313"/>
                  </a:cubicBezTo>
                  <a:cubicBezTo>
                    <a:pt x="9085" y="1242"/>
                    <a:pt x="9013" y="1171"/>
                    <a:pt x="8942" y="1111"/>
                  </a:cubicBezTo>
                  <a:lnTo>
                    <a:pt x="8882" y="1063"/>
                  </a:lnTo>
                  <a:cubicBezTo>
                    <a:pt x="8823" y="1016"/>
                    <a:pt x="8763" y="956"/>
                    <a:pt x="8692" y="921"/>
                  </a:cubicBezTo>
                  <a:cubicBezTo>
                    <a:pt x="8656" y="885"/>
                    <a:pt x="8632" y="873"/>
                    <a:pt x="8596" y="837"/>
                  </a:cubicBezTo>
                  <a:cubicBezTo>
                    <a:pt x="8549" y="790"/>
                    <a:pt x="8489" y="766"/>
                    <a:pt x="8453" y="730"/>
                  </a:cubicBezTo>
                  <a:cubicBezTo>
                    <a:pt x="8418" y="718"/>
                    <a:pt x="8394" y="706"/>
                    <a:pt x="8370" y="694"/>
                  </a:cubicBezTo>
                  <a:cubicBezTo>
                    <a:pt x="8120" y="528"/>
                    <a:pt x="7822" y="373"/>
                    <a:pt x="7525" y="289"/>
                  </a:cubicBezTo>
                  <a:cubicBezTo>
                    <a:pt x="7346" y="230"/>
                    <a:pt x="7144" y="170"/>
                    <a:pt x="6882" y="123"/>
                  </a:cubicBezTo>
                  <a:cubicBezTo>
                    <a:pt x="6691" y="75"/>
                    <a:pt x="6501" y="51"/>
                    <a:pt x="6310" y="39"/>
                  </a:cubicBezTo>
                  <a:cubicBezTo>
                    <a:pt x="6165" y="20"/>
                    <a:pt x="6019" y="1"/>
                    <a:pt x="5873" y="1"/>
                  </a:cubicBezTo>
                  <a:close/>
                </a:path>
              </a:pathLst>
            </a:custGeom>
            <a:solidFill>
              <a:srgbClr val="FFC7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6"/>
            <p:cNvSpPr/>
            <p:nvPr/>
          </p:nvSpPr>
          <p:spPr>
            <a:xfrm>
              <a:off x="2561625" y="2764975"/>
              <a:ext cx="302725" cy="621900"/>
            </a:xfrm>
            <a:custGeom>
              <a:rect b="b" l="l" r="r" t="t"/>
              <a:pathLst>
                <a:path extrusionOk="0" h="24876" w="12109">
                  <a:moveTo>
                    <a:pt x="415" y="0"/>
                  </a:moveTo>
                  <a:cubicBezTo>
                    <a:pt x="252" y="0"/>
                    <a:pt x="90" y="105"/>
                    <a:pt x="36" y="277"/>
                  </a:cubicBezTo>
                  <a:cubicBezTo>
                    <a:pt x="24" y="313"/>
                    <a:pt x="0" y="361"/>
                    <a:pt x="48" y="420"/>
                  </a:cubicBezTo>
                  <a:cubicBezTo>
                    <a:pt x="48" y="551"/>
                    <a:pt x="107" y="682"/>
                    <a:pt x="226" y="766"/>
                  </a:cubicBezTo>
                  <a:cubicBezTo>
                    <a:pt x="334" y="825"/>
                    <a:pt x="441" y="897"/>
                    <a:pt x="536" y="956"/>
                  </a:cubicBezTo>
                  <a:cubicBezTo>
                    <a:pt x="679" y="1028"/>
                    <a:pt x="810" y="1087"/>
                    <a:pt x="941" y="1159"/>
                  </a:cubicBezTo>
                  <a:cubicBezTo>
                    <a:pt x="1167" y="1278"/>
                    <a:pt x="1393" y="1385"/>
                    <a:pt x="1608" y="1504"/>
                  </a:cubicBezTo>
                  <a:cubicBezTo>
                    <a:pt x="2000" y="1694"/>
                    <a:pt x="2381" y="1897"/>
                    <a:pt x="2774" y="2099"/>
                  </a:cubicBezTo>
                  <a:cubicBezTo>
                    <a:pt x="3120" y="2290"/>
                    <a:pt x="3453" y="2492"/>
                    <a:pt x="3786" y="2694"/>
                  </a:cubicBezTo>
                  <a:cubicBezTo>
                    <a:pt x="4406" y="3087"/>
                    <a:pt x="5025" y="3480"/>
                    <a:pt x="5620" y="3921"/>
                  </a:cubicBezTo>
                  <a:cubicBezTo>
                    <a:pt x="6168" y="4337"/>
                    <a:pt x="6668" y="4778"/>
                    <a:pt x="7180" y="5242"/>
                  </a:cubicBezTo>
                  <a:cubicBezTo>
                    <a:pt x="7323" y="5385"/>
                    <a:pt x="7477" y="5540"/>
                    <a:pt x="7620" y="5707"/>
                  </a:cubicBezTo>
                  <a:cubicBezTo>
                    <a:pt x="7775" y="5861"/>
                    <a:pt x="7942" y="6040"/>
                    <a:pt x="8085" y="6242"/>
                  </a:cubicBezTo>
                  <a:cubicBezTo>
                    <a:pt x="8239" y="6433"/>
                    <a:pt x="8382" y="6612"/>
                    <a:pt x="8513" y="6802"/>
                  </a:cubicBezTo>
                  <a:cubicBezTo>
                    <a:pt x="8573" y="6897"/>
                    <a:pt x="8656" y="6993"/>
                    <a:pt x="8716" y="7088"/>
                  </a:cubicBezTo>
                  <a:cubicBezTo>
                    <a:pt x="8751" y="7147"/>
                    <a:pt x="8799" y="7219"/>
                    <a:pt x="8847" y="7290"/>
                  </a:cubicBezTo>
                  <a:cubicBezTo>
                    <a:pt x="8906" y="7409"/>
                    <a:pt x="8978" y="7528"/>
                    <a:pt x="9037" y="7647"/>
                  </a:cubicBezTo>
                  <a:cubicBezTo>
                    <a:pt x="9108" y="7802"/>
                    <a:pt x="9168" y="7933"/>
                    <a:pt x="9251" y="8088"/>
                  </a:cubicBezTo>
                  <a:cubicBezTo>
                    <a:pt x="9382" y="8338"/>
                    <a:pt x="9501" y="8600"/>
                    <a:pt x="9609" y="8874"/>
                  </a:cubicBezTo>
                  <a:cubicBezTo>
                    <a:pt x="9799" y="9362"/>
                    <a:pt x="9978" y="9886"/>
                    <a:pt x="10121" y="10386"/>
                  </a:cubicBezTo>
                  <a:cubicBezTo>
                    <a:pt x="10180" y="10612"/>
                    <a:pt x="10240" y="10838"/>
                    <a:pt x="10299" y="11076"/>
                  </a:cubicBezTo>
                  <a:cubicBezTo>
                    <a:pt x="10335" y="11195"/>
                    <a:pt x="10359" y="11315"/>
                    <a:pt x="10382" y="11434"/>
                  </a:cubicBezTo>
                  <a:cubicBezTo>
                    <a:pt x="10406" y="11576"/>
                    <a:pt x="10418" y="11731"/>
                    <a:pt x="10454" y="11874"/>
                  </a:cubicBezTo>
                  <a:cubicBezTo>
                    <a:pt x="10466" y="12017"/>
                    <a:pt x="10478" y="12136"/>
                    <a:pt x="10502" y="12267"/>
                  </a:cubicBezTo>
                  <a:cubicBezTo>
                    <a:pt x="10513" y="12386"/>
                    <a:pt x="10513" y="12493"/>
                    <a:pt x="10525" y="12589"/>
                  </a:cubicBezTo>
                  <a:cubicBezTo>
                    <a:pt x="10537" y="12827"/>
                    <a:pt x="10561" y="13053"/>
                    <a:pt x="10573" y="13291"/>
                  </a:cubicBezTo>
                  <a:cubicBezTo>
                    <a:pt x="10585" y="13648"/>
                    <a:pt x="10585" y="14005"/>
                    <a:pt x="10561" y="14363"/>
                  </a:cubicBezTo>
                  <a:cubicBezTo>
                    <a:pt x="10537" y="14482"/>
                    <a:pt x="10537" y="14601"/>
                    <a:pt x="10525" y="14708"/>
                  </a:cubicBezTo>
                  <a:cubicBezTo>
                    <a:pt x="10513" y="14815"/>
                    <a:pt x="10502" y="14934"/>
                    <a:pt x="10478" y="15029"/>
                  </a:cubicBezTo>
                  <a:cubicBezTo>
                    <a:pt x="10466" y="15172"/>
                    <a:pt x="10442" y="15303"/>
                    <a:pt x="10406" y="15434"/>
                  </a:cubicBezTo>
                  <a:lnTo>
                    <a:pt x="10323" y="15744"/>
                  </a:lnTo>
                  <a:cubicBezTo>
                    <a:pt x="10287" y="15839"/>
                    <a:pt x="10263" y="15910"/>
                    <a:pt x="10228" y="16006"/>
                  </a:cubicBezTo>
                  <a:cubicBezTo>
                    <a:pt x="10204" y="16089"/>
                    <a:pt x="10168" y="16196"/>
                    <a:pt x="10121" y="16279"/>
                  </a:cubicBezTo>
                  <a:cubicBezTo>
                    <a:pt x="10085" y="16387"/>
                    <a:pt x="10037" y="16482"/>
                    <a:pt x="9990" y="16577"/>
                  </a:cubicBezTo>
                  <a:cubicBezTo>
                    <a:pt x="9966" y="16625"/>
                    <a:pt x="9942" y="16672"/>
                    <a:pt x="9918" y="16720"/>
                  </a:cubicBezTo>
                  <a:lnTo>
                    <a:pt x="9382" y="17649"/>
                  </a:lnTo>
                  <a:cubicBezTo>
                    <a:pt x="9275" y="17827"/>
                    <a:pt x="9192" y="17994"/>
                    <a:pt x="9085" y="18173"/>
                  </a:cubicBezTo>
                  <a:cubicBezTo>
                    <a:pt x="8989" y="18339"/>
                    <a:pt x="8894" y="18482"/>
                    <a:pt x="8799" y="18637"/>
                  </a:cubicBezTo>
                  <a:cubicBezTo>
                    <a:pt x="8454" y="19185"/>
                    <a:pt x="8013" y="19661"/>
                    <a:pt x="7561" y="20137"/>
                  </a:cubicBezTo>
                  <a:lnTo>
                    <a:pt x="6989" y="20720"/>
                  </a:lnTo>
                  <a:cubicBezTo>
                    <a:pt x="6894" y="20792"/>
                    <a:pt x="6811" y="20887"/>
                    <a:pt x="6715" y="20959"/>
                  </a:cubicBezTo>
                  <a:cubicBezTo>
                    <a:pt x="6608" y="21042"/>
                    <a:pt x="6513" y="21149"/>
                    <a:pt x="6394" y="21244"/>
                  </a:cubicBezTo>
                  <a:cubicBezTo>
                    <a:pt x="6108" y="21459"/>
                    <a:pt x="5822" y="21673"/>
                    <a:pt x="5537" y="21899"/>
                  </a:cubicBezTo>
                  <a:cubicBezTo>
                    <a:pt x="5239" y="22113"/>
                    <a:pt x="4965" y="22340"/>
                    <a:pt x="4667" y="22566"/>
                  </a:cubicBezTo>
                  <a:cubicBezTo>
                    <a:pt x="4370" y="22768"/>
                    <a:pt x="4072" y="22995"/>
                    <a:pt x="3751" y="23209"/>
                  </a:cubicBezTo>
                  <a:cubicBezTo>
                    <a:pt x="3477" y="23411"/>
                    <a:pt x="3179" y="23590"/>
                    <a:pt x="2882" y="23768"/>
                  </a:cubicBezTo>
                  <a:cubicBezTo>
                    <a:pt x="2739" y="23864"/>
                    <a:pt x="2596" y="23935"/>
                    <a:pt x="2465" y="24018"/>
                  </a:cubicBezTo>
                  <a:cubicBezTo>
                    <a:pt x="2489" y="23995"/>
                    <a:pt x="2524" y="23983"/>
                    <a:pt x="2548" y="23959"/>
                  </a:cubicBezTo>
                  <a:lnTo>
                    <a:pt x="2548" y="23959"/>
                  </a:lnTo>
                  <a:cubicBezTo>
                    <a:pt x="2381" y="24066"/>
                    <a:pt x="2239" y="24161"/>
                    <a:pt x="2072" y="24245"/>
                  </a:cubicBezTo>
                  <a:cubicBezTo>
                    <a:pt x="1989" y="24304"/>
                    <a:pt x="1893" y="24352"/>
                    <a:pt x="1810" y="24411"/>
                  </a:cubicBezTo>
                  <a:cubicBezTo>
                    <a:pt x="1750" y="24459"/>
                    <a:pt x="1655" y="24483"/>
                    <a:pt x="1596" y="24542"/>
                  </a:cubicBezTo>
                  <a:cubicBezTo>
                    <a:pt x="1524" y="24578"/>
                    <a:pt x="1477" y="24650"/>
                    <a:pt x="1488" y="24721"/>
                  </a:cubicBezTo>
                  <a:cubicBezTo>
                    <a:pt x="1512" y="24792"/>
                    <a:pt x="1584" y="24852"/>
                    <a:pt x="1655" y="24852"/>
                  </a:cubicBezTo>
                  <a:cubicBezTo>
                    <a:pt x="1727" y="24876"/>
                    <a:pt x="1810" y="24876"/>
                    <a:pt x="1881" y="24876"/>
                  </a:cubicBezTo>
                  <a:cubicBezTo>
                    <a:pt x="1941" y="24876"/>
                    <a:pt x="2012" y="24876"/>
                    <a:pt x="2084" y="24852"/>
                  </a:cubicBezTo>
                  <a:lnTo>
                    <a:pt x="2584" y="24769"/>
                  </a:lnTo>
                  <a:cubicBezTo>
                    <a:pt x="2917" y="24697"/>
                    <a:pt x="3263" y="24602"/>
                    <a:pt x="3596" y="24495"/>
                  </a:cubicBezTo>
                  <a:cubicBezTo>
                    <a:pt x="3894" y="24411"/>
                    <a:pt x="4191" y="24304"/>
                    <a:pt x="4489" y="24185"/>
                  </a:cubicBezTo>
                  <a:cubicBezTo>
                    <a:pt x="4620" y="24126"/>
                    <a:pt x="4763" y="24078"/>
                    <a:pt x="4906" y="24007"/>
                  </a:cubicBezTo>
                  <a:cubicBezTo>
                    <a:pt x="5060" y="23935"/>
                    <a:pt x="5227" y="23864"/>
                    <a:pt x="5382" y="23768"/>
                  </a:cubicBezTo>
                  <a:cubicBezTo>
                    <a:pt x="5537" y="23685"/>
                    <a:pt x="5703" y="23578"/>
                    <a:pt x="5870" y="23483"/>
                  </a:cubicBezTo>
                  <a:cubicBezTo>
                    <a:pt x="6072" y="23352"/>
                    <a:pt x="6275" y="23233"/>
                    <a:pt x="6477" y="23102"/>
                  </a:cubicBezTo>
                  <a:cubicBezTo>
                    <a:pt x="6787" y="22923"/>
                    <a:pt x="7073" y="22697"/>
                    <a:pt x="7370" y="22494"/>
                  </a:cubicBezTo>
                  <a:cubicBezTo>
                    <a:pt x="7525" y="22387"/>
                    <a:pt x="7656" y="22268"/>
                    <a:pt x="7799" y="22149"/>
                  </a:cubicBezTo>
                  <a:cubicBezTo>
                    <a:pt x="7954" y="22030"/>
                    <a:pt x="8085" y="21899"/>
                    <a:pt x="8216" y="21780"/>
                  </a:cubicBezTo>
                  <a:cubicBezTo>
                    <a:pt x="8335" y="21673"/>
                    <a:pt x="8477" y="21542"/>
                    <a:pt x="8597" y="21423"/>
                  </a:cubicBezTo>
                  <a:cubicBezTo>
                    <a:pt x="8716" y="21316"/>
                    <a:pt x="8811" y="21197"/>
                    <a:pt x="8918" y="21078"/>
                  </a:cubicBezTo>
                  <a:cubicBezTo>
                    <a:pt x="8966" y="21018"/>
                    <a:pt x="9025" y="20970"/>
                    <a:pt x="9073" y="20911"/>
                  </a:cubicBezTo>
                  <a:cubicBezTo>
                    <a:pt x="9287" y="20649"/>
                    <a:pt x="9525" y="20363"/>
                    <a:pt x="9740" y="20078"/>
                  </a:cubicBezTo>
                  <a:cubicBezTo>
                    <a:pt x="9966" y="19780"/>
                    <a:pt x="10180" y="19494"/>
                    <a:pt x="10382" y="19185"/>
                  </a:cubicBezTo>
                  <a:cubicBezTo>
                    <a:pt x="10478" y="19006"/>
                    <a:pt x="10597" y="18839"/>
                    <a:pt x="10704" y="18661"/>
                  </a:cubicBezTo>
                  <a:cubicBezTo>
                    <a:pt x="10811" y="18518"/>
                    <a:pt x="10894" y="18351"/>
                    <a:pt x="10990" y="18184"/>
                  </a:cubicBezTo>
                  <a:cubicBezTo>
                    <a:pt x="11073" y="18053"/>
                    <a:pt x="11133" y="17911"/>
                    <a:pt x="11216" y="17768"/>
                  </a:cubicBezTo>
                  <a:cubicBezTo>
                    <a:pt x="11240" y="17708"/>
                    <a:pt x="11287" y="17649"/>
                    <a:pt x="11311" y="17577"/>
                  </a:cubicBezTo>
                  <a:cubicBezTo>
                    <a:pt x="11394" y="17411"/>
                    <a:pt x="11466" y="17256"/>
                    <a:pt x="11525" y="17077"/>
                  </a:cubicBezTo>
                  <a:cubicBezTo>
                    <a:pt x="11585" y="16899"/>
                    <a:pt x="11645" y="16720"/>
                    <a:pt x="11704" y="16518"/>
                  </a:cubicBezTo>
                  <a:lnTo>
                    <a:pt x="11835" y="15982"/>
                  </a:lnTo>
                  <a:cubicBezTo>
                    <a:pt x="11871" y="15851"/>
                    <a:pt x="11895" y="15732"/>
                    <a:pt x="11930" y="15601"/>
                  </a:cubicBezTo>
                  <a:cubicBezTo>
                    <a:pt x="11954" y="15506"/>
                    <a:pt x="11966" y="15410"/>
                    <a:pt x="11990" y="15315"/>
                  </a:cubicBezTo>
                  <a:cubicBezTo>
                    <a:pt x="12002" y="15148"/>
                    <a:pt x="12026" y="14994"/>
                    <a:pt x="12049" y="14827"/>
                  </a:cubicBezTo>
                  <a:cubicBezTo>
                    <a:pt x="12073" y="14470"/>
                    <a:pt x="12109" y="14112"/>
                    <a:pt x="12109" y="13743"/>
                  </a:cubicBezTo>
                  <a:cubicBezTo>
                    <a:pt x="12109" y="13303"/>
                    <a:pt x="12109" y="12874"/>
                    <a:pt x="12073" y="12446"/>
                  </a:cubicBezTo>
                  <a:cubicBezTo>
                    <a:pt x="12061" y="12255"/>
                    <a:pt x="12026" y="12053"/>
                    <a:pt x="12014" y="11862"/>
                  </a:cubicBezTo>
                  <a:cubicBezTo>
                    <a:pt x="11990" y="11684"/>
                    <a:pt x="11954" y="11493"/>
                    <a:pt x="11930" y="11315"/>
                  </a:cubicBezTo>
                  <a:cubicBezTo>
                    <a:pt x="11871" y="10945"/>
                    <a:pt x="11775" y="10588"/>
                    <a:pt x="11692" y="10231"/>
                  </a:cubicBezTo>
                  <a:cubicBezTo>
                    <a:pt x="11597" y="9814"/>
                    <a:pt x="11466" y="9410"/>
                    <a:pt x="11335" y="9005"/>
                  </a:cubicBezTo>
                  <a:cubicBezTo>
                    <a:pt x="11216" y="8659"/>
                    <a:pt x="11061" y="8326"/>
                    <a:pt x="10930" y="7993"/>
                  </a:cubicBezTo>
                  <a:cubicBezTo>
                    <a:pt x="10799" y="7671"/>
                    <a:pt x="10632" y="7338"/>
                    <a:pt x="10466" y="7028"/>
                  </a:cubicBezTo>
                  <a:cubicBezTo>
                    <a:pt x="10442" y="6957"/>
                    <a:pt x="10394" y="6897"/>
                    <a:pt x="10347" y="6814"/>
                  </a:cubicBezTo>
                  <a:cubicBezTo>
                    <a:pt x="10275" y="6683"/>
                    <a:pt x="10216" y="6552"/>
                    <a:pt x="10121" y="6433"/>
                  </a:cubicBezTo>
                  <a:cubicBezTo>
                    <a:pt x="10037" y="6302"/>
                    <a:pt x="9942" y="6147"/>
                    <a:pt x="9847" y="6016"/>
                  </a:cubicBezTo>
                  <a:cubicBezTo>
                    <a:pt x="9620" y="5719"/>
                    <a:pt x="9382" y="5433"/>
                    <a:pt x="9144" y="5147"/>
                  </a:cubicBezTo>
                  <a:cubicBezTo>
                    <a:pt x="9025" y="5016"/>
                    <a:pt x="8894" y="4873"/>
                    <a:pt x="8751" y="4742"/>
                  </a:cubicBezTo>
                  <a:cubicBezTo>
                    <a:pt x="8597" y="4552"/>
                    <a:pt x="8394" y="4385"/>
                    <a:pt x="8216" y="4218"/>
                  </a:cubicBezTo>
                  <a:cubicBezTo>
                    <a:pt x="7954" y="3968"/>
                    <a:pt x="7668" y="3730"/>
                    <a:pt x="7382" y="3492"/>
                  </a:cubicBezTo>
                  <a:cubicBezTo>
                    <a:pt x="7239" y="3373"/>
                    <a:pt x="7108" y="3266"/>
                    <a:pt x="6953" y="3147"/>
                  </a:cubicBezTo>
                  <a:cubicBezTo>
                    <a:pt x="6822" y="3040"/>
                    <a:pt x="6692" y="2933"/>
                    <a:pt x="6549" y="2849"/>
                  </a:cubicBezTo>
                  <a:cubicBezTo>
                    <a:pt x="5941" y="2444"/>
                    <a:pt x="5322" y="2063"/>
                    <a:pt x="4679" y="1682"/>
                  </a:cubicBezTo>
                  <a:cubicBezTo>
                    <a:pt x="4013" y="1301"/>
                    <a:pt x="3322" y="968"/>
                    <a:pt x="2620" y="670"/>
                  </a:cubicBezTo>
                  <a:cubicBezTo>
                    <a:pt x="2286" y="527"/>
                    <a:pt x="1941" y="397"/>
                    <a:pt x="1584" y="277"/>
                  </a:cubicBezTo>
                  <a:cubicBezTo>
                    <a:pt x="1417" y="230"/>
                    <a:pt x="1238" y="170"/>
                    <a:pt x="1072" y="123"/>
                  </a:cubicBezTo>
                  <a:cubicBezTo>
                    <a:pt x="953" y="99"/>
                    <a:pt x="834" y="51"/>
                    <a:pt x="715" y="39"/>
                  </a:cubicBezTo>
                  <a:cubicBezTo>
                    <a:pt x="643" y="16"/>
                    <a:pt x="560" y="16"/>
                    <a:pt x="465" y="4"/>
                  </a:cubicBezTo>
                  <a:cubicBezTo>
                    <a:pt x="448" y="1"/>
                    <a:pt x="431" y="0"/>
                    <a:pt x="415"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6"/>
            <p:cNvSpPr/>
            <p:nvPr/>
          </p:nvSpPr>
          <p:spPr>
            <a:xfrm>
              <a:off x="2427075" y="2767275"/>
              <a:ext cx="190775" cy="618625"/>
            </a:xfrm>
            <a:custGeom>
              <a:rect b="b" l="l" r="r" t="t"/>
              <a:pathLst>
                <a:path extrusionOk="0" h="24745" w="7631">
                  <a:moveTo>
                    <a:pt x="6763" y="23069"/>
                  </a:moveTo>
                  <a:lnTo>
                    <a:pt x="6787" y="23081"/>
                  </a:lnTo>
                  <a:lnTo>
                    <a:pt x="6811" y="23117"/>
                  </a:lnTo>
                  <a:lnTo>
                    <a:pt x="6763" y="23069"/>
                  </a:lnTo>
                  <a:close/>
                  <a:moveTo>
                    <a:pt x="5942" y="0"/>
                  </a:moveTo>
                  <a:cubicBezTo>
                    <a:pt x="5910" y="0"/>
                    <a:pt x="5878" y="6"/>
                    <a:pt x="5847" y="19"/>
                  </a:cubicBezTo>
                  <a:cubicBezTo>
                    <a:pt x="5811" y="31"/>
                    <a:pt x="5799" y="43"/>
                    <a:pt x="5775" y="66"/>
                  </a:cubicBezTo>
                  <a:cubicBezTo>
                    <a:pt x="5489" y="185"/>
                    <a:pt x="5275" y="388"/>
                    <a:pt x="5061" y="578"/>
                  </a:cubicBezTo>
                  <a:cubicBezTo>
                    <a:pt x="4811" y="805"/>
                    <a:pt x="4573" y="1055"/>
                    <a:pt x="4334" y="1293"/>
                  </a:cubicBezTo>
                  <a:cubicBezTo>
                    <a:pt x="4073" y="1567"/>
                    <a:pt x="3834" y="1829"/>
                    <a:pt x="3620" y="2114"/>
                  </a:cubicBezTo>
                  <a:cubicBezTo>
                    <a:pt x="3513" y="2269"/>
                    <a:pt x="3394" y="2400"/>
                    <a:pt x="3287" y="2543"/>
                  </a:cubicBezTo>
                  <a:cubicBezTo>
                    <a:pt x="3168" y="2710"/>
                    <a:pt x="3060" y="2864"/>
                    <a:pt x="2953" y="3019"/>
                  </a:cubicBezTo>
                  <a:cubicBezTo>
                    <a:pt x="2739" y="3364"/>
                    <a:pt x="2525" y="3710"/>
                    <a:pt x="2334" y="4067"/>
                  </a:cubicBezTo>
                  <a:cubicBezTo>
                    <a:pt x="2156" y="4412"/>
                    <a:pt x="1977" y="4734"/>
                    <a:pt x="1798" y="5079"/>
                  </a:cubicBezTo>
                  <a:cubicBezTo>
                    <a:pt x="1632" y="5388"/>
                    <a:pt x="1501" y="5722"/>
                    <a:pt x="1370" y="6043"/>
                  </a:cubicBezTo>
                  <a:cubicBezTo>
                    <a:pt x="1215" y="6389"/>
                    <a:pt x="1084" y="6734"/>
                    <a:pt x="953" y="7091"/>
                  </a:cubicBezTo>
                  <a:cubicBezTo>
                    <a:pt x="798" y="7460"/>
                    <a:pt x="679" y="7865"/>
                    <a:pt x="572" y="8246"/>
                  </a:cubicBezTo>
                  <a:cubicBezTo>
                    <a:pt x="489" y="8591"/>
                    <a:pt x="382" y="8937"/>
                    <a:pt x="310" y="9270"/>
                  </a:cubicBezTo>
                  <a:cubicBezTo>
                    <a:pt x="263" y="9472"/>
                    <a:pt x="227" y="9651"/>
                    <a:pt x="191" y="9841"/>
                  </a:cubicBezTo>
                  <a:cubicBezTo>
                    <a:pt x="167" y="10032"/>
                    <a:pt x="132" y="10246"/>
                    <a:pt x="108" y="10437"/>
                  </a:cubicBezTo>
                  <a:cubicBezTo>
                    <a:pt x="72" y="10615"/>
                    <a:pt x="60" y="10794"/>
                    <a:pt x="48" y="10973"/>
                  </a:cubicBezTo>
                  <a:cubicBezTo>
                    <a:pt x="24" y="11139"/>
                    <a:pt x="12" y="11294"/>
                    <a:pt x="12" y="11461"/>
                  </a:cubicBezTo>
                  <a:cubicBezTo>
                    <a:pt x="12" y="11687"/>
                    <a:pt x="1" y="11889"/>
                    <a:pt x="24" y="12127"/>
                  </a:cubicBezTo>
                  <a:lnTo>
                    <a:pt x="24" y="12187"/>
                  </a:lnTo>
                  <a:cubicBezTo>
                    <a:pt x="48" y="12389"/>
                    <a:pt x="48" y="12580"/>
                    <a:pt x="60" y="12770"/>
                  </a:cubicBezTo>
                  <a:cubicBezTo>
                    <a:pt x="84" y="13116"/>
                    <a:pt x="143" y="13461"/>
                    <a:pt x="191" y="13794"/>
                  </a:cubicBezTo>
                  <a:lnTo>
                    <a:pt x="286" y="14378"/>
                  </a:lnTo>
                  <a:cubicBezTo>
                    <a:pt x="322" y="14556"/>
                    <a:pt x="358" y="14747"/>
                    <a:pt x="405" y="14925"/>
                  </a:cubicBezTo>
                  <a:cubicBezTo>
                    <a:pt x="489" y="15342"/>
                    <a:pt x="608" y="15759"/>
                    <a:pt x="727" y="16164"/>
                  </a:cubicBezTo>
                  <a:cubicBezTo>
                    <a:pt x="834" y="16509"/>
                    <a:pt x="941" y="16854"/>
                    <a:pt x="1060" y="17176"/>
                  </a:cubicBezTo>
                  <a:cubicBezTo>
                    <a:pt x="1179" y="17509"/>
                    <a:pt x="1310" y="17819"/>
                    <a:pt x="1441" y="18128"/>
                  </a:cubicBezTo>
                  <a:cubicBezTo>
                    <a:pt x="1596" y="18473"/>
                    <a:pt x="1751" y="18795"/>
                    <a:pt x="1929" y="19140"/>
                  </a:cubicBezTo>
                  <a:cubicBezTo>
                    <a:pt x="2132" y="19509"/>
                    <a:pt x="2346" y="19866"/>
                    <a:pt x="2572" y="20224"/>
                  </a:cubicBezTo>
                  <a:cubicBezTo>
                    <a:pt x="2763" y="20521"/>
                    <a:pt x="2965" y="20819"/>
                    <a:pt x="3180" y="21105"/>
                  </a:cubicBezTo>
                  <a:lnTo>
                    <a:pt x="3894" y="21950"/>
                  </a:lnTo>
                  <a:cubicBezTo>
                    <a:pt x="4144" y="22248"/>
                    <a:pt x="4418" y="22545"/>
                    <a:pt x="4704" y="22831"/>
                  </a:cubicBezTo>
                  <a:cubicBezTo>
                    <a:pt x="4835" y="22950"/>
                    <a:pt x="4954" y="23069"/>
                    <a:pt x="5073" y="23200"/>
                  </a:cubicBezTo>
                  <a:cubicBezTo>
                    <a:pt x="5192" y="23319"/>
                    <a:pt x="5311" y="23462"/>
                    <a:pt x="5430" y="23581"/>
                  </a:cubicBezTo>
                  <a:cubicBezTo>
                    <a:pt x="5680" y="23831"/>
                    <a:pt x="5954" y="24057"/>
                    <a:pt x="6251" y="24260"/>
                  </a:cubicBezTo>
                  <a:cubicBezTo>
                    <a:pt x="6382" y="24355"/>
                    <a:pt x="6501" y="24438"/>
                    <a:pt x="6632" y="24534"/>
                  </a:cubicBezTo>
                  <a:cubicBezTo>
                    <a:pt x="6775" y="24617"/>
                    <a:pt x="6894" y="24712"/>
                    <a:pt x="7037" y="24736"/>
                  </a:cubicBezTo>
                  <a:cubicBezTo>
                    <a:pt x="7065" y="24741"/>
                    <a:pt x="7093" y="24744"/>
                    <a:pt x="7120" y="24744"/>
                  </a:cubicBezTo>
                  <a:cubicBezTo>
                    <a:pt x="7396" y="24744"/>
                    <a:pt x="7630" y="24483"/>
                    <a:pt x="7609" y="24212"/>
                  </a:cubicBezTo>
                  <a:cubicBezTo>
                    <a:pt x="7585" y="24081"/>
                    <a:pt x="7525" y="23962"/>
                    <a:pt x="7454" y="23855"/>
                  </a:cubicBezTo>
                  <a:cubicBezTo>
                    <a:pt x="7406" y="23784"/>
                    <a:pt x="7359" y="23712"/>
                    <a:pt x="7311" y="23641"/>
                  </a:cubicBezTo>
                  <a:cubicBezTo>
                    <a:pt x="7156" y="23438"/>
                    <a:pt x="6990" y="23260"/>
                    <a:pt x="6823" y="23081"/>
                  </a:cubicBezTo>
                  <a:cubicBezTo>
                    <a:pt x="6609" y="22843"/>
                    <a:pt x="6370" y="22605"/>
                    <a:pt x="6132" y="22367"/>
                  </a:cubicBezTo>
                  <a:cubicBezTo>
                    <a:pt x="5966" y="22212"/>
                    <a:pt x="5799" y="22057"/>
                    <a:pt x="5632" y="21891"/>
                  </a:cubicBezTo>
                  <a:cubicBezTo>
                    <a:pt x="5573" y="21819"/>
                    <a:pt x="5513" y="21760"/>
                    <a:pt x="5454" y="21688"/>
                  </a:cubicBezTo>
                  <a:cubicBezTo>
                    <a:pt x="5239" y="21414"/>
                    <a:pt x="5001" y="21152"/>
                    <a:pt x="4787" y="20867"/>
                  </a:cubicBezTo>
                  <a:cubicBezTo>
                    <a:pt x="4668" y="20700"/>
                    <a:pt x="4549" y="20521"/>
                    <a:pt x="4430" y="20367"/>
                  </a:cubicBezTo>
                  <a:cubicBezTo>
                    <a:pt x="4346" y="20224"/>
                    <a:pt x="4263" y="20081"/>
                    <a:pt x="4180" y="19950"/>
                  </a:cubicBezTo>
                  <a:cubicBezTo>
                    <a:pt x="3989" y="19652"/>
                    <a:pt x="3811" y="19354"/>
                    <a:pt x="3632" y="19057"/>
                  </a:cubicBezTo>
                  <a:cubicBezTo>
                    <a:pt x="3465" y="18759"/>
                    <a:pt x="3287" y="18462"/>
                    <a:pt x="3120" y="18164"/>
                  </a:cubicBezTo>
                  <a:cubicBezTo>
                    <a:pt x="2870" y="17688"/>
                    <a:pt x="2620" y="17188"/>
                    <a:pt x="2418" y="16687"/>
                  </a:cubicBezTo>
                  <a:cubicBezTo>
                    <a:pt x="2298" y="16390"/>
                    <a:pt x="2203" y="16092"/>
                    <a:pt x="2108" y="15795"/>
                  </a:cubicBezTo>
                  <a:cubicBezTo>
                    <a:pt x="2037" y="15544"/>
                    <a:pt x="1977" y="15306"/>
                    <a:pt x="1917" y="15044"/>
                  </a:cubicBezTo>
                  <a:cubicBezTo>
                    <a:pt x="1858" y="14842"/>
                    <a:pt x="1810" y="14616"/>
                    <a:pt x="1787" y="14390"/>
                  </a:cubicBezTo>
                  <a:cubicBezTo>
                    <a:pt x="1739" y="14128"/>
                    <a:pt x="1679" y="13842"/>
                    <a:pt x="1667" y="13580"/>
                  </a:cubicBezTo>
                  <a:cubicBezTo>
                    <a:pt x="1656" y="13306"/>
                    <a:pt x="1620" y="13020"/>
                    <a:pt x="1620" y="12758"/>
                  </a:cubicBezTo>
                  <a:cubicBezTo>
                    <a:pt x="1620" y="12532"/>
                    <a:pt x="1632" y="12330"/>
                    <a:pt x="1632" y="12104"/>
                  </a:cubicBezTo>
                  <a:cubicBezTo>
                    <a:pt x="1632" y="11973"/>
                    <a:pt x="1632" y="11854"/>
                    <a:pt x="1656" y="11711"/>
                  </a:cubicBezTo>
                  <a:cubicBezTo>
                    <a:pt x="1667" y="11556"/>
                    <a:pt x="1667" y="11389"/>
                    <a:pt x="1691" y="11234"/>
                  </a:cubicBezTo>
                  <a:cubicBezTo>
                    <a:pt x="1739" y="10937"/>
                    <a:pt x="1798" y="10663"/>
                    <a:pt x="1858" y="10365"/>
                  </a:cubicBezTo>
                  <a:cubicBezTo>
                    <a:pt x="1917" y="10068"/>
                    <a:pt x="1977" y="9746"/>
                    <a:pt x="2048" y="9449"/>
                  </a:cubicBezTo>
                  <a:cubicBezTo>
                    <a:pt x="2084" y="9306"/>
                    <a:pt x="2108" y="9139"/>
                    <a:pt x="2156" y="8996"/>
                  </a:cubicBezTo>
                  <a:lnTo>
                    <a:pt x="2251" y="8675"/>
                  </a:lnTo>
                  <a:cubicBezTo>
                    <a:pt x="2322" y="8484"/>
                    <a:pt x="2382" y="8294"/>
                    <a:pt x="2441" y="8103"/>
                  </a:cubicBezTo>
                  <a:cubicBezTo>
                    <a:pt x="2560" y="7746"/>
                    <a:pt x="2679" y="7365"/>
                    <a:pt x="2799" y="7008"/>
                  </a:cubicBezTo>
                  <a:cubicBezTo>
                    <a:pt x="2918" y="6698"/>
                    <a:pt x="3049" y="6389"/>
                    <a:pt x="3180" y="6079"/>
                  </a:cubicBezTo>
                  <a:cubicBezTo>
                    <a:pt x="3477" y="5424"/>
                    <a:pt x="3763" y="4746"/>
                    <a:pt x="4108" y="4115"/>
                  </a:cubicBezTo>
                  <a:cubicBezTo>
                    <a:pt x="4454" y="3472"/>
                    <a:pt x="4811" y="2829"/>
                    <a:pt x="5168" y="2186"/>
                  </a:cubicBezTo>
                  <a:cubicBezTo>
                    <a:pt x="5323" y="1888"/>
                    <a:pt x="5501" y="1590"/>
                    <a:pt x="5668" y="1293"/>
                  </a:cubicBezTo>
                  <a:cubicBezTo>
                    <a:pt x="5823" y="1043"/>
                    <a:pt x="5966" y="781"/>
                    <a:pt x="6120" y="507"/>
                  </a:cubicBezTo>
                  <a:lnTo>
                    <a:pt x="6156" y="459"/>
                  </a:lnTo>
                  <a:cubicBezTo>
                    <a:pt x="6251" y="364"/>
                    <a:pt x="6251" y="221"/>
                    <a:pt x="6168" y="126"/>
                  </a:cubicBezTo>
                  <a:cubicBezTo>
                    <a:pt x="6115" y="47"/>
                    <a:pt x="6030" y="0"/>
                    <a:pt x="5942"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6"/>
            <p:cNvSpPr/>
            <p:nvPr/>
          </p:nvSpPr>
          <p:spPr>
            <a:xfrm>
              <a:off x="2460425" y="2766850"/>
              <a:ext cx="117875" cy="177225"/>
            </a:xfrm>
            <a:custGeom>
              <a:rect b="b" l="l" r="r" t="t"/>
              <a:pathLst>
                <a:path extrusionOk="0" h="7089" w="4715">
                  <a:moveTo>
                    <a:pt x="4358" y="0"/>
                  </a:moveTo>
                  <a:cubicBezTo>
                    <a:pt x="4203" y="0"/>
                    <a:pt x="4036" y="95"/>
                    <a:pt x="3905" y="202"/>
                  </a:cubicBezTo>
                  <a:cubicBezTo>
                    <a:pt x="3786" y="298"/>
                    <a:pt x="3643" y="405"/>
                    <a:pt x="3524" y="524"/>
                  </a:cubicBezTo>
                  <a:cubicBezTo>
                    <a:pt x="3429" y="631"/>
                    <a:pt x="3322" y="738"/>
                    <a:pt x="3227" y="833"/>
                  </a:cubicBezTo>
                  <a:cubicBezTo>
                    <a:pt x="3131" y="953"/>
                    <a:pt x="3024" y="1072"/>
                    <a:pt x="2929" y="1191"/>
                  </a:cubicBezTo>
                  <a:cubicBezTo>
                    <a:pt x="2750" y="1429"/>
                    <a:pt x="2596" y="1667"/>
                    <a:pt x="2441" y="1929"/>
                  </a:cubicBezTo>
                  <a:cubicBezTo>
                    <a:pt x="2298" y="2167"/>
                    <a:pt x="2155" y="2381"/>
                    <a:pt x="2012" y="2619"/>
                  </a:cubicBezTo>
                  <a:lnTo>
                    <a:pt x="1524" y="3429"/>
                  </a:lnTo>
                  <a:cubicBezTo>
                    <a:pt x="1381" y="3679"/>
                    <a:pt x="1238" y="3929"/>
                    <a:pt x="1107" y="4191"/>
                  </a:cubicBezTo>
                  <a:cubicBezTo>
                    <a:pt x="964" y="4441"/>
                    <a:pt x="845" y="4691"/>
                    <a:pt x="726" y="4965"/>
                  </a:cubicBezTo>
                  <a:cubicBezTo>
                    <a:pt x="619" y="5227"/>
                    <a:pt x="500" y="5501"/>
                    <a:pt x="393" y="5775"/>
                  </a:cubicBezTo>
                  <a:cubicBezTo>
                    <a:pt x="274" y="6060"/>
                    <a:pt x="155" y="6358"/>
                    <a:pt x="36" y="6644"/>
                  </a:cubicBezTo>
                  <a:cubicBezTo>
                    <a:pt x="24" y="6691"/>
                    <a:pt x="0" y="6727"/>
                    <a:pt x="0" y="6763"/>
                  </a:cubicBezTo>
                  <a:cubicBezTo>
                    <a:pt x="0" y="6882"/>
                    <a:pt x="72" y="7001"/>
                    <a:pt x="191" y="7060"/>
                  </a:cubicBezTo>
                  <a:cubicBezTo>
                    <a:pt x="234" y="7079"/>
                    <a:pt x="279" y="7088"/>
                    <a:pt x="322" y="7088"/>
                  </a:cubicBezTo>
                  <a:cubicBezTo>
                    <a:pt x="443" y="7088"/>
                    <a:pt x="555" y="7017"/>
                    <a:pt x="607" y="6894"/>
                  </a:cubicBezTo>
                  <a:cubicBezTo>
                    <a:pt x="750" y="6608"/>
                    <a:pt x="893" y="6346"/>
                    <a:pt x="1024" y="6060"/>
                  </a:cubicBezTo>
                  <a:lnTo>
                    <a:pt x="1381" y="5298"/>
                  </a:lnTo>
                  <a:cubicBezTo>
                    <a:pt x="1619" y="4786"/>
                    <a:pt x="1881" y="4274"/>
                    <a:pt x="2143" y="3774"/>
                  </a:cubicBezTo>
                  <a:cubicBezTo>
                    <a:pt x="2298" y="3500"/>
                    <a:pt x="2441" y="3250"/>
                    <a:pt x="2596" y="3000"/>
                  </a:cubicBezTo>
                  <a:cubicBezTo>
                    <a:pt x="2727" y="2774"/>
                    <a:pt x="2858" y="2536"/>
                    <a:pt x="2989" y="2310"/>
                  </a:cubicBezTo>
                  <a:cubicBezTo>
                    <a:pt x="3191" y="2012"/>
                    <a:pt x="3381" y="1715"/>
                    <a:pt x="3584" y="1417"/>
                  </a:cubicBezTo>
                  <a:cubicBezTo>
                    <a:pt x="3691" y="1286"/>
                    <a:pt x="3798" y="1131"/>
                    <a:pt x="3917" y="1000"/>
                  </a:cubicBezTo>
                  <a:cubicBezTo>
                    <a:pt x="4048" y="833"/>
                    <a:pt x="4179" y="679"/>
                    <a:pt x="4334" y="524"/>
                  </a:cubicBezTo>
                  <a:cubicBezTo>
                    <a:pt x="4358" y="500"/>
                    <a:pt x="4393" y="464"/>
                    <a:pt x="4417" y="452"/>
                  </a:cubicBezTo>
                  <a:cubicBezTo>
                    <a:pt x="4441" y="441"/>
                    <a:pt x="4441" y="441"/>
                    <a:pt x="4453" y="441"/>
                  </a:cubicBezTo>
                  <a:cubicBezTo>
                    <a:pt x="4465" y="464"/>
                    <a:pt x="4501" y="500"/>
                    <a:pt x="4536" y="500"/>
                  </a:cubicBezTo>
                  <a:cubicBezTo>
                    <a:pt x="4544" y="501"/>
                    <a:pt x="4552" y="502"/>
                    <a:pt x="4560" y="502"/>
                  </a:cubicBezTo>
                  <a:cubicBezTo>
                    <a:pt x="4643" y="502"/>
                    <a:pt x="4704" y="444"/>
                    <a:pt x="4715" y="357"/>
                  </a:cubicBezTo>
                  <a:cubicBezTo>
                    <a:pt x="4715" y="322"/>
                    <a:pt x="4703" y="274"/>
                    <a:pt x="4691" y="226"/>
                  </a:cubicBezTo>
                  <a:cubicBezTo>
                    <a:pt x="4655" y="83"/>
                    <a:pt x="4513" y="0"/>
                    <a:pt x="4358"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6"/>
            <p:cNvSpPr/>
            <p:nvPr/>
          </p:nvSpPr>
          <p:spPr>
            <a:xfrm>
              <a:off x="2393450" y="3071925"/>
              <a:ext cx="51500" cy="24300"/>
            </a:xfrm>
            <a:custGeom>
              <a:rect b="b" l="l" r="r" t="t"/>
              <a:pathLst>
                <a:path extrusionOk="0" h="972" w="2060">
                  <a:moveTo>
                    <a:pt x="465" y="1"/>
                  </a:moveTo>
                  <a:cubicBezTo>
                    <a:pt x="393" y="1"/>
                    <a:pt x="334" y="37"/>
                    <a:pt x="262" y="49"/>
                  </a:cubicBezTo>
                  <a:cubicBezTo>
                    <a:pt x="119" y="84"/>
                    <a:pt x="24" y="215"/>
                    <a:pt x="0" y="346"/>
                  </a:cubicBezTo>
                  <a:cubicBezTo>
                    <a:pt x="0" y="382"/>
                    <a:pt x="0" y="394"/>
                    <a:pt x="36" y="430"/>
                  </a:cubicBezTo>
                  <a:cubicBezTo>
                    <a:pt x="36" y="513"/>
                    <a:pt x="60" y="584"/>
                    <a:pt x="107" y="656"/>
                  </a:cubicBezTo>
                  <a:cubicBezTo>
                    <a:pt x="155" y="751"/>
                    <a:pt x="238" y="811"/>
                    <a:pt x="345" y="834"/>
                  </a:cubicBezTo>
                  <a:cubicBezTo>
                    <a:pt x="405" y="846"/>
                    <a:pt x="476" y="882"/>
                    <a:pt x="560" y="894"/>
                  </a:cubicBezTo>
                  <a:cubicBezTo>
                    <a:pt x="595" y="906"/>
                    <a:pt x="655" y="930"/>
                    <a:pt x="703" y="930"/>
                  </a:cubicBezTo>
                  <a:cubicBezTo>
                    <a:pt x="810" y="942"/>
                    <a:pt x="917" y="953"/>
                    <a:pt x="1036" y="953"/>
                  </a:cubicBezTo>
                  <a:cubicBezTo>
                    <a:pt x="1101" y="965"/>
                    <a:pt x="1170" y="971"/>
                    <a:pt x="1240" y="971"/>
                  </a:cubicBezTo>
                  <a:cubicBezTo>
                    <a:pt x="1310" y="971"/>
                    <a:pt x="1381" y="965"/>
                    <a:pt x="1453" y="953"/>
                  </a:cubicBezTo>
                  <a:cubicBezTo>
                    <a:pt x="1560" y="953"/>
                    <a:pt x="1703" y="942"/>
                    <a:pt x="1822" y="894"/>
                  </a:cubicBezTo>
                  <a:cubicBezTo>
                    <a:pt x="1965" y="834"/>
                    <a:pt x="2060" y="703"/>
                    <a:pt x="2048" y="537"/>
                  </a:cubicBezTo>
                  <a:lnTo>
                    <a:pt x="2048" y="513"/>
                  </a:lnTo>
                  <a:lnTo>
                    <a:pt x="2048" y="441"/>
                  </a:lnTo>
                  <a:cubicBezTo>
                    <a:pt x="2048" y="322"/>
                    <a:pt x="1905" y="263"/>
                    <a:pt x="1822" y="227"/>
                  </a:cubicBezTo>
                  <a:cubicBezTo>
                    <a:pt x="1750" y="203"/>
                    <a:pt x="1667" y="180"/>
                    <a:pt x="1596" y="156"/>
                  </a:cubicBezTo>
                  <a:cubicBezTo>
                    <a:pt x="1477" y="108"/>
                    <a:pt x="1346" y="84"/>
                    <a:pt x="1227" y="60"/>
                  </a:cubicBezTo>
                  <a:cubicBezTo>
                    <a:pt x="1096" y="49"/>
                    <a:pt x="965" y="25"/>
                    <a:pt x="834" y="25"/>
                  </a:cubicBezTo>
                  <a:cubicBezTo>
                    <a:pt x="750" y="1"/>
                    <a:pt x="655" y="1"/>
                    <a:pt x="572"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6"/>
            <p:cNvSpPr/>
            <p:nvPr/>
          </p:nvSpPr>
          <p:spPr>
            <a:xfrm>
              <a:off x="2432125" y="2909300"/>
              <a:ext cx="47075" cy="27375"/>
            </a:xfrm>
            <a:custGeom>
              <a:rect b="b" l="l" r="r" t="t"/>
              <a:pathLst>
                <a:path extrusionOk="0" h="1095" w="1883">
                  <a:moveTo>
                    <a:pt x="371" y="0"/>
                  </a:moveTo>
                  <a:cubicBezTo>
                    <a:pt x="317" y="0"/>
                    <a:pt x="269" y="9"/>
                    <a:pt x="227" y="17"/>
                  </a:cubicBezTo>
                  <a:cubicBezTo>
                    <a:pt x="168" y="41"/>
                    <a:pt x="120" y="77"/>
                    <a:pt x="84" y="124"/>
                  </a:cubicBezTo>
                  <a:cubicBezTo>
                    <a:pt x="13" y="184"/>
                    <a:pt x="1" y="255"/>
                    <a:pt x="25" y="362"/>
                  </a:cubicBezTo>
                  <a:cubicBezTo>
                    <a:pt x="25" y="434"/>
                    <a:pt x="37" y="517"/>
                    <a:pt x="84" y="577"/>
                  </a:cubicBezTo>
                  <a:cubicBezTo>
                    <a:pt x="144" y="648"/>
                    <a:pt x="227" y="720"/>
                    <a:pt x="322" y="767"/>
                  </a:cubicBezTo>
                  <a:cubicBezTo>
                    <a:pt x="334" y="779"/>
                    <a:pt x="358" y="791"/>
                    <a:pt x="394" y="815"/>
                  </a:cubicBezTo>
                  <a:cubicBezTo>
                    <a:pt x="465" y="839"/>
                    <a:pt x="537" y="874"/>
                    <a:pt x="620" y="886"/>
                  </a:cubicBezTo>
                  <a:cubicBezTo>
                    <a:pt x="715" y="910"/>
                    <a:pt x="823" y="946"/>
                    <a:pt x="930" y="958"/>
                  </a:cubicBezTo>
                  <a:cubicBezTo>
                    <a:pt x="977" y="958"/>
                    <a:pt x="1001" y="970"/>
                    <a:pt x="1049" y="970"/>
                  </a:cubicBezTo>
                  <a:cubicBezTo>
                    <a:pt x="1120" y="993"/>
                    <a:pt x="1192" y="1017"/>
                    <a:pt x="1275" y="1029"/>
                  </a:cubicBezTo>
                  <a:cubicBezTo>
                    <a:pt x="1358" y="1065"/>
                    <a:pt x="1454" y="1077"/>
                    <a:pt x="1537" y="1089"/>
                  </a:cubicBezTo>
                  <a:cubicBezTo>
                    <a:pt x="1556" y="1093"/>
                    <a:pt x="1574" y="1095"/>
                    <a:pt x="1593" y="1095"/>
                  </a:cubicBezTo>
                  <a:cubicBezTo>
                    <a:pt x="1727" y="1095"/>
                    <a:pt x="1851" y="985"/>
                    <a:pt x="1882" y="839"/>
                  </a:cubicBezTo>
                  <a:cubicBezTo>
                    <a:pt x="1882" y="767"/>
                    <a:pt x="1858" y="672"/>
                    <a:pt x="1823" y="612"/>
                  </a:cubicBezTo>
                  <a:cubicBezTo>
                    <a:pt x="1787" y="577"/>
                    <a:pt x="1751" y="541"/>
                    <a:pt x="1704" y="517"/>
                  </a:cubicBezTo>
                  <a:cubicBezTo>
                    <a:pt x="1608" y="469"/>
                    <a:pt x="1525" y="410"/>
                    <a:pt x="1430" y="362"/>
                  </a:cubicBezTo>
                  <a:cubicBezTo>
                    <a:pt x="1346" y="315"/>
                    <a:pt x="1239" y="291"/>
                    <a:pt x="1156" y="255"/>
                  </a:cubicBezTo>
                  <a:cubicBezTo>
                    <a:pt x="1120" y="255"/>
                    <a:pt x="1073" y="243"/>
                    <a:pt x="1049" y="231"/>
                  </a:cubicBezTo>
                  <a:cubicBezTo>
                    <a:pt x="977" y="184"/>
                    <a:pt x="918" y="160"/>
                    <a:pt x="834" y="124"/>
                  </a:cubicBezTo>
                  <a:cubicBezTo>
                    <a:pt x="763" y="88"/>
                    <a:pt x="692" y="65"/>
                    <a:pt x="620" y="53"/>
                  </a:cubicBezTo>
                  <a:cubicBezTo>
                    <a:pt x="561" y="17"/>
                    <a:pt x="501" y="5"/>
                    <a:pt x="442" y="5"/>
                  </a:cubicBezTo>
                  <a:cubicBezTo>
                    <a:pt x="417" y="2"/>
                    <a:pt x="394" y="0"/>
                    <a:pt x="371"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6"/>
            <p:cNvSpPr/>
            <p:nvPr/>
          </p:nvSpPr>
          <p:spPr>
            <a:xfrm>
              <a:off x="2488700" y="2793150"/>
              <a:ext cx="47050" cy="38600"/>
            </a:xfrm>
            <a:custGeom>
              <a:rect b="b" l="l" r="r" t="t"/>
              <a:pathLst>
                <a:path extrusionOk="0" h="1544" w="1882">
                  <a:moveTo>
                    <a:pt x="420" y="0"/>
                  </a:moveTo>
                  <a:cubicBezTo>
                    <a:pt x="298" y="0"/>
                    <a:pt x="177" y="64"/>
                    <a:pt x="95" y="162"/>
                  </a:cubicBezTo>
                  <a:cubicBezTo>
                    <a:pt x="36" y="234"/>
                    <a:pt x="0" y="341"/>
                    <a:pt x="0" y="413"/>
                  </a:cubicBezTo>
                  <a:lnTo>
                    <a:pt x="0" y="460"/>
                  </a:lnTo>
                  <a:cubicBezTo>
                    <a:pt x="0" y="532"/>
                    <a:pt x="36" y="603"/>
                    <a:pt x="84" y="663"/>
                  </a:cubicBezTo>
                  <a:cubicBezTo>
                    <a:pt x="119" y="758"/>
                    <a:pt x="214" y="817"/>
                    <a:pt x="286" y="877"/>
                  </a:cubicBezTo>
                  <a:lnTo>
                    <a:pt x="417" y="960"/>
                  </a:lnTo>
                  <a:cubicBezTo>
                    <a:pt x="512" y="1020"/>
                    <a:pt x="584" y="1067"/>
                    <a:pt x="679" y="1115"/>
                  </a:cubicBezTo>
                  <a:cubicBezTo>
                    <a:pt x="715" y="1139"/>
                    <a:pt x="750" y="1151"/>
                    <a:pt x="774" y="1186"/>
                  </a:cubicBezTo>
                  <a:cubicBezTo>
                    <a:pt x="929" y="1294"/>
                    <a:pt x="1072" y="1365"/>
                    <a:pt x="1227" y="1436"/>
                  </a:cubicBezTo>
                  <a:lnTo>
                    <a:pt x="1274" y="1484"/>
                  </a:lnTo>
                  <a:cubicBezTo>
                    <a:pt x="1322" y="1532"/>
                    <a:pt x="1405" y="1544"/>
                    <a:pt x="1477" y="1544"/>
                  </a:cubicBezTo>
                  <a:lnTo>
                    <a:pt x="1548" y="1544"/>
                  </a:lnTo>
                  <a:cubicBezTo>
                    <a:pt x="1643" y="1532"/>
                    <a:pt x="1727" y="1484"/>
                    <a:pt x="1786" y="1413"/>
                  </a:cubicBezTo>
                  <a:cubicBezTo>
                    <a:pt x="1846" y="1329"/>
                    <a:pt x="1881" y="1246"/>
                    <a:pt x="1869" y="1151"/>
                  </a:cubicBezTo>
                  <a:cubicBezTo>
                    <a:pt x="1846" y="1067"/>
                    <a:pt x="1810" y="972"/>
                    <a:pt x="1727" y="913"/>
                  </a:cubicBezTo>
                  <a:cubicBezTo>
                    <a:pt x="1643" y="841"/>
                    <a:pt x="1572" y="758"/>
                    <a:pt x="1488" y="674"/>
                  </a:cubicBezTo>
                  <a:cubicBezTo>
                    <a:pt x="1417" y="603"/>
                    <a:pt x="1346" y="532"/>
                    <a:pt x="1250" y="472"/>
                  </a:cubicBezTo>
                  <a:cubicBezTo>
                    <a:pt x="1167" y="413"/>
                    <a:pt x="1084" y="353"/>
                    <a:pt x="1000" y="293"/>
                  </a:cubicBezTo>
                  <a:cubicBezTo>
                    <a:pt x="869" y="198"/>
                    <a:pt x="726" y="115"/>
                    <a:pt x="584" y="43"/>
                  </a:cubicBezTo>
                  <a:cubicBezTo>
                    <a:pt x="531" y="14"/>
                    <a:pt x="475" y="0"/>
                    <a:pt x="420"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6"/>
            <p:cNvSpPr/>
            <p:nvPr/>
          </p:nvSpPr>
          <p:spPr>
            <a:xfrm>
              <a:off x="2437500" y="3226500"/>
              <a:ext cx="52100" cy="36250"/>
            </a:xfrm>
            <a:custGeom>
              <a:rect b="b" l="l" r="r" t="t"/>
              <a:pathLst>
                <a:path extrusionOk="0" h="1450" w="2084">
                  <a:moveTo>
                    <a:pt x="1695" y="0"/>
                  </a:moveTo>
                  <a:cubicBezTo>
                    <a:pt x="1661" y="0"/>
                    <a:pt x="1625" y="3"/>
                    <a:pt x="1584" y="9"/>
                  </a:cubicBezTo>
                  <a:lnTo>
                    <a:pt x="1405" y="57"/>
                  </a:lnTo>
                  <a:cubicBezTo>
                    <a:pt x="1334" y="81"/>
                    <a:pt x="1250" y="116"/>
                    <a:pt x="1167" y="164"/>
                  </a:cubicBezTo>
                  <a:cubicBezTo>
                    <a:pt x="1072" y="212"/>
                    <a:pt x="965" y="271"/>
                    <a:pt x="869" y="319"/>
                  </a:cubicBezTo>
                  <a:cubicBezTo>
                    <a:pt x="727" y="414"/>
                    <a:pt x="596" y="521"/>
                    <a:pt x="453" y="616"/>
                  </a:cubicBezTo>
                  <a:cubicBezTo>
                    <a:pt x="441" y="640"/>
                    <a:pt x="429" y="640"/>
                    <a:pt x="417" y="652"/>
                  </a:cubicBezTo>
                  <a:lnTo>
                    <a:pt x="286" y="747"/>
                  </a:lnTo>
                  <a:cubicBezTo>
                    <a:pt x="215" y="783"/>
                    <a:pt x="155" y="831"/>
                    <a:pt x="96" y="890"/>
                  </a:cubicBezTo>
                  <a:cubicBezTo>
                    <a:pt x="24" y="950"/>
                    <a:pt x="0" y="1045"/>
                    <a:pt x="12" y="1128"/>
                  </a:cubicBezTo>
                  <a:cubicBezTo>
                    <a:pt x="12" y="1188"/>
                    <a:pt x="24" y="1247"/>
                    <a:pt x="60" y="1295"/>
                  </a:cubicBezTo>
                  <a:cubicBezTo>
                    <a:pt x="119" y="1390"/>
                    <a:pt x="227" y="1450"/>
                    <a:pt x="346" y="1450"/>
                  </a:cubicBezTo>
                  <a:cubicBezTo>
                    <a:pt x="417" y="1450"/>
                    <a:pt x="500" y="1426"/>
                    <a:pt x="596" y="1390"/>
                  </a:cubicBezTo>
                  <a:cubicBezTo>
                    <a:pt x="667" y="1366"/>
                    <a:pt x="727" y="1355"/>
                    <a:pt x="798" y="1319"/>
                  </a:cubicBezTo>
                  <a:cubicBezTo>
                    <a:pt x="941" y="1271"/>
                    <a:pt x="1084" y="1212"/>
                    <a:pt x="1215" y="1152"/>
                  </a:cubicBezTo>
                  <a:cubicBezTo>
                    <a:pt x="1346" y="1093"/>
                    <a:pt x="1489" y="1021"/>
                    <a:pt x="1608" y="950"/>
                  </a:cubicBezTo>
                  <a:cubicBezTo>
                    <a:pt x="1679" y="890"/>
                    <a:pt x="1751" y="843"/>
                    <a:pt x="1834" y="783"/>
                  </a:cubicBezTo>
                  <a:cubicBezTo>
                    <a:pt x="1881" y="759"/>
                    <a:pt x="1917" y="712"/>
                    <a:pt x="1965" y="664"/>
                  </a:cubicBezTo>
                  <a:cubicBezTo>
                    <a:pt x="2036" y="581"/>
                    <a:pt x="2084" y="485"/>
                    <a:pt x="2084" y="378"/>
                  </a:cubicBezTo>
                  <a:cubicBezTo>
                    <a:pt x="2084" y="307"/>
                    <a:pt x="2072" y="247"/>
                    <a:pt x="2036" y="188"/>
                  </a:cubicBezTo>
                  <a:cubicBezTo>
                    <a:pt x="1977" y="104"/>
                    <a:pt x="1905" y="45"/>
                    <a:pt x="1798" y="9"/>
                  </a:cubicBezTo>
                  <a:cubicBezTo>
                    <a:pt x="1762" y="3"/>
                    <a:pt x="1730" y="0"/>
                    <a:pt x="1695"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6"/>
            <p:cNvSpPr/>
            <p:nvPr/>
          </p:nvSpPr>
          <p:spPr>
            <a:xfrm>
              <a:off x="2503275" y="3319150"/>
              <a:ext cx="47050" cy="42125"/>
            </a:xfrm>
            <a:custGeom>
              <a:rect b="b" l="l" r="r" t="t"/>
              <a:pathLst>
                <a:path extrusionOk="0" h="1685" w="1882">
                  <a:moveTo>
                    <a:pt x="1511" y="1"/>
                  </a:moveTo>
                  <a:cubicBezTo>
                    <a:pt x="1454" y="1"/>
                    <a:pt x="1396" y="14"/>
                    <a:pt x="1346" y="42"/>
                  </a:cubicBezTo>
                  <a:cubicBezTo>
                    <a:pt x="1251" y="89"/>
                    <a:pt x="1167" y="137"/>
                    <a:pt x="1084" y="173"/>
                  </a:cubicBezTo>
                  <a:cubicBezTo>
                    <a:pt x="989" y="256"/>
                    <a:pt x="870" y="327"/>
                    <a:pt x="763" y="411"/>
                  </a:cubicBezTo>
                  <a:cubicBezTo>
                    <a:pt x="727" y="435"/>
                    <a:pt x="715" y="447"/>
                    <a:pt x="703" y="458"/>
                  </a:cubicBezTo>
                  <a:cubicBezTo>
                    <a:pt x="691" y="458"/>
                    <a:pt x="691" y="470"/>
                    <a:pt x="667" y="470"/>
                  </a:cubicBezTo>
                  <a:cubicBezTo>
                    <a:pt x="560" y="530"/>
                    <a:pt x="465" y="613"/>
                    <a:pt x="358" y="685"/>
                  </a:cubicBezTo>
                  <a:cubicBezTo>
                    <a:pt x="251" y="756"/>
                    <a:pt x="132" y="863"/>
                    <a:pt x="72" y="982"/>
                  </a:cubicBezTo>
                  <a:cubicBezTo>
                    <a:pt x="48" y="1054"/>
                    <a:pt x="12" y="1149"/>
                    <a:pt x="1" y="1232"/>
                  </a:cubicBezTo>
                  <a:cubicBezTo>
                    <a:pt x="1" y="1268"/>
                    <a:pt x="1" y="1292"/>
                    <a:pt x="12" y="1340"/>
                  </a:cubicBezTo>
                  <a:cubicBezTo>
                    <a:pt x="48" y="1411"/>
                    <a:pt x="72" y="1470"/>
                    <a:pt x="132" y="1530"/>
                  </a:cubicBezTo>
                  <a:cubicBezTo>
                    <a:pt x="167" y="1566"/>
                    <a:pt x="191" y="1578"/>
                    <a:pt x="227" y="1601"/>
                  </a:cubicBezTo>
                  <a:cubicBezTo>
                    <a:pt x="310" y="1649"/>
                    <a:pt x="370" y="1685"/>
                    <a:pt x="477" y="1685"/>
                  </a:cubicBezTo>
                  <a:cubicBezTo>
                    <a:pt x="524" y="1685"/>
                    <a:pt x="584" y="1661"/>
                    <a:pt x="620" y="1649"/>
                  </a:cubicBezTo>
                  <a:cubicBezTo>
                    <a:pt x="703" y="1637"/>
                    <a:pt x="786" y="1578"/>
                    <a:pt x="858" y="1530"/>
                  </a:cubicBezTo>
                  <a:cubicBezTo>
                    <a:pt x="941" y="1470"/>
                    <a:pt x="1013" y="1423"/>
                    <a:pt x="1084" y="1363"/>
                  </a:cubicBezTo>
                  <a:cubicBezTo>
                    <a:pt x="1179" y="1292"/>
                    <a:pt x="1263" y="1220"/>
                    <a:pt x="1334" y="1149"/>
                  </a:cubicBezTo>
                  <a:cubicBezTo>
                    <a:pt x="1465" y="1030"/>
                    <a:pt x="1548" y="911"/>
                    <a:pt x="1656" y="768"/>
                  </a:cubicBezTo>
                  <a:cubicBezTo>
                    <a:pt x="1715" y="697"/>
                    <a:pt x="1763" y="613"/>
                    <a:pt x="1798" y="518"/>
                  </a:cubicBezTo>
                  <a:cubicBezTo>
                    <a:pt x="1882" y="387"/>
                    <a:pt x="1882" y="220"/>
                    <a:pt x="1763" y="101"/>
                  </a:cubicBezTo>
                  <a:cubicBezTo>
                    <a:pt x="1697" y="35"/>
                    <a:pt x="1604" y="1"/>
                    <a:pt x="1511"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6"/>
            <p:cNvSpPr/>
            <p:nvPr/>
          </p:nvSpPr>
          <p:spPr>
            <a:xfrm>
              <a:off x="2847675" y="3073425"/>
              <a:ext cx="68175" cy="25775"/>
            </a:xfrm>
            <a:custGeom>
              <a:rect b="b" l="l" r="r" t="t"/>
              <a:pathLst>
                <a:path extrusionOk="0" h="1031" w="2727">
                  <a:moveTo>
                    <a:pt x="1369" y="0"/>
                  </a:moveTo>
                  <a:cubicBezTo>
                    <a:pt x="1191" y="0"/>
                    <a:pt x="1012" y="24"/>
                    <a:pt x="857" y="48"/>
                  </a:cubicBezTo>
                  <a:cubicBezTo>
                    <a:pt x="774" y="60"/>
                    <a:pt x="714" y="84"/>
                    <a:pt x="643" y="108"/>
                  </a:cubicBezTo>
                  <a:cubicBezTo>
                    <a:pt x="584" y="143"/>
                    <a:pt x="512" y="167"/>
                    <a:pt x="453" y="179"/>
                  </a:cubicBezTo>
                  <a:cubicBezTo>
                    <a:pt x="393" y="203"/>
                    <a:pt x="345" y="227"/>
                    <a:pt x="298" y="274"/>
                  </a:cubicBezTo>
                  <a:cubicBezTo>
                    <a:pt x="258" y="243"/>
                    <a:pt x="213" y="221"/>
                    <a:pt x="170" y="221"/>
                  </a:cubicBezTo>
                  <a:cubicBezTo>
                    <a:pt x="148" y="221"/>
                    <a:pt x="127" y="227"/>
                    <a:pt x="107" y="239"/>
                  </a:cubicBezTo>
                  <a:lnTo>
                    <a:pt x="72" y="286"/>
                  </a:lnTo>
                  <a:cubicBezTo>
                    <a:pt x="36" y="334"/>
                    <a:pt x="24" y="358"/>
                    <a:pt x="0" y="441"/>
                  </a:cubicBezTo>
                  <a:lnTo>
                    <a:pt x="0" y="477"/>
                  </a:lnTo>
                  <a:cubicBezTo>
                    <a:pt x="24" y="536"/>
                    <a:pt x="83" y="572"/>
                    <a:pt x="119" y="596"/>
                  </a:cubicBezTo>
                  <a:cubicBezTo>
                    <a:pt x="143" y="620"/>
                    <a:pt x="167" y="620"/>
                    <a:pt x="179" y="631"/>
                  </a:cubicBezTo>
                  <a:cubicBezTo>
                    <a:pt x="203" y="691"/>
                    <a:pt x="238" y="762"/>
                    <a:pt x="286" y="810"/>
                  </a:cubicBezTo>
                  <a:cubicBezTo>
                    <a:pt x="333" y="858"/>
                    <a:pt x="393" y="882"/>
                    <a:pt x="453" y="893"/>
                  </a:cubicBezTo>
                  <a:cubicBezTo>
                    <a:pt x="524" y="917"/>
                    <a:pt x="595" y="941"/>
                    <a:pt x="679" y="977"/>
                  </a:cubicBezTo>
                  <a:cubicBezTo>
                    <a:pt x="774" y="1001"/>
                    <a:pt x="881" y="1001"/>
                    <a:pt x="988" y="1012"/>
                  </a:cubicBezTo>
                  <a:cubicBezTo>
                    <a:pt x="1054" y="1024"/>
                    <a:pt x="1125" y="1030"/>
                    <a:pt x="1197" y="1030"/>
                  </a:cubicBezTo>
                  <a:cubicBezTo>
                    <a:pt x="1268" y="1030"/>
                    <a:pt x="1340" y="1024"/>
                    <a:pt x="1405" y="1012"/>
                  </a:cubicBezTo>
                  <a:cubicBezTo>
                    <a:pt x="1691" y="1001"/>
                    <a:pt x="1965" y="953"/>
                    <a:pt x="2250" y="917"/>
                  </a:cubicBezTo>
                  <a:cubicBezTo>
                    <a:pt x="2310" y="893"/>
                    <a:pt x="2358" y="893"/>
                    <a:pt x="2405" y="882"/>
                  </a:cubicBezTo>
                  <a:cubicBezTo>
                    <a:pt x="2500" y="858"/>
                    <a:pt x="2596" y="798"/>
                    <a:pt x="2655" y="691"/>
                  </a:cubicBezTo>
                  <a:cubicBezTo>
                    <a:pt x="2715" y="584"/>
                    <a:pt x="2727" y="477"/>
                    <a:pt x="2703" y="381"/>
                  </a:cubicBezTo>
                  <a:cubicBezTo>
                    <a:pt x="2667" y="274"/>
                    <a:pt x="2596" y="179"/>
                    <a:pt x="2500" y="120"/>
                  </a:cubicBezTo>
                  <a:cubicBezTo>
                    <a:pt x="2429" y="84"/>
                    <a:pt x="2369" y="60"/>
                    <a:pt x="2298" y="60"/>
                  </a:cubicBezTo>
                  <a:cubicBezTo>
                    <a:pt x="1988" y="36"/>
                    <a:pt x="1691" y="0"/>
                    <a:pt x="1369"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6"/>
            <p:cNvSpPr/>
            <p:nvPr/>
          </p:nvSpPr>
          <p:spPr>
            <a:xfrm>
              <a:off x="2744675" y="2820600"/>
              <a:ext cx="65200" cy="68075"/>
            </a:xfrm>
            <a:custGeom>
              <a:rect b="b" l="l" r="r" t="t"/>
              <a:pathLst>
                <a:path extrusionOk="0" h="2723" w="2608">
                  <a:moveTo>
                    <a:pt x="2007" y="0"/>
                  </a:moveTo>
                  <a:cubicBezTo>
                    <a:pt x="1899" y="0"/>
                    <a:pt x="1790" y="27"/>
                    <a:pt x="1691" y="77"/>
                  </a:cubicBezTo>
                  <a:cubicBezTo>
                    <a:pt x="1632" y="100"/>
                    <a:pt x="1572" y="160"/>
                    <a:pt x="1513" y="207"/>
                  </a:cubicBezTo>
                  <a:cubicBezTo>
                    <a:pt x="1477" y="231"/>
                    <a:pt x="1453" y="255"/>
                    <a:pt x="1429" y="267"/>
                  </a:cubicBezTo>
                  <a:lnTo>
                    <a:pt x="1310" y="386"/>
                  </a:lnTo>
                  <a:cubicBezTo>
                    <a:pt x="1251" y="446"/>
                    <a:pt x="1191" y="517"/>
                    <a:pt x="1132" y="577"/>
                  </a:cubicBezTo>
                  <a:cubicBezTo>
                    <a:pt x="1013" y="731"/>
                    <a:pt x="894" y="874"/>
                    <a:pt x="774" y="1041"/>
                  </a:cubicBezTo>
                  <a:cubicBezTo>
                    <a:pt x="679" y="1160"/>
                    <a:pt x="572" y="1291"/>
                    <a:pt x="477" y="1422"/>
                  </a:cubicBezTo>
                  <a:cubicBezTo>
                    <a:pt x="405" y="1529"/>
                    <a:pt x="358" y="1648"/>
                    <a:pt x="298" y="1767"/>
                  </a:cubicBezTo>
                  <a:cubicBezTo>
                    <a:pt x="274" y="1827"/>
                    <a:pt x="227" y="1874"/>
                    <a:pt x="203" y="1934"/>
                  </a:cubicBezTo>
                  <a:cubicBezTo>
                    <a:pt x="143" y="2017"/>
                    <a:pt x="60" y="2124"/>
                    <a:pt x="36" y="2232"/>
                  </a:cubicBezTo>
                  <a:cubicBezTo>
                    <a:pt x="24" y="2255"/>
                    <a:pt x="24" y="2291"/>
                    <a:pt x="1" y="2303"/>
                  </a:cubicBezTo>
                  <a:cubicBezTo>
                    <a:pt x="1" y="2529"/>
                    <a:pt x="179" y="2708"/>
                    <a:pt x="417" y="2720"/>
                  </a:cubicBezTo>
                  <a:cubicBezTo>
                    <a:pt x="434" y="2722"/>
                    <a:pt x="450" y="2723"/>
                    <a:pt x="465" y="2723"/>
                  </a:cubicBezTo>
                  <a:cubicBezTo>
                    <a:pt x="534" y="2723"/>
                    <a:pt x="585" y="2701"/>
                    <a:pt x="643" y="2672"/>
                  </a:cubicBezTo>
                  <a:cubicBezTo>
                    <a:pt x="679" y="2696"/>
                    <a:pt x="703" y="2696"/>
                    <a:pt x="739" y="2696"/>
                  </a:cubicBezTo>
                  <a:cubicBezTo>
                    <a:pt x="834" y="2696"/>
                    <a:pt x="929" y="2660"/>
                    <a:pt x="1013" y="2613"/>
                  </a:cubicBezTo>
                  <a:cubicBezTo>
                    <a:pt x="1096" y="2577"/>
                    <a:pt x="1155" y="2529"/>
                    <a:pt x="1227" y="2482"/>
                  </a:cubicBezTo>
                  <a:cubicBezTo>
                    <a:pt x="1346" y="2410"/>
                    <a:pt x="1453" y="2315"/>
                    <a:pt x="1548" y="2232"/>
                  </a:cubicBezTo>
                  <a:cubicBezTo>
                    <a:pt x="1608" y="2172"/>
                    <a:pt x="1656" y="2101"/>
                    <a:pt x="1715" y="2041"/>
                  </a:cubicBezTo>
                  <a:cubicBezTo>
                    <a:pt x="1810" y="1934"/>
                    <a:pt x="1894" y="1815"/>
                    <a:pt x="1965" y="1708"/>
                  </a:cubicBezTo>
                  <a:cubicBezTo>
                    <a:pt x="2108" y="1529"/>
                    <a:pt x="2227" y="1350"/>
                    <a:pt x="2346" y="1160"/>
                  </a:cubicBezTo>
                  <a:cubicBezTo>
                    <a:pt x="2406" y="1089"/>
                    <a:pt x="2477" y="993"/>
                    <a:pt x="2525" y="910"/>
                  </a:cubicBezTo>
                  <a:cubicBezTo>
                    <a:pt x="2608" y="791"/>
                    <a:pt x="2608" y="588"/>
                    <a:pt x="2584" y="458"/>
                  </a:cubicBezTo>
                  <a:cubicBezTo>
                    <a:pt x="2548" y="338"/>
                    <a:pt x="2489" y="255"/>
                    <a:pt x="2418" y="172"/>
                  </a:cubicBezTo>
                  <a:cubicBezTo>
                    <a:pt x="2306" y="53"/>
                    <a:pt x="2158" y="0"/>
                    <a:pt x="2007"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6"/>
            <p:cNvSpPr/>
            <p:nvPr/>
          </p:nvSpPr>
          <p:spPr>
            <a:xfrm>
              <a:off x="2751825" y="3278350"/>
              <a:ext cx="56875" cy="68375"/>
            </a:xfrm>
            <a:custGeom>
              <a:rect b="b" l="l" r="r" t="t"/>
              <a:pathLst>
                <a:path extrusionOk="0" h="2735" w="2275">
                  <a:moveTo>
                    <a:pt x="460" y="1"/>
                  </a:moveTo>
                  <a:cubicBezTo>
                    <a:pt x="381" y="1"/>
                    <a:pt x="304" y="19"/>
                    <a:pt x="238" y="54"/>
                  </a:cubicBezTo>
                  <a:cubicBezTo>
                    <a:pt x="96" y="138"/>
                    <a:pt x="12" y="293"/>
                    <a:pt x="0" y="447"/>
                  </a:cubicBezTo>
                  <a:cubicBezTo>
                    <a:pt x="0" y="495"/>
                    <a:pt x="12" y="555"/>
                    <a:pt x="36" y="602"/>
                  </a:cubicBezTo>
                  <a:cubicBezTo>
                    <a:pt x="0" y="709"/>
                    <a:pt x="12" y="805"/>
                    <a:pt x="72" y="900"/>
                  </a:cubicBezTo>
                  <a:cubicBezTo>
                    <a:pt x="119" y="971"/>
                    <a:pt x="167" y="1067"/>
                    <a:pt x="215" y="1150"/>
                  </a:cubicBezTo>
                  <a:cubicBezTo>
                    <a:pt x="274" y="1293"/>
                    <a:pt x="310" y="1424"/>
                    <a:pt x="369" y="1555"/>
                  </a:cubicBezTo>
                  <a:cubicBezTo>
                    <a:pt x="405" y="1650"/>
                    <a:pt x="453" y="1709"/>
                    <a:pt x="488" y="1781"/>
                  </a:cubicBezTo>
                  <a:cubicBezTo>
                    <a:pt x="536" y="1840"/>
                    <a:pt x="584" y="1888"/>
                    <a:pt x="631" y="1948"/>
                  </a:cubicBezTo>
                  <a:cubicBezTo>
                    <a:pt x="667" y="2019"/>
                    <a:pt x="715" y="2079"/>
                    <a:pt x="774" y="2138"/>
                  </a:cubicBezTo>
                  <a:lnTo>
                    <a:pt x="881" y="2245"/>
                  </a:lnTo>
                  <a:cubicBezTo>
                    <a:pt x="941" y="2305"/>
                    <a:pt x="989" y="2340"/>
                    <a:pt x="1048" y="2388"/>
                  </a:cubicBezTo>
                  <a:cubicBezTo>
                    <a:pt x="1131" y="2460"/>
                    <a:pt x="1227" y="2519"/>
                    <a:pt x="1322" y="2602"/>
                  </a:cubicBezTo>
                  <a:cubicBezTo>
                    <a:pt x="1346" y="2614"/>
                    <a:pt x="1370" y="2626"/>
                    <a:pt x="1405" y="2638"/>
                  </a:cubicBezTo>
                  <a:cubicBezTo>
                    <a:pt x="1441" y="2674"/>
                    <a:pt x="1500" y="2698"/>
                    <a:pt x="1560" y="2721"/>
                  </a:cubicBezTo>
                  <a:cubicBezTo>
                    <a:pt x="1608" y="2721"/>
                    <a:pt x="1667" y="2733"/>
                    <a:pt x="1727" y="2733"/>
                  </a:cubicBezTo>
                  <a:cubicBezTo>
                    <a:pt x="1735" y="2734"/>
                    <a:pt x="1744" y="2735"/>
                    <a:pt x="1752" y="2735"/>
                  </a:cubicBezTo>
                  <a:cubicBezTo>
                    <a:pt x="1879" y="2735"/>
                    <a:pt x="2030" y="2656"/>
                    <a:pt x="2120" y="2567"/>
                  </a:cubicBezTo>
                  <a:cubicBezTo>
                    <a:pt x="2215" y="2460"/>
                    <a:pt x="2274" y="2329"/>
                    <a:pt x="2274" y="2186"/>
                  </a:cubicBezTo>
                  <a:cubicBezTo>
                    <a:pt x="2274" y="2138"/>
                    <a:pt x="2274" y="2090"/>
                    <a:pt x="2262" y="2067"/>
                  </a:cubicBezTo>
                  <a:cubicBezTo>
                    <a:pt x="2262" y="2007"/>
                    <a:pt x="2251" y="1924"/>
                    <a:pt x="2203" y="1864"/>
                  </a:cubicBezTo>
                  <a:cubicBezTo>
                    <a:pt x="2203" y="1840"/>
                    <a:pt x="2191" y="1829"/>
                    <a:pt x="2179" y="1805"/>
                  </a:cubicBezTo>
                  <a:lnTo>
                    <a:pt x="2036" y="1626"/>
                  </a:lnTo>
                  <a:cubicBezTo>
                    <a:pt x="1977" y="1555"/>
                    <a:pt x="1941" y="1495"/>
                    <a:pt x="1881" y="1424"/>
                  </a:cubicBezTo>
                  <a:cubicBezTo>
                    <a:pt x="1786" y="1305"/>
                    <a:pt x="1703" y="1197"/>
                    <a:pt x="1596" y="1078"/>
                  </a:cubicBezTo>
                  <a:cubicBezTo>
                    <a:pt x="1548" y="1019"/>
                    <a:pt x="1489" y="971"/>
                    <a:pt x="1429" y="912"/>
                  </a:cubicBezTo>
                  <a:cubicBezTo>
                    <a:pt x="1370" y="852"/>
                    <a:pt x="1298" y="816"/>
                    <a:pt x="1239" y="769"/>
                  </a:cubicBezTo>
                  <a:lnTo>
                    <a:pt x="1203" y="733"/>
                  </a:lnTo>
                  <a:cubicBezTo>
                    <a:pt x="1119" y="650"/>
                    <a:pt x="1012" y="543"/>
                    <a:pt x="929" y="435"/>
                  </a:cubicBezTo>
                  <a:cubicBezTo>
                    <a:pt x="929" y="293"/>
                    <a:pt x="822" y="126"/>
                    <a:pt x="691" y="54"/>
                  </a:cubicBezTo>
                  <a:cubicBezTo>
                    <a:pt x="619" y="19"/>
                    <a:pt x="539" y="1"/>
                    <a:pt x="460"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6"/>
            <p:cNvSpPr/>
            <p:nvPr/>
          </p:nvSpPr>
          <p:spPr>
            <a:xfrm>
              <a:off x="2646750" y="3045025"/>
              <a:ext cx="83950" cy="86250"/>
            </a:xfrm>
            <a:custGeom>
              <a:rect b="b" l="l" r="r" t="t"/>
              <a:pathLst>
                <a:path extrusionOk="0" h="3450" w="3358">
                  <a:moveTo>
                    <a:pt x="1712" y="0"/>
                  </a:moveTo>
                  <a:cubicBezTo>
                    <a:pt x="1669" y="0"/>
                    <a:pt x="1626" y="2"/>
                    <a:pt x="1584" y="5"/>
                  </a:cubicBezTo>
                  <a:cubicBezTo>
                    <a:pt x="1465" y="17"/>
                    <a:pt x="1346" y="41"/>
                    <a:pt x="1239" y="77"/>
                  </a:cubicBezTo>
                  <a:cubicBezTo>
                    <a:pt x="1120" y="124"/>
                    <a:pt x="1001" y="172"/>
                    <a:pt x="905" y="232"/>
                  </a:cubicBezTo>
                  <a:cubicBezTo>
                    <a:pt x="774" y="291"/>
                    <a:pt x="679" y="363"/>
                    <a:pt x="572" y="458"/>
                  </a:cubicBezTo>
                  <a:cubicBezTo>
                    <a:pt x="346" y="648"/>
                    <a:pt x="155" y="898"/>
                    <a:pt x="84" y="1184"/>
                  </a:cubicBezTo>
                  <a:cubicBezTo>
                    <a:pt x="48" y="1244"/>
                    <a:pt x="48" y="1303"/>
                    <a:pt x="36" y="1363"/>
                  </a:cubicBezTo>
                  <a:cubicBezTo>
                    <a:pt x="36" y="1434"/>
                    <a:pt x="24" y="1529"/>
                    <a:pt x="24" y="1601"/>
                  </a:cubicBezTo>
                  <a:lnTo>
                    <a:pt x="24" y="1708"/>
                  </a:lnTo>
                  <a:cubicBezTo>
                    <a:pt x="24" y="1767"/>
                    <a:pt x="12" y="1827"/>
                    <a:pt x="0" y="1887"/>
                  </a:cubicBezTo>
                  <a:lnTo>
                    <a:pt x="0" y="1922"/>
                  </a:lnTo>
                  <a:cubicBezTo>
                    <a:pt x="24" y="2018"/>
                    <a:pt x="24" y="2089"/>
                    <a:pt x="36" y="2172"/>
                  </a:cubicBezTo>
                  <a:cubicBezTo>
                    <a:pt x="48" y="2279"/>
                    <a:pt x="96" y="2410"/>
                    <a:pt x="143" y="2518"/>
                  </a:cubicBezTo>
                  <a:cubicBezTo>
                    <a:pt x="227" y="2732"/>
                    <a:pt x="358" y="2910"/>
                    <a:pt x="536" y="3041"/>
                  </a:cubicBezTo>
                  <a:cubicBezTo>
                    <a:pt x="620" y="3101"/>
                    <a:pt x="691" y="3161"/>
                    <a:pt x="774" y="3208"/>
                  </a:cubicBezTo>
                  <a:cubicBezTo>
                    <a:pt x="822" y="3244"/>
                    <a:pt x="870" y="3268"/>
                    <a:pt x="917" y="3280"/>
                  </a:cubicBezTo>
                  <a:cubicBezTo>
                    <a:pt x="1012" y="3327"/>
                    <a:pt x="1155" y="3375"/>
                    <a:pt x="1274" y="3399"/>
                  </a:cubicBezTo>
                  <a:cubicBezTo>
                    <a:pt x="1372" y="3428"/>
                    <a:pt x="1478" y="3449"/>
                    <a:pt x="1586" y="3449"/>
                  </a:cubicBezTo>
                  <a:cubicBezTo>
                    <a:pt x="1609" y="3449"/>
                    <a:pt x="1632" y="3448"/>
                    <a:pt x="1655" y="3446"/>
                  </a:cubicBezTo>
                  <a:cubicBezTo>
                    <a:pt x="1810" y="3446"/>
                    <a:pt x="1953" y="3434"/>
                    <a:pt x="2084" y="3387"/>
                  </a:cubicBezTo>
                  <a:cubicBezTo>
                    <a:pt x="2191" y="3363"/>
                    <a:pt x="2286" y="3315"/>
                    <a:pt x="2382" y="3268"/>
                  </a:cubicBezTo>
                  <a:cubicBezTo>
                    <a:pt x="2441" y="3232"/>
                    <a:pt x="2501" y="3208"/>
                    <a:pt x="2548" y="3172"/>
                  </a:cubicBezTo>
                  <a:cubicBezTo>
                    <a:pt x="2667" y="3101"/>
                    <a:pt x="2786" y="3030"/>
                    <a:pt x="2882" y="2922"/>
                  </a:cubicBezTo>
                  <a:cubicBezTo>
                    <a:pt x="2941" y="2863"/>
                    <a:pt x="2977" y="2791"/>
                    <a:pt x="3025" y="2732"/>
                  </a:cubicBezTo>
                  <a:lnTo>
                    <a:pt x="3120" y="2601"/>
                  </a:lnTo>
                  <a:cubicBezTo>
                    <a:pt x="3179" y="2482"/>
                    <a:pt x="3239" y="2363"/>
                    <a:pt x="3263" y="2220"/>
                  </a:cubicBezTo>
                  <a:cubicBezTo>
                    <a:pt x="3358" y="1815"/>
                    <a:pt x="3334" y="1398"/>
                    <a:pt x="3191" y="994"/>
                  </a:cubicBezTo>
                  <a:cubicBezTo>
                    <a:pt x="3156" y="898"/>
                    <a:pt x="3120" y="803"/>
                    <a:pt x="3072" y="720"/>
                  </a:cubicBezTo>
                  <a:lnTo>
                    <a:pt x="2941" y="541"/>
                  </a:lnTo>
                  <a:cubicBezTo>
                    <a:pt x="2858" y="434"/>
                    <a:pt x="2775" y="363"/>
                    <a:pt x="2667" y="291"/>
                  </a:cubicBezTo>
                  <a:cubicBezTo>
                    <a:pt x="2644" y="255"/>
                    <a:pt x="2596" y="232"/>
                    <a:pt x="2548" y="196"/>
                  </a:cubicBezTo>
                  <a:cubicBezTo>
                    <a:pt x="2489" y="172"/>
                    <a:pt x="2417" y="136"/>
                    <a:pt x="2358" y="113"/>
                  </a:cubicBezTo>
                  <a:cubicBezTo>
                    <a:pt x="2251" y="77"/>
                    <a:pt x="2144" y="41"/>
                    <a:pt x="2024" y="17"/>
                  </a:cubicBezTo>
                  <a:cubicBezTo>
                    <a:pt x="1923" y="9"/>
                    <a:pt x="1816" y="0"/>
                    <a:pt x="17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 name="Google Shape;1384;p46"/>
          <p:cNvGrpSpPr/>
          <p:nvPr/>
        </p:nvGrpSpPr>
        <p:grpSpPr>
          <a:xfrm rot="1358964">
            <a:off x="2472891" y="-648133"/>
            <a:ext cx="1327780" cy="1026421"/>
            <a:chOff x="519783" y="-175249"/>
            <a:chExt cx="1327749" cy="1026398"/>
          </a:xfrm>
        </p:grpSpPr>
        <p:sp>
          <p:nvSpPr>
            <p:cNvPr id="1385" name="Google Shape;1385;p46"/>
            <p:cNvSpPr/>
            <p:nvPr/>
          </p:nvSpPr>
          <p:spPr>
            <a:xfrm>
              <a:off x="656518" y="-175249"/>
              <a:ext cx="1191014" cy="998189"/>
            </a:xfrm>
            <a:custGeom>
              <a:rect b="b" l="l" r="r" t="t"/>
              <a:pathLst>
                <a:path extrusionOk="0" h="11836" w="14122">
                  <a:moveTo>
                    <a:pt x="7966" y="1"/>
                  </a:moveTo>
                  <a:cubicBezTo>
                    <a:pt x="7764" y="1"/>
                    <a:pt x="7549" y="1"/>
                    <a:pt x="7359" y="13"/>
                  </a:cubicBezTo>
                  <a:cubicBezTo>
                    <a:pt x="6835" y="60"/>
                    <a:pt x="6132" y="120"/>
                    <a:pt x="5466" y="263"/>
                  </a:cubicBezTo>
                  <a:cubicBezTo>
                    <a:pt x="4894" y="382"/>
                    <a:pt x="4358" y="549"/>
                    <a:pt x="3727" y="739"/>
                  </a:cubicBezTo>
                  <a:lnTo>
                    <a:pt x="2965" y="965"/>
                  </a:lnTo>
                  <a:cubicBezTo>
                    <a:pt x="2668" y="1060"/>
                    <a:pt x="2358" y="1156"/>
                    <a:pt x="2060" y="1251"/>
                  </a:cubicBezTo>
                  <a:cubicBezTo>
                    <a:pt x="1775" y="1322"/>
                    <a:pt x="1489" y="1394"/>
                    <a:pt x="1227" y="1477"/>
                  </a:cubicBezTo>
                  <a:cubicBezTo>
                    <a:pt x="1132" y="1501"/>
                    <a:pt x="1060" y="1513"/>
                    <a:pt x="977" y="1549"/>
                  </a:cubicBezTo>
                  <a:cubicBezTo>
                    <a:pt x="929" y="1561"/>
                    <a:pt x="870" y="1572"/>
                    <a:pt x="822" y="1596"/>
                  </a:cubicBezTo>
                  <a:cubicBezTo>
                    <a:pt x="763" y="1608"/>
                    <a:pt x="691" y="1620"/>
                    <a:pt x="620" y="1632"/>
                  </a:cubicBezTo>
                  <a:cubicBezTo>
                    <a:pt x="584" y="1632"/>
                    <a:pt x="572" y="1656"/>
                    <a:pt x="536" y="1656"/>
                  </a:cubicBezTo>
                  <a:cubicBezTo>
                    <a:pt x="501" y="1656"/>
                    <a:pt x="453" y="1656"/>
                    <a:pt x="417" y="1668"/>
                  </a:cubicBezTo>
                  <a:cubicBezTo>
                    <a:pt x="394" y="1668"/>
                    <a:pt x="346" y="1680"/>
                    <a:pt x="322" y="1715"/>
                  </a:cubicBezTo>
                  <a:lnTo>
                    <a:pt x="251" y="1715"/>
                  </a:lnTo>
                  <a:cubicBezTo>
                    <a:pt x="191" y="1715"/>
                    <a:pt x="120" y="1739"/>
                    <a:pt x="72" y="1787"/>
                  </a:cubicBezTo>
                  <a:cubicBezTo>
                    <a:pt x="36" y="1846"/>
                    <a:pt x="1" y="1918"/>
                    <a:pt x="1" y="1989"/>
                  </a:cubicBezTo>
                  <a:cubicBezTo>
                    <a:pt x="1" y="2049"/>
                    <a:pt x="36" y="2108"/>
                    <a:pt x="72" y="2156"/>
                  </a:cubicBezTo>
                  <a:cubicBezTo>
                    <a:pt x="191" y="2263"/>
                    <a:pt x="310" y="2382"/>
                    <a:pt x="417" y="2513"/>
                  </a:cubicBezTo>
                  <a:cubicBezTo>
                    <a:pt x="525" y="2632"/>
                    <a:pt x="596" y="2787"/>
                    <a:pt x="667" y="2942"/>
                  </a:cubicBezTo>
                  <a:cubicBezTo>
                    <a:pt x="822" y="3323"/>
                    <a:pt x="894" y="3739"/>
                    <a:pt x="953" y="4097"/>
                  </a:cubicBezTo>
                  <a:cubicBezTo>
                    <a:pt x="989" y="4370"/>
                    <a:pt x="1013" y="4668"/>
                    <a:pt x="1048" y="4954"/>
                  </a:cubicBezTo>
                  <a:lnTo>
                    <a:pt x="1048" y="5001"/>
                  </a:lnTo>
                  <a:cubicBezTo>
                    <a:pt x="1072" y="5359"/>
                    <a:pt x="1108" y="5668"/>
                    <a:pt x="1144" y="5966"/>
                  </a:cubicBezTo>
                  <a:cubicBezTo>
                    <a:pt x="1167" y="6097"/>
                    <a:pt x="1191" y="6264"/>
                    <a:pt x="1227" y="6442"/>
                  </a:cubicBezTo>
                  <a:cubicBezTo>
                    <a:pt x="1251" y="6597"/>
                    <a:pt x="1298" y="6752"/>
                    <a:pt x="1322" y="6895"/>
                  </a:cubicBezTo>
                  <a:cubicBezTo>
                    <a:pt x="1465" y="7454"/>
                    <a:pt x="1703" y="8002"/>
                    <a:pt x="2072" y="8621"/>
                  </a:cubicBezTo>
                  <a:cubicBezTo>
                    <a:pt x="2144" y="8752"/>
                    <a:pt x="2239" y="8871"/>
                    <a:pt x="2322" y="9002"/>
                  </a:cubicBezTo>
                  <a:lnTo>
                    <a:pt x="2465" y="9181"/>
                  </a:lnTo>
                  <a:cubicBezTo>
                    <a:pt x="2477" y="9216"/>
                    <a:pt x="2501" y="9228"/>
                    <a:pt x="2525" y="9252"/>
                  </a:cubicBezTo>
                  <a:cubicBezTo>
                    <a:pt x="2525" y="9276"/>
                    <a:pt x="2537" y="9288"/>
                    <a:pt x="2549" y="9300"/>
                  </a:cubicBezTo>
                  <a:cubicBezTo>
                    <a:pt x="2584" y="9335"/>
                    <a:pt x="2608" y="9371"/>
                    <a:pt x="2644" y="9407"/>
                  </a:cubicBezTo>
                  <a:lnTo>
                    <a:pt x="2668" y="9454"/>
                  </a:lnTo>
                  <a:cubicBezTo>
                    <a:pt x="2739" y="9550"/>
                    <a:pt x="2834" y="9657"/>
                    <a:pt x="2918" y="9752"/>
                  </a:cubicBezTo>
                  <a:lnTo>
                    <a:pt x="3263" y="10085"/>
                  </a:lnTo>
                  <a:cubicBezTo>
                    <a:pt x="3311" y="10133"/>
                    <a:pt x="3334" y="10181"/>
                    <a:pt x="3394" y="10228"/>
                  </a:cubicBezTo>
                  <a:lnTo>
                    <a:pt x="3442" y="10264"/>
                  </a:lnTo>
                  <a:cubicBezTo>
                    <a:pt x="3477" y="10300"/>
                    <a:pt x="3501" y="10324"/>
                    <a:pt x="3549" y="10359"/>
                  </a:cubicBezTo>
                  <a:cubicBezTo>
                    <a:pt x="3573" y="10383"/>
                    <a:pt x="3620" y="10419"/>
                    <a:pt x="3656" y="10443"/>
                  </a:cubicBezTo>
                  <a:cubicBezTo>
                    <a:pt x="3775" y="10538"/>
                    <a:pt x="3870" y="10621"/>
                    <a:pt x="3989" y="10705"/>
                  </a:cubicBezTo>
                  <a:cubicBezTo>
                    <a:pt x="4025" y="10716"/>
                    <a:pt x="4037" y="10728"/>
                    <a:pt x="4073" y="10740"/>
                  </a:cubicBezTo>
                  <a:cubicBezTo>
                    <a:pt x="4108" y="10776"/>
                    <a:pt x="4168" y="10800"/>
                    <a:pt x="4215" y="10835"/>
                  </a:cubicBezTo>
                  <a:lnTo>
                    <a:pt x="4335" y="10907"/>
                  </a:lnTo>
                  <a:lnTo>
                    <a:pt x="4430" y="10955"/>
                  </a:lnTo>
                  <a:cubicBezTo>
                    <a:pt x="4525" y="11014"/>
                    <a:pt x="4632" y="11074"/>
                    <a:pt x="4739" y="11121"/>
                  </a:cubicBezTo>
                  <a:lnTo>
                    <a:pt x="4811" y="11157"/>
                  </a:lnTo>
                  <a:cubicBezTo>
                    <a:pt x="4858" y="11193"/>
                    <a:pt x="4906" y="11205"/>
                    <a:pt x="4942" y="11216"/>
                  </a:cubicBezTo>
                  <a:cubicBezTo>
                    <a:pt x="4966" y="11240"/>
                    <a:pt x="4989" y="11240"/>
                    <a:pt x="5001" y="11252"/>
                  </a:cubicBezTo>
                  <a:cubicBezTo>
                    <a:pt x="5037" y="11264"/>
                    <a:pt x="5049" y="11264"/>
                    <a:pt x="5085" y="11276"/>
                  </a:cubicBezTo>
                  <a:cubicBezTo>
                    <a:pt x="5144" y="11312"/>
                    <a:pt x="5216" y="11324"/>
                    <a:pt x="5275" y="11359"/>
                  </a:cubicBezTo>
                  <a:lnTo>
                    <a:pt x="5347" y="11383"/>
                  </a:lnTo>
                  <a:cubicBezTo>
                    <a:pt x="5466" y="11431"/>
                    <a:pt x="5573" y="11478"/>
                    <a:pt x="5692" y="11502"/>
                  </a:cubicBezTo>
                  <a:cubicBezTo>
                    <a:pt x="5716" y="11514"/>
                    <a:pt x="5739" y="11514"/>
                    <a:pt x="5763" y="11538"/>
                  </a:cubicBezTo>
                  <a:cubicBezTo>
                    <a:pt x="5823" y="11550"/>
                    <a:pt x="5870" y="11562"/>
                    <a:pt x="5930" y="11574"/>
                  </a:cubicBezTo>
                  <a:lnTo>
                    <a:pt x="6073" y="11609"/>
                  </a:lnTo>
                  <a:lnTo>
                    <a:pt x="6132" y="11621"/>
                  </a:lnTo>
                  <a:cubicBezTo>
                    <a:pt x="6251" y="11657"/>
                    <a:pt x="6371" y="11681"/>
                    <a:pt x="6490" y="11693"/>
                  </a:cubicBezTo>
                  <a:lnTo>
                    <a:pt x="6573" y="11717"/>
                  </a:lnTo>
                  <a:cubicBezTo>
                    <a:pt x="6644" y="11728"/>
                    <a:pt x="6716" y="11728"/>
                    <a:pt x="6787" y="11740"/>
                  </a:cubicBezTo>
                  <a:cubicBezTo>
                    <a:pt x="6823" y="11740"/>
                    <a:pt x="6871" y="11752"/>
                    <a:pt x="6894" y="11752"/>
                  </a:cubicBezTo>
                  <a:cubicBezTo>
                    <a:pt x="6954" y="11752"/>
                    <a:pt x="7002" y="11776"/>
                    <a:pt x="7061" y="11776"/>
                  </a:cubicBezTo>
                  <a:cubicBezTo>
                    <a:pt x="7263" y="11788"/>
                    <a:pt x="7418" y="11800"/>
                    <a:pt x="7549" y="11800"/>
                  </a:cubicBezTo>
                  <a:cubicBezTo>
                    <a:pt x="7668" y="11812"/>
                    <a:pt x="7799" y="11812"/>
                    <a:pt x="7918" y="11812"/>
                  </a:cubicBezTo>
                  <a:cubicBezTo>
                    <a:pt x="8073" y="11812"/>
                    <a:pt x="8216" y="11812"/>
                    <a:pt x="8442" y="11836"/>
                  </a:cubicBezTo>
                  <a:cubicBezTo>
                    <a:pt x="8740" y="11800"/>
                    <a:pt x="9049" y="11776"/>
                    <a:pt x="9347" y="11740"/>
                  </a:cubicBezTo>
                  <a:cubicBezTo>
                    <a:pt x="9680" y="11693"/>
                    <a:pt x="10002" y="11633"/>
                    <a:pt x="10288" y="11574"/>
                  </a:cubicBezTo>
                  <a:cubicBezTo>
                    <a:pt x="10395" y="11550"/>
                    <a:pt x="10490" y="11538"/>
                    <a:pt x="10597" y="11502"/>
                  </a:cubicBezTo>
                  <a:cubicBezTo>
                    <a:pt x="10776" y="11478"/>
                    <a:pt x="10954" y="11431"/>
                    <a:pt x="11133" y="11395"/>
                  </a:cubicBezTo>
                  <a:cubicBezTo>
                    <a:pt x="11419" y="11336"/>
                    <a:pt x="11681" y="11300"/>
                    <a:pt x="11919" y="11264"/>
                  </a:cubicBezTo>
                  <a:cubicBezTo>
                    <a:pt x="12002" y="11252"/>
                    <a:pt x="12086" y="11240"/>
                    <a:pt x="12181" y="11240"/>
                  </a:cubicBezTo>
                  <a:cubicBezTo>
                    <a:pt x="12276" y="11216"/>
                    <a:pt x="12383" y="11216"/>
                    <a:pt x="12478" y="11216"/>
                  </a:cubicBezTo>
                  <a:lnTo>
                    <a:pt x="12514" y="11216"/>
                  </a:lnTo>
                  <a:cubicBezTo>
                    <a:pt x="12681" y="11216"/>
                    <a:pt x="12848" y="11240"/>
                    <a:pt x="13014" y="11252"/>
                  </a:cubicBezTo>
                  <a:lnTo>
                    <a:pt x="13026" y="11252"/>
                  </a:lnTo>
                  <a:cubicBezTo>
                    <a:pt x="13169" y="11276"/>
                    <a:pt x="13336" y="11312"/>
                    <a:pt x="13526" y="11336"/>
                  </a:cubicBezTo>
                  <a:lnTo>
                    <a:pt x="13562" y="11336"/>
                  </a:lnTo>
                  <a:cubicBezTo>
                    <a:pt x="13586" y="11336"/>
                    <a:pt x="13633" y="11336"/>
                    <a:pt x="13669" y="11359"/>
                  </a:cubicBezTo>
                  <a:cubicBezTo>
                    <a:pt x="13681" y="11371"/>
                    <a:pt x="13693" y="11371"/>
                    <a:pt x="13705" y="11371"/>
                  </a:cubicBezTo>
                  <a:cubicBezTo>
                    <a:pt x="13752" y="11383"/>
                    <a:pt x="13812" y="11395"/>
                    <a:pt x="13860" y="11395"/>
                  </a:cubicBezTo>
                  <a:cubicBezTo>
                    <a:pt x="13871" y="11395"/>
                    <a:pt x="13907" y="11383"/>
                    <a:pt x="13919" y="11383"/>
                  </a:cubicBezTo>
                  <a:cubicBezTo>
                    <a:pt x="13991" y="11359"/>
                    <a:pt x="14038" y="11324"/>
                    <a:pt x="14086" y="11264"/>
                  </a:cubicBezTo>
                  <a:cubicBezTo>
                    <a:pt x="14110" y="11216"/>
                    <a:pt x="14121" y="11157"/>
                    <a:pt x="14121" y="11097"/>
                  </a:cubicBezTo>
                  <a:cubicBezTo>
                    <a:pt x="14121" y="11002"/>
                    <a:pt x="14098" y="10907"/>
                    <a:pt x="14086" y="10800"/>
                  </a:cubicBezTo>
                  <a:lnTo>
                    <a:pt x="14062" y="10764"/>
                  </a:lnTo>
                  <a:lnTo>
                    <a:pt x="14038" y="10645"/>
                  </a:lnTo>
                  <a:cubicBezTo>
                    <a:pt x="14002" y="10502"/>
                    <a:pt x="13991" y="10371"/>
                    <a:pt x="13967" y="10228"/>
                  </a:cubicBezTo>
                  <a:cubicBezTo>
                    <a:pt x="13931" y="10050"/>
                    <a:pt x="13907" y="9847"/>
                    <a:pt x="13871" y="9645"/>
                  </a:cubicBezTo>
                  <a:lnTo>
                    <a:pt x="13860" y="9573"/>
                  </a:lnTo>
                  <a:lnTo>
                    <a:pt x="13848" y="9490"/>
                  </a:lnTo>
                  <a:cubicBezTo>
                    <a:pt x="13788" y="8978"/>
                    <a:pt x="13764" y="8419"/>
                    <a:pt x="13764" y="7740"/>
                  </a:cubicBezTo>
                  <a:lnTo>
                    <a:pt x="13764" y="7025"/>
                  </a:lnTo>
                  <a:lnTo>
                    <a:pt x="13764" y="5942"/>
                  </a:lnTo>
                  <a:cubicBezTo>
                    <a:pt x="13764" y="5347"/>
                    <a:pt x="13752" y="4716"/>
                    <a:pt x="13669" y="4120"/>
                  </a:cubicBezTo>
                  <a:cubicBezTo>
                    <a:pt x="13669" y="4097"/>
                    <a:pt x="13645" y="4061"/>
                    <a:pt x="13645" y="4037"/>
                  </a:cubicBezTo>
                  <a:cubicBezTo>
                    <a:pt x="13633" y="3989"/>
                    <a:pt x="13633" y="3930"/>
                    <a:pt x="13621" y="3870"/>
                  </a:cubicBezTo>
                  <a:cubicBezTo>
                    <a:pt x="13574" y="3680"/>
                    <a:pt x="13526" y="3501"/>
                    <a:pt x="13467" y="3335"/>
                  </a:cubicBezTo>
                  <a:cubicBezTo>
                    <a:pt x="13312" y="2858"/>
                    <a:pt x="13133" y="2513"/>
                    <a:pt x="12919" y="2215"/>
                  </a:cubicBezTo>
                  <a:cubicBezTo>
                    <a:pt x="12800" y="2073"/>
                    <a:pt x="12657" y="1858"/>
                    <a:pt x="12478" y="1680"/>
                  </a:cubicBezTo>
                  <a:lnTo>
                    <a:pt x="12336" y="1549"/>
                  </a:lnTo>
                  <a:lnTo>
                    <a:pt x="12300" y="1501"/>
                  </a:lnTo>
                  <a:cubicBezTo>
                    <a:pt x="12216" y="1418"/>
                    <a:pt x="12121" y="1334"/>
                    <a:pt x="12026" y="1263"/>
                  </a:cubicBezTo>
                  <a:lnTo>
                    <a:pt x="11978" y="1215"/>
                  </a:lnTo>
                  <a:cubicBezTo>
                    <a:pt x="11907" y="1144"/>
                    <a:pt x="11835" y="1096"/>
                    <a:pt x="11764" y="1037"/>
                  </a:cubicBezTo>
                  <a:cubicBezTo>
                    <a:pt x="11728" y="1025"/>
                    <a:pt x="11705" y="1001"/>
                    <a:pt x="11669" y="977"/>
                  </a:cubicBezTo>
                  <a:cubicBezTo>
                    <a:pt x="11562" y="906"/>
                    <a:pt x="11466" y="846"/>
                    <a:pt x="11371" y="787"/>
                  </a:cubicBezTo>
                  <a:cubicBezTo>
                    <a:pt x="11181" y="668"/>
                    <a:pt x="10990" y="584"/>
                    <a:pt x="10776" y="489"/>
                  </a:cubicBezTo>
                  <a:lnTo>
                    <a:pt x="10764" y="489"/>
                  </a:lnTo>
                  <a:cubicBezTo>
                    <a:pt x="10573" y="406"/>
                    <a:pt x="10347" y="310"/>
                    <a:pt x="10133" y="263"/>
                  </a:cubicBezTo>
                  <a:cubicBezTo>
                    <a:pt x="10109" y="251"/>
                    <a:pt x="10061" y="251"/>
                    <a:pt x="10038" y="239"/>
                  </a:cubicBezTo>
                  <a:cubicBezTo>
                    <a:pt x="9930" y="203"/>
                    <a:pt x="9823" y="179"/>
                    <a:pt x="9716" y="168"/>
                  </a:cubicBezTo>
                  <a:cubicBezTo>
                    <a:pt x="9526" y="132"/>
                    <a:pt x="9323" y="108"/>
                    <a:pt x="9109" y="72"/>
                  </a:cubicBezTo>
                  <a:cubicBezTo>
                    <a:pt x="8728" y="25"/>
                    <a:pt x="8335" y="1"/>
                    <a:pt x="7966" y="1"/>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6"/>
            <p:cNvSpPr/>
            <p:nvPr/>
          </p:nvSpPr>
          <p:spPr>
            <a:xfrm>
              <a:off x="519783" y="-28550"/>
              <a:ext cx="1289436" cy="879698"/>
            </a:xfrm>
            <a:custGeom>
              <a:rect b="b" l="l" r="r" t="t"/>
              <a:pathLst>
                <a:path extrusionOk="0" h="10431" w="15289">
                  <a:moveTo>
                    <a:pt x="203" y="1"/>
                  </a:moveTo>
                  <a:cubicBezTo>
                    <a:pt x="144" y="1"/>
                    <a:pt x="108" y="37"/>
                    <a:pt x="72" y="61"/>
                  </a:cubicBezTo>
                  <a:cubicBezTo>
                    <a:pt x="13" y="120"/>
                    <a:pt x="1" y="215"/>
                    <a:pt x="49" y="287"/>
                  </a:cubicBezTo>
                  <a:cubicBezTo>
                    <a:pt x="61" y="299"/>
                    <a:pt x="72" y="334"/>
                    <a:pt x="84" y="346"/>
                  </a:cubicBezTo>
                  <a:cubicBezTo>
                    <a:pt x="120" y="406"/>
                    <a:pt x="168" y="453"/>
                    <a:pt x="191" y="489"/>
                  </a:cubicBezTo>
                  <a:cubicBezTo>
                    <a:pt x="549" y="942"/>
                    <a:pt x="942" y="1358"/>
                    <a:pt x="1323" y="1775"/>
                  </a:cubicBezTo>
                  <a:cubicBezTo>
                    <a:pt x="1513" y="2001"/>
                    <a:pt x="1692" y="2204"/>
                    <a:pt x="1906" y="2394"/>
                  </a:cubicBezTo>
                  <a:cubicBezTo>
                    <a:pt x="2013" y="2501"/>
                    <a:pt x="2108" y="2608"/>
                    <a:pt x="2227" y="2692"/>
                  </a:cubicBezTo>
                  <a:cubicBezTo>
                    <a:pt x="2382" y="2811"/>
                    <a:pt x="2549" y="2918"/>
                    <a:pt x="2704" y="3025"/>
                  </a:cubicBezTo>
                  <a:cubicBezTo>
                    <a:pt x="2966" y="3168"/>
                    <a:pt x="3228" y="3287"/>
                    <a:pt x="3501" y="3406"/>
                  </a:cubicBezTo>
                  <a:cubicBezTo>
                    <a:pt x="3811" y="3549"/>
                    <a:pt x="4121" y="3668"/>
                    <a:pt x="4430" y="3787"/>
                  </a:cubicBezTo>
                  <a:cubicBezTo>
                    <a:pt x="4990" y="3990"/>
                    <a:pt x="5549" y="4144"/>
                    <a:pt x="6121" y="4263"/>
                  </a:cubicBezTo>
                  <a:cubicBezTo>
                    <a:pt x="6383" y="4299"/>
                    <a:pt x="6668" y="4347"/>
                    <a:pt x="6930" y="4418"/>
                  </a:cubicBezTo>
                  <a:cubicBezTo>
                    <a:pt x="7216" y="4502"/>
                    <a:pt x="7490" y="4585"/>
                    <a:pt x="7752" y="4692"/>
                  </a:cubicBezTo>
                  <a:lnTo>
                    <a:pt x="8562" y="5002"/>
                  </a:lnTo>
                  <a:cubicBezTo>
                    <a:pt x="8812" y="5097"/>
                    <a:pt x="9062" y="5180"/>
                    <a:pt x="9300" y="5287"/>
                  </a:cubicBezTo>
                  <a:cubicBezTo>
                    <a:pt x="9788" y="5490"/>
                    <a:pt x="10288" y="5704"/>
                    <a:pt x="10764" y="5954"/>
                  </a:cubicBezTo>
                  <a:cubicBezTo>
                    <a:pt x="11002" y="6073"/>
                    <a:pt x="11252" y="6204"/>
                    <a:pt x="11491" y="6347"/>
                  </a:cubicBezTo>
                  <a:cubicBezTo>
                    <a:pt x="11729" y="6466"/>
                    <a:pt x="11955" y="6597"/>
                    <a:pt x="12157" y="6740"/>
                  </a:cubicBezTo>
                  <a:cubicBezTo>
                    <a:pt x="12372" y="6907"/>
                    <a:pt x="12562" y="7097"/>
                    <a:pt x="12741" y="7299"/>
                  </a:cubicBezTo>
                  <a:cubicBezTo>
                    <a:pt x="12919" y="7490"/>
                    <a:pt x="13110" y="7680"/>
                    <a:pt x="13276" y="7895"/>
                  </a:cubicBezTo>
                  <a:cubicBezTo>
                    <a:pt x="13419" y="8097"/>
                    <a:pt x="13562" y="8323"/>
                    <a:pt x="13693" y="8526"/>
                  </a:cubicBezTo>
                  <a:cubicBezTo>
                    <a:pt x="13812" y="8740"/>
                    <a:pt x="13955" y="8931"/>
                    <a:pt x="14098" y="9121"/>
                  </a:cubicBezTo>
                  <a:cubicBezTo>
                    <a:pt x="14169" y="9228"/>
                    <a:pt x="14253" y="9347"/>
                    <a:pt x="14336" y="9455"/>
                  </a:cubicBezTo>
                  <a:cubicBezTo>
                    <a:pt x="14408" y="9550"/>
                    <a:pt x="14479" y="9645"/>
                    <a:pt x="14550" y="9752"/>
                  </a:cubicBezTo>
                  <a:cubicBezTo>
                    <a:pt x="14717" y="9978"/>
                    <a:pt x="14884" y="10193"/>
                    <a:pt x="15050" y="10407"/>
                  </a:cubicBezTo>
                  <a:cubicBezTo>
                    <a:pt x="15062" y="10431"/>
                    <a:pt x="15110" y="10431"/>
                    <a:pt x="15122" y="10431"/>
                  </a:cubicBezTo>
                  <a:cubicBezTo>
                    <a:pt x="15170" y="10431"/>
                    <a:pt x="15193" y="10419"/>
                    <a:pt x="15229" y="10383"/>
                  </a:cubicBezTo>
                  <a:cubicBezTo>
                    <a:pt x="15289" y="10347"/>
                    <a:pt x="15265" y="10264"/>
                    <a:pt x="15229" y="10205"/>
                  </a:cubicBezTo>
                  <a:cubicBezTo>
                    <a:pt x="15146" y="10133"/>
                    <a:pt x="15086" y="10050"/>
                    <a:pt x="15027" y="9966"/>
                  </a:cubicBezTo>
                  <a:cubicBezTo>
                    <a:pt x="14908" y="9812"/>
                    <a:pt x="14789" y="9645"/>
                    <a:pt x="14693" y="9466"/>
                  </a:cubicBezTo>
                  <a:cubicBezTo>
                    <a:pt x="14586" y="9288"/>
                    <a:pt x="14491" y="9121"/>
                    <a:pt x="14396" y="8943"/>
                  </a:cubicBezTo>
                  <a:cubicBezTo>
                    <a:pt x="14193" y="8597"/>
                    <a:pt x="14038" y="8264"/>
                    <a:pt x="13836" y="7919"/>
                  </a:cubicBezTo>
                  <a:cubicBezTo>
                    <a:pt x="13705" y="7692"/>
                    <a:pt x="13562" y="7466"/>
                    <a:pt x="13396" y="7264"/>
                  </a:cubicBezTo>
                  <a:cubicBezTo>
                    <a:pt x="13217" y="7026"/>
                    <a:pt x="13026" y="6799"/>
                    <a:pt x="12824" y="6597"/>
                  </a:cubicBezTo>
                  <a:cubicBezTo>
                    <a:pt x="12443" y="6180"/>
                    <a:pt x="11967" y="5859"/>
                    <a:pt x="11491" y="5549"/>
                  </a:cubicBezTo>
                  <a:cubicBezTo>
                    <a:pt x="11264" y="5406"/>
                    <a:pt x="11038" y="5252"/>
                    <a:pt x="10800" y="5121"/>
                  </a:cubicBezTo>
                  <a:cubicBezTo>
                    <a:pt x="10562" y="4990"/>
                    <a:pt x="10312" y="4847"/>
                    <a:pt x="10062" y="4716"/>
                  </a:cubicBezTo>
                  <a:cubicBezTo>
                    <a:pt x="9550" y="4454"/>
                    <a:pt x="9038" y="4228"/>
                    <a:pt x="8526" y="3978"/>
                  </a:cubicBezTo>
                  <a:cubicBezTo>
                    <a:pt x="8240" y="3835"/>
                    <a:pt x="7966" y="3704"/>
                    <a:pt x="7669" y="3585"/>
                  </a:cubicBezTo>
                  <a:cubicBezTo>
                    <a:pt x="7395" y="3478"/>
                    <a:pt x="7133" y="3406"/>
                    <a:pt x="6859" y="3323"/>
                  </a:cubicBezTo>
                  <a:cubicBezTo>
                    <a:pt x="6573" y="3228"/>
                    <a:pt x="6276" y="3156"/>
                    <a:pt x="6002" y="3049"/>
                  </a:cubicBezTo>
                  <a:cubicBezTo>
                    <a:pt x="5740" y="2978"/>
                    <a:pt x="5502" y="2870"/>
                    <a:pt x="5264" y="2787"/>
                  </a:cubicBezTo>
                  <a:cubicBezTo>
                    <a:pt x="5140" y="2720"/>
                    <a:pt x="5000" y="2669"/>
                    <a:pt x="4864" y="2614"/>
                  </a:cubicBezTo>
                  <a:lnTo>
                    <a:pt x="4864" y="2614"/>
                  </a:lnTo>
                  <a:cubicBezTo>
                    <a:pt x="4880" y="2622"/>
                    <a:pt x="4895" y="2628"/>
                    <a:pt x="4906" y="2632"/>
                  </a:cubicBezTo>
                  <a:cubicBezTo>
                    <a:pt x="4868" y="2619"/>
                    <a:pt x="4832" y="2603"/>
                    <a:pt x="4797" y="2587"/>
                  </a:cubicBezTo>
                  <a:lnTo>
                    <a:pt x="4797" y="2587"/>
                  </a:lnTo>
                  <a:cubicBezTo>
                    <a:pt x="4819" y="2596"/>
                    <a:pt x="4842" y="2605"/>
                    <a:pt x="4864" y="2614"/>
                  </a:cubicBezTo>
                  <a:lnTo>
                    <a:pt x="4864" y="2614"/>
                  </a:lnTo>
                  <a:cubicBezTo>
                    <a:pt x="4834" y="2600"/>
                    <a:pt x="4799" y="2582"/>
                    <a:pt x="4768" y="2574"/>
                  </a:cubicBezTo>
                  <a:lnTo>
                    <a:pt x="4768" y="2574"/>
                  </a:lnTo>
                  <a:cubicBezTo>
                    <a:pt x="4778" y="2578"/>
                    <a:pt x="4787" y="2582"/>
                    <a:pt x="4797" y="2587"/>
                  </a:cubicBezTo>
                  <a:lnTo>
                    <a:pt x="4797" y="2587"/>
                  </a:lnTo>
                  <a:cubicBezTo>
                    <a:pt x="4786" y="2582"/>
                    <a:pt x="4775" y="2577"/>
                    <a:pt x="4763" y="2573"/>
                  </a:cubicBezTo>
                  <a:lnTo>
                    <a:pt x="4763" y="2573"/>
                  </a:lnTo>
                  <a:cubicBezTo>
                    <a:pt x="4765" y="2573"/>
                    <a:pt x="4766" y="2573"/>
                    <a:pt x="4768" y="2574"/>
                  </a:cubicBezTo>
                  <a:lnTo>
                    <a:pt x="4768" y="2574"/>
                  </a:lnTo>
                  <a:cubicBezTo>
                    <a:pt x="4747" y="2565"/>
                    <a:pt x="4726" y="2556"/>
                    <a:pt x="4704" y="2549"/>
                  </a:cubicBezTo>
                  <a:cubicBezTo>
                    <a:pt x="4656" y="2525"/>
                    <a:pt x="4633" y="2513"/>
                    <a:pt x="4597" y="2501"/>
                  </a:cubicBezTo>
                  <a:cubicBezTo>
                    <a:pt x="4347" y="2394"/>
                    <a:pt x="4073" y="2287"/>
                    <a:pt x="3823" y="2192"/>
                  </a:cubicBezTo>
                  <a:cubicBezTo>
                    <a:pt x="3537" y="2085"/>
                    <a:pt x="3275" y="1966"/>
                    <a:pt x="3001" y="1811"/>
                  </a:cubicBezTo>
                  <a:cubicBezTo>
                    <a:pt x="2751" y="1680"/>
                    <a:pt x="2525" y="1513"/>
                    <a:pt x="2287" y="1358"/>
                  </a:cubicBezTo>
                  <a:cubicBezTo>
                    <a:pt x="2049" y="1192"/>
                    <a:pt x="1835" y="1025"/>
                    <a:pt x="1596" y="846"/>
                  </a:cubicBezTo>
                  <a:cubicBezTo>
                    <a:pt x="1370" y="680"/>
                    <a:pt x="1132" y="537"/>
                    <a:pt x="894" y="382"/>
                  </a:cubicBezTo>
                  <a:cubicBezTo>
                    <a:pt x="787" y="334"/>
                    <a:pt x="668" y="251"/>
                    <a:pt x="561" y="191"/>
                  </a:cubicBezTo>
                  <a:cubicBezTo>
                    <a:pt x="525" y="168"/>
                    <a:pt x="465" y="120"/>
                    <a:pt x="406" y="84"/>
                  </a:cubicBezTo>
                  <a:cubicBezTo>
                    <a:pt x="370" y="72"/>
                    <a:pt x="358" y="61"/>
                    <a:pt x="322" y="49"/>
                  </a:cubicBezTo>
                  <a:cubicBezTo>
                    <a:pt x="299" y="13"/>
                    <a:pt x="251" y="1"/>
                    <a:pt x="2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0" name="Shape 1390"/>
        <p:cNvGrpSpPr/>
        <p:nvPr/>
      </p:nvGrpSpPr>
      <p:grpSpPr>
        <a:xfrm>
          <a:off x="0" y="0"/>
          <a:ext cx="0" cy="0"/>
          <a:chOff x="0" y="0"/>
          <a:chExt cx="0" cy="0"/>
        </a:xfrm>
      </p:grpSpPr>
      <p:sp>
        <p:nvSpPr>
          <p:cNvPr id="1391" name="Google Shape;1391;p47"/>
          <p:cNvSpPr txBox="1"/>
          <p:nvPr>
            <p:ph type="title"/>
          </p:nvPr>
        </p:nvSpPr>
        <p:spPr>
          <a:xfrm>
            <a:off x="710850" y="445025"/>
            <a:ext cx="7722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392" name="Google Shape;1392;p47"/>
          <p:cNvSpPr txBox="1"/>
          <p:nvPr>
            <p:ph idx="1" type="body"/>
          </p:nvPr>
        </p:nvSpPr>
        <p:spPr>
          <a:xfrm>
            <a:off x="710850" y="1152475"/>
            <a:ext cx="7539300" cy="174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This is an assortment of alternative resources whose style fits that of this template</a:t>
            </a:r>
            <a:r>
              <a:rPr lang="en"/>
              <a:t>:</a:t>
            </a:r>
            <a:endParaRPr/>
          </a:p>
          <a:p>
            <a:pPr indent="0" lvl="0" marL="0" rtl="0" algn="l">
              <a:spcBef>
                <a:spcPts val="1000"/>
              </a:spcBef>
              <a:spcAft>
                <a:spcPts val="0"/>
              </a:spcAft>
              <a:buClr>
                <a:schemeClr val="dk1"/>
              </a:buClr>
              <a:buSzPts val="1100"/>
              <a:buFont typeface="Arial"/>
              <a:buNone/>
            </a:pPr>
            <a:r>
              <a:rPr lang="en" sz="2700">
                <a:latin typeface="Fredoka One"/>
                <a:ea typeface="Fredoka One"/>
                <a:cs typeface="Fredoka One"/>
                <a:sym typeface="Fredoka One"/>
              </a:rPr>
              <a:t>Vectors:</a:t>
            </a:r>
            <a:endParaRPr sz="2700">
              <a:latin typeface="Fredoka One"/>
              <a:ea typeface="Fredoka One"/>
              <a:cs typeface="Fredoka One"/>
              <a:sym typeface="Fredoka One"/>
            </a:endParaRPr>
          </a:p>
          <a:p>
            <a:pPr indent="-323850" lvl="0" marL="457200" rtl="0" algn="l">
              <a:spcBef>
                <a:spcPts val="1000"/>
              </a:spcBef>
              <a:spcAft>
                <a:spcPts val="0"/>
              </a:spcAft>
              <a:buSzPts val="1500"/>
              <a:buFont typeface="Didact Gothic"/>
              <a:buChar char="●"/>
            </a:pPr>
            <a:r>
              <a:rPr lang="en">
                <a:uFill>
                  <a:noFill/>
                </a:uFill>
                <a:hlinkClick r:id="rId3"/>
              </a:rPr>
              <a:t>Abstract shapes pattern design</a:t>
            </a:r>
            <a:endParaRPr/>
          </a:p>
        </p:txBody>
      </p:sp>
      <p:sp>
        <p:nvSpPr>
          <p:cNvPr id="1393" name="Google Shape;1393;p47"/>
          <p:cNvSpPr/>
          <p:nvPr/>
        </p:nvSpPr>
        <p:spPr>
          <a:xfrm>
            <a:off x="8111575" y="2180200"/>
            <a:ext cx="1542211" cy="2173940"/>
          </a:xfrm>
          <a:custGeom>
            <a:rect b="b" l="l" r="r" t="t"/>
            <a:pathLst>
              <a:path extrusionOk="0" h="29113" w="20653">
                <a:moveTo>
                  <a:pt x="8919" y="0"/>
                </a:moveTo>
                <a:cubicBezTo>
                  <a:pt x="8787" y="0"/>
                  <a:pt x="8652" y="20"/>
                  <a:pt x="8514" y="64"/>
                </a:cubicBezTo>
                <a:cubicBezTo>
                  <a:pt x="6537" y="719"/>
                  <a:pt x="4823" y="2302"/>
                  <a:pt x="3156" y="3529"/>
                </a:cubicBezTo>
                <a:cubicBezTo>
                  <a:pt x="1596" y="4695"/>
                  <a:pt x="298" y="6124"/>
                  <a:pt x="203" y="8172"/>
                </a:cubicBezTo>
                <a:cubicBezTo>
                  <a:pt x="1" y="12149"/>
                  <a:pt x="3513" y="14590"/>
                  <a:pt x="7049" y="15173"/>
                </a:cubicBezTo>
                <a:cubicBezTo>
                  <a:pt x="8657" y="15435"/>
                  <a:pt x="10657" y="15006"/>
                  <a:pt x="12169" y="15709"/>
                </a:cubicBezTo>
                <a:cubicBezTo>
                  <a:pt x="13622" y="16375"/>
                  <a:pt x="13086" y="17161"/>
                  <a:pt x="12062" y="17911"/>
                </a:cubicBezTo>
                <a:cubicBezTo>
                  <a:pt x="10693" y="18923"/>
                  <a:pt x="9419" y="19769"/>
                  <a:pt x="8692" y="21376"/>
                </a:cubicBezTo>
                <a:cubicBezTo>
                  <a:pt x="7990" y="22924"/>
                  <a:pt x="8037" y="24769"/>
                  <a:pt x="8966" y="26198"/>
                </a:cubicBezTo>
                <a:cubicBezTo>
                  <a:pt x="10304" y="28259"/>
                  <a:pt x="12894" y="29112"/>
                  <a:pt x="15457" y="29112"/>
                </a:cubicBezTo>
                <a:cubicBezTo>
                  <a:pt x="17115" y="29112"/>
                  <a:pt x="18761" y="28756"/>
                  <a:pt x="20051" y="28139"/>
                </a:cubicBezTo>
                <a:cubicBezTo>
                  <a:pt x="20652" y="27860"/>
                  <a:pt x="20379" y="26946"/>
                  <a:pt x="19766" y="26946"/>
                </a:cubicBezTo>
                <a:cubicBezTo>
                  <a:pt x="19723" y="26946"/>
                  <a:pt x="19680" y="26951"/>
                  <a:pt x="19634" y="26960"/>
                </a:cubicBezTo>
                <a:cubicBezTo>
                  <a:pt x="19128" y="27069"/>
                  <a:pt x="18615" y="27117"/>
                  <a:pt x="18101" y="27117"/>
                </a:cubicBezTo>
                <a:cubicBezTo>
                  <a:pt x="16934" y="27117"/>
                  <a:pt x="15761" y="26870"/>
                  <a:pt x="14645" y="26531"/>
                </a:cubicBezTo>
                <a:cubicBezTo>
                  <a:pt x="13491" y="26186"/>
                  <a:pt x="11752" y="25531"/>
                  <a:pt x="11526" y="24126"/>
                </a:cubicBezTo>
                <a:cubicBezTo>
                  <a:pt x="11347" y="23031"/>
                  <a:pt x="12252" y="22043"/>
                  <a:pt x="13086" y="21483"/>
                </a:cubicBezTo>
                <a:cubicBezTo>
                  <a:pt x="14276" y="20662"/>
                  <a:pt x="15598" y="19995"/>
                  <a:pt x="16312" y="18673"/>
                </a:cubicBezTo>
                <a:cubicBezTo>
                  <a:pt x="17967" y="15613"/>
                  <a:pt x="15336" y="12518"/>
                  <a:pt x="12359" y="11899"/>
                </a:cubicBezTo>
                <a:cubicBezTo>
                  <a:pt x="9907" y="11375"/>
                  <a:pt x="5990" y="12256"/>
                  <a:pt x="4358" y="9779"/>
                </a:cubicBezTo>
                <a:cubicBezTo>
                  <a:pt x="3442" y="8374"/>
                  <a:pt x="4180" y="7422"/>
                  <a:pt x="5359" y="6529"/>
                </a:cubicBezTo>
                <a:cubicBezTo>
                  <a:pt x="6978" y="5291"/>
                  <a:pt x="9026" y="4231"/>
                  <a:pt x="10228" y="2552"/>
                </a:cubicBezTo>
                <a:cubicBezTo>
                  <a:pt x="10923" y="1579"/>
                  <a:pt x="10081" y="0"/>
                  <a:pt x="89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4" name="Google Shape;1394;p47"/>
          <p:cNvGrpSpPr/>
          <p:nvPr/>
        </p:nvGrpSpPr>
        <p:grpSpPr>
          <a:xfrm>
            <a:off x="7803100" y="2628000"/>
            <a:ext cx="498205" cy="377899"/>
            <a:chOff x="2557150" y="1880025"/>
            <a:chExt cx="498205" cy="377899"/>
          </a:xfrm>
        </p:grpSpPr>
        <p:sp>
          <p:nvSpPr>
            <p:cNvPr id="1395" name="Google Shape;1395;p47"/>
            <p:cNvSpPr/>
            <p:nvPr/>
          </p:nvSpPr>
          <p:spPr>
            <a:xfrm>
              <a:off x="2557150" y="2165943"/>
              <a:ext cx="469194" cy="91980"/>
            </a:xfrm>
            <a:custGeom>
              <a:rect b="b" l="l" r="r" t="t"/>
              <a:pathLst>
                <a:path extrusionOk="0" h="1319" w="6728">
                  <a:moveTo>
                    <a:pt x="346" y="48"/>
                  </a:moveTo>
                  <a:cubicBezTo>
                    <a:pt x="1" y="48"/>
                    <a:pt x="36" y="524"/>
                    <a:pt x="346" y="560"/>
                  </a:cubicBezTo>
                  <a:cubicBezTo>
                    <a:pt x="1465" y="691"/>
                    <a:pt x="2596" y="822"/>
                    <a:pt x="3715" y="988"/>
                  </a:cubicBezTo>
                  <a:cubicBezTo>
                    <a:pt x="4484" y="1106"/>
                    <a:pt x="5271" y="1319"/>
                    <a:pt x="6061" y="1319"/>
                  </a:cubicBezTo>
                  <a:cubicBezTo>
                    <a:pt x="6152" y="1319"/>
                    <a:pt x="6243" y="1316"/>
                    <a:pt x="6335" y="1310"/>
                  </a:cubicBezTo>
                  <a:cubicBezTo>
                    <a:pt x="6573" y="1298"/>
                    <a:pt x="6728" y="905"/>
                    <a:pt x="6466" y="798"/>
                  </a:cubicBezTo>
                  <a:cubicBezTo>
                    <a:pt x="4727" y="0"/>
                    <a:pt x="2227" y="60"/>
                    <a:pt x="346" y="4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7"/>
            <p:cNvSpPr/>
            <p:nvPr/>
          </p:nvSpPr>
          <p:spPr>
            <a:xfrm>
              <a:off x="2560986" y="2021380"/>
              <a:ext cx="450435" cy="86820"/>
            </a:xfrm>
            <a:custGeom>
              <a:rect b="b" l="l" r="r" t="t"/>
              <a:pathLst>
                <a:path extrusionOk="0" h="1245" w="6459">
                  <a:moveTo>
                    <a:pt x="425" y="1"/>
                  </a:moveTo>
                  <a:cubicBezTo>
                    <a:pt x="85" y="1"/>
                    <a:pt x="0" y="574"/>
                    <a:pt x="350" y="633"/>
                  </a:cubicBezTo>
                  <a:cubicBezTo>
                    <a:pt x="1987" y="933"/>
                    <a:pt x="3739" y="1244"/>
                    <a:pt x="5430" y="1244"/>
                  </a:cubicBezTo>
                  <a:cubicBezTo>
                    <a:pt x="5547" y="1244"/>
                    <a:pt x="5663" y="1243"/>
                    <a:pt x="5780" y="1240"/>
                  </a:cubicBezTo>
                  <a:cubicBezTo>
                    <a:pt x="6458" y="1228"/>
                    <a:pt x="6435" y="275"/>
                    <a:pt x="5780" y="228"/>
                  </a:cubicBezTo>
                  <a:cubicBezTo>
                    <a:pt x="4018" y="85"/>
                    <a:pt x="2208" y="132"/>
                    <a:pt x="446" y="1"/>
                  </a:cubicBezTo>
                  <a:cubicBezTo>
                    <a:pt x="439" y="1"/>
                    <a:pt x="432" y="1"/>
                    <a:pt x="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7"/>
            <p:cNvSpPr/>
            <p:nvPr/>
          </p:nvSpPr>
          <p:spPr>
            <a:xfrm>
              <a:off x="2564612" y="1880025"/>
              <a:ext cx="490743" cy="105927"/>
            </a:xfrm>
            <a:custGeom>
              <a:rect b="b" l="l" r="r" t="t"/>
              <a:pathLst>
                <a:path extrusionOk="0" h="1519" w="7037">
                  <a:moveTo>
                    <a:pt x="1126" y="1"/>
                  </a:moveTo>
                  <a:cubicBezTo>
                    <a:pt x="933" y="1"/>
                    <a:pt x="740" y="2"/>
                    <a:pt x="548" y="4"/>
                  </a:cubicBezTo>
                  <a:cubicBezTo>
                    <a:pt x="132" y="4"/>
                    <a:pt x="1" y="683"/>
                    <a:pt x="441" y="766"/>
                  </a:cubicBezTo>
                  <a:cubicBezTo>
                    <a:pt x="2334" y="1124"/>
                    <a:pt x="4299" y="1362"/>
                    <a:pt x="6216" y="1517"/>
                  </a:cubicBezTo>
                  <a:cubicBezTo>
                    <a:pt x="6235" y="1518"/>
                    <a:pt x="6254" y="1519"/>
                    <a:pt x="6272" y="1519"/>
                  </a:cubicBezTo>
                  <a:cubicBezTo>
                    <a:pt x="7036" y="1519"/>
                    <a:pt x="7007" y="324"/>
                    <a:pt x="6228" y="243"/>
                  </a:cubicBezTo>
                  <a:cubicBezTo>
                    <a:pt x="4549" y="93"/>
                    <a:pt x="2823" y="1"/>
                    <a:pt x="11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 name="Google Shape;1398;p47"/>
          <p:cNvGrpSpPr/>
          <p:nvPr/>
        </p:nvGrpSpPr>
        <p:grpSpPr>
          <a:xfrm>
            <a:off x="6648087" y="3269245"/>
            <a:ext cx="1721530" cy="1545390"/>
            <a:chOff x="971825" y="2059300"/>
            <a:chExt cx="998625" cy="896450"/>
          </a:xfrm>
        </p:grpSpPr>
        <p:sp>
          <p:nvSpPr>
            <p:cNvPr id="1399" name="Google Shape;1399;p47"/>
            <p:cNvSpPr/>
            <p:nvPr/>
          </p:nvSpPr>
          <p:spPr>
            <a:xfrm>
              <a:off x="1201500" y="2059300"/>
              <a:ext cx="768950" cy="656900"/>
            </a:xfrm>
            <a:custGeom>
              <a:rect b="b" l="l" r="r" t="t"/>
              <a:pathLst>
                <a:path extrusionOk="0" h="26276" w="30758">
                  <a:moveTo>
                    <a:pt x="9328" y="0"/>
                  </a:moveTo>
                  <a:cubicBezTo>
                    <a:pt x="8646" y="0"/>
                    <a:pt x="7958" y="258"/>
                    <a:pt x="7399" y="834"/>
                  </a:cubicBezTo>
                  <a:cubicBezTo>
                    <a:pt x="4970" y="3287"/>
                    <a:pt x="4125" y="7216"/>
                    <a:pt x="3268" y="10467"/>
                  </a:cubicBezTo>
                  <a:cubicBezTo>
                    <a:pt x="2351" y="13955"/>
                    <a:pt x="1589" y="17515"/>
                    <a:pt x="756" y="21039"/>
                  </a:cubicBezTo>
                  <a:cubicBezTo>
                    <a:pt x="1" y="24219"/>
                    <a:pt x="2302" y="26276"/>
                    <a:pt x="4863" y="26276"/>
                  </a:cubicBezTo>
                  <a:cubicBezTo>
                    <a:pt x="5898" y="26276"/>
                    <a:pt x="6976" y="25940"/>
                    <a:pt x="7911" y="25206"/>
                  </a:cubicBezTo>
                  <a:cubicBezTo>
                    <a:pt x="13769" y="20623"/>
                    <a:pt x="20056" y="16610"/>
                    <a:pt x="26580" y="13074"/>
                  </a:cubicBezTo>
                  <a:cubicBezTo>
                    <a:pt x="30757" y="10818"/>
                    <a:pt x="28203" y="5066"/>
                    <a:pt x="24322" y="5066"/>
                  </a:cubicBezTo>
                  <a:cubicBezTo>
                    <a:pt x="23656" y="5066"/>
                    <a:pt x="22951" y="5235"/>
                    <a:pt x="22235" y="5621"/>
                  </a:cubicBezTo>
                  <a:cubicBezTo>
                    <a:pt x="18567" y="7609"/>
                    <a:pt x="15043" y="9764"/>
                    <a:pt x="11590" y="12050"/>
                  </a:cubicBezTo>
                  <a:cubicBezTo>
                    <a:pt x="12257" y="8883"/>
                    <a:pt x="13150" y="5180"/>
                    <a:pt x="12138" y="2085"/>
                  </a:cubicBezTo>
                  <a:cubicBezTo>
                    <a:pt x="11720" y="807"/>
                    <a:pt x="10534" y="0"/>
                    <a:pt x="9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7"/>
            <p:cNvSpPr/>
            <p:nvPr/>
          </p:nvSpPr>
          <p:spPr>
            <a:xfrm>
              <a:off x="971825" y="2327500"/>
              <a:ext cx="678700" cy="628250"/>
            </a:xfrm>
            <a:custGeom>
              <a:rect b="b" l="l" r="r" t="t"/>
              <a:pathLst>
                <a:path extrusionOk="0" h="25130" w="27148">
                  <a:moveTo>
                    <a:pt x="8890" y="1"/>
                  </a:moveTo>
                  <a:cubicBezTo>
                    <a:pt x="8687" y="1"/>
                    <a:pt x="8478" y="107"/>
                    <a:pt x="8383" y="346"/>
                  </a:cubicBezTo>
                  <a:cubicBezTo>
                    <a:pt x="5335" y="7966"/>
                    <a:pt x="2775" y="15776"/>
                    <a:pt x="180" y="23551"/>
                  </a:cubicBezTo>
                  <a:cubicBezTo>
                    <a:pt x="1" y="24087"/>
                    <a:pt x="394" y="24599"/>
                    <a:pt x="882" y="24765"/>
                  </a:cubicBezTo>
                  <a:cubicBezTo>
                    <a:pt x="1632" y="25022"/>
                    <a:pt x="2425" y="25130"/>
                    <a:pt x="3241" y="25130"/>
                  </a:cubicBezTo>
                  <a:cubicBezTo>
                    <a:pt x="6439" y="25130"/>
                    <a:pt x="9997" y="23471"/>
                    <a:pt x="12776" y="22598"/>
                  </a:cubicBezTo>
                  <a:cubicBezTo>
                    <a:pt x="17277" y="21182"/>
                    <a:pt x="21861" y="19741"/>
                    <a:pt x="26207" y="17836"/>
                  </a:cubicBezTo>
                  <a:cubicBezTo>
                    <a:pt x="27148" y="17436"/>
                    <a:pt x="26625" y="16004"/>
                    <a:pt x="25744" y="16004"/>
                  </a:cubicBezTo>
                  <a:cubicBezTo>
                    <a:pt x="25656" y="16004"/>
                    <a:pt x="25563" y="16018"/>
                    <a:pt x="25468" y="16050"/>
                  </a:cubicBezTo>
                  <a:cubicBezTo>
                    <a:pt x="21563" y="17336"/>
                    <a:pt x="17753" y="18860"/>
                    <a:pt x="13848" y="20122"/>
                  </a:cubicBezTo>
                  <a:cubicBezTo>
                    <a:pt x="12074" y="20705"/>
                    <a:pt x="10288" y="21253"/>
                    <a:pt x="8502" y="21789"/>
                  </a:cubicBezTo>
                  <a:cubicBezTo>
                    <a:pt x="6802" y="22305"/>
                    <a:pt x="4879" y="23103"/>
                    <a:pt x="3031" y="23103"/>
                  </a:cubicBezTo>
                  <a:cubicBezTo>
                    <a:pt x="2834" y="23103"/>
                    <a:pt x="2637" y="23094"/>
                    <a:pt x="2442" y="23075"/>
                  </a:cubicBezTo>
                  <a:cubicBezTo>
                    <a:pt x="4894" y="15645"/>
                    <a:pt x="7395" y="8204"/>
                    <a:pt x="9383" y="632"/>
                  </a:cubicBezTo>
                  <a:cubicBezTo>
                    <a:pt x="9490" y="239"/>
                    <a:pt x="9195" y="1"/>
                    <a:pt x="88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7"/>
            <p:cNvSpPr/>
            <p:nvPr/>
          </p:nvSpPr>
          <p:spPr>
            <a:xfrm>
              <a:off x="1260125" y="2264825"/>
              <a:ext cx="415025" cy="341675"/>
            </a:xfrm>
            <a:custGeom>
              <a:rect b="b" l="l" r="r" t="t"/>
              <a:pathLst>
                <a:path extrusionOk="0" h="13667" w="16601">
                  <a:moveTo>
                    <a:pt x="6537" y="1"/>
                  </a:moveTo>
                  <a:cubicBezTo>
                    <a:pt x="6333" y="1"/>
                    <a:pt x="6129" y="89"/>
                    <a:pt x="6007" y="293"/>
                  </a:cubicBezTo>
                  <a:cubicBezTo>
                    <a:pt x="3780" y="4115"/>
                    <a:pt x="1994" y="8199"/>
                    <a:pt x="328" y="12294"/>
                  </a:cubicBezTo>
                  <a:cubicBezTo>
                    <a:pt x="0" y="13090"/>
                    <a:pt x="812" y="13667"/>
                    <a:pt x="1499" y="13667"/>
                  </a:cubicBezTo>
                  <a:cubicBezTo>
                    <a:pt x="1562" y="13667"/>
                    <a:pt x="1625" y="13662"/>
                    <a:pt x="1685" y="13652"/>
                  </a:cubicBezTo>
                  <a:cubicBezTo>
                    <a:pt x="6840" y="12842"/>
                    <a:pt x="11567" y="10497"/>
                    <a:pt x="15675" y="7318"/>
                  </a:cubicBezTo>
                  <a:cubicBezTo>
                    <a:pt x="16601" y="6581"/>
                    <a:pt x="15757" y="5409"/>
                    <a:pt x="14792" y="5409"/>
                  </a:cubicBezTo>
                  <a:cubicBezTo>
                    <a:pt x="14541" y="5409"/>
                    <a:pt x="14282" y="5488"/>
                    <a:pt x="14044" y="5675"/>
                  </a:cubicBezTo>
                  <a:cubicBezTo>
                    <a:pt x="10722" y="8270"/>
                    <a:pt x="7090" y="9925"/>
                    <a:pt x="3114" y="11020"/>
                  </a:cubicBezTo>
                  <a:cubicBezTo>
                    <a:pt x="4364" y="7568"/>
                    <a:pt x="5769" y="4174"/>
                    <a:pt x="7150" y="769"/>
                  </a:cubicBezTo>
                  <a:cubicBezTo>
                    <a:pt x="7322" y="323"/>
                    <a:pt x="6929" y="1"/>
                    <a:pt x="65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2" name="Google Shape;1402;p47"/>
          <p:cNvSpPr/>
          <p:nvPr/>
        </p:nvSpPr>
        <p:spPr>
          <a:xfrm>
            <a:off x="4982075" y="3363545"/>
            <a:ext cx="1542184" cy="1151018"/>
          </a:xfrm>
          <a:custGeom>
            <a:rect b="b" l="l" r="r" t="t"/>
            <a:pathLst>
              <a:path extrusionOk="0" h="10496" w="14063">
                <a:moveTo>
                  <a:pt x="9204" y="2161"/>
                </a:moveTo>
                <a:cubicBezTo>
                  <a:pt x="9312" y="2161"/>
                  <a:pt x="9407" y="2172"/>
                  <a:pt x="9490" y="2184"/>
                </a:cubicBezTo>
                <a:cubicBezTo>
                  <a:pt x="11348" y="2422"/>
                  <a:pt x="10895" y="4601"/>
                  <a:pt x="10133" y="5685"/>
                </a:cubicBezTo>
                <a:cubicBezTo>
                  <a:pt x="8990" y="7292"/>
                  <a:pt x="6740" y="8197"/>
                  <a:pt x="4692" y="8364"/>
                </a:cubicBezTo>
                <a:cubicBezTo>
                  <a:pt x="4585" y="8372"/>
                  <a:pt x="4472" y="8377"/>
                  <a:pt x="4355" y="8377"/>
                </a:cubicBezTo>
                <a:cubicBezTo>
                  <a:pt x="3650" y="8377"/>
                  <a:pt x="2819" y="8201"/>
                  <a:pt x="2585" y="7578"/>
                </a:cubicBezTo>
                <a:cubicBezTo>
                  <a:pt x="2323" y="6780"/>
                  <a:pt x="2977" y="5828"/>
                  <a:pt x="3454" y="5197"/>
                </a:cubicBezTo>
                <a:cubicBezTo>
                  <a:pt x="4680" y="3554"/>
                  <a:pt x="6728" y="2482"/>
                  <a:pt x="8871" y="2280"/>
                </a:cubicBezTo>
                <a:cubicBezTo>
                  <a:pt x="9002" y="2256"/>
                  <a:pt x="9121" y="2220"/>
                  <a:pt x="9204" y="2161"/>
                </a:cubicBezTo>
                <a:close/>
                <a:moveTo>
                  <a:pt x="9224" y="0"/>
                </a:moveTo>
                <a:cubicBezTo>
                  <a:pt x="7332" y="0"/>
                  <a:pt x="5352" y="962"/>
                  <a:pt x="3870" y="2137"/>
                </a:cubicBezTo>
                <a:cubicBezTo>
                  <a:pt x="3013" y="2637"/>
                  <a:pt x="2263" y="3256"/>
                  <a:pt x="1620" y="3982"/>
                </a:cubicBezTo>
                <a:cubicBezTo>
                  <a:pt x="715" y="5042"/>
                  <a:pt x="1" y="6518"/>
                  <a:pt x="215" y="7828"/>
                </a:cubicBezTo>
                <a:cubicBezTo>
                  <a:pt x="441" y="9197"/>
                  <a:pt x="1692" y="10138"/>
                  <a:pt x="3156" y="10400"/>
                </a:cubicBezTo>
                <a:cubicBezTo>
                  <a:pt x="3519" y="10466"/>
                  <a:pt x="3892" y="10496"/>
                  <a:pt x="4268" y="10496"/>
                </a:cubicBezTo>
                <a:cubicBezTo>
                  <a:pt x="5507" y="10496"/>
                  <a:pt x="6789" y="10173"/>
                  <a:pt x="7930" y="9781"/>
                </a:cubicBezTo>
                <a:cubicBezTo>
                  <a:pt x="9371" y="9269"/>
                  <a:pt x="10681" y="8435"/>
                  <a:pt x="11669" y="7340"/>
                </a:cubicBezTo>
                <a:cubicBezTo>
                  <a:pt x="13360" y="5435"/>
                  <a:pt x="14062" y="1863"/>
                  <a:pt x="11407" y="506"/>
                </a:cubicBezTo>
                <a:cubicBezTo>
                  <a:pt x="10718" y="153"/>
                  <a:pt x="9978" y="0"/>
                  <a:pt x="92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3" name="Google Shape;1403;p47"/>
          <p:cNvGrpSpPr/>
          <p:nvPr/>
        </p:nvGrpSpPr>
        <p:grpSpPr>
          <a:xfrm>
            <a:off x="3102800" y="3334225"/>
            <a:ext cx="1602662" cy="1302799"/>
            <a:chOff x="3102800" y="3334225"/>
            <a:chExt cx="1602662" cy="1302799"/>
          </a:xfrm>
        </p:grpSpPr>
        <p:sp>
          <p:nvSpPr>
            <p:cNvPr id="1404" name="Google Shape;1404;p47"/>
            <p:cNvSpPr/>
            <p:nvPr/>
          </p:nvSpPr>
          <p:spPr>
            <a:xfrm>
              <a:off x="3102800" y="3334225"/>
              <a:ext cx="1602662" cy="1302799"/>
            </a:xfrm>
            <a:custGeom>
              <a:rect b="b" l="l" r="r" t="t"/>
              <a:pathLst>
                <a:path extrusionOk="0" h="11005" w="13538">
                  <a:moveTo>
                    <a:pt x="7653" y="0"/>
                  </a:moveTo>
                  <a:cubicBezTo>
                    <a:pt x="6838" y="0"/>
                    <a:pt x="6069" y="448"/>
                    <a:pt x="6037" y="1361"/>
                  </a:cubicBezTo>
                  <a:cubicBezTo>
                    <a:pt x="6001" y="2183"/>
                    <a:pt x="6478" y="2790"/>
                    <a:pt x="6990" y="3385"/>
                  </a:cubicBezTo>
                  <a:cubicBezTo>
                    <a:pt x="7323" y="3802"/>
                    <a:pt x="7680" y="4219"/>
                    <a:pt x="8025" y="4636"/>
                  </a:cubicBezTo>
                  <a:cubicBezTo>
                    <a:pt x="7049" y="4255"/>
                    <a:pt x="6061" y="3885"/>
                    <a:pt x="5061" y="3504"/>
                  </a:cubicBezTo>
                  <a:cubicBezTo>
                    <a:pt x="4968" y="3469"/>
                    <a:pt x="4872" y="3452"/>
                    <a:pt x="4776" y="3452"/>
                  </a:cubicBezTo>
                  <a:cubicBezTo>
                    <a:pt x="4232" y="3452"/>
                    <a:pt x="3687" y="3983"/>
                    <a:pt x="3727" y="4540"/>
                  </a:cubicBezTo>
                  <a:cubicBezTo>
                    <a:pt x="3787" y="5409"/>
                    <a:pt x="4132" y="6136"/>
                    <a:pt x="4680" y="6779"/>
                  </a:cubicBezTo>
                  <a:cubicBezTo>
                    <a:pt x="4573" y="6779"/>
                    <a:pt x="4465" y="6767"/>
                    <a:pt x="4370" y="6767"/>
                  </a:cubicBezTo>
                  <a:cubicBezTo>
                    <a:pt x="4056" y="6747"/>
                    <a:pt x="3745" y="6738"/>
                    <a:pt x="3433" y="6738"/>
                  </a:cubicBezTo>
                  <a:cubicBezTo>
                    <a:pt x="3179" y="6738"/>
                    <a:pt x="2924" y="6744"/>
                    <a:pt x="2668" y="6755"/>
                  </a:cubicBezTo>
                  <a:cubicBezTo>
                    <a:pt x="2132" y="6767"/>
                    <a:pt x="1536" y="6755"/>
                    <a:pt x="1060" y="7017"/>
                  </a:cubicBezTo>
                  <a:cubicBezTo>
                    <a:pt x="1" y="7624"/>
                    <a:pt x="203" y="9017"/>
                    <a:pt x="989" y="9743"/>
                  </a:cubicBezTo>
                  <a:cubicBezTo>
                    <a:pt x="1763" y="10458"/>
                    <a:pt x="2834" y="10660"/>
                    <a:pt x="3846" y="10815"/>
                  </a:cubicBezTo>
                  <a:cubicBezTo>
                    <a:pt x="4615" y="10931"/>
                    <a:pt x="5394" y="11004"/>
                    <a:pt x="6167" y="11004"/>
                  </a:cubicBezTo>
                  <a:cubicBezTo>
                    <a:pt x="7611" y="11004"/>
                    <a:pt x="9037" y="10750"/>
                    <a:pt x="10347" y="10053"/>
                  </a:cubicBezTo>
                  <a:cubicBezTo>
                    <a:pt x="11954" y="9208"/>
                    <a:pt x="13538" y="7469"/>
                    <a:pt x="13490" y="5540"/>
                  </a:cubicBezTo>
                  <a:cubicBezTo>
                    <a:pt x="13443" y="4338"/>
                    <a:pt x="12645" y="3266"/>
                    <a:pt x="11823" y="2457"/>
                  </a:cubicBezTo>
                  <a:cubicBezTo>
                    <a:pt x="11669" y="2302"/>
                    <a:pt x="11526" y="2171"/>
                    <a:pt x="11359" y="2040"/>
                  </a:cubicBezTo>
                  <a:cubicBezTo>
                    <a:pt x="10597" y="885"/>
                    <a:pt x="9287" y="159"/>
                    <a:pt x="7918" y="16"/>
                  </a:cubicBezTo>
                  <a:cubicBezTo>
                    <a:pt x="7830" y="5"/>
                    <a:pt x="7741" y="0"/>
                    <a:pt x="76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7"/>
            <p:cNvSpPr/>
            <p:nvPr/>
          </p:nvSpPr>
          <p:spPr>
            <a:xfrm>
              <a:off x="3254212" y="3421473"/>
              <a:ext cx="1220168" cy="1007080"/>
            </a:xfrm>
            <a:custGeom>
              <a:rect b="b" l="l" r="r" t="t"/>
              <a:pathLst>
                <a:path extrusionOk="0" h="8507" w="10307">
                  <a:moveTo>
                    <a:pt x="6903" y="1"/>
                  </a:moveTo>
                  <a:cubicBezTo>
                    <a:pt x="6677" y="1"/>
                    <a:pt x="6503" y="329"/>
                    <a:pt x="6699" y="505"/>
                  </a:cubicBezTo>
                  <a:cubicBezTo>
                    <a:pt x="7627" y="1422"/>
                    <a:pt x="8247" y="2398"/>
                    <a:pt x="8818" y="3541"/>
                  </a:cubicBezTo>
                  <a:cubicBezTo>
                    <a:pt x="9306" y="4541"/>
                    <a:pt x="9711" y="5708"/>
                    <a:pt x="9223" y="6577"/>
                  </a:cubicBezTo>
                  <a:cubicBezTo>
                    <a:pt x="8294" y="6018"/>
                    <a:pt x="7235" y="5613"/>
                    <a:pt x="6282" y="5089"/>
                  </a:cubicBezTo>
                  <a:cubicBezTo>
                    <a:pt x="5306" y="4553"/>
                    <a:pt x="4365" y="3899"/>
                    <a:pt x="3365" y="3387"/>
                  </a:cubicBezTo>
                  <a:cubicBezTo>
                    <a:pt x="3342" y="3372"/>
                    <a:pt x="3318" y="3365"/>
                    <a:pt x="3295" y="3365"/>
                  </a:cubicBezTo>
                  <a:cubicBezTo>
                    <a:pt x="3191" y="3365"/>
                    <a:pt x="3112" y="3503"/>
                    <a:pt x="3210" y="3601"/>
                  </a:cubicBezTo>
                  <a:cubicBezTo>
                    <a:pt x="4008" y="4410"/>
                    <a:pt x="5008" y="5065"/>
                    <a:pt x="5949" y="5684"/>
                  </a:cubicBezTo>
                  <a:cubicBezTo>
                    <a:pt x="6758" y="6244"/>
                    <a:pt x="7639" y="6851"/>
                    <a:pt x="8544" y="7256"/>
                  </a:cubicBezTo>
                  <a:cubicBezTo>
                    <a:pt x="8473" y="7292"/>
                    <a:pt x="8401" y="7339"/>
                    <a:pt x="8306" y="7387"/>
                  </a:cubicBezTo>
                  <a:cubicBezTo>
                    <a:pt x="7218" y="7931"/>
                    <a:pt x="5984" y="8146"/>
                    <a:pt x="4728" y="8146"/>
                  </a:cubicBezTo>
                  <a:cubicBezTo>
                    <a:pt x="3125" y="8146"/>
                    <a:pt x="1488" y="7795"/>
                    <a:pt x="79" y="7328"/>
                  </a:cubicBezTo>
                  <a:cubicBezTo>
                    <a:pt x="75" y="7327"/>
                    <a:pt x="72" y="7326"/>
                    <a:pt x="68" y="7326"/>
                  </a:cubicBezTo>
                  <a:cubicBezTo>
                    <a:pt x="26" y="7326"/>
                    <a:pt x="0" y="7389"/>
                    <a:pt x="55" y="7411"/>
                  </a:cubicBezTo>
                  <a:cubicBezTo>
                    <a:pt x="1554" y="8160"/>
                    <a:pt x="3237" y="8507"/>
                    <a:pt x="4911" y="8507"/>
                  </a:cubicBezTo>
                  <a:cubicBezTo>
                    <a:pt x="4939" y="8507"/>
                    <a:pt x="4968" y="8506"/>
                    <a:pt x="4996" y="8506"/>
                  </a:cubicBezTo>
                  <a:cubicBezTo>
                    <a:pt x="6377" y="8506"/>
                    <a:pt x="8116" y="8363"/>
                    <a:pt x="9247" y="7447"/>
                  </a:cubicBezTo>
                  <a:lnTo>
                    <a:pt x="9282" y="7411"/>
                  </a:lnTo>
                  <a:cubicBezTo>
                    <a:pt x="9342" y="7387"/>
                    <a:pt x="9401" y="7328"/>
                    <a:pt x="9425" y="7256"/>
                  </a:cubicBezTo>
                  <a:cubicBezTo>
                    <a:pt x="10306" y="6339"/>
                    <a:pt x="10128" y="5030"/>
                    <a:pt x="9651" y="3922"/>
                  </a:cubicBezTo>
                  <a:cubicBezTo>
                    <a:pt x="9068" y="2553"/>
                    <a:pt x="8330" y="910"/>
                    <a:pt x="7056" y="53"/>
                  </a:cubicBezTo>
                  <a:cubicBezTo>
                    <a:pt x="7005" y="17"/>
                    <a:pt x="6953" y="1"/>
                    <a:pt x="69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6" name="Google Shape;1406;p47"/>
          <p:cNvSpPr/>
          <p:nvPr/>
        </p:nvSpPr>
        <p:spPr>
          <a:xfrm>
            <a:off x="4354900" y="2365975"/>
            <a:ext cx="1261990" cy="1054362"/>
          </a:xfrm>
          <a:custGeom>
            <a:rect b="b" l="l" r="r" t="t"/>
            <a:pathLst>
              <a:path extrusionOk="0" h="19627" w="23492">
                <a:moveTo>
                  <a:pt x="9983" y="0"/>
                </a:moveTo>
                <a:cubicBezTo>
                  <a:pt x="7881" y="0"/>
                  <a:pt x="5811" y="832"/>
                  <a:pt x="4179" y="2164"/>
                </a:cubicBezTo>
                <a:cubicBezTo>
                  <a:pt x="12" y="5558"/>
                  <a:pt x="0" y="11951"/>
                  <a:pt x="3655" y="15702"/>
                </a:cubicBezTo>
                <a:cubicBezTo>
                  <a:pt x="5939" y="18046"/>
                  <a:pt x="9301" y="19627"/>
                  <a:pt x="12580" y="19627"/>
                </a:cubicBezTo>
                <a:cubicBezTo>
                  <a:pt x="14446" y="19627"/>
                  <a:pt x="16285" y="19115"/>
                  <a:pt x="17883" y="17940"/>
                </a:cubicBezTo>
                <a:cubicBezTo>
                  <a:pt x="22443" y="14582"/>
                  <a:pt x="23491" y="7832"/>
                  <a:pt x="20622" y="3093"/>
                </a:cubicBezTo>
                <a:cubicBezTo>
                  <a:pt x="20371" y="2677"/>
                  <a:pt x="19918" y="2486"/>
                  <a:pt x="19474" y="2486"/>
                </a:cubicBezTo>
                <a:cubicBezTo>
                  <a:pt x="18736" y="2486"/>
                  <a:pt x="18021" y="3011"/>
                  <a:pt x="18288" y="3903"/>
                </a:cubicBezTo>
                <a:cubicBezTo>
                  <a:pt x="19312" y="7284"/>
                  <a:pt x="18788" y="11523"/>
                  <a:pt x="16073" y="14011"/>
                </a:cubicBezTo>
                <a:cubicBezTo>
                  <a:pt x="15072" y="14919"/>
                  <a:pt x="13865" y="15302"/>
                  <a:pt x="12626" y="15302"/>
                </a:cubicBezTo>
                <a:cubicBezTo>
                  <a:pt x="10404" y="15302"/>
                  <a:pt x="8076" y="14071"/>
                  <a:pt x="6632" y="12427"/>
                </a:cubicBezTo>
                <a:cubicBezTo>
                  <a:pt x="4382" y="9879"/>
                  <a:pt x="5298" y="5760"/>
                  <a:pt x="8608" y="4665"/>
                </a:cubicBezTo>
                <a:cubicBezTo>
                  <a:pt x="9038" y="4523"/>
                  <a:pt x="9469" y="4443"/>
                  <a:pt x="9879" y="4443"/>
                </a:cubicBezTo>
                <a:cubicBezTo>
                  <a:pt x="10809" y="4443"/>
                  <a:pt x="11624" y="4854"/>
                  <a:pt x="12037" y="5879"/>
                </a:cubicBezTo>
                <a:cubicBezTo>
                  <a:pt x="12287" y="6510"/>
                  <a:pt x="12275" y="7010"/>
                  <a:pt x="12180" y="7653"/>
                </a:cubicBezTo>
                <a:cubicBezTo>
                  <a:pt x="12168" y="7772"/>
                  <a:pt x="12144" y="7832"/>
                  <a:pt x="12121" y="7855"/>
                </a:cubicBezTo>
                <a:cubicBezTo>
                  <a:pt x="12114" y="7861"/>
                  <a:pt x="12108" y="7863"/>
                  <a:pt x="12101" y="7863"/>
                </a:cubicBezTo>
                <a:cubicBezTo>
                  <a:pt x="12048" y="7863"/>
                  <a:pt x="11998" y="7704"/>
                  <a:pt x="12026" y="7704"/>
                </a:cubicBezTo>
                <a:cubicBezTo>
                  <a:pt x="12033" y="7704"/>
                  <a:pt x="12044" y="7713"/>
                  <a:pt x="12061" y="7736"/>
                </a:cubicBezTo>
                <a:cubicBezTo>
                  <a:pt x="11668" y="7050"/>
                  <a:pt x="10966" y="6751"/>
                  <a:pt x="10251" y="6751"/>
                </a:cubicBezTo>
                <a:cubicBezTo>
                  <a:pt x="8907" y="6751"/>
                  <a:pt x="7516" y="7805"/>
                  <a:pt x="8037" y="9320"/>
                </a:cubicBezTo>
                <a:cubicBezTo>
                  <a:pt x="8666" y="11190"/>
                  <a:pt x="10283" y="12367"/>
                  <a:pt x="12096" y="12367"/>
                </a:cubicBezTo>
                <a:cubicBezTo>
                  <a:pt x="12754" y="12367"/>
                  <a:pt x="13437" y="12212"/>
                  <a:pt x="14109" y="11880"/>
                </a:cubicBezTo>
                <a:cubicBezTo>
                  <a:pt x="16466" y="10713"/>
                  <a:pt x="17205" y="7713"/>
                  <a:pt x="16562" y="5319"/>
                </a:cubicBezTo>
                <a:cubicBezTo>
                  <a:pt x="15895" y="2783"/>
                  <a:pt x="14109" y="652"/>
                  <a:pt x="11454" y="140"/>
                </a:cubicBezTo>
                <a:cubicBezTo>
                  <a:pt x="10965" y="46"/>
                  <a:pt x="10474" y="0"/>
                  <a:pt x="99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7" name="Google Shape;1407;p47"/>
          <p:cNvGrpSpPr/>
          <p:nvPr/>
        </p:nvGrpSpPr>
        <p:grpSpPr>
          <a:xfrm>
            <a:off x="5919570" y="3110692"/>
            <a:ext cx="832466" cy="438323"/>
            <a:chOff x="3286400" y="1448825"/>
            <a:chExt cx="531350" cy="279775"/>
          </a:xfrm>
        </p:grpSpPr>
        <p:sp>
          <p:nvSpPr>
            <p:cNvPr id="1408" name="Google Shape;1408;p47"/>
            <p:cNvSpPr/>
            <p:nvPr/>
          </p:nvSpPr>
          <p:spPr>
            <a:xfrm>
              <a:off x="3816250" y="1658675"/>
              <a:ext cx="1500" cy="3000"/>
            </a:xfrm>
            <a:custGeom>
              <a:rect b="b" l="l" r="r" t="t"/>
              <a:pathLst>
                <a:path extrusionOk="0" h="120" w="60">
                  <a:moveTo>
                    <a:pt x="0" y="0"/>
                  </a:moveTo>
                  <a:lnTo>
                    <a:pt x="0" y="0"/>
                  </a:lnTo>
                  <a:cubicBezTo>
                    <a:pt x="11" y="11"/>
                    <a:pt x="21" y="26"/>
                    <a:pt x="31" y="44"/>
                  </a:cubicBezTo>
                  <a:lnTo>
                    <a:pt x="31" y="44"/>
                  </a:lnTo>
                  <a:cubicBezTo>
                    <a:pt x="21" y="22"/>
                    <a:pt x="12" y="6"/>
                    <a:pt x="0" y="0"/>
                  </a:cubicBezTo>
                  <a:close/>
                  <a:moveTo>
                    <a:pt x="31" y="44"/>
                  </a:moveTo>
                  <a:cubicBezTo>
                    <a:pt x="39" y="64"/>
                    <a:pt x="48" y="90"/>
                    <a:pt x="60" y="119"/>
                  </a:cubicBezTo>
                  <a:cubicBezTo>
                    <a:pt x="53" y="93"/>
                    <a:pt x="43" y="66"/>
                    <a:pt x="31" y="4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7"/>
            <p:cNvSpPr/>
            <p:nvPr/>
          </p:nvSpPr>
          <p:spPr>
            <a:xfrm>
              <a:off x="3476800" y="1557175"/>
              <a:ext cx="144500" cy="70000"/>
            </a:xfrm>
            <a:custGeom>
              <a:rect b="b" l="l" r="r" t="t"/>
              <a:pathLst>
                <a:path extrusionOk="0" h="2800" w="5780">
                  <a:moveTo>
                    <a:pt x="3751" y="0"/>
                  </a:moveTo>
                  <a:cubicBezTo>
                    <a:pt x="3435" y="0"/>
                    <a:pt x="3121" y="41"/>
                    <a:pt x="2791" y="48"/>
                  </a:cubicBezTo>
                  <a:cubicBezTo>
                    <a:pt x="2346" y="58"/>
                    <a:pt x="1891" y="97"/>
                    <a:pt x="1427" y="97"/>
                  </a:cubicBezTo>
                  <a:cubicBezTo>
                    <a:pt x="1370" y="97"/>
                    <a:pt x="1312" y="97"/>
                    <a:pt x="1255" y="95"/>
                  </a:cubicBezTo>
                  <a:cubicBezTo>
                    <a:pt x="1247" y="95"/>
                    <a:pt x="1239" y="95"/>
                    <a:pt x="1230" y="95"/>
                  </a:cubicBezTo>
                  <a:cubicBezTo>
                    <a:pt x="332" y="95"/>
                    <a:pt x="0" y="1385"/>
                    <a:pt x="803" y="1822"/>
                  </a:cubicBezTo>
                  <a:cubicBezTo>
                    <a:pt x="1592" y="2272"/>
                    <a:pt x="2657" y="2799"/>
                    <a:pt x="3644" y="2799"/>
                  </a:cubicBezTo>
                  <a:cubicBezTo>
                    <a:pt x="3937" y="2799"/>
                    <a:pt x="4223" y="2752"/>
                    <a:pt x="4494" y="2643"/>
                  </a:cubicBezTo>
                  <a:cubicBezTo>
                    <a:pt x="5684" y="2155"/>
                    <a:pt x="5779" y="548"/>
                    <a:pt x="4494" y="107"/>
                  </a:cubicBezTo>
                  <a:cubicBezTo>
                    <a:pt x="4240" y="24"/>
                    <a:pt x="3995" y="0"/>
                    <a:pt x="37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7"/>
            <p:cNvSpPr/>
            <p:nvPr/>
          </p:nvSpPr>
          <p:spPr>
            <a:xfrm>
              <a:off x="3595375" y="1462100"/>
              <a:ext cx="128325" cy="68050"/>
            </a:xfrm>
            <a:custGeom>
              <a:rect b="b" l="l" r="r" t="t"/>
              <a:pathLst>
                <a:path extrusionOk="0" h="2722" w="5133">
                  <a:moveTo>
                    <a:pt x="3036" y="0"/>
                  </a:moveTo>
                  <a:cubicBezTo>
                    <a:pt x="2826" y="0"/>
                    <a:pt x="2612" y="13"/>
                    <a:pt x="2394" y="17"/>
                  </a:cubicBezTo>
                  <a:cubicBezTo>
                    <a:pt x="1846" y="29"/>
                    <a:pt x="1310" y="41"/>
                    <a:pt x="775" y="160"/>
                  </a:cubicBezTo>
                  <a:cubicBezTo>
                    <a:pt x="322" y="267"/>
                    <a:pt x="1" y="731"/>
                    <a:pt x="1" y="1172"/>
                  </a:cubicBezTo>
                  <a:cubicBezTo>
                    <a:pt x="1" y="1684"/>
                    <a:pt x="334" y="2005"/>
                    <a:pt x="775" y="2184"/>
                  </a:cubicBezTo>
                  <a:cubicBezTo>
                    <a:pt x="1251" y="2386"/>
                    <a:pt x="1751" y="2458"/>
                    <a:pt x="2263" y="2565"/>
                  </a:cubicBezTo>
                  <a:cubicBezTo>
                    <a:pt x="2501" y="2601"/>
                    <a:pt x="2727" y="2648"/>
                    <a:pt x="2965" y="2696"/>
                  </a:cubicBezTo>
                  <a:cubicBezTo>
                    <a:pt x="3078" y="2713"/>
                    <a:pt x="3182" y="2721"/>
                    <a:pt x="3280" y="2721"/>
                  </a:cubicBezTo>
                  <a:cubicBezTo>
                    <a:pt x="3595" y="2721"/>
                    <a:pt x="3853" y="2636"/>
                    <a:pt x="4180" y="2482"/>
                  </a:cubicBezTo>
                  <a:cubicBezTo>
                    <a:pt x="5132" y="2101"/>
                    <a:pt x="4906" y="755"/>
                    <a:pt x="4180" y="279"/>
                  </a:cubicBezTo>
                  <a:cubicBezTo>
                    <a:pt x="3814" y="45"/>
                    <a:pt x="3433" y="0"/>
                    <a:pt x="30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7"/>
            <p:cNvSpPr/>
            <p:nvPr/>
          </p:nvSpPr>
          <p:spPr>
            <a:xfrm>
              <a:off x="3644800" y="1563300"/>
              <a:ext cx="115625" cy="67150"/>
            </a:xfrm>
            <a:custGeom>
              <a:rect b="b" l="l" r="r" t="t"/>
              <a:pathLst>
                <a:path extrusionOk="0" h="2686" w="4625">
                  <a:moveTo>
                    <a:pt x="3138" y="0"/>
                  </a:moveTo>
                  <a:cubicBezTo>
                    <a:pt x="2922" y="0"/>
                    <a:pt x="2700" y="47"/>
                    <a:pt x="2488" y="148"/>
                  </a:cubicBezTo>
                  <a:cubicBezTo>
                    <a:pt x="2667" y="62"/>
                    <a:pt x="2676" y="39"/>
                    <a:pt x="2618" y="39"/>
                  </a:cubicBezTo>
                  <a:cubicBezTo>
                    <a:pt x="2556" y="39"/>
                    <a:pt x="2420" y="65"/>
                    <a:pt x="2334" y="65"/>
                  </a:cubicBezTo>
                  <a:lnTo>
                    <a:pt x="1846" y="65"/>
                  </a:lnTo>
                  <a:cubicBezTo>
                    <a:pt x="1488" y="65"/>
                    <a:pt x="1143" y="77"/>
                    <a:pt x="786" y="136"/>
                  </a:cubicBezTo>
                  <a:cubicBezTo>
                    <a:pt x="60" y="243"/>
                    <a:pt x="0" y="1339"/>
                    <a:pt x="595" y="1672"/>
                  </a:cubicBezTo>
                  <a:cubicBezTo>
                    <a:pt x="905" y="1851"/>
                    <a:pt x="1250" y="1970"/>
                    <a:pt x="1584" y="2089"/>
                  </a:cubicBezTo>
                  <a:cubicBezTo>
                    <a:pt x="1738" y="2148"/>
                    <a:pt x="1893" y="2208"/>
                    <a:pt x="2060" y="2267"/>
                  </a:cubicBezTo>
                  <a:cubicBezTo>
                    <a:pt x="2119" y="2279"/>
                    <a:pt x="2155" y="2303"/>
                    <a:pt x="2215" y="2327"/>
                  </a:cubicBezTo>
                  <a:cubicBezTo>
                    <a:pt x="2250" y="2339"/>
                    <a:pt x="2262" y="2339"/>
                    <a:pt x="2298" y="2351"/>
                  </a:cubicBezTo>
                  <a:cubicBezTo>
                    <a:pt x="2548" y="2581"/>
                    <a:pt x="2853" y="2685"/>
                    <a:pt x="3157" y="2685"/>
                  </a:cubicBezTo>
                  <a:cubicBezTo>
                    <a:pt x="3794" y="2685"/>
                    <a:pt x="4424" y="2227"/>
                    <a:pt x="4513" y="1517"/>
                  </a:cubicBezTo>
                  <a:cubicBezTo>
                    <a:pt x="4624" y="613"/>
                    <a:pt x="3918" y="0"/>
                    <a:pt x="31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7"/>
            <p:cNvSpPr/>
            <p:nvPr/>
          </p:nvSpPr>
          <p:spPr>
            <a:xfrm>
              <a:off x="3553700" y="1661950"/>
              <a:ext cx="109875" cy="66650"/>
            </a:xfrm>
            <a:custGeom>
              <a:rect b="b" l="l" r="r" t="t"/>
              <a:pathLst>
                <a:path extrusionOk="0" h="2666" w="4395">
                  <a:moveTo>
                    <a:pt x="2727" y="0"/>
                  </a:moveTo>
                  <a:cubicBezTo>
                    <a:pt x="2498" y="35"/>
                    <a:pt x="2375" y="53"/>
                    <a:pt x="2349" y="53"/>
                  </a:cubicBezTo>
                  <a:cubicBezTo>
                    <a:pt x="2330" y="53"/>
                    <a:pt x="2362" y="44"/>
                    <a:pt x="2442" y="24"/>
                  </a:cubicBezTo>
                  <a:cubicBezTo>
                    <a:pt x="2346" y="24"/>
                    <a:pt x="2251" y="36"/>
                    <a:pt x="2156" y="36"/>
                  </a:cubicBezTo>
                  <a:cubicBezTo>
                    <a:pt x="1787" y="36"/>
                    <a:pt x="1418" y="24"/>
                    <a:pt x="1037" y="24"/>
                  </a:cubicBezTo>
                  <a:cubicBezTo>
                    <a:pt x="620" y="24"/>
                    <a:pt x="227" y="322"/>
                    <a:pt x="120" y="726"/>
                  </a:cubicBezTo>
                  <a:cubicBezTo>
                    <a:pt x="1" y="1167"/>
                    <a:pt x="227" y="1548"/>
                    <a:pt x="560" y="1810"/>
                  </a:cubicBezTo>
                  <a:cubicBezTo>
                    <a:pt x="1105" y="2225"/>
                    <a:pt x="1958" y="2665"/>
                    <a:pt x="2717" y="2665"/>
                  </a:cubicBezTo>
                  <a:cubicBezTo>
                    <a:pt x="3003" y="2665"/>
                    <a:pt x="3275" y="2603"/>
                    <a:pt x="3513" y="2453"/>
                  </a:cubicBezTo>
                  <a:cubicBezTo>
                    <a:pt x="4156" y="2024"/>
                    <a:pt x="4394" y="1024"/>
                    <a:pt x="3763" y="464"/>
                  </a:cubicBezTo>
                  <a:cubicBezTo>
                    <a:pt x="3465" y="191"/>
                    <a:pt x="3156" y="0"/>
                    <a:pt x="27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7"/>
            <p:cNvSpPr/>
            <p:nvPr/>
          </p:nvSpPr>
          <p:spPr>
            <a:xfrm>
              <a:off x="3397725" y="1448825"/>
              <a:ext cx="124450" cy="67025"/>
            </a:xfrm>
            <a:custGeom>
              <a:rect b="b" l="l" r="r" t="t"/>
              <a:pathLst>
                <a:path extrusionOk="0" h="2681" w="4978">
                  <a:moveTo>
                    <a:pt x="1680" y="1"/>
                  </a:moveTo>
                  <a:cubicBezTo>
                    <a:pt x="1458" y="1"/>
                    <a:pt x="1239" y="9"/>
                    <a:pt x="1025" y="36"/>
                  </a:cubicBezTo>
                  <a:cubicBezTo>
                    <a:pt x="608" y="84"/>
                    <a:pt x="227" y="286"/>
                    <a:pt x="108" y="738"/>
                  </a:cubicBezTo>
                  <a:cubicBezTo>
                    <a:pt x="1" y="1108"/>
                    <a:pt x="168" y="1643"/>
                    <a:pt x="537" y="1810"/>
                  </a:cubicBezTo>
                  <a:cubicBezTo>
                    <a:pt x="1120" y="2060"/>
                    <a:pt x="1739" y="2227"/>
                    <a:pt x="2358" y="2405"/>
                  </a:cubicBezTo>
                  <a:cubicBezTo>
                    <a:pt x="2620" y="2477"/>
                    <a:pt x="2894" y="2584"/>
                    <a:pt x="3156" y="2643"/>
                  </a:cubicBezTo>
                  <a:cubicBezTo>
                    <a:pt x="3270" y="2668"/>
                    <a:pt x="3380" y="2680"/>
                    <a:pt x="3485" y="2680"/>
                  </a:cubicBezTo>
                  <a:cubicBezTo>
                    <a:pt x="3886" y="2680"/>
                    <a:pt x="4226" y="2509"/>
                    <a:pt x="4537" y="2227"/>
                  </a:cubicBezTo>
                  <a:cubicBezTo>
                    <a:pt x="4918" y="1881"/>
                    <a:pt x="4978" y="1215"/>
                    <a:pt x="4716" y="798"/>
                  </a:cubicBezTo>
                  <a:cubicBezTo>
                    <a:pt x="4263" y="36"/>
                    <a:pt x="3585" y="36"/>
                    <a:pt x="2787" y="24"/>
                  </a:cubicBezTo>
                  <a:cubicBezTo>
                    <a:pt x="2422" y="24"/>
                    <a:pt x="2048" y="1"/>
                    <a:pt x="16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7"/>
            <p:cNvSpPr/>
            <p:nvPr/>
          </p:nvSpPr>
          <p:spPr>
            <a:xfrm>
              <a:off x="3392075" y="1658675"/>
              <a:ext cx="107175" cy="62000"/>
            </a:xfrm>
            <a:custGeom>
              <a:rect b="b" l="l" r="r" t="t"/>
              <a:pathLst>
                <a:path extrusionOk="0" h="2480" w="4287">
                  <a:moveTo>
                    <a:pt x="2703" y="0"/>
                  </a:moveTo>
                  <a:cubicBezTo>
                    <a:pt x="2465" y="0"/>
                    <a:pt x="2239" y="72"/>
                    <a:pt x="2013" y="119"/>
                  </a:cubicBezTo>
                  <a:cubicBezTo>
                    <a:pt x="1656" y="191"/>
                    <a:pt x="1298" y="203"/>
                    <a:pt x="941" y="310"/>
                  </a:cubicBezTo>
                  <a:cubicBezTo>
                    <a:pt x="286" y="500"/>
                    <a:pt x="1" y="1608"/>
                    <a:pt x="727" y="1917"/>
                  </a:cubicBezTo>
                  <a:cubicBezTo>
                    <a:pt x="1108" y="2084"/>
                    <a:pt x="1477" y="2179"/>
                    <a:pt x="1870" y="2286"/>
                  </a:cubicBezTo>
                  <a:cubicBezTo>
                    <a:pt x="2187" y="2381"/>
                    <a:pt x="2474" y="2479"/>
                    <a:pt x="2761" y="2479"/>
                  </a:cubicBezTo>
                  <a:cubicBezTo>
                    <a:pt x="2980" y="2479"/>
                    <a:pt x="3198" y="2422"/>
                    <a:pt x="3430" y="2262"/>
                  </a:cubicBezTo>
                  <a:cubicBezTo>
                    <a:pt x="4037" y="1881"/>
                    <a:pt x="4287" y="976"/>
                    <a:pt x="3680" y="441"/>
                  </a:cubicBezTo>
                  <a:cubicBezTo>
                    <a:pt x="3394" y="191"/>
                    <a:pt x="3096" y="0"/>
                    <a:pt x="27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7"/>
            <p:cNvSpPr/>
            <p:nvPr/>
          </p:nvSpPr>
          <p:spPr>
            <a:xfrm>
              <a:off x="3286400" y="1527700"/>
              <a:ext cx="145000" cy="70900"/>
            </a:xfrm>
            <a:custGeom>
              <a:rect b="b" l="l" r="r" t="t"/>
              <a:pathLst>
                <a:path extrusionOk="0" h="2836" w="5800">
                  <a:moveTo>
                    <a:pt x="1334" y="0"/>
                  </a:moveTo>
                  <a:cubicBezTo>
                    <a:pt x="465" y="12"/>
                    <a:pt x="1" y="1310"/>
                    <a:pt x="870" y="1727"/>
                  </a:cubicBezTo>
                  <a:cubicBezTo>
                    <a:pt x="1370" y="1965"/>
                    <a:pt x="1906" y="2120"/>
                    <a:pt x="2466" y="2298"/>
                  </a:cubicBezTo>
                  <a:cubicBezTo>
                    <a:pt x="3001" y="2465"/>
                    <a:pt x="3537" y="2715"/>
                    <a:pt x="4073" y="2810"/>
                  </a:cubicBezTo>
                  <a:cubicBezTo>
                    <a:pt x="4168" y="2827"/>
                    <a:pt x="4264" y="2836"/>
                    <a:pt x="4358" y="2836"/>
                  </a:cubicBezTo>
                  <a:cubicBezTo>
                    <a:pt x="4924" y="2836"/>
                    <a:pt x="5447" y="2531"/>
                    <a:pt x="5621" y="1929"/>
                  </a:cubicBezTo>
                  <a:cubicBezTo>
                    <a:pt x="5799" y="1274"/>
                    <a:pt x="5394" y="560"/>
                    <a:pt x="4740" y="381"/>
                  </a:cubicBezTo>
                  <a:cubicBezTo>
                    <a:pt x="4168" y="239"/>
                    <a:pt x="3561" y="239"/>
                    <a:pt x="2977" y="155"/>
                  </a:cubicBezTo>
                  <a:cubicBezTo>
                    <a:pt x="2430" y="84"/>
                    <a:pt x="1882" y="0"/>
                    <a:pt x="1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 name="Google Shape;1416;p47"/>
          <p:cNvGrpSpPr/>
          <p:nvPr/>
        </p:nvGrpSpPr>
        <p:grpSpPr>
          <a:xfrm rot="-6944089">
            <a:off x="1549089" y="2953305"/>
            <a:ext cx="1392429" cy="1742957"/>
            <a:chOff x="4638075" y="1186900"/>
            <a:chExt cx="1392450" cy="1742983"/>
          </a:xfrm>
        </p:grpSpPr>
        <p:sp>
          <p:nvSpPr>
            <p:cNvPr id="1417" name="Google Shape;1417;p47"/>
            <p:cNvSpPr/>
            <p:nvPr/>
          </p:nvSpPr>
          <p:spPr>
            <a:xfrm>
              <a:off x="4654443" y="1694057"/>
              <a:ext cx="848751" cy="816953"/>
            </a:xfrm>
            <a:custGeom>
              <a:rect b="b" l="l" r="r" t="t"/>
              <a:pathLst>
                <a:path extrusionOk="0" h="13077" w="13586">
                  <a:moveTo>
                    <a:pt x="5075" y="1"/>
                  </a:moveTo>
                  <a:cubicBezTo>
                    <a:pt x="3924" y="1"/>
                    <a:pt x="2786" y="216"/>
                    <a:pt x="1774" y="657"/>
                  </a:cubicBezTo>
                  <a:cubicBezTo>
                    <a:pt x="0" y="1431"/>
                    <a:pt x="584" y="4360"/>
                    <a:pt x="2334" y="4741"/>
                  </a:cubicBezTo>
                  <a:cubicBezTo>
                    <a:pt x="2622" y="4800"/>
                    <a:pt x="2984" y="4815"/>
                    <a:pt x="3385" y="4815"/>
                  </a:cubicBezTo>
                  <a:cubicBezTo>
                    <a:pt x="3818" y="4815"/>
                    <a:pt x="4297" y="4797"/>
                    <a:pt x="4779" y="4797"/>
                  </a:cubicBezTo>
                  <a:cubicBezTo>
                    <a:pt x="6285" y="4797"/>
                    <a:pt x="7818" y="4971"/>
                    <a:pt x="8061" y="6407"/>
                  </a:cubicBezTo>
                  <a:cubicBezTo>
                    <a:pt x="8418" y="8467"/>
                    <a:pt x="5441" y="9217"/>
                    <a:pt x="4060" y="9860"/>
                  </a:cubicBezTo>
                  <a:cubicBezTo>
                    <a:pt x="2525" y="10575"/>
                    <a:pt x="3273" y="13077"/>
                    <a:pt x="4875" y="13077"/>
                  </a:cubicBezTo>
                  <a:cubicBezTo>
                    <a:pt x="4901" y="13077"/>
                    <a:pt x="4927" y="13076"/>
                    <a:pt x="4953" y="13075"/>
                  </a:cubicBezTo>
                  <a:cubicBezTo>
                    <a:pt x="9168" y="12861"/>
                    <a:pt x="13585" y="10075"/>
                    <a:pt x="12633" y="5312"/>
                  </a:cubicBezTo>
                  <a:cubicBezTo>
                    <a:pt x="11957" y="1864"/>
                    <a:pt x="8462" y="1"/>
                    <a:pt x="5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7"/>
            <p:cNvSpPr/>
            <p:nvPr/>
          </p:nvSpPr>
          <p:spPr>
            <a:xfrm>
              <a:off x="4638075" y="1460282"/>
              <a:ext cx="1068155" cy="1245764"/>
            </a:xfrm>
            <a:custGeom>
              <a:rect b="b" l="l" r="r" t="t"/>
              <a:pathLst>
                <a:path extrusionOk="0" h="19941" w="17098">
                  <a:moveTo>
                    <a:pt x="6130" y="1"/>
                  </a:moveTo>
                  <a:cubicBezTo>
                    <a:pt x="4600" y="1"/>
                    <a:pt x="3051" y="212"/>
                    <a:pt x="1524" y="446"/>
                  </a:cubicBezTo>
                  <a:cubicBezTo>
                    <a:pt x="1" y="673"/>
                    <a:pt x="562" y="2866"/>
                    <a:pt x="1984" y="2866"/>
                  </a:cubicBezTo>
                  <a:cubicBezTo>
                    <a:pt x="2051" y="2866"/>
                    <a:pt x="2120" y="2861"/>
                    <a:pt x="2191" y="2851"/>
                  </a:cubicBezTo>
                  <a:cubicBezTo>
                    <a:pt x="3424" y="2675"/>
                    <a:pt x="4712" y="2498"/>
                    <a:pt x="5984" y="2498"/>
                  </a:cubicBezTo>
                  <a:cubicBezTo>
                    <a:pt x="7377" y="2498"/>
                    <a:pt x="8750" y="2710"/>
                    <a:pt x="10013" y="3363"/>
                  </a:cubicBezTo>
                  <a:cubicBezTo>
                    <a:pt x="12061" y="4434"/>
                    <a:pt x="13669" y="6375"/>
                    <a:pt x="14157" y="8661"/>
                  </a:cubicBezTo>
                  <a:cubicBezTo>
                    <a:pt x="14657" y="10840"/>
                    <a:pt x="14312" y="13305"/>
                    <a:pt x="12895" y="15102"/>
                  </a:cubicBezTo>
                  <a:cubicBezTo>
                    <a:pt x="11049" y="17436"/>
                    <a:pt x="8049" y="18162"/>
                    <a:pt x="5322" y="18924"/>
                  </a:cubicBezTo>
                  <a:cubicBezTo>
                    <a:pt x="4806" y="19073"/>
                    <a:pt x="4865" y="19940"/>
                    <a:pt x="5391" y="19940"/>
                  </a:cubicBezTo>
                  <a:cubicBezTo>
                    <a:pt x="5411" y="19940"/>
                    <a:pt x="5432" y="19939"/>
                    <a:pt x="5453" y="19936"/>
                  </a:cubicBezTo>
                  <a:cubicBezTo>
                    <a:pt x="8775" y="19496"/>
                    <a:pt x="12133" y="18746"/>
                    <a:pt x="14323" y="15995"/>
                  </a:cubicBezTo>
                  <a:cubicBezTo>
                    <a:pt x="16050" y="13817"/>
                    <a:pt x="17098" y="10983"/>
                    <a:pt x="16586" y="8197"/>
                  </a:cubicBezTo>
                  <a:cubicBezTo>
                    <a:pt x="16050" y="5232"/>
                    <a:pt x="14061" y="2625"/>
                    <a:pt x="11442" y="1220"/>
                  </a:cubicBezTo>
                  <a:cubicBezTo>
                    <a:pt x="9746" y="301"/>
                    <a:pt x="7952" y="1"/>
                    <a:pt x="61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7"/>
            <p:cNvSpPr/>
            <p:nvPr/>
          </p:nvSpPr>
          <p:spPr>
            <a:xfrm>
              <a:off x="4646259" y="1186900"/>
              <a:ext cx="1384266" cy="1742983"/>
            </a:xfrm>
            <a:custGeom>
              <a:rect b="b" l="l" r="r" t="t"/>
              <a:pathLst>
                <a:path extrusionOk="0" h="27900" w="22158">
                  <a:moveTo>
                    <a:pt x="3918" y="1"/>
                  </a:moveTo>
                  <a:cubicBezTo>
                    <a:pt x="2709" y="1"/>
                    <a:pt x="1483" y="155"/>
                    <a:pt x="750" y="726"/>
                  </a:cubicBezTo>
                  <a:cubicBezTo>
                    <a:pt x="0" y="1321"/>
                    <a:pt x="24" y="2536"/>
                    <a:pt x="1048" y="2833"/>
                  </a:cubicBezTo>
                  <a:cubicBezTo>
                    <a:pt x="1292" y="2907"/>
                    <a:pt x="1532" y="2935"/>
                    <a:pt x="1771" y="2935"/>
                  </a:cubicBezTo>
                  <a:cubicBezTo>
                    <a:pt x="2381" y="2935"/>
                    <a:pt x="2979" y="2754"/>
                    <a:pt x="3596" y="2703"/>
                  </a:cubicBezTo>
                  <a:cubicBezTo>
                    <a:pt x="4168" y="2657"/>
                    <a:pt x="4741" y="2635"/>
                    <a:pt x="5310" y="2635"/>
                  </a:cubicBezTo>
                  <a:cubicBezTo>
                    <a:pt x="5629" y="2635"/>
                    <a:pt x="5947" y="2642"/>
                    <a:pt x="6263" y="2655"/>
                  </a:cubicBezTo>
                  <a:cubicBezTo>
                    <a:pt x="8061" y="2762"/>
                    <a:pt x="9859" y="3179"/>
                    <a:pt x="11514" y="3905"/>
                  </a:cubicBezTo>
                  <a:cubicBezTo>
                    <a:pt x="14788" y="5370"/>
                    <a:pt x="17383" y="8037"/>
                    <a:pt x="18288" y="11549"/>
                  </a:cubicBezTo>
                  <a:cubicBezTo>
                    <a:pt x="20265" y="19191"/>
                    <a:pt x="14182" y="26069"/>
                    <a:pt x="6600" y="26069"/>
                  </a:cubicBezTo>
                  <a:cubicBezTo>
                    <a:pt x="6374" y="26069"/>
                    <a:pt x="6146" y="26063"/>
                    <a:pt x="5918" y="26051"/>
                  </a:cubicBezTo>
                  <a:cubicBezTo>
                    <a:pt x="5900" y="26050"/>
                    <a:pt x="5883" y="26049"/>
                    <a:pt x="5866" y="26049"/>
                  </a:cubicBezTo>
                  <a:cubicBezTo>
                    <a:pt x="4945" y="26049"/>
                    <a:pt x="4733" y="27601"/>
                    <a:pt x="5691" y="27753"/>
                  </a:cubicBezTo>
                  <a:cubicBezTo>
                    <a:pt x="6343" y="27852"/>
                    <a:pt x="6995" y="27900"/>
                    <a:pt x="7643" y="27900"/>
                  </a:cubicBezTo>
                  <a:cubicBezTo>
                    <a:pt x="13800" y="27900"/>
                    <a:pt x="19560" y="23573"/>
                    <a:pt x="20788" y="17335"/>
                  </a:cubicBezTo>
                  <a:cubicBezTo>
                    <a:pt x="22158" y="10442"/>
                    <a:pt x="18312" y="4024"/>
                    <a:pt x="11883" y="1452"/>
                  </a:cubicBezTo>
                  <a:cubicBezTo>
                    <a:pt x="10144" y="750"/>
                    <a:pt x="8311" y="333"/>
                    <a:pt x="6453" y="155"/>
                  </a:cubicBezTo>
                  <a:cubicBezTo>
                    <a:pt x="5774" y="92"/>
                    <a:pt x="4851" y="1"/>
                    <a:pt x="39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 name="Google Shape;1420;p47"/>
          <p:cNvGrpSpPr/>
          <p:nvPr/>
        </p:nvGrpSpPr>
        <p:grpSpPr>
          <a:xfrm rot="2896760">
            <a:off x="7371409" y="1898624"/>
            <a:ext cx="274881" cy="899736"/>
            <a:chOff x="5126825" y="4149450"/>
            <a:chExt cx="74125" cy="242625"/>
          </a:xfrm>
        </p:grpSpPr>
        <p:sp>
          <p:nvSpPr>
            <p:cNvPr id="1421" name="Google Shape;1421;p47"/>
            <p:cNvSpPr/>
            <p:nvPr/>
          </p:nvSpPr>
          <p:spPr>
            <a:xfrm>
              <a:off x="5170275" y="4361675"/>
              <a:ext cx="30675" cy="30400"/>
            </a:xfrm>
            <a:custGeom>
              <a:rect b="b" l="l" r="r" t="t"/>
              <a:pathLst>
                <a:path extrusionOk="0" h="1216" w="1227">
                  <a:moveTo>
                    <a:pt x="608" y="1"/>
                  </a:moveTo>
                  <a:cubicBezTo>
                    <a:pt x="465" y="1"/>
                    <a:pt x="298" y="72"/>
                    <a:pt x="179" y="179"/>
                  </a:cubicBezTo>
                  <a:cubicBezTo>
                    <a:pt x="72" y="286"/>
                    <a:pt x="1" y="465"/>
                    <a:pt x="1" y="608"/>
                  </a:cubicBezTo>
                  <a:cubicBezTo>
                    <a:pt x="12" y="941"/>
                    <a:pt x="274" y="1215"/>
                    <a:pt x="608" y="1215"/>
                  </a:cubicBezTo>
                  <a:cubicBezTo>
                    <a:pt x="763" y="1215"/>
                    <a:pt x="917" y="1144"/>
                    <a:pt x="1048" y="1036"/>
                  </a:cubicBezTo>
                  <a:cubicBezTo>
                    <a:pt x="1144" y="941"/>
                    <a:pt x="1227" y="763"/>
                    <a:pt x="1227" y="608"/>
                  </a:cubicBezTo>
                  <a:cubicBezTo>
                    <a:pt x="1203" y="286"/>
                    <a:pt x="953" y="1"/>
                    <a:pt x="6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7"/>
            <p:cNvSpPr/>
            <p:nvPr/>
          </p:nvSpPr>
          <p:spPr>
            <a:xfrm>
              <a:off x="5150625" y="4297975"/>
              <a:ext cx="37525" cy="29200"/>
            </a:xfrm>
            <a:custGeom>
              <a:rect b="b" l="l" r="r" t="t"/>
              <a:pathLst>
                <a:path extrusionOk="0" h="1168" w="1501">
                  <a:moveTo>
                    <a:pt x="739" y="1"/>
                  </a:moveTo>
                  <a:cubicBezTo>
                    <a:pt x="1" y="1"/>
                    <a:pt x="1" y="1167"/>
                    <a:pt x="739" y="1167"/>
                  </a:cubicBezTo>
                  <a:cubicBezTo>
                    <a:pt x="1501" y="1167"/>
                    <a:pt x="1501" y="1"/>
                    <a:pt x="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7"/>
            <p:cNvSpPr/>
            <p:nvPr/>
          </p:nvSpPr>
          <p:spPr>
            <a:xfrm>
              <a:off x="5143200" y="4217900"/>
              <a:ext cx="31875" cy="31300"/>
            </a:xfrm>
            <a:custGeom>
              <a:rect b="b" l="l" r="r" t="t"/>
              <a:pathLst>
                <a:path extrusionOk="0" h="1252" w="1275">
                  <a:moveTo>
                    <a:pt x="643" y="1"/>
                  </a:moveTo>
                  <a:cubicBezTo>
                    <a:pt x="476" y="1"/>
                    <a:pt x="310" y="84"/>
                    <a:pt x="191" y="180"/>
                  </a:cubicBezTo>
                  <a:cubicBezTo>
                    <a:pt x="83" y="287"/>
                    <a:pt x="0" y="465"/>
                    <a:pt x="12" y="632"/>
                  </a:cubicBezTo>
                  <a:cubicBezTo>
                    <a:pt x="24" y="977"/>
                    <a:pt x="274" y="1251"/>
                    <a:pt x="643" y="1251"/>
                  </a:cubicBezTo>
                  <a:cubicBezTo>
                    <a:pt x="798" y="1251"/>
                    <a:pt x="965" y="1180"/>
                    <a:pt x="1084" y="1072"/>
                  </a:cubicBezTo>
                  <a:cubicBezTo>
                    <a:pt x="1191" y="977"/>
                    <a:pt x="1274" y="799"/>
                    <a:pt x="1262" y="632"/>
                  </a:cubicBezTo>
                  <a:cubicBezTo>
                    <a:pt x="1250" y="287"/>
                    <a:pt x="1000" y="1"/>
                    <a:pt x="6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7"/>
            <p:cNvSpPr/>
            <p:nvPr/>
          </p:nvSpPr>
          <p:spPr>
            <a:xfrm>
              <a:off x="5126825" y="4149450"/>
              <a:ext cx="41700" cy="32775"/>
            </a:xfrm>
            <a:custGeom>
              <a:rect b="b" l="l" r="r" t="t"/>
              <a:pathLst>
                <a:path extrusionOk="0" h="1311" w="1668">
                  <a:moveTo>
                    <a:pt x="834" y="0"/>
                  </a:moveTo>
                  <a:cubicBezTo>
                    <a:pt x="0" y="0"/>
                    <a:pt x="0" y="1310"/>
                    <a:pt x="834" y="1310"/>
                  </a:cubicBezTo>
                  <a:cubicBezTo>
                    <a:pt x="1667" y="1310"/>
                    <a:pt x="1667" y="0"/>
                    <a:pt x="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5" name="Google Shape;1425;p47"/>
          <p:cNvSpPr/>
          <p:nvPr/>
        </p:nvSpPr>
        <p:spPr>
          <a:xfrm>
            <a:off x="339450" y="3710650"/>
            <a:ext cx="1076671" cy="803937"/>
          </a:xfrm>
          <a:custGeom>
            <a:rect b="b" l="l" r="r" t="t"/>
            <a:pathLst>
              <a:path extrusionOk="0" h="17191" w="23023">
                <a:moveTo>
                  <a:pt x="9204" y="1"/>
                </a:moveTo>
                <a:cubicBezTo>
                  <a:pt x="8394" y="1"/>
                  <a:pt x="7578" y="475"/>
                  <a:pt x="7192" y="1507"/>
                </a:cubicBezTo>
                <a:cubicBezTo>
                  <a:pt x="6716" y="2769"/>
                  <a:pt x="6608" y="4245"/>
                  <a:pt x="6608" y="5722"/>
                </a:cubicBezTo>
                <a:cubicBezTo>
                  <a:pt x="4632" y="5793"/>
                  <a:pt x="2584" y="5900"/>
                  <a:pt x="929" y="6746"/>
                </a:cubicBezTo>
                <a:cubicBezTo>
                  <a:pt x="1" y="7222"/>
                  <a:pt x="36" y="8674"/>
                  <a:pt x="929" y="9151"/>
                </a:cubicBezTo>
                <a:cubicBezTo>
                  <a:pt x="2584" y="10044"/>
                  <a:pt x="4727" y="10163"/>
                  <a:pt x="6775" y="10163"/>
                </a:cubicBezTo>
                <a:cubicBezTo>
                  <a:pt x="6882" y="12234"/>
                  <a:pt x="7085" y="14354"/>
                  <a:pt x="7704" y="16318"/>
                </a:cubicBezTo>
                <a:cubicBezTo>
                  <a:pt x="7872" y="16867"/>
                  <a:pt x="8460" y="17191"/>
                  <a:pt x="9008" y="17191"/>
                </a:cubicBezTo>
                <a:cubicBezTo>
                  <a:pt x="9505" y="17191"/>
                  <a:pt x="9971" y="16924"/>
                  <a:pt x="10061" y="16318"/>
                </a:cubicBezTo>
                <a:cubicBezTo>
                  <a:pt x="10359" y="14294"/>
                  <a:pt x="10418" y="12223"/>
                  <a:pt x="10573" y="10187"/>
                </a:cubicBezTo>
                <a:cubicBezTo>
                  <a:pt x="12380" y="10187"/>
                  <a:pt x="14201" y="10098"/>
                  <a:pt x="16014" y="10098"/>
                </a:cubicBezTo>
                <a:cubicBezTo>
                  <a:pt x="17022" y="10098"/>
                  <a:pt x="18027" y="10125"/>
                  <a:pt x="19027" y="10210"/>
                </a:cubicBezTo>
                <a:cubicBezTo>
                  <a:pt x="19127" y="10219"/>
                  <a:pt x="19226" y="10223"/>
                  <a:pt x="19321" y="10223"/>
                </a:cubicBezTo>
                <a:cubicBezTo>
                  <a:pt x="23023" y="10223"/>
                  <a:pt x="22676" y="3972"/>
                  <a:pt x="19218" y="3972"/>
                </a:cubicBezTo>
                <a:cubicBezTo>
                  <a:pt x="18902" y="3972"/>
                  <a:pt x="18560" y="4024"/>
                  <a:pt x="18193" y="4138"/>
                </a:cubicBezTo>
                <a:cubicBezTo>
                  <a:pt x="15955" y="4841"/>
                  <a:pt x="13562" y="5126"/>
                  <a:pt x="11216" y="5365"/>
                </a:cubicBezTo>
                <a:cubicBezTo>
                  <a:pt x="11371" y="4245"/>
                  <a:pt x="11466" y="3126"/>
                  <a:pt x="11359" y="2067"/>
                </a:cubicBezTo>
                <a:cubicBezTo>
                  <a:pt x="11220" y="743"/>
                  <a:pt x="10217" y="1"/>
                  <a:pt x="92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6" name="Google Shape;1426;p47"/>
          <p:cNvGrpSpPr/>
          <p:nvPr/>
        </p:nvGrpSpPr>
        <p:grpSpPr>
          <a:xfrm rot="4784320">
            <a:off x="-278555" y="2844779"/>
            <a:ext cx="959248" cy="1129800"/>
            <a:chOff x="793425" y="3448175"/>
            <a:chExt cx="366850" cy="432075"/>
          </a:xfrm>
        </p:grpSpPr>
        <p:sp>
          <p:nvSpPr>
            <p:cNvPr id="1427" name="Google Shape;1427;p47"/>
            <p:cNvSpPr/>
            <p:nvPr/>
          </p:nvSpPr>
          <p:spPr>
            <a:xfrm>
              <a:off x="793425" y="3448175"/>
              <a:ext cx="366850" cy="432075"/>
            </a:xfrm>
            <a:custGeom>
              <a:rect b="b" l="l" r="r" t="t"/>
              <a:pathLst>
                <a:path extrusionOk="0" h="17283" w="14674">
                  <a:moveTo>
                    <a:pt x="13209" y="15371"/>
                  </a:moveTo>
                  <a:cubicBezTo>
                    <a:pt x="13221" y="15538"/>
                    <a:pt x="13245" y="15705"/>
                    <a:pt x="13257" y="15848"/>
                  </a:cubicBezTo>
                  <a:cubicBezTo>
                    <a:pt x="13245" y="15848"/>
                    <a:pt x="13221" y="15848"/>
                    <a:pt x="13209" y="15836"/>
                  </a:cubicBezTo>
                  <a:lnTo>
                    <a:pt x="13209" y="15371"/>
                  </a:lnTo>
                  <a:close/>
                  <a:moveTo>
                    <a:pt x="2786" y="0"/>
                  </a:moveTo>
                  <a:cubicBezTo>
                    <a:pt x="2487" y="0"/>
                    <a:pt x="2233" y="192"/>
                    <a:pt x="2089" y="524"/>
                  </a:cubicBezTo>
                  <a:cubicBezTo>
                    <a:pt x="1410" y="2191"/>
                    <a:pt x="2720" y="4060"/>
                    <a:pt x="3494" y="5465"/>
                  </a:cubicBezTo>
                  <a:cubicBezTo>
                    <a:pt x="3934" y="6263"/>
                    <a:pt x="4398" y="7061"/>
                    <a:pt x="4887" y="7835"/>
                  </a:cubicBezTo>
                  <a:cubicBezTo>
                    <a:pt x="3625" y="7323"/>
                    <a:pt x="2291" y="7013"/>
                    <a:pt x="922" y="6882"/>
                  </a:cubicBezTo>
                  <a:cubicBezTo>
                    <a:pt x="903" y="6880"/>
                    <a:pt x="885" y="6879"/>
                    <a:pt x="867" y="6879"/>
                  </a:cubicBezTo>
                  <a:cubicBezTo>
                    <a:pt x="412" y="6879"/>
                    <a:pt x="0" y="7435"/>
                    <a:pt x="172" y="7859"/>
                  </a:cubicBezTo>
                  <a:cubicBezTo>
                    <a:pt x="410" y="8490"/>
                    <a:pt x="827" y="8823"/>
                    <a:pt x="1422" y="9109"/>
                  </a:cubicBezTo>
                  <a:cubicBezTo>
                    <a:pt x="2232" y="9502"/>
                    <a:pt x="3065" y="9859"/>
                    <a:pt x="3875" y="10228"/>
                  </a:cubicBezTo>
                  <a:cubicBezTo>
                    <a:pt x="4089" y="10311"/>
                    <a:pt x="4291" y="10418"/>
                    <a:pt x="4506" y="10514"/>
                  </a:cubicBezTo>
                  <a:cubicBezTo>
                    <a:pt x="3982" y="10549"/>
                    <a:pt x="3482" y="10716"/>
                    <a:pt x="3136" y="11168"/>
                  </a:cubicBezTo>
                  <a:cubicBezTo>
                    <a:pt x="2863" y="11502"/>
                    <a:pt x="2744" y="12038"/>
                    <a:pt x="3136" y="12371"/>
                  </a:cubicBezTo>
                  <a:cubicBezTo>
                    <a:pt x="4279" y="13347"/>
                    <a:pt x="5684" y="13300"/>
                    <a:pt x="7077" y="13585"/>
                  </a:cubicBezTo>
                  <a:cubicBezTo>
                    <a:pt x="7649" y="13704"/>
                    <a:pt x="8197" y="13859"/>
                    <a:pt x="8732" y="14038"/>
                  </a:cubicBezTo>
                  <a:cubicBezTo>
                    <a:pt x="8613" y="14026"/>
                    <a:pt x="8494" y="13990"/>
                    <a:pt x="8375" y="13978"/>
                  </a:cubicBezTo>
                  <a:cubicBezTo>
                    <a:pt x="8179" y="13951"/>
                    <a:pt x="7969" y="13932"/>
                    <a:pt x="7758" y="13932"/>
                  </a:cubicBezTo>
                  <a:cubicBezTo>
                    <a:pt x="7062" y="13932"/>
                    <a:pt x="6365" y="14136"/>
                    <a:pt x="6173" y="14895"/>
                  </a:cubicBezTo>
                  <a:cubicBezTo>
                    <a:pt x="6077" y="15228"/>
                    <a:pt x="6280" y="15609"/>
                    <a:pt x="6613" y="15693"/>
                  </a:cubicBezTo>
                  <a:cubicBezTo>
                    <a:pt x="8982" y="16264"/>
                    <a:pt x="11352" y="16788"/>
                    <a:pt x="13733" y="17264"/>
                  </a:cubicBezTo>
                  <a:cubicBezTo>
                    <a:pt x="13790" y="17277"/>
                    <a:pt x="13846" y="17283"/>
                    <a:pt x="13900" y="17283"/>
                  </a:cubicBezTo>
                  <a:cubicBezTo>
                    <a:pt x="14258" y="17283"/>
                    <a:pt x="14523" y="17018"/>
                    <a:pt x="14555" y="16645"/>
                  </a:cubicBezTo>
                  <a:cubicBezTo>
                    <a:pt x="14674" y="15133"/>
                    <a:pt x="14209" y="13550"/>
                    <a:pt x="13923" y="12073"/>
                  </a:cubicBezTo>
                  <a:cubicBezTo>
                    <a:pt x="13721" y="10907"/>
                    <a:pt x="13685" y="9347"/>
                    <a:pt x="12566" y="8668"/>
                  </a:cubicBezTo>
                  <a:cubicBezTo>
                    <a:pt x="12469" y="8610"/>
                    <a:pt x="12362" y="8583"/>
                    <a:pt x="12256" y="8583"/>
                  </a:cubicBezTo>
                  <a:cubicBezTo>
                    <a:pt x="12035" y="8583"/>
                    <a:pt x="11817" y="8698"/>
                    <a:pt x="11697" y="8882"/>
                  </a:cubicBezTo>
                  <a:cubicBezTo>
                    <a:pt x="11304" y="9513"/>
                    <a:pt x="11221" y="10287"/>
                    <a:pt x="11233" y="11049"/>
                  </a:cubicBezTo>
                  <a:cubicBezTo>
                    <a:pt x="11054" y="10299"/>
                    <a:pt x="10899" y="9537"/>
                    <a:pt x="10780" y="8799"/>
                  </a:cubicBezTo>
                  <a:cubicBezTo>
                    <a:pt x="10602" y="7775"/>
                    <a:pt x="10423" y="6739"/>
                    <a:pt x="10185" y="5727"/>
                  </a:cubicBezTo>
                  <a:cubicBezTo>
                    <a:pt x="9983" y="4894"/>
                    <a:pt x="9804" y="3775"/>
                    <a:pt x="8840" y="3513"/>
                  </a:cubicBezTo>
                  <a:cubicBezTo>
                    <a:pt x="8787" y="3500"/>
                    <a:pt x="8733" y="3493"/>
                    <a:pt x="8677" y="3493"/>
                  </a:cubicBezTo>
                  <a:cubicBezTo>
                    <a:pt x="8378" y="3493"/>
                    <a:pt x="8056" y="3678"/>
                    <a:pt x="8006" y="3989"/>
                  </a:cubicBezTo>
                  <a:cubicBezTo>
                    <a:pt x="7827" y="4930"/>
                    <a:pt x="7768" y="5870"/>
                    <a:pt x="7780" y="6787"/>
                  </a:cubicBezTo>
                  <a:cubicBezTo>
                    <a:pt x="7530" y="6204"/>
                    <a:pt x="7244" y="5644"/>
                    <a:pt x="6958" y="5072"/>
                  </a:cubicBezTo>
                  <a:cubicBezTo>
                    <a:pt x="6458" y="4108"/>
                    <a:pt x="5922" y="3156"/>
                    <a:pt x="5291" y="2251"/>
                  </a:cubicBezTo>
                  <a:cubicBezTo>
                    <a:pt x="4708" y="1417"/>
                    <a:pt x="4101" y="536"/>
                    <a:pt x="3160" y="96"/>
                  </a:cubicBezTo>
                  <a:cubicBezTo>
                    <a:pt x="3031" y="31"/>
                    <a:pt x="2905" y="0"/>
                    <a:pt x="27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7"/>
            <p:cNvSpPr/>
            <p:nvPr/>
          </p:nvSpPr>
          <p:spPr>
            <a:xfrm>
              <a:off x="845575" y="3501425"/>
              <a:ext cx="284050" cy="358475"/>
            </a:xfrm>
            <a:custGeom>
              <a:rect b="b" l="l" r="r" t="t"/>
              <a:pathLst>
                <a:path extrusionOk="0" h="14339" w="11362">
                  <a:moveTo>
                    <a:pt x="1466" y="1"/>
                  </a:moveTo>
                  <a:cubicBezTo>
                    <a:pt x="1450" y="1"/>
                    <a:pt x="1431" y="11"/>
                    <a:pt x="1431" y="25"/>
                  </a:cubicBezTo>
                  <a:cubicBezTo>
                    <a:pt x="2265" y="2788"/>
                    <a:pt x="3491" y="5324"/>
                    <a:pt x="5051" y="7729"/>
                  </a:cubicBezTo>
                  <a:cubicBezTo>
                    <a:pt x="5122" y="7848"/>
                    <a:pt x="5218" y="7967"/>
                    <a:pt x="5289" y="8098"/>
                  </a:cubicBezTo>
                  <a:cubicBezTo>
                    <a:pt x="3670" y="7288"/>
                    <a:pt x="1884" y="6610"/>
                    <a:pt x="169" y="6193"/>
                  </a:cubicBezTo>
                  <a:cubicBezTo>
                    <a:pt x="159" y="6189"/>
                    <a:pt x="149" y="6188"/>
                    <a:pt x="140" y="6188"/>
                  </a:cubicBezTo>
                  <a:cubicBezTo>
                    <a:pt x="50" y="6188"/>
                    <a:pt x="1" y="6328"/>
                    <a:pt x="98" y="6371"/>
                  </a:cubicBezTo>
                  <a:cubicBezTo>
                    <a:pt x="1074" y="6788"/>
                    <a:pt x="2086" y="7145"/>
                    <a:pt x="3063" y="7562"/>
                  </a:cubicBezTo>
                  <a:cubicBezTo>
                    <a:pt x="3991" y="7979"/>
                    <a:pt x="4908" y="8443"/>
                    <a:pt x="5837" y="8884"/>
                  </a:cubicBezTo>
                  <a:cubicBezTo>
                    <a:pt x="6134" y="9300"/>
                    <a:pt x="6456" y="9717"/>
                    <a:pt x="6765" y="10134"/>
                  </a:cubicBezTo>
                  <a:cubicBezTo>
                    <a:pt x="6777" y="10205"/>
                    <a:pt x="6825" y="10265"/>
                    <a:pt x="6884" y="10289"/>
                  </a:cubicBezTo>
                  <a:cubicBezTo>
                    <a:pt x="6992" y="10420"/>
                    <a:pt x="7087" y="10562"/>
                    <a:pt x="7206" y="10705"/>
                  </a:cubicBezTo>
                  <a:cubicBezTo>
                    <a:pt x="5694" y="10229"/>
                    <a:pt x="4098" y="9931"/>
                    <a:pt x="2503" y="9789"/>
                  </a:cubicBezTo>
                  <a:cubicBezTo>
                    <a:pt x="2443" y="9789"/>
                    <a:pt x="2420" y="9896"/>
                    <a:pt x="2491" y="9908"/>
                  </a:cubicBezTo>
                  <a:cubicBezTo>
                    <a:pt x="4217" y="10193"/>
                    <a:pt x="5884" y="10658"/>
                    <a:pt x="7527" y="11265"/>
                  </a:cubicBezTo>
                  <a:cubicBezTo>
                    <a:pt x="7545" y="11271"/>
                    <a:pt x="7566" y="11274"/>
                    <a:pt x="7588" y="11274"/>
                  </a:cubicBezTo>
                  <a:cubicBezTo>
                    <a:pt x="7611" y="11274"/>
                    <a:pt x="7635" y="11271"/>
                    <a:pt x="7658" y="11265"/>
                  </a:cubicBezTo>
                  <a:cubicBezTo>
                    <a:pt x="8325" y="12075"/>
                    <a:pt x="9028" y="12848"/>
                    <a:pt x="9790" y="13563"/>
                  </a:cubicBezTo>
                  <a:cubicBezTo>
                    <a:pt x="8373" y="13182"/>
                    <a:pt x="6908" y="12920"/>
                    <a:pt x="5468" y="12789"/>
                  </a:cubicBezTo>
                  <a:cubicBezTo>
                    <a:pt x="5461" y="12788"/>
                    <a:pt x="5455" y="12787"/>
                    <a:pt x="5449" y="12787"/>
                  </a:cubicBezTo>
                  <a:cubicBezTo>
                    <a:pt x="5346" y="12787"/>
                    <a:pt x="5331" y="12969"/>
                    <a:pt x="5444" y="12991"/>
                  </a:cubicBezTo>
                  <a:cubicBezTo>
                    <a:pt x="7087" y="13384"/>
                    <a:pt x="8742" y="13753"/>
                    <a:pt x="10397" y="14170"/>
                  </a:cubicBezTo>
                  <a:lnTo>
                    <a:pt x="10468" y="14170"/>
                  </a:lnTo>
                  <a:cubicBezTo>
                    <a:pt x="10504" y="14194"/>
                    <a:pt x="10528" y="14230"/>
                    <a:pt x="10575" y="14253"/>
                  </a:cubicBezTo>
                  <a:cubicBezTo>
                    <a:pt x="10639" y="14313"/>
                    <a:pt x="10713" y="14338"/>
                    <a:pt x="10785" y="14338"/>
                  </a:cubicBezTo>
                  <a:cubicBezTo>
                    <a:pt x="10926" y="14338"/>
                    <a:pt x="11060" y="14241"/>
                    <a:pt x="11099" y="14122"/>
                  </a:cubicBezTo>
                  <a:cubicBezTo>
                    <a:pt x="11218" y="14122"/>
                    <a:pt x="11361" y="13991"/>
                    <a:pt x="11314" y="13801"/>
                  </a:cubicBezTo>
                  <a:cubicBezTo>
                    <a:pt x="10861" y="12015"/>
                    <a:pt x="10694" y="10205"/>
                    <a:pt x="10480" y="8384"/>
                  </a:cubicBezTo>
                  <a:cubicBezTo>
                    <a:pt x="10468" y="8282"/>
                    <a:pt x="10400" y="8232"/>
                    <a:pt x="10331" y="8232"/>
                  </a:cubicBezTo>
                  <a:cubicBezTo>
                    <a:pt x="10263" y="8232"/>
                    <a:pt x="10194" y="8282"/>
                    <a:pt x="10183" y="8384"/>
                  </a:cubicBezTo>
                  <a:cubicBezTo>
                    <a:pt x="9992" y="10074"/>
                    <a:pt x="10266" y="11860"/>
                    <a:pt x="10659" y="13527"/>
                  </a:cubicBezTo>
                  <a:cubicBezTo>
                    <a:pt x="9456" y="12348"/>
                    <a:pt x="8301" y="11158"/>
                    <a:pt x="7230" y="9872"/>
                  </a:cubicBezTo>
                  <a:cubicBezTo>
                    <a:pt x="6908" y="7800"/>
                    <a:pt x="6944" y="5800"/>
                    <a:pt x="6992" y="3716"/>
                  </a:cubicBezTo>
                  <a:cubicBezTo>
                    <a:pt x="6992" y="3645"/>
                    <a:pt x="6928" y="3605"/>
                    <a:pt x="6866" y="3605"/>
                  </a:cubicBezTo>
                  <a:cubicBezTo>
                    <a:pt x="6815" y="3605"/>
                    <a:pt x="6764" y="3633"/>
                    <a:pt x="6754" y="3693"/>
                  </a:cubicBezTo>
                  <a:cubicBezTo>
                    <a:pt x="6361" y="5431"/>
                    <a:pt x="6373" y="7288"/>
                    <a:pt x="6599" y="9074"/>
                  </a:cubicBezTo>
                  <a:lnTo>
                    <a:pt x="6289" y="8681"/>
                  </a:lnTo>
                  <a:cubicBezTo>
                    <a:pt x="6277" y="8634"/>
                    <a:pt x="6242" y="8598"/>
                    <a:pt x="6218" y="8574"/>
                  </a:cubicBezTo>
                  <a:cubicBezTo>
                    <a:pt x="5944" y="8217"/>
                    <a:pt x="5694" y="7872"/>
                    <a:pt x="5456" y="7503"/>
                  </a:cubicBezTo>
                  <a:cubicBezTo>
                    <a:pt x="3872" y="5169"/>
                    <a:pt x="2563" y="2621"/>
                    <a:pt x="1491" y="14"/>
                  </a:cubicBezTo>
                  <a:cubicBezTo>
                    <a:pt x="1486" y="4"/>
                    <a:pt x="1477" y="1"/>
                    <a:pt x="1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9" name="Google Shape;1429;p47"/>
          <p:cNvSpPr/>
          <p:nvPr/>
        </p:nvSpPr>
        <p:spPr>
          <a:xfrm>
            <a:off x="6051625" y="2180200"/>
            <a:ext cx="854508" cy="659615"/>
          </a:xfrm>
          <a:custGeom>
            <a:rect b="b" l="l" r="r" t="t"/>
            <a:pathLst>
              <a:path extrusionOk="0" h="13098" w="16968">
                <a:moveTo>
                  <a:pt x="9794" y="1387"/>
                </a:moveTo>
                <a:cubicBezTo>
                  <a:pt x="9964" y="1387"/>
                  <a:pt x="10156" y="1507"/>
                  <a:pt x="10371" y="1800"/>
                </a:cubicBezTo>
                <a:cubicBezTo>
                  <a:pt x="11216" y="2967"/>
                  <a:pt x="10931" y="4729"/>
                  <a:pt x="10740" y="6038"/>
                </a:cubicBezTo>
                <a:cubicBezTo>
                  <a:pt x="10668" y="6536"/>
                  <a:pt x="11081" y="6877"/>
                  <a:pt x="11463" y="6877"/>
                </a:cubicBezTo>
                <a:cubicBezTo>
                  <a:pt x="11712" y="6877"/>
                  <a:pt x="11946" y="6733"/>
                  <a:pt x="12026" y="6396"/>
                </a:cubicBezTo>
                <a:cubicBezTo>
                  <a:pt x="12288" y="5253"/>
                  <a:pt x="12717" y="4110"/>
                  <a:pt x="13526" y="3229"/>
                </a:cubicBezTo>
                <a:cubicBezTo>
                  <a:pt x="13872" y="2859"/>
                  <a:pt x="14312" y="2467"/>
                  <a:pt x="14836" y="2395"/>
                </a:cubicBezTo>
                <a:cubicBezTo>
                  <a:pt x="14901" y="2385"/>
                  <a:pt x="14960" y="2380"/>
                  <a:pt x="15013" y="2380"/>
                </a:cubicBezTo>
                <a:cubicBezTo>
                  <a:pt x="15500" y="2380"/>
                  <a:pt x="15484" y="2805"/>
                  <a:pt x="15419" y="3288"/>
                </a:cubicBezTo>
                <a:cubicBezTo>
                  <a:pt x="15062" y="5610"/>
                  <a:pt x="13491" y="7693"/>
                  <a:pt x="12002" y="9432"/>
                </a:cubicBezTo>
                <a:cubicBezTo>
                  <a:pt x="11276" y="10289"/>
                  <a:pt x="10431" y="11134"/>
                  <a:pt x="9335" y="11480"/>
                </a:cubicBezTo>
                <a:cubicBezTo>
                  <a:pt x="9029" y="11574"/>
                  <a:pt x="8718" y="11618"/>
                  <a:pt x="8406" y="11618"/>
                </a:cubicBezTo>
                <a:cubicBezTo>
                  <a:pt x="7699" y="11618"/>
                  <a:pt x="6991" y="11394"/>
                  <a:pt x="6347" y="11039"/>
                </a:cubicBezTo>
                <a:cubicBezTo>
                  <a:pt x="4442" y="10003"/>
                  <a:pt x="2918" y="7765"/>
                  <a:pt x="2513" y="5646"/>
                </a:cubicBezTo>
                <a:cubicBezTo>
                  <a:pt x="2453" y="5324"/>
                  <a:pt x="2358" y="4824"/>
                  <a:pt x="2715" y="4693"/>
                </a:cubicBezTo>
                <a:cubicBezTo>
                  <a:pt x="2771" y="4672"/>
                  <a:pt x="2833" y="4663"/>
                  <a:pt x="2899" y="4663"/>
                </a:cubicBezTo>
                <a:cubicBezTo>
                  <a:pt x="3286" y="4663"/>
                  <a:pt x="3820" y="4979"/>
                  <a:pt x="4085" y="5122"/>
                </a:cubicBezTo>
                <a:cubicBezTo>
                  <a:pt x="5085" y="5646"/>
                  <a:pt x="5751" y="6396"/>
                  <a:pt x="6430" y="7253"/>
                </a:cubicBezTo>
                <a:cubicBezTo>
                  <a:pt x="6561" y="7801"/>
                  <a:pt x="7113" y="8244"/>
                  <a:pt x="7641" y="8244"/>
                </a:cubicBezTo>
                <a:cubicBezTo>
                  <a:pt x="7927" y="8244"/>
                  <a:pt x="8206" y="8114"/>
                  <a:pt x="8407" y="7801"/>
                </a:cubicBezTo>
                <a:cubicBezTo>
                  <a:pt x="8716" y="7289"/>
                  <a:pt x="8692" y="6419"/>
                  <a:pt x="8704" y="5836"/>
                </a:cubicBezTo>
                <a:cubicBezTo>
                  <a:pt x="8728" y="5169"/>
                  <a:pt x="8716" y="4479"/>
                  <a:pt x="8764" y="3812"/>
                </a:cubicBezTo>
                <a:cubicBezTo>
                  <a:pt x="8802" y="3243"/>
                  <a:pt x="9127" y="1387"/>
                  <a:pt x="9794" y="1387"/>
                </a:cubicBezTo>
                <a:close/>
                <a:moveTo>
                  <a:pt x="9705" y="0"/>
                </a:moveTo>
                <a:cubicBezTo>
                  <a:pt x="9559" y="0"/>
                  <a:pt x="9408" y="20"/>
                  <a:pt x="9252" y="62"/>
                </a:cubicBezTo>
                <a:cubicBezTo>
                  <a:pt x="8049" y="383"/>
                  <a:pt x="7573" y="1931"/>
                  <a:pt x="7406" y="3026"/>
                </a:cubicBezTo>
                <a:cubicBezTo>
                  <a:pt x="7264" y="3991"/>
                  <a:pt x="7275" y="4967"/>
                  <a:pt x="7216" y="5943"/>
                </a:cubicBezTo>
                <a:cubicBezTo>
                  <a:pt x="6763" y="5026"/>
                  <a:pt x="6049" y="4241"/>
                  <a:pt x="5251" y="3645"/>
                </a:cubicBezTo>
                <a:cubicBezTo>
                  <a:pt x="4550" y="3125"/>
                  <a:pt x="3595" y="2677"/>
                  <a:pt x="2700" y="2677"/>
                </a:cubicBezTo>
                <a:cubicBezTo>
                  <a:pt x="2060" y="2677"/>
                  <a:pt x="1451" y="2906"/>
                  <a:pt x="989" y="3502"/>
                </a:cubicBezTo>
                <a:cubicBezTo>
                  <a:pt x="1" y="4776"/>
                  <a:pt x="679" y="6622"/>
                  <a:pt x="1263" y="7932"/>
                </a:cubicBezTo>
                <a:cubicBezTo>
                  <a:pt x="1930" y="9432"/>
                  <a:pt x="2977" y="10765"/>
                  <a:pt x="4311" y="11742"/>
                </a:cubicBezTo>
                <a:cubicBezTo>
                  <a:pt x="5404" y="12547"/>
                  <a:pt x="6752" y="13097"/>
                  <a:pt x="8110" y="13097"/>
                </a:cubicBezTo>
                <a:cubicBezTo>
                  <a:pt x="8217" y="13097"/>
                  <a:pt x="8324" y="13094"/>
                  <a:pt x="8430" y="13087"/>
                </a:cubicBezTo>
                <a:cubicBezTo>
                  <a:pt x="10038" y="12980"/>
                  <a:pt x="11371" y="12146"/>
                  <a:pt x="12478" y="11015"/>
                </a:cubicBezTo>
                <a:cubicBezTo>
                  <a:pt x="13574" y="9896"/>
                  <a:pt x="14538" y="8622"/>
                  <a:pt x="15360" y="7289"/>
                </a:cubicBezTo>
                <a:cubicBezTo>
                  <a:pt x="16169" y="5967"/>
                  <a:pt x="16967" y="4312"/>
                  <a:pt x="16931" y="2705"/>
                </a:cubicBezTo>
                <a:cubicBezTo>
                  <a:pt x="16901" y="1473"/>
                  <a:pt x="15990" y="937"/>
                  <a:pt x="14992" y="937"/>
                </a:cubicBezTo>
                <a:cubicBezTo>
                  <a:pt x="14408" y="937"/>
                  <a:pt x="13795" y="1121"/>
                  <a:pt x="13312" y="1455"/>
                </a:cubicBezTo>
                <a:cubicBezTo>
                  <a:pt x="12836" y="1788"/>
                  <a:pt x="12419" y="2217"/>
                  <a:pt x="12062" y="2705"/>
                </a:cubicBezTo>
                <a:cubicBezTo>
                  <a:pt x="12026" y="2455"/>
                  <a:pt x="11967" y="2217"/>
                  <a:pt x="11871" y="1967"/>
                </a:cubicBezTo>
                <a:cubicBezTo>
                  <a:pt x="11547" y="1025"/>
                  <a:pt x="10763" y="0"/>
                  <a:pt x="97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3" name="Shape 1433"/>
        <p:cNvGrpSpPr/>
        <p:nvPr/>
      </p:nvGrpSpPr>
      <p:grpSpPr>
        <a:xfrm>
          <a:off x="0" y="0"/>
          <a:ext cx="0" cy="0"/>
          <a:chOff x="0" y="0"/>
          <a:chExt cx="0" cy="0"/>
        </a:xfrm>
      </p:grpSpPr>
      <p:sp>
        <p:nvSpPr>
          <p:cNvPr id="1434" name="Google Shape;1434;p48"/>
          <p:cNvSpPr txBox="1"/>
          <p:nvPr>
            <p:ph type="title"/>
          </p:nvPr>
        </p:nvSpPr>
        <p:spPr>
          <a:xfrm>
            <a:off x="710850" y="445025"/>
            <a:ext cx="7722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435" name="Google Shape;1435;p48"/>
          <p:cNvSpPr txBox="1"/>
          <p:nvPr>
            <p:ph idx="1" type="body"/>
          </p:nvPr>
        </p:nvSpPr>
        <p:spPr>
          <a:xfrm>
            <a:off x="710850" y="1152475"/>
            <a:ext cx="7722300" cy="253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Did you like the resources? Get them for free at our other websites</a:t>
            </a:r>
            <a:r>
              <a:rPr lang="en"/>
              <a:t>:</a:t>
            </a:r>
            <a:endParaRPr/>
          </a:p>
          <a:p>
            <a:pPr indent="0" lvl="0" marL="0" rtl="0" algn="l">
              <a:spcBef>
                <a:spcPts val="1000"/>
              </a:spcBef>
              <a:spcAft>
                <a:spcPts val="0"/>
              </a:spcAft>
              <a:buClr>
                <a:schemeClr val="dk1"/>
              </a:buClr>
              <a:buSzPts val="1100"/>
              <a:buFont typeface="Arial"/>
              <a:buNone/>
            </a:pPr>
            <a:r>
              <a:rPr lang="en" sz="2700">
                <a:latin typeface="Fredoka One"/>
                <a:ea typeface="Fredoka One"/>
                <a:cs typeface="Fredoka One"/>
                <a:sym typeface="Fredoka One"/>
              </a:rPr>
              <a:t>Vectors:</a:t>
            </a:r>
            <a:endParaRPr sz="2700">
              <a:latin typeface="Fredoka One"/>
              <a:ea typeface="Fredoka One"/>
              <a:cs typeface="Fredoka One"/>
              <a:sym typeface="Fredoka One"/>
            </a:endParaRPr>
          </a:p>
          <a:p>
            <a:pPr indent="-323850" lvl="0" marL="457200" rtl="0" algn="l">
              <a:lnSpc>
                <a:spcPct val="115000"/>
              </a:lnSpc>
              <a:spcBef>
                <a:spcPts val="1000"/>
              </a:spcBef>
              <a:spcAft>
                <a:spcPts val="0"/>
              </a:spcAft>
              <a:buSzPts val="1500"/>
              <a:buFont typeface="Didact Gothic"/>
              <a:buChar char="●"/>
            </a:pPr>
            <a:r>
              <a:rPr lang="en">
                <a:uFill>
                  <a:noFill/>
                </a:uFill>
                <a:hlinkClick r:id="rId3"/>
              </a:rPr>
              <a:t>Creative hand drawn organic shapes background</a:t>
            </a:r>
            <a:endParaRPr sz="1600"/>
          </a:p>
          <a:p>
            <a:pPr indent="-323850" lvl="0" marL="457200" rtl="0" algn="l">
              <a:lnSpc>
                <a:spcPct val="115000"/>
              </a:lnSpc>
              <a:spcBef>
                <a:spcPts val="0"/>
              </a:spcBef>
              <a:spcAft>
                <a:spcPts val="0"/>
              </a:spcAft>
              <a:buSzPts val="1500"/>
              <a:buChar char="●"/>
            </a:pPr>
            <a:r>
              <a:rPr lang="en">
                <a:uFill>
                  <a:noFill/>
                </a:uFill>
                <a:hlinkClick r:id="rId4"/>
              </a:rPr>
              <a:t>Hand drawn abstract organic shapes </a:t>
            </a:r>
            <a:endParaRPr/>
          </a:p>
          <a:p>
            <a:pPr indent="-317500" lvl="0" marL="457200" rtl="0" algn="l">
              <a:lnSpc>
                <a:spcPct val="115000"/>
              </a:lnSpc>
              <a:spcBef>
                <a:spcPts val="0"/>
              </a:spcBef>
              <a:spcAft>
                <a:spcPts val="0"/>
              </a:spcAft>
              <a:buSzPts val="1400"/>
              <a:buChar char="●"/>
            </a:pPr>
            <a:r>
              <a:rPr lang="en">
                <a:uFill>
                  <a:noFill/>
                </a:uFill>
                <a:hlinkClick r:id="rId5"/>
              </a:rPr>
              <a:t>Cartoon style sticker set shopping items</a:t>
            </a:r>
            <a:endParaRPr/>
          </a:p>
          <a:p>
            <a:pPr indent="-317500" lvl="0" marL="457200" rtl="0" algn="l">
              <a:lnSpc>
                <a:spcPct val="115000"/>
              </a:lnSpc>
              <a:spcBef>
                <a:spcPts val="0"/>
              </a:spcBef>
              <a:spcAft>
                <a:spcPts val="0"/>
              </a:spcAft>
              <a:buSzPts val="1400"/>
              <a:buChar char="●"/>
            </a:pPr>
            <a:r>
              <a:rPr lang="en">
                <a:uFill>
                  <a:noFill/>
                </a:uFill>
                <a:hlinkClick r:id="rId6"/>
              </a:rPr>
              <a:t>Hand drawn </a:t>
            </a:r>
            <a:r>
              <a:rPr lang="en">
                <a:uFill>
                  <a:noFill/>
                </a:uFill>
                <a:hlinkClick r:id="rId7"/>
              </a:rPr>
              <a:t>smartwatch</a:t>
            </a:r>
            <a:r>
              <a:rPr lang="en">
                <a:uFill>
                  <a:noFill/>
                </a:uFill>
                <a:hlinkClick r:id="rId8"/>
              </a:rPr>
              <a:t> </a:t>
            </a:r>
            <a:endParaRPr/>
          </a:p>
          <a:p>
            <a:pPr indent="-317500" lvl="0" marL="457200" rtl="0" algn="l">
              <a:lnSpc>
                <a:spcPct val="115000"/>
              </a:lnSpc>
              <a:spcBef>
                <a:spcPts val="0"/>
              </a:spcBef>
              <a:spcAft>
                <a:spcPts val="0"/>
              </a:spcAft>
              <a:buSzPts val="1400"/>
              <a:buChar char="●"/>
            </a:pPr>
            <a:r>
              <a:rPr lang="en">
                <a:uFill>
                  <a:noFill/>
                </a:uFill>
                <a:hlinkClick r:id="rId9"/>
              </a:rPr>
              <a:t>Naive time stickers</a:t>
            </a:r>
            <a:endParaRPr/>
          </a:p>
        </p:txBody>
      </p:sp>
      <p:sp>
        <p:nvSpPr>
          <p:cNvPr id="1436" name="Google Shape;1436;p48"/>
          <p:cNvSpPr/>
          <p:nvPr/>
        </p:nvSpPr>
        <p:spPr>
          <a:xfrm rot="4853500">
            <a:off x="7177235" y="4137808"/>
            <a:ext cx="536615" cy="902921"/>
          </a:xfrm>
          <a:custGeom>
            <a:rect b="b" l="l" r="r" t="t"/>
            <a:pathLst>
              <a:path extrusionOk="0" h="12162" w="7228">
                <a:moveTo>
                  <a:pt x="691" y="1782"/>
                </a:moveTo>
                <a:cubicBezTo>
                  <a:pt x="739" y="2091"/>
                  <a:pt x="798" y="2389"/>
                  <a:pt x="858" y="2699"/>
                </a:cubicBezTo>
                <a:cubicBezTo>
                  <a:pt x="918" y="3044"/>
                  <a:pt x="989" y="3389"/>
                  <a:pt x="1108" y="3711"/>
                </a:cubicBezTo>
                <a:cubicBezTo>
                  <a:pt x="1168" y="3913"/>
                  <a:pt x="1251" y="4092"/>
                  <a:pt x="1322" y="4270"/>
                </a:cubicBezTo>
                <a:cubicBezTo>
                  <a:pt x="1394" y="4449"/>
                  <a:pt x="1465" y="4604"/>
                  <a:pt x="1560" y="4770"/>
                </a:cubicBezTo>
                <a:cubicBezTo>
                  <a:pt x="1632" y="4925"/>
                  <a:pt x="1703" y="5068"/>
                  <a:pt x="1799" y="5199"/>
                </a:cubicBezTo>
                <a:cubicBezTo>
                  <a:pt x="1918" y="5377"/>
                  <a:pt x="2025" y="5580"/>
                  <a:pt x="2156" y="5735"/>
                </a:cubicBezTo>
                <a:cubicBezTo>
                  <a:pt x="2382" y="6020"/>
                  <a:pt x="2596" y="6306"/>
                  <a:pt x="2858" y="6556"/>
                </a:cubicBezTo>
                <a:cubicBezTo>
                  <a:pt x="3370" y="7080"/>
                  <a:pt x="3942" y="7556"/>
                  <a:pt x="4478" y="8044"/>
                </a:cubicBezTo>
                <a:cubicBezTo>
                  <a:pt x="4728" y="8271"/>
                  <a:pt x="4978" y="8497"/>
                  <a:pt x="5216" y="8735"/>
                </a:cubicBezTo>
                <a:cubicBezTo>
                  <a:pt x="5359" y="8866"/>
                  <a:pt x="5490" y="8997"/>
                  <a:pt x="5609" y="9128"/>
                </a:cubicBezTo>
                <a:cubicBezTo>
                  <a:pt x="5680" y="9223"/>
                  <a:pt x="5775" y="9307"/>
                  <a:pt x="5847" y="9402"/>
                </a:cubicBezTo>
                <a:cubicBezTo>
                  <a:pt x="5966" y="9533"/>
                  <a:pt x="6085" y="9688"/>
                  <a:pt x="6192" y="9830"/>
                </a:cubicBezTo>
                <a:cubicBezTo>
                  <a:pt x="6287" y="9997"/>
                  <a:pt x="6383" y="10176"/>
                  <a:pt x="6454" y="10354"/>
                </a:cubicBezTo>
                <a:cubicBezTo>
                  <a:pt x="6490" y="10438"/>
                  <a:pt x="6502" y="10533"/>
                  <a:pt x="6513" y="10640"/>
                </a:cubicBezTo>
                <a:cubicBezTo>
                  <a:pt x="6513" y="10723"/>
                  <a:pt x="6513" y="10795"/>
                  <a:pt x="6502" y="10890"/>
                </a:cubicBezTo>
                <a:cubicBezTo>
                  <a:pt x="6490" y="10938"/>
                  <a:pt x="6454" y="10997"/>
                  <a:pt x="6442" y="11033"/>
                </a:cubicBezTo>
                <a:cubicBezTo>
                  <a:pt x="6406" y="11069"/>
                  <a:pt x="6394" y="11116"/>
                  <a:pt x="6371" y="11140"/>
                </a:cubicBezTo>
                <a:cubicBezTo>
                  <a:pt x="6335" y="11176"/>
                  <a:pt x="6287" y="11200"/>
                  <a:pt x="6263" y="11235"/>
                </a:cubicBezTo>
                <a:cubicBezTo>
                  <a:pt x="6204" y="11259"/>
                  <a:pt x="6132" y="11295"/>
                  <a:pt x="6073" y="11319"/>
                </a:cubicBezTo>
                <a:cubicBezTo>
                  <a:pt x="5918" y="11378"/>
                  <a:pt x="5775" y="11414"/>
                  <a:pt x="5609" y="11426"/>
                </a:cubicBezTo>
                <a:cubicBezTo>
                  <a:pt x="5478" y="11426"/>
                  <a:pt x="5359" y="11414"/>
                  <a:pt x="5216" y="11390"/>
                </a:cubicBezTo>
                <a:cubicBezTo>
                  <a:pt x="4942" y="11319"/>
                  <a:pt x="4668" y="11212"/>
                  <a:pt x="4418" y="11092"/>
                </a:cubicBezTo>
                <a:cubicBezTo>
                  <a:pt x="4073" y="10938"/>
                  <a:pt x="3775" y="10723"/>
                  <a:pt x="3489" y="10485"/>
                </a:cubicBezTo>
                <a:cubicBezTo>
                  <a:pt x="3311" y="10342"/>
                  <a:pt x="3156" y="10164"/>
                  <a:pt x="3001" y="9985"/>
                </a:cubicBezTo>
                <a:cubicBezTo>
                  <a:pt x="2930" y="9890"/>
                  <a:pt x="2834" y="9783"/>
                  <a:pt x="2763" y="9688"/>
                </a:cubicBezTo>
                <a:cubicBezTo>
                  <a:pt x="2656" y="9545"/>
                  <a:pt x="2573" y="9402"/>
                  <a:pt x="2465" y="9271"/>
                </a:cubicBezTo>
                <a:cubicBezTo>
                  <a:pt x="2346" y="9068"/>
                  <a:pt x="2215" y="8878"/>
                  <a:pt x="2108" y="8675"/>
                </a:cubicBezTo>
                <a:cubicBezTo>
                  <a:pt x="2061" y="8580"/>
                  <a:pt x="2025" y="8509"/>
                  <a:pt x="1977" y="8414"/>
                </a:cubicBezTo>
                <a:cubicBezTo>
                  <a:pt x="1965" y="8378"/>
                  <a:pt x="1930" y="8342"/>
                  <a:pt x="1918" y="8294"/>
                </a:cubicBezTo>
                <a:cubicBezTo>
                  <a:pt x="1858" y="8175"/>
                  <a:pt x="1799" y="8044"/>
                  <a:pt x="1739" y="7925"/>
                </a:cubicBezTo>
                <a:cubicBezTo>
                  <a:pt x="1632" y="7699"/>
                  <a:pt x="1549" y="7449"/>
                  <a:pt x="1441" y="7211"/>
                </a:cubicBezTo>
                <a:cubicBezTo>
                  <a:pt x="1370" y="7021"/>
                  <a:pt x="1310" y="6830"/>
                  <a:pt x="1227" y="6628"/>
                </a:cubicBezTo>
                <a:cubicBezTo>
                  <a:pt x="1168" y="6473"/>
                  <a:pt x="1132" y="6306"/>
                  <a:pt x="1072" y="6139"/>
                </a:cubicBezTo>
                <a:cubicBezTo>
                  <a:pt x="1025" y="6044"/>
                  <a:pt x="989" y="5925"/>
                  <a:pt x="965" y="5806"/>
                </a:cubicBezTo>
                <a:cubicBezTo>
                  <a:pt x="918" y="5604"/>
                  <a:pt x="858" y="5413"/>
                  <a:pt x="810" y="5223"/>
                </a:cubicBezTo>
                <a:cubicBezTo>
                  <a:pt x="727" y="4794"/>
                  <a:pt x="668" y="4377"/>
                  <a:pt x="632" y="3937"/>
                </a:cubicBezTo>
                <a:cubicBezTo>
                  <a:pt x="608" y="3651"/>
                  <a:pt x="608" y="3377"/>
                  <a:pt x="608" y="3091"/>
                </a:cubicBezTo>
                <a:cubicBezTo>
                  <a:pt x="608" y="2925"/>
                  <a:pt x="620" y="2770"/>
                  <a:pt x="620" y="2603"/>
                </a:cubicBezTo>
                <a:cubicBezTo>
                  <a:pt x="632" y="2496"/>
                  <a:pt x="632" y="2389"/>
                  <a:pt x="632" y="2294"/>
                </a:cubicBezTo>
                <a:cubicBezTo>
                  <a:pt x="656" y="2139"/>
                  <a:pt x="656" y="1996"/>
                  <a:pt x="668" y="1841"/>
                </a:cubicBezTo>
                <a:cubicBezTo>
                  <a:pt x="668" y="1829"/>
                  <a:pt x="668" y="1829"/>
                  <a:pt x="691" y="1782"/>
                </a:cubicBezTo>
                <a:close/>
                <a:moveTo>
                  <a:pt x="693" y="1"/>
                </a:moveTo>
                <a:cubicBezTo>
                  <a:pt x="612" y="1"/>
                  <a:pt x="530" y="41"/>
                  <a:pt x="501" y="127"/>
                </a:cubicBezTo>
                <a:cubicBezTo>
                  <a:pt x="453" y="258"/>
                  <a:pt x="429" y="413"/>
                  <a:pt x="394" y="555"/>
                </a:cubicBezTo>
                <a:cubicBezTo>
                  <a:pt x="358" y="734"/>
                  <a:pt x="322" y="913"/>
                  <a:pt x="298" y="1091"/>
                </a:cubicBezTo>
                <a:cubicBezTo>
                  <a:pt x="275" y="1258"/>
                  <a:pt x="251" y="1413"/>
                  <a:pt x="215" y="1567"/>
                </a:cubicBezTo>
                <a:cubicBezTo>
                  <a:pt x="179" y="1818"/>
                  <a:pt x="144" y="2032"/>
                  <a:pt x="120" y="2258"/>
                </a:cubicBezTo>
                <a:cubicBezTo>
                  <a:pt x="84" y="2437"/>
                  <a:pt x="72" y="2615"/>
                  <a:pt x="60" y="2794"/>
                </a:cubicBezTo>
                <a:cubicBezTo>
                  <a:pt x="25" y="3091"/>
                  <a:pt x="1" y="3389"/>
                  <a:pt x="1" y="3699"/>
                </a:cubicBezTo>
                <a:lnTo>
                  <a:pt x="1" y="3865"/>
                </a:lnTo>
                <a:cubicBezTo>
                  <a:pt x="1" y="4365"/>
                  <a:pt x="25" y="4866"/>
                  <a:pt x="120" y="5354"/>
                </a:cubicBezTo>
                <a:cubicBezTo>
                  <a:pt x="144" y="5592"/>
                  <a:pt x="203" y="5830"/>
                  <a:pt x="263" y="6068"/>
                </a:cubicBezTo>
                <a:cubicBezTo>
                  <a:pt x="310" y="6211"/>
                  <a:pt x="358" y="6378"/>
                  <a:pt x="394" y="6532"/>
                </a:cubicBezTo>
                <a:cubicBezTo>
                  <a:pt x="441" y="6687"/>
                  <a:pt x="489" y="6842"/>
                  <a:pt x="548" y="7009"/>
                </a:cubicBezTo>
                <a:cubicBezTo>
                  <a:pt x="596" y="7128"/>
                  <a:pt x="632" y="7259"/>
                  <a:pt x="679" y="7378"/>
                </a:cubicBezTo>
                <a:cubicBezTo>
                  <a:pt x="715" y="7449"/>
                  <a:pt x="727" y="7521"/>
                  <a:pt x="751" y="7604"/>
                </a:cubicBezTo>
                <a:cubicBezTo>
                  <a:pt x="834" y="7794"/>
                  <a:pt x="906" y="7973"/>
                  <a:pt x="977" y="8164"/>
                </a:cubicBezTo>
                <a:cubicBezTo>
                  <a:pt x="1013" y="8235"/>
                  <a:pt x="1049" y="8318"/>
                  <a:pt x="1084" y="8390"/>
                </a:cubicBezTo>
                <a:cubicBezTo>
                  <a:pt x="1132" y="8497"/>
                  <a:pt x="1168" y="8580"/>
                  <a:pt x="1215" y="8687"/>
                </a:cubicBezTo>
                <a:cubicBezTo>
                  <a:pt x="1251" y="8747"/>
                  <a:pt x="1287" y="8806"/>
                  <a:pt x="1322" y="8866"/>
                </a:cubicBezTo>
                <a:cubicBezTo>
                  <a:pt x="1382" y="8949"/>
                  <a:pt x="1430" y="9056"/>
                  <a:pt x="1489" y="9164"/>
                </a:cubicBezTo>
                <a:cubicBezTo>
                  <a:pt x="1513" y="9223"/>
                  <a:pt x="1560" y="9271"/>
                  <a:pt x="1584" y="9330"/>
                </a:cubicBezTo>
                <a:cubicBezTo>
                  <a:pt x="1668" y="9426"/>
                  <a:pt x="1727" y="9521"/>
                  <a:pt x="1787" y="9628"/>
                </a:cubicBezTo>
                <a:cubicBezTo>
                  <a:pt x="1882" y="9807"/>
                  <a:pt x="2025" y="9961"/>
                  <a:pt x="2144" y="10128"/>
                </a:cubicBezTo>
                <a:cubicBezTo>
                  <a:pt x="2239" y="10259"/>
                  <a:pt x="2358" y="10402"/>
                  <a:pt x="2465" y="10533"/>
                </a:cubicBezTo>
                <a:cubicBezTo>
                  <a:pt x="2620" y="10723"/>
                  <a:pt x="2799" y="10890"/>
                  <a:pt x="2977" y="11033"/>
                </a:cubicBezTo>
                <a:cubicBezTo>
                  <a:pt x="3156" y="11188"/>
                  <a:pt x="3346" y="11331"/>
                  <a:pt x="3537" y="11450"/>
                </a:cubicBezTo>
                <a:cubicBezTo>
                  <a:pt x="3775" y="11604"/>
                  <a:pt x="4013" y="11735"/>
                  <a:pt x="4263" y="11843"/>
                </a:cubicBezTo>
                <a:cubicBezTo>
                  <a:pt x="4478" y="11950"/>
                  <a:pt x="4704" y="12021"/>
                  <a:pt x="4942" y="12081"/>
                </a:cubicBezTo>
                <a:cubicBezTo>
                  <a:pt x="5073" y="12104"/>
                  <a:pt x="5204" y="12140"/>
                  <a:pt x="5359" y="12152"/>
                </a:cubicBezTo>
                <a:cubicBezTo>
                  <a:pt x="5418" y="12158"/>
                  <a:pt x="5478" y="12161"/>
                  <a:pt x="5537" y="12161"/>
                </a:cubicBezTo>
                <a:cubicBezTo>
                  <a:pt x="5597" y="12161"/>
                  <a:pt x="5656" y="12158"/>
                  <a:pt x="5716" y="12152"/>
                </a:cubicBezTo>
                <a:cubicBezTo>
                  <a:pt x="5954" y="12140"/>
                  <a:pt x="6168" y="12093"/>
                  <a:pt x="6394" y="12009"/>
                </a:cubicBezTo>
                <a:cubicBezTo>
                  <a:pt x="6466" y="11974"/>
                  <a:pt x="6525" y="11950"/>
                  <a:pt x="6609" y="11902"/>
                </a:cubicBezTo>
                <a:cubicBezTo>
                  <a:pt x="6644" y="11866"/>
                  <a:pt x="6728" y="11831"/>
                  <a:pt x="6764" y="11783"/>
                </a:cubicBezTo>
                <a:cubicBezTo>
                  <a:pt x="6859" y="11688"/>
                  <a:pt x="6942" y="11604"/>
                  <a:pt x="7002" y="11497"/>
                </a:cubicBezTo>
                <a:cubicBezTo>
                  <a:pt x="7061" y="11390"/>
                  <a:pt x="7121" y="11295"/>
                  <a:pt x="7156" y="11176"/>
                </a:cubicBezTo>
                <a:cubicBezTo>
                  <a:pt x="7180" y="11057"/>
                  <a:pt x="7216" y="10914"/>
                  <a:pt x="7216" y="10795"/>
                </a:cubicBezTo>
                <a:cubicBezTo>
                  <a:pt x="7228" y="10533"/>
                  <a:pt x="7180" y="10259"/>
                  <a:pt x="7085" y="10009"/>
                </a:cubicBezTo>
                <a:cubicBezTo>
                  <a:pt x="7002" y="9783"/>
                  <a:pt x="6883" y="9580"/>
                  <a:pt x="6752" y="9366"/>
                </a:cubicBezTo>
                <a:cubicBezTo>
                  <a:pt x="6644" y="9211"/>
                  <a:pt x="6525" y="9033"/>
                  <a:pt x="6406" y="8878"/>
                </a:cubicBezTo>
                <a:lnTo>
                  <a:pt x="6192" y="8616"/>
                </a:lnTo>
                <a:cubicBezTo>
                  <a:pt x="6085" y="8461"/>
                  <a:pt x="5954" y="8330"/>
                  <a:pt x="5835" y="8199"/>
                </a:cubicBezTo>
                <a:cubicBezTo>
                  <a:pt x="5728" y="8080"/>
                  <a:pt x="5621" y="7973"/>
                  <a:pt x="5501" y="7854"/>
                </a:cubicBezTo>
                <a:cubicBezTo>
                  <a:pt x="5240" y="7580"/>
                  <a:pt x="4978" y="7330"/>
                  <a:pt x="4716" y="7080"/>
                </a:cubicBezTo>
                <a:lnTo>
                  <a:pt x="3954" y="6366"/>
                </a:lnTo>
                <a:cubicBezTo>
                  <a:pt x="3692" y="6116"/>
                  <a:pt x="3418" y="5878"/>
                  <a:pt x="3180" y="5592"/>
                </a:cubicBezTo>
                <a:cubicBezTo>
                  <a:pt x="3061" y="5461"/>
                  <a:pt x="2942" y="5318"/>
                  <a:pt x="2834" y="5175"/>
                </a:cubicBezTo>
                <a:cubicBezTo>
                  <a:pt x="2739" y="5044"/>
                  <a:pt x="2644" y="4889"/>
                  <a:pt x="2537" y="4758"/>
                </a:cubicBezTo>
                <a:cubicBezTo>
                  <a:pt x="2334" y="4461"/>
                  <a:pt x="2144" y="4163"/>
                  <a:pt x="1965" y="3853"/>
                </a:cubicBezTo>
                <a:cubicBezTo>
                  <a:pt x="1787" y="3520"/>
                  <a:pt x="1632" y="3175"/>
                  <a:pt x="1501" y="2841"/>
                </a:cubicBezTo>
                <a:cubicBezTo>
                  <a:pt x="1441" y="2651"/>
                  <a:pt x="1382" y="2460"/>
                  <a:pt x="1322" y="2270"/>
                </a:cubicBezTo>
                <a:cubicBezTo>
                  <a:pt x="1263" y="2068"/>
                  <a:pt x="1191" y="1865"/>
                  <a:pt x="1144" y="1663"/>
                </a:cubicBezTo>
                <a:cubicBezTo>
                  <a:pt x="1096" y="1460"/>
                  <a:pt x="1049" y="1258"/>
                  <a:pt x="1025" y="1056"/>
                </a:cubicBezTo>
                <a:cubicBezTo>
                  <a:pt x="989" y="841"/>
                  <a:pt x="977" y="651"/>
                  <a:pt x="953" y="460"/>
                </a:cubicBezTo>
                <a:cubicBezTo>
                  <a:pt x="953" y="401"/>
                  <a:pt x="906" y="353"/>
                  <a:pt x="858" y="329"/>
                </a:cubicBezTo>
                <a:cubicBezTo>
                  <a:pt x="858" y="305"/>
                  <a:pt x="870" y="282"/>
                  <a:pt x="870" y="270"/>
                </a:cubicBezTo>
                <a:cubicBezTo>
                  <a:pt x="906" y="163"/>
                  <a:pt x="858" y="43"/>
                  <a:pt x="751" y="8"/>
                </a:cubicBezTo>
                <a:cubicBezTo>
                  <a:pt x="732" y="3"/>
                  <a:pt x="713" y="1"/>
                  <a:pt x="693" y="1"/>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7" name="Google Shape;1437;p48"/>
          <p:cNvGrpSpPr/>
          <p:nvPr/>
        </p:nvGrpSpPr>
        <p:grpSpPr>
          <a:xfrm flipH="1" rot="3234602">
            <a:off x="1136172" y="3669642"/>
            <a:ext cx="1882829" cy="2778845"/>
            <a:chOff x="5765984" y="1914543"/>
            <a:chExt cx="1248975" cy="1843347"/>
          </a:xfrm>
        </p:grpSpPr>
        <p:sp>
          <p:nvSpPr>
            <p:cNvPr id="1438" name="Google Shape;1438;p48"/>
            <p:cNvSpPr/>
            <p:nvPr/>
          </p:nvSpPr>
          <p:spPr>
            <a:xfrm rot="10105750">
              <a:off x="5926196" y="1990477"/>
              <a:ext cx="928550" cy="1691478"/>
            </a:xfrm>
            <a:custGeom>
              <a:rect b="b" l="l" r="r" t="t"/>
              <a:pathLst>
                <a:path extrusionOk="0" h="39672" w="21777">
                  <a:moveTo>
                    <a:pt x="8978" y="17931"/>
                  </a:moveTo>
                  <a:cubicBezTo>
                    <a:pt x="9001" y="17979"/>
                    <a:pt x="9013" y="18003"/>
                    <a:pt x="9025" y="18038"/>
                  </a:cubicBezTo>
                  <a:lnTo>
                    <a:pt x="9097" y="18193"/>
                  </a:lnTo>
                  <a:lnTo>
                    <a:pt x="9180" y="18360"/>
                  </a:lnTo>
                  <a:cubicBezTo>
                    <a:pt x="9192" y="18384"/>
                    <a:pt x="9192" y="18407"/>
                    <a:pt x="9204" y="18419"/>
                  </a:cubicBezTo>
                  <a:lnTo>
                    <a:pt x="9204" y="18431"/>
                  </a:lnTo>
                  <a:cubicBezTo>
                    <a:pt x="9216" y="18479"/>
                    <a:pt x="9240" y="18526"/>
                    <a:pt x="9252" y="18550"/>
                  </a:cubicBezTo>
                  <a:lnTo>
                    <a:pt x="9406" y="18907"/>
                  </a:lnTo>
                  <a:lnTo>
                    <a:pt x="9502" y="19086"/>
                  </a:lnTo>
                  <a:cubicBezTo>
                    <a:pt x="9525" y="19146"/>
                    <a:pt x="9573" y="19229"/>
                    <a:pt x="9609" y="19288"/>
                  </a:cubicBezTo>
                  <a:lnTo>
                    <a:pt x="9633" y="19348"/>
                  </a:lnTo>
                  <a:lnTo>
                    <a:pt x="9752" y="19550"/>
                  </a:lnTo>
                  <a:lnTo>
                    <a:pt x="9799" y="19646"/>
                  </a:lnTo>
                  <a:cubicBezTo>
                    <a:pt x="9859" y="19765"/>
                    <a:pt x="9942" y="19884"/>
                    <a:pt x="10002" y="19967"/>
                  </a:cubicBezTo>
                  <a:lnTo>
                    <a:pt x="10025" y="20003"/>
                  </a:lnTo>
                  <a:lnTo>
                    <a:pt x="10085" y="20086"/>
                  </a:lnTo>
                  <a:cubicBezTo>
                    <a:pt x="10144" y="20181"/>
                    <a:pt x="10204" y="20265"/>
                    <a:pt x="10287" y="20372"/>
                  </a:cubicBezTo>
                  <a:cubicBezTo>
                    <a:pt x="10275" y="20443"/>
                    <a:pt x="10264" y="20503"/>
                    <a:pt x="10264" y="20562"/>
                  </a:cubicBezTo>
                  <a:lnTo>
                    <a:pt x="10240" y="20610"/>
                  </a:lnTo>
                  <a:lnTo>
                    <a:pt x="10240" y="20622"/>
                  </a:lnTo>
                  <a:cubicBezTo>
                    <a:pt x="10228" y="20693"/>
                    <a:pt x="10216" y="20777"/>
                    <a:pt x="10204" y="20860"/>
                  </a:cubicBezTo>
                  <a:cubicBezTo>
                    <a:pt x="10204" y="20896"/>
                    <a:pt x="10180" y="20920"/>
                    <a:pt x="10180" y="20955"/>
                  </a:cubicBezTo>
                  <a:lnTo>
                    <a:pt x="10180" y="20967"/>
                  </a:lnTo>
                  <a:cubicBezTo>
                    <a:pt x="10180" y="21015"/>
                    <a:pt x="10168" y="21086"/>
                    <a:pt x="10168" y="21146"/>
                  </a:cubicBezTo>
                  <a:lnTo>
                    <a:pt x="10168" y="21253"/>
                  </a:lnTo>
                  <a:lnTo>
                    <a:pt x="10168" y="21551"/>
                  </a:lnTo>
                  <a:lnTo>
                    <a:pt x="10168" y="21705"/>
                  </a:lnTo>
                  <a:cubicBezTo>
                    <a:pt x="10180" y="21967"/>
                    <a:pt x="10204" y="22205"/>
                    <a:pt x="10216" y="22444"/>
                  </a:cubicBezTo>
                  <a:cubicBezTo>
                    <a:pt x="10240" y="22836"/>
                    <a:pt x="10299" y="23241"/>
                    <a:pt x="10347" y="23539"/>
                  </a:cubicBezTo>
                  <a:cubicBezTo>
                    <a:pt x="10383" y="23729"/>
                    <a:pt x="10418" y="23932"/>
                    <a:pt x="10478" y="24110"/>
                  </a:cubicBezTo>
                  <a:cubicBezTo>
                    <a:pt x="10287" y="24027"/>
                    <a:pt x="10097" y="23956"/>
                    <a:pt x="9847" y="23872"/>
                  </a:cubicBezTo>
                  <a:cubicBezTo>
                    <a:pt x="9823" y="23848"/>
                    <a:pt x="9811" y="23848"/>
                    <a:pt x="9799" y="23848"/>
                  </a:cubicBezTo>
                  <a:cubicBezTo>
                    <a:pt x="9752" y="23670"/>
                    <a:pt x="9704" y="23515"/>
                    <a:pt x="9680" y="23337"/>
                  </a:cubicBezTo>
                  <a:cubicBezTo>
                    <a:pt x="9633" y="23075"/>
                    <a:pt x="9549" y="22694"/>
                    <a:pt x="9490" y="22324"/>
                  </a:cubicBezTo>
                  <a:cubicBezTo>
                    <a:pt x="9406" y="21932"/>
                    <a:pt x="9359" y="21551"/>
                    <a:pt x="9299" y="21134"/>
                  </a:cubicBezTo>
                  <a:cubicBezTo>
                    <a:pt x="9192" y="20431"/>
                    <a:pt x="9109" y="19741"/>
                    <a:pt x="9037" y="18931"/>
                  </a:cubicBezTo>
                  <a:cubicBezTo>
                    <a:pt x="9025" y="18812"/>
                    <a:pt x="9013" y="18693"/>
                    <a:pt x="9013" y="18574"/>
                  </a:cubicBezTo>
                  <a:cubicBezTo>
                    <a:pt x="9001" y="18514"/>
                    <a:pt x="9001" y="18467"/>
                    <a:pt x="9001" y="18407"/>
                  </a:cubicBezTo>
                  <a:cubicBezTo>
                    <a:pt x="9001" y="18253"/>
                    <a:pt x="8978" y="18098"/>
                    <a:pt x="8978" y="17931"/>
                  </a:cubicBezTo>
                  <a:close/>
                  <a:moveTo>
                    <a:pt x="12919" y="0"/>
                  </a:moveTo>
                  <a:cubicBezTo>
                    <a:pt x="12859" y="0"/>
                    <a:pt x="12788" y="12"/>
                    <a:pt x="12740" y="60"/>
                  </a:cubicBezTo>
                  <a:cubicBezTo>
                    <a:pt x="12728" y="84"/>
                    <a:pt x="12704" y="96"/>
                    <a:pt x="12669" y="119"/>
                  </a:cubicBezTo>
                  <a:lnTo>
                    <a:pt x="12657" y="119"/>
                  </a:lnTo>
                  <a:cubicBezTo>
                    <a:pt x="12645" y="119"/>
                    <a:pt x="12621" y="131"/>
                    <a:pt x="12609" y="143"/>
                  </a:cubicBezTo>
                  <a:cubicBezTo>
                    <a:pt x="12550" y="203"/>
                    <a:pt x="12490" y="250"/>
                    <a:pt x="12442" y="298"/>
                  </a:cubicBezTo>
                  <a:lnTo>
                    <a:pt x="12240" y="500"/>
                  </a:lnTo>
                  <a:lnTo>
                    <a:pt x="12121" y="631"/>
                  </a:lnTo>
                  <a:lnTo>
                    <a:pt x="12002" y="774"/>
                  </a:lnTo>
                  <a:cubicBezTo>
                    <a:pt x="11835" y="953"/>
                    <a:pt x="11704" y="1143"/>
                    <a:pt x="11585" y="1310"/>
                  </a:cubicBezTo>
                  <a:cubicBezTo>
                    <a:pt x="11418" y="1548"/>
                    <a:pt x="11276" y="1798"/>
                    <a:pt x="11133" y="2024"/>
                  </a:cubicBezTo>
                  <a:lnTo>
                    <a:pt x="11073" y="2120"/>
                  </a:lnTo>
                  <a:cubicBezTo>
                    <a:pt x="11014" y="2227"/>
                    <a:pt x="10942" y="2358"/>
                    <a:pt x="10871" y="2501"/>
                  </a:cubicBezTo>
                  <a:lnTo>
                    <a:pt x="10704" y="2810"/>
                  </a:lnTo>
                  <a:lnTo>
                    <a:pt x="10537" y="3120"/>
                  </a:lnTo>
                  <a:cubicBezTo>
                    <a:pt x="10478" y="3215"/>
                    <a:pt x="10442" y="3310"/>
                    <a:pt x="10395" y="3405"/>
                  </a:cubicBezTo>
                  <a:lnTo>
                    <a:pt x="10395" y="3417"/>
                  </a:lnTo>
                  <a:lnTo>
                    <a:pt x="10347" y="3525"/>
                  </a:lnTo>
                  <a:lnTo>
                    <a:pt x="10299" y="3608"/>
                  </a:lnTo>
                  <a:lnTo>
                    <a:pt x="10287" y="3644"/>
                  </a:lnTo>
                  <a:lnTo>
                    <a:pt x="10275" y="3667"/>
                  </a:lnTo>
                  <a:cubicBezTo>
                    <a:pt x="10228" y="3775"/>
                    <a:pt x="10168" y="3894"/>
                    <a:pt x="10121" y="4001"/>
                  </a:cubicBezTo>
                  <a:cubicBezTo>
                    <a:pt x="10097" y="4084"/>
                    <a:pt x="10049" y="4191"/>
                    <a:pt x="10002" y="4287"/>
                  </a:cubicBezTo>
                  <a:cubicBezTo>
                    <a:pt x="9918" y="4489"/>
                    <a:pt x="9799" y="4727"/>
                    <a:pt x="9704" y="4965"/>
                  </a:cubicBezTo>
                  <a:cubicBezTo>
                    <a:pt x="9668" y="5037"/>
                    <a:pt x="9633" y="5132"/>
                    <a:pt x="9609" y="5203"/>
                  </a:cubicBezTo>
                  <a:cubicBezTo>
                    <a:pt x="9561" y="5299"/>
                    <a:pt x="9525" y="5394"/>
                    <a:pt x="9490" y="5489"/>
                  </a:cubicBezTo>
                  <a:cubicBezTo>
                    <a:pt x="9382" y="5572"/>
                    <a:pt x="9263" y="5680"/>
                    <a:pt x="9144" y="5787"/>
                  </a:cubicBezTo>
                  <a:lnTo>
                    <a:pt x="9132" y="5799"/>
                  </a:lnTo>
                  <a:lnTo>
                    <a:pt x="9109" y="5811"/>
                  </a:lnTo>
                  <a:lnTo>
                    <a:pt x="9097" y="5834"/>
                  </a:lnTo>
                  <a:cubicBezTo>
                    <a:pt x="9025" y="5906"/>
                    <a:pt x="8954" y="5965"/>
                    <a:pt x="8871" y="6025"/>
                  </a:cubicBezTo>
                  <a:lnTo>
                    <a:pt x="8859" y="6037"/>
                  </a:lnTo>
                  <a:lnTo>
                    <a:pt x="8751" y="6108"/>
                  </a:lnTo>
                  <a:cubicBezTo>
                    <a:pt x="8656" y="6192"/>
                    <a:pt x="8561" y="6263"/>
                    <a:pt x="8454" y="6334"/>
                  </a:cubicBezTo>
                  <a:cubicBezTo>
                    <a:pt x="8394" y="6394"/>
                    <a:pt x="8323" y="6442"/>
                    <a:pt x="8263" y="6489"/>
                  </a:cubicBezTo>
                  <a:lnTo>
                    <a:pt x="8251" y="6501"/>
                  </a:lnTo>
                  <a:cubicBezTo>
                    <a:pt x="8216" y="6513"/>
                    <a:pt x="8180" y="6549"/>
                    <a:pt x="8144" y="6573"/>
                  </a:cubicBezTo>
                  <a:lnTo>
                    <a:pt x="8132" y="6584"/>
                  </a:lnTo>
                  <a:lnTo>
                    <a:pt x="8120" y="6584"/>
                  </a:lnTo>
                  <a:lnTo>
                    <a:pt x="8120" y="6573"/>
                  </a:lnTo>
                  <a:lnTo>
                    <a:pt x="8120" y="6561"/>
                  </a:lnTo>
                  <a:cubicBezTo>
                    <a:pt x="8097" y="6501"/>
                    <a:pt x="8061" y="6406"/>
                    <a:pt x="8013" y="6334"/>
                  </a:cubicBezTo>
                  <a:cubicBezTo>
                    <a:pt x="7942" y="6227"/>
                    <a:pt x="7882" y="6156"/>
                    <a:pt x="7823" y="6096"/>
                  </a:cubicBezTo>
                  <a:lnTo>
                    <a:pt x="7799" y="6084"/>
                  </a:lnTo>
                  <a:lnTo>
                    <a:pt x="7787" y="6072"/>
                  </a:lnTo>
                  <a:cubicBezTo>
                    <a:pt x="7739" y="6025"/>
                    <a:pt x="7704" y="5989"/>
                    <a:pt x="7656" y="5953"/>
                  </a:cubicBezTo>
                  <a:cubicBezTo>
                    <a:pt x="7501" y="5811"/>
                    <a:pt x="7358" y="5715"/>
                    <a:pt x="7227" y="5620"/>
                  </a:cubicBezTo>
                  <a:cubicBezTo>
                    <a:pt x="7085" y="5537"/>
                    <a:pt x="6942" y="5453"/>
                    <a:pt x="6787" y="5382"/>
                  </a:cubicBezTo>
                  <a:cubicBezTo>
                    <a:pt x="6608" y="5310"/>
                    <a:pt x="6370" y="5203"/>
                    <a:pt x="6108" y="5180"/>
                  </a:cubicBezTo>
                  <a:cubicBezTo>
                    <a:pt x="6073" y="5156"/>
                    <a:pt x="6061" y="5156"/>
                    <a:pt x="6037" y="5156"/>
                  </a:cubicBezTo>
                  <a:lnTo>
                    <a:pt x="6013" y="5156"/>
                  </a:lnTo>
                  <a:cubicBezTo>
                    <a:pt x="5953" y="5156"/>
                    <a:pt x="5894" y="5144"/>
                    <a:pt x="5823" y="5144"/>
                  </a:cubicBezTo>
                  <a:lnTo>
                    <a:pt x="5453" y="5144"/>
                  </a:lnTo>
                  <a:cubicBezTo>
                    <a:pt x="5168" y="5156"/>
                    <a:pt x="4941" y="5203"/>
                    <a:pt x="4751" y="5275"/>
                  </a:cubicBezTo>
                  <a:cubicBezTo>
                    <a:pt x="4560" y="5358"/>
                    <a:pt x="4394" y="5430"/>
                    <a:pt x="4251" y="5513"/>
                  </a:cubicBezTo>
                  <a:lnTo>
                    <a:pt x="4191" y="5549"/>
                  </a:lnTo>
                  <a:cubicBezTo>
                    <a:pt x="4132" y="5572"/>
                    <a:pt x="4084" y="5608"/>
                    <a:pt x="4037" y="5632"/>
                  </a:cubicBezTo>
                  <a:lnTo>
                    <a:pt x="3965" y="5691"/>
                  </a:lnTo>
                  <a:cubicBezTo>
                    <a:pt x="3894" y="5751"/>
                    <a:pt x="3798" y="5811"/>
                    <a:pt x="3727" y="5870"/>
                  </a:cubicBezTo>
                  <a:lnTo>
                    <a:pt x="3513" y="6049"/>
                  </a:lnTo>
                  <a:cubicBezTo>
                    <a:pt x="3453" y="6096"/>
                    <a:pt x="3417" y="6144"/>
                    <a:pt x="3358" y="6203"/>
                  </a:cubicBezTo>
                  <a:lnTo>
                    <a:pt x="3334" y="6215"/>
                  </a:lnTo>
                  <a:lnTo>
                    <a:pt x="3310" y="6251"/>
                  </a:lnTo>
                  <a:cubicBezTo>
                    <a:pt x="3275" y="6287"/>
                    <a:pt x="3239" y="6334"/>
                    <a:pt x="3191" y="6382"/>
                  </a:cubicBezTo>
                  <a:cubicBezTo>
                    <a:pt x="3179" y="6406"/>
                    <a:pt x="3156" y="6430"/>
                    <a:pt x="3144" y="6442"/>
                  </a:cubicBezTo>
                  <a:lnTo>
                    <a:pt x="3132" y="6453"/>
                  </a:lnTo>
                  <a:lnTo>
                    <a:pt x="3120" y="6465"/>
                  </a:lnTo>
                  <a:cubicBezTo>
                    <a:pt x="3084" y="6513"/>
                    <a:pt x="3048" y="6561"/>
                    <a:pt x="3013" y="6608"/>
                  </a:cubicBezTo>
                  <a:lnTo>
                    <a:pt x="2834" y="6846"/>
                  </a:lnTo>
                  <a:cubicBezTo>
                    <a:pt x="2786" y="6918"/>
                    <a:pt x="2727" y="6989"/>
                    <a:pt x="2679" y="7049"/>
                  </a:cubicBezTo>
                  <a:lnTo>
                    <a:pt x="2679" y="7061"/>
                  </a:lnTo>
                  <a:lnTo>
                    <a:pt x="2667" y="7085"/>
                  </a:lnTo>
                  <a:lnTo>
                    <a:pt x="2655" y="7108"/>
                  </a:lnTo>
                  <a:lnTo>
                    <a:pt x="2632" y="7156"/>
                  </a:lnTo>
                  <a:cubicBezTo>
                    <a:pt x="2584" y="7204"/>
                    <a:pt x="2536" y="7239"/>
                    <a:pt x="2513" y="7299"/>
                  </a:cubicBezTo>
                  <a:cubicBezTo>
                    <a:pt x="2334" y="7561"/>
                    <a:pt x="2132" y="7858"/>
                    <a:pt x="1917" y="8192"/>
                  </a:cubicBezTo>
                  <a:cubicBezTo>
                    <a:pt x="1596" y="8692"/>
                    <a:pt x="1298" y="9192"/>
                    <a:pt x="1000" y="9668"/>
                  </a:cubicBezTo>
                  <a:lnTo>
                    <a:pt x="1000" y="9680"/>
                  </a:lnTo>
                  <a:lnTo>
                    <a:pt x="870" y="9906"/>
                  </a:lnTo>
                  <a:cubicBezTo>
                    <a:pt x="762" y="10085"/>
                    <a:pt x="667" y="10252"/>
                    <a:pt x="548" y="10442"/>
                  </a:cubicBezTo>
                  <a:lnTo>
                    <a:pt x="524" y="10454"/>
                  </a:lnTo>
                  <a:lnTo>
                    <a:pt x="346" y="10728"/>
                  </a:lnTo>
                  <a:cubicBezTo>
                    <a:pt x="322" y="10752"/>
                    <a:pt x="298" y="10787"/>
                    <a:pt x="286" y="10811"/>
                  </a:cubicBezTo>
                  <a:lnTo>
                    <a:pt x="155" y="11037"/>
                  </a:lnTo>
                  <a:lnTo>
                    <a:pt x="143" y="11073"/>
                  </a:lnTo>
                  <a:cubicBezTo>
                    <a:pt x="96" y="11145"/>
                    <a:pt x="48" y="11240"/>
                    <a:pt x="48" y="11323"/>
                  </a:cubicBezTo>
                  <a:cubicBezTo>
                    <a:pt x="54" y="11342"/>
                    <a:pt x="60" y="11362"/>
                    <a:pt x="64" y="11379"/>
                  </a:cubicBezTo>
                  <a:lnTo>
                    <a:pt x="64" y="11379"/>
                  </a:lnTo>
                  <a:cubicBezTo>
                    <a:pt x="43" y="11373"/>
                    <a:pt x="23" y="11364"/>
                    <a:pt x="0" y="11347"/>
                  </a:cubicBezTo>
                  <a:lnTo>
                    <a:pt x="0" y="11347"/>
                  </a:lnTo>
                  <a:cubicBezTo>
                    <a:pt x="36" y="11401"/>
                    <a:pt x="55" y="11421"/>
                    <a:pt x="64" y="11421"/>
                  </a:cubicBezTo>
                  <a:cubicBezTo>
                    <a:pt x="72" y="11421"/>
                    <a:pt x="70" y="11403"/>
                    <a:pt x="64" y="11379"/>
                  </a:cubicBezTo>
                  <a:lnTo>
                    <a:pt x="64" y="11379"/>
                  </a:lnTo>
                  <a:cubicBezTo>
                    <a:pt x="88" y="11385"/>
                    <a:pt x="112" y="11388"/>
                    <a:pt x="143" y="11395"/>
                  </a:cubicBezTo>
                  <a:lnTo>
                    <a:pt x="358" y="11395"/>
                  </a:lnTo>
                  <a:cubicBezTo>
                    <a:pt x="453" y="11395"/>
                    <a:pt x="524" y="11406"/>
                    <a:pt x="596" y="11406"/>
                  </a:cubicBezTo>
                  <a:cubicBezTo>
                    <a:pt x="977" y="11442"/>
                    <a:pt x="1298" y="11466"/>
                    <a:pt x="1632" y="11490"/>
                  </a:cubicBezTo>
                  <a:lnTo>
                    <a:pt x="1751" y="11490"/>
                  </a:lnTo>
                  <a:cubicBezTo>
                    <a:pt x="2024" y="11502"/>
                    <a:pt x="2322" y="11514"/>
                    <a:pt x="2620" y="11526"/>
                  </a:cubicBezTo>
                  <a:cubicBezTo>
                    <a:pt x="2679" y="11526"/>
                    <a:pt x="2727" y="11549"/>
                    <a:pt x="2786" y="11549"/>
                  </a:cubicBezTo>
                  <a:lnTo>
                    <a:pt x="2798" y="11549"/>
                  </a:lnTo>
                  <a:cubicBezTo>
                    <a:pt x="2905" y="11549"/>
                    <a:pt x="3001" y="11561"/>
                    <a:pt x="3096" y="11561"/>
                  </a:cubicBezTo>
                  <a:cubicBezTo>
                    <a:pt x="3203" y="11561"/>
                    <a:pt x="3310" y="11573"/>
                    <a:pt x="3417" y="11573"/>
                  </a:cubicBezTo>
                  <a:lnTo>
                    <a:pt x="3667" y="11573"/>
                  </a:lnTo>
                  <a:cubicBezTo>
                    <a:pt x="3858" y="11561"/>
                    <a:pt x="4025" y="11561"/>
                    <a:pt x="4191" y="11526"/>
                  </a:cubicBezTo>
                  <a:cubicBezTo>
                    <a:pt x="4406" y="11502"/>
                    <a:pt x="4644" y="11454"/>
                    <a:pt x="4870" y="11383"/>
                  </a:cubicBezTo>
                  <a:cubicBezTo>
                    <a:pt x="5144" y="11287"/>
                    <a:pt x="5382" y="11192"/>
                    <a:pt x="5584" y="11073"/>
                  </a:cubicBezTo>
                  <a:cubicBezTo>
                    <a:pt x="5775" y="10966"/>
                    <a:pt x="5953" y="10835"/>
                    <a:pt x="6156" y="10680"/>
                  </a:cubicBezTo>
                  <a:cubicBezTo>
                    <a:pt x="6513" y="10394"/>
                    <a:pt x="6823" y="10037"/>
                    <a:pt x="7085" y="9644"/>
                  </a:cubicBezTo>
                  <a:cubicBezTo>
                    <a:pt x="7263" y="9382"/>
                    <a:pt x="7418" y="9073"/>
                    <a:pt x="7585" y="8692"/>
                  </a:cubicBezTo>
                  <a:cubicBezTo>
                    <a:pt x="7716" y="8358"/>
                    <a:pt x="7835" y="8037"/>
                    <a:pt x="7942" y="7716"/>
                  </a:cubicBezTo>
                  <a:cubicBezTo>
                    <a:pt x="7978" y="7644"/>
                    <a:pt x="8013" y="7573"/>
                    <a:pt x="8037" y="7501"/>
                  </a:cubicBezTo>
                  <a:cubicBezTo>
                    <a:pt x="8073" y="7454"/>
                    <a:pt x="8085" y="7394"/>
                    <a:pt x="8120" y="7346"/>
                  </a:cubicBezTo>
                  <a:lnTo>
                    <a:pt x="8120" y="7335"/>
                  </a:lnTo>
                  <a:lnTo>
                    <a:pt x="8144" y="7275"/>
                  </a:lnTo>
                  <a:cubicBezTo>
                    <a:pt x="8156" y="7239"/>
                    <a:pt x="8180" y="7227"/>
                    <a:pt x="8192" y="7204"/>
                  </a:cubicBezTo>
                  <a:cubicBezTo>
                    <a:pt x="8216" y="7168"/>
                    <a:pt x="8251" y="7156"/>
                    <a:pt x="8275" y="7120"/>
                  </a:cubicBezTo>
                  <a:lnTo>
                    <a:pt x="8359" y="7061"/>
                  </a:lnTo>
                  <a:cubicBezTo>
                    <a:pt x="8442" y="6989"/>
                    <a:pt x="8549" y="6906"/>
                    <a:pt x="8632" y="6823"/>
                  </a:cubicBezTo>
                  <a:lnTo>
                    <a:pt x="8656" y="6823"/>
                  </a:lnTo>
                  <a:lnTo>
                    <a:pt x="8716" y="6763"/>
                  </a:lnTo>
                  <a:cubicBezTo>
                    <a:pt x="8787" y="6704"/>
                    <a:pt x="8847" y="6632"/>
                    <a:pt x="8930" y="6561"/>
                  </a:cubicBezTo>
                  <a:lnTo>
                    <a:pt x="9013" y="6501"/>
                  </a:lnTo>
                  <a:lnTo>
                    <a:pt x="9017" y="6497"/>
                  </a:lnTo>
                  <a:lnTo>
                    <a:pt x="9013" y="6513"/>
                  </a:lnTo>
                  <a:lnTo>
                    <a:pt x="8990" y="6573"/>
                  </a:lnTo>
                  <a:cubicBezTo>
                    <a:pt x="8954" y="6680"/>
                    <a:pt x="8918" y="6787"/>
                    <a:pt x="8894" y="6882"/>
                  </a:cubicBezTo>
                  <a:lnTo>
                    <a:pt x="8871" y="6942"/>
                  </a:lnTo>
                  <a:lnTo>
                    <a:pt x="8871" y="6965"/>
                  </a:lnTo>
                  <a:lnTo>
                    <a:pt x="8799" y="7204"/>
                  </a:lnTo>
                  <a:lnTo>
                    <a:pt x="8680" y="7596"/>
                  </a:lnTo>
                  <a:cubicBezTo>
                    <a:pt x="8632" y="7739"/>
                    <a:pt x="8609" y="7870"/>
                    <a:pt x="8573" y="8001"/>
                  </a:cubicBezTo>
                  <a:lnTo>
                    <a:pt x="8573" y="8013"/>
                  </a:lnTo>
                  <a:lnTo>
                    <a:pt x="8573" y="8037"/>
                  </a:lnTo>
                  <a:lnTo>
                    <a:pt x="8561" y="8120"/>
                  </a:lnTo>
                  <a:lnTo>
                    <a:pt x="8549" y="8168"/>
                  </a:lnTo>
                  <a:lnTo>
                    <a:pt x="8501" y="8358"/>
                  </a:lnTo>
                  <a:lnTo>
                    <a:pt x="8454" y="8549"/>
                  </a:lnTo>
                  <a:lnTo>
                    <a:pt x="8454" y="8585"/>
                  </a:lnTo>
                  <a:lnTo>
                    <a:pt x="8454" y="8609"/>
                  </a:lnTo>
                  <a:lnTo>
                    <a:pt x="8454" y="8632"/>
                  </a:lnTo>
                  <a:cubicBezTo>
                    <a:pt x="8454" y="8656"/>
                    <a:pt x="8442" y="8692"/>
                    <a:pt x="8442" y="8716"/>
                  </a:cubicBezTo>
                  <a:lnTo>
                    <a:pt x="8394" y="8990"/>
                  </a:lnTo>
                  <a:lnTo>
                    <a:pt x="8335" y="9311"/>
                  </a:lnTo>
                  <a:cubicBezTo>
                    <a:pt x="8216" y="10049"/>
                    <a:pt x="8132" y="10787"/>
                    <a:pt x="8037" y="11502"/>
                  </a:cubicBezTo>
                  <a:lnTo>
                    <a:pt x="8037" y="11514"/>
                  </a:lnTo>
                  <a:lnTo>
                    <a:pt x="8037" y="11537"/>
                  </a:lnTo>
                  <a:cubicBezTo>
                    <a:pt x="8025" y="11633"/>
                    <a:pt x="8025" y="11752"/>
                    <a:pt x="8013" y="11871"/>
                  </a:cubicBezTo>
                  <a:lnTo>
                    <a:pt x="8013" y="11883"/>
                  </a:lnTo>
                  <a:cubicBezTo>
                    <a:pt x="8013" y="11930"/>
                    <a:pt x="8001" y="11990"/>
                    <a:pt x="8001" y="12038"/>
                  </a:cubicBezTo>
                  <a:cubicBezTo>
                    <a:pt x="8001" y="12085"/>
                    <a:pt x="7978" y="12133"/>
                    <a:pt x="7978" y="12168"/>
                  </a:cubicBezTo>
                  <a:lnTo>
                    <a:pt x="7978" y="12204"/>
                  </a:lnTo>
                  <a:lnTo>
                    <a:pt x="7978" y="12216"/>
                  </a:lnTo>
                  <a:lnTo>
                    <a:pt x="7978" y="12228"/>
                  </a:lnTo>
                  <a:cubicBezTo>
                    <a:pt x="7966" y="12323"/>
                    <a:pt x="7954" y="12407"/>
                    <a:pt x="7954" y="12502"/>
                  </a:cubicBezTo>
                  <a:lnTo>
                    <a:pt x="7942" y="12776"/>
                  </a:lnTo>
                  <a:lnTo>
                    <a:pt x="7942" y="12835"/>
                  </a:lnTo>
                  <a:lnTo>
                    <a:pt x="7894" y="12942"/>
                  </a:lnTo>
                  <a:lnTo>
                    <a:pt x="7882" y="12990"/>
                  </a:lnTo>
                  <a:cubicBezTo>
                    <a:pt x="7835" y="13050"/>
                    <a:pt x="7799" y="13121"/>
                    <a:pt x="7775" y="13181"/>
                  </a:cubicBezTo>
                  <a:cubicBezTo>
                    <a:pt x="7620" y="13478"/>
                    <a:pt x="7466" y="13812"/>
                    <a:pt x="7299" y="14145"/>
                  </a:cubicBezTo>
                  <a:cubicBezTo>
                    <a:pt x="7049" y="14669"/>
                    <a:pt x="6775" y="15216"/>
                    <a:pt x="6537" y="15788"/>
                  </a:cubicBezTo>
                  <a:cubicBezTo>
                    <a:pt x="6287" y="16383"/>
                    <a:pt x="6037" y="16990"/>
                    <a:pt x="5799" y="17645"/>
                  </a:cubicBezTo>
                  <a:lnTo>
                    <a:pt x="5739" y="17824"/>
                  </a:lnTo>
                  <a:cubicBezTo>
                    <a:pt x="5715" y="17764"/>
                    <a:pt x="5692" y="17729"/>
                    <a:pt x="5644" y="17705"/>
                  </a:cubicBezTo>
                  <a:cubicBezTo>
                    <a:pt x="5394" y="17586"/>
                    <a:pt x="5108" y="17574"/>
                    <a:pt x="4858" y="17562"/>
                  </a:cubicBezTo>
                  <a:cubicBezTo>
                    <a:pt x="4793" y="17550"/>
                    <a:pt x="4730" y="17544"/>
                    <a:pt x="4666" y="17544"/>
                  </a:cubicBezTo>
                  <a:cubicBezTo>
                    <a:pt x="4602" y="17544"/>
                    <a:pt x="4537" y="17550"/>
                    <a:pt x="4465" y="17562"/>
                  </a:cubicBezTo>
                  <a:cubicBezTo>
                    <a:pt x="4322" y="17574"/>
                    <a:pt x="4191" y="17598"/>
                    <a:pt x="4048" y="17633"/>
                  </a:cubicBezTo>
                  <a:cubicBezTo>
                    <a:pt x="3751" y="17693"/>
                    <a:pt x="3489" y="17824"/>
                    <a:pt x="3251" y="17931"/>
                  </a:cubicBezTo>
                  <a:cubicBezTo>
                    <a:pt x="3013" y="18050"/>
                    <a:pt x="2775" y="18217"/>
                    <a:pt x="2584" y="18336"/>
                  </a:cubicBezTo>
                  <a:cubicBezTo>
                    <a:pt x="2441" y="18443"/>
                    <a:pt x="2298" y="18538"/>
                    <a:pt x="2179" y="18645"/>
                  </a:cubicBezTo>
                  <a:lnTo>
                    <a:pt x="2167" y="18657"/>
                  </a:lnTo>
                  <a:cubicBezTo>
                    <a:pt x="2084" y="18705"/>
                    <a:pt x="2048" y="18765"/>
                    <a:pt x="1989" y="18812"/>
                  </a:cubicBezTo>
                  <a:cubicBezTo>
                    <a:pt x="1965" y="18824"/>
                    <a:pt x="1953" y="18860"/>
                    <a:pt x="1929" y="18872"/>
                  </a:cubicBezTo>
                  <a:lnTo>
                    <a:pt x="1822" y="18979"/>
                  </a:lnTo>
                  <a:cubicBezTo>
                    <a:pt x="1751" y="19050"/>
                    <a:pt x="1691" y="19122"/>
                    <a:pt x="1608" y="19193"/>
                  </a:cubicBezTo>
                  <a:cubicBezTo>
                    <a:pt x="1548" y="19253"/>
                    <a:pt x="1512" y="19312"/>
                    <a:pt x="1477" y="19360"/>
                  </a:cubicBezTo>
                  <a:lnTo>
                    <a:pt x="1477" y="19372"/>
                  </a:lnTo>
                  <a:cubicBezTo>
                    <a:pt x="1405" y="19479"/>
                    <a:pt x="1334" y="19574"/>
                    <a:pt x="1274" y="19669"/>
                  </a:cubicBezTo>
                  <a:cubicBezTo>
                    <a:pt x="1131" y="19896"/>
                    <a:pt x="1012" y="20086"/>
                    <a:pt x="941" y="20265"/>
                  </a:cubicBezTo>
                  <a:cubicBezTo>
                    <a:pt x="822" y="20550"/>
                    <a:pt x="750" y="20765"/>
                    <a:pt x="703" y="20967"/>
                  </a:cubicBezTo>
                  <a:cubicBezTo>
                    <a:pt x="655" y="21122"/>
                    <a:pt x="631" y="21265"/>
                    <a:pt x="619" y="21420"/>
                  </a:cubicBezTo>
                  <a:cubicBezTo>
                    <a:pt x="596" y="21443"/>
                    <a:pt x="596" y="21455"/>
                    <a:pt x="596" y="21491"/>
                  </a:cubicBezTo>
                  <a:lnTo>
                    <a:pt x="596" y="21515"/>
                  </a:lnTo>
                  <a:lnTo>
                    <a:pt x="596" y="21539"/>
                  </a:lnTo>
                  <a:cubicBezTo>
                    <a:pt x="584" y="21610"/>
                    <a:pt x="572" y="21682"/>
                    <a:pt x="572" y="21753"/>
                  </a:cubicBezTo>
                  <a:lnTo>
                    <a:pt x="572" y="21836"/>
                  </a:lnTo>
                  <a:lnTo>
                    <a:pt x="572" y="21848"/>
                  </a:lnTo>
                  <a:lnTo>
                    <a:pt x="572" y="21860"/>
                  </a:lnTo>
                  <a:lnTo>
                    <a:pt x="572" y="21872"/>
                  </a:lnTo>
                  <a:cubicBezTo>
                    <a:pt x="572" y="22015"/>
                    <a:pt x="560" y="22134"/>
                    <a:pt x="560" y="22253"/>
                  </a:cubicBezTo>
                  <a:lnTo>
                    <a:pt x="560" y="22551"/>
                  </a:lnTo>
                  <a:cubicBezTo>
                    <a:pt x="560" y="22801"/>
                    <a:pt x="572" y="23051"/>
                    <a:pt x="572" y="23277"/>
                  </a:cubicBezTo>
                  <a:cubicBezTo>
                    <a:pt x="584" y="23563"/>
                    <a:pt x="619" y="23860"/>
                    <a:pt x="631" y="24099"/>
                  </a:cubicBezTo>
                  <a:lnTo>
                    <a:pt x="631" y="24110"/>
                  </a:lnTo>
                  <a:lnTo>
                    <a:pt x="643" y="24229"/>
                  </a:lnTo>
                  <a:cubicBezTo>
                    <a:pt x="679" y="24551"/>
                    <a:pt x="703" y="24884"/>
                    <a:pt x="715" y="25242"/>
                  </a:cubicBezTo>
                  <a:cubicBezTo>
                    <a:pt x="739" y="25527"/>
                    <a:pt x="739" y="25825"/>
                    <a:pt x="739" y="26039"/>
                  </a:cubicBezTo>
                  <a:lnTo>
                    <a:pt x="739" y="26182"/>
                  </a:lnTo>
                  <a:cubicBezTo>
                    <a:pt x="715" y="26480"/>
                    <a:pt x="715" y="26813"/>
                    <a:pt x="703" y="27170"/>
                  </a:cubicBezTo>
                  <a:cubicBezTo>
                    <a:pt x="691" y="27337"/>
                    <a:pt x="691" y="27516"/>
                    <a:pt x="679" y="27682"/>
                  </a:cubicBezTo>
                  <a:lnTo>
                    <a:pt x="679" y="27754"/>
                  </a:lnTo>
                  <a:lnTo>
                    <a:pt x="679" y="27861"/>
                  </a:lnTo>
                  <a:cubicBezTo>
                    <a:pt x="679" y="27980"/>
                    <a:pt x="655" y="28087"/>
                    <a:pt x="655" y="28182"/>
                  </a:cubicBezTo>
                  <a:cubicBezTo>
                    <a:pt x="655" y="28337"/>
                    <a:pt x="655" y="28480"/>
                    <a:pt x="643" y="28635"/>
                  </a:cubicBezTo>
                  <a:lnTo>
                    <a:pt x="643" y="28647"/>
                  </a:lnTo>
                  <a:lnTo>
                    <a:pt x="643" y="28659"/>
                  </a:lnTo>
                  <a:lnTo>
                    <a:pt x="643" y="28682"/>
                  </a:lnTo>
                  <a:cubicBezTo>
                    <a:pt x="643" y="28778"/>
                    <a:pt x="631" y="28873"/>
                    <a:pt x="631" y="28956"/>
                  </a:cubicBezTo>
                  <a:lnTo>
                    <a:pt x="631" y="29004"/>
                  </a:lnTo>
                  <a:lnTo>
                    <a:pt x="631" y="29040"/>
                  </a:lnTo>
                  <a:cubicBezTo>
                    <a:pt x="619" y="29111"/>
                    <a:pt x="619" y="29218"/>
                    <a:pt x="619" y="29302"/>
                  </a:cubicBezTo>
                  <a:lnTo>
                    <a:pt x="619" y="29468"/>
                  </a:lnTo>
                  <a:cubicBezTo>
                    <a:pt x="619" y="29492"/>
                    <a:pt x="631" y="29528"/>
                    <a:pt x="631" y="29575"/>
                  </a:cubicBezTo>
                  <a:cubicBezTo>
                    <a:pt x="631" y="29611"/>
                    <a:pt x="643" y="29647"/>
                    <a:pt x="655" y="29671"/>
                  </a:cubicBezTo>
                  <a:cubicBezTo>
                    <a:pt x="679" y="29718"/>
                    <a:pt x="691" y="29730"/>
                    <a:pt x="715" y="29766"/>
                  </a:cubicBezTo>
                  <a:lnTo>
                    <a:pt x="739" y="29790"/>
                  </a:lnTo>
                  <a:cubicBezTo>
                    <a:pt x="762" y="29814"/>
                    <a:pt x="774" y="29837"/>
                    <a:pt x="810" y="29849"/>
                  </a:cubicBezTo>
                  <a:lnTo>
                    <a:pt x="822" y="29873"/>
                  </a:lnTo>
                  <a:lnTo>
                    <a:pt x="858" y="29885"/>
                  </a:lnTo>
                  <a:cubicBezTo>
                    <a:pt x="879" y="29899"/>
                    <a:pt x="904" y="29905"/>
                    <a:pt x="933" y="29905"/>
                  </a:cubicBezTo>
                  <a:cubicBezTo>
                    <a:pt x="953" y="29905"/>
                    <a:pt x="976" y="29902"/>
                    <a:pt x="1000" y="29897"/>
                  </a:cubicBezTo>
                  <a:cubicBezTo>
                    <a:pt x="1096" y="29885"/>
                    <a:pt x="1179" y="29825"/>
                    <a:pt x="1239" y="29778"/>
                  </a:cubicBezTo>
                  <a:lnTo>
                    <a:pt x="1274" y="29766"/>
                  </a:lnTo>
                  <a:lnTo>
                    <a:pt x="1298" y="29754"/>
                  </a:lnTo>
                  <a:cubicBezTo>
                    <a:pt x="1310" y="29730"/>
                    <a:pt x="1346" y="29718"/>
                    <a:pt x="1358" y="29706"/>
                  </a:cubicBezTo>
                  <a:cubicBezTo>
                    <a:pt x="1489" y="29599"/>
                    <a:pt x="1608" y="29516"/>
                    <a:pt x="1727" y="29421"/>
                  </a:cubicBezTo>
                  <a:cubicBezTo>
                    <a:pt x="1941" y="29254"/>
                    <a:pt x="2167" y="29075"/>
                    <a:pt x="2358" y="28932"/>
                  </a:cubicBezTo>
                  <a:lnTo>
                    <a:pt x="2536" y="28801"/>
                  </a:lnTo>
                  <a:lnTo>
                    <a:pt x="2679" y="28682"/>
                  </a:lnTo>
                  <a:lnTo>
                    <a:pt x="2834" y="28563"/>
                  </a:lnTo>
                  <a:cubicBezTo>
                    <a:pt x="2977" y="28444"/>
                    <a:pt x="3132" y="28337"/>
                    <a:pt x="3275" y="28218"/>
                  </a:cubicBezTo>
                  <a:lnTo>
                    <a:pt x="3298" y="28218"/>
                  </a:lnTo>
                  <a:lnTo>
                    <a:pt x="3310" y="28206"/>
                  </a:lnTo>
                  <a:lnTo>
                    <a:pt x="3334" y="28170"/>
                  </a:lnTo>
                  <a:lnTo>
                    <a:pt x="3417" y="28111"/>
                  </a:lnTo>
                  <a:lnTo>
                    <a:pt x="3429" y="28099"/>
                  </a:lnTo>
                  <a:lnTo>
                    <a:pt x="3608" y="27968"/>
                  </a:lnTo>
                  <a:cubicBezTo>
                    <a:pt x="3858" y="27766"/>
                    <a:pt x="4108" y="27563"/>
                    <a:pt x="4406" y="27325"/>
                  </a:cubicBezTo>
                  <a:lnTo>
                    <a:pt x="4429" y="27313"/>
                  </a:lnTo>
                  <a:cubicBezTo>
                    <a:pt x="4525" y="27230"/>
                    <a:pt x="4644" y="27135"/>
                    <a:pt x="4751" y="27039"/>
                  </a:cubicBezTo>
                  <a:cubicBezTo>
                    <a:pt x="4787" y="27016"/>
                    <a:pt x="4810" y="26992"/>
                    <a:pt x="4846" y="26968"/>
                  </a:cubicBezTo>
                  <a:lnTo>
                    <a:pt x="4870" y="26932"/>
                  </a:lnTo>
                  <a:lnTo>
                    <a:pt x="4882" y="26920"/>
                  </a:lnTo>
                  <a:cubicBezTo>
                    <a:pt x="4965" y="26861"/>
                    <a:pt x="5049" y="26789"/>
                    <a:pt x="5120" y="26718"/>
                  </a:cubicBezTo>
                  <a:cubicBezTo>
                    <a:pt x="5227" y="26611"/>
                    <a:pt x="5334" y="26515"/>
                    <a:pt x="5442" y="26420"/>
                  </a:cubicBezTo>
                  <a:lnTo>
                    <a:pt x="5537" y="26313"/>
                  </a:lnTo>
                  <a:cubicBezTo>
                    <a:pt x="5572" y="26301"/>
                    <a:pt x="5584" y="26265"/>
                    <a:pt x="5620" y="26242"/>
                  </a:cubicBezTo>
                  <a:lnTo>
                    <a:pt x="5644" y="26206"/>
                  </a:lnTo>
                  <a:lnTo>
                    <a:pt x="5870" y="25968"/>
                  </a:lnTo>
                  <a:cubicBezTo>
                    <a:pt x="6096" y="25730"/>
                    <a:pt x="6311" y="25444"/>
                    <a:pt x="6513" y="25170"/>
                  </a:cubicBezTo>
                  <a:cubicBezTo>
                    <a:pt x="6787" y="24753"/>
                    <a:pt x="7001" y="24337"/>
                    <a:pt x="7132" y="23884"/>
                  </a:cubicBezTo>
                  <a:cubicBezTo>
                    <a:pt x="7263" y="23456"/>
                    <a:pt x="7347" y="22979"/>
                    <a:pt x="7358" y="22467"/>
                  </a:cubicBezTo>
                  <a:lnTo>
                    <a:pt x="7358" y="22289"/>
                  </a:lnTo>
                  <a:cubicBezTo>
                    <a:pt x="7358" y="21860"/>
                    <a:pt x="7311" y="21455"/>
                    <a:pt x="7227" y="21074"/>
                  </a:cubicBezTo>
                  <a:cubicBezTo>
                    <a:pt x="7192" y="20955"/>
                    <a:pt x="7168" y="20824"/>
                    <a:pt x="7120" y="20681"/>
                  </a:cubicBezTo>
                  <a:lnTo>
                    <a:pt x="7108" y="20622"/>
                  </a:lnTo>
                  <a:lnTo>
                    <a:pt x="7013" y="20360"/>
                  </a:lnTo>
                  <a:lnTo>
                    <a:pt x="7001" y="20312"/>
                  </a:lnTo>
                  <a:lnTo>
                    <a:pt x="6942" y="20134"/>
                  </a:lnTo>
                  <a:cubicBezTo>
                    <a:pt x="6882" y="19991"/>
                    <a:pt x="6823" y="19836"/>
                    <a:pt x="6751" y="19669"/>
                  </a:cubicBezTo>
                  <a:cubicBezTo>
                    <a:pt x="6656" y="19479"/>
                    <a:pt x="6573" y="19276"/>
                    <a:pt x="6489" y="19098"/>
                  </a:cubicBezTo>
                  <a:lnTo>
                    <a:pt x="6477" y="19062"/>
                  </a:lnTo>
                  <a:lnTo>
                    <a:pt x="6358" y="18812"/>
                  </a:lnTo>
                  <a:cubicBezTo>
                    <a:pt x="6299" y="18657"/>
                    <a:pt x="6275" y="18538"/>
                    <a:pt x="6239" y="18443"/>
                  </a:cubicBezTo>
                  <a:lnTo>
                    <a:pt x="6275" y="18360"/>
                  </a:lnTo>
                  <a:lnTo>
                    <a:pt x="6299" y="18288"/>
                  </a:lnTo>
                  <a:lnTo>
                    <a:pt x="6311" y="18264"/>
                  </a:lnTo>
                  <a:lnTo>
                    <a:pt x="6346" y="18205"/>
                  </a:lnTo>
                  <a:cubicBezTo>
                    <a:pt x="6573" y="17729"/>
                    <a:pt x="6823" y="17169"/>
                    <a:pt x="7061" y="16621"/>
                  </a:cubicBezTo>
                  <a:lnTo>
                    <a:pt x="7132" y="16443"/>
                  </a:lnTo>
                  <a:cubicBezTo>
                    <a:pt x="7358" y="15955"/>
                    <a:pt x="7597" y="15407"/>
                    <a:pt x="7823" y="14871"/>
                  </a:cubicBezTo>
                  <a:cubicBezTo>
                    <a:pt x="7835" y="14847"/>
                    <a:pt x="7835" y="14835"/>
                    <a:pt x="7835" y="14824"/>
                  </a:cubicBezTo>
                  <a:lnTo>
                    <a:pt x="7835" y="14883"/>
                  </a:lnTo>
                  <a:lnTo>
                    <a:pt x="7835" y="14943"/>
                  </a:lnTo>
                  <a:lnTo>
                    <a:pt x="7835" y="15062"/>
                  </a:lnTo>
                  <a:cubicBezTo>
                    <a:pt x="7835" y="15431"/>
                    <a:pt x="7835" y="15776"/>
                    <a:pt x="7847" y="16086"/>
                  </a:cubicBezTo>
                  <a:lnTo>
                    <a:pt x="7847" y="16193"/>
                  </a:lnTo>
                  <a:lnTo>
                    <a:pt x="7847" y="16240"/>
                  </a:lnTo>
                  <a:lnTo>
                    <a:pt x="7847" y="16276"/>
                  </a:lnTo>
                  <a:cubicBezTo>
                    <a:pt x="7858" y="16550"/>
                    <a:pt x="7882" y="16860"/>
                    <a:pt x="7894" y="17157"/>
                  </a:cubicBezTo>
                  <a:lnTo>
                    <a:pt x="7894" y="17252"/>
                  </a:lnTo>
                  <a:lnTo>
                    <a:pt x="7894" y="17276"/>
                  </a:lnTo>
                  <a:cubicBezTo>
                    <a:pt x="7906" y="17395"/>
                    <a:pt x="7906" y="17526"/>
                    <a:pt x="7918" y="17645"/>
                  </a:cubicBezTo>
                  <a:cubicBezTo>
                    <a:pt x="7918" y="17705"/>
                    <a:pt x="7942" y="17764"/>
                    <a:pt x="7942" y="17824"/>
                  </a:cubicBezTo>
                  <a:lnTo>
                    <a:pt x="7942" y="17860"/>
                  </a:lnTo>
                  <a:cubicBezTo>
                    <a:pt x="7954" y="17979"/>
                    <a:pt x="7954" y="18098"/>
                    <a:pt x="7966" y="18217"/>
                  </a:cubicBezTo>
                  <a:cubicBezTo>
                    <a:pt x="8001" y="18574"/>
                    <a:pt x="8037" y="18979"/>
                    <a:pt x="8097" y="19372"/>
                  </a:cubicBezTo>
                  <a:lnTo>
                    <a:pt x="8120" y="19538"/>
                  </a:lnTo>
                  <a:cubicBezTo>
                    <a:pt x="8144" y="19824"/>
                    <a:pt x="8192" y="20122"/>
                    <a:pt x="8239" y="20408"/>
                  </a:cubicBezTo>
                  <a:cubicBezTo>
                    <a:pt x="8370" y="21205"/>
                    <a:pt x="8478" y="21860"/>
                    <a:pt x="8632" y="22527"/>
                  </a:cubicBezTo>
                  <a:cubicBezTo>
                    <a:pt x="8728" y="22920"/>
                    <a:pt x="8835" y="23301"/>
                    <a:pt x="8918" y="23682"/>
                  </a:cubicBezTo>
                  <a:cubicBezTo>
                    <a:pt x="8954" y="23813"/>
                    <a:pt x="8990" y="23944"/>
                    <a:pt x="9025" y="24075"/>
                  </a:cubicBezTo>
                  <a:lnTo>
                    <a:pt x="8990" y="24110"/>
                  </a:lnTo>
                  <a:lnTo>
                    <a:pt x="8966" y="24134"/>
                  </a:lnTo>
                  <a:cubicBezTo>
                    <a:pt x="8906" y="24194"/>
                    <a:pt x="8859" y="24277"/>
                    <a:pt x="8799" y="24337"/>
                  </a:cubicBezTo>
                  <a:lnTo>
                    <a:pt x="8787" y="24349"/>
                  </a:lnTo>
                  <a:cubicBezTo>
                    <a:pt x="8751" y="24372"/>
                    <a:pt x="8740" y="24408"/>
                    <a:pt x="8716" y="24432"/>
                  </a:cubicBezTo>
                  <a:cubicBezTo>
                    <a:pt x="8632" y="24527"/>
                    <a:pt x="8573" y="24634"/>
                    <a:pt x="8501" y="24718"/>
                  </a:cubicBezTo>
                  <a:lnTo>
                    <a:pt x="8490" y="24753"/>
                  </a:lnTo>
                  <a:lnTo>
                    <a:pt x="8478" y="24777"/>
                  </a:lnTo>
                  <a:lnTo>
                    <a:pt x="8442" y="24813"/>
                  </a:lnTo>
                  <a:lnTo>
                    <a:pt x="8263" y="25075"/>
                  </a:lnTo>
                  <a:lnTo>
                    <a:pt x="8239" y="25122"/>
                  </a:lnTo>
                  <a:lnTo>
                    <a:pt x="8216" y="25134"/>
                  </a:lnTo>
                  <a:cubicBezTo>
                    <a:pt x="8156" y="25206"/>
                    <a:pt x="8097" y="25313"/>
                    <a:pt x="8037" y="25420"/>
                  </a:cubicBezTo>
                  <a:cubicBezTo>
                    <a:pt x="8025" y="25444"/>
                    <a:pt x="8001" y="25492"/>
                    <a:pt x="7978" y="25527"/>
                  </a:cubicBezTo>
                  <a:lnTo>
                    <a:pt x="7978" y="25539"/>
                  </a:lnTo>
                  <a:cubicBezTo>
                    <a:pt x="7942" y="25611"/>
                    <a:pt x="7906" y="25682"/>
                    <a:pt x="7858" y="25765"/>
                  </a:cubicBezTo>
                  <a:lnTo>
                    <a:pt x="7787" y="25896"/>
                  </a:lnTo>
                  <a:lnTo>
                    <a:pt x="7656" y="26182"/>
                  </a:lnTo>
                  <a:cubicBezTo>
                    <a:pt x="7608" y="26265"/>
                    <a:pt x="7561" y="26373"/>
                    <a:pt x="7525" y="26456"/>
                  </a:cubicBezTo>
                  <a:lnTo>
                    <a:pt x="7525" y="26480"/>
                  </a:lnTo>
                  <a:lnTo>
                    <a:pt x="7466" y="26599"/>
                  </a:lnTo>
                  <a:cubicBezTo>
                    <a:pt x="7406" y="26718"/>
                    <a:pt x="7358" y="26849"/>
                    <a:pt x="7311" y="26956"/>
                  </a:cubicBezTo>
                  <a:lnTo>
                    <a:pt x="7311" y="26968"/>
                  </a:lnTo>
                  <a:lnTo>
                    <a:pt x="7287" y="27051"/>
                  </a:lnTo>
                  <a:cubicBezTo>
                    <a:pt x="7227" y="27218"/>
                    <a:pt x="7180" y="27349"/>
                    <a:pt x="7132" y="27468"/>
                  </a:cubicBezTo>
                  <a:cubicBezTo>
                    <a:pt x="7013" y="27789"/>
                    <a:pt x="6906" y="28123"/>
                    <a:pt x="6846" y="28480"/>
                  </a:cubicBezTo>
                  <a:cubicBezTo>
                    <a:pt x="6787" y="28837"/>
                    <a:pt x="6763" y="29171"/>
                    <a:pt x="6763" y="29468"/>
                  </a:cubicBezTo>
                  <a:lnTo>
                    <a:pt x="6763" y="29480"/>
                  </a:lnTo>
                  <a:cubicBezTo>
                    <a:pt x="6763" y="29825"/>
                    <a:pt x="6787" y="30171"/>
                    <a:pt x="6870" y="30492"/>
                  </a:cubicBezTo>
                  <a:cubicBezTo>
                    <a:pt x="6942" y="30826"/>
                    <a:pt x="7013" y="31135"/>
                    <a:pt x="7120" y="31445"/>
                  </a:cubicBezTo>
                  <a:cubicBezTo>
                    <a:pt x="7227" y="31790"/>
                    <a:pt x="7370" y="32135"/>
                    <a:pt x="7501" y="32445"/>
                  </a:cubicBezTo>
                  <a:cubicBezTo>
                    <a:pt x="7728" y="32969"/>
                    <a:pt x="8013" y="33516"/>
                    <a:pt x="8370" y="34135"/>
                  </a:cubicBezTo>
                  <a:cubicBezTo>
                    <a:pt x="8692" y="34731"/>
                    <a:pt x="9073" y="35350"/>
                    <a:pt x="9371" y="35826"/>
                  </a:cubicBezTo>
                  <a:lnTo>
                    <a:pt x="9382" y="35838"/>
                  </a:lnTo>
                  <a:cubicBezTo>
                    <a:pt x="9763" y="36445"/>
                    <a:pt x="10109" y="36993"/>
                    <a:pt x="10454" y="37493"/>
                  </a:cubicBezTo>
                  <a:lnTo>
                    <a:pt x="10466" y="37505"/>
                  </a:lnTo>
                  <a:lnTo>
                    <a:pt x="10478" y="37529"/>
                  </a:lnTo>
                  <a:lnTo>
                    <a:pt x="10561" y="37636"/>
                  </a:lnTo>
                  <a:lnTo>
                    <a:pt x="10621" y="37707"/>
                  </a:lnTo>
                  <a:lnTo>
                    <a:pt x="10633" y="37731"/>
                  </a:lnTo>
                  <a:cubicBezTo>
                    <a:pt x="10740" y="37862"/>
                    <a:pt x="10823" y="38005"/>
                    <a:pt x="10918" y="38148"/>
                  </a:cubicBezTo>
                  <a:cubicBezTo>
                    <a:pt x="11180" y="38541"/>
                    <a:pt x="11466" y="38981"/>
                    <a:pt x="11776" y="39374"/>
                  </a:cubicBezTo>
                  <a:lnTo>
                    <a:pt x="11788" y="39410"/>
                  </a:lnTo>
                  <a:cubicBezTo>
                    <a:pt x="11823" y="39458"/>
                    <a:pt x="11847" y="39493"/>
                    <a:pt x="11895" y="39541"/>
                  </a:cubicBezTo>
                  <a:cubicBezTo>
                    <a:pt x="11954" y="39600"/>
                    <a:pt x="12026" y="39672"/>
                    <a:pt x="12121" y="39672"/>
                  </a:cubicBezTo>
                  <a:cubicBezTo>
                    <a:pt x="12228" y="39672"/>
                    <a:pt x="12311" y="39636"/>
                    <a:pt x="12371" y="39553"/>
                  </a:cubicBezTo>
                  <a:cubicBezTo>
                    <a:pt x="12430" y="39493"/>
                    <a:pt x="12442" y="39410"/>
                    <a:pt x="12466" y="39338"/>
                  </a:cubicBezTo>
                  <a:cubicBezTo>
                    <a:pt x="12490" y="39172"/>
                    <a:pt x="12526" y="38993"/>
                    <a:pt x="12550" y="38815"/>
                  </a:cubicBezTo>
                  <a:lnTo>
                    <a:pt x="12561" y="38696"/>
                  </a:lnTo>
                  <a:cubicBezTo>
                    <a:pt x="12621" y="38326"/>
                    <a:pt x="12681" y="38029"/>
                    <a:pt x="12728" y="37743"/>
                  </a:cubicBezTo>
                  <a:cubicBezTo>
                    <a:pt x="12776" y="37529"/>
                    <a:pt x="12823" y="37350"/>
                    <a:pt x="12859" y="37160"/>
                  </a:cubicBezTo>
                  <a:lnTo>
                    <a:pt x="13002" y="36719"/>
                  </a:lnTo>
                  <a:lnTo>
                    <a:pt x="13002" y="36695"/>
                  </a:lnTo>
                  <a:lnTo>
                    <a:pt x="13002" y="36683"/>
                  </a:lnTo>
                  <a:lnTo>
                    <a:pt x="13026" y="36612"/>
                  </a:lnTo>
                  <a:cubicBezTo>
                    <a:pt x="13133" y="36243"/>
                    <a:pt x="13216" y="35945"/>
                    <a:pt x="13300" y="35659"/>
                  </a:cubicBezTo>
                  <a:cubicBezTo>
                    <a:pt x="13323" y="35505"/>
                    <a:pt x="13371" y="35374"/>
                    <a:pt x="13395" y="35231"/>
                  </a:cubicBezTo>
                  <a:cubicBezTo>
                    <a:pt x="13431" y="35064"/>
                    <a:pt x="13478" y="34897"/>
                    <a:pt x="13514" y="34731"/>
                  </a:cubicBezTo>
                  <a:cubicBezTo>
                    <a:pt x="13621" y="34362"/>
                    <a:pt x="13752" y="34004"/>
                    <a:pt x="13871" y="33647"/>
                  </a:cubicBezTo>
                  <a:lnTo>
                    <a:pt x="13871" y="33635"/>
                  </a:lnTo>
                  <a:lnTo>
                    <a:pt x="13895" y="33623"/>
                  </a:lnTo>
                  <a:cubicBezTo>
                    <a:pt x="13966" y="33397"/>
                    <a:pt x="14050" y="33159"/>
                    <a:pt x="14133" y="32921"/>
                  </a:cubicBezTo>
                  <a:cubicBezTo>
                    <a:pt x="14193" y="32731"/>
                    <a:pt x="14228" y="32576"/>
                    <a:pt x="14264" y="32445"/>
                  </a:cubicBezTo>
                  <a:cubicBezTo>
                    <a:pt x="14288" y="32326"/>
                    <a:pt x="14312" y="32207"/>
                    <a:pt x="14335" y="32099"/>
                  </a:cubicBezTo>
                  <a:lnTo>
                    <a:pt x="14347" y="32016"/>
                  </a:lnTo>
                  <a:lnTo>
                    <a:pt x="14347" y="31980"/>
                  </a:lnTo>
                  <a:lnTo>
                    <a:pt x="14347" y="31969"/>
                  </a:lnTo>
                  <a:cubicBezTo>
                    <a:pt x="14431" y="31671"/>
                    <a:pt x="14490" y="31373"/>
                    <a:pt x="14526" y="31064"/>
                  </a:cubicBezTo>
                  <a:cubicBezTo>
                    <a:pt x="14574" y="30766"/>
                    <a:pt x="14586" y="30468"/>
                    <a:pt x="14609" y="30195"/>
                  </a:cubicBezTo>
                  <a:cubicBezTo>
                    <a:pt x="14621" y="30004"/>
                    <a:pt x="14621" y="29849"/>
                    <a:pt x="14621" y="29730"/>
                  </a:cubicBezTo>
                  <a:cubicBezTo>
                    <a:pt x="14621" y="29552"/>
                    <a:pt x="14609" y="29397"/>
                    <a:pt x="14586" y="29230"/>
                  </a:cubicBezTo>
                  <a:cubicBezTo>
                    <a:pt x="14562" y="28980"/>
                    <a:pt x="14502" y="28694"/>
                    <a:pt x="14407" y="28349"/>
                  </a:cubicBezTo>
                  <a:cubicBezTo>
                    <a:pt x="14383" y="28266"/>
                    <a:pt x="14371" y="28182"/>
                    <a:pt x="14335" y="28123"/>
                  </a:cubicBezTo>
                  <a:lnTo>
                    <a:pt x="14371" y="28123"/>
                  </a:lnTo>
                  <a:cubicBezTo>
                    <a:pt x="14633" y="28242"/>
                    <a:pt x="14931" y="28361"/>
                    <a:pt x="15300" y="28516"/>
                  </a:cubicBezTo>
                  <a:cubicBezTo>
                    <a:pt x="15990" y="28778"/>
                    <a:pt x="16729" y="29063"/>
                    <a:pt x="17205" y="29242"/>
                  </a:cubicBezTo>
                  <a:lnTo>
                    <a:pt x="17372" y="29302"/>
                  </a:lnTo>
                  <a:cubicBezTo>
                    <a:pt x="17657" y="29409"/>
                    <a:pt x="17967" y="29528"/>
                    <a:pt x="18360" y="29647"/>
                  </a:cubicBezTo>
                  <a:cubicBezTo>
                    <a:pt x="18741" y="29778"/>
                    <a:pt x="19086" y="29885"/>
                    <a:pt x="19396" y="30004"/>
                  </a:cubicBezTo>
                  <a:cubicBezTo>
                    <a:pt x="19550" y="30064"/>
                    <a:pt x="19705" y="30123"/>
                    <a:pt x="19860" y="30183"/>
                  </a:cubicBezTo>
                  <a:cubicBezTo>
                    <a:pt x="20003" y="30242"/>
                    <a:pt x="20205" y="30314"/>
                    <a:pt x="20384" y="30373"/>
                  </a:cubicBezTo>
                  <a:cubicBezTo>
                    <a:pt x="20515" y="30433"/>
                    <a:pt x="20705" y="30492"/>
                    <a:pt x="20884" y="30552"/>
                  </a:cubicBezTo>
                  <a:cubicBezTo>
                    <a:pt x="20955" y="30587"/>
                    <a:pt x="21051" y="30599"/>
                    <a:pt x="21134" y="30623"/>
                  </a:cubicBezTo>
                  <a:cubicBezTo>
                    <a:pt x="21182" y="30623"/>
                    <a:pt x="21229" y="30647"/>
                    <a:pt x="21277" y="30659"/>
                  </a:cubicBezTo>
                  <a:lnTo>
                    <a:pt x="21301" y="30671"/>
                  </a:lnTo>
                  <a:cubicBezTo>
                    <a:pt x="21360" y="30683"/>
                    <a:pt x="21432" y="30706"/>
                    <a:pt x="21491" y="30706"/>
                  </a:cubicBezTo>
                  <a:cubicBezTo>
                    <a:pt x="21539" y="30706"/>
                    <a:pt x="21586" y="30706"/>
                    <a:pt x="21634" y="30671"/>
                  </a:cubicBezTo>
                  <a:cubicBezTo>
                    <a:pt x="21670" y="30659"/>
                    <a:pt x="21705" y="30623"/>
                    <a:pt x="21729" y="30587"/>
                  </a:cubicBezTo>
                  <a:cubicBezTo>
                    <a:pt x="21765" y="30540"/>
                    <a:pt x="21777" y="30480"/>
                    <a:pt x="21777" y="30433"/>
                  </a:cubicBezTo>
                  <a:lnTo>
                    <a:pt x="21777" y="30373"/>
                  </a:lnTo>
                  <a:cubicBezTo>
                    <a:pt x="21765" y="30302"/>
                    <a:pt x="21729" y="30242"/>
                    <a:pt x="21705" y="30195"/>
                  </a:cubicBezTo>
                  <a:lnTo>
                    <a:pt x="21670" y="30147"/>
                  </a:lnTo>
                  <a:lnTo>
                    <a:pt x="21634" y="30075"/>
                  </a:lnTo>
                  <a:lnTo>
                    <a:pt x="21586" y="30004"/>
                  </a:lnTo>
                  <a:cubicBezTo>
                    <a:pt x="21527" y="29933"/>
                    <a:pt x="21479" y="29849"/>
                    <a:pt x="21432" y="29778"/>
                  </a:cubicBezTo>
                  <a:lnTo>
                    <a:pt x="21432" y="29766"/>
                  </a:lnTo>
                  <a:lnTo>
                    <a:pt x="21432" y="29754"/>
                  </a:lnTo>
                  <a:cubicBezTo>
                    <a:pt x="21348" y="29635"/>
                    <a:pt x="21277" y="29516"/>
                    <a:pt x="21193" y="29373"/>
                  </a:cubicBezTo>
                  <a:lnTo>
                    <a:pt x="21193" y="29361"/>
                  </a:lnTo>
                  <a:lnTo>
                    <a:pt x="21193" y="29349"/>
                  </a:lnTo>
                  <a:cubicBezTo>
                    <a:pt x="21122" y="29218"/>
                    <a:pt x="21039" y="29040"/>
                    <a:pt x="20943" y="28873"/>
                  </a:cubicBezTo>
                  <a:lnTo>
                    <a:pt x="20717" y="28385"/>
                  </a:lnTo>
                  <a:cubicBezTo>
                    <a:pt x="20586" y="28063"/>
                    <a:pt x="20455" y="27742"/>
                    <a:pt x="20348" y="27468"/>
                  </a:cubicBezTo>
                  <a:lnTo>
                    <a:pt x="20348" y="27456"/>
                  </a:lnTo>
                  <a:lnTo>
                    <a:pt x="20301" y="27337"/>
                  </a:lnTo>
                  <a:cubicBezTo>
                    <a:pt x="20217" y="27099"/>
                    <a:pt x="20110" y="26873"/>
                    <a:pt x="20027" y="26658"/>
                  </a:cubicBezTo>
                  <a:lnTo>
                    <a:pt x="19920" y="26420"/>
                  </a:lnTo>
                  <a:lnTo>
                    <a:pt x="19872" y="26301"/>
                  </a:lnTo>
                  <a:lnTo>
                    <a:pt x="19872" y="26277"/>
                  </a:lnTo>
                  <a:cubicBezTo>
                    <a:pt x="19622" y="25670"/>
                    <a:pt x="19348" y="25051"/>
                    <a:pt x="19110" y="24408"/>
                  </a:cubicBezTo>
                  <a:cubicBezTo>
                    <a:pt x="18872" y="23765"/>
                    <a:pt x="18610" y="23039"/>
                    <a:pt x="18253" y="22372"/>
                  </a:cubicBezTo>
                  <a:cubicBezTo>
                    <a:pt x="18086" y="22051"/>
                    <a:pt x="17895" y="21729"/>
                    <a:pt x="17645" y="21384"/>
                  </a:cubicBezTo>
                  <a:lnTo>
                    <a:pt x="17610" y="21336"/>
                  </a:lnTo>
                  <a:cubicBezTo>
                    <a:pt x="17586" y="21277"/>
                    <a:pt x="17538" y="21241"/>
                    <a:pt x="17491" y="21181"/>
                  </a:cubicBezTo>
                  <a:cubicBezTo>
                    <a:pt x="17479" y="21158"/>
                    <a:pt x="17467" y="21134"/>
                    <a:pt x="17431" y="21098"/>
                  </a:cubicBezTo>
                  <a:cubicBezTo>
                    <a:pt x="17383" y="21039"/>
                    <a:pt x="17360" y="21003"/>
                    <a:pt x="17312" y="20955"/>
                  </a:cubicBezTo>
                  <a:cubicBezTo>
                    <a:pt x="17193" y="20824"/>
                    <a:pt x="17074" y="20681"/>
                    <a:pt x="16943" y="20550"/>
                  </a:cubicBezTo>
                  <a:cubicBezTo>
                    <a:pt x="16895" y="20527"/>
                    <a:pt x="16836" y="20443"/>
                    <a:pt x="16764" y="20384"/>
                  </a:cubicBezTo>
                  <a:cubicBezTo>
                    <a:pt x="16729" y="20372"/>
                    <a:pt x="16717" y="20360"/>
                    <a:pt x="16693" y="20324"/>
                  </a:cubicBezTo>
                  <a:lnTo>
                    <a:pt x="16669" y="20312"/>
                  </a:lnTo>
                  <a:cubicBezTo>
                    <a:pt x="16610" y="20265"/>
                    <a:pt x="16550" y="20205"/>
                    <a:pt x="16491" y="20169"/>
                  </a:cubicBezTo>
                  <a:lnTo>
                    <a:pt x="16276" y="19991"/>
                  </a:lnTo>
                  <a:lnTo>
                    <a:pt x="16240" y="19955"/>
                  </a:lnTo>
                  <a:cubicBezTo>
                    <a:pt x="16193" y="19908"/>
                    <a:pt x="16157" y="19884"/>
                    <a:pt x="16110" y="19848"/>
                  </a:cubicBezTo>
                  <a:cubicBezTo>
                    <a:pt x="16074" y="19836"/>
                    <a:pt x="16050" y="19824"/>
                    <a:pt x="16038" y="19812"/>
                  </a:cubicBezTo>
                  <a:cubicBezTo>
                    <a:pt x="15752" y="19610"/>
                    <a:pt x="15443" y="19431"/>
                    <a:pt x="15002" y="19241"/>
                  </a:cubicBezTo>
                  <a:lnTo>
                    <a:pt x="14990" y="19241"/>
                  </a:lnTo>
                  <a:lnTo>
                    <a:pt x="14764" y="19157"/>
                  </a:lnTo>
                  <a:cubicBezTo>
                    <a:pt x="14740" y="19134"/>
                    <a:pt x="14728" y="19134"/>
                    <a:pt x="14693" y="19122"/>
                  </a:cubicBezTo>
                  <a:lnTo>
                    <a:pt x="14681" y="19110"/>
                  </a:lnTo>
                  <a:lnTo>
                    <a:pt x="14645" y="19110"/>
                  </a:lnTo>
                  <a:cubicBezTo>
                    <a:pt x="14609" y="19098"/>
                    <a:pt x="14550" y="19062"/>
                    <a:pt x="14502" y="19050"/>
                  </a:cubicBezTo>
                  <a:lnTo>
                    <a:pt x="14407" y="19015"/>
                  </a:lnTo>
                  <a:lnTo>
                    <a:pt x="14205" y="18943"/>
                  </a:lnTo>
                  <a:cubicBezTo>
                    <a:pt x="14109" y="18919"/>
                    <a:pt x="14014" y="18884"/>
                    <a:pt x="13907" y="18872"/>
                  </a:cubicBezTo>
                  <a:lnTo>
                    <a:pt x="13895" y="18872"/>
                  </a:lnTo>
                  <a:lnTo>
                    <a:pt x="13847" y="18860"/>
                  </a:lnTo>
                  <a:cubicBezTo>
                    <a:pt x="13740" y="18836"/>
                    <a:pt x="13621" y="18824"/>
                    <a:pt x="13502" y="18812"/>
                  </a:cubicBezTo>
                  <a:cubicBezTo>
                    <a:pt x="13270" y="18794"/>
                    <a:pt x="13070" y="18785"/>
                    <a:pt x="12886" y="18785"/>
                  </a:cubicBezTo>
                  <a:cubicBezTo>
                    <a:pt x="12701" y="18785"/>
                    <a:pt x="12532" y="18794"/>
                    <a:pt x="12359" y="18812"/>
                  </a:cubicBezTo>
                  <a:cubicBezTo>
                    <a:pt x="12192" y="18824"/>
                    <a:pt x="12002" y="18836"/>
                    <a:pt x="11811" y="18872"/>
                  </a:cubicBezTo>
                  <a:cubicBezTo>
                    <a:pt x="11716" y="18884"/>
                    <a:pt x="11645" y="18919"/>
                    <a:pt x="11573" y="18931"/>
                  </a:cubicBezTo>
                  <a:lnTo>
                    <a:pt x="11526" y="18943"/>
                  </a:lnTo>
                  <a:cubicBezTo>
                    <a:pt x="11430" y="18979"/>
                    <a:pt x="11335" y="19003"/>
                    <a:pt x="11240" y="19050"/>
                  </a:cubicBezTo>
                  <a:cubicBezTo>
                    <a:pt x="11073" y="19122"/>
                    <a:pt x="10930" y="19217"/>
                    <a:pt x="10776" y="19312"/>
                  </a:cubicBezTo>
                  <a:lnTo>
                    <a:pt x="10752" y="19348"/>
                  </a:lnTo>
                  <a:lnTo>
                    <a:pt x="10740" y="19360"/>
                  </a:lnTo>
                  <a:cubicBezTo>
                    <a:pt x="10680" y="19276"/>
                    <a:pt x="10597" y="19169"/>
                    <a:pt x="10525" y="19074"/>
                  </a:cubicBezTo>
                  <a:cubicBezTo>
                    <a:pt x="10466" y="19003"/>
                    <a:pt x="10406" y="18919"/>
                    <a:pt x="10347" y="18824"/>
                  </a:cubicBezTo>
                  <a:lnTo>
                    <a:pt x="10347" y="18812"/>
                  </a:lnTo>
                  <a:cubicBezTo>
                    <a:pt x="10335" y="18765"/>
                    <a:pt x="10299" y="18741"/>
                    <a:pt x="10275" y="18693"/>
                  </a:cubicBezTo>
                  <a:cubicBezTo>
                    <a:pt x="10204" y="18598"/>
                    <a:pt x="10144" y="18503"/>
                    <a:pt x="10085" y="18395"/>
                  </a:cubicBezTo>
                  <a:lnTo>
                    <a:pt x="10049" y="18348"/>
                  </a:lnTo>
                  <a:lnTo>
                    <a:pt x="10025" y="18300"/>
                  </a:lnTo>
                  <a:lnTo>
                    <a:pt x="10002" y="18288"/>
                  </a:lnTo>
                  <a:cubicBezTo>
                    <a:pt x="9966" y="18217"/>
                    <a:pt x="9906" y="18110"/>
                    <a:pt x="9847" y="18003"/>
                  </a:cubicBezTo>
                  <a:lnTo>
                    <a:pt x="9644" y="17669"/>
                  </a:lnTo>
                  <a:lnTo>
                    <a:pt x="9633" y="17645"/>
                  </a:lnTo>
                  <a:lnTo>
                    <a:pt x="9549" y="17467"/>
                  </a:lnTo>
                  <a:lnTo>
                    <a:pt x="9525" y="17455"/>
                  </a:lnTo>
                  <a:cubicBezTo>
                    <a:pt x="9466" y="17336"/>
                    <a:pt x="9406" y="17205"/>
                    <a:pt x="9347" y="17074"/>
                  </a:cubicBezTo>
                  <a:lnTo>
                    <a:pt x="9263" y="16860"/>
                  </a:lnTo>
                  <a:lnTo>
                    <a:pt x="9168" y="16657"/>
                  </a:lnTo>
                  <a:cubicBezTo>
                    <a:pt x="9144" y="16574"/>
                    <a:pt x="9109" y="16514"/>
                    <a:pt x="9085" y="16443"/>
                  </a:cubicBezTo>
                  <a:cubicBezTo>
                    <a:pt x="9085" y="16419"/>
                    <a:pt x="9073" y="16383"/>
                    <a:pt x="9049" y="16359"/>
                  </a:cubicBezTo>
                  <a:cubicBezTo>
                    <a:pt x="9013" y="16252"/>
                    <a:pt x="8978" y="16145"/>
                    <a:pt x="8930" y="16038"/>
                  </a:cubicBezTo>
                  <a:lnTo>
                    <a:pt x="8930" y="15705"/>
                  </a:lnTo>
                  <a:cubicBezTo>
                    <a:pt x="8930" y="15312"/>
                    <a:pt x="8954" y="14931"/>
                    <a:pt x="8966" y="14526"/>
                  </a:cubicBezTo>
                  <a:cubicBezTo>
                    <a:pt x="8966" y="14407"/>
                    <a:pt x="8966" y="14300"/>
                    <a:pt x="8978" y="14193"/>
                  </a:cubicBezTo>
                  <a:lnTo>
                    <a:pt x="8978" y="14181"/>
                  </a:lnTo>
                  <a:lnTo>
                    <a:pt x="8990" y="14062"/>
                  </a:lnTo>
                  <a:lnTo>
                    <a:pt x="9013" y="13895"/>
                  </a:lnTo>
                  <a:lnTo>
                    <a:pt x="9013" y="13883"/>
                  </a:lnTo>
                  <a:cubicBezTo>
                    <a:pt x="9025" y="13776"/>
                    <a:pt x="9025" y="13657"/>
                    <a:pt x="9037" y="13562"/>
                  </a:cubicBezTo>
                  <a:lnTo>
                    <a:pt x="9049" y="13335"/>
                  </a:lnTo>
                  <a:lnTo>
                    <a:pt x="9049" y="13323"/>
                  </a:lnTo>
                  <a:cubicBezTo>
                    <a:pt x="9073" y="13061"/>
                    <a:pt x="9109" y="12764"/>
                    <a:pt x="9144" y="12466"/>
                  </a:cubicBezTo>
                  <a:cubicBezTo>
                    <a:pt x="9252" y="11692"/>
                    <a:pt x="9347" y="10906"/>
                    <a:pt x="9466" y="10121"/>
                  </a:cubicBezTo>
                  <a:cubicBezTo>
                    <a:pt x="9513" y="9871"/>
                    <a:pt x="9561" y="9597"/>
                    <a:pt x="9609" y="9347"/>
                  </a:cubicBezTo>
                  <a:lnTo>
                    <a:pt x="9609" y="9335"/>
                  </a:lnTo>
                  <a:lnTo>
                    <a:pt x="9609" y="9311"/>
                  </a:lnTo>
                  <a:lnTo>
                    <a:pt x="9633" y="9168"/>
                  </a:lnTo>
                  <a:lnTo>
                    <a:pt x="9668" y="9037"/>
                  </a:lnTo>
                  <a:cubicBezTo>
                    <a:pt x="9680" y="8930"/>
                    <a:pt x="9704" y="8823"/>
                    <a:pt x="9728" y="8739"/>
                  </a:cubicBezTo>
                  <a:lnTo>
                    <a:pt x="9728" y="8716"/>
                  </a:lnTo>
                  <a:lnTo>
                    <a:pt x="9740" y="8620"/>
                  </a:lnTo>
                  <a:lnTo>
                    <a:pt x="9740" y="8597"/>
                  </a:lnTo>
                  <a:lnTo>
                    <a:pt x="9752" y="8513"/>
                  </a:lnTo>
                  <a:cubicBezTo>
                    <a:pt x="9787" y="8358"/>
                    <a:pt x="9823" y="8204"/>
                    <a:pt x="9859" y="8049"/>
                  </a:cubicBezTo>
                  <a:lnTo>
                    <a:pt x="9906" y="7882"/>
                  </a:lnTo>
                  <a:lnTo>
                    <a:pt x="9918" y="7858"/>
                  </a:lnTo>
                  <a:lnTo>
                    <a:pt x="9918" y="7835"/>
                  </a:lnTo>
                  <a:lnTo>
                    <a:pt x="9918" y="7823"/>
                  </a:lnTo>
                  <a:cubicBezTo>
                    <a:pt x="9966" y="7620"/>
                    <a:pt x="10025" y="7382"/>
                    <a:pt x="10097" y="7156"/>
                  </a:cubicBezTo>
                  <a:cubicBezTo>
                    <a:pt x="10121" y="7061"/>
                    <a:pt x="10156" y="6965"/>
                    <a:pt x="10180" y="6870"/>
                  </a:cubicBezTo>
                  <a:lnTo>
                    <a:pt x="10204" y="6823"/>
                  </a:lnTo>
                  <a:cubicBezTo>
                    <a:pt x="10275" y="6584"/>
                    <a:pt x="10347" y="6311"/>
                    <a:pt x="10442" y="6049"/>
                  </a:cubicBezTo>
                  <a:lnTo>
                    <a:pt x="10466" y="5953"/>
                  </a:lnTo>
                  <a:lnTo>
                    <a:pt x="10466" y="5930"/>
                  </a:lnTo>
                  <a:lnTo>
                    <a:pt x="10478" y="5906"/>
                  </a:lnTo>
                  <a:lnTo>
                    <a:pt x="10799" y="4965"/>
                  </a:lnTo>
                  <a:lnTo>
                    <a:pt x="10895" y="4668"/>
                  </a:lnTo>
                  <a:lnTo>
                    <a:pt x="11002" y="4370"/>
                  </a:lnTo>
                  <a:cubicBezTo>
                    <a:pt x="11037" y="4287"/>
                    <a:pt x="11073" y="4179"/>
                    <a:pt x="11109" y="4084"/>
                  </a:cubicBezTo>
                  <a:lnTo>
                    <a:pt x="11121" y="4048"/>
                  </a:lnTo>
                  <a:lnTo>
                    <a:pt x="11121" y="4025"/>
                  </a:lnTo>
                  <a:lnTo>
                    <a:pt x="11133" y="4001"/>
                  </a:lnTo>
                  <a:cubicBezTo>
                    <a:pt x="11168" y="3953"/>
                    <a:pt x="11180" y="3906"/>
                    <a:pt x="11192" y="3870"/>
                  </a:cubicBezTo>
                  <a:cubicBezTo>
                    <a:pt x="11335" y="3536"/>
                    <a:pt x="11466" y="3191"/>
                    <a:pt x="11597" y="2870"/>
                  </a:cubicBezTo>
                  <a:lnTo>
                    <a:pt x="11609" y="2834"/>
                  </a:lnTo>
                  <a:lnTo>
                    <a:pt x="11609" y="2822"/>
                  </a:lnTo>
                  <a:lnTo>
                    <a:pt x="11609" y="2810"/>
                  </a:lnTo>
                  <a:lnTo>
                    <a:pt x="11633" y="2774"/>
                  </a:lnTo>
                  <a:lnTo>
                    <a:pt x="11764" y="2465"/>
                  </a:lnTo>
                  <a:lnTo>
                    <a:pt x="11764" y="2453"/>
                  </a:lnTo>
                  <a:cubicBezTo>
                    <a:pt x="11776" y="2417"/>
                    <a:pt x="11811" y="2382"/>
                    <a:pt x="11823" y="2334"/>
                  </a:cubicBezTo>
                  <a:cubicBezTo>
                    <a:pt x="11930" y="2108"/>
                    <a:pt x="12049" y="1858"/>
                    <a:pt x="12192" y="1584"/>
                  </a:cubicBezTo>
                  <a:cubicBezTo>
                    <a:pt x="12311" y="1370"/>
                    <a:pt x="12442" y="1191"/>
                    <a:pt x="12561" y="1012"/>
                  </a:cubicBezTo>
                  <a:cubicBezTo>
                    <a:pt x="12669" y="846"/>
                    <a:pt x="12788" y="691"/>
                    <a:pt x="12919" y="548"/>
                  </a:cubicBezTo>
                  <a:lnTo>
                    <a:pt x="13014" y="453"/>
                  </a:lnTo>
                  <a:cubicBezTo>
                    <a:pt x="13085" y="417"/>
                    <a:pt x="13145" y="322"/>
                    <a:pt x="13145" y="238"/>
                  </a:cubicBezTo>
                  <a:cubicBezTo>
                    <a:pt x="13145" y="191"/>
                    <a:pt x="13121" y="131"/>
                    <a:pt x="13085" y="84"/>
                  </a:cubicBezTo>
                  <a:cubicBezTo>
                    <a:pt x="13062" y="36"/>
                    <a:pt x="12978" y="12"/>
                    <a:pt x="12919" y="0"/>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8"/>
            <p:cNvSpPr/>
            <p:nvPr/>
          </p:nvSpPr>
          <p:spPr>
            <a:xfrm rot="10105750">
              <a:off x="6549500" y="3251083"/>
              <a:ext cx="212769" cy="133111"/>
            </a:xfrm>
            <a:custGeom>
              <a:rect b="b" l="l" r="r" t="t"/>
              <a:pathLst>
                <a:path extrusionOk="0" h="3122" w="4990">
                  <a:moveTo>
                    <a:pt x="3156" y="1191"/>
                  </a:moveTo>
                  <a:cubicBezTo>
                    <a:pt x="3144" y="1191"/>
                    <a:pt x="3144" y="1203"/>
                    <a:pt x="3132" y="1203"/>
                  </a:cubicBezTo>
                  <a:cubicBezTo>
                    <a:pt x="3144" y="1203"/>
                    <a:pt x="3156" y="1203"/>
                    <a:pt x="3156" y="1191"/>
                  </a:cubicBezTo>
                  <a:close/>
                  <a:moveTo>
                    <a:pt x="3334" y="1489"/>
                  </a:moveTo>
                  <a:lnTo>
                    <a:pt x="3334" y="1489"/>
                  </a:lnTo>
                  <a:cubicBezTo>
                    <a:pt x="3334" y="1489"/>
                    <a:pt x="3333" y="1489"/>
                    <a:pt x="3330" y="1489"/>
                  </a:cubicBezTo>
                  <a:lnTo>
                    <a:pt x="3330" y="1489"/>
                  </a:lnTo>
                  <a:cubicBezTo>
                    <a:pt x="3331" y="1489"/>
                    <a:pt x="3333" y="1489"/>
                    <a:pt x="3334" y="1489"/>
                  </a:cubicBezTo>
                  <a:close/>
                  <a:moveTo>
                    <a:pt x="4763" y="0"/>
                  </a:moveTo>
                  <a:cubicBezTo>
                    <a:pt x="4703" y="0"/>
                    <a:pt x="4656" y="48"/>
                    <a:pt x="4644" y="96"/>
                  </a:cubicBezTo>
                  <a:cubicBezTo>
                    <a:pt x="4632" y="119"/>
                    <a:pt x="4596" y="155"/>
                    <a:pt x="4572" y="179"/>
                  </a:cubicBezTo>
                  <a:cubicBezTo>
                    <a:pt x="4453" y="298"/>
                    <a:pt x="4322" y="417"/>
                    <a:pt x="4180" y="524"/>
                  </a:cubicBezTo>
                  <a:cubicBezTo>
                    <a:pt x="4084" y="608"/>
                    <a:pt x="3977" y="691"/>
                    <a:pt x="3870" y="762"/>
                  </a:cubicBezTo>
                  <a:cubicBezTo>
                    <a:pt x="3644" y="905"/>
                    <a:pt x="3406" y="1060"/>
                    <a:pt x="3191" y="1191"/>
                  </a:cubicBezTo>
                  <a:cubicBezTo>
                    <a:pt x="2989" y="1310"/>
                    <a:pt x="2798" y="1429"/>
                    <a:pt x="2608" y="1536"/>
                  </a:cubicBezTo>
                  <a:cubicBezTo>
                    <a:pt x="2417" y="1643"/>
                    <a:pt x="2239" y="1739"/>
                    <a:pt x="2036" y="1846"/>
                  </a:cubicBezTo>
                  <a:lnTo>
                    <a:pt x="1060" y="2334"/>
                  </a:lnTo>
                  <a:cubicBezTo>
                    <a:pt x="751" y="2489"/>
                    <a:pt x="417" y="2632"/>
                    <a:pt x="108" y="2786"/>
                  </a:cubicBezTo>
                  <a:cubicBezTo>
                    <a:pt x="48" y="2798"/>
                    <a:pt x="0" y="2858"/>
                    <a:pt x="24" y="2977"/>
                  </a:cubicBezTo>
                  <a:cubicBezTo>
                    <a:pt x="24" y="2989"/>
                    <a:pt x="24" y="3025"/>
                    <a:pt x="48" y="3036"/>
                  </a:cubicBezTo>
                  <a:cubicBezTo>
                    <a:pt x="66" y="3089"/>
                    <a:pt x="128" y="3122"/>
                    <a:pt x="188" y="3122"/>
                  </a:cubicBezTo>
                  <a:cubicBezTo>
                    <a:pt x="210" y="3122"/>
                    <a:pt x="231" y="3117"/>
                    <a:pt x="250" y="3108"/>
                  </a:cubicBezTo>
                  <a:cubicBezTo>
                    <a:pt x="584" y="2965"/>
                    <a:pt x="905" y="2810"/>
                    <a:pt x="1239" y="2655"/>
                  </a:cubicBezTo>
                  <a:cubicBezTo>
                    <a:pt x="1560" y="2489"/>
                    <a:pt x="1870" y="2322"/>
                    <a:pt x="2203" y="2155"/>
                  </a:cubicBezTo>
                  <a:cubicBezTo>
                    <a:pt x="2525" y="2001"/>
                    <a:pt x="2858" y="1834"/>
                    <a:pt x="3168" y="1643"/>
                  </a:cubicBezTo>
                  <a:cubicBezTo>
                    <a:pt x="3168" y="1620"/>
                    <a:pt x="3179" y="1620"/>
                    <a:pt x="3179" y="1620"/>
                  </a:cubicBezTo>
                  <a:lnTo>
                    <a:pt x="3215" y="1620"/>
                  </a:lnTo>
                  <a:cubicBezTo>
                    <a:pt x="3227" y="1620"/>
                    <a:pt x="3227" y="1608"/>
                    <a:pt x="3239" y="1608"/>
                  </a:cubicBezTo>
                  <a:lnTo>
                    <a:pt x="3227" y="1608"/>
                  </a:lnTo>
                  <a:cubicBezTo>
                    <a:pt x="3239" y="1596"/>
                    <a:pt x="3275" y="1584"/>
                    <a:pt x="3287" y="1560"/>
                  </a:cubicBezTo>
                  <a:cubicBezTo>
                    <a:pt x="3287" y="1548"/>
                    <a:pt x="3298" y="1548"/>
                    <a:pt x="3298" y="1548"/>
                  </a:cubicBezTo>
                  <a:lnTo>
                    <a:pt x="3322" y="1536"/>
                  </a:lnTo>
                  <a:lnTo>
                    <a:pt x="3334" y="1524"/>
                  </a:lnTo>
                  <a:lnTo>
                    <a:pt x="3322" y="1524"/>
                  </a:lnTo>
                  <a:cubicBezTo>
                    <a:pt x="3584" y="1358"/>
                    <a:pt x="3834" y="1167"/>
                    <a:pt x="4096" y="989"/>
                  </a:cubicBezTo>
                  <a:cubicBezTo>
                    <a:pt x="4215" y="893"/>
                    <a:pt x="4334" y="786"/>
                    <a:pt x="4453" y="703"/>
                  </a:cubicBezTo>
                  <a:cubicBezTo>
                    <a:pt x="4513" y="655"/>
                    <a:pt x="4572" y="596"/>
                    <a:pt x="4632" y="548"/>
                  </a:cubicBezTo>
                  <a:cubicBezTo>
                    <a:pt x="4668" y="524"/>
                    <a:pt x="4715" y="477"/>
                    <a:pt x="4763" y="429"/>
                  </a:cubicBezTo>
                  <a:cubicBezTo>
                    <a:pt x="4834" y="358"/>
                    <a:pt x="4894" y="298"/>
                    <a:pt x="4942" y="215"/>
                  </a:cubicBezTo>
                  <a:cubicBezTo>
                    <a:pt x="4989" y="119"/>
                    <a:pt x="4906" y="0"/>
                    <a:pt x="48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8"/>
            <p:cNvSpPr/>
            <p:nvPr/>
          </p:nvSpPr>
          <p:spPr>
            <a:xfrm rot="10105750">
              <a:off x="6568925" y="2628243"/>
              <a:ext cx="118323" cy="262215"/>
            </a:xfrm>
            <a:custGeom>
              <a:rect b="b" l="l" r="r" t="t"/>
              <a:pathLst>
                <a:path extrusionOk="0" h="6150" w="2775">
                  <a:moveTo>
                    <a:pt x="2578" y="0"/>
                  </a:moveTo>
                  <a:cubicBezTo>
                    <a:pt x="2551" y="0"/>
                    <a:pt x="2525" y="3"/>
                    <a:pt x="2501" y="9"/>
                  </a:cubicBezTo>
                  <a:cubicBezTo>
                    <a:pt x="2453" y="33"/>
                    <a:pt x="2417" y="81"/>
                    <a:pt x="2394" y="116"/>
                  </a:cubicBezTo>
                  <a:cubicBezTo>
                    <a:pt x="2274" y="569"/>
                    <a:pt x="2155" y="1009"/>
                    <a:pt x="2013" y="1462"/>
                  </a:cubicBezTo>
                  <a:cubicBezTo>
                    <a:pt x="1941" y="1700"/>
                    <a:pt x="1858" y="1914"/>
                    <a:pt x="1774" y="2140"/>
                  </a:cubicBezTo>
                  <a:cubicBezTo>
                    <a:pt x="1691" y="2378"/>
                    <a:pt x="1596" y="2605"/>
                    <a:pt x="1512" y="2843"/>
                  </a:cubicBezTo>
                  <a:cubicBezTo>
                    <a:pt x="1334" y="3307"/>
                    <a:pt x="1131" y="3748"/>
                    <a:pt x="941" y="4200"/>
                  </a:cubicBezTo>
                  <a:cubicBezTo>
                    <a:pt x="834" y="4438"/>
                    <a:pt x="739" y="4664"/>
                    <a:pt x="631" y="4879"/>
                  </a:cubicBezTo>
                  <a:cubicBezTo>
                    <a:pt x="524" y="5093"/>
                    <a:pt x="405" y="5284"/>
                    <a:pt x="298" y="5498"/>
                  </a:cubicBezTo>
                  <a:cubicBezTo>
                    <a:pt x="215" y="5641"/>
                    <a:pt x="119" y="5772"/>
                    <a:pt x="36" y="5927"/>
                  </a:cubicBezTo>
                  <a:cubicBezTo>
                    <a:pt x="24" y="5974"/>
                    <a:pt x="0" y="5998"/>
                    <a:pt x="12" y="5998"/>
                  </a:cubicBezTo>
                  <a:lnTo>
                    <a:pt x="12" y="6010"/>
                  </a:lnTo>
                  <a:cubicBezTo>
                    <a:pt x="12" y="6057"/>
                    <a:pt x="48" y="6081"/>
                    <a:pt x="72" y="6117"/>
                  </a:cubicBezTo>
                  <a:cubicBezTo>
                    <a:pt x="97" y="6138"/>
                    <a:pt x="134" y="6149"/>
                    <a:pt x="171" y="6149"/>
                  </a:cubicBezTo>
                  <a:cubicBezTo>
                    <a:pt x="221" y="6149"/>
                    <a:pt x="271" y="6129"/>
                    <a:pt x="298" y="6081"/>
                  </a:cubicBezTo>
                  <a:cubicBezTo>
                    <a:pt x="358" y="5986"/>
                    <a:pt x="429" y="5867"/>
                    <a:pt x="489" y="5760"/>
                  </a:cubicBezTo>
                  <a:cubicBezTo>
                    <a:pt x="631" y="5546"/>
                    <a:pt x="774" y="5343"/>
                    <a:pt x="905" y="5153"/>
                  </a:cubicBezTo>
                  <a:cubicBezTo>
                    <a:pt x="965" y="5057"/>
                    <a:pt x="1048" y="4950"/>
                    <a:pt x="1108" y="4867"/>
                  </a:cubicBezTo>
                  <a:cubicBezTo>
                    <a:pt x="1179" y="4760"/>
                    <a:pt x="1239" y="4641"/>
                    <a:pt x="1310" y="4533"/>
                  </a:cubicBezTo>
                  <a:cubicBezTo>
                    <a:pt x="1382" y="4414"/>
                    <a:pt x="1441" y="4319"/>
                    <a:pt x="1501" y="4200"/>
                  </a:cubicBezTo>
                  <a:cubicBezTo>
                    <a:pt x="1560" y="4081"/>
                    <a:pt x="1620" y="3974"/>
                    <a:pt x="1679" y="3855"/>
                  </a:cubicBezTo>
                  <a:lnTo>
                    <a:pt x="1858" y="3498"/>
                  </a:lnTo>
                  <a:cubicBezTo>
                    <a:pt x="1917" y="3390"/>
                    <a:pt x="1977" y="3271"/>
                    <a:pt x="2024" y="3152"/>
                  </a:cubicBezTo>
                  <a:cubicBezTo>
                    <a:pt x="2072" y="3045"/>
                    <a:pt x="2120" y="2926"/>
                    <a:pt x="2155" y="2807"/>
                  </a:cubicBezTo>
                  <a:cubicBezTo>
                    <a:pt x="2203" y="2688"/>
                    <a:pt x="2239" y="2569"/>
                    <a:pt x="2274" y="2450"/>
                  </a:cubicBezTo>
                  <a:cubicBezTo>
                    <a:pt x="2370" y="2212"/>
                    <a:pt x="2429" y="1962"/>
                    <a:pt x="2489" y="1712"/>
                  </a:cubicBezTo>
                  <a:cubicBezTo>
                    <a:pt x="2548" y="1474"/>
                    <a:pt x="2596" y="1224"/>
                    <a:pt x="2632" y="962"/>
                  </a:cubicBezTo>
                  <a:cubicBezTo>
                    <a:pt x="2679" y="712"/>
                    <a:pt x="2715" y="474"/>
                    <a:pt x="2775" y="223"/>
                  </a:cubicBezTo>
                  <a:lnTo>
                    <a:pt x="2775" y="223"/>
                  </a:lnTo>
                  <a:cubicBezTo>
                    <a:pt x="2775" y="227"/>
                    <a:pt x="2775" y="231"/>
                    <a:pt x="2775" y="235"/>
                  </a:cubicBezTo>
                  <a:lnTo>
                    <a:pt x="2775" y="223"/>
                  </a:lnTo>
                  <a:cubicBezTo>
                    <a:pt x="2775" y="223"/>
                    <a:pt x="2775" y="223"/>
                    <a:pt x="2775" y="223"/>
                  </a:cubicBezTo>
                  <a:lnTo>
                    <a:pt x="2775" y="223"/>
                  </a:lnTo>
                  <a:cubicBezTo>
                    <a:pt x="2774" y="183"/>
                    <a:pt x="2772" y="160"/>
                    <a:pt x="2751" y="116"/>
                  </a:cubicBezTo>
                  <a:cubicBezTo>
                    <a:pt x="2739" y="69"/>
                    <a:pt x="2691" y="33"/>
                    <a:pt x="2655" y="9"/>
                  </a:cubicBezTo>
                  <a:cubicBezTo>
                    <a:pt x="2632" y="3"/>
                    <a:pt x="2605" y="0"/>
                    <a:pt x="25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8"/>
            <p:cNvSpPr/>
            <p:nvPr/>
          </p:nvSpPr>
          <p:spPr>
            <a:xfrm rot="10105750">
              <a:off x="6328565" y="2375439"/>
              <a:ext cx="67029" cy="292871"/>
            </a:xfrm>
            <a:custGeom>
              <a:rect b="b" l="l" r="r" t="t"/>
              <a:pathLst>
                <a:path extrusionOk="0" h="6869" w="1572">
                  <a:moveTo>
                    <a:pt x="200" y="1"/>
                  </a:moveTo>
                  <a:cubicBezTo>
                    <a:pt x="128" y="1"/>
                    <a:pt x="56" y="53"/>
                    <a:pt x="36" y="113"/>
                  </a:cubicBezTo>
                  <a:cubicBezTo>
                    <a:pt x="36" y="137"/>
                    <a:pt x="36" y="161"/>
                    <a:pt x="0" y="173"/>
                  </a:cubicBezTo>
                  <a:lnTo>
                    <a:pt x="0" y="185"/>
                  </a:lnTo>
                  <a:cubicBezTo>
                    <a:pt x="24" y="268"/>
                    <a:pt x="24" y="363"/>
                    <a:pt x="24" y="447"/>
                  </a:cubicBezTo>
                  <a:cubicBezTo>
                    <a:pt x="24" y="542"/>
                    <a:pt x="36" y="613"/>
                    <a:pt x="36" y="709"/>
                  </a:cubicBezTo>
                  <a:cubicBezTo>
                    <a:pt x="36" y="816"/>
                    <a:pt x="48" y="911"/>
                    <a:pt x="48" y="1018"/>
                  </a:cubicBezTo>
                  <a:lnTo>
                    <a:pt x="48" y="1304"/>
                  </a:lnTo>
                  <a:cubicBezTo>
                    <a:pt x="48" y="1530"/>
                    <a:pt x="48" y="1733"/>
                    <a:pt x="60" y="1935"/>
                  </a:cubicBezTo>
                  <a:cubicBezTo>
                    <a:pt x="72" y="2078"/>
                    <a:pt x="72" y="2209"/>
                    <a:pt x="96" y="2340"/>
                  </a:cubicBezTo>
                  <a:cubicBezTo>
                    <a:pt x="96" y="2495"/>
                    <a:pt x="107" y="2626"/>
                    <a:pt x="119" y="2780"/>
                  </a:cubicBezTo>
                  <a:lnTo>
                    <a:pt x="215" y="3399"/>
                  </a:lnTo>
                  <a:cubicBezTo>
                    <a:pt x="227" y="3518"/>
                    <a:pt x="250" y="3626"/>
                    <a:pt x="274" y="3745"/>
                  </a:cubicBezTo>
                  <a:cubicBezTo>
                    <a:pt x="298" y="3864"/>
                    <a:pt x="310" y="3983"/>
                    <a:pt x="346" y="4102"/>
                  </a:cubicBezTo>
                  <a:cubicBezTo>
                    <a:pt x="465" y="4578"/>
                    <a:pt x="584" y="5031"/>
                    <a:pt x="750" y="5495"/>
                  </a:cubicBezTo>
                  <a:cubicBezTo>
                    <a:pt x="834" y="5709"/>
                    <a:pt x="905" y="5924"/>
                    <a:pt x="1012" y="6138"/>
                  </a:cubicBezTo>
                  <a:cubicBezTo>
                    <a:pt x="1024" y="6185"/>
                    <a:pt x="1060" y="6245"/>
                    <a:pt x="1084" y="6305"/>
                  </a:cubicBezTo>
                  <a:cubicBezTo>
                    <a:pt x="1108" y="6364"/>
                    <a:pt x="1131" y="6400"/>
                    <a:pt x="1143" y="6459"/>
                  </a:cubicBezTo>
                  <a:cubicBezTo>
                    <a:pt x="1191" y="6566"/>
                    <a:pt x="1227" y="6674"/>
                    <a:pt x="1262" y="6781"/>
                  </a:cubicBezTo>
                  <a:cubicBezTo>
                    <a:pt x="1287" y="6839"/>
                    <a:pt x="1347" y="6868"/>
                    <a:pt x="1406" y="6868"/>
                  </a:cubicBezTo>
                  <a:cubicBezTo>
                    <a:pt x="1431" y="6868"/>
                    <a:pt x="1455" y="6863"/>
                    <a:pt x="1477" y="6852"/>
                  </a:cubicBezTo>
                  <a:cubicBezTo>
                    <a:pt x="1512" y="6840"/>
                    <a:pt x="1536" y="6805"/>
                    <a:pt x="1548" y="6757"/>
                  </a:cubicBezTo>
                  <a:cubicBezTo>
                    <a:pt x="1572" y="6721"/>
                    <a:pt x="1548" y="6686"/>
                    <a:pt x="1536" y="6650"/>
                  </a:cubicBezTo>
                  <a:cubicBezTo>
                    <a:pt x="1489" y="6507"/>
                    <a:pt x="1441" y="6388"/>
                    <a:pt x="1405" y="6257"/>
                  </a:cubicBezTo>
                  <a:cubicBezTo>
                    <a:pt x="1381" y="6209"/>
                    <a:pt x="1381" y="6185"/>
                    <a:pt x="1370" y="6150"/>
                  </a:cubicBezTo>
                  <a:cubicBezTo>
                    <a:pt x="1262" y="5709"/>
                    <a:pt x="1143" y="5257"/>
                    <a:pt x="1048" y="4816"/>
                  </a:cubicBezTo>
                  <a:cubicBezTo>
                    <a:pt x="941" y="4364"/>
                    <a:pt x="846" y="3923"/>
                    <a:pt x="762" y="3471"/>
                  </a:cubicBezTo>
                  <a:cubicBezTo>
                    <a:pt x="667" y="2995"/>
                    <a:pt x="584" y="2518"/>
                    <a:pt x="512" y="2042"/>
                  </a:cubicBezTo>
                  <a:lnTo>
                    <a:pt x="417" y="1375"/>
                  </a:lnTo>
                  <a:cubicBezTo>
                    <a:pt x="405" y="1256"/>
                    <a:pt x="393" y="1125"/>
                    <a:pt x="369" y="982"/>
                  </a:cubicBezTo>
                  <a:cubicBezTo>
                    <a:pt x="358" y="899"/>
                    <a:pt x="358" y="792"/>
                    <a:pt x="358" y="709"/>
                  </a:cubicBezTo>
                  <a:cubicBezTo>
                    <a:pt x="358" y="590"/>
                    <a:pt x="346" y="482"/>
                    <a:pt x="346" y="363"/>
                  </a:cubicBezTo>
                  <a:lnTo>
                    <a:pt x="346" y="209"/>
                  </a:lnTo>
                  <a:cubicBezTo>
                    <a:pt x="346" y="173"/>
                    <a:pt x="346" y="125"/>
                    <a:pt x="334" y="78"/>
                  </a:cubicBezTo>
                  <a:cubicBezTo>
                    <a:pt x="322" y="54"/>
                    <a:pt x="286" y="18"/>
                    <a:pt x="238" y="6"/>
                  </a:cubicBezTo>
                  <a:cubicBezTo>
                    <a:pt x="226" y="3"/>
                    <a:pt x="213" y="1"/>
                    <a:pt x="20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8"/>
            <p:cNvSpPr/>
            <p:nvPr/>
          </p:nvSpPr>
          <p:spPr>
            <a:xfrm rot="10105750">
              <a:off x="6192919" y="2695568"/>
              <a:ext cx="204113" cy="171442"/>
            </a:xfrm>
            <a:custGeom>
              <a:rect b="b" l="l" r="r" t="t"/>
              <a:pathLst>
                <a:path extrusionOk="0" h="4021" w="4787">
                  <a:moveTo>
                    <a:pt x="191" y="0"/>
                  </a:moveTo>
                  <a:cubicBezTo>
                    <a:pt x="143" y="0"/>
                    <a:pt x="84" y="12"/>
                    <a:pt x="36" y="60"/>
                  </a:cubicBezTo>
                  <a:cubicBezTo>
                    <a:pt x="12" y="84"/>
                    <a:pt x="0" y="131"/>
                    <a:pt x="36" y="155"/>
                  </a:cubicBezTo>
                  <a:cubicBezTo>
                    <a:pt x="36" y="179"/>
                    <a:pt x="60" y="215"/>
                    <a:pt x="72" y="239"/>
                  </a:cubicBezTo>
                  <a:cubicBezTo>
                    <a:pt x="84" y="239"/>
                    <a:pt x="84" y="250"/>
                    <a:pt x="84" y="250"/>
                  </a:cubicBezTo>
                  <a:cubicBezTo>
                    <a:pt x="119" y="286"/>
                    <a:pt x="131" y="334"/>
                    <a:pt x="155" y="370"/>
                  </a:cubicBezTo>
                  <a:cubicBezTo>
                    <a:pt x="167" y="405"/>
                    <a:pt x="203" y="453"/>
                    <a:pt x="238" y="489"/>
                  </a:cubicBezTo>
                  <a:cubicBezTo>
                    <a:pt x="286" y="572"/>
                    <a:pt x="334" y="643"/>
                    <a:pt x="393" y="715"/>
                  </a:cubicBezTo>
                  <a:cubicBezTo>
                    <a:pt x="453" y="810"/>
                    <a:pt x="512" y="893"/>
                    <a:pt x="572" y="965"/>
                  </a:cubicBezTo>
                  <a:cubicBezTo>
                    <a:pt x="655" y="1048"/>
                    <a:pt x="715" y="1132"/>
                    <a:pt x="786" y="1227"/>
                  </a:cubicBezTo>
                  <a:lnTo>
                    <a:pt x="1012" y="1489"/>
                  </a:lnTo>
                  <a:lnTo>
                    <a:pt x="1262" y="1739"/>
                  </a:lnTo>
                  <a:cubicBezTo>
                    <a:pt x="1322" y="1798"/>
                    <a:pt x="1381" y="1882"/>
                    <a:pt x="1453" y="1941"/>
                  </a:cubicBezTo>
                  <a:cubicBezTo>
                    <a:pt x="1524" y="2001"/>
                    <a:pt x="1608" y="2072"/>
                    <a:pt x="1679" y="2132"/>
                  </a:cubicBezTo>
                  <a:cubicBezTo>
                    <a:pt x="1905" y="2310"/>
                    <a:pt x="2108" y="2501"/>
                    <a:pt x="2346" y="2667"/>
                  </a:cubicBezTo>
                  <a:cubicBezTo>
                    <a:pt x="2465" y="2751"/>
                    <a:pt x="2596" y="2846"/>
                    <a:pt x="2715" y="2929"/>
                  </a:cubicBezTo>
                  <a:cubicBezTo>
                    <a:pt x="2834" y="3025"/>
                    <a:pt x="2953" y="3096"/>
                    <a:pt x="3072" y="3167"/>
                  </a:cubicBezTo>
                  <a:cubicBezTo>
                    <a:pt x="3191" y="3251"/>
                    <a:pt x="3334" y="3322"/>
                    <a:pt x="3465" y="3394"/>
                  </a:cubicBezTo>
                  <a:cubicBezTo>
                    <a:pt x="3572" y="3465"/>
                    <a:pt x="3691" y="3525"/>
                    <a:pt x="3810" y="3584"/>
                  </a:cubicBezTo>
                  <a:cubicBezTo>
                    <a:pt x="4060" y="3727"/>
                    <a:pt x="4298" y="3858"/>
                    <a:pt x="4537" y="4001"/>
                  </a:cubicBezTo>
                  <a:cubicBezTo>
                    <a:pt x="4556" y="4014"/>
                    <a:pt x="4579" y="4020"/>
                    <a:pt x="4603" y="4020"/>
                  </a:cubicBezTo>
                  <a:cubicBezTo>
                    <a:pt x="4663" y="4020"/>
                    <a:pt x="4728" y="3981"/>
                    <a:pt x="4763" y="3929"/>
                  </a:cubicBezTo>
                  <a:cubicBezTo>
                    <a:pt x="4787" y="3870"/>
                    <a:pt x="4775" y="3763"/>
                    <a:pt x="4715" y="3727"/>
                  </a:cubicBezTo>
                  <a:cubicBezTo>
                    <a:pt x="4382" y="3501"/>
                    <a:pt x="4060" y="3263"/>
                    <a:pt x="3751" y="3013"/>
                  </a:cubicBezTo>
                  <a:cubicBezTo>
                    <a:pt x="3584" y="2894"/>
                    <a:pt x="3417" y="2739"/>
                    <a:pt x="3251" y="2608"/>
                  </a:cubicBezTo>
                  <a:cubicBezTo>
                    <a:pt x="3108" y="2489"/>
                    <a:pt x="2953" y="2358"/>
                    <a:pt x="2810" y="2215"/>
                  </a:cubicBezTo>
                  <a:cubicBezTo>
                    <a:pt x="2381" y="1846"/>
                    <a:pt x="1917" y="1501"/>
                    <a:pt x="1465" y="1143"/>
                  </a:cubicBezTo>
                  <a:cubicBezTo>
                    <a:pt x="1369" y="1072"/>
                    <a:pt x="1262" y="989"/>
                    <a:pt x="1155" y="893"/>
                  </a:cubicBezTo>
                  <a:cubicBezTo>
                    <a:pt x="1048" y="810"/>
                    <a:pt x="965" y="727"/>
                    <a:pt x="869" y="643"/>
                  </a:cubicBezTo>
                  <a:cubicBezTo>
                    <a:pt x="667" y="465"/>
                    <a:pt x="476" y="274"/>
                    <a:pt x="298" y="72"/>
                  </a:cubicBezTo>
                  <a:cubicBezTo>
                    <a:pt x="274" y="36"/>
                    <a:pt x="238" y="12"/>
                    <a:pt x="1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 name="Google Shape;1443;p48"/>
          <p:cNvGrpSpPr/>
          <p:nvPr/>
        </p:nvGrpSpPr>
        <p:grpSpPr>
          <a:xfrm rot="-6812456">
            <a:off x="7845936" y="1691042"/>
            <a:ext cx="856445" cy="1019569"/>
            <a:chOff x="2393450" y="2764975"/>
            <a:chExt cx="522400" cy="621900"/>
          </a:xfrm>
        </p:grpSpPr>
        <p:sp>
          <p:nvSpPr>
            <p:cNvPr id="1444" name="Google Shape;1444;p48"/>
            <p:cNvSpPr/>
            <p:nvPr/>
          </p:nvSpPr>
          <p:spPr>
            <a:xfrm>
              <a:off x="2539900" y="2942375"/>
              <a:ext cx="278625" cy="279225"/>
            </a:xfrm>
            <a:custGeom>
              <a:rect b="b" l="l" r="r" t="t"/>
              <a:pathLst>
                <a:path extrusionOk="0" h="11169" w="11145">
                  <a:moveTo>
                    <a:pt x="5873" y="1"/>
                  </a:moveTo>
                  <a:cubicBezTo>
                    <a:pt x="5840" y="1"/>
                    <a:pt x="5807" y="2"/>
                    <a:pt x="5775" y="4"/>
                  </a:cubicBezTo>
                  <a:cubicBezTo>
                    <a:pt x="5560" y="16"/>
                    <a:pt x="5370" y="39"/>
                    <a:pt x="5179" y="51"/>
                  </a:cubicBezTo>
                  <a:cubicBezTo>
                    <a:pt x="4965" y="63"/>
                    <a:pt x="4763" y="99"/>
                    <a:pt x="4536" y="135"/>
                  </a:cubicBezTo>
                  <a:cubicBezTo>
                    <a:pt x="4382" y="170"/>
                    <a:pt x="4251" y="194"/>
                    <a:pt x="4108" y="242"/>
                  </a:cubicBezTo>
                  <a:lnTo>
                    <a:pt x="4012" y="278"/>
                  </a:lnTo>
                  <a:cubicBezTo>
                    <a:pt x="3846" y="325"/>
                    <a:pt x="3703" y="373"/>
                    <a:pt x="3548" y="432"/>
                  </a:cubicBezTo>
                  <a:lnTo>
                    <a:pt x="3512" y="456"/>
                  </a:lnTo>
                  <a:cubicBezTo>
                    <a:pt x="3334" y="528"/>
                    <a:pt x="3167" y="623"/>
                    <a:pt x="2989" y="706"/>
                  </a:cubicBezTo>
                  <a:cubicBezTo>
                    <a:pt x="2834" y="801"/>
                    <a:pt x="2691" y="885"/>
                    <a:pt x="2560" y="992"/>
                  </a:cubicBezTo>
                  <a:cubicBezTo>
                    <a:pt x="2393" y="1111"/>
                    <a:pt x="2227" y="1230"/>
                    <a:pt x="2096" y="1361"/>
                  </a:cubicBezTo>
                  <a:lnTo>
                    <a:pt x="2060" y="1397"/>
                  </a:lnTo>
                  <a:lnTo>
                    <a:pt x="1703" y="1754"/>
                  </a:lnTo>
                  <a:cubicBezTo>
                    <a:pt x="1560" y="1897"/>
                    <a:pt x="1417" y="2064"/>
                    <a:pt x="1310" y="2242"/>
                  </a:cubicBezTo>
                  <a:cubicBezTo>
                    <a:pt x="1131" y="2492"/>
                    <a:pt x="917" y="2790"/>
                    <a:pt x="738" y="3111"/>
                  </a:cubicBezTo>
                  <a:cubicBezTo>
                    <a:pt x="548" y="3457"/>
                    <a:pt x="381" y="3814"/>
                    <a:pt x="274" y="4159"/>
                  </a:cubicBezTo>
                  <a:cubicBezTo>
                    <a:pt x="238" y="4338"/>
                    <a:pt x="179" y="4504"/>
                    <a:pt x="143" y="4659"/>
                  </a:cubicBezTo>
                  <a:cubicBezTo>
                    <a:pt x="119" y="4814"/>
                    <a:pt x="83" y="4992"/>
                    <a:pt x="60" y="5219"/>
                  </a:cubicBezTo>
                  <a:cubicBezTo>
                    <a:pt x="12" y="5540"/>
                    <a:pt x="0" y="5838"/>
                    <a:pt x="0" y="6112"/>
                  </a:cubicBezTo>
                  <a:cubicBezTo>
                    <a:pt x="0" y="6314"/>
                    <a:pt x="12" y="6528"/>
                    <a:pt x="12" y="6731"/>
                  </a:cubicBezTo>
                  <a:cubicBezTo>
                    <a:pt x="60" y="7005"/>
                    <a:pt x="119" y="7255"/>
                    <a:pt x="191" y="7481"/>
                  </a:cubicBezTo>
                  <a:lnTo>
                    <a:pt x="202" y="7505"/>
                  </a:lnTo>
                  <a:cubicBezTo>
                    <a:pt x="262" y="7683"/>
                    <a:pt x="333" y="7898"/>
                    <a:pt x="429" y="8076"/>
                  </a:cubicBezTo>
                  <a:lnTo>
                    <a:pt x="476" y="8159"/>
                  </a:lnTo>
                  <a:cubicBezTo>
                    <a:pt x="548" y="8302"/>
                    <a:pt x="607" y="8445"/>
                    <a:pt x="691" y="8576"/>
                  </a:cubicBezTo>
                  <a:cubicBezTo>
                    <a:pt x="714" y="8612"/>
                    <a:pt x="726" y="8624"/>
                    <a:pt x="738" y="8660"/>
                  </a:cubicBezTo>
                  <a:cubicBezTo>
                    <a:pt x="774" y="8707"/>
                    <a:pt x="798" y="8779"/>
                    <a:pt x="845" y="8814"/>
                  </a:cubicBezTo>
                  <a:lnTo>
                    <a:pt x="893" y="8874"/>
                  </a:lnTo>
                  <a:lnTo>
                    <a:pt x="988" y="9029"/>
                  </a:lnTo>
                  <a:cubicBezTo>
                    <a:pt x="1131" y="9207"/>
                    <a:pt x="1274" y="9362"/>
                    <a:pt x="1405" y="9517"/>
                  </a:cubicBezTo>
                  <a:cubicBezTo>
                    <a:pt x="1488" y="9588"/>
                    <a:pt x="1560" y="9648"/>
                    <a:pt x="1607" y="9695"/>
                  </a:cubicBezTo>
                  <a:cubicBezTo>
                    <a:pt x="1810" y="9874"/>
                    <a:pt x="1965" y="9993"/>
                    <a:pt x="2119" y="10100"/>
                  </a:cubicBezTo>
                  <a:cubicBezTo>
                    <a:pt x="2691" y="10457"/>
                    <a:pt x="3358" y="10838"/>
                    <a:pt x="4108" y="11005"/>
                  </a:cubicBezTo>
                  <a:cubicBezTo>
                    <a:pt x="4477" y="11100"/>
                    <a:pt x="4858" y="11136"/>
                    <a:pt x="5251" y="11160"/>
                  </a:cubicBezTo>
                  <a:cubicBezTo>
                    <a:pt x="5334" y="11166"/>
                    <a:pt x="5414" y="11169"/>
                    <a:pt x="5501" y="11169"/>
                  </a:cubicBezTo>
                  <a:cubicBezTo>
                    <a:pt x="5587" y="11169"/>
                    <a:pt x="5679" y="11166"/>
                    <a:pt x="5786" y="11160"/>
                  </a:cubicBezTo>
                  <a:cubicBezTo>
                    <a:pt x="5810" y="11160"/>
                    <a:pt x="5846" y="11136"/>
                    <a:pt x="5870" y="11136"/>
                  </a:cubicBezTo>
                  <a:lnTo>
                    <a:pt x="5977" y="11136"/>
                  </a:lnTo>
                  <a:cubicBezTo>
                    <a:pt x="6037" y="11136"/>
                    <a:pt x="6096" y="11136"/>
                    <a:pt x="6144" y="11124"/>
                  </a:cubicBezTo>
                  <a:cubicBezTo>
                    <a:pt x="6167" y="11124"/>
                    <a:pt x="6203" y="11112"/>
                    <a:pt x="6227" y="11112"/>
                  </a:cubicBezTo>
                  <a:cubicBezTo>
                    <a:pt x="6287" y="11088"/>
                    <a:pt x="6334" y="11088"/>
                    <a:pt x="6394" y="11077"/>
                  </a:cubicBezTo>
                  <a:lnTo>
                    <a:pt x="6465" y="11065"/>
                  </a:lnTo>
                  <a:cubicBezTo>
                    <a:pt x="6620" y="11017"/>
                    <a:pt x="6763" y="10993"/>
                    <a:pt x="6906" y="10946"/>
                  </a:cubicBezTo>
                  <a:cubicBezTo>
                    <a:pt x="7096" y="10874"/>
                    <a:pt x="7322" y="10791"/>
                    <a:pt x="7525" y="10707"/>
                  </a:cubicBezTo>
                  <a:cubicBezTo>
                    <a:pt x="7858" y="10576"/>
                    <a:pt x="8180" y="10434"/>
                    <a:pt x="8477" y="10243"/>
                  </a:cubicBezTo>
                  <a:lnTo>
                    <a:pt x="8537" y="10219"/>
                  </a:lnTo>
                  <a:cubicBezTo>
                    <a:pt x="8656" y="10124"/>
                    <a:pt x="8787" y="10053"/>
                    <a:pt x="8906" y="9957"/>
                  </a:cubicBezTo>
                  <a:cubicBezTo>
                    <a:pt x="9132" y="9803"/>
                    <a:pt x="9311" y="9648"/>
                    <a:pt x="9477" y="9517"/>
                  </a:cubicBezTo>
                  <a:cubicBezTo>
                    <a:pt x="9596" y="9410"/>
                    <a:pt x="9716" y="9291"/>
                    <a:pt x="9823" y="9160"/>
                  </a:cubicBezTo>
                  <a:cubicBezTo>
                    <a:pt x="9966" y="8993"/>
                    <a:pt x="10120" y="8814"/>
                    <a:pt x="10251" y="8624"/>
                  </a:cubicBezTo>
                  <a:cubicBezTo>
                    <a:pt x="10335" y="8493"/>
                    <a:pt x="10430" y="8338"/>
                    <a:pt x="10537" y="8159"/>
                  </a:cubicBezTo>
                  <a:cubicBezTo>
                    <a:pt x="10632" y="7981"/>
                    <a:pt x="10728" y="7778"/>
                    <a:pt x="10799" y="7564"/>
                  </a:cubicBezTo>
                  <a:cubicBezTo>
                    <a:pt x="10906" y="7267"/>
                    <a:pt x="10990" y="6921"/>
                    <a:pt x="11073" y="6552"/>
                  </a:cubicBezTo>
                  <a:cubicBezTo>
                    <a:pt x="11109" y="6290"/>
                    <a:pt x="11144" y="6004"/>
                    <a:pt x="11144" y="5731"/>
                  </a:cubicBezTo>
                  <a:cubicBezTo>
                    <a:pt x="11144" y="5635"/>
                    <a:pt x="11144" y="5516"/>
                    <a:pt x="11132" y="5409"/>
                  </a:cubicBezTo>
                  <a:cubicBezTo>
                    <a:pt x="11097" y="4945"/>
                    <a:pt x="11025" y="4588"/>
                    <a:pt x="10918" y="4242"/>
                  </a:cubicBezTo>
                  <a:cubicBezTo>
                    <a:pt x="10859" y="4052"/>
                    <a:pt x="10787" y="3861"/>
                    <a:pt x="10692" y="3647"/>
                  </a:cubicBezTo>
                  <a:cubicBezTo>
                    <a:pt x="10620" y="3492"/>
                    <a:pt x="10549" y="3326"/>
                    <a:pt x="10454" y="3159"/>
                  </a:cubicBezTo>
                  <a:cubicBezTo>
                    <a:pt x="10358" y="2980"/>
                    <a:pt x="10251" y="2814"/>
                    <a:pt x="10144" y="2659"/>
                  </a:cubicBezTo>
                  <a:cubicBezTo>
                    <a:pt x="10097" y="2552"/>
                    <a:pt x="10037" y="2445"/>
                    <a:pt x="9966" y="2337"/>
                  </a:cubicBezTo>
                  <a:lnTo>
                    <a:pt x="9918" y="2266"/>
                  </a:lnTo>
                  <a:lnTo>
                    <a:pt x="9739" y="2004"/>
                  </a:lnTo>
                  <a:lnTo>
                    <a:pt x="9716" y="1968"/>
                  </a:lnTo>
                  <a:cubicBezTo>
                    <a:pt x="9620" y="1849"/>
                    <a:pt x="9537" y="1730"/>
                    <a:pt x="9442" y="1623"/>
                  </a:cubicBezTo>
                  <a:cubicBezTo>
                    <a:pt x="9358" y="1528"/>
                    <a:pt x="9263" y="1421"/>
                    <a:pt x="9168" y="1313"/>
                  </a:cubicBezTo>
                  <a:cubicBezTo>
                    <a:pt x="9085" y="1242"/>
                    <a:pt x="9013" y="1171"/>
                    <a:pt x="8942" y="1111"/>
                  </a:cubicBezTo>
                  <a:lnTo>
                    <a:pt x="8882" y="1063"/>
                  </a:lnTo>
                  <a:cubicBezTo>
                    <a:pt x="8823" y="1016"/>
                    <a:pt x="8763" y="956"/>
                    <a:pt x="8692" y="921"/>
                  </a:cubicBezTo>
                  <a:cubicBezTo>
                    <a:pt x="8656" y="885"/>
                    <a:pt x="8632" y="873"/>
                    <a:pt x="8596" y="837"/>
                  </a:cubicBezTo>
                  <a:cubicBezTo>
                    <a:pt x="8549" y="790"/>
                    <a:pt x="8489" y="766"/>
                    <a:pt x="8453" y="730"/>
                  </a:cubicBezTo>
                  <a:cubicBezTo>
                    <a:pt x="8418" y="718"/>
                    <a:pt x="8394" y="706"/>
                    <a:pt x="8370" y="694"/>
                  </a:cubicBezTo>
                  <a:cubicBezTo>
                    <a:pt x="8120" y="528"/>
                    <a:pt x="7822" y="373"/>
                    <a:pt x="7525" y="289"/>
                  </a:cubicBezTo>
                  <a:cubicBezTo>
                    <a:pt x="7346" y="230"/>
                    <a:pt x="7144" y="170"/>
                    <a:pt x="6882" y="123"/>
                  </a:cubicBezTo>
                  <a:cubicBezTo>
                    <a:pt x="6691" y="75"/>
                    <a:pt x="6501" y="51"/>
                    <a:pt x="6310" y="39"/>
                  </a:cubicBezTo>
                  <a:cubicBezTo>
                    <a:pt x="6165" y="20"/>
                    <a:pt x="6019" y="1"/>
                    <a:pt x="5873" y="1"/>
                  </a:cubicBezTo>
                  <a:close/>
                </a:path>
              </a:pathLst>
            </a:custGeom>
            <a:solidFill>
              <a:srgbClr val="FFC7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8"/>
            <p:cNvSpPr/>
            <p:nvPr/>
          </p:nvSpPr>
          <p:spPr>
            <a:xfrm>
              <a:off x="2561625" y="2764975"/>
              <a:ext cx="302725" cy="621900"/>
            </a:xfrm>
            <a:custGeom>
              <a:rect b="b" l="l" r="r" t="t"/>
              <a:pathLst>
                <a:path extrusionOk="0" h="24876" w="12109">
                  <a:moveTo>
                    <a:pt x="415" y="0"/>
                  </a:moveTo>
                  <a:cubicBezTo>
                    <a:pt x="252" y="0"/>
                    <a:pt x="90" y="105"/>
                    <a:pt x="36" y="277"/>
                  </a:cubicBezTo>
                  <a:cubicBezTo>
                    <a:pt x="24" y="313"/>
                    <a:pt x="0" y="361"/>
                    <a:pt x="48" y="420"/>
                  </a:cubicBezTo>
                  <a:cubicBezTo>
                    <a:pt x="48" y="551"/>
                    <a:pt x="107" y="682"/>
                    <a:pt x="226" y="766"/>
                  </a:cubicBezTo>
                  <a:cubicBezTo>
                    <a:pt x="334" y="825"/>
                    <a:pt x="441" y="897"/>
                    <a:pt x="536" y="956"/>
                  </a:cubicBezTo>
                  <a:cubicBezTo>
                    <a:pt x="679" y="1028"/>
                    <a:pt x="810" y="1087"/>
                    <a:pt x="941" y="1159"/>
                  </a:cubicBezTo>
                  <a:cubicBezTo>
                    <a:pt x="1167" y="1278"/>
                    <a:pt x="1393" y="1385"/>
                    <a:pt x="1608" y="1504"/>
                  </a:cubicBezTo>
                  <a:cubicBezTo>
                    <a:pt x="2000" y="1694"/>
                    <a:pt x="2381" y="1897"/>
                    <a:pt x="2774" y="2099"/>
                  </a:cubicBezTo>
                  <a:cubicBezTo>
                    <a:pt x="3120" y="2290"/>
                    <a:pt x="3453" y="2492"/>
                    <a:pt x="3786" y="2694"/>
                  </a:cubicBezTo>
                  <a:cubicBezTo>
                    <a:pt x="4406" y="3087"/>
                    <a:pt x="5025" y="3480"/>
                    <a:pt x="5620" y="3921"/>
                  </a:cubicBezTo>
                  <a:cubicBezTo>
                    <a:pt x="6168" y="4337"/>
                    <a:pt x="6668" y="4778"/>
                    <a:pt x="7180" y="5242"/>
                  </a:cubicBezTo>
                  <a:cubicBezTo>
                    <a:pt x="7323" y="5385"/>
                    <a:pt x="7477" y="5540"/>
                    <a:pt x="7620" y="5707"/>
                  </a:cubicBezTo>
                  <a:cubicBezTo>
                    <a:pt x="7775" y="5861"/>
                    <a:pt x="7942" y="6040"/>
                    <a:pt x="8085" y="6242"/>
                  </a:cubicBezTo>
                  <a:cubicBezTo>
                    <a:pt x="8239" y="6433"/>
                    <a:pt x="8382" y="6612"/>
                    <a:pt x="8513" y="6802"/>
                  </a:cubicBezTo>
                  <a:cubicBezTo>
                    <a:pt x="8573" y="6897"/>
                    <a:pt x="8656" y="6993"/>
                    <a:pt x="8716" y="7088"/>
                  </a:cubicBezTo>
                  <a:cubicBezTo>
                    <a:pt x="8751" y="7147"/>
                    <a:pt x="8799" y="7219"/>
                    <a:pt x="8847" y="7290"/>
                  </a:cubicBezTo>
                  <a:cubicBezTo>
                    <a:pt x="8906" y="7409"/>
                    <a:pt x="8978" y="7528"/>
                    <a:pt x="9037" y="7647"/>
                  </a:cubicBezTo>
                  <a:cubicBezTo>
                    <a:pt x="9108" y="7802"/>
                    <a:pt x="9168" y="7933"/>
                    <a:pt x="9251" y="8088"/>
                  </a:cubicBezTo>
                  <a:cubicBezTo>
                    <a:pt x="9382" y="8338"/>
                    <a:pt x="9501" y="8600"/>
                    <a:pt x="9609" y="8874"/>
                  </a:cubicBezTo>
                  <a:cubicBezTo>
                    <a:pt x="9799" y="9362"/>
                    <a:pt x="9978" y="9886"/>
                    <a:pt x="10121" y="10386"/>
                  </a:cubicBezTo>
                  <a:cubicBezTo>
                    <a:pt x="10180" y="10612"/>
                    <a:pt x="10240" y="10838"/>
                    <a:pt x="10299" y="11076"/>
                  </a:cubicBezTo>
                  <a:cubicBezTo>
                    <a:pt x="10335" y="11195"/>
                    <a:pt x="10359" y="11315"/>
                    <a:pt x="10382" y="11434"/>
                  </a:cubicBezTo>
                  <a:cubicBezTo>
                    <a:pt x="10406" y="11576"/>
                    <a:pt x="10418" y="11731"/>
                    <a:pt x="10454" y="11874"/>
                  </a:cubicBezTo>
                  <a:cubicBezTo>
                    <a:pt x="10466" y="12017"/>
                    <a:pt x="10478" y="12136"/>
                    <a:pt x="10502" y="12267"/>
                  </a:cubicBezTo>
                  <a:cubicBezTo>
                    <a:pt x="10513" y="12386"/>
                    <a:pt x="10513" y="12493"/>
                    <a:pt x="10525" y="12589"/>
                  </a:cubicBezTo>
                  <a:cubicBezTo>
                    <a:pt x="10537" y="12827"/>
                    <a:pt x="10561" y="13053"/>
                    <a:pt x="10573" y="13291"/>
                  </a:cubicBezTo>
                  <a:cubicBezTo>
                    <a:pt x="10585" y="13648"/>
                    <a:pt x="10585" y="14005"/>
                    <a:pt x="10561" y="14363"/>
                  </a:cubicBezTo>
                  <a:cubicBezTo>
                    <a:pt x="10537" y="14482"/>
                    <a:pt x="10537" y="14601"/>
                    <a:pt x="10525" y="14708"/>
                  </a:cubicBezTo>
                  <a:cubicBezTo>
                    <a:pt x="10513" y="14815"/>
                    <a:pt x="10502" y="14934"/>
                    <a:pt x="10478" y="15029"/>
                  </a:cubicBezTo>
                  <a:cubicBezTo>
                    <a:pt x="10466" y="15172"/>
                    <a:pt x="10442" y="15303"/>
                    <a:pt x="10406" y="15434"/>
                  </a:cubicBezTo>
                  <a:lnTo>
                    <a:pt x="10323" y="15744"/>
                  </a:lnTo>
                  <a:cubicBezTo>
                    <a:pt x="10287" y="15839"/>
                    <a:pt x="10263" y="15910"/>
                    <a:pt x="10228" y="16006"/>
                  </a:cubicBezTo>
                  <a:cubicBezTo>
                    <a:pt x="10204" y="16089"/>
                    <a:pt x="10168" y="16196"/>
                    <a:pt x="10121" y="16279"/>
                  </a:cubicBezTo>
                  <a:cubicBezTo>
                    <a:pt x="10085" y="16387"/>
                    <a:pt x="10037" y="16482"/>
                    <a:pt x="9990" y="16577"/>
                  </a:cubicBezTo>
                  <a:cubicBezTo>
                    <a:pt x="9966" y="16625"/>
                    <a:pt x="9942" y="16672"/>
                    <a:pt x="9918" y="16720"/>
                  </a:cubicBezTo>
                  <a:lnTo>
                    <a:pt x="9382" y="17649"/>
                  </a:lnTo>
                  <a:cubicBezTo>
                    <a:pt x="9275" y="17827"/>
                    <a:pt x="9192" y="17994"/>
                    <a:pt x="9085" y="18173"/>
                  </a:cubicBezTo>
                  <a:cubicBezTo>
                    <a:pt x="8989" y="18339"/>
                    <a:pt x="8894" y="18482"/>
                    <a:pt x="8799" y="18637"/>
                  </a:cubicBezTo>
                  <a:cubicBezTo>
                    <a:pt x="8454" y="19185"/>
                    <a:pt x="8013" y="19661"/>
                    <a:pt x="7561" y="20137"/>
                  </a:cubicBezTo>
                  <a:lnTo>
                    <a:pt x="6989" y="20720"/>
                  </a:lnTo>
                  <a:cubicBezTo>
                    <a:pt x="6894" y="20792"/>
                    <a:pt x="6811" y="20887"/>
                    <a:pt x="6715" y="20959"/>
                  </a:cubicBezTo>
                  <a:cubicBezTo>
                    <a:pt x="6608" y="21042"/>
                    <a:pt x="6513" y="21149"/>
                    <a:pt x="6394" y="21244"/>
                  </a:cubicBezTo>
                  <a:cubicBezTo>
                    <a:pt x="6108" y="21459"/>
                    <a:pt x="5822" y="21673"/>
                    <a:pt x="5537" y="21899"/>
                  </a:cubicBezTo>
                  <a:cubicBezTo>
                    <a:pt x="5239" y="22113"/>
                    <a:pt x="4965" y="22340"/>
                    <a:pt x="4667" y="22566"/>
                  </a:cubicBezTo>
                  <a:cubicBezTo>
                    <a:pt x="4370" y="22768"/>
                    <a:pt x="4072" y="22995"/>
                    <a:pt x="3751" y="23209"/>
                  </a:cubicBezTo>
                  <a:cubicBezTo>
                    <a:pt x="3477" y="23411"/>
                    <a:pt x="3179" y="23590"/>
                    <a:pt x="2882" y="23768"/>
                  </a:cubicBezTo>
                  <a:cubicBezTo>
                    <a:pt x="2739" y="23864"/>
                    <a:pt x="2596" y="23935"/>
                    <a:pt x="2465" y="24018"/>
                  </a:cubicBezTo>
                  <a:cubicBezTo>
                    <a:pt x="2489" y="23995"/>
                    <a:pt x="2524" y="23983"/>
                    <a:pt x="2548" y="23959"/>
                  </a:cubicBezTo>
                  <a:lnTo>
                    <a:pt x="2548" y="23959"/>
                  </a:lnTo>
                  <a:cubicBezTo>
                    <a:pt x="2381" y="24066"/>
                    <a:pt x="2239" y="24161"/>
                    <a:pt x="2072" y="24245"/>
                  </a:cubicBezTo>
                  <a:cubicBezTo>
                    <a:pt x="1989" y="24304"/>
                    <a:pt x="1893" y="24352"/>
                    <a:pt x="1810" y="24411"/>
                  </a:cubicBezTo>
                  <a:cubicBezTo>
                    <a:pt x="1750" y="24459"/>
                    <a:pt x="1655" y="24483"/>
                    <a:pt x="1596" y="24542"/>
                  </a:cubicBezTo>
                  <a:cubicBezTo>
                    <a:pt x="1524" y="24578"/>
                    <a:pt x="1477" y="24650"/>
                    <a:pt x="1488" y="24721"/>
                  </a:cubicBezTo>
                  <a:cubicBezTo>
                    <a:pt x="1512" y="24792"/>
                    <a:pt x="1584" y="24852"/>
                    <a:pt x="1655" y="24852"/>
                  </a:cubicBezTo>
                  <a:cubicBezTo>
                    <a:pt x="1727" y="24876"/>
                    <a:pt x="1810" y="24876"/>
                    <a:pt x="1881" y="24876"/>
                  </a:cubicBezTo>
                  <a:cubicBezTo>
                    <a:pt x="1941" y="24876"/>
                    <a:pt x="2012" y="24876"/>
                    <a:pt x="2084" y="24852"/>
                  </a:cubicBezTo>
                  <a:lnTo>
                    <a:pt x="2584" y="24769"/>
                  </a:lnTo>
                  <a:cubicBezTo>
                    <a:pt x="2917" y="24697"/>
                    <a:pt x="3263" y="24602"/>
                    <a:pt x="3596" y="24495"/>
                  </a:cubicBezTo>
                  <a:cubicBezTo>
                    <a:pt x="3894" y="24411"/>
                    <a:pt x="4191" y="24304"/>
                    <a:pt x="4489" y="24185"/>
                  </a:cubicBezTo>
                  <a:cubicBezTo>
                    <a:pt x="4620" y="24126"/>
                    <a:pt x="4763" y="24078"/>
                    <a:pt x="4906" y="24007"/>
                  </a:cubicBezTo>
                  <a:cubicBezTo>
                    <a:pt x="5060" y="23935"/>
                    <a:pt x="5227" y="23864"/>
                    <a:pt x="5382" y="23768"/>
                  </a:cubicBezTo>
                  <a:cubicBezTo>
                    <a:pt x="5537" y="23685"/>
                    <a:pt x="5703" y="23578"/>
                    <a:pt x="5870" y="23483"/>
                  </a:cubicBezTo>
                  <a:cubicBezTo>
                    <a:pt x="6072" y="23352"/>
                    <a:pt x="6275" y="23233"/>
                    <a:pt x="6477" y="23102"/>
                  </a:cubicBezTo>
                  <a:cubicBezTo>
                    <a:pt x="6787" y="22923"/>
                    <a:pt x="7073" y="22697"/>
                    <a:pt x="7370" y="22494"/>
                  </a:cubicBezTo>
                  <a:cubicBezTo>
                    <a:pt x="7525" y="22387"/>
                    <a:pt x="7656" y="22268"/>
                    <a:pt x="7799" y="22149"/>
                  </a:cubicBezTo>
                  <a:cubicBezTo>
                    <a:pt x="7954" y="22030"/>
                    <a:pt x="8085" y="21899"/>
                    <a:pt x="8216" y="21780"/>
                  </a:cubicBezTo>
                  <a:cubicBezTo>
                    <a:pt x="8335" y="21673"/>
                    <a:pt x="8477" y="21542"/>
                    <a:pt x="8597" y="21423"/>
                  </a:cubicBezTo>
                  <a:cubicBezTo>
                    <a:pt x="8716" y="21316"/>
                    <a:pt x="8811" y="21197"/>
                    <a:pt x="8918" y="21078"/>
                  </a:cubicBezTo>
                  <a:cubicBezTo>
                    <a:pt x="8966" y="21018"/>
                    <a:pt x="9025" y="20970"/>
                    <a:pt x="9073" y="20911"/>
                  </a:cubicBezTo>
                  <a:cubicBezTo>
                    <a:pt x="9287" y="20649"/>
                    <a:pt x="9525" y="20363"/>
                    <a:pt x="9740" y="20078"/>
                  </a:cubicBezTo>
                  <a:cubicBezTo>
                    <a:pt x="9966" y="19780"/>
                    <a:pt x="10180" y="19494"/>
                    <a:pt x="10382" y="19185"/>
                  </a:cubicBezTo>
                  <a:cubicBezTo>
                    <a:pt x="10478" y="19006"/>
                    <a:pt x="10597" y="18839"/>
                    <a:pt x="10704" y="18661"/>
                  </a:cubicBezTo>
                  <a:cubicBezTo>
                    <a:pt x="10811" y="18518"/>
                    <a:pt x="10894" y="18351"/>
                    <a:pt x="10990" y="18184"/>
                  </a:cubicBezTo>
                  <a:cubicBezTo>
                    <a:pt x="11073" y="18053"/>
                    <a:pt x="11133" y="17911"/>
                    <a:pt x="11216" y="17768"/>
                  </a:cubicBezTo>
                  <a:cubicBezTo>
                    <a:pt x="11240" y="17708"/>
                    <a:pt x="11287" y="17649"/>
                    <a:pt x="11311" y="17577"/>
                  </a:cubicBezTo>
                  <a:cubicBezTo>
                    <a:pt x="11394" y="17411"/>
                    <a:pt x="11466" y="17256"/>
                    <a:pt x="11525" y="17077"/>
                  </a:cubicBezTo>
                  <a:cubicBezTo>
                    <a:pt x="11585" y="16899"/>
                    <a:pt x="11645" y="16720"/>
                    <a:pt x="11704" y="16518"/>
                  </a:cubicBezTo>
                  <a:lnTo>
                    <a:pt x="11835" y="15982"/>
                  </a:lnTo>
                  <a:cubicBezTo>
                    <a:pt x="11871" y="15851"/>
                    <a:pt x="11895" y="15732"/>
                    <a:pt x="11930" y="15601"/>
                  </a:cubicBezTo>
                  <a:cubicBezTo>
                    <a:pt x="11954" y="15506"/>
                    <a:pt x="11966" y="15410"/>
                    <a:pt x="11990" y="15315"/>
                  </a:cubicBezTo>
                  <a:cubicBezTo>
                    <a:pt x="12002" y="15148"/>
                    <a:pt x="12026" y="14994"/>
                    <a:pt x="12049" y="14827"/>
                  </a:cubicBezTo>
                  <a:cubicBezTo>
                    <a:pt x="12073" y="14470"/>
                    <a:pt x="12109" y="14112"/>
                    <a:pt x="12109" y="13743"/>
                  </a:cubicBezTo>
                  <a:cubicBezTo>
                    <a:pt x="12109" y="13303"/>
                    <a:pt x="12109" y="12874"/>
                    <a:pt x="12073" y="12446"/>
                  </a:cubicBezTo>
                  <a:cubicBezTo>
                    <a:pt x="12061" y="12255"/>
                    <a:pt x="12026" y="12053"/>
                    <a:pt x="12014" y="11862"/>
                  </a:cubicBezTo>
                  <a:cubicBezTo>
                    <a:pt x="11990" y="11684"/>
                    <a:pt x="11954" y="11493"/>
                    <a:pt x="11930" y="11315"/>
                  </a:cubicBezTo>
                  <a:cubicBezTo>
                    <a:pt x="11871" y="10945"/>
                    <a:pt x="11775" y="10588"/>
                    <a:pt x="11692" y="10231"/>
                  </a:cubicBezTo>
                  <a:cubicBezTo>
                    <a:pt x="11597" y="9814"/>
                    <a:pt x="11466" y="9410"/>
                    <a:pt x="11335" y="9005"/>
                  </a:cubicBezTo>
                  <a:cubicBezTo>
                    <a:pt x="11216" y="8659"/>
                    <a:pt x="11061" y="8326"/>
                    <a:pt x="10930" y="7993"/>
                  </a:cubicBezTo>
                  <a:cubicBezTo>
                    <a:pt x="10799" y="7671"/>
                    <a:pt x="10632" y="7338"/>
                    <a:pt x="10466" y="7028"/>
                  </a:cubicBezTo>
                  <a:cubicBezTo>
                    <a:pt x="10442" y="6957"/>
                    <a:pt x="10394" y="6897"/>
                    <a:pt x="10347" y="6814"/>
                  </a:cubicBezTo>
                  <a:cubicBezTo>
                    <a:pt x="10275" y="6683"/>
                    <a:pt x="10216" y="6552"/>
                    <a:pt x="10121" y="6433"/>
                  </a:cubicBezTo>
                  <a:cubicBezTo>
                    <a:pt x="10037" y="6302"/>
                    <a:pt x="9942" y="6147"/>
                    <a:pt x="9847" y="6016"/>
                  </a:cubicBezTo>
                  <a:cubicBezTo>
                    <a:pt x="9620" y="5719"/>
                    <a:pt x="9382" y="5433"/>
                    <a:pt x="9144" y="5147"/>
                  </a:cubicBezTo>
                  <a:cubicBezTo>
                    <a:pt x="9025" y="5016"/>
                    <a:pt x="8894" y="4873"/>
                    <a:pt x="8751" y="4742"/>
                  </a:cubicBezTo>
                  <a:cubicBezTo>
                    <a:pt x="8597" y="4552"/>
                    <a:pt x="8394" y="4385"/>
                    <a:pt x="8216" y="4218"/>
                  </a:cubicBezTo>
                  <a:cubicBezTo>
                    <a:pt x="7954" y="3968"/>
                    <a:pt x="7668" y="3730"/>
                    <a:pt x="7382" y="3492"/>
                  </a:cubicBezTo>
                  <a:cubicBezTo>
                    <a:pt x="7239" y="3373"/>
                    <a:pt x="7108" y="3266"/>
                    <a:pt x="6953" y="3147"/>
                  </a:cubicBezTo>
                  <a:cubicBezTo>
                    <a:pt x="6822" y="3040"/>
                    <a:pt x="6692" y="2933"/>
                    <a:pt x="6549" y="2849"/>
                  </a:cubicBezTo>
                  <a:cubicBezTo>
                    <a:pt x="5941" y="2444"/>
                    <a:pt x="5322" y="2063"/>
                    <a:pt x="4679" y="1682"/>
                  </a:cubicBezTo>
                  <a:cubicBezTo>
                    <a:pt x="4013" y="1301"/>
                    <a:pt x="3322" y="968"/>
                    <a:pt x="2620" y="670"/>
                  </a:cubicBezTo>
                  <a:cubicBezTo>
                    <a:pt x="2286" y="527"/>
                    <a:pt x="1941" y="397"/>
                    <a:pt x="1584" y="277"/>
                  </a:cubicBezTo>
                  <a:cubicBezTo>
                    <a:pt x="1417" y="230"/>
                    <a:pt x="1238" y="170"/>
                    <a:pt x="1072" y="123"/>
                  </a:cubicBezTo>
                  <a:cubicBezTo>
                    <a:pt x="953" y="99"/>
                    <a:pt x="834" y="51"/>
                    <a:pt x="715" y="39"/>
                  </a:cubicBezTo>
                  <a:cubicBezTo>
                    <a:pt x="643" y="16"/>
                    <a:pt x="560" y="16"/>
                    <a:pt x="465" y="4"/>
                  </a:cubicBezTo>
                  <a:cubicBezTo>
                    <a:pt x="448" y="1"/>
                    <a:pt x="431" y="0"/>
                    <a:pt x="415"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8"/>
            <p:cNvSpPr/>
            <p:nvPr/>
          </p:nvSpPr>
          <p:spPr>
            <a:xfrm>
              <a:off x="2427075" y="2767275"/>
              <a:ext cx="190775" cy="618625"/>
            </a:xfrm>
            <a:custGeom>
              <a:rect b="b" l="l" r="r" t="t"/>
              <a:pathLst>
                <a:path extrusionOk="0" h="24745" w="7631">
                  <a:moveTo>
                    <a:pt x="6763" y="23069"/>
                  </a:moveTo>
                  <a:lnTo>
                    <a:pt x="6787" y="23081"/>
                  </a:lnTo>
                  <a:lnTo>
                    <a:pt x="6811" y="23117"/>
                  </a:lnTo>
                  <a:lnTo>
                    <a:pt x="6763" y="23069"/>
                  </a:lnTo>
                  <a:close/>
                  <a:moveTo>
                    <a:pt x="5942" y="0"/>
                  </a:moveTo>
                  <a:cubicBezTo>
                    <a:pt x="5910" y="0"/>
                    <a:pt x="5878" y="6"/>
                    <a:pt x="5847" y="19"/>
                  </a:cubicBezTo>
                  <a:cubicBezTo>
                    <a:pt x="5811" y="31"/>
                    <a:pt x="5799" y="43"/>
                    <a:pt x="5775" y="66"/>
                  </a:cubicBezTo>
                  <a:cubicBezTo>
                    <a:pt x="5489" y="185"/>
                    <a:pt x="5275" y="388"/>
                    <a:pt x="5061" y="578"/>
                  </a:cubicBezTo>
                  <a:cubicBezTo>
                    <a:pt x="4811" y="805"/>
                    <a:pt x="4573" y="1055"/>
                    <a:pt x="4334" y="1293"/>
                  </a:cubicBezTo>
                  <a:cubicBezTo>
                    <a:pt x="4073" y="1567"/>
                    <a:pt x="3834" y="1829"/>
                    <a:pt x="3620" y="2114"/>
                  </a:cubicBezTo>
                  <a:cubicBezTo>
                    <a:pt x="3513" y="2269"/>
                    <a:pt x="3394" y="2400"/>
                    <a:pt x="3287" y="2543"/>
                  </a:cubicBezTo>
                  <a:cubicBezTo>
                    <a:pt x="3168" y="2710"/>
                    <a:pt x="3060" y="2864"/>
                    <a:pt x="2953" y="3019"/>
                  </a:cubicBezTo>
                  <a:cubicBezTo>
                    <a:pt x="2739" y="3364"/>
                    <a:pt x="2525" y="3710"/>
                    <a:pt x="2334" y="4067"/>
                  </a:cubicBezTo>
                  <a:cubicBezTo>
                    <a:pt x="2156" y="4412"/>
                    <a:pt x="1977" y="4734"/>
                    <a:pt x="1798" y="5079"/>
                  </a:cubicBezTo>
                  <a:cubicBezTo>
                    <a:pt x="1632" y="5388"/>
                    <a:pt x="1501" y="5722"/>
                    <a:pt x="1370" y="6043"/>
                  </a:cubicBezTo>
                  <a:cubicBezTo>
                    <a:pt x="1215" y="6389"/>
                    <a:pt x="1084" y="6734"/>
                    <a:pt x="953" y="7091"/>
                  </a:cubicBezTo>
                  <a:cubicBezTo>
                    <a:pt x="798" y="7460"/>
                    <a:pt x="679" y="7865"/>
                    <a:pt x="572" y="8246"/>
                  </a:cubicBezTo>
                  <a:cubicBezTo>
                    <a:pt x="489" y="8591"/>
                    <a:pt x="382" y="8937"/>
                    <a:pt x="310" y="9270"/>
                  </a:cubicBezTo>
                  <a:cubicBezTo>
                    <a:pt x="263" y="9472"/>
                    <a:pt x="227" y="9651"/>
                    <a:pt x="191" y="9841"/>
                  </a:cubicBezTo>
                  <a:cubicBezTo>
                    <a:pt x="167" y="10032"/>
                    <a:pt x="132" y="10246"/>
                    <a:pt x="108" y="10437"/>
                  </a:cubicBezTo>
                  <a:cubicBezTo>
                    <a:pt x="72" y="10615"/>
                    <a:pt x="60" y="10794"/>
                    <a:pt x="48" y="10973"/>
                  </a:cubicBezTo>
                  <a:cubicBezTo>
                    <a:pt x="24" y="11139"/>
                    <a:pt x="12" y="11294"/>
                    <a:pt x="12" y="11461"/>
                  </a:cubicBezTo>
                  <a:cubicBezTo>
                    <a:pt x="12" y="11687"/>
                    <a:pt x="1" y="11889"/>
                    <a:pt x="24" y="12127"/>
                  </a:cubicBezTo>
                  <a:lnTo>
                    <a:pt x="24" y="12187"/>
                  </a:lnTo>
                  <a:cubicBezTo>
                    <a:pt x="48" y="12389"/>
                    <a:pt x="48" y="12580"/>
                    <a:pt x="60" y="12770"/>
                  </a:cubicBezTo>
                  <a:cubicBezTo>
                    <a:pt x="84" y="13116"/>
                    <a:pt x="143" y="13461"/>
                    <a:pt x="191" y="13794"/>
                  </a:cubicBezTo>
                  <a:lnTo>
                    <a:pt x="286" y="14378"/>
                  </a:lnTo>
                  <a:cubicBezTo>
                    <a:pt x="322" y="14556"/>
                    <a:pt x="358" y="14747"/>
                    <a:pt x="405" y="14925"/>
                  </a:cubicBezTo>
                  <a:cubicBezTo>
                    <a:pt x="489" y="15342"/>
                    <a:pt x="608" y="15759"/>
                    <a:pt x="727" y="16164"/>
                  </a:cubicBezTo>
                  <a:cubicBezTo>
                    <a:pt x="834" y="16509"/>
                    <a:pt x="941" y="16854"/>
                    <a:pt x="1060" y="17176"/>
                  </a:cubicBezTo>
                  <a:cubicBezTo>
                    <a:pt x="1179" y="17509"/>
                    <a:pt x="1310" y="17819"/>
                    <a:pt x="1441" y="18128"/>
                  </a:cubicBezTo>
                  <a:cubicBezTo>
                    <a:pt x="1596" y="18473"/>
                    <a:pt x="1751" y="18795"/>
                    <a:pt x="1929" y="19140"/>
                  </a:cubicBezTo>
                  <a:cubicBezTo>
                    <a:pt x="2132" y="19509"/>
                    <a:pt x="2346" y="19866"/>
                    <a:pt x="2572" y="20224"/>
                  </a:cubicBezTo>
                  <a:cubicBezTo>
                    <a:pt x="2763" y="20521"/>
                    <a:pt x="2965" y="20819"/>
                    <a:pt x="3180" y="21105"/>
                  </a:cubicBezTo>
                  <a:lnTo>
                    <a:pt x="3894" y="21950"/>
                  </a:lnTo>
                  <a:cubicBezTo>
                    <a:pt x="4144" y="22248"/>
                    <a:pt x="4418" y="22545"/>
                    <a:pt x="4704" y="22831"/>
                  </a:cubicBezTo>
                  <a:cubicBezTo>
                    <a:pt x="4835" y="22950"/>
                    <a:pt x="4954" y="23069"/>
                    <a:pt x="5073" y="23200"/>
                  </a:cubicBezTo>
                  <a:cubicBezTo>
                    <a:pt x="5192" y="23319"/>
                    <a:pt x="5311" y="23462"/>
                    <a:pt x="5430" y="23581"/>
                  </a:cubicBezTo>
                  <a:cubicBezTo>
                    <a:pt x="5680" y="23831"/>
                    <a:pt x="5954" y="24057"/>
                    <a:pt x="6251" y="24260"/>
                  </a:cubicBezTo>
                  <a:cubicBezTo>
                    <a:pt x="6382" y="24355"/>
                    <a:pt x="6501" y="24438"/>
                    <a:pt x="6632" y="24534"/>
                  </a:cubicBezTo>
                  <a:cubicBezTo>
                    <a:pt x="6775" y="24617"/>
                    <a:pt x="6894" y="24712"/>
                    <a:pt x="7037" y="24736"/>
                  </a:cubicBezTo>
                  <a:cubicBezTo>
                    <a:pt x="7065" y="24741"/>
                    <a:pt x="7093" y="24744"/>
                    <a:pt x="7120" y="24744"/>
                  </a:cubicBezTo>
                  <a:cubicBezTo>
                    <a:pt x="7396" y="24744"/>
                    <a:pt x="7630" y="24483"/>
                    <a:pt x="7609" y="24212"/>
                  </a:cubicBezTo>
                  <a:cubicBezTo>
                    <a:pt x="7585" y="24081"/>
                    <a:pt x="7525" y="23962"/>
                    <a:pt x="7454" y="23855"/>
                  </a:cubicBezTo>
                  <a:cubicBezTo>
                    <a:pt x="7406" y="23784"/>
                    <a:pt x="7359" y="23712"/>
                    <a:pt x="7311" y="23641"/>
                  </a:cubicBezTo>
                  <a:cubicBezTo>
                    <a:pt x="7156" y="23438"/>
                    <a:pt x="6990" y="23260"/>
                    <a:pt x="6823" y="23081"/>
                  </a:cubicBezTo>
                  <a:cubicBezTo>
                    <a:pt x="6609" y="22843"/>
                    <a:pt x="6370" y="22605"/>
                    <a:pt x="6132" y="22367"/>
                  </a:cubicBezTo>
                  <a:cubicBezTo>
                    <a:pt x="5966" y="22212"/>
                    <a:pt x="5799" y="22057"/>
                    <a:pt x="5632" y="21891"/>
                  </a:cubicBezTo>
                  <a:cubicBezTo>
                    <a:pt x="5573" y="21819"/>
                    <a:pt x="5513" y="21760"/>
                    <a:pt x="5454" y="21688"/>
                  </a:cubicBezTo>
                  <a:cubicBezTo>
                    <a:pt x="5239" y="21414"/>
                    <a:pt x="5001" y="21152"/>
                    <a:pt x="4787" y="20867"/>
                  </a:cubicBezTo>
                  <a:cubicBezTo>
                    <a:pt x="4668" y="20700"/>
                    <a:pt x="4549" y="20521"/>
                    <a:pt x="4430" y="20367"/>
                  </a:cubicBezTo>
                  <a:cubicBezTo>
                    <a:pt x="4346" y="20224"/>
                    <a:pt x="4263" y="20081"/>
                    <a:pt x="4180" y="19950"/>
                  </a:cubicBezTo>
                  <a:cubicBezTo>
                    <a:pt x="3989" y="19652"/>
                    <a:pt x="3811" y="19354"/>
                    <a:pt x="3632" y="19057"/>
                  </a:cubicBezTo>
                  <a:cubicBezTo>
                    <a:pt x="3465" y="18759"/>
                    <a:pt x="3287" y="18462"/>
                    <a:pt x="3120" y="18164"/>
                  </a:cubicBezTo>
                  <a:cubicBezTo>
                    <a:pt x="2870" y="17688"/>
                    <a:pt x="2620" y="17188"/>
                    <a:pt x="2418" y="16687"/>
                  </a:cubicBezTo>
                  <a:cubicBezTo>
                    <a:pt x="2298" y="16390"/>
                    <a:pt x="2203" y="16092"/>
                    <a:pt x="2108" y="15795"/>
                  </a:cubicBezTo>
                  <a:cubicBezTo>
                    <a:pt x="2037" y="15544"/>
                    <a:pt x="1977" y="15306"/>
                    <a:pt x="1917" y="15044"/>
                  </a:cubicBezTo>
                  <a:cubicBezTo>
                    <a:pt x="1858" y="14842"/>
                    <a:pt x="1810" y="14616"/>
                    <a:pt x="1787" y="14390"/>
                  </a:cubicBezTo>
                  <a:cubicBezTo>
                    <a:pt x="1739" y="14128"/>
                    <a:pt x="1679" y="13842"/>
                    <a:pt x="1667" y="13580"/>
                  </a:cubicBezTo>
                  <a:cubicBezTo>
                    <a:pt x="1656" y="13306"/>
                    <a:pt x="1620" y="13020"/>
                    <a:pt x="1620" y="12758"/>
                  </a:cubicBezTo>
                  <a:cubicBezTo>
                    <a:pt x="1620" y="12532"/>
                    <a:pt x="1632" y="12330"/>
                    <a:pt x="1632" y="12104"/>
                  </a:cubicBezTo>
                  <a:cubicBezTo>
                    <a:pt x="1632" y="11973"/>
                    <a:pt x="1632" y="11854"/>
                    <a:pt x="1656" y="11711"/>
                  </a:cubicBezTo>
                  <a:cubicBezTo>
                    <a:pt x="1667" y="11556"/>
                    <a:pt x="1667" y="11389"/>
                    <a:pt x="1691" y="11234"/>
                  </a:cubicBezTo>
                  <a:cubicBezTo>
                    <a:pt x="1739" y="10937"/>
                    <a:pt x="1798" y="10663"/>
                    <a:pt x="1858" y="10365"/>
                  </a:cubicBezTo>
                  <a:cubicBezTo>
                    <a:pt x="1917" y="10068"/>
                    <a:pt x="1977" y="9746"/>
                    <a:pt x="2048" y="9449"/>
                  </a:cubicBezTo>
                  <a:cubicBezTo>
                    <a:pt x="2084" y="9306"/>
                    <a:pt x="2108" y="9139"/>
                    <a:pt x="2156" y="8996"/>
                  </a:cubicBezTo>
                  <a:lnTo>
                    <a:pt x="2251" y="8675"/>
                  </a:lnTo>
                  <a:cubicBezTo>
                    <a:pt x="2322" y="8484"/>
                    <a:pt x="2382" y="8294"/>
                    <a:pt x="2441" y="8103"/>
                  </a:cubicBezTo>
                  <a:cubicBezTo>
                    <a:pt x="2560" y="7746"/>
                    <a:pt x="2679" y="7365"/>
                    <a:pt x="2799" y="7008"/>
                  </a:cubicBezTo>
                  <a:cubicBezTo>
                    <a:pt x="2918" y="6698"/>
                    <a:pt x="3049" y="6389"/>
                    <a:pt x="3180" y="6079"/>
                  </a:cubicBezTo>
                  <a:cubicBezTo>
                    <a:pt x="3477" y="5424"/>
                    <a:pt x="3763" y="4746"/>
                    <a:pt x="4108" y="4115"/>
                  </a:cubicBezTo>
                  <a:cubicBezTo>
                    <a:pt x="4454" y="3472"/>
                    <a:pt x="4811" y="2829"/>
                    <a:pt x="5168" y="2186"/>
                  </a:cubicBezTo>
                  <a:cubicBezTo>
                    <a:pt x="5323" y="1888"/>
                    <a:pt x="5501" y="1590"/>
                    <a:pt x="5668" y="1293"/>
                  </a:cubicBezTo>
                  <a:cubicBezTo>
                    <a:pt x="5823" y="1043"/>
                    <a:pt x="5966" y="781"/>
                    <a:pt x="6120" y="507"/>
                  </a:cubicBezTo>
                  <a:lnTo>
                    <a:pt x="6156" y="459"/>
                  </a:lnTo>
                  <a:cubicBezTo>
                    <a:pt x="6251" y="364"/>
                    <a:pt x="6251" y="221"/>
                    <a:pt x="6168" y="126"/>
                  </a:cubicBezTo>
                  <a:cubicBezTo>
                    <a:pt x="6115" y="47"/>
                    <a:pt x="6030" y="0"/>
                    <a:pt x="5942"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8"/>
            <p:cNvSpPr/>
            <p:nvPr/>
          </p:nvSpPr>
          <p:spPr>
            <a:xfrm>
              <a:off x="2393450" y="3071925"/>
              <a:ext cx="51500" cy="24300"/>
            </a:xfrm>
            <a:custGeom>
              <a:rect b="b" l="l" r="r" t="t"/>
              <a:pathLst>
                <a:path extrusionOk="0" h="972" w="2060">
                  <a:moveTo>
                    <a:pt x="465" y="1"/>
                  </a:moveTo>
                  <a:cubicBezTo>
                    <a:pt x="393" y="1"/>
                    <a:pt x="334" y="37"/>
                    <a:pt x="262" y="49"/>
                  </a:cubicBezTo>
                  <a:cubicBezTo>
                    <a:pt x="119" y="84"/>
                    <a:pt x="24" y="215"/>
                    <a:pt x="0" y="346"/>
                  </a:cubicBezTo>
                  <a:cubicBezTo>
                    <a:pt x="0" y="382"/>
                    <a:pt x="0" y="394"/>
                    <a:pt x="36" y="430"/>
                  </a:cubicBezTo>
                  <a:cubicBezTo>
                    <a:pt x="36" y="513"/>
                    <a:pt x="60" y="584"/>
                    <a:pt x="107" y="656"/>
                  </a:cubicBezTo>
                  <a:cubicBezTo>
                    <a:pt x="155" y="751"/>
                    <a:pt x="238" y="811"/>
                    <a:pt x="345" y="834"/>
                  </a:cubicBezTo>
                  <a:cubicBezTo>
                    <a:pt x="405" y="846"/>
                    <a:pt x="476" y="882"/>
                    <a:pt x="560" y="894"/>
                  </a:cubicBezTo>
                  <a:cubicBezTo>
                    <a:pt x="595" y="906"/>
                    <a:pt x="655" y="930"/>
                    <a:pt x="703" y="930"/>
                  </a:cubicBezTo>
                  <a:cubicBezTo>
                    <a:pt x="810" y="942"/>
                    <a:pt x="917" y="953"/>
                    <a:pt x="1036" y="953"/>
                  </a:cubicBezTo>
                  <a:cubicBezTo>
                    <a:pt x="1101" y="965"/>
                    <a:pt x="1170" y="971"/>
                    <a:pt x="1240" y="971"/>
                  </a:cubicBezTo>
                  <a:cubicBezTo>
                    <a:pt x="1310" y="971"/>
                    <a:pt x="1381" y="965"/>
                    <a:pt x="1453" y="953"/>
                  </a:cubicBezTo>
                  <a:cubicBezTo>
                    <a:pt x="1560" y="953"/>
                    <a:pt x="1703" y="942"/>
                    <a:pt x="1822" y="894"/>
                  </a:cubicBezTo>
                  <a:cubicBezTo>
                    <a:pt x="1965" y="834"/>
                    <a:pt x="2060" y="703"/>
                    <a:pt x="2048" y="537"/>
                  </a:cubicBezTo>
                  <a:lnTo>
                    <a:pt x="2048" y="513"/>
                  </a:lnTo>
                  <a:lnTo>
                    <a:pt x="2048" y="441"/>
                  </a:lnTo>
                  <a:cubicBezTo>
                    <a:pt x="2048" y="322"/>
                    <a:pt x="1905" y="263"/>
                    <a:pt x="1822" y="227"/>
                  </a:cubicBezTo>
                  <a:cubicBezTo>
                    <a:pt x="1750" y="203"/>
                    <a:pt x="1667" y="180"/>
                    <a:pt x="1596" y="156"/>
                  </a:cubicBezTo>
                  <a:cubicBezTo>
                    <a:pt x="1477" y="108"/>
                    <a:pt x="1346" y="84"/>
                    <a:pt x="1227" y="60"/>
                  </a:cubicBezTo>
                  <a:cubicBezTo>
                    <a:pt x="1096" y="49"/>
                    <a:pt x="965" y="25"/>
                    <a:pt x="834" y="25"/>
                  </a:cubicBezTo>
                  <a:cubicBezTo>
                    <a:pt x="750" y="1"/>
                    <a:pt x="655" y="1"/>
                    <a:pt x="572" y="1"/>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8"/>
            <p:cNvSpPr/>
            <p:nvPr/>
          </p:nvSpPr>
          <p:spPr>
            <a:xfrm>
              <a:off x="2432125" y="2909300"/>
              <a:ext cx="47075" cy="27375"/>
            </a:xfrm>
            <a:custGeom>
              <a:rect b="b" l="l" r="r" t="t"/>
              <a:pathLst>
                <a:path extrusionOk="0" h="1095" w="1883">
                  <a:moveTo>
                    <a:pt x="371" y="0"/>
                  </a:moveTo>
                  <a:cubicBezTo>
                    <a:pt x="317" y="0"/>
                    <a:pt x="269" y="9"/>
                    <a:pt x="227" y="17"/>
                  </a:cubicBezTo>
                  <a:cubicBezTo>
                    <a:pt x="168" y="41"/>
                    <a:pt x="120" y="77"/>
                    <a:pt x="84" y="124"/>
                  </a:cubicBezTo>
                  <a:cubicBezTo>
                    <a:pt x="13" y="184"/>
                    <a:pt x="1" y="255"/>
                    <a:pt x="25" y="362"/>
                  </a:cubicBezTo>
                  <a:cubicBezTo>
                    <a:pt x="25" y="434"/>
                    <a:pt x="37" y="517"/>
                    <a:pt x="84" y="577"/>
                  </a:cubicBezTo>
                  <a:cubicBezTo>
                    <a:pt x="144" y="648"/>
                    <a:pt x="227" y="720"/>
                    <a:pt x="322" y="767"/>
                  </a:cubicBezTo>
                  <a:cubicBezTo>
                    <a:pt x="334" y="779"/>
                    <a:pt x="358" y="791"/>
                    <a:pt x="394" y="815"/>
                  </a:cubicBezTo>
                  <a:cubicBezTo>
                    <a:pt x="465" y="839"/>
                    <a:pt x="537" y="874"/>
                    <a:pt x="620" y="886"/>
                  </a:cubicBezTo>
                  <a:cubicBezTo>
                    <a:pt x="715" y="910"/>
                    <a:pt x="823" y="946"/>
                    <a:pt x="930" y="958"/>
                  </a:cubicBezTo>
                  <a:cubicBezTo>
                    <a:pt x="977" y="958"/>
                    <a:pt x="1001" y="970"/>
                    <a:pt x="1049" y="970"/>
                  </a:cubicBezTo>
                  <a:cubicBezTo>
                    <a:pt x="1120" y="993"/>
                    <a:pt x="1192" y="1017"/>
                    <a:pt x="1275" y="1029"/>
                  </a:cubicBezTo>
                  <a:cubicBezTo>
                    <a:pt x="1358" y="1065"/>
                    <a:pt x="1454" y="1077"/>
                    <a:pt x="1537" y="1089"/>
                  </a:cubicBezTo>
                  <a:cubicBezTo>
                    <a:pt x="1556" y="1093"/>
                    <a:pt x="1574" y="1095"/>
                    <a:pt x="1593" y="1095"/>
                  </a:cubicBezTo>
                  <a:cubicBezTo>
                    <a:pt x="1727" y="1095"/>
                    <a:pt x="1851" y="985"/>
                    <a:pt x="1882" y="839"/>
                  </a:cubicBezTo>
                  <a:cubicBezTo>
                    <a:pt x="1882" y="767"/>
                    <a:pt x="1858" y="672"/>
                    <a:pt x="1823" y="612"/>
                  </a:cubicBezTo>
                  <a:cubicBezTo>
                    <a:pt x="1787" y="577"/>
                    <a:pt x="1751" y="541"/>
                    <a:pt x="1704" y="517"/>
                  </a:cubicBezTo>
                  <a:cubicBezTo>
                    <a:pt x="1608" y="469"/>
                    <a:pt x="1525" y="410"/>
                    <a:pt x="1430" y="362"/>
                  </a:cubicBezTo>
                  <a:cubicBezTo>
                    <a:pt x="1346" y="315"/>
                    <a:pt x="1239" y="291"/>
                    <a:pt x="1156" y="255"/>
                  </a:cubicBezTo>
                  <a:cubicBezTo>
                    <a:pt x="1120" y="255"/>
                    <a:pt x="1073" y="243"/>
                    <a:pt x="1049" y="231"/>
                  </a:cubicBezTo>
                  <a:cubicBezTo>
                    <a:pt x="977" y="184"/>
                    <a:pt x="918" y="160"/>
                    <a:pt x="834" y="124"/>
                  </a:cubicBezTo>
                  <a:cubicBezTo>
                    <a:pt x="763" y="88"/>
                    <a:pt x="692" y="65"/>
                    <a:pt x="620" y="53"/>
                  </a:cubicBezTo>
                  <a:cubicBezTo>
                    <a:pt x="561" y="17"/>
                    <a:pt x="501" y="5"/>
                    <a:pt x="442" y="5"/>
                  </a:cubicBezTo>
                  <a:cubicBezTo>
                    <a:pt x="417" y="2"/>
                    <a:pt x="394" y="0"/>
                    <a:pt x="371"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8"/>
            <p:cNvSpPr/>
            <p:nvPr/>
          </p:nvSpPr>
          <p:spPr>
            <a:xfrm>
              <a:off x="2488700" y="2793150"/>
              <a:ext cx="47050" cy="38600"/>
            </a:xfrm>
            <a:custGeom>
              <a:rect b="b" l="l" r="r" t="t"/>
              <a:pathLst>
                <a:path extrusionOk="0" h="1544" w="1882">
                  <a:moveTo>
                    <a:pt x="420" y="0"/>
                  </a:moveTo>
                  <a:cubicBezTo>
                    <a:pt x="298" y="0"/>
                    <a:pt x="177" y="64"/>
                    <a:pt x="95" y="162"/>
                  </a:cubicBezTo>
                  <a:cubicBezTo>
                    <a:pt x="36" y="234"/>
                    <a:pt x="0" y="341"/>
                    <a:pt x="0" y="413"/>
                  </a:cubicBezTo>
                  <a:lnTo>
                    <a:pt x="0" y="460"/>
                  </a:lnTo>
                  <a:cubicBezTo>
                    <a:pt x="0" y="532"/>
                    <a:pt x="36" y="603"/>
                    <a:pt x="84" y="663"/>
                  </a:cubicBezTo>
                  <a:cubicBezTo>
                    <a:pt x="119" y="758"/>
                    <a:pt x="214" y="817"/>
                    <a:pt x="286" y="877"/>
                  </a:cubicBezTo>
                  <a:lnTo>
                    <a:pt x="417" y="960"/>
                  </a:lnTo>
                  <a:cubicBezTo>
                    <a:pt x="512" y="1020"/>
                    <a:pt x="584" y="1067"/>
                    <a:pt x="679" y="1115"/>
                  </a:cubicBezTo>
                  <a:cubicBezTo>
                    <a:pt x="715" y="1139"/>
                    <a:pt x="750" y="1151"/>
                    <a:pt x="774" y="1186"/>
                  </a:cubicBezTo>
                  <a:cubicBezTo>
                    <a:pt x="929" y="1294"/>
                    <a:pt x="1072" y="1365"/>
                    <a:pt x="1227" y="1436"/>
                  </a:cubicBezTo>
                  <a:lnTo>
                    <a:pt x="1274" y="1484"/>
                  </a:lnTo>
                  <a:cubicBezTo>
                    <a:pt x="1322" y="1532"/>
                    <a:pt x="1405" y="1544"/>
                    <a:pt x="1477" y="1544"/>
                  </a:cubicBezTo>
                  <a:lnTo>
                    <a:pt x="1548" y="1544"/>
                  </a:lnTo>
                  <a:cubicBezTo>
                    <a:pt x="1643" y="1532"/>
                    <a:pt x="1727" y="1484"/>
                    <a:pt x="1786" y="1413"/>
                  </a:cubicBezTo>
                  <a:cubicBezTo>
                    <a:pt x="1846" y="1329"/>
                    <a:pt x="1881" y="1246"/>
                    <a:pt x="1869" y="1151"/>
                  </a:cubicBezTo>
                  <a:cubicBezTo>
                    <a:pt x="1846" y="1067"/>
                    <a:pt x="1810" y="972"/>
                    <a:pt x="1727" y="913"/>
                  </a:cubicBezTo>
                  <a:cubicBezTo>
                    <a:pt x="1643" y="841"/>
                    <a:pt x="1572" y="758"/>
                    <a:pt x="1488" y="674"/>
                  </a:cubicBezTo>
                  <a:cubicBezTo>
                    <a:pt x="1417" y="603"/>
                    <a:pt x="1346" y="532"/>
                    <a:pt x="1250" y="472"/>
                  </a:cubicBezTo>
                  <a:cubicBezTo>
                    <a:pt x="1167" y="413"/>
                    <a:pt x="1084" y="353"/>
                    <a:pt x="1000" y="293"/>
                  </a:cubicBezTo>
                  <a:cubicBezTo>
                    <a:pt x="869" y="198"/>
                    <a:pt x="726" y="115"/>
                    <a:pt x="584" y="43"/>
                  </a:cubicBezTo>
                  <a:cubicBezTo>
                    <a:pt x="531" y="14"/>
                    <a:pt x="475" y="0"/>
                    <a:pt x="420"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8"/>
            <p:cNvSpPr/>
            <p:nvPr/>
          </p:nvSpPr>
          <p:spPr>
            <a:xfrm>
              <a:off x="2437500" y="3226500"/>
              <a:ext cx="52100" cy="36250"/>
            </a:xfrm>
            <a:custGeom>
              <a:rect b="b" l="l" r="r" t="t"/>
              <a:pathLst>
                <a:path extrusionOk="0" h="1450" w="2084">
                  <a:moveTo>
                    <a:pt x="1695" y="0"/>
                  </a:moveTo>
                  <a:cubicBezTo>
                    <a:pt x="1661" y="0"/>
                    <a:pt x="1625" y="3"/>
                    <a:pt x="1584" y="9"/>
                  </a:cubicBezTo>
                  <a:lnTo>
                    <a:pt x="1405" y="57"/>
                  </a:lnTo>
                  <a:cubicBezTo>
                    <a:pt x="1334" y="81"/>
                    <a:pt x="1250" y="116"/>
                    <a:pt x="1167" y="164"/>
                  </a:cubicBezTo>
                  <a:cubicBezTo>
                    <a:pt x="1072" y="212"/>
                    <a:pt x="965" y="271"/>
                    <a:pt x="869" y="319"/>
                  </a:cubicBezTo>
                  <a:cubicBezTo>
                    <a:pt x="727" y="414"/>
                    <a:pt x="596" y="521"/>
                    <a:pt x="453" y="616"/>
                  </a:cubicBezTo>
                  <a:cubicBezTo>
                    <a:pt x="441" y="640"/>
                    <a:pt x="429" y="640"/>
                    <a:pt x="417" y="652"/>
                  </a:cubicBezTo>
                  <a:lnTo>
                    <a:pt x="286" y="747"/>
                  </a:lnTo>
                  <a:cubicBezTo>
                    <a:pt x="215" y="783"/>
                    <a:pt x="155" y="831"/>
                    <a:pt x="96" y="890"/>
                  </a:cubicBezTo>
                  <a:cubicBezTo>
                    <a:pt x="24" y="950"/>
                    <a:pt x="0" y="1045"/>
                    <a:pt x="12" y="1128"/>
                  </a:cubicBezTo>
                  <a:cubicBezTo>
                    <a:pt x="12" y="1188"/>
                    <a:pt x="24" y="1247"/>
                    <a:pt x="60" y="1295"/>
                  </a:cubicBezTo>
                  <a:cubicBezTo>
                    <a:pt x="119" y="1390"/>
                    <a:pt x="227" y="1450"/>
                    <a:pt x="346" y="1450"/>
                  </a:cubicBezTo>
                  <a:cubicBezTo>
                    <a:pt x="417" y="1450"/>
                    <a:pt x="500" y="1426"/>
                    <a:pt x="596" y="1390"/>
                  </a:cubicBezTo>
                  <a:cubicBezTo>
                    <a:pt x="667" y="1366"/>
                    <a:pt x="727" y="1355"/>
                    <a:pt x="798" y="1319"/>
                  </a:cubicBezTo>
                  <a:cubicBezTo>
                    <a:pt x="941" y="1271"/>
                    <a:pt x="1084" y="1212"/>
                    <a:pt x="1215" y="1152"/>
                  </a:cubicBezTo>
                  <a:cubicBezTo>
                    <a:pt x="1346" y="1093"/>
                    <a:pt x="1489" y="1021"/>
                    <a:pt x="1608" y="950"/>
                  </a:cubicBezTo>
                  <a:cubicBezTo>
                    <a:pt x="1679" y="890"/>
                    <a:pt x="1751" y="843"/>
                    <a:pt x="1834" y="783"/>
                  </a:cubicBezTo>
                  <a:cubicBezTo>
                    <a:pt x="1881" y="759"/>
                    <a:pt x="1917" y="712"/>
                    <a:pt x="1965" y="664"/>
                  </a:cubicBezTo>
                  <a:cubicBezTo>
                    <a:pt x="2036" y="581"/>
                    <a:pt x="2084" y="485"/>
                    <a:pt x="2084" y="378"/>
                  </a:cubicBezTo>
                  <a:cubicBezTo>
                    <a:pt x="2084" y="307"/>
                    <a:pt x="2072" y="247"/>
                    <a:pt x="2036" y="188"/>
                  </a:cubicBezTo>
                  <a:cubicBezTo>
                    <a:pt x="1977" y="104"/>
                    <a:pt x="1905" y="45"/>
                    <a:pt x="1798" y="9"/>
                  </a:cubicBezTo>
                  <a:cubicBezTo>
                    <a:pt x="1762" y="3"/>
                    <a:pt x="1730" y="0"/>
                    <a:pt x="1695"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8"/>
            <p:cNvSpPr/>
            <p:nvPr/>
          </p:nvSpPr>
          <p:spPr>
            <a:xfrm>
              <a:off x="2503275" y="3319150"/>
              <a:ext cx="47050" cy="42125"/>
            </a:xfrm>
            <a:custGeom>
              <a:rect b="b" l="l" r="r" t="t"/>
              <a:pathLst>
                <a:path extrusionOk="0" h="1685" w="1882">
                  <a:moveTo>
                    <a:pt x="1511" y="1"/>
                  </a:moveTo>
                  <a:cubicBezTo>
                    <a:pt x="1454" y="1"/>
                    <a:pt x="1396" y="14"/>
                    <a:pt x="1346" y="42"/>
                  </a:cubicBezTo>
                  <a:cubicBezTo>
                    <a:pt x="1251" y="89"/>
                    <a:pt x="1167" y="137"/>
                    <a:pt x="1084" y="173"/>
                  </a:cubicBezTo>
                  <a:cubicBezTo>
                    <a:pt x="989" y="256"/>
                    <a:pt x="870" y="327"/>
                    <a:pt x="763" y="411"/>
                  </a:cubicBezTo>
                  <a:cubicBezTo>
                    <a:pt x="727" y="435"/>
                    <a:pt x="715" y="447"/>
                    <a:pt x="703" y="458"/>
                  </a:cubicBezTo>
                  <a:cubicBezTo>
                    <a:pt x="691" y="458"/>
                    <a:pt x="691" y="470"/>
                    <a:pt x="667" y="470"/>
                  </a:cubicBezTo>
                  <a:cubicBezTo>
                    <a:pt x="560" y="530"/>
                    <a:pt x="465" y="613"/>
                    <a:pt x="358" y="685"/>
                  </a:cubicBezTo>
                  <a:cubicBezTo>
                    <a:pt x="251" y="756"/>
                    <a:pt x="132" y="863"/>
                    <a:pt x="72" y="982"/>
                  </a:cubicBezTo>
                  <a:cubicBezTo>
                    <a:pt x="48" y="1054"/>
                    <a:pt x="12" y="1149"/>
                    <a:pt x="1" y="1232"/>
                  </a:cubicBezTo>
                  <a:cubicBezTo>
                    <a:pt x="1" y="1268"/>
                    <a:pt x="1" y="1292"/>
                    <a:pt x="12" y="1340"/>
                  </a:cubicBezTo>
                  <a:cubicBezTo>
                    <a:pt x="48" y="1411"/>
                    <a:pt x="72" y="1470"/>
                    <a:pt x="132" y="1530"/>
                  </a:cubicBezTo>
                  <a:cubicBezTo>
                    <a:pt x="167" y="1566"/>
                    <a:pt x="191" y="1578"/>
                    <a:pt x="227" y="1601"/>
                  </a:cubicBezTo>
                  <a:cubicBezTo>
                    <a:pt x="310" y="1649"/>
                    <a:pt x="370" y="1685"/>
                    <a:pt x="477" y="1685"/>
                  </a:cubicBezTo>
                  <a:cubicBezTo>
                    <a:pt x="524" y="1685"/>
                    <a:pt x="584" y="1661"/>
                    <a:pt x="620" y="1649"/>
                  </a:cubicBezTo>
                  <a:cubicBezTo>
                    <a:pt x="703" y="1637"/>
                    <a:pt x="786" y="1578"/>
                    <a:pt x="858" y="1530"/>
                  </a:cubicBezTo>
                  <a:cubicBezTo>
                    <a:pt x="941" y="1470"/>
                    <a:pt x="1013" y="1423"/>
                    <a:pt x="1084" y="1363"/>
                  </a:cubicBezTo>
                  <a:cubicBezTo>
                    <a:pt x="1179" y="1292"/>
                    <a:pt x="1263" y="1220"/>
                    <a:pt x="1334" y="1149"/>
                  </a:cubicBezTo>
                  <a:cubicBezTo>
                    <a:pt x="1465" y="1030"/>
                    <a:pt x="1548" y="911"/>
                    <a:pt x="1656" y="768"/>
                  </a:cubicBezTo>
                  <a:cubicBezTo>
                    <a:pt x="1715" y="697"/>
                    <a:pt x="1763" y="613"/>
                    <a:pt x="1798" y="518"/>
                  </a:cubicBezTo>
                  <a:cubicBezTo>
                    <a:pt x="1882" y="387"/>
                    <a:pt x="1882" y="220"/>
                    <a:pt x="1763" y="101"/>
                  </a:cubicBezTo>
                  <a:cubicBezTo>
                    <a:pt x="1697" y="35"/>
                    <a:pt x="1604" y="1"/>
                    <a:pt x="1511" y="1"/>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8"/>
            <p:cNvSpPr/>
            <p:nvPr/>
          </p:nvSpPr>
          <p:spPr>
            <a:xfrm>
              <a:off x="2847675" y="3073425"/>
              <a:ext cx="68175" cy="25775"/>
            </a:xfrm>
            <a:custGeom>
              <a:rect b="b" l="l" r="r" t="t"/>
              <a:pathLst>
                <a:path extrusionOk="0" h="1031" w="2727">
                  <a:moveTo>
                    <a:pt x="1369" y="0"/>
                  </a:moveTo>
                  <a:cubicBezTo>
                    <a:pt x="1191" y="0"/>
                    <a:pt x="1012" y="24"/>
                    <a:pt x="857" y="48"/>
                  </a:cubicBezTo>
                  <a:cubicBezTo>
                    <a:pt x="774" y="60"/>
                    <a:pt x="714" y="84"/>
                    <a:pt x="643" y="108"/>
                  </a:cubicBezTo>
                  <a:cubicBezTo>
                    <a:pt x="584" y="143"/>
                    <a:pt x="512" y="167"/>
                    <a:pt x="453" y="179"/>
                  </a:cubicBezTo>
                  <a:cubicBezTo>
                    <a:pt x="393" y="203"/>
                    <a:pt x="345" y="227"/>
                    <a:pt x="298" y="274"/>
                  </a:cubicBezTo>
                  <a:cubicBezTo>
                    <a:pt x="258" y="243"/>
                    <a:pt x="213" y="221"/>
                    <a:pt x="170" y="221"/>
                  </a:cubicBezTo>
                  <a:cubicBezTo>
                    <a:pt x="148" y="221"/>
                    <a:pt x="127" y="227"/>
                    <a:pt x="107" y="239"/>
                  </a:cubicBezTo>
                  <a:lnTo>
                    <a:pt x="72" y="286"/>
                  </a:lnTo>
                  <a:cubicBezTo>
                    <a:pt x="36" y="334"/>
                    <a:pt x="24" y="358"/>
                    <a:pt x="0" y="441"/>
                  </a:cubicBezTo>
                  <a:lnTo>
                    <a:pt x="0" y="477"/>
                  </a:lnTo>
                  <a:cubicBezTo>
                    <a:pt x="24" y="536"/>
                    <a:pt x="83" y="572"/>
                    <a:pt x="119" y="596"/>
                  </a:cubicBezTo>
                  <a:cubicBezTo>
                    <a:pt x="143" y="620"/>
                    <a:pt x="167" y="620"/>
                    <a:pt x="179" y="631"/>
                  </a:cubicBezTo>
                  <a:cubicBezTo>
                    <a:pt x="203" y="691"/>
                    <a:pt x="238" y="762"/>
                    <a:pt x="286" y="810"/>
                  </a:cubicBezTo>
                  <a:cubicBezTo>
                    <a:pt x="333" y="858"/>
                    <a:pt x="393" y="882"/>
                    <a:pt x="453" y="893"/>
                  </a:cubicBezTo>
                  <a:cubicBezTo>
                    <a:pt x="524" y="917"/>
                    <a:pt x="595" y="941"/>
                    <a:pt x="679" y="977"/>
                  </a:cubicBezTo>
                  <a:cubicBezTo>
                    <a:pt x="774" y="1001"/>
                    <a:pt x="881" y="1001"/>
                    <a:pt x="988" y="1012"/>
                  </a:cubicBezTo>
                  <a:cubicBezTo>
                    <a:pt x="1054" y="1024"/>
                    <a:pt x="1125" y="1030"/>
                    <a:pt x="1197" y="1030"/>
                  </a:cubicBezTo>
                  <a:cubicBezTo>
                    <a:pt x="1268" y="1030"/>
                    <a:pt x="1340" y="1024"/>
                    <a:pt x="1405" y="1012"/>
                  </a:cubicBezTo>
                  <a:cubicBezTo>
                    <a:pt x="1691" y="1001"/>
                    <a:pt x="1965" y="953"/>
                    <a:pt x="2250" y="917"/>
                  </a:cubicBezTo>
                  <a:cubicBezTo>
                    <a:pt x="2310" y="893"/>
                    <a:pt x="2358" y="893"/>
                    <a:pt x="2405" y="882"/>
                  </a:cubicBezTo>
                  <a:cubicBezTo>
                    <a:pt x="2500" y="858"/>
                    <a:pt x="2596" y="798"/>
                    <a:pt x="2655" y="691"/>
                  </a:cubicBezTo>
                  <a:cubicBezTo>
                    <a:pt x="2715" y="584"/>
                    <a:pt x="2727" y="477"/>
                    <a:pt x="2703" y="381"/>
                  </a:cubicBezTo>
                  <a:cubicBezTo>
                    <a:pt x="2667" y="274"/>
                    <a:pt x="2596" y="179"/>
                    <a:pt x="2500" y="120"/>
                  </a:cubicBezTo>
                  <a:cubicBezTo>
                    <a:pt x="2429" y="84"/>
                    <a:pt x="2369" y="60"/>
                    <a:pt x="2298" y="60"/>
                  </a:cubicBezTo>
                  <a:cubicBezTo>
                    <a:pt x="1988" y="36"/>
                    <a:pt x="1691" y="0"/>
                    <a:pt x="1369"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8"/>
            <p:cNvSpPr/>
            <p:nvPr/>
          </p:nvSpPr>
          <p:spPr>
            <a:xfrm>
              <a:off x="2744675" y="2820600"/>
              <a:ext cx="65200" cy="68075"/>
            </a:xfrm>
            <a:custGeom>
              <a:rect b="b" l="l" r="r" t="t"/>
              <a:pathLst>
                <a:path extrusionOk="0" h="2723" w="2608">
                  <a:moveTo>
                    <a:pt x="2007" y="0"/>
                  </a:moveTo>
                  <a:cubicBezTo>
                    <a:pt x="1899" y="0"/>
                    <a:pt x="1790" y="27"/>
                    <a:pt x="1691" y="77"/>
                  </a:cubicBezTo>
                  <a:cubicBezTo>
                    <a:pt x="1632" y="100"/>
                    <a:pt x="1572" y="160"/>
                    <a:pt x="1513" y="207"/>
                  </a:cubicBezTo>
                  <a:cubicBezTo>
                    <a:pt x="1477" y="231"/>
                    <a:pt x="1453" y="255"/>
                    <a:pt x="1429" y="267"/>
                  </a:cubicBezTo>
                  <a:lnTo>
                    <a:pt x="1310" y="386"/>
                  </a:lnTo>
                  <a:cubicBezTo>
                    <a:pt x="1251" y="446"/>
                    <a:pt x="1191" y="517"/>
                    <a:pt x="1132" y="577"/>
                  </a:cubicBezTo>
                  <a:cubicBezTo>
                    <a:pt x="1013" y="731"/>
                    <a:pt x="894" y="874"/>
                    <a:pt x="774" y="1041"/>
                  </a:cubicBezTo>
                  <a:cubicBezTo>
                    <a:pt x="679" y="1160"/>
                    <a:pt x="572" y="1291"/>
                    <a:pt x="477" y="1422"/>
                  </a:cubicBezTo>
                  <a:cubicBezTo>
                    <a:pt x="405" y="1529"/>
                    <a:pt x="358" y="1648"/>
                    <a:pt x="298" y="1767"/>
                  </a:cubicBezTo>
                  <a:cubicBezTo>
                    <a:pt x="274" y="1827"/>
                    <a:pt x="227" y="1874"/>
                    <a:pt x="203" y="1934"/>
                  </a:cubicBezTo>
                  <a:cubicBezTo>
                    <a:pt x="143" y="2017"/>
                    <a:pt x="60" y="2124"/>
                    <a:pt x="36" y="2232"/>
                  </a:cubicBezTo>
                  <a:cubicBezTo>
                    <a:pt x="24" y="2255"/>
                    <a:pt x="24" y="2291"/>
                    <a:pt x="1" y="2303"/>
                  </a:cubicBezTo>
                  <a:cubicBezTo>
                    <a:pt x="1" y="2529"/>
                    <a:pt x="179" y="2708"/>
                    <a:pt x="417" y="2720"/>
                  </a:cubicBezTo>
                  <a:cubicBezTo>
                    <a:pt x="434" y="2722"/>
                    <a:pt x="450" y="2723"/>
                    <a:pt x="465" y="2723"/>
                  </a:cubicBezTo>
                  <a:cubicBezTo>
                    <a:pt x="534" y="2723"/>
                    <a:pt x="585" y="2701"/>
                    <a:pt x="643" y="2672"/>
                  </a:cubicBezTo>
                  <a:cubicBezTo>
                    <a:pt x="679" y="2696"/>
                    <a:pt x="703" y="2696"/>
                    <a:pt x="739" y="2696"/>
                  </a:cubicBezTo>
                  <a:cubicBezTo>
                    <a:pt x="834" y="2696"/>
                    <a:pt x="929" y="2660"/>
                    <a:pt x="1013" y="2613"/>
                  </a:cubicBezTo>
                  <a:cubicBezTo>
                    <a:pt x="1096" y="2577"/>
                    <a:pt x="1155" y="2529"/>
                    <a:pt x="1227" y="2482"/>
                  </a:cubicBezTo>
                  <a:cubicBezTo>
                    <a:pt x="1346" y="2410"/>
                    <a:pt x="1453" y="2315"/>
                    <a:pt x="1548" y="2232"/>
                  </a:cubicBezTo>
                  <a:cubicBezTo>
                    <a:pt x="1608" y="2172"/>
                    <a:pt x="1656" y="2101"/>
                    <a:pt x="1715" y="2041"/>
                  </a:cubicBezTo>
                  <a:cubicBezTo>
                    <a:pt x="1810" y="1934"/>
                    <a:pt x="1894" y="1815"/>
                    <a:pt x="1965" y="1708"/>
                  </a:cubicBezTo>
                  <a:cubicBezTo>
                    <a:pt x="2108" y="1529"/>
                    <a:pt x="2227" y="1350"/>
                    <a:pt x="2346" y="1160"/>
                  </a:cubicBezTo>
                  <a:cubicBezTo>
                    <a:pt x="2406" y="1089"/>
                    <a:pt x="2477" y="993"/>
                    <a:pt x="2525" y="910"/>
                  </a:cubicBezTo>
                  <a:cubicBezTo>
                    <a:pt x="2608" y="791"/>
                    <a:pt x="2608" y="588"/>
                    <a:pt x="2584" y="458"/>
                  </a:cubicBezTo>
                  <a:cubicBezTo>
                    <a:pt x="2548" y="338"/>
                    <a:pt x="2489" y="255"/>
                    <a:pt x="2418" y="172"/>
                  </a:cubicBezTo>
                  <a:cubicBezTo>
                    <a:pt x="2306" y="53"/>
                    <a:pt x="2158" y="0"/>
                    <a:pt x="2007"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8"/>
            <p:cNvSpPr/>
            <p:nvPr/>
          </p:nvSpPr>
          <p:spPr>
            <a:xfrm>
              <a:off x="2751825" y="3278350"/>
              <a:ext cx="56875" cy="68375"/>
            </a:xfrm>
            <a:custGeom>
              <a:rect b="b" l="l" r="r" t="t"/>
              <a:pathLst>
                <a:path extrusionOk="0" h="2735" w="2275">
                  <a:moveTo>
                    <a:pt x="460" y="1"/>
                  </a:moveTo>
                  <a:cubicBezTo>
                    <a:pt x="381" y="1"/>
                    <a:pt x="304" y="19"/>
                    <a:pt x="238" y="54"/>
                  </a:cubicBezTo>
                  <a:cubicBezTo>
                    <a:pt x="96" y="138"/>
                    <a:pt x="12" y="293"/>
                    <a:pt x="0" y="447"/>
                  </a:cubicBezTo>
                  <a:cubicBezTo>
                    <a:pt x="0" y="495"/>
                    <a:pt x="12" y="555"/>
                    <a:pt x="36" y="602"/>
                  </a:cubicBezTo>
                  <a:cubicBezTo>
                    <a:pt x="0" y="709"/>
                    <a:pt x="12" y="805"/>
                    <a:pt x="72" y="900"/>
                  </a:cubicBezTo>
                  <a:cubicBezTo>
                    <a:pt x="119" y="971"/>
                    <a:pt x="167" y="1067"/>
                    <a:pt x="215" y="1150"/>
                  </a:cubicBezTo>
                  <a:cubicBezTo>
                    <a:pt x="274" y="1293"/>
                    <a:pt x="310" y="1424"/>
                    <a:pt x="369" y="1555"/>
                  </a:cubicBezTo>
                  <a:cubicBezTo>
                    <a:pt x="405" y="1650"/>
                    <a:pt x="453" y="1709"/>
                    <a:pt x="488" y="1781"/>
                  </a:cubicBezTo>
                  <a:cubicBezTo>
                    <a:pt x="536" y="1840"/>
                    <a:pt x="584" y="1888"/>
                    <a:pt x="631" y="1948"/>
                  </a:cubicBezTo>
                  <a:cubicBezTo>
                    <a:pt x="667" y="2019"/>
                    <a:pt x="715" y="2079"/>
                    <a:pt x="774" y="2138"/>
                  </a:cubicBezTo>
                  <a:lnTo>
                    <a:pt x="881" y="2245"/>
                  </a:lnTo>
                  <a:cubicBezTo>
                    <a:pt x="941" y="2305"/>
                    <a:pt x="989" y="2340"/>
                    <a:pt x="1048" y="2388"/>
                  </a:cubicBezTo>
                  <a:cubicBezTo>
                    <a:pt x="1131" y="2460"/>
                    <a:pt x="1227" y="2519"/>
                    <a:pt x="1322" y="2602"/>
                  </a:cubicBezTo>
                  <a:cubicBezTo>
                    <a:pt x="1346" y="2614"/>
                    <a:pt x="1370" y="2626"/>
                    <a:pt x="1405" y="2638"/>
                  </a:cubicBezTo>
                  <a:cubicBezTo>
                    <a:pt x="1441" y="2674"/>
                    <a:pt x="1500" y="2698"/>
                    <a:pt x="1560" y="2721"/>
                  </a:cubicBezTo>
                  <a:cubicBezTo>
                    <a:pt x="1608" y="2721"/>
                    <a:pt x="1667" y="2733"/>
                    <a:pt x="1727" y="2733"/>
                  </a:cubicBezTo>
                  <a:cubicBezTo>
                    <a:pt x="1735" y="2734"/>
                    <a:pt x="1744" y="2735"/>
                    <a:pt x="1752" y="2735"/>
                  </a:cubicBezTo>
                  <a:cubicBezTo>
                    <a:pt x="1879" y="2735"/>
                    <a:pt x="2030" y="2656"/>
                    <a:pt x="2120" y="2567"/>
                  </a:cubicBezTo>
                  <a:cubicBezTo>
                    <a:pt x="2215" y="2460"/>
                    <a:pt x="2274" y="2329"/>
                    <a:pt x="2274" y="2186"/>
                  </a:cubicBezTo>
                  <a:cubicBezTo>
                    <a:pt x="2274" y="2138"/>
                    <a:pt x="2274" y="2090"/>
                    <a:pt x="2262" y="2067"/>
                  </a:cubicBezTo>
                  <a:cubicBezTo>
                    <a:pt x="2262" y="2007"/>
                    <a:pt x="2251" y="1924"/>
                    <a:pt x="2203" y="1864"/>
                  </a:cubicBezTo>
                  <a:cubicBezTo>
                    <a:pt x="2203" y="1840"/>
                    <a:pt x="2191" y="1829"/>
                    <a:pt x="2179" y="1805"/>
                  </a:cubicBezTo>
                  <a:lnTo>
                    <a:pt x="2036" y="1626"/>
                  </a:lnTo>
                  <a:cubicBezTo>
                    <a:pt x="1977" y="1555"/>
                    <a:pt x="1941" y="1495"/>
                    <a:pt x="1881" y="1424"/>
                  </a:cubicBezTo>
                  <a:cubicBezTo>
                    <a:pt x="1786" y="1305"/>
                    <a:pt x="1703" y="1197"/>
                    <a:pt x="1596" y="1078"/>
                  </a:cubicBezTo>
                  <a:cubicBezTo>
                    <a:pt x="1548" y="1019"/>
                    <a:pt x="1489" y="971"/>
                    <a:pt x="1429" y="912"/>
                  </a:cubicBezTo>
                  <a:cubicBezTo>
                    <a:pt x="1370" y="852"/>
                    <a:pt x="1298" y="816"/>
                    <a:pt x="1239" y="769"/>
                  </a:cubicBezTo>
                  <a:lnTo>
                    <a:pt x="1203" y="733"/>
                  </a:lnTo>
                  <a:cubicBezTo>
                    <a:pt x="1119" y="650"/>
                    <a:pt x="1012" y="543"/>
                    <a:pt x="929" y="435"/>
                  </a:cubicBezTo>
                  <a:cubicBezTo>
                    <a:pt x="929" y="293"/>
                    <a:pt x="822" y="126"/>
                    <a:pt x="691" y="54"/>
                  </a:cubicBezTo>
                  <a:cubicBezTo>
                    <a:pt x="619" y="19"/>
                    <a:pt x="539" y="1"/>
                    <a:pt x="460" y="1"/>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8"/>
            <p:cNvSpPr/>
            <p:nvPr/>
          </p:nvSpPr>
          <p:spPr>
            <a:xfrm>
              <a:off x="2646750" y="3045025"/>
              <a:ext cx="83950" cy="86250"/>
            </a:xfrm>
            <a:custGeom>
              <a:rect b="b" l="l" r="r" t="t"/>
              <a:pathLst>
                <a:path extrusionOk="0" h="3450" w="3358">
                  <a:moveTo>
                    <a:pt x="1712" y="0"/>
                  </a:moveTo>
                  <a:cubicBezTo>
                    <a:pt x="1669" y="0"/>
                    <a:pt x="1626" y="2"/>
                    <a:pt x="1584" y="5"/>
                  </a:cubicBezTo>
                  <a:cubicBezTo>
                    <a:pt x="1465" y="17"/>
                    <a:pt x="1346" y="41"/>
                    <a:pt x="1239" y="77"/>
                  </a:cubicBezTo>
                  <a:cubicBezTo>
                    <a:pt x="1120" y="124"/>
                    <a:pt x="1001" y="172"/>
                    <a:pt x="905" y="232"/>
                  </a:cubicBezTo>
                  <a:cubicBezTo>
                    <a:pt x="774" y="291"/>
                    <a:pt x="679" y="363"/>
                    <a:pt x="572" y="458"/>
                  </a:cubicBezTo>
                  <a:cubicBezTo>
                    <a:pt x="346" y="648"/>
                    <a:pt x="155" y="898"/>
                    <a:pt x="84" y="1184"/>
                  </a:cubicBezTo>
                  <a:cubicBezTo>
                    <a:pt x="48" y="1244"/>
                    <a:pt x="48" y="1303"/>
                    <a:pt x="36" y="1363"/>
                  </a:cubicBezTo>
                  <a:cubicBezTo>
                    <a:pt x="36" y="1434"/>
                    <a:pt x="24" y="1529"/>
                    <a:pt x="24" y="1601"/>
                  </a:cubicBezTo>
                  <a:lnTo>
                    <a:pt x="24" y="1708"/>
                  </a:lnTo>
                  <a:cubicBezTo>
                    <a:pt x="24" y="1767"/>
                    <a:pt x="12" y="1827"/>
                    <a:pt x="0" y="1887"/>
                  </a:cubicBezTo>
                  <a:lnTo>
                    <a:pt x="0" y="1922"/>
                  </a:lnTo>
                  <a:cubicBezTo>
                    <a:pt x="24" y="2018"/>
                    <a:pt x="24" y="2089"/>
                    <a:pt x="36" y="2172"/>
                  </a:cubicBezTo>
                  <a:cubicBezTo>
                    <a:pt x="48" y="2279"/>
                    <a:pt x="96" y="2410"/>
                    <a:pt x="143" y="2518"/>
                  </a:cubicBezTo>
                  <a:cubicBezTo>
                    <a:pt x="227" y="2732"/>
                    <a:pt x="358" y="2910"/>
                    <a:pt x="536" y="3041"/>
                  </a:cubicBezTo>
                  <a:cubicBezTo>
                    <a:pt x="620" y="3101"/>
                    <a:pt x="691" y="3161"/>
                    <a:pt x="774" y="3208"/>
                  </a:cubicBezTo>
                  <a:cubicBezTo>
                    <a:pt x="822" y="3244"/>
                    <a:pt x="870" y="3268"/>
                    <a:pt x="917" y="3280"/>
                  </a:cubicBezTo>
                  <a:cubicBezTo>
                    <a:pt x="1012" y="3327"/>
                    <a:pt x="1155" y="3375"/>
                    <a:pt x="1274" y="3399"/>
                  </a:cubicBezTo>
                  <a:cubicBezTo>
                    <a:pt x="1372" y="3428"/>
                    <a:pt x="1478" y="3449"/>
                    <a:pt x="1586" y="3449"/>
                  </a:cubicBezTo>
                  <a:cubicBezTo>
                    <a:pt x="1609" y="3449"/>
                    <a:pt x="1632" y="3448"/>
                    <a:pt x="1655" y="3446"/>
                  </a:cubicBezTo>
                  <a:cubicBezTo>
                    <a:pt x="1810" y="3446"/>
                    <a:pt x="1953" y="3434"/>
                    <a:pt x="2084" y="3387"/>
                  </a:cubicBezTo>
                  <a:cubicBezTo>
                    <a:pt x="2191" y="3363"/>
                    <a:pt x="2286" y="3315"/>
                    <a:pt x="2382" y="3268"/>
                  </a:cubicBezTo>
                  <a:cubicBezTo>
                    <a:pt x="2441" y="3232"/>
                    <a:pt x="2501" y="3208"/>
                    <a:pt x="2548" y="3172"/>
                  </a:cubicBezTo>
                  <a:cubicBezTo>
                    <a:pt x="2667" y="3101"/>
                    <a:pt x="2786" y="3030"/>
                    <a:pt x="2882" y="2922"/>
                  </a:cubicBezTo>
                  <a:cubicBezTo>
                    <a:pt x="2941" y="2863"/>
                    <a:pt x="2977" y="2791"/>
                    <a:pt x="3025" y="2732"/>
                  </a:cubicBezTo>
                  <a:lnTo>
                    <a:pt x="3120" y="2601"/>
                  </a:lnTo>
                  <a:cubicBezTo>
                    <a:pt x="3179" y="2482"/>
                    <a:pt x="3239" y="2363"/>
                    <a:pt x="3263" y="2220"/>
                  </a:cubicBezTo>
                  <a:cubicBezTo>
                    <a:pt x="3358" y="1815"/>
                    <a:pt x="3334" y="1398"/>
                    <a:pt x="3191" y="994"/>
                  </a:cubicBezTo>
                  <a:cubicBezTo>
                    <a:pt x="3156" y="898"/>
                    <a:pt x="3120" y="803"/>
                    <a:pt x="3072" y="720"/>
                  </a:cubicBezTo>
                  <a:lnTo>
                    <a:pt x="2941" y="541"/>
                  </a:lnTo>
                  <a:cubicBezTo>
                    <a:pt x="2858" y="434"/>
                    <a:pt x="2775" y="363"/>
                    <a:pt x="2667" y="291"/>
                  </a:cubicBezTo>
                  <a:cubicBezTo>
                    <a:pt x="2644" y="255"/>
                    <a:pt x="2596" y="232"/>
                    <a:pt x="2548" y="196"/>
                  </a:cubicBezTo>
                  <a:cubicBezTo>
                    <a:pt x="2489" y="172"/>
                    <a:pt x="2417" y="136"/>
                    <a:pt x="2358" y="113"/>
                  </a:cubicBezTo>
                  <a:cubicBezTo>
                    <a:pt x="2251" y="77"/>
                    <a:pt x="2144" y="41"/>
                    <a:pt x="2024" y="17"/>
                  </a:cubicBezTo>
                  <a:cubicBezTo>
                    <a:pt x="1923" y="9"/>
                    <a:pt x="1816" y="0"/>
                    <a:pt x="17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 name="Google Shape;1456;p48"/>
          <p:cNvGrpSpPr/>
          <p:nvPr/>
        </p:nvGrpSpPr>
        <p:grpSpPr>
          <a:xfrm rot="2700000">
            <a:off x="6203895" y="1918747"/>
            <a:ext cx="2041399" cy="2041434"/>
            <a:chOff x="878375" y="1793500"/>
            <a:chExt cx="1474300" cy="1474325"/>
          </a:xfrm>
        </p:grpSpPr>
        <p:grpSp>
          <p:nvGrpSpPr>
            <p:cNvPr id="1457" name="Google Shape;1457;p48"/>
            <p:cNvGrpSpPr/>
            <p:nvPr/>
          </p:nvGrpSpPr>
          <p:grpSpPr>
            <a:xfrm>
              <a:off x="878375" y="1793500"/>
              <a:ext cx="1474300" cy="1474325"/>
              <a:chOff x="878375" y="1793500"/>
              <a:chExt cx="1474300" cy="1474325"/>
            </a:xfrm>
          </p:grpSpPr>
          <p:sp>
            <p:nvSpPr>
              <p:cNvPr id="1458" name="Google Shape;1458;p48"/>
              <p:cNvSpPr/>
              <p:nvPr/>
            </p:nvSpPr>
            <p:spPr>
              <a:xfrm>
                <a:off x="878375" y="1793500"/>
                <a:ext cx="1474300" cy="1474325"/>
              </a:xfrm>
              <a:custGeom>
                <a:rect b="b" l="l" r="r" t="t"/>
                <a:pathLst>
                  <a:path extrusionOk="0" h="58973" w="58972">
                    <a:moveTo>
                      <a:pt x="29492" y="1"/>
                    </a:moveTo>
                    <a:cubicBezTo>
                      <a:pt x="13204" y="1"/>
                      <a:pt x="0" y="13205"/>
                      <a:pt x="0" y="29492"/>
                    </a:cubicBezTo>
                    <a:cubicBezTo>
                      <a:pt x="0" y="45768"/>
                      <a:pt x="13204" y="58972"/>
                      <a:pt x="29492" y="58972"/>
                    </a:cubicBezTo>
                    <a:cubicBezTo>
                      <a:pt x="45768" y="58972"/>
                      <a:pt x="58972" y="45768"/>
                      <a:pt x="58972" y="29492"/>
                    </a:cubicBezTo>
                    <a:cubicBezTo>
                      <a:pt x="58972" y="13205"/>
                      <a:pt x="45768" y="1"/>
                      <a:pt x="29492" y="1"/>
                    </a:cubicBezTo>
                    <a:close/>
                  </a:path>
                </a:pathLst>
              </a:custGeom>
              <a:solidFill>
                <a:srgbClr val="FF70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8"/>
              <p:cNvSpPr/>
              <p:nvPr/>
            </p:nvSpPr>
            <p:spPr>
              <a:xfrm>
                <a:off x="992675" y="1919700"/>
                <a:ext cx="1219825" cy="1219525"/>
              </a:xfrm>
              <a:custGeom>
                <a:rect b="b" l="l" r="r" t="t"/>
                <a:pathLst>
                  <a:path extrusionOk="0" h="48781" w="48793">
                    <a:moveTo>
                      <a:pt x="24396" y="1"/>
                    </a:moveTo>
                    <a:cubicBezTo>
                      <a:pt x="10918" y="1"/>
                      <a:pt x="0" y="10919"/>
                      <a:pt x="0" y="24397"/>
                    </a:cubicBezTo>
                    <a:cubicBezTo>
                      <a:pt x="0" y="37863"/>
                      <a:pt x="10918" y="48781"/>
                      <a:pt x="24396" y="48781"/>
                    </a:cubicBezTo>
                    <a:cubicBezTo>
                      <a:pt x="37862" y="48781"/>
                      <a:pt x="48792" y="37863"/>
                      <a:pt x="48792" y="24397"/>
                    </a:cubicBezTo>
                    <a:cubicBezTo>
                      <a:pt x="48792" y="10919"/>
                      <a:pt x="37862" y="1"/>
                      <a:pt x="24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8"/>
              <p:cNvSpPr/>
              <p:nvPr/>
            </p:nvSpPr>
            <p:spPr>
              <a:xfrm>
                <a:off x="1067375" y="1985500"/>
                <a:ext cx="1098375" cy="1098375"/>
              </a:xfrm>
              <a:custGeom>
                <a:rect b="b" l="l" r="r" t="t"/>
                <a:pathLst>
                  <a:path extrusionOk="0" h="43935" w="43935">
                    <a:moveTo>
                      <a:pt x="21968" y="536"/>
                    </a:moveTo>
                    <a:cubicBezTo>
                      <a:pt x="33791" y="536"/>
                      <a:pt x="43399" y="10156"/>
                      <a:pt x="43399" y="21967"/>
                    </a:cubicBezTo>
                    <a:cubicBezTo>
                      <a:pt x="43399" y="33790"/>
                      <a:pt x="33791" y="43398"/>
                      <a:pt x="21968" y="43398"/>
                    </a:cubicBezTo>
                    <a:cubicBezTo>
                      <a:pt x="10157" y="43398"/>
                      <a:pt x="537" y="33790"/>
                      <a:pt x="537" y="21967"/>
                    </a:cubicBezTo>
                    <a:cubicBezTo>
                      <a:pt x="537" y="10156"/>
                      <a:pt x="10157" y="536"/>
                      <a:pt x="21968" y="536"/>
                    </a:cubicBezTo>
                    <a:close/>
                    <a:moveTo>
                      <a:pt x="21968" y="0"/>
                    </a:moveTo>
                    <a:cubicBezTo>
                      <a:pt x="9859" y="0"/>
                      <a:pt x="1" y="9859"/>
                      <a:pt x="1" y="21967"/>
                    </a:cubicBezTo>
                    <a:cubicBezTo>
                      <a:pt x="1" y="34088"/>
                      <a:pt x="9859" y="43934"/>
                      <a:pt x="21968" y="43934"/>
                    </a:cubicBezTo>
                    <a:cubicBezTo>
                      <a:pt x="34077" y="43934"/>
                      <a:pt x="43935" y="34088"/>
                      <a:pt x="43935" y="21967"/>
                    </a:cubicBezTo>
                    <a:cubicBezTo>
                      <a:pt x="43935" y="9859"/>
                      <a:pt x="34088" y="0"/>
                      <a:pt x="21968"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8"/>
              <p:cNvSpPr/>
              <p:nvPr/>
            </p:nvSpPr>
            <p:spPr>
              <a:xfrm>
                <a:off x="956350" y="2795325"/>
                <a:ext cx="316450" cy="329625"/>
              </a:xfrm>
              <a:custGeom>
                <a:rect b="b" l="l" r="r" t="t"/>
                <a:pathLst>
                  <a:path extrusionOk="0" h="13185" w="12658">
                    <a:moveTo>
                      <a:pt x="299" y="0"/>
                    </a:moveTo>
                    <a:cubicBezTo>
                      <a:pt x="249" y="0"/>
                      <a:pt x="199" y="14"/>
                      <a:pt x="156" y="40"/>
                    </a:cubicBezTo>
                    <a:cubicBezTo>
                      <a:pt x="25" y="111"/>
                      <a:pt x="1" y="278"/>
                      <a:pt x="72" y="397"/>
                    </a:cubicBezTo>
                    <a:cubicBezTo>
                      <a:pt x="334" y="814"/>
                      <a:pt x="6502" y="10565"/>
                      <a:pt x="12264" y="13149"/>
                    </a:cubicBezTo>
                    <a:cubicBezTo>
                      <a:pt x="12288" y="13184"/>
                      <a:pt x="12336" y="13184"/>
                      <a:pt x="12359" y="13184"/>
                    </a:cubicBezTo>
                    <a:cubicBezTo>
                      <a:pt x="12467" y="13184"/>
                      <a:pt x="12574" y="13125"/>
                      <a:pt x="12598" y="13018"/>
                    </a:cubicBezTo>
                    <a:cubicBezTo>
                      <a:pt x="12657" y="12898"/>
                      <a:pt x="12598" y="12732"/>
                      <a:pt x="12467" y="12672"/>
                    </a:cubicBezTo>
                    <a:cubicBezTo>
                      <a:pt x="6871" y="10148"/>
                      <a:pt x="572" y="230"/>
                      <a:pt x="513" y="123"/>
                    </a:cubicBezTo>
                    <a:cubicBezTo>
                      <a:pt x="468" y="40"/>
                      <a:pt x="384" y="0"/>
                      <a:pt x="2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8"/>
              <p:cNvSpPr/>
              <p:nvPr/>
            </p:nvSpPr>
            <p:spPr>
              <a:xfrm>
                <a:off x="1610000" y="1985500"/>
                <a:ext cx="14625" cy="140500"/>
              </a:xfrm>
              <a:custGeom>
                <a:rect b="b" l="l" r="r" t="t"/>
                <a:pathLst>
                  <a:path extrusionOk="0" h="5620" w="585">
                    <a:moveTo>
                      <a:pt x="263" y="0"/>
                    </a:moveTo>
                    <a:cubicBezTo>
                      <a:pt x="120" y="0"/>
                      <a:pt x="1" y="119"/>
                      <a:pt x="1" y="274"/>
                    </a:cubicBezTo>
                    <a:lnTo>
                      <a:pt x="49" y="5346"/>
                    </a:lnTo>
                    <a:cubicBezTo>
                      <a:pt x="49" y="5501"/>
                      <a:pt x="168" y="5620"/>
                      <a:pt x="310" y="5620"/>
                    </a:cubicBezTo>
                    <a:cubicBezTo>
                      <a:pt x="465" y="5620"/>
                      <a:pt x="584" y="5501"/>
                      <a:pt x="584" y="5346"/>
                    </a:cubicBezTo>
                    <a:lnTo>
                      <a:pt x="537" y="274"/>
                    </a:lnTo>
                    <a:cubicBezTo>
                      <a:pt x="537" y="119"/>
                      <a:pt x="418" y="0"/>
                      <a:pt x="263"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8"/>
              <p:cNvSpPr/>
              <p:nvPr/>
            </p:nvSpPr>
            <p:spPr>
              <a:xfrm flipH="1" rot="10785218">
                <a:off x="1310305" y="2474568"/>
                <a:ext cx="567355" cy="397679"/>
              </a:xfrm>
              <a:custGeom>
                <a:rect b="b" l="l" r="r" t="t"/>
                <a:pathLst>
                  <a:path extrusionOk="0" h="15907" w="22694">
                    <a:moveTo>
                      <a:pt x="0" y="0"/>
                    </a:moveTo>
                    <a:lnTo>
                      <a:pt x="584" y="7382"/>
                    </a:lnTo>
                    <a:cubicBezTo>
                      <a:pt x="5465" y="8823"/>
                      <a:pt x="13037" y="15907"/>
                      <a:pt x="13037" y="15907"/>
                    </a:cubicBezTo>
                    <a:cubicBezTo>
                      <a:pt x="18026" y="10442"/>
                      <a:pt x="21372" y="10549"/>
                      <a:pt x="21360" y="10537"/>
                    </a:cubicBezTo>
                    <a:lnTo>
                      <a:pt x="22693" y="4882"/>
                    </a:lnTo>
                    <a:lnTo>
                      <a:pt x="17812" y="6418"/>
                    </a:lnTo>
                    <a:cubicBezTo>
                      <a:pt x="17145" y="8811"/>
                      <a:pt x="13133" y="13883"/>
                      <a:pt x="13133" y="13883"/>
                    </a:cubicBezTo>
                    <a:cubicBezTo>
                      <a:pt x="10156" y="11597"/>
                      <a:pt x="7477" y="2203"/>
                      <a:pt x="7477" y="2203"/>
                    </a:cubicBezTo>
                    <a:lnTo>
                      <a:pt x="0" y="0"/>
                    </a:ln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8"/>
              <p:cNvSpPr/>
              <p:nvPr/>
            </p:nvSpPr>
            <p:spPr>
              <a:xfrm>
                <a:off x="1608825" y="2953475"/>
                <a:ext cx="14600" cy="130400"/>
              </a:xfrm>
              <a:custGeom>
                <a:rect b="b" l="l" r="r" t="t"/>
                <a:pathLst>
                  <a:path extrusionOk="0" h="5216" w="584">
                    <a:moveTo>
                      <a:pt x="274" y="0"/>
                    </a:moveTo>
                    <a:cubicBezTo>
                      <a:pt x="119" y="0"/>
                      <a:pt x="0" y="119"/>
                      <a:pt x="0" y="262"/>
                    </a:cubicBezTo>
                    <a:lnTo>
                      <a:pt x="48" y="4953"/>
                    </a:lnTo>
                    <a:cubicBezTo>
                      <a:pt x="48" y="5096"/>
                      <a:pt x="167" y="5215"/>
                      <a:pt x="310" y="5215"/>
                    </a:cubicBezTo>
                    <a:cubicBezTo>
                      <a:pt x="465" y="5215"/>
                      <a:pt x="572" y="5096"/>
                      <a:pt x="584" y="4953"/>
                    </a:cubicBezTo>
                    <a:lnTo>
                      <a:pt x="536" y="262"/>
                    </a:lnTo>
                    <a:cubicBezTo>
                      <a:pt x="536" y="119"/>
                      <a:pt x="417" y="0"/>
                      <a:pt x="274"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8"/>
              <p:cNvSpPr/>
              <p:nvPr/>
            </p:nvSpPr>
            <p:spPr>
              <a:xfrm>
                <a:off x="1072450" y="2498650"/>
                <a:ext cx="151825" cy="17875"/>
              </a:xfrm>
              <a:custGeom>
                <a:rect b="b" l="l" r="r" t="t"/>
                <a:pathLst>
                  <a:path extrusionOk="0" h="715" w="6073">
                    <a:moveTo>
                      <a:pt x="262" y="1"/>
                    </a:moveTo>
                    <a:cubicBezTo>
                      <a:pt x="131" y="12"/>
                      <a:pt x="0" y="108"/>
                      <a:pt x="0" y="251"/>
                    </a:cubicBezTo>
                    <a:cubicBezTo>
                      <a:pt x="0" y="393"/>
                      <a:pt x="95" y="524"/>
                      <a:pt x="250" y="524"/>
                    </a:cubicBezTo>
                    <a:lnTo>
                      <a:pt x="5810" y="715"/>
                    </a:lnTo>
                    <a:cubicBezTo>
                      <a:pt x="5953" y="715"/>
                      <a:pt x="6072" y="596"/>
                      <a:pt x="6072" y="465"/>
                    </a:cubicBezTo>
                    <a:cubicBezTo>
                      <a:pt x="6072" y="334"/>
                      <a:pt x="5965" y="191"/>
                      <a:pt x="5810" y="191"/>
                    </a:cubicBezTo>
                    <a:lnTo>
                      <a:pt x="262" y="1"/>
                    </a:ln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8"/>
              <p:cNvSpPr/>
              <p:nvPr/>
            </p:nvSpPr>
            <p:spPr>
              <a:xfrm>
                <a:off x="1928800" y="2129875"/>
                <a:ext cx="63125" cy="70550"/>
              </a:xfrm>
              <a:custGeom>
                <a:rect b="b" l="l" r="r" t="t"/>
                <a:pathLst>
                  <a:path extrusionOk="0" h="2822" w="2525">
                    <a:moveTo>
                      <a:pt x="2218" y="1"/>
                    </a:moveTo>
                    <a:cubicBezTo>
                      <a:pt x="2146" y="1"/>
                      <a:pt x="2076" y="30"/>
                      <a:pt x="2025" y="95"/>
                    </a:cubicBezTo>
                    <a:lnTo>
                      <a:pt x="108" y="2381"/>
                    </a:lnTo>
                    <a:cubicBezTo>
                      <a:pt x="1" y="2500"/>
                      <a:pt x="12" y="2667"/>
                      <a:pt x="131" y="2762"/>
                    </a:cubicBezTo>
                    <a:cubicBezTo>
                      <a:pt x="179" y="2798"/>
                      <a:pt x="239" y="2822"/>
                      <a:pt x="298" y="2822"/>
                    </a:cubicBezTo>
                    <a:cubicBezTo>
                      <a:pt x="370" y="2822"/>
                      <a:pt x="453" y="2786"/>
                      <a:pt x="501" y="2726"/>
                    </a:cubicBezTo>
                    <a:lnTo>
                      <a:pt x="2429" y="440"/>
                    </a:lnTo>
                    <a:cubicBezTo>
                      <a:pt x="2525" y="321"/>
                      <a:pt x="2513" y="155"/>
                      <a:pt x="2394" y="59"/>
                    </a:cubicBezTo>
                    <a:cubicBezTo>
                      <a:pt x="2339" y="21"/>
                      <a:pt x="2278" y="1"/>
                      <a:pt x="2218"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8"/>
              <p:cNvSpPr/>
              <p:nvPr/>
            </p:nvSpPr>
            <p:spPr>
              <a:xfrm>
                <a:off x="1239125" y="2871975"/>
                <a:ext cx="62250" cy="61275"/>
              </a:xfrm>
              <a:custGeom>
                <a:rect b="b" l="l" r="r" t="t"/>
                <a:pathLst>
                  <a:path extrusionOk="0" h="2451" w="2490">
                    <a:moveTo>
                      <a:pt x="2203" y="1"/>
                    </a:moveTo>
                    <a:cubicBezTo>
                      <a:pt x="2135" y="1"/>
                      <a:pt x="2066" y="28"/>
                      <a:pt x="2013" y="81"/>
                    </a:cubicBezTo>
                    <a:lnTo>
                      <a:pt x="96" y="1998"/>
                    </a:lnTo>
                    <a:cubicBezTo>
                      <a:pt x="1" y="2105"/>
                      <a:pt x="1" y="2272"/>
                      <a:pt x="96" y="2379"/>
                    </a:cubicBezTo>
                    <a:cubicBezTo>
                      <a:pt x="156" y="2415"/>
                      <a:pt x="215" y="2451"/>
                      <a:pt x="298" y="2451"/>
                    </a:cubicBezTo>
                    <a:cubicBezTo>
                      <a:pt x="346" y="2451"/>
                      <a:pt x="429" y="2427"/>
                      <a:pt x="477" y="2379"/>
                    </a:cubicBezTo>
                    <a:lnTo>
                      <a:pt x="2394" y="462"/>
                    </a:lnTo>
                    <a:cubicBezTo>
                      <a:pt x="2489" y="355"/>
                      <a:pt x="2489" y="188"/>
                      <a:pt x="2394" y="81"/>
                    </a:cubicBezTo>
                    <a:cubicBezTo>
                      <a:pt x="2340" y="28"/>
                      <a:pt x="2272" y="1"/>
                      <a:pt x="2203"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8"/>
              <p:cNvSpPr/>
              <p:nvPr/>
            </p:nvSpPr>
            <p:spPr>
              <a:xfrm>
                <a:off x="1209950" y="2162850"/>
                <a:ext cx="68200" cy="51575"/>
              </a:xfrm>
              <a:custGeom>
                <a:rect b="b" l="l" r="r" t="t"/>
                <a:pathLst>
                  <a:path extrusionOk="0" h="2063" w="2728">
                    <a:moveTo>
                      <a:pt x="309" y="1"/>
                    </a:moveTo>
                    <a:cubicBezTo>
                      <a:pt x="227" y="1"/>
                      <a:pt x="146" y="38"/>
                      <a:pt x="96" y="109"/>
                    </a:cubicBezTo>
                    <a:cubicBezTo>
                      <a:pt x="1" y="229"/>
                      <a:pt x="25" y="395"/>
                      <a:pt x="156" y="490"/>
                    </a:cubicBezTo>
                    <a:lnTo>
                      <a:pt x="2263" y="2014"/>
                    </a:lnTo>
                    <a:cubicBezTo>
                      <a:pt x="2311" y="2050"/>
                      <a:pt x="2358" y="2062"/>
                      <a:pt x="2406" y="2062"/>
                    </a:cubicBezTo>
                    <a:cubicBezTo>
                      <a:pt x="2501" y="2062"/>
                      <a:pt x="2573" y="2038"/>
                      <a:pt x="2632" y="1955"/>
                    </a:cubicBezTo>
                    <a:cubicBezTo>
                      <a:pt x="2727" y="1836"/>
                      <a:pt x="2692" y="1681"/>
                      <a:pt x="2573" y="1586"/>
                    </a:cubicBezTo>
                    <a:lnTo>
                      <a:pt x="465" y="50"/>
                    </a:lnTo>
                    <a:cubicBezTo>
                      <a:pt x="418" y="17"/>
                      <a:pt x="363" y="1"/>
                      <a:pt x="30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8"/>
              <p:cNvSpPr/>
              <p:nvPr/>
            </p:nvSpPr>
            <p:spPr>
              <a:xfrm>
                <a:off x="1558013" y="2461761"/>
                <a:ext cx="148875" cy="148875"/>
              </a:xfrm>
              <a:custGeom>
                <a:rect b="b" l="l" r="r" t="t"/>
                <a:pathLst>
                  <a:path extrusionOk="0" h="5955" w="5955">
                    <a:moveTo>
                      <a:pt x="2977" y="1"/>
                    </a:moveTo>
                    <a:cubicBezTo>
                      <a:pt x="1334" y="1"/>
                      <a:pt x="1" y="1334"/>
                      <a:pt x="1" y="2978"/>
                    </a:cubicBezTo>
                    <a:cubicBezTo>
                      <a:pt x="1" y="4621"/>
                      <a:pt x="1334" y="5954"/>
                      <a:pt x="2977" y="5954"/>
                    </a:cubicBezTo>
                    <a:cubicBezTo>
                      <a:pt x="4621" y="5954"/>
                      <a:pt x="5954" y="4621"/>
                      <a:pt x="5954" y="2978"/>
                    </a:cubicBezTo>
                    <a:cubicBezTo>
                      <a:pt x="5954" y="1334"/>
                      <a:pt x="4621" y="1"/>
                      <a:pt x="2977" y="1"/>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8"/>
              <p:cNvSpPr/>
              <p:nvPr/>
            </p:nvSpPr>
            <p:spPr>
              <a:xfrm>
                <a:off x="1582738" y="2483811"/>
                <a:ext cx="99725" cy="99725"/>
              </a:xfrm>
              <a:custGeom>
                <a:rect b="b" l="l" r="r" t="t"/>
                <a:pathLst>
                  <a:path extrusionOk="0" h="3989" w="3989">
                    <a:moveTo>
                      <a:pt x="1988" y="536"/>
                    </a:moveTo>
                    <a:cubicBezTo>
                      <a:pt x="2798" y="536"/>
                      <a:pt x="3453" y="1191"/>
                      <a:pt x="3453" y="1988"/>
                    </a:cubicBezTo>
                    <a:cubicBezTo>
                      <a:pt x="3453" y="2798"/>
                      <a:pt x="2798" y="3453"/>
                      <a:pt x="1988" y="3453"/>
                    </a:cubicBezTo>
                    <a:cubicBezTo>
                      <a:pt x="1191" y="3453"/>
                      <a:pt x="536" y="2798"/>
                      <a:pt x="536" y="1988"/>
                    </a:cubicBezTo>
                    <a:cubicBezTo>
                      <a:pt x="536" y="1191"/>
                      <a:pt x="1191" y="536"/>
                      <a:pt x="1988" y="536"/>
                    </a:cubicBezTo>
                    <a:close/>
                    <a:moveTo>
                      <a:pt x="1988" y="0"/>
                    </a:moveTo>
                    <a:cubicBezTo>
                      <a:pt x="893" y="0"/>
                      <a:pt x="0" y="893"/>
                      <a:pt x="0" y="1988"/>
                    </a:cubicBezTo>
                    <a:cubicBezTo>
                      <a:pt x="0" y="3096"/>
                      <a:pt x="893" y="3989"/>
                      <a:pt x="1988" y="3989"/>
                    </a:cubicBezTo>
                    <a:cubicBezTo>
                      <a:pt x="3072" y="3989"/>
                      <a:pt x="3965" y="3096"/>
                      <a:pt x="3989" y="1988"/>
                    </a:cubicBezTo>
                    <a:cubicBezTo>
                      <a:pt x="3989" y="893"/>
                      <a:pt x="3096" y="0"/>
                      <a:pt x="19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1" name="Google Shape;1471;p48"/>
            <p:cNvSpPr/>
            <p:nvPr/>
          </p:nvSpPr>
          <p:spPr>
            <a:xfrm>
              <a:off x="2029700" y="2459950"/>
              <a:ext cx="133675" cy="22650"/>
            </a:xfrm>
            <a:custGeom>
              <a:rect b="b" l="l" r="r" t="t"/>
              <a:pathLst>
                <a:path extrusionOk="0" h="906" w="5347">
                  <a:moveTo>
                    <a:pt x="5049" y="1"/>
                  </a:moveTo>
                  <a:lnTo>
                    <a:pt x="251" y="394"/>
                  </a:lnTo>
                  <a:cubicBezTo>
                    <a:pt x="108" y="406"/>
                    <a:pt x="1" y="525"/>
                    <a:pt x="13" y="667"/>
                  </a:cubicBezTo>
                  <a:cubicBezTo>
                    <a:pt x="25" y="810"/>
                    <a:pt x="144" y="906"/>
                    <a:pt x="286" y="906"/>
                  </a:cubicBezTo>
                  <a:lnTo>
                    <a:pt x="298" y="906"/>
                  </a:lnTo>
                  <a:lnTo>
                    <a:pt x="5085" y="525"/>
                  </a:lnTo>
                  <a:cubicBezTo>
                    <a:pt x="5239" y="513"/>
                    <a:pt x="5347" y="394"/>
                    <a:pt x="5323" y="239"/>
                  </a:cubicBezTo>
                  <a:cubicBezTo>
                    <a:pt x="5311" y="96"/>
                    <a:pt x="5192" y="1"/>
                    <a:pt x="504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8"/>
            <p:cNvSpPr/>
            <p:nvPr/>
          </p:nvSpPr>
          <p:spPr>
            <a:xfrm>
              <a:off x="1967200" y="2838450"/>
              <a:ext cx="62825" cy="56400"/>
            </a:xfrm>
            <a:custGeom>
              <a:rect b="b" l="l" r="r" t="t"/>
              <a:pathLst>
                <a:path extrusionOk="0" h="2256" w="2513">
                  <a:moveTo>
                    <a:pt x="305" y="0"/>
                  </a:moveTo>
                  <a:cubicBezTo>
                    <a:pt x="232" y="0"/>
                    <a:pt x="159" y="31"/>
                    <a:pt x="108" y="89"/>
                  </a:cubicBezTo>
                  <a:cubicBezTo>
                    <a:pt x="0" y="196"/>
                    <a:pt x="12" y="351"/>
                    <a:pt x="119" y="458"/>
                  </a:cubicBezTo>
                  <a:lnTo>
                    <a:pt x="2036" y="2184"/>
                  </a:lnTo>
                  <a:cubicBezTo>
                    <a:pt x="2096" y="2244"/>
                    <a:pt x="2155" y="2256"/>
                    <a:pt x="2215" y="2256"/>
                  </a:cubicBezTo>
                  <a:cubicBezTo>
                    <a:pt x="2286" y="2256"/>
                    <a:pt x="2346" y="2232"/>
                    <a:pt x="2405" y="2172"/>
                  </a:cubicBezTo>
                  <a:cubicBezTo>
                    <a:pt x="2513" y="2065"/>
                    <a:pt x="2501" y="1899"/>
                    <a:pt x="2394" y="1803"/>
                  </a:cubicBezTo>
                  <a:lnTo>
                    <a:pt x="477" y="65"/>
                  </a:lnTo>
                  <a:cubicBezTo>
                    <a:pt x="428" y="22"/>
                    <a:pt x="367" y="0"/>
                    <a:pt x="305"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76" name="Shape 1476"/>
        <p:cNvGrpSpPr/>
        <p:nvPr/>
      </p:nvGrpSpPr>
      <p:grpSpPr>
        <a:xfrm>
          <a:off x="0" y="0"/>
          <a:ext cx="0" cy="0"/>
          <a:chOff x="0" y="0"/>
          <a:chExt cx="0" cy="0"/>
        </a:xfrm>
      </p:grpSpPr>
      <p:sp>
        <p:nvSpPr>
          <p:cNvPr id="1477" name="Google Shape;1477;p4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478" name="Google Shape;1478;p49"/>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p32"/>
          <p:cNvSpPr txBox="1"/>
          <p:nvPr>
            <p:ph type="title"/>
          </p:nvPr>
        </p:nvSpPr>
        <p:spPr>
          <a:xfrm>
            <a:off x="720000" y="445025"/>
            <a:ext cx="7704000" cy="68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625" name="Google Shape;625;p32"/>
          <p:cNvSpPr txBox="1"/>
          <p:nvPr>
            <p:ph idx="1" type="subTitle"/>
          </p:nvPr>
        </p:nvSpPr>
        <p:spPr>
          <a:xfrm>
            <a:off x="3224105" y="1552300"/>
            <a:ext cx="3699000" cy="50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time</a:t>
            </a:r>
            <a:endParaRPr/>
          </a:p>
        </p:txBody>
      </p:sp>
      <p:sp>
        <p:nvSpPr>
          <p:cNvPr id="626" name="Google Shape;626;p32"/>
          <p:cNvSpPr txBox="1"/>
          <p:nvPr>
            <p:ph idx="2" type="subTitle"/>
          </p:nvPr>
        </p:nvSpPr>
        <p:spPr>
          <a:xfrm>
            <a:off x="3224041" y="2394300"/>
            <a:ext cx="3699000" cy="50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clock</a:t>
            </a:r>
            <a:endParaRPr/>
          </a:p>
        </p:txBody>
      </p:sp>
      <p:sp>
        <p:nvSpPr>
          <p:cNvPr id="627" name="Google Shape;627;p32"/>
          <p:cNvSpPr txBox="1"/>
          <p:nvPr>
            <p:ph idx="3" type="subTitle"/>
          </p:nvPr>
        </p:nvSpPr>
        <p:spPr>
          <a:xfrm>
            <a:off x="3224163" y="3236300"/>
            <a:ext cx="3699000" cy="76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How to tell time on the clock</a:t>
            </a:r>
            <a:endParaRPr/>
          </a:p>
        </p:txBody>
      </p:sp>
      <p:sp>
        <p:nvSpPr>
          <p:cNvPr id="628" name="Google Shape;628;p32"/>
          <p:cNvSpPr txBox="1"/>
          <p:nvPr>
            <p:ph idx="4" type="title"/>
          </p:nvPr>
        </p:nvSpPr>
        <p:spPr>
          <a:xfrm>
            <a:off x="2220838" y="1552306"/>
            <a:ext cx="927000" cy="50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29" name="Google Shape;629;p32"/>
          <p:cNvSpPr txBox="1"/>
          <p:nvPr>
            <p:ph idx="5" type="title"/>
          </p:nvPr>
        </p:nvSpPr>
        <p:spPr>
          <a:xfrm>
            <a:off x="2220837" y="2394298"/>
            <a:ext cx="927000" cy="50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630" name="Google Shape;630;p32"/>
          <p:cNvSpPr txBox="1"/>
          <p:nvPr>
            <p:ph idx="6" type="title"/>
          </p:nvPr>
        </p:nvSpPr>
        <p:spPr>
          <a:xfrm>
            <a:off x="2220838" y="3236290"/>
            <a:ext cx="927000" cy="50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grpSp>
        <p:nvGrpSpPr>
          <p:cNvPr id="631" name="Google Shape;631;p32"/>
          <p:cNvGrpSpPr/>
          <p:nvPr/>
        </p:nvGrpSpPr>
        <p:grpSpPr>
          <a:xfrm>
            <a:off x="7785100" y="1492100"/>
            <a:ext cx="1965416" cy="1731129"/>
            <a:chOff x="7708900" y="576075"/>
            <a:chExt cx="1965416" cy="1731129"/>
          </a:xfrm>
        </p:grpSpPr>
        <p:sp>
          <p:nvSpPr>
            <p:cNvPr id="632" name="Google Shape;632;p32"/>
            <p:cNvSpPr/>
            <p:nvPr/>
          </p:nvSpPr>
          <p:spPr>
            <a:xfrm>
              <a:off x="7708900" y="576075"/>
              <a:ext cx="1965416" cy="1731129"/>
            </a:xfrm>
            <a:custGeom>
              <a:rect b="b" l="l" r="r" t="t"/>
              <a:pathLst>
                <a:path extrusionOk="0" h="36915" w="41911">
                  <a:moveTo>
                    <a:pt x="18931" y="5653"/>
                  </a:moveTo>
                  <a:cubicBezTo>
                    <a:pt x="18979" y="5653"/>
                    <a:pt x="19015" y="5664"/>
                    <a:pt x="19062" y="5688"/>
                  </a:cubicBezTo>
                  <a:cubicBezTo>
                    <a:pt x="19157" y="5712"/>
                    <a:pt x="19229" y="5772"/>
                    <a:pt x="19300" y="5831"/>
                  </a:cubicBezTo>
                  <a:cubicBezTo>
                    <a:pt x="19348" y="5879"/>
                    <a:pt x="19407" y="5903"/>
                    <a:pt x="19455" y="5950"/>
                  </a:cubicBezTo>
                  <a:cubicBezTo>
                    <a:pt x="19586" y="6045"/>
                    <a:pt x="19705" y="6165"/>
                    <a:pt x="19812" y="6295"/>
                  </a:cubicBezTo>
                  <a:cubicBezTo>
                    <a:pt x="19872" y="6355"/>
                    <a:pt x="19908" y="6426"/>
                    <a:pt x="19943" y="6510"/>
                  </a:cubicBezTo>
                  <a:lnTo>
                    <a:pt x="19991" y="6641"/>
                  </a:lnTo>
                  <a:cubicBezTo>
                    <a:pt x="20015" y="6700"/>
                    <a:pt x="20050" y="6760"/>
                    <a:pt x="20074" y="6831"/>
                  </a:cubicBezTo>
                  <a:cubicBezTo>
                    <a:pt x="20074" y="6867"/>
                    <a:pt x="20086" y="6903"/>
                    <a:pt x="20122" y="6962"/>
                  </a:cubicBezTo>
                  <a:lnTo>
                    <a:pt x="20122" y="6974"/>
                  </a:lnTo>
                  <a:lnTo>
                    <a:pt x="20122" y="7057"/>
                  </a:lnTo>
                  <a:cubicBezTo>
                    <a:pt x="20122" y="7081"/>
                    <a:pt x="20110" y="7117"/>
                    <a:pt x="20086" y="7141"/>
                  </a:cubicBezTo>
                  <a:cubicBezTo>
                    <a:pt x="20062" y="7177"/>
                    <a:pt x="20015" y="7236"/>
                    <a:pt x="19967" y="7260"/>
                  </a:cubicBezTo>
                  <a:cubicBezTo>
                    <a:pt x="19931" y="7296"/>
                    <a:pt x="19884" y="7319"/>
                    <a:pt x="19824" y="7319"/>
                  </a:cubicBezTo>
                  <a:cubicBezTo>
                    <a:pt x="19777" y="7319"/>
                    <a:pt x="19729" y="7319"/>
                    <a:pt x="19693" y="7308"/>
                  </a:cubicBezTo>
                  <a:cubicBezTo>
                    <a:pt x="19646" y="7296"/>
                    <a:pt x="19610" y="7272"/>
                    <a:pt x="19586" y="7260"/>
                  </a:cubicBezTo>
                  <a:cubicBezTo>
                    <a:pt x="19550" y="7248"/>
                    <a:pt x="19527" y="7212"/>
                    <a:pt x="19491" y="7200"/>
                  </a:cubicBezTo>
                  <a:cubicBezTo>
                    <a:pt x="19396" y="7129"/>
                    <a:pt x="19288" y="7022"/>
                    <a:pt x="19181" y="6915"/>
                  </a:cubicBezTo>
                  <a:cubicBezTo>
                    <a:pt x="19122" y="6879"/>
                    <a:pt x="19062" y="6819"/>
                    <a:pt x="19015" y="6760"/>
                  </a:cubicBezTo>
                  <a:cubicBezTo>
                    <a:pt x="18979" y="6724"/>
                    <a:pt x="18931" y="6676"/>
                    <a:pt x="18896" y="6641"/>
                  </a:cubicBezTo>
                  <a:cubicBezTo>
                    <a:pt x="18812" y="6534"/>
                    <a:pt x="18717" y="6415"/>
                    <a:pt x="18681" y="6284"/>
                  </a:cubicBezTo>
                  <a:cubicBezTo>
                    <a:pt x="18681" y="6260"/>
                    <a:pt x="18657" y="6248"/>
                    <a:pt x="18657" y="6236"/>
                  </a:cubicBezTo>
                  <a:cubicBezTo>
                    <a:pt x="18634" y="6176"/>
                    <a:pt x="18598" y="6105"/>
                    <a:pt x="18598" y="6022"/>
                  </a:cubicBezTo>
                  <a:lnTo>
                    <a:pt x="18598" y="6010"/>
                  </a:lnTo>
                  <a:cubicBezTo>
                    <a:pt x="18622" y="5962"/>
                    <a:pt x="18622" y="5891"/>
                    <a:pt x="18645" y="5843"/>
                  </a:cubicBezTo>
                  <a:cubicBezTo>
                    <a:pt x="18645" y="5831"/>
                    <a:pt x="18657" y="5831"/>
                    <a:pt x="18657" y="5819"/>
                  </a:cubicBezTo>
                  <a:cubicBezTo>
                    <a:pt x="18681" y="5772"/>
                    <a:pt x="18705" y="5748"/>
                    <a:pt x="18753" y="5712"/>
                  </a:cubicBezTo>
                  <a:cubicBezTo>
                    <a:pt x="18800" y="5688"/>
                    <a:pt x="18836" y="5653"/>
                    <a:pt x="18896" y="5653"/>
                  </a:cubicBezTo>
                  <a:close/>
                  <a:moveTo>
                    <a:pt x="15931" y="6400"/>
                  </a:moveTo>
                  <a:cubicBezTo>
                    <a:pt x="15978" y="6400"/>
                    <a:pt x="16026" y="6403"/>
                    <a:pt x="16074" y="6403"/>
                  </a:cubicBezTo>
                  <a:cubicBezTo>
                    <a:pt x="16121" y="6403"/>
                    <a:pt x="16157" y="6415"/>
                    <a:pt x="16193" y="6426"/>
                  </a:cubicBezTo>
                  <a:cubicBezTo>
                    <a:pt x="16252" y="6450"/>
                    <a:pt x="16324" y="6462"/>
                    <a:pt x="16383" y="6486"/>
                  </a:cubicBezTo>
                  <a:cubicBezTo>
                    <a:pt x="16538" y="6546"/>
                    <a:pt x="16681" y="6605"/>
                    <a:pt x="16836" y="6688"/>
                  </a:cubicBezTo>
                  <a:cubicBezTo>
                    <a:pt x="16895" y="6724"/>
                    <a:pt x="16967" y="6760"/>
                    <a:pt x="17026" y="6807"/>
                  </a:cubicBezTo>
                  <a:cubicBezTo>
                    <a:pt x="17098" y="6843"/>
                    <a:pt x="17169" y="6903"/>
                    <a:pt x="17252" y="6962"/>
                  </a:cubicBezTo>
                  <a:cubicBezTo>
                    <a:pt x="17324" y="7046"/>
                    <a:pt x="17395" y="7141"/>
                    <a:pt x="17431" y="7260"/>
                  </a:cubicBezTo>
                  <a:cubicBezTo>
                    <a:pt x="17455" y="7308"/>
                    <a:pt x="17467" y="7355"/>
                    <a:pt x="17467" y="7403"/>
                  </a:cubicBezTo>
                  <a:cubicBezTo>
                    <a:pt x="17467" y="7403"/>
                    <a:pt x="17467" y="7415"/>
                    <a:pt x="17455" y="7415"/>
                  </a:cubicBezTo>
                  <a:cubicBezTo>
                    <a:pt x="17455" y="7474"/>
                    <a:pt x="17443" y="7534"/>
                    <a:pt x="17395" y="7581"/>
                  </a:cubicBezTo>
                  <a:cubicBezTo>
                    <a:pt x="17383" y="7629"/>
                    <a:pt x="17348" y="7700"/>
                    <a:pt x="17288" y="7724"/>
                  </a:cubicBezTo>
                  <a:cubicBezTo>
                    <a:pt x="17276" y="7736"/>
                    <a:pt x="17252" y="7760"/>
                    <a:pt x="17217" y="7772"/>
                  </a:cubicBezTo>
                  <a:cubicBezTo>
                    <a:pt x="17193" y="7772"/>
                    <a:pt x="17157" y="7784"/>
                    <a:pt x="17133" y="7784"/>
                  </a:cubicBezTo>
                  <a:lnTo>
                    <a:pt x="17086" y="7784"/>
                  </a:lnTo>
                  <a:cubicBezTo>
                    <a:pt x="17050" y="7784"/>
                    <a:pt x="17014" y="7796"/>
                    <a:pt x="16979" y="7796"/>
                  </a:cubicBezTo>
                  <a:cubicBezTo>
                    <a:pt x="16936" y="7804"/>
                    <a:pt x="16893" y="7808"/>
                    <a:pt x="16851" y="7808"/>
                  </a:cubicBezTo>
                  <a:cubicBezTo>
                    <a:pt x="16715" y="7808"/>
                    <a:pt x="16582" y="7770"/>
                    <a:pt x="16455" y="7724"/>
                  </a:cubicBezTo>
                  <a:cubicBezTo>
                    <a:pt x="16395" y="7712"/>
                    <a:pt x="16336" y="7677"/>
                    <a:pt x="16276" y="7653"/>
                  </a:cubicBezTo>
                  <a:lnTo>
                    <a:pt x="16145" y="7605"/>
                  </a:lnTo>
                  <a:cubicBezTo>
                    <a:pt x="15967" y="7534"/>
                    <a:pt x="15776" y="7427"/>
                    <a:pt x="15657" y="7284"/>
                  </a:cubicBezTo>
                  <a:cubicBezTo>
                    <a:pt x="15609" y="7224"/>
                    <a:pt x="15562" y="7165"/>
                    <a:pt x="15550" y="7081"/>
                  </a:cubicBezTo>
                  <a:cubicBezTo>
                    <a:pt x="15538" y="7046"/>
                    <a:pt x="15502" y="6998"/>
                    <a:pt x="15490" y="6950"/>
                  </a:cubicBezTo>
                  <a:cubicBezTo>
                    <a:pt x="15478" y="6927"/>
                    <a:pt x="15478" y="6879"/>
                    <a:pt x="15478" y="6843"/>
                  </a:cubicBezTo>
                  <a:lnTo>
                    <a:pt x="15478" y="6784"/>
                  </a:lnTo>
                  <a:cubicBezTo>
                    <a:pt x="15490" y="6748"/>
                    <a:pt x="15526" y="6700"/>
                    <a:pt x="15550" y="6653"/>
                  </a:cubicBezTo>
                  <a:cubicBezTo>
                    <a:pt x="15550" y="6641"/>
                    <a:pt x="15562" y="6629"/>
                    <a:pt x="15562" y="6605"/>
                  </a:cubicBezTo>
                  <a:cubicBezTo>
                    <a:pt x="15597" y="6546"/>
                    <a:pt x="15645" y="6522"/>
                    <a:pt x="15681" y="6474"/>
                  </a:cubicBezTo>
                  <a:cubicBezTo>
                    <a:pt x="15717" y="6450"/>
                    <a:pt x="15740" y="6426"/>
                    <a:pt x="15788" y="6415"/>
                  </a:cubicBezTo>
                  <a:cubicBezTo>
                    <a:pt x="15836" y="6403"/>
                    <a:pt x="15883" y="6400"/>
                    <a:pt x="15931" y="6400"/>
                  </a:cubicBezTo>
                  <a:close/>
                  <a:moveTo>
                    <a:pt x="28712" y="6075"/>
                  </a:moveTo>
                  <a:cubicBezTo>
                    <a:pt x="28736" y="6075"/>
                    <a:pt x="28760" y="6081"/>
                    <a:pt x="28790" y="6093"/>
                  </a:cubicBezTo>
                  <a:cubicBezTo>
                    <a:pt x="28873" y="6117"/>
                    <a:pt x="28956" y="6176"/>
                    <a:pt x="29016" y="6224"/>
                  </a:cubicBezTo>
                  <a:cubicBezTo>
                    <a:pt x="29063" y="6248"/>
                    <a:pt x="29087" y="6272"/>
                    <a:pt x="29123" y="6295"/>
                  </a:cubicBezTo>
                  <a:cubicBezTo>
                    <a:pt x="29206" y="6367"/>
                    <a:pt x="29313" y="6450"/>
                    <a:pt x="29409" y="6534"/>
                  </a:cubicBezTo>
                  <a:lnTo>
                    <a:pt x="29421" y="6546"/>
                  </a:lnTo>
                  <a:cubicBezTo>
                    <a:pt x="29433" y="6546"/>
                    <a:pt x="29433" y="6569"/>
                    <a:pt x="29444" y="6569"/>
                  </a:cubicBezTo>
                  <a:cubicBezTo>
                    <a:pt x="29528" y="6605"/>
                    <a:pt x="29599" y="6688"/>
                    <a:pt x="29659" y="6748"/>
                  </a:cubicBezTo>
                  <a:cubicBezTo>
                    <a:pt x="29718" y="6784"/>
                    <a:pt x="29766" y="6867"/>
                    <a:pt x="29825" y="6927"/>
                  </a:cubicBezTo>
                  <a:cubicBezTo>
                    <a:pt x="29873" y="6962"/>
                    <a:pt x="29897" y="7022"/>
                    <a:pt x="29933" y="7069"/>
                  </a:cubicBezTo>
                  <a:cubicBezTo>
                    <a:pt x="29968" y="7141"/>
                    <a:pt x="30004" y="7236"/>
                    <a:pt x="30016" y="7308"/>
                  </a:cubicBezTo>
                  <a:cubicBezTo>
                    <a:pt x="30016" y="7327"/>
                    <a:pt x="30016" y="7346"/>
                    <a:pt x="30003" y="7346"/>
                  </a:cubicBezTo>
                  <a:cubicBezTo>
                    <a:pt x="30000" y="7346"/>
                    <a:pt x="29997" y="7345"/>
                    <a:pt x="29992" y="7343"/>
                  </a:cubicBezTo>
                  <a:cubicBezTo>
                    <a:pt x="29992" y="7379"/>
                    <a:pt x="29992" y="7427"/>
                    <a:pt x="29968" y="7474"/>
                  </a:cubicBezTo>
                  <a:cubicBezTo>
                    <a:pt x="29956" y="7498"/>
                    <a:pt x="29956" y="7522"/>
                    <a:pt x="29945" y="7546"/>
                  </a:cubicBezTo>
                  <a:cubicBezTo>
                    <a:pt x="29945" y="7558"/>
                    <a:pt x="29933" y="7558"/>
                    <a:pt x="29933" y="7581"/>
                  </a:cubicBezTo>
                  <a:cubicBezTo>
                    <a:pt x="29909" y="7605"/>
                    <a:pt x="29897" y="7617"/>
                    <a:pt x="29885" y="7653"/>
                  </a:cubicBezTo>
                  <a:cubicBezTo>
                    <a:pt x="29873" y="7677"/>
                    <a:pt x="29837" y="7700"/>
                    <a:pt x="29825" y="7712"/>
                  </a:cubicBezTo>
                  <a:cubicBezTo>
                    <a:pt x="29790" y="7724"/>
                    <a:pt x="29778" y="7724"/>
                    <a:pt x="29754" y="7736"/>
                  </a:cubicBezTo>
                  <a:lnTo>
                    <a:pt x="29730" y="7736"/>
                  </a:lnTo>
                  <a:cubicBezTo>
                    <a:pt x="29718" y="7760"/>
                    <a:pt x="29706" y="7772"/>
                    <a:pt x="29694" y="7772"/>
                  </a:cubicBezTo>
                  <a:cubicBezTo>
                    <a:pt x="29694" y="7784"/>
                    <a:pt x="29671" y="7796"/>
                    <a:pt x="29659" y="7819"/>
                  </a:cubicBezTo>
                  <a:cubicBezTo>
                    <a:pt x="29611" y="7855"/>
                    <a:pt x="29540" y="7903"/>
                    <a:pt x="29480" y="7903"/>
                  </a:cubicBezTo>
                  <a:lnTo>
                    <a:pt x="29349" y="7903"/>
                  </a:lnTo>
                  <a:cubicBezTo>
                    <a:pt x="29302" y="7891"/>
                    <a:pt x="29266" y="7879"/>
                    <a:pt x="29230" y="7855"/>
                  </a:cubicBezTo>
                  <a:cubicBezTo>
                    <a:pt x="29183" y="7843"/>
                    <a:pt x="29147" y="7819"/>
                    <a:pt x="29123" y="7784"/>
                  </a:cubicBezTo>
                  <a:cubicBezTo>
                    <a:pt x="29087" y="7772"/>
                    <a:pt x="29075" y="7736"/>
                    <a:pt x="29052" y="7724"/>
                  </a:cubicBezTo>
                  <a:cubicBezTo>
                    <a:pt x="28968" y="7665"/>
                    <a:pt x="28932" y="7593"/>
                    <a:pt x="28873" y="7534"/>
                  </a:cubicBezTo>
                  <a:cubicBezTo>
                    <a:pt x="28813" y="7462"/>
                    <a:pt x="28766" y="7379"/>
                    <a:pt x="28706" y="7308"/>
                  </a:cubicBezTo>
                  <a:cubicBezTo>
                    <a:pt x="28611" y="7177"/>
                    <a:pt x="28540" y="7046"/>
                    <a:pt x="28468" y="6891"/>
                  </a:cubicBezTo>
                  <a:cubicBezTo>
                    <a:pt x="28432" y="6831"/>
                    <a:pt x="28409" y="6760"/>
                    <a:pt x="28397" y="6688"/>
                  </a:cubicBezTo>
                  <a:cubicBezTo>
                    <a:pt x="28373" y="6605"/>
                    <a:pt x="28361" y="6546"/>
                    <a:pt x="28361" y="6474"/>
                  </a:cubicBezTo>
                  <a:cubicBezTo>
                    <a:pt x="28361" y="6450"/>
                    <a:pt x="28373" y="6415"/>
                    <a:pt x="28373" y="6391"/>
                  </a:cubicBezTo>
                  <a:cubicBezTo>
                    <a:pt x="28397" y="6343"/>
                    <a:pt x="28409" y="6307"/>
                    <a:pt x="28421" y="6272"/>
                  </a:cubicBezTo>
                  <a:cubicBezTo>
                    <a:pt x="28432" y="6224"/>
                    <a:pt x="28480" y="6176"/>
                    <a:pt x="28528" y="6153"/>
                  </a:cubicBezTo>
                  <a:cubicBezTo>
                    <a:pt x="28551" y="6117"/>
                    <a:pt x="28599" y="6105"/>
                    <a:pt x="28635" y="6093"/>
                  </a:cubicBezTo>
                  <a:cubicBezTo>
                    <a:pt x="28665" y="6081"/>
                    <a:pt x="28688" y="6075"/>
                    <a:pt x="28712" y="6075"/>
                  </a:cubicBezTo>
                  <a:close/>
                  <a:moveTo>
                    <a:pt x="20466" y="1"/>
                  </a:moveTo>
                  <a:cubicBezTo>
                    <a:pt x="20176" y="1"/>
                    <a:pt x="19906" y="19"/>
                    <a:pt x="19646" y="57"/>
                  </a:cubicBezTo>
                  <a:cubicBezTo>
                    <a:pt x="19241" y="116"/>
                    <a:pt x="18836" y="223"/>
                    <a:pt x="18407" y="330"/>
                  </a:cubicBezTo>
                  <a:cubicBezTo>
                    <a:pt x="18229" y="378"/>
                    <a:pt x="18050" y="438"/>
                    <a:pt x="17824" y="521"/>
                  </a:cubicBezTo>
                  <a:cubicBezTo>
                    <a:pt x="17562" y="628"/>
                    <a:pt x="17324" y="735"/>
                    <a:pt x="17098" y="831"/>
                  </a:cubicBezTo>
                  <a:cubicBezTo>
                    <a:pt x="16752" y="997"/>
                    <a:pt x="16395" y="1188"/>
                    <a:pt x="15967" y="1450"/>
                  </a:cubicBezTo>
                  <a:lnTo>
                    <a:pt x="15895" y="1485"/>
                  </a:lnTo>
                  <a:cubicBezTo>
                    <a:pt x="15728" y="1581"/>
                    <a:pt x="15562" y="1688"/>
                    <a:pt x="15407" y="1783"/>
                  </a:cubicBezTo>
                  <a:lnTo>
                    <a:pt x="15347" y="1819"/>
                  </a:lnTo>
                  <a:cubicBezTo>
                    <a:pt x="15288" y="1866"/>
                    <a:pt x="15205" y="1926"/>
                    <a:pt x="15133" y="1962"/>
                  </a:cubicBezTo>
                  <a:lnTo>
                    <a:pt x="15002" y="2057"/>
                  </a:lnTo>
                  <a:cubicBezTo>
                    <a:pt x="14907" y="2116"/>
                    <a:pt x="14824" y="2188"/>
                    <a:pt x="14728" y="2259"/>
                  </a:cubicBezTo>
                  <a:cubicBezTo>
                    <a:pt x="14419" y="2533"/>
                    <a:pt x="14073" y="2831"/>
                    <a:pt x="13764" y="3140"/>
                  </a:cubicBezTo>
                  <a:lnTo>
                    <a:pt x="13752" y="3152"/>
                  </a:lnTo>
                  <a:cubicBezTo>
                    <a:pt x="13454" y="3450"/>
                    <a:pt x="13145" y="3771"/>
                    <a:pt x="12859" y="4093"/>
                  </a:cubicBezTo>
                  <a:cubicBezTo>
                    <a:pt x="12549" y="4462"/>
                    <a:pt x="12228" y="4867"/>
                    <a:pt x="11930" y="5272"/>
                  </a:cubicBezTo>
                  <a:lnTo>
                    <a:pt x="11859" y="5379"/>
                  </a:lnTo>
                  <a:cubicBezTo>
                    <a:pt x="11657" y="5676"/>
                    <a:pt x="11430" y="5986"/>
                    <a:pt x="11240" y="6307"/>
                  </a:cubicBezTo>
                  <a:cubicBezTo>
                    <a:pt x="11204" y="6367"/>
                    <a:pt x="11156" y="6426"/>
                    <a:pt x="11133" y="6486"/>
                  </a:cubicBezTo>
                  <a:cubicBezTo>
                    <a:pt x="10930" y="6819"/>
                    <a:pt x="10740" y="7141"/>
                    <a:pt x="10597" y="7486"/>
                  </a:cubicBezTo>
                  <a:lnTo>
                    <a:pt x="10585" y="7522"/>
                  </a:lnTo>
                  <a:cubicBezTo>
                    <a:pt x="10454" y="7772"/>
                    <a:pt x="10359" y="8022"/>
                    <a:pt x="10263" y="8272"/>
                  </a:cubicBezTo>
                  <a:cubicBezTo>
                    <a:pt x="10204" y="8474"/>
                    <a:pt x="10144" y="8665"/>
                    <a:pt x="10073" y="8927"/>
                  </a:cubicBezTo>
                  <a:cubicBezTo>
                    <a:pt x="9966" y="9332"/>
                    <a:pt x="9835" y="9784"/>
                    <a:pt x="9716" y="10213"/>
                  </a:cubicBezTo>
                  <a:cubicBezTo>
                    <a:pt x="9656" y="10451"/>
                    <a:pt x="9585" y="10689"/>
                    <a:pt x="9525" y="10939"/>
                  </a:cubicBezTo>
                  <a:cubicBezTo>
                    <a:pt x="9418" y="10796"/>
                    <a:pt x="9335" y="10677"/>
                    <a:pt x="9228" y="10570"/>
                  </a:cubicBezTo>
                  <a:cubicBezTo>
                    <a:pt x="9097" y="10415"/>
                    <a:pt x="8942" y="10272"/>
                    <a:pt x="8763" y="10141"/>
                  </a:cubicBezTo>
                  <a:cubicBezTo>
                    <a:pt x="8454" y="9879"/>
                    <a:pt x="8120" y="9701"/>
                    <a:pt x="7799" y="9617"/>
                  </a:cubicBezTo>
                  <a:cubicBezTo>
                    <a:pt x="7560" y="9556"/>
                    <a:pt x="7325" y="9526"/>
                    <a:pt x="7101" y="9526"/>
                  </a:cubicBezTo>
                  <a:cubicBezTo>
                    <a:pt x="6846" y="9526"/>
                    <a:pt x="6604" y="9565"/>
                    <a:pt x="6382" y="9641"/>
                  </a:cubicBezTo>
                  <a:cubicBezTo>
                    <a:pt x="6132" y="9748"/>
                    <a:pt x="5906" y="9867"/>
                    <a:pt x="5715" y="9998"/>
                  </a:cubicBezTo>
                  <a:cubicBezTo>
                    <a:pt x="5608" y="10082"/>
                    <a:pt x="5489" y="10165"/>
                    <a:pt x="5358" y="10284"/>
                  </a:cubicBezTo>
                  <a:cubicBezTo>
                    <a:pt x="5227" y="10403"/>
                    <a:pt x="5072" y="10558"/>
                    <a:pt x="4941" y="10737"/>
                  </a:cubicBezTo>
                  <a:lnTo>
                    <a:pt x="4906" y="10772"/>
                  </a:lnTo>
                  <a:lnTo>
                    <a:pt x="4644" y="11129"/>
                  </a:lnTo>
                  <a:cubicBezTo>
                    <a:pt x="4584" y="11201"/>
                    <a:pt x="4525" y="11296"/>
                    <a:pt x="4477" y="11368"/>
                  </a:cubicBezTo>
                  <a:lnTo>
                    <a:pt x="4453" y="11415"/>
                  </a:lnTo>
                  <a:cubicBezTo>
                    <a:pt x="4346" y="11570"/>
                    <a:pt x="4239" y="11725"/>
                    <a:pt x="4120" y="11939"/>
                  </a:cubicBezTo>
                  <a:lnTo>
                    <a:pt x="4072" y="12010"/>
                  </a:lnTo>
                  <a:cubicBezTo>
                    <a:pt x="3989" y="12177"/>
                    <a:pt x="3882" y="12320"/>
                    <a:pt x="3810" y="12487"/>
                  </a:cubicBezTo>
                  <a:cubicBezTo>
                    <a:pt x="3703" y="12701"/>
                    <a:pt x="3620" y="12903"/>
                    <a:pt x="3513" y="13130"/>
                  </a:cubicBezTo>
                  <a:cubicBezTo>
                    <a:pt x="3275" y="13654"/>
                    <a:pt x="3120" y="14058"/>
                    <a:pt x="3001" y="14451"/>
                  </a:cubicBezTo>
                  <a:cubicBezTo>
                    <a:pt x="2917" y="14797"/>
                    <a:pt x="2810" y="15142"/>
                    <a:pt x="2727" y="15463"/>
                  </a:cubicBezTo>
                  <a:lnTo>
                    <a:pt x="2667" y="15654"/>
                  </a:lnTo>
                  <a:cubicBezTo>
                    <a:pt x="2632" y="15773"/>
                    <a:pt x="2584" y="15892"/>
                    <a:pt x="2560" y="16011"/>
                  </a:cubicBezTo>
                  <a:cubicBezTo>
                    <a:pt x="2465" y="16261"/>
                    <a:pt x="2393" y="16547"/>
                    <a:pt x="2334" y="16821"/>
                  </a:cubicBezTo>
                  <a:cubicBezTo>
                    <a:pt x="2322" y="16904"/>
                    <a:pt x="2286" y="16999"/>
                    <a:pt x="2274" y="17083"/>
                  </a:cubicBezTo>
                  <a:cubicBezTo>
                    <a:pt x="2262" y="17202"/>
                    <a:pt x="2227" y="17333"/>
                    <a:pt x="2203" y="17452"/>
                  </a:cubicBezTo>
                  <a:cubicBezTo>
                    <a:pt x="2155" y="17666"/>
                    <a:pt x="2096" y="17880"/>
                    <a:pt x="2036" y="18059"/>
                  </a:cubicBezTo>
                  <a:cubicBezTo>
                    <a:pt x="1965" y="18249"/>
                    <a:pt x="1905" y="18452"/>
                    <a:pt x="1834" y="18666"/>
                  </a:cubicBezTo>
                  <a:cubicBezTo>
                    <a:pt x="1751" y="18845"/>
                    <a:pt x="1691" y="19035"/>
                    <a:pt x="1631" y="19226"/>
                  </a:cubicBezTo>
                  <a:cubicBezTo>
                    <a:pt x="1441" y="19857"/>
                    <a:pt x="1262" y="20464"/>
                    <a:pt x="1084" y="21071"/>
                  </a:cubicBezTo>
                  <a:cubicBezTo>
                    <a:pt x="1024" y="21285"/>
                    <a:pt x="965" y="21476"/>
                    <a:pt x="905" y="21666"/>
                  </a:cubicBezTo>
                  <a:cubicBezTo>
                    <a:pt x="679" y="22405"/>
                    <a:pt x="488" y="23167"/>
                    <a:pt x="286" y="24191"/>
                  </a:cubicBezTo>
                  <a:cubicBezTo>
                    <a:pt x="167" y="24738"/>
                    <a:pt x="84" y="25203"/>
                    <a:pt x="48" y="25643"/>
                  </a:cubicBezTo>
                  <a:cubicBezTo>
                    <a:pt x="24" y="25774"/>
                    <a:pt x="12" y="25941"/>
                    <a:pt x="0" y="26179"/>
                  </a:cubicBezTo>
                  <a:lnTo>
                    <a:pt x="0" y="26357"/>
                  </a:lnTo>
                  <a:cubicBezTo>
                    <a:pt x="0" y="26762"/>
                    <a:pt x="84" y="27131"/>
                    <a:pt x="179" y="27560"/>
                  </a:cubicBezTo>
                  <a:cubicBezTo>
                    <a:pt x="191" y="27643"/>
                    <a:pt x="203" y="27715"/>
                    <a:pt x="238" y="27786"/>
                  </a:cubicBezTo>
                  <a:cubicBezTo>
                    <a:pt x="250" y="27822"/>
                    <a:pt x="250" y="27858"/>
                    <a:pt x="262" y="27893"/>
                  </a:cubicBezTo>
                  <a:cubicBezTo>
                    <a:pt x="298" y="27953"/>
                    <a:pt x="310" y="28024"/>
                    <a:pt x="346" y="28084"/>
                  </a:cubicBezTo>
                  <a:cubicBezTo>
                    <a:pt x="346" y="28120"/>
                    <a:pt x="357" y="28143"/>
                    <a:pt x="369" y="28179"/>
                  </a:cubicBezTo>
                  <a:cubicBezTo>
                    <a:pt x="465" y="28393"/>
                    <a:pt x="548" y="28620"/>
                    <a:pt x="667" y="28858"/>
                  </a:cubicBezTo>
                  <a:cubicBezTo>
                    <a:pt x="762" y="29024"/>
                    <a:pt x="846" y="29215"/>
                    <a:pt x="965" y="29394"/>
                  </a:cubicBezTo>
                  <a:cubicBezTo>
                    <a:pt x="1143" y="29667"/>
                    <a:pt x="1298" y="29870"/>
                    <a:pt x="1453" y="30048"/>
                  </a:cubicBezTo>
                  <a:cubicBezTo>
                    <a:pt x="1608" y="30215"/>
                    <a:pt x="1774" y="30382"/>
                    <a:pt x="1953" y="30560"/>
                  </a:cubicBezTo>
                  <a:cubicBezTo>
                    <a:pt x="2084" y="30691"/>
                    <a:pt x="2227" y="30810"/>
                    <a:pt x="2370" y="30929"/>
                  </a:cubicBezTo>
                  <a:lnTo>
                    <a:pt x="2441" y="30989"/>
                  </a:lnTo>
                  <a:cubicBezTo>
                    <a:pt x="2632" y="31156"/>
                    <a:pt x="2822" y="31299"/>
                    <a:pt x="3048" y="31465"/>
                  </a:cubicBezTo>
                  <a:cubicBezTo>
                    <a:pt x="3298" y="31644"/>
                    <a:pt x="3572" y="31822"/>
                    <a:pt x="3822" y="32001"/>
                  </a:cubicBezTo>
                  <a:cubicBezTo>
                    <a:pt x="3917" y="32061"/>
                    <a:pt x="4013" y="32132"/>
                    <a:pt x="4108" y="32192"/>
                  </a:cubicBezTo>
                  <a:lnTo>
                    <a:pt x="4596" y="32501"/>
                  </a:lnTo>
                  <a:lnTo>
                    <a:pt x="4691" y="32561"/>
                  </a:lnTo>
                  <a:cubicBezTo>
                    <a:pt x="4822" y="32644"/>
                    <a:pt x="4953" y="32727"/>
                    <a:pt x="5072" y="32823"/>
                  </a:cubicBezTo>
                  <a:lnTo>
                    <a:pt x="5203" y="32906"/>
                  </a:lnTo>
                  <a:lnTo>
                    <a:pt x="5239" y="32918"/>
                  </a:lnTo>
                  <a:cubicBezTo>
                    <a:pt x="5584" y="33156"/>
                    <a:pt x="5953" y="33418"/>
                    <a:pt x="6334" y="33596"/>
                  </a:cubicBezTo>
                  <a:cubicBezTo>
                    <a:pt x="6477" y="33668"/>
                    <a:pt x="6620" y="33727"/>
                    <a:pt x="6751" y="33787"/>
                  </a:cubicBezTo>
                  <a:cubicBezTo>
                    <a:pt x="7013" y="33894"/>
                    <a:pt x="7275" y="34013"/>
                    <a:pt x="7525" y="34144"/>
                  </a:cubicBezTo>
                  <a:cubicBezTo>
                    <a:pt x="7966" y="34370"/>
                    <a:pt x="8382" y="34585"/>
                    <a:pt x="8692" y="34763"/>
                  </a:cubicBezTo>
                  <a:cubicBezTo>
                    <a:pt x="9132" y="35001"/>
                    <a:pt x="9525" y="35216"/>
                    <a:pt x="9871" y="35418"/>
                  </a:cubicBezTo>
                  <a:lnTo>
                    <a:pt x="9966" y="35478"/>
                  </a:lnTo>
                  <a:cubicBezTo>
                    <a:pt x="10311" y="35680"/>
                    <a:pt x="10668" y="35882"/>
                    <a:pt x="11025" y="36073"/>
                  </a:cubicBezTo>
                  <a:cubicBezTo>
                    <a:pt x="11490" y="36311"/>
                    <a:pt x="11966" y="36513"/>
                    <a:pt x="12383" y="36656"/>
                  </a:cubicBezTo>
                  <a:cubicBezTo>
                    <a:pt x="12633" y="36764"/>
                    <a:pt x="12919" y="36823"/>
                    <a:pt x="13228" y="36871"/>
                  </a:cubicBezTo>
                  <a:lnTo>
                    <a:pt x="13300" y="36883"/>
                  </a:lnTo>
                  <a:cubicBezTo>
                    <a:pt x="13426" y="36892"/>
                    <a:pt x="13546" y="36914"/>
                    <a:pt x="13664" y="36914"/>
                  </a:cubicBezTo>
                  <a:cubicBezTo>
                    <a:pt x="13701" y="36914"/>
                    <a:pt x="13739" y="36912"/>
                    <a:pt x="13776" y="36906"/>
                  </a:cubicBezTo>
                  <a:cubicBezTo>
                    <a:pt x="13943" y="36894"/>
                    <a:pt x="14121" y="36883"/>
                    <a:pt x="14300" y="36835"/>
                  </a:cubicBezTo>
                  <a:cubicBezTo>
                    <a:pt x="14609" y="36764"/>
                    <a:pt x="14943" y="36633"/>
                    <a:pt x="15252" y="36430"/>
                  </a:cubicBezTo>
                  <a:cubicBezTo>
                    <a:pt x="15371" y="36371"/>
                    <a:pt x="15478" y="36299"/>
                    <a:pt x="15586" y="36228"/>
                  </a:cubicBezTo>
                  <a:lnTo>
                    <a:pt x="15621" y="36192"/>
                  </a:lnTo>
                  <a:cubicBezTo>
                    <a:pt x="15728" y="36121"/>
                    <a:pt x="15836" y="36049"/>
                    <a:pt x="15919" y="35978"/>
                  </a:cubicBezTo>
                  <a:cubicBezTo>
                    <a:pt x="15955" y="35942"/>
                    <a:pt x="16002" y="35918"/>
                    <a:pt x="16026" y="35882"/>
                  </a:cubicBezTo>
                  <a:cubicBezTo>
                    <a:pt x="16264" y="35704"/>
                    <a:pt x="16455" y="35454"/>
                    <a:pt x="16633" y="35216"/>
                  </a:cubicBezTo>
                  <a:cubicBezTo>
                    <a:pt x="16860" y="34918"/>
                    <a:pt x="17026" y="34608"/>
                    <a:pt x="17145" y="34275"/>
                  </a:cubicBezTo>
                  <a:cubicBezTo>
                    <a:pt x="17205" y="34108"/>
                    <a:pt x="17252" y="33977"/>
                    <a:pt x="17264" y="33858"/>
                  </a:cubicBezTo>
                  <a:cubicBezTo>
                    <a:pt x="17276" y="33692"/>
                    <a:pt x="17324" y="33501"/>
                    <a:pt x="17324" y="33311"/>
                  </a:cubicBezTo>
                  <a:lnTo>
                    <a:pt x="17324" y="33204"/>
                  </a:lnTo>
                  <a:cubicBezTo>
                    <a:pt x="17324" y="33061"/>
                    <a:pt x="17312" y="32918"/>
                    <a:pt x="17288" y="32775"/>
                  </a:cubicBezTo>
                  <a:lnTo>
                    <a:pt x="17288" y="32775"/>
                  </a:lnTo>
                  <a:cubicBezTo>
                    <a:pt x="17562" y="32954"/>
                    <a:pt x="17860" y="33120"/>
                    <a:pt x="18145" y="33275"/>
                  </a:cubicBezTo>
                  <a:cubicBezTo>
                    <a:pt x="18443" y="33454"/>
                    <a:pt x="18824" y="33668"/>
                    <a:pt x="19229" y="33870"/>
                  </a:cubicBezTo>
                  <a:cubicBezTo>
                    <a:pt x="19419" y="33966"/>
                    <a:pt x="19658" y="34085"/>
                    <a:pt x="19884" y="34192"/>
                  </a:cubicBezTo>
                  <a:cubicBezTo>
                    <a:pt x="20086" y="34287"/>
                    <a:pt x="20312" y="34382"/>
                    <a:pt x="20527" y="34466"/>
                  </a:cubicBezTo>
                  <a:cubicBezTo>
                    <a:pt x="21015" y="34680"/>
                    <a:pt x="21503" y="34847"/>
                    <a:pt x="21872" y="34978"/>
                  </a:cubicBezTo>
                  <a:cubicBezTo>
                    <a:pt x="22622" y="35228"/>
                    <a:pt x="23456" y="35442"/>
                    <a:pt x="24372" y="35597"/>
                  </a:cubicBezTo>
                  <a:cubicBezTo>
                    <a:pt x="25349" y="35775"/>
                    <a:pt x="26277" y="35930"/>
                    <a:pt x="27230" y="35978"/>
                  </a:cubicBezTo>
                  <a:cubicBezTo>
                    <a:pt x="27284" y="35981"/>
                    <a:pt x="27337" y="35982"/>
                    <a:pt x="27390" y="35982"/>
                  </a:cubicBezTo>
                  <a:cubicBezTo>
                    <a:pt x="27535" y="35982"/>
                    <a:pt x="27677" y="35971"/>
                    <a:pt x="27825" y="35954"/>
                  </a:cubicBezTo>
                  <a:cubicBezTo>
                    <a:pt x="28349" y="35918"/>
                    <a:pt x="28813" y="35859"/>
                    <a:pt x="29278" y="35716"/>
                  </a:cubicBezTo>
                  <a:cubicBezTo>
                    <a:pt x="29671" y="35597"/>
                    <a:pt x="30004" y="35466"/>
                    <a:pt x="30290" y="35299"/>
                  </a:cubicBezTo>
                  <a:cubicBezTo>
                    <a:pt x="30552" y="35144"/>
                    <a:pt x="30837" y="34942"/>
                    <a:pt x="31099" y="34728"/>
                  </a:cubicBezTo>
                  <a:cubicBezTo>
                    <a:pt x="31385" y="34501"/>
                    <a:pt x="31599" y="34287"/>
                    <a:pt x="31754" y="34073"/>
                  </a:cubicBezTo>
                  <a:cubicBezTo>
                    <a:pt x="31980" y="33775"/>
                    <a:pt x="32159" y="33537"/>
                    <a:pt x="32290" y="33251"/>
                  </a:cubicBezTo>
                  <a:cubicBezTo>
                    <a:pt x="32469" y="32858"/>
                    <a:pt x="32588" y="32549"/>
                    <a:pt x="32647" y="32251"/>
                  </a:cubicBezTo>
                  <a:cubicBezTo>
                    <a:pt x="32707" y="31941"/>
                    <a:pt x="32742" y="31668"/>
                    <a:pt x="32754" y="31418"/>
                  </a:cubicBezTo>
                  <a:lnTo>
                    <a:pt x="32754" y="31346"/>
                  </a:lnTo>
                  <a:cubicBezTo>
                    <a:pt x="32766" y="31239"/>
                    <a:pt x="32766" y="31120"/>
                    <a:pt x="32766" y="31013"/>
                  </a:cubicBezTo>
                  <a:cubicBezTo>
                    <a:pt x="32766" y="30929"/>
                    <a:pt x="32754" y="30834"/>
                    <a:pt x="32754" y="30763"/>
                  </a:cubicBezTo>
                  <a:cubicBezTo>
                    <a:pt x="32742" y="30501"/>
                    <a:pt x="32707" y="30263"/>
                    <a:pt x="32671" y="30036"/>
                  </a:cubicBezTo>
                  <a:lnTo>
                    <a:pt x="32671" y="30036"/>
                  </a:lnTo>
                  <a:cubicBezTo>
                    <a:pt x="32802" y="30084"/>
                    <a:pt x="32945" y="30108"/>
                    <a:pt x="33088" y="30156"/>
                  </a:cubicBezTo>
                  <a:cubicBezTo>
                    <a:pt x="33207" y="30179"/>
                    <a:pt x="33302" y="30215"/>
                    <a:pt x="33421" y="30239"/>
                  </a:cubicBezTo>
                  <a:cubicBezTo>
                    <a:pt x="33469" y="30263"/>
                    <a:pt x="33528" y="30275"/>
                    <a:pt x="33576" y="30287"/>
                  </a:cubicBezTo>
                  <a:lnTo>
                    <a:pt x="33885" y="30382"/>
                  </a:lnTo>
                  <a:lnTo>
                    <a:pt x="33981" y="30394"/>
                  </a:lnTo>
                  <a:lnTo>
                    <a:pt x="34433" y="30501"/>
                  </a:lnTo>
                  <a:cubicBezTo>
                    <a:pt x="34576" y="30525"/>
                    <a:pt x="34719" y="30560"/>
                    <a:pt x="34898" y="30584"/>
                  </a:cubicBezTo>
                  <a:cubicBezTo>
                    <a:pt x="35124" y="30632"/>
                    <a:pt x="35386" y="30656"/>
                    <a:pt x="35648" y="30679"/>
                  </a:cubicBezTo>
                  <a:cubicBezTo>
                    <a:pt x="35767" y="30685"/>
                    <a:pt x="35880" y="30688"/>
                    <a:pt x="35991" y="30688"/>
                  </a:cubicBezTo>
                  <a:cubicBezTo>
                    <a:pt x="36103" y="30688"/>
                    <a:pt x="36213" y="30685"/>
                    <a:pt x="36326" y="30679"/>
                  </a:cubicBezTo>
                  <a:cubicBezTo>
                    <a:pt x="36541" y="30656"/>
                    <a:pt x="36791" y="30632"/>
                    <a:pt x="37041" y="30584"/>
                  </a:cubicBezTo>
                  <a:cubicBezTo>
                    <a:pt x="37207" y="30560"/>
                    <a:pt x="37386" y="30525"/>
                    <a:pt x="37553" y="30501"/>
                  </a:cubicBezTo>
                  <a:lnTo>
                    <a:pt x="37565" y="30501"/>
                  </a:lnTo>
                  <a:cubicBezTo>
                    <a:pt x="37684" y="30477"/>
                    <a:pt x="37791" y="30453"/>
                    <a:pt x="37886" y="30417"/>
                  </a:cubicBezTo>
                  <a:cubicBezTo>
                    <a:pt x="37934" y="30406"/>
                    <a:pt x="37993" y="30394"/>
                    <a:pt x="38041" y="30382"/>
                  </a:cubicBezTo>
                  <a:cubicBezTo>
                    <a:pt x="38112" y="30358"/>
                    <a:pt x="38172" y="30334"/>
                    <a:pt x="38243" y="30322"/>
                  </a:cubicBezTo>
                  <a:cubicBezTo>
                    <a:pt x="38279" y="30298"/>
                    <a:pt x="38303" y="30298"/>
                    <a:pt x="38338" y="30287"/>
                  </a:cubicBezTo>
                  <a:cubicBezTo>
                    <a:pt x="38481" y="30239"/>
                    <a:pt x="38648" y="30203"/>
                    <a:pt x="38803" y="30144"/>
                  </a:cubicBezTo>
                  <a:cubicBezTo>
                    <a:pt x="39124" y="30001"/>
                    <a:pt x="39458" y="29870"/>
                    <a:pt x="39755" y="29644"/>
                  </a:cubicBezTo>
                  <a:lnTo>
                    <a:pt x="39791" y="29620"/>
                  </a:lnTo>
                  <a:cubicBezTo>
                    <a:pt x="39910" y="29525"/>
                    <a:pt x="40053" y="29429"/>
                    <a:pt x="40148" y="29322"/>
                  </a:cubicBezTo>
                  <a:cubicBezTo>
                    <a:pt x="40291" y="29191"/>
                    <a:pt x="40386" y="29072"/>
                    <a:pt x="40493" y="28917"/>
                  </a:cubicBezTo>
                  <a:cubicBezTo>
                    <a:pt x="40684" y="28667"/>
                    <a:pt x="40839" y="28370"/>
                    <a:pt x="40982" y="27965"/>
                  </a:cubicBezTo>
                  <a:cubicBezTo>
                    <a:pt x="41089" y="27679"/>
                    <a:pt x="41148" y="27381"/>
                    <a:pt x="41196" y="27084"/>
                  </a:cubicBezTo>
                  <a:cubicBezTo>
                    <a:pt x="41220" y="26881"/>
                    <a:pt x="41255" y="26655"/>
                    <a:pt x="41255" y="26453"/>
                  </a:cubicBezTo>
                  <a:lnTo>
                    <a:pt x="41255" y="26369"/>
                  </a:lnTo>
                  <a:cubicBezTo>
                    <a:pt x="41255" y="26238"/>
                    <a:pt x="41255" y="26107"/>
                    <a:pt x="41244" y="25988"/>
                  </a:cubicBezTo>
                  <a:cubicBezTo>
                    <a:pt x="41220" y="25810"/>
                    <a:pt x="41208" y="25631"/>
                    <a:pt x="41184" y="25453"/>
                  </a:cubicBezTo>
                  <a:lnTo>
                    <a:pt x="41160" y="25381"/>
                  </a:lnTo>
                  <a:cubicBezTo>
                    <a:pt x="41148" y="25345"/>
                    <a:pt x="41148" y="25322"/>
                    <a:pt x="41148" y="25286"/>
                  </a:cubicBezTo>
                  <a:cubicBezTo>
                    <a:pt x="41148" y="25226"/>
                    <a:pt x="41136" y="25155"/>
                    <a:pt x="41113" y="25084"/>
                  </a:cubicBezTo>
                  <a:lnTo>
                    <a:pt x="41077" y="24881"/>
                  </a:lnTo>
                  <a:lnTo>
                    <a:pt x="41029" y="24691"/>
                  </a:lnTo>
                  <a:cubicBezTo>
                    <a:pt x="41017" y="24619"/>
                    <a:pt x="40982" y="24548"/>
                    <a:pt x="40970" y="24464"/>
                  </a:cubicBezTo>
                  <a:lnTo>
                    <a:pt x="40958" y="24405"/>
                  </a:lnTo>
                  <a:cubicBezTo>
                    <a:pt x="40958" y="24381"/>
                    <a:pt x="40946" y="24369"/>
                    <a:pt x="40946" y="24333"/>
                  </a:cubicBezTo>
                  <a:cubicBezTo>
                    <a:pt x="40922" y="24274"/>
                    <a:pt x="40898" y="24214"/>
                    <a:pt x="40886" y="24143"/>
                  </a:cubicBezTo>
                  <a:cubicBezTo>
                    <a:pt x="40803" y="23929"/>
                    <a:pt x="40743" y="23714"/>
                    <a:pt x="40660" y="23500"/>
                  </a:cubicBezTo>
                  <a:cubicBezTo>
                    <a:pt x="40648" y="23452"/>
                    <a:pt x="40613" y="23393"/>
                    <a:pt x="40601" y="23357"/>
                  </a:cubicBezTo>
                  <a:cubicBezTo>
                    <a:pt x="40553" y="23214"/>
                    <a:pt x="40505" y="23095"/>
                    <a:pt x="40446" y="22976"/>
                  </a:cubicBezTo>
                  <a:lnTo>
                    <a:pt x="40327" y="22714"/>
                  </a:lnTo>
                  <a:lnTo>
                    <a:pt x="40291" y="22619"/>
                  </a:lnTo>
                  <a:cubicBezTo>
                    <a:pt x="40208" y="22464"/>
                    <a:pt x="40136" y="22297"/>
                    <a:pt x="40053" y="22143"/>
                  </a:cubicBezTo>
                  <a:lnTo>
                    <a:pt x="39993" y="22024"/>
                  </a:lnTo>
                  <a:cubicBezTo>
                    <a:pt x="39946" y="21964"/>
                    <a:pt x="39910" y="21893"/>
                    <a:pt x="39874" y="21833"/>
                  </a:cubicBezTo>
                  <a:lnTo>
                    <a:pt x="39827" y="21750"/>
                  </a:lnTo>
                  <a:lnTo>
                    <a:pt x="39815" y="21714"/>
                  </a:lnTo>
                  <a:cubicBezTo>
                    <a:pt x="39779" y="21655"/>
                    <a:pt x="39755" y="21595"/>
                    <a:pt x="39708" y="21535"/>
                  </a:cubicBezTo>
                  <a:lnTo>
                    <a:pt x="39648" y="21452"/>
                  </a:lnTo>
                  <a:cubicBezTo>
                    <a:pt x="39589" y="21369"/>
                    <a:pt x="39541" y="21285"/>
                    <a:pt x="39481" y="21214"/>
                  </a:cubicBezTo>
                  <a:lnTo>
                    <a:pt x="39350" y="21035"/>
                  </a:lnTo>
                  <a:cubicBezTo>
                    <a:pt x="39339" y="21000"/>
                    <a:pt x="39303" y="20976"/>
                    <a:pt x="39291" y="20940"/>
                  </a:cubicBezTo>
                  <a:lnTo>
                    <a:pt x="39243" y="20881"/>
                  </a:lnTo>
                  <a:cubicBezTo>
                    <a:pt x="39100" y="20690"/>
                    <a:pt x="38946" y="20476"/>
                    <a:pt x="38767" y="20297"/>
                  </a:cubicBezTo>
                  <a:cubicBezTo>
                    <a:pt x="38481" y="19988"/>
                    <a:pt x="38184" y="19678"/>
                    <a:pt x="37850" y="19392"/>
                  </a:cubicBezTo>
                  <a:cubicBezTo>
                    <a:pt x="37695" y="19273"/>
                    <a:pt x="37553" y="19142"/>
                    <a:pt x="37386" y="19023"/>
                  </a:cubicBezTo>
                  <a:cubicBezTo>
                    <a:pt x="37457" y="18988"/>
                    <a:pt x="37553" y="18964"/>
                    <a:pt x="37624" y="18928"/>
                  </a:cubicBezTo>
                  <a:cubicBezTo>
                    <a:pt x="37803" y="18857"/>
                    <a:pt x="37969" y="18797"/>
                    <a:pt x="38124" y="18737"/>
                  </a:cubicBezTo>
                  <a:cubicBezTo>
                    <a:pt x="38386" y="18654"/>
                    <a:pt x="38636" y="18547"/>
                    <a:pt x="38886" y="18428"/>
                  </a:cubicBezTo>
                  <a:cubicBezTo>
                    <a:pt x="39053" y="18356"/>
                    <a:pt x="39231" y="18261"/>
                    <a:pt x="39398" y="18178"/>
                  </a:cubicBezTo>
                  <a:lnTo>
                    <a:pt x="39410" y="18154"/>
                  </a:lnTo>
                  <a:cubicBezTo>
                    <a:pt x="39589" y="18059"/>
                    <a:pt x="39767" y="17952"/>
                    <a:pt x="39946" y="17833"/>
                  </a:cubicBezTo>
                  <a:cubicBezTo>
                    <a:pt x="40184" y="17666"/>
                    <a:pt x="40410" y="17499"/>
                    <a:pt x="40613" y="17344"/>
                  </a:cubicBezTo>
                  <a:cubicBezTo>
                    <a:pt x="40779" y="17202"/>
                    <a:pt x="40946" y="17071"/>
                    <a:pt x="41101" y="16892"/>
                  </a:cubicBezTo>
                  <a:lnTo>
                    <a:pt x="41124" y="16880"/>
                  </a:lnTo>
                  <a:cubicBezTo>
                    <a:pt x="41303" y="16702"/>
                    <a:pt x="41494" y="16511"/>
                    <a:pt x="41625" y="16297"/>
                  </a:cubicBezTo>
                  <a:cubicBezTo>
                    <a:pt x="41672" y="16213"/>
                    <a:pt x="41732" y="16118"/>
                    <a:pt x="41779" y="15999"/>
                  </a:cubicBezTo>
                  <a:cubicBezTo>
                    <a:pt x="41815" y="15892"/>
                    <a:pt x="41863" y="15797"/>
                    <a:pt x="41875" y="15689"/>
                  </a:cubicBezTo>
                  <a:cubicBezTo>
                    <a:pt x="41898" y="15570"/>
                    <a:pt x="41910" y="15451"/>
                    <a:pt x="41910" y="15344"/>
                  </a:cubicBezTo>
                  <a:cubicBezTo>
                    <a:pt x="41910" y="15225"/>
                    <a:pt x="41875" y="15106"/>
                    <a:pt x="41851" y="14999"/>
                  </a:cubicBezTo>
                  <a:cubicBezTo>
                    <a:pt x="41779" y="14797"/>
                    <a:pt x="41660" y="14606"/>
                    <a:pt x="41505" y="14427"/>
                  </a:cubicBezTo>
                  <a:cubicBezTo>
                    <a:pt x="41375" y="14261"/>
                    <a:pt x="41184" y="14154"/>
                    <a:pt x="41029" y="14082"/>
                  </a:cubicBezTo>
                  <a:cubicBezTo>
                    <a:pt x="40839" y="13987"/>
                    <a:pt x="40672" y="13927"/>
                    <a:pt x="40493" y="13904"/>
                  </a:cubicBezTo>
                  <a:cubicBezTo>
                    <a:pt x="40374" y="13892"/>
                    <a:pt x="40243" y="13856"/>
                    <a:pt x="40077" y="13844"/>
                  </a:cubicBezTo>
                  <a:cubicBezTo>
                    <a:pt x="39978" y="13836"/>
                    <a:pt x="39868" y="13822"/>
                    <a:pt x="39759" y="13822"/>
                  </a:cubicBezTo>
                  <a:cubicBezTo>
                    <a:pt x="39710" y="13822"/>
                    <a:pt x="39660" y="13825"/>
                    <a:pt x="39612" y="13832"/>
                  </a:cubicBezTo>
                  <a:cubicBezTo>
                    <a:pt x="39458" y="13844"/>
                    <a:pt x="39291" y="13868"/>
                    <a:pt x="39124" y="13880"/>
                  </a:cubicBezTo>
                  <a:lnTo>
                    <a:pt x="39053" y="13904"/>
                  </a:lnTo>
                  <a:cubicBezTo>
                    <a:pt x="38565" y="13963"/>
                    <a:pt x="38148" y="14035"/>
                    <a:pt x="37755" y="14130"/>
                  </a:cubicBezTo>
                  <a:cubicBezTo>
                    <a:pt x="37350" y="14213"/>
                    <a:pt x="36969" y="14368"/>
                    <a:pt x="36600" y="14499"/>
                  </a:cubicBezTo>
                  <a:lnTo>
                    <a:pt x="36564" y="14511"/>
                  </a:lnTo>
                  <a:cubicBezTo>
                    <a:pt x="36422" y="14570"/>
                    <a:pt x="36279" y="14618"/>
                    <a:pt x="36136" y="14677"/>
                  </a:cubicBezTo>
                  <a:lnTo>
                    <a:pt x="36148" y="14666"/>
                  </a:lnTo>
                  <a:lnTo>
                    <a:pt x="36160" y="14642"/>
                  </a:lnTo>
                  <a:cubicBezTo>
                    <a:pt x="36326" y="14463"/>
                    <a:pt x="36493" y="14273"/>
                    <a:pt x="36612" y="14106"/>
                  </a:cubicBezTo>
                  <a:lnTo>
                    <a:pt x="36624" y="14094"/>
                  </a:lnTo>
                  <a:lnTo>
                    <a:pt x="36636" y="14082"/>
                  </a:lnTo>
                  <a:lnTo>
                    <a:pt x="36636" y="14094"/>
                  </a:lnTo>
                  <a:cubicBezTo>
                    <a:pt x="36803" y="13880"/>
                    <a:pt x="36981" y="13665"/>
                    <a:pt x="37136" y="13404"/>
                  </a:cubicBezTo>
                  <a:cubicBezTo>
                    <a:pt x="37279" y="13153"/>
                    <a:pt x="37398" y="12951"/>
                    <a:pt x="37493" y="12749"/>
                  </a:cubicBezTo>
                  <a:cubicBezTo>
                    <a:pt x="37684" y="12344"/>
                    <a:pt x="37922" y="11784"/>
                    <a:pt x="38053" y="11201"/>
                  </a:cubicBezTo>
                  <a:cubicBezTo>
                    <a:pt x="38148" y="10796"/>
                    <a:pt x="38267" y="10296"/>
                    <a:pt x="38327" y="9808"/>
                  </a:cubicBezTo>
                  <a:cubicBezTo>
                    <a:pt x="38362" y="9451"/>
                    <a:pt x="38410" y="9082"/>
                    <a:pt x="38410" y="8712"/>
                  </a:cubicBezTo>
                  <a:lnTo>
                    <a:pt x="38410" y="8546"/>
                  </a:lnTo>
                  <a:cubicBezTo>
                    <a:pt x="38386" y="8022"/>
                    <a:pt x="38291" y="7546"/>
                    <a:pt x="38124" y="7129"/>
                  </a:cubicBezTo>
                  <a:cubicBezTo>
                    <a:pt x="38041" y="6891"/>
                    <a:pt x="37946" y="6653"/>
                    <a:pt x="37826" y="6415"/>
                  </a:cubicBezTo>
                  <a:cubicBezTo>
                    <a:pt x="37743" y="6224"/>
                    <a:pt x="37636" y="6045"/>
                    <a:pt x="37553" y="5855"/>
                  </a:cubicBezTo>
                  <a:cubicBezTo>
                    <a:pt x="37076" y="4914"/>
                    <a:pt x="36600" y="4224"/>
                    <a:pt x="36029" y="3676"/>
                  </a:cubicBezTo>
                  <a:cubicBezTo>
                    <a:pt x="35802" y="3474"/>
                    <a:pt x="35600" y="3295"/>
                    <a:pt x="35409" y="3152"/>
                  </a:cubicBezTo>
                  <a:cubicBezTo>
                    <a:pt x="35231" y="3021"/>
                    <a:pt x="35052" y="2902"/>
                    <a:pt x="34874" y="2783"/>
                  </a:cubicBezTo>
                  <a:cubicBezTo>
                    <a:pt x="34421" y="2497"/>
                    <a:pt x="33993" y="2295"/>
                    <a:pt x="33576" y="2164"/>
                  </a:cubicBezTo>
                  <a:cubicBezTo>
                    <a:pt x="33385" y="2081"/>
                    <a:pt x="33159" y="2057"/>
                    <a:pt x="32945" y="2021"/>
                  </a:cubicBezTo>
                  <a:cubicBezTo>
                    <a:pt x="32707" y="1997"/>
                    <a:pt x="32469" y="1962"/>
                    <a:pt x="32231" y="1950"/>
                  </a:cubicBezTo>
                  <a:cubicBezTo>
                    <a:pt x="32111" y="1938"/>
                    <a:pt x="31992" y="1938"/>
                    <a:pt x="31861" y="1938"/>
                  </a:cubicBezTo>
                  <a:cubicBezTo>
                    <a:pt x="31778" y="1938"/>
                    <a:pt x="31671" y="1938"/>
                    <a:pt x="31576" y="1950"/>
                  </a:cubicBezTo>
                  <a:cubicBezTo>
                    <a:pt x="31540" y="1950"/>
                    <a:pt x="31480" y="1962"/>
                    <a:pt x="31433" y="1962"/>
                  </a:cubicBezTo>
                  <a:cubicBezTo>
                    <a:pt x="31218" y="1997"/>
                    <a:pt x="30980" y="2021"/>
                    <a:pt x="30778" y="2069"/>
                  </a:cubicBezTo>
                  <a:lnTo>
                    <a:pt x="30683" y="2081"/>
                  </a:lnTo>
                  <a:cubicBezTo>
                    <a:pt x="30504" y="2128"/>
                    <a:pt x="30326" y="2176"/>
                    <a:pt x="30171" y="2235"/>
                  </a:cubicBezTo>
                  <a:cubicBezTo>
                    <a:pt x="29956" y="2295"/>
                    <a:pt x="29730" y="2378"/>
                    <a:pt x="29516" y="2474"/>
                  </a:cubicBezTo>
                  <a:cubicBezTo>
                    <a:pt x="29111" y="2616"/>
                    <a:pt x="28682" y="2819"/>
                    <a:pt x="28182" y="3057"/>
                  </a:cubicBezTo>
                  <a:cubicBezTo>
                    <a:pt x="27730" y="3295"/>
                    <a:pt x="27349" y="3498"/>
                    <a:pt x="27039" y="3724"/>
                  </a:cubicBezTo>
                  <a:cubicBezTo>
                    <a:pt x="26682" y="3974"/>
                    <a:pt x="26337" y="4283"/>
                    <a:pt x="25980" y="4676"/>
                  </a:cubicBezTo>
                  <a:cubicBezTo>
                    <a:pt x="25920" y="4736"/>
                    <a:pt x="25849" y="4807"/>
                    <a:pt x="25789" y="4879"/>
                  </a:cubicBezTo>
                  <a:lnTo>
                    <a:pt x="25789" y="4795"/>
                  </a:lnTo>
                  <a:cubicBezTo>
                    <a:pt x="25789" y="4557"/>
                    <a:pt x="25765" y="4319"/>
                    <a:pt x="25730" y="4129"/>
                  </a:cubicBezTo>
                  <a:cubicBezTo>
                    <a:pt x="25658" y="3652"/>
                    <a:pt x="25539" y="3236"/>
                    <a:pt x="25349" y="2855"/>
                  </a:cubicBezTo>
                  <a:cubicBezTo>
                    <a:pt x="25170" y="2485"/>
                    <a:pt x="24908" y="2116"/>
                    <a:pt x="24599" y="1759"/>
                  </a:cubicBezTo>
                  <a:cubicBezTo>
                    <a:pt x="24289" y="1402"/>
                    <a:pt x="23956" y="1104"/>
                    <a:pt x="23598" y="854"/>
                  </a:cubicBezTo>
                  <a:cubicBezTo>
                    <a:pt x="23408" y="711"/>
                    <a:pt x="23229" y="616"/>
                    <a:pt x="23051" y="521"/>
                  </a:cubicBezTo>
                  <a:cubicBezTo>
                    <a:pt x="22836" y="414"/>
                    <a:pt x="22622" y="330"/>
                    <a:pt x="22348" y="235"/>
                  </a:cubicBezTo>
                  <a:cubicBezTo>
                    <a:pt x="22158" y="176"/>
                    <a:pt x="21944" y="140"/>
                    <a:pt x="21753" y="104"/>
                  </a:cubicBezTo>
                  <a:cubicBezTo>
                    <a:pt x="21551" y="57"/>
                    <a:pt x="21301" y="33"/>
                    <a:pt x="21015" y="21"/>
                  </a:cubicBezTo>
                  <a:cubicBezTo>
                    <a:pt x="20823" y="8"/>
                    <a:pt x="20641" y="1"/>
                    <a:pt x="20466" y="1"/>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2"/>
            <p:cNvSpPr/>
            <p:nvPr/>
          </p:nvSpPr>
          <p:spPr>
            <a:xfrm>
              <a:off x="7775350" y="1377087"/>
              <a:ext cx="1613657" cy="532399"/>
            </a:xfrm>
            <a:custGeom>
              <a:rect b="b" l="l" r="r" t="t"/>
              <a:pathLst>
                <a:path extrusionOk="0" h="11353" w="34410">
                  <a:moveTo>
                    <a:pt x="34200" y="1"/>
                  </a:moveTo>
                  <a:cubicBezTo>
                    <a:pt x="34194" y="1"/>
                    <a:pt x="34189" y="1"/>
                    <a:pt x="34183" y="2"/>
                  </a:cubicBezTo>
                  <a:cubicBezTo>
                    <a:pt x="34052" y="13"/>
                    <a:pt x="33909" y="37"/>
                    <a:pt x="33790" y="61"/>
                  </a:cubicBezTo>
                  <a:cubicBezTo>
                    <a:pt x="33016" y="240"/>
                    <a:pt x="32242" y="430"/>
                    <a:pt x="31468" y="633"/>
                  </a:cubicBezTo>
                  <a:cubicBezTo>
                    <a:pt x="30754" y="811"/>
                    <a:pt x="30028" y="990"/>
                    <a:pt x="29313" y="1145"/>
                  </a:cubicBezTo>
                  <a:cubicBezTo>
                    <a:pt x="28647" y="1311"/>
                    <a:pt x="27956" y="1466"/>
                    <a:pt x="27289" y="1597"/>
                  </a:cubicBezTo>
                  <a:cubicBezTo>
                    <a:pt x="26563" y="1740"/>
                    <a:pt x="25813" y="1883"/>
                    <a:pt x="25087" y="2037"/>
                  </a:cubicBezTo>
                  <a:cubicBezTo>
                    <a:pt x="24670" y="2133"/>
                    <a:pt x="24265" y="2216"/>
                    <a:pt x="23848" y="2311"/>
                  </a:cubicBezTo>
                  <a:cubicBezTo>
                    <a:pt x="23467" y="2383"/>
                    <a:pt x="23098" y="2478"/>
                    <a:pt x="22717" y="2561"/>
                  </a:cubicBezTo>
                  <a:cubicBezTo>
                    <a:pt x="21991" y="2728"/>
                    <a:pt x="21277" y="2907"/>
                    <a:pt x="20562" y="3097"/>
                  </a:cubicBezTo>
                  <a:cubicBezTo>
                    <a:pt x="19181" y="3454"/>
                    <a:pt x="17800" y="3859"/>
                    <a:pt x="16407" y="4264"/>
                  </a:cubicBezTo>
                  <a:cubicBezTo>
                    <a:pt x="15002" y="4669"/>
                    <a:pt x="13597" y="5074"/>
                    <a:pt x="12204" y="5538"/>
                  </a:cubicBezTo>
                  <a:cubicBezTo>
                    <a:pt x="10751" y="6014"/>
                    <a:pt x="9347" y="6526"/>
                    <a:pt x="7918" y="7050"/>
                  </a:cubicBezTo>
                  <a:cubicBezTo>
                    <a:pt x="7215" y="7300"/>
                    <a:pt x="6513" y="7562"/>
                    <a:pt x="5834" y="7860"/>
                  </a:cubicBezTo>
                  <a:cubicBezTo>
                    <a:pt x="5156" y="8157"/>
                    <a:pt x="4489" y="8455"/>
                    <a:pt x="3834" y="8776"/>
                  </a:cubicBezTo>
                  <a:cubicBezTo>
                    <a:pt x="3512" y="8931"/>
                    <a:pt x="3191" y="9098"/>
                    <a:pt x="2870" y="9265"/>
                  </a:cubicBezTo>
                  <a:cubicBezTo>
                    <a:pt x="2536" y="9443"/>
                    <a:pt x="2215" y="9586"/>
                    <a:pt x="1881" y="9765"/>
                  </a:cubicBezTo>
                  <a:cubicBezTo>
                    <a:pt x="1572" y="9919"/>
                    <a:pt x="1286" y="10110"/>
                    <a:pt x="988" y="10289"/>
                  </a:cubicBezTo>
                  <a:cubicBezTo>
                    <a:pt x="715" y="10467"/>
                    <a:pt x="429" y="10658"/>
                    <a:pt x="143" y="10836"/>
                  </a:cubicBezTo>
                  <a:cubicBezTo>
                    <a:pt x="60" y="10896"/>
                    <a:pt x="0" y="10991"/>
                    <a:pt x="12" y="11074"/>
                  </a:cubicBezTo>
                  <a:cubicBezTo>
                    <a:pt x="12" y="11122"/>
                    <a:pt x="12" y="11170"/>
                    <a:pt x="36" y="11205"/>
                  </a:cubicBezTo>
                  <a:cubicBezTo>
                    <a:pt x="83" y="11265"/>
                    <a:pt x="143" y="11324"/>
                    <a:pt x="214" y="11348"/>
                  </a:cubicBezTo>
                  <a:cubicBezTo>
                    <a:pt x="232" y="11351"/>
                    <a:pt x="249" y="11353"/>
                    <a:pt x="266" y="11353"/>
                  </a:cubicBezTo>
                  <a:cubicBezTo>
                    <a:pt x="317" y="11353"/>
                    <a:pt x="366" y="11339"/>
                    <a:pt x="429" y="11312"/>
                  </a:cubicBezTo>
                  <a:cubicBezTo>
                    <a:pt x="750" y="11170"/>
                    <a:pt x="1084" y="10991"/>
                    <a:pt x="1405" y="10836"/>
                  </a:cubicBezTo>
                  <a:cubicBezTo>
                    <a:pt x="1750" y="10693"/>
                    <a:pt x="2072" y="10539"/>
                    <a:pt x="2417" y="10408"/>
                  </a:cubicBezTo>
                  <a:cubicBezTo>
                    <a:pt x="2715" y="10289"/>
                    <a:pt x="3001" y="10169"/>
                    <a:pt x="3298" y="10050"/>
                  </a:cubicBezTo>
                  <a:cubicBezTo>
                    <a:pt x="3548" y="9943"/>
                    <a:pt x="3798" y="9824"/>
                    <a:pt x="4060" y="9717"/>
                  </a:cubicBezTo>
                  <a:cubicBezTo>
                    <a:pt x="4203" y="9657"/>
                    <a:pt x="4370" y="9598"/>
                    <a:pt x="4513" y="9538"/>
                  </a:cubicBezTo>
                  <a:cubicBezTo>
                    <a:pt x="5191" y="9288"/>
                    <a:pt x="5858" y="9026"/>
                    <a:pt x="6525" y="8800"/>
                  </a:cubicBezTo>
                  <a:cubicBezTo>
                    <a:pt x="7239" y="8562"/>
                    <a:pt x="7954" y="8336"/>
                    <a:pt x="8668" y="8098"/>
                  </a:cubicBezTo>
                  <a:cubicBezTo>
                    <a:pt x="9370" y="7872"/>
                    <a:pt x="10049" y="7669"/>
                    <a:pt x="10751" y="7443"/>
                  </a:cubicBezTo>
                  <a:cubicBezTo>
                    <a:pt x="11442" y="7241"/>
                    <a:pt x="12109" y="7002"/>
                    <a:pt x="12787" y="6788"/>
                  </a:cubicBezTo>
                  <a:cubicBezTo>
                    <a:pt x="14228" y="6348"/>
                    <a:pt x="15669" y="5907"/>
                    <a:pt x="17109" y="5478"/>
                  </a:cubicBezTo>
                  <a:cubicBezTo>
                    <a:pt x="18538" y="5050"/>
                    <a:pt x="19967" y="4645"/>
                    <a:pt x="21396" y="4216"/>
                  </a:cubicBezTo>
                  <a:cubicBezTo>
                    <a:pt x="22765" y="3800"/>
                    <a:pt x="24134" y="3407"/>
                    <a:pt x="25515" y="3026"/>
                  </a:cubicBezTo>
                  <a:cubicBezTo>
                    <a:pt x="26301" y="2799"/>
                    <a:pt x="27111" y="2573"/>
                    <a:pt x="27896" y="2359"/>
                  </a:cubicBezTo>
                  <a:cubicBezTo>
                    <a:pt x="28611" y="2157"/>
                    <a:pt x="29313" y="1954"/>
                    <a:pt x="30016" y="1728"/>
                  </a:cubicBezTo>
                  <a:cubicBezTo>
                    <a:pt x="30718" y="1526"/>
                    <a:pt x="31409" y="1287"/>
                    <a:pt x="32111" y="1061"/>
                  </a:cubicBezTo>
                  <a:cubicBezTo>
                    <a:pt x="32480" y="942"/>
                    <a:pt x="32838" y="823"/>
                    <a:pt x="33219" y="704"/>
                  </a:cubicBezTo>
                  <a:cubicBezTo>
                    <a:pt x="33373" y="656"/>
                    <a:pt x="33528" y="609"/>
                    <a:pt x="33695" y="573"/>
                  </a:cubicBezTo>
                  <a:cubicBezTo>
                    <a:pt x="33778" y="537"/>
                    <a:pt x="33873" y="513"/>
                    <a:pt x="33957" y="490"/>
                  </a:cubicBezTo>
                  <a:cubicBezTo>
                    <a:pt x="34052" y="466"/>
                    <a:pt x="34123" y="454"/>
                    <a:pt x="34207" y="430"/>
                  </a:cubicBezTo>
                  <a:lnTo>
                    <a:pt x="34195" y="430"/>
                  </a:lnTo>
                  <a:cubicBezTo>
                    <a:pt x="34254" y="430"/>
                    <a:pt x="34302" y="418"/>
                    <a:pt x="34350" y="371"/>
                  </a:cubicBezTo>
                  <a:cubicBezTo>
                    <a:pt x="34373" y="347"/>
                    <a:pt x="34409" y="287"/>
                    <a:pt x="34409" y="228"/>
                  </a:cubicBezTo>
                  <a:cubicBezTo>
                    <a:pt x="34409" y="114"/>
                    <a:pt x="34312" y="1"/>
                    <a:pt x="34200"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2"/>
            <p:cNvSpPr/>
            <p:nvPr/>
          </p:nvSpPr>
          <p:spPr>
            <a:xfrm>
              <a:off x="7868576" y="1363440"/>
              <a:ext cx="563397" cy="282402"/>
            </a:xfrm>
            <a:custGeom>
              <a:rect b="b" l="l" r="r" t="t"/>
              <a:pathLst>
                <a:path extrusionOk="0" h="6022" w="12014">
                  <a:moveTo>
                    <a:pt x="3775" y="1174"/>
                  </a:moveTo>
                  <a:lnTo>
                    <a:pt x="3775" y="1174"/>
                  </a:lnTo>
                  <a:cubicBezTo>
                    <a:pt x="3800" y="1184"/>
                    <a:pt x="3825" y="1194"/>
                    <a:pt x="3851" y="1204"/>
                  </a:cubicBezTo>
                  <a:lnTo>
                    <a:pt x="3851" y="1204"/>
                  </a:lnTo>
                  <a:cubicBezTo>
                    <a:pt x="3830" y="1193"/>
                    <a:pt x="3805" y="1181"/>
                    <a:pt x="3775" y="1174"/>
                  </a:cubicBezTo>
                  <a:close/>
                  <a:moveTo>
                    <a:pt x="210" y="1"/>
                  </a:moveTo>
                  <a:cubicBezTo>
                    <a:pt x="191" y="1"/>
                    <a:pt x="173" y="7"/>
                    <a:pt x="155" y="19"/>
                  </a:cubicBezTo>
                  <a:cubicBezTo>
                    <a:pt x="72" y="31"/>
                    <a:pt x="12" y="90"/>
                    <a:pt x="0" y="162"/>
                  </a:cubicBezTo>
                  <a:cubicBezTo>
                    <a:pt x="0" y="173"/>
                    <a:pt x="0" y="197"/>
                    <a:pt x="12" y="233"/>
                  </a:cubicBezTo>
                  <a:cubicBezTo>
                    <a:pt x="12" y="328"/>
                    <a:pt x="84" y="435"/>
                    <a:pt x="179" y="447"/>
                  </a:cubicBezTo>
                  <a:cubicBezTo>
                    <a:pt x="786" y="709"/>
                    <a:pt x="1417" y="983"/>
                    <a:pt x="2025" y="1269"/>
                  </a:cubicBezTo>
                  <a:cubicBezTo>
                    <a:pt x="2667" y="1543"/>
                    <a:pt x="3275" y="1828"/>
                    <a:pt x="3894" y="2126"/>
                  </a:cubicBezTo>
                  <a:cubicBezTo>
                    <a:pt x="4572" y="2459"/>
                    <a:pt x="5227" y="2769"/>
                    <a:pt x="5894" y="3090"/>
                  </a:cubicBezTo>
                  <a:cubicBezTo>
                    <a:pt x="6549" y="3412"/>
                    <a:pt x="7204" y="3722"/>
                    <a:pt x="7859" y="4043"/>
                  </a:cubicBezTo>
                  <a:cubicBezTo>
                    <a:pt x="8168" y="4198"/>
                    <a:pt x="8466" y="4364"/>
                    <a:pt x="8775" y="4507"/>
                  </a:cubicBezTo>
                  <a:cubicBezTo>
                    <a:pt x="9097" y="4674"/>
                    <a:pt x="9418" y="4841"/>
                    <a:pt x="9752" y="4995"/>
                  </a:cubicBezTo>
                  <a:cubicBezTo>
                    <a:pt x="10073" y="5162"/>
                    <a:pt x="10407" y="5341"/>
                    <a:pt x="10728" y="5507"/>
                  </a:cubicBezTo>
                  <a:cubicBezTo>
                    <a:pt x="11026" y="5674"/>
                    <a:pt x="11323" y="5817"/>
                    <a:pt x="11621" y="5996"/>
                  </a:cubicBezTo>
                  <a:cubicBezTo>
                    <a:pt x="11657" y="6014"/>
                    <a:pt x="11696" y="6022"/>
                    <a:pt x="11736" y="6022"/>
                  </a:cubicBezTo>
                  <a:cubicBezTo>
                    <a:pt x="11825" y="6022"/>
                    <a:pt x="11913" y="5979"/>
                    <a:pt x="11954" y="5912"/>
                  </a:cubicBezTo>
                  <a:cubicBezTo>
                    <a:pt x="12014" y="5793"/>
                    <a:pt x="11966" y="5650"/>
                    <a:pt x="11859" y="5579"/>
                  </a:cubicBezTo>
                  <a:cubicBezTo>
                    <a:pt x="11740" y="5507"/>
                    <a:pt x="11633" y="5436"/>
                    <a:pt x="11514" y="5353"/>
                  </a:cubicBezTo>
                  <a:cubicBezTo>
                    <a:pt x="11240" y="5162"/>
                    <a:pt x="10966" y="4972"/>
                    <a:pt x="10680" y="4793"/>
                  </a:cubicBezTo>
                  <a:cubicBezTo>
                    <a:pt x="10371" y="4603"/>
                    <a:pt x="10061" y="4400"/>
                    <a:pt x="9752" y="4198"/>
                  </a:cubicBezTo>
                  <a:cubicBezTo>
                    <a:pt x="9430" y="3983"/>
                    <a:pt x="9109" y="3793"/>
                    <a:pt x="8799" y="3602"/>
                  </a:cubicBezTo>
                  <a:cubicBezTo>
                    <a:pt x="8502" y="3424"/>
                    <a:pt x="8204" y="3245"/>
                    <a:pt x="7906" y="3079"/>
                  </a:cubicBezTo>
                  <a:cubicBezTo>
                    <a:pt x="7585" y="2912"/>
                    <a:pt x="7263" y="2733"/>
                    <a:pt x="6930" y="2579"/>
                  </a:cubicBezTo>
                  <a:cubicBezTo>
                    <a:pt x="6573" y="2400"/>
                    <a:pt x="6216" y="2221"/>
                    <a:pt x="5858" y="2055"/>
                  </a:cubicBezTo>
                  <a:cubicBezTo>
                    <a:pt x="5549" y="1900"/>
                    <a:pt x="5227" y="1769"/>
                    <a:pt x="4906" y="1638"/>
                  </a:cubicBezTo>
                  <a:cubicBezTo>
                    <a:pt x="4550" y="1482"/>
                    <a:pt x="4205" y="1347"/>
                    <a:pt x="3851" y="1204"/>
                  </a:cubicBezTo>
                  <a:lnTo>
                    <a:pt x="3851" y="1204"/>
                  </a:lnTo>
                  <a:cubicBezTo>
                    <a:pt x="3863" y="1211"/>
                    <a:pt x="3873" y="1217"/>
                    <a:pt x="3882" y="1221"/>
                  </a:cubicBezTo>
                  <a:cubicBezTo>
                    <a:pt x="3263" y="971"/>
                    <a:pt x="2620" y="745"/>
                    <a:pt x="1977" y="519"/>
                  </a:cubicBezTo>
                  <a:lnTo>
                    <a:pt x="1132" y="257"/>
                  </a:lnTo>
                  <a:cubicBezTo>
                    <a:pt x="965" y="197"/>
                    <a:pt x="810" y="150"/>
                    <a:pt x="643" y="102"/>
                  </a:cubicBezTo>
                  <a:cubicBezTo>
                    <a:pt x="512" y="66"/>
                    <a:pt x="381" y="31"/>
                    <a:pt x="274" y="19"/>
                  </a:cubicBezTo>
                  <a:cubicBezTo>
                    <a:pt x="251" y="7"/>
                    <a:pt x="230" y="1"/>
                    <a:pt x="210"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2"/>
            <p:cNvSpPr/>
            <p:nvPr/>
          </p:nvSpPr>
          <p:spPr>
            <a:xfrm>
              <a:off x="8234307" y="932148"/>
              <a:ext cx="724762" cy="552470"/>
            </a:xfrm>
            <a:custGeom>
              <a:rect b="b" l="l" r="r" t="t"/>
              <a:pathLst>
                <a:path extrusionOk="0" h="11781" w="15455">
                  <a:moveTo>
                    <a:pt x="274" y="0"/>
                  </a:moveTo>
                  <a:cubicBezTo>
                    <a:pt x="274" y="7"/>
                    <a:pt x="278" y="10"/>
                    <a:pt x="281" y="11"/>
                  </a:cubicBezTo>
                  <a:lnTo>
                    <a:pt x="281" y="11"/>
                  </a:lnTo>
                  <a:cubicBezTo>
                    <a:pt x="258" y="7"/>
                    <a:pt x="235" y="4"/>
                    <a:pt x="212" y="4"/>
                  </a:cubicBezTo>
                  <a:cubicBezTo>
                    <a:pt x="177" y="4"/>
                    <a:pt x="142" y="10"/>
                    <a:pt x="107" y="24"/>
                  </a:cubicBezTo>
                  <a:cubicBezTo>
                    <a:pt x="36" y="72"/>
                    <a:pt x="0" y="143"/>
                    <a:pt x="60" y="215"/>
                  </a:cubicBezTo>
                  <a:cubicBezTo>
                    <a:pt x="60" y="298"/>
                    <a:pt x="107" y="357"/>
                    <a:pt x="167" y="393"/>
                  </a:cubicBezTo>
                  <a:cubicBezTo>
                    <a:pt x="191" y="417"/>
                    <a:pt x="214" y="429"/>
                    <a:pt x="238" y="429"/>
                  </a:cubicBezTo>
                  <a:cubicBezTo>
                    <a:pt x="310" y="441"/>
                    <a:pt x="369" y="477"/>
                    <a:pt x="453" y="500"/>
                  </a:cubicBezTo>
                  <a:cubicBezTo>
                    <a:pt x="714" y="619"/>
                    <a:pt x="988" y="750"/>
                    <a:pt x="1250" y="893"/>
                  </a:cubicBezTo>
                  <a:cubicBezTo>
                    <a:pt x="1417" y="977"/>
                    <a:pt x="1584" y="1048"/>
                    <a:pt x="1726" y="1143"/>
                  </a:cubicBezTo>
                  <a:cubicBezTo>
                    <a:pt x="1917" y="1250"/>
                    <a:pt x="2119" y="1369"/>
                    <a:pt x="2310" y="1465"/>
                  </a:cubicBezTo>
                  <a:cubicBezTo>
                    <a:pt x="2477" y="1560"/>
                    <a:pt x="2619" y="1667"/>
                    <a:pt x="2774" y="1750"/>
                  </a:cubicBezTo>
                  <a:cubicBezTo>
                    <a:pt x="2893" y="1822"/>
                    <a:pt x="3024" y="1905"/>
                    <a:pt x="3143" y="1989"/>
                  </a:cubicBezTo>
                  <a:cubicBezTo>
                    <a:pt x="3310" y="2096"/>
                    <a:pt x="3465" y="2203"/>
                    <a:pt x="3620" y="2298"/>
                  </a:cubicBezTo>
                  <a:cubicBezTo>
                    <a:pt x="3798" y="2417"/>
                    <a:pt x="3977" y="2560"/>
                    <a:pt x="4155" y="2679"/>
                  </a:cubicBezTo>
                  <a:cubicBezTo>
                    <a:pt x="4263" y="2763"/>
                    <a:pt x="4382" y="2834"/>
                    <a:pt x="4501" y="2929"/>
                  </a:cubicBezTo>
                  <a:cubicBezTo>
                    <a:pt x="4644" y="3048"/>
                    <a:pt x="4810" y="3155"/>
                    <a:pt x="4953" y="3274"/>
                  </a:cubicBezTo>
                  <a:cubicBezTo>
                    <a:pt x="4929" y="3239"/>
                    <a:pt x="4894" y="3227"/>
                    <a:pt x="4870" y="3191"/>
                  </a:cubicBezTo>
                  <a:lnTo>
                    <a:pt x="4870" y="3191"/>
                  </a:lnTo>
                  <a:cubicBezTo>
                    <a:pt x="4894" y="3215"/>
                    <a:pt x="4941" y="3239"/>
                    <a:pt x="4977" y="3274"/>
                  </a:cubicBezTo>
                  <a:cubicBezTo>
                    <a:pt x="5298" y="3513"/>
                    <a:pt x="5608" y="3763"/>
                    <a:pt x="5941" y="4013"/>
                  </a:cubicBezTo>
                  <a:cubicBezTo>
                    <a:pt x="6251" y="4251"/>
                    <a:pt x="6549" y="4489"/>
                    <a:pt x="6858" y="4739"/>
                  </a:cubicBezTo>
                  <a:cubicBezTo>
                    <a:pt x="7418" y="5179"/>
                    <a:pt x="7953" y="5620"/>
                    <a:pt x="8489" y="6049"/>
                  </a:cubicBezTo>
                  <a:cubicBezTo>
                    <a:pt x="9049" y="6513"/>
                    <a:pt x="9620" y="6977"/>
                    <a:pt x="10180" y="7454"/>
                  </a:cubicBezTo>
                  <a:cubicBezTo>
                    <a:pt x="10728" y="7930"/>
                    <a:pt x="11287" y="8406"/>
                    <a:pt x="11823" y="8882"/>
                  </a:cubicBezTo>
                  <a:cubicBezTo>
                    <a:pt x="12371" y="9370"/>
                    <a:pt x="12906" y="9859"/>
                    <a:pt x="13454" y="10359"/>
                  </a:cubicBezTo>
                  <a:lnTo>
                    <a:pt x="14264" y="11073"/>
                  </a:lnTo>
                  <a:cubicBezTo>
                    <a:pt x="14407" y="11168"/>
                    <a:pt x="14538" y="11287"/>
                    <a:pt x="14692" y="11406"/>
                  </a:cubicBezTo>
                  <a:cubicBezTo>
                    <a:pt x="14823" y="11525"/>
                    <a:pt x="14990" y="11633"/>
                    <a:pt x="15133" y="11752"/>
                  </a:cubicBezTo>
                  <a:cubicBezTo>
                    <a:pt x="15153" y="11771"/>
                    <a:pt x="15183" y="11780"/>
                    <a:pt x="15214" y="11780"/>
                  </a:cubicBezTo>
                  <a:cubicBezTo>
                    <a:pt x="15240" y="11780"/>
                    <a:pt x="15266" y="11774"/>
                    <a:pt x="15288" y="11764"/>
                  </a:cubicBezTo>
                  <a:cubicBezTo>
                    <a:pt x="15347" y="11752"/>
                    <a:pt x="15395" y="11704"/>
                    <a:pt x="15419" y="11668"/>
                  </a:cubicBezTo>
                  <a:cubicBezTo>
                    <a:pt x="15431" y="11621"/>
                    <a:pt x="15454" y="11561"/>
                    <a:pt x="15431" y="11514"/>
                  </a:cubicBezTo>
                  <a:cubicBezTo>
                    <a:pt x="15419" y="11490"/>
                    <a:pt x="15407" y="11454"/>
                    <a:pt x="15371" y="11430"/>
                  </a:cubicBezTo>
                  <a:cubicBezTo>
                    <a:pt x="15347" y="11395"/>
                    <a:pt x="15335" y="11383"/>
                    <a:pt x="15312" y="11347"/>
                  </a:cubicBezTo>
                  <a:cubicBezTo>
                    <a:pt x="15014" y="10978"/>
                    <a:pt x="14704" y="10621"/>
                    <a:pt x="14383" y="10263"/>
                  </a:cubicBezTo>
                  <a:cubicBezTo>
                    <a:pt x="13883" y="9740"/>
                    <a:pt x="13395" y="9228"/>
                    <a:pt x="12895" y="8716"/>
                  </a:cubicBezTo>
                  <a:cubicBezTo>
                    <a:pt x="12371" y="8192"/>
                    <a:pt x="11835" y="7680"/>
                    <a:pt x="11299" y="7168"/>
                  </a:cubicBezTo>
                  <a:cubicBezTo>
                    <a:pt x="10239" y="6156"/>
                    <a:pt x="9096" y="5251"/>
                    <a:pt x="7930" y="4358"/>
                  </a:cubicBezTo>
                  <a:cubicBezTo>
                    <a:pt x="7608" y="4084"/>
                    <a:pt x="7263" y="3834"/>
                    <a:pt x="6918" y="3584"/>
                  </a:cubicBezTo>
                  <a:cubicBezTo>
                    <a:pt x="6799" y="3513"/>
                    <a:pt x="6703" y="3417"/>
                    <a:pt x="6584" y="3346"/>
                  </a:cubicBezTo>
                  <a:lnTo>
                    <a:pt x="6084" y="2989"/>
                  </a:lnTo>
                  <a:cubicBezTo>
                    <a:pt x="5810" y="2798"/>
                    <a:pt x="5536" y="2596"/>
                    <a:pt x="5251" y="2417"/>
                  </a:cubicBezTo>
                  <a:cubicBezTo>
                    <a:pt x="5048" y="2298"/>
                    <a:pt x="4858" y="2167"/>
                    <a:pt x="4655" y="2048"/>
                  </a:cubicBezTo>
                  <a:cubicBezTo>
                    <a:pt x="4524" y="1965"/>
                    <a:pt x="4382" y="1893"/>
                    <a:pt x="4239" y="1798"/>
                  </a:cubicBezTo>
                  <a:cubicBezTo>
                    <a:pt x="3631" y="1429"/>
                    <a:pt x="3012" y="1084"/>
                    <a:pt x="2358" y="786"/>
                  </a:cubicBezTo>
                  <a:cubicBezTo>
                    <a:pt x="2203" y="715"/>
                    <a:pt x="2036" y="631"/>
                    <a:pt x="1881" y="560"/>
                  </a:cubicBezTo>
                  <a:cubicBezTo>
                    <a:pt x="1762" y="512"/>
                    <a:pt x="1643" y="465"/>
                    <a:pt x="1524" y="417"/>
                  </a:cubicBezTo>
                  <a:cubicBezTo>
                    <a:pt x="1429" y="381"/>
                    <a:pt x="1357" y="334"/>
                    <a:pt x="1262" y="310"/>
                  </a:cubicBezTo>
                  <a:cubicBezTo>
                    <a:pt x="941" y="179"/>
                    <a:pt x="607" y="60"/>
                    <a:pt x="274"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2"/>
            <p:cNvSpPr/>
            <p:nvPr/>
          </p:nvSpPr>
          <p:spPr>
            <a:xfrm>
              <a:off x="8496776" y="652607"/>
              <a:ext cx="821835" cy="741785"/>
            </a:xfrm>
            <a:custGeom>
              <a:rect b="b" l="l" r="r" t="t"/>
              <a:pathLst>
                <a:path extrusionOk="0" h="15818" w="17525">
                  <a:moveTo>
                    <a:pt x="197" y="1"/>
                  </a:moveTo>
                  <a:cubicBezTo>
                    <a:pt x="95" y="1"/>
                    <a:pt x="1" y="87"/>
                    <a:pt x="11" y="199"/>
                  </a:cubicBezTo>
                  <a:cubicBezTo>
                    <a:pt x="11" y="270"/>
                    <a:pt x="59" y="353"/>
                    <a:pt x="118" y="377"/>
                  </a:cubicBezTo>
                  <a:cubicBezTo>
                    <a:pt x="142" y="413"/>
                    <a:pt x="190" y="413"/>
                    <a:pt x="225" y="413"/>
                  </a:cubicBezTo>
                  <a:cubicBezTo>
                    <a:pt x="320" y="437"/>
                    <a:pt x="416" y="472"/>
                    <a:pt x="523" y="508"/>
                  </a:cubicBezTo>
                  <a:cubicBezTo>
                    <a:pt x="821" y="651"/>
                    <a:pt x="1094" y="770"/>
                    <a:pt x="1380" y="925"/>
                  </a:cubicBezTo>
                  <a:lnTo>
                    <a:pt x="1690" y="1104"/>
                  </a:lnTo>
                  <a:cubicBezTo>
                    <a:pt x="1749" y="1139"/>
                    <a:pt x="1833" y="1163"/>
                    <a:pt x="1892" y="1211"/>
                  </a:cubicBezTo>
                  <a:cubicBezTo>
                    <a:pt x="2047" y="1318"/>
                    <a:pt x="2202" y="1401"/>
                    <a:pt x="2368" y="1508"/>
                  </a:cubicBezTo>
                  <a:cubicBezTo>
                    <a:pt x="2940" y="1866"/>
                    <a:pt x="3476" y="2270"/>
                    <a:pt x="4035" y="2675"/>
                  </a:cubicBezTo>
                  <a:cubicBezTo>
                    <a:pt x="4226" y="2818"/>
                    <a:pt x="4404" y="2949"/>
                    <a:pt x="4595" y="3104"/>
                  </a:cubicBezTo>
                  <a:cubicBezTo>
                    <a:pt x="4773" y="3247"/>
                    <a:pt x="4964" y="3401"/>
                    <a:pt x="5143" y="3544"/>
                  </a:cubicBezTo>
                  <a:cubicBezTo>
                    <a:pt x="5702" y="4009"/>
                    <a:pt x="6238" y="4473"/>
                    <a:pt x="6774" y="4949"/>
                  </a:cubicBezTo>
                  <a:cubicBezTo>
                    <a:pt x="7321" y="5437"/>
                    <a:pt x="7869" y="5949"/>
                    <a:pt x="8405" y="6438"/>
                  </a:cubicBezTo>
                  <a:cubicBezTo>
                    <a:pt x="9488" y="7414"/>
                    <a:pt x="10500" y="8450"/>
                    <a:pt x="11536" y="9486"/>
                  </a:cubicBezTo>
                  <a:cubicBezTo>
                    <a:pt x="12036" y="10009"/>
                    <a:pt x="12548" y="10509"/>
                    <a:pt x="13048" y="11033"/>
                  </a:cubicBezTo>
                  <a:cubicBezTo>
                    <a:pt x="13536" y="11557"/>
                    <a:pt x="14048" y="12057"/>
                    <a:pt x="14525" y="12593"/>
                  </a:cubicBezTo>
                  <a:cubicBezTo>
                    <a:pt x="15013" y="13129"/>
                    <a:pt x="15465" y="13688"/>
                    <a:pt x="15941" y="14224"/>
                  </a:cubicBezTo>
                  <a:cubicBezTo>
                    <a:pt x="16156" y="14474"/>
                    <a:pt x="16394" y="14736"/>
                    <a:pt x="16608" y="15022"/>
                  </a:cubicBezTo>
                  <a:cubicBezTo>
                    <a:pt x="16692" y="15141"/>
                    <a:pt x="16799" y="15272"/>
                    <a:pt x="16906" y="15415"/>
                  </a:cubicBezTo>
                  <a:cubicBezTo>
                    <a:pt x="16954" y="15474"/>
                    <a:pt x="17013" y="15534"/>
                    <a:pt x="17073" y="15593"/>
                  </a:cubicBezTo>
                  <a:cubicBezTo>
                    <a:pt x="17132" y="15653"/>
                    <a:pt x="17204" y="15712"/>
                    <a:pt x="17251" y="15772"/>
                  </a:cubicBezTo>
                  <a:cubicBezTo>
                    <a:pt x="17278" y="15804"/>
                    <a:pt x="17312" y="15817"/>
                    <a:pt x="17347" y="15817"/>
                  </a:cubicBezTo>
                  <a:cubicBezTo>
                    <a:pt x="17389" y="15817"/>
                    <a:pt x="17433" y="15798"/>
                    <a:pt x="17465" y="15772"/>
                  </a:cubicBezTo>
                  <a:cubicBezTo>
                    <a:pt x="17525" y="15701"/>
                    <a:pt x="17525" y="15629"/>
                    <a:pt x="17501" y="15570"/>
                  </a:cubicBezTo>
                  <a:cubicBezTo>
                    <a:pt x="17501" y="15558"/>
                    <a:pt x="17489" y="15558"/>
                    <a:pt x="17489" y="15546"/>
                  </a:cubicBezTo>
                  <a:cubicBezTo>
                    <a:pt x="17442" y="15427"/>
                    <a:pt x="17406" y="15320"/>
                    <a:pt x="17346" y="15212"/>
                  </a:cubicBezTo>
                  <a:cubicBezTo>
                    <a:pt x="17287" y="15117"/>
                    <a:pt x="17215" y="14998"/>
                    <a:pt x="17156" y="14891"/>
                  </a:cubicBezTo>
                  <a:cubicBezTo>
                    <a:pt x="17025" y="14677"/>
                    <a:pt x="16906" y="14462"/>
                    <a:pt x="16775" y="14248"/>
                  </a:cubicBezTo>
                  <a:cubicBezTo>
                    <a:pt x="16025" y="12998"/>
                    <a:pt x="15060" y="11914"/>
                    <a:pt x="14132" y="10783"/>
                  </a:cubicBezTo>
                  <a:cubicBezTo>
                    <a:pt x="13655" y="10200"/>
                    <a:pt x="13179" y="9616"/>
                    <a:pt x="12679" y="9069"/>
                  </a:cubicBezTo>
                  <a:cubicBezTo>
                    <a:pt x="12167" y="8509"/>
                    <a:pt x="11655" y="7950"/>
                    <a:pt x="11131" y="7414"/>
                  </a:cubicBezTo>
                  <a:cubicBezTo>
                    <a:pt x="10119" y="6378"/>
                    <a:pt x="9048" y="5414"/>
                    <a:pt x="7964" y="4437"/>
                  </a:cubicBezTo>
                  <a:cubicBezTo>
                    <a:pt x="7702" y="4235"/>
                    <a:pt x="7476" y="4009"/>
                    <a:pt x="7214" y="3806"/>
                  </a:cubicBezTo>
                  <a:cubicBezTo>
                    <a:pt x="7036" y="3651"/>
                    <a:pt x="6881" y="3520"/>
                    <a:pt x="6690" y="3366"/>
                  </a:cubicBezTo>
                  <a:cubicBezTo>
                    <a:pt x="6559" y="3270"/>
                    <a:pt x="6416" y="3163"/>
                    <a:pt x="6286" y="3056"/>
                  </a:cubicBezTo>
                  <a:cubicBezTo>
                    <a:pt x="6131" y="2937"/>
                    <a:pt x="5988" y="2818"/>
                    <a:pt x="5833" y="2711"/>
                  </a:cubicBezTo>
                  <a:cubicBezTo>
                    <a:pt x="5643" y="2592"/>
                    <a:pt x="5464" y="2461"/>
                    <a:pt x="5273" y="2330"/>
                  </a:cubicBezTo>
                  <a:cubicBezTo>
                    <a:pt x="5131" y="2235"/>
                    <a:pt x="4988" y="2151"/>
                    <a:pt x="4857" y="2056"/>
                  </a:cubicBezTo>
                  <a:cubicBezTo>
                    <a:pt x="4714" y="1973"/>
                    <a:pt x="4595" y="1877"/>
                    <a:pt x="4464" y="1806"/>
                  </a:cubicBezTo>
                  <a:cubicBezTo>
                    <a:pt x="4142" y="1627"/>
                    <a:pt x="3821" y="1437"/>
                    <a:pt x="3499" y="1258"/>
                  </a:cubicBezTo>
                  <a:cubicBezTo>
                    <a:pt x="3321" y="1151"/>
                    <a:pt x="3130" y="1068"/>
                    <a:pt x="2952" y="961"/>
                  </a:cubicBezTo>
                  <a:cubicBezTo>
                    <a:pt x="2892" y="925"/>
                    <a:pt x="2809" y="901"/>
                    <a:pt x="2749" y="865"/>
                  </a:cubicBezTo>
                  <a:cubicBezTo>
                    <a:pt x="2654" y="806"/>
                    <a:pt x="2535" y="770"/>
                    <a:pt x="2416" y="711"/>
                  </a:cubicBezTo>
                  <a:cubicBezTo>
                    <a:pt x="2249" y="627"/>
                    <a:pt x="2095" y="556"/>
                    <a:pt x="1940" y="496"/>
                  </a:cubicBezTo>
                  <a:cubicBezTo>
                    <a:pt x="1773" y="425"/>
                    <a:pt x="1606" y="365"/>
                    <a:pt x="1440" y="306"/>
                  </a:cubicBezTo>
                  <a:cubicBezTo>
                    <a:pt x="1059" y="187"/>
                    <a:pt x="666" y="32"/>
                    <a:pt x="249" y="8"/>
                  </a:cubicBezTo>
                  <a:cubicBezTo>
                    <a:pt x="232" y="3"/>
                    <a:pt x="215" y="1"/>
                    <a:pt x="197"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2"/>
            <p:cNvSpPr/>
            <p:nvPr/>
          </p:nvSpPr>
          <p:spPr>
            <a:xfrm>
              <a:off x="8932756" y="1432985"/>
              <a:ext cx="308288" cy="814144"/>
            </a:xfrm>
            <a:custGeom>
              <a:rect b="b" l="l" r="r" t="t"/>
              <a:pathLst>
                <a:path extrusionOk="0" h="17361" w="6574">
                  <a:moveTo>
                    <a:pt x="6406" y="0"/>
                  </a:moveTo>
                  <a:cubicBezTo>
                    <a:pt x="6335" y="0"/>
                    <a:pt x="6252" y="48"/>
                    <a:pt x="6240" y="119"/>
                  </a:cubicBezTo>
                  <a:cubicBezTo>
                    <a:pt x="6228" y="167"/>
                    <a:pt x="6216" y="226"/>
                    <a:pt x="6216" y="274"/>
                  </a:cubicBezTo>
                  <a:cubicBezTo>
                    <a:pt x="6180" y="393"/>
                    <a:pt x="6168" y="512"/>
                    <a:pt x="6133" y="619"/>
                  </a:cubicBezTo>
                  <a:cubicBezTo>
                    <a:pt x="6061" y="893"/>
                    <a:pt x="6002" y="1179"/>
                    <a:pt x="5942" y="1465"/>
                  </a:cubicBezTo>
                  <a:cubicBezTo>
                    <a:pt x="5871" y="1774"/>
                    <a:pt x="5799" y="2072"/>
                    <a:pt x="5716" y="2381"/>
                  </a:cubicBezTo>
                  <a:cubicBezTo>
                    <a:pt x="5692" y="2536"/>
                    <a:pt x="5644" y="2667"/>
                    <a:pt x="5597" y="2822"/>
                  </a:cubicBezTo>
                  <a:cubicBezTo>
                    <a:pt x="5561" y="2977"/>
                    <a:pt x="5501" y="3143"/>
                    <a:pt x="5454" y="3310"/>
                  </a:cubicBezTo>
                  <a:cubicBezTo>
                    <a:pt x="5359" y="3608"/>
                    <a:pt x="5275" y="3917"/>
                    <a:pt x="5168" y="4215"/>
                  </a:cubicBezTo>
                  <a:cubicBezTo>
                    <a:pt x="4966" y="4822"/>
                    <a:pt x="4787" y="5453"/>
                    <a:pt x="4585" y="6060"/>
                  </a:cubicBezTo>
                  <a:cubicBezTo>
                    <a:pt x="4406" y="6656"/>
                    <a:pt x="4204" y="7251"/>
                    <a:pt x="3989" y="7834"/>
                  </a:cubicBezTo>
                  <a:cubicBezTo>
                    <a:pt x="3775" y="8454"/>
                    <a:pt x="3549" y="9073"/>
                    <a:pt x="3323" y="9692"/>
                  </a:cubicBezTo>
                  <a:cubicBezTo>
                    <a:pt x="3096" y="10275"/>
                    <a:pt x="2894" y="10859"/>
                    <a:pt x="2668" y="11430"/>
                  </a:cubicBezTo>
                  <a:cubicBezTo>
                    <a:pt x="2430" y="12073"/>
                    <a:pt x="2180" y="12716"/>
                    <a:pt x="1906" y="13335"/>
                  </a:cubicBezTo>
                  <a:cubicBezTo>
                    <a:pt x="1668" y="13907"/>
                    <a:pt x="1418" y="14490"/>
                    <a:pt x="1168" y="15050"/>
                  </a:cubicBezTo>
                  <a:lnTo>
                    <a:pt x="941" y="15538"/>
                  </a:lnTo>
                  <a:cubicBezTo>
                    <a:pt x="870" y="15704"/>
                    <a:pt x="775" y="15859"/>
                    <a:pt x="703" y="16014"/>
                  </a:cubicBezTo>
                  <a:cubicBezTo>
                    <a:pt x="632" y="16169"/>
                    <a:pt x="537" y="16335"/>
                    <a:pt x="453" y="16478"/>
                  </a:cubicBezTo>
                  <a:cubicBezTo>
                    <a:pt x="346" y="16657"/>
                    <a:pt x="227" y="16836"/>
                    <a:pt x="108" y="17002"/>
                  </a:cubicBezTo>
                  <a:cubicBezTo>
                    <a:pt x="37" y="17050"/>
                    <a:pt x="1" y="17121"/>
                    <a:pt x="48" y="17145"/>
                  </a:cubicBezTo>
                  <a:lnTo>
                    <a:pt x="48" y="17193"/>
                  </a:lnTo>
                  <a:cubicBezTo>
                    <a:pt x="72" y="17302"/>
                    <a:pt x="162" y="17360"/>
                    <a:pt x="255" y="17360"/>
                  </a:cubicBezTo>
                  <a:cubicBezTo>
                    <a:pt x="304" y="17360"/>
                    <a:pt x="353" y="17344"/>
                    <a:pt x="394" y="17312"/>
                  </a:cubicBezTo>
                  <a:cubicBezTo>
                    <a:pt x="513" y="17252"/>
                    <a:pt x="596" y="17133"/>
                    <a:pt x="691" y="17026"/>
                  </a:cubicBezTo>
                  <a:cubicBezTo>
                    <a:pt x="715" y="16967"/>
                    <a:pt x="763" y="16931"/>
                    <a:pt x="810" y="16871"/>
                  </a:cubicBezTo>
                  <a:cubicBezTo>
                    <a:pt x="870" y="16788"/>
                    <a:pt x="929" y="16705"/>
                    <a:pt x="989" y="16609"/>
                  </a:cubicBezTo>
                  <a:lnTo>
                    <a:pt x="1168" y="16347"/>
                  </a:lnTo>
                  <a:cubicBezTo>
                    <a:pt x="1239" y="16216"/>
                    <a:pt x="1334" y="16097"/>
                    <a:pt x="1406" y="15954"/>
                  </a:cubicBezTo>
                  <a:cubicBezTo>
                    <a:pt x="1525" y="15752"/>
                    <a:pt x="1632" y="15538"/>
                    <a:pt x="1751" y="15335"/>
                  </a:cubicBezTo>
                  <a:cubicBezTo>
                    <a:pt x="1870" y="15109"/>
                    <a:pt x="1965" y="14907"/>
                    <a:pt x="2084" y="14681"/>
                  </a:cubicBezTo>
                  <a:cubicBezTo>
                    <a:pt x="2239" y="14407"/>
                    <a:pt x="2370" y="14133"/>
                    <a:pt x="2501" y="13859"/>
                  </a:cubicBezTo>
                  <a:cubicBezTo>
                    <a:pt x="2561" y="13728"/>
                    <a:pt x="2644" y="13573"/>
                    <a:pt x="2704" y="13442"/>
                  </a:cubicBezTo>
                  <a:cubicBezTo>
                    <a:pt x="2775" y="13299"/>
                    <a:pt x="2846" y="13145"/>
                    <a:pt x="2906" y="13002"/>
                  </a:cubicBezTo>
                  <a:cubicBezTo>
                    <a:pt x="3037" y="12704"/>
                    <a:pt x="3180" y="12406"/>
                    <a:pt x="3299" y="12109"/>
                  </a:cubicBezTo>
                  <a:cubicBezTo>
                    <a:pt x="3430" y="11763"/>
                    <a:pt x="3561" y="11430"/>
                    <a:pt x="3692" y="11109"/>
                  </a:cubicBezTo>
                  <a:cubicBezTo>
                    <a:pt x="4168" y="9906"/>
                    <a:pt x="4609" y="8680"/>
                    <a:pt x="5001" y="7465"/>
                  </a:cubicBezTo>
                  <a:cubicBezTo>
                    <a:pt x="5204" y="6882"/>
                    <a:pt x="5382" y="6275"/>
                    <a:pt x="5537" y="5679"/>
                  </a:cubicBezTo>
                  <a:cubicBezTo>
                    <a:pt x="5716" y="5060"/>
                    <a:pt x="5882" y="4441"/>
                    <a:pt x="6037" y="3810"/>
                  </a:cubicBezTo>
                  <a:cubicBezTo>
                    <a:pt x="6097" y="3501"/>
                    <a:pt x="6168" y="3191"/>
                    <a:pt x="6228" y="2881"/>
                  </a:cubicBezTo>
                  <a:cubicBezTo>
                    <a:pt x="6275" y="2560"/>
                    <a:pt x="6335" y="2239"/>
                    <a:pt x="6371" y="1905"/>
                  </a:cubicBezTo>
                  <a:cubicBezTo>
                    <a:pt x="6418" y="1607"/>
                    <a:pt x="6466" y="1310"/>
                    <a:pt x="6490" y="1012"/>
                  </a:cubicBezTo>
                  <a:cubicBezTo>
                    <a:pt x="6525" y="881"/>
                    <a:pt x="6525" y="738"/>
                    <a:pt x="6537" y="595"/>
                  </a:cubicBezTo>
                  <a:cubicBezTo>
                    <a:pt x="6549" y="524"/>
                    <a:pt x="6549" y="453"/>
                    <a:pt x="6549" y="381"/>
                  </a:cubicBezTo>
                  <a:cubicBezTo>
                    <a:pt x="6549" y="298"/>
                    <a:pt x="6573" y="238"/>
                    <a:pt x="6573" y="167"/>
                  </a:cubicBezTo>
                  <a:cubicBezTo>
                    <a:pt x="6573" y="83"/>
                    <a:pt x="6490" y="0"/>
                    <a:pt x="6406"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2"/>
            <p:cNvSpPr/>
            <p:nvPr/>
          </p:nvSpPr>
          <p:spPr>
            <a:xfrm>
              <a:off x="8691577" y="1502202"/>
              <a:ext cx="257969" cy="664033"/>
            </a:xfrm>
            <a:custGeom>
              <a:rect b="b" l="l" r="r" t="t"/>
              <a:pathLst>
                <a:path extrusionOk="0" h="14160" w="5501">
                  <a:moveTo>
                    <a:pt x="5227" y="1"/>
                  </a:moveTo>
                  <a:cubicBezTo>
                    <a:pt x="5108" y="1"/>
                    <a:pt x="5001" y="72"/>
                    <a:pt x="4953" y="191"/>
                  </a:cubicBezTo>
                  <a:cubicBezTo>
                    <a:pt x="4906" y="310"/>
                    <a:pt x="4882" y="429"/>
                    <a:pt x="4834" y="548"/>
                  </a:cubicBezTo>
                  <a:cubicBezTo>
                    <a:pt x="4787" y="691"/>
                    <a:pt x="4751" y="810"/>
                    <a:pt x="4703" y="941"/>
                  </a:cubicBezTo>
                  <a:cubicBezTo>
                    <a:pt x="4608" y="1179"/>
                    <a:pt x="4537" y="1417"/>
                    <a:pt x="4465" y="1667"/>
                  </a:cubicBezTo>
                  <a:cubicBezTo>
                    <a:pt x="4251" y="2358"/>
                    <a:pt x="4072" y="3049"/>
                    <a:pt x="3834" y="3727"/>
                  </a:cubicBezTo>
                  <a:cubicBezTo>
                    <a:pt x="3584" y="4394"/>
                    <a:pt x="3346" y="5061"/>
                    <a:pt x="3096" y="5727"/>
                  </a:cubicBezTo>
                  <a:cubicBezTo>
                    <a:pt x="2846" y="6406"/>
                    <a:pt x="2572" y="7073"/>
                    <a:pt x="2322" y="7740"/>
                  </a:cubicBezTo>
                  <a:cubicBezTo>
                    <a:pt x="2048" y="8430"/>
                    <a:pt x="1798" y="9097"/>
                    <a:pt x="1548" y="9776"/>
                  </a:cubicBezTo>
                  <a:cubicBezTo>
                    <a:pt x="1274" y="10478"/>
                    <a:pt x="1000" y="11180"/>
                    <a:pt x="738" y="11895"/>
                  </a:cubicBezTo>
                  <a:cubicBezTo>
                    <a:pt x="619" y="12216"/>
                    <a:pt x="524" y="12562"/>
                    <a:pt x="405" y="12895"/>
                  </a:cubicBezTo>
                  <a:lnTo>
                    <a:pt x="227" y="13431"/>
                  </a:lnTo>
                  <a:cubicBezTo>
                    <a:pt x="179" y="13562"/>
                    <a:pt x="119" y="13681"/>
                    <a:pt x="72" y="13800"/>
                  </a:cubicBezTo>
                  <a:cubicBezTo>
                    <a:pt x="48" y="13824"/>
                    <a:pt x="24" y="13859"/>
                    <a:pt x="24" y="13883"/>
                  </a:cubicBezTo>
                  <a:cubicBezTo>
                    <a:pt x="12" y="13907"/>
                    <a:pt x="12" y="13907"/>
                    <a:pt x="12" y="13919"/>
                  </a:cubicBezTo>
                  <a:cubicBezTo>
                    <a:pt x="0" y="13931"/>
                    <a:pt x="0" y="13943"/>
                    <a:pt x="24" y="14002"/>
                  </a:cubicBezTo>
                  <a:cubicBezTo>
                    <a:pt x="24" y="14062"/>
                    <a:pt x="84" y="14145"/>
                    <a:pt x="143" y="14157"/>
                  </a:cubicBezTo>
                  <a:cubicBezTo>
                    <a:pt x="153" y="14159"/>
                    <a:pt x="164" y="14160"/>
                    <a:pt x="175" y="14160"/>
                  </a:cubicBezTo>
                  <a:cubicBezTo>
                    <a:pt x="232" y="14160"/>
                    <a:pt x="302" y="14135"/>
                    <a:pt x="322" y="14086"/>
                  </a:cubicBezTo>
                  <a:cubicBezTo>
                    <a:pt x="322" y="14062"/>
                    <a:pt x="346" y="14050"/>
                    <a:pt x="346" y="14038"/>
                  </a:cubicBezTo>
                  <a:cubicBezTo>
                    <a:pt x="357" y="13990"/>
                    <a:pt x="381" y="13943"/>
                    <a:pt x="393" y="13907"/>
                  </a:cubicBezTo>
                  <a:cubicBezTo>
                    <a:pt x="441" y="13800"/>
                    <a:pt x="488" y="13693"/>
                    <a:pt x="548" y="13609"/>
                  </a:cubicBezTo>
                  <a:cubicBezTo>
                    <a:pt x="608" y="13514"/>
                    <a:pt x="667" y="13407"/>
                    <a:pt x="727" y="13312"/>
                  </a:cubicBezTo>
                  <a:cubicBezTo>
                    <a:pt x="846" y="13050"/>
                    <a:pt x="977" y="12812"/>
                    <a:pt x="1119" y="12573"/>
                  </a:cubicBezTo>
                  <a:cubicBezTo>
                    <a:pt x="1453" y="11942"/>
                    <a:pt x="1810" y="11300"/>
                    <a:pt x="2143" y="10645"/>
                  </a:cubicBezTo>
                  <a:cubicBezTo>
                    <a:pt x="2477" y="9978"/>
                    <a:pt x="2774" y="9275"/>
                    <a:pt x="3096" y="8585"/>
                  </a:cubicBezTo>
                  <a:cubicBezTo>
                    <a:pt x="3227" y="8252"/>
                    <a:pt x="3370" y="7918"/>
                    <a:pt x="3513" y="7573"/>
                  </a:cubicBezTo>
                  <a:cubicBezTo>
                    <a:pt x="3632" y="7263"/>
                    <a:pt x="3763" y="6954"/>
                    <a:pt x="3882" y="6644"/>
                  </a:cubicBezTo>
                  <a:cubicBezTo>
                    <a:pt x="3953" y="6442"/>
                    <a:pt x="4025" y="6239"/>
                    <a:pt x="4108" y="6049"/>
                  </a:cubicBezTo>
                  <a:cubicBezTo>
                    <a:pt x="4179" y="5870"/>
                    <a:pt x="4239" y="5692"/>
                    <a:pt x="4298" y="5513"/>
                  </a:cubicBezTo>
                  <a:cubicBezTo>
                    <a:pt x="4418" y="5168"/>
                    <a:pt x="4525" y="4823"/>
                    <a:pt x="4620" y="4477"/>
                  </a:cubicBezTo>
                  <a:cubicBezTo>
                    <a:pt x="4727" y="4168"/>
                    <a:pt x="4810" y="3846"/>
                    <a:pt x="4882" y="3513"/>
                  </a:cubicBezTo>
                  <a:cubicBezTo>
                    <a:pt x="4965" y="3144"/>
                    <a:pt x="5060" y="2775"/>
                    <a:pt x="5132" y="2394"/>
                  </a:cubicBezTo>
                  <a:cubicBezTo>
                    <a:pt x="5227" y="2025"/>
                    <a:pt x="5287" y="1644"/>
                    <a:pt x="5346" y="1263"/>
                  </a:cubicBezTo>
                  <a:cubicBezTo>
                    <a:pt x="5370" y="1108"/>
                    <a:pt x="5382" y="941"/>
                    <a:pt x="5418" y="774"/>
                  </a:cubicBezTo>
                  <a:cubicBezTo>
                    <a:pt x="5441" y="608"/>
                    <a:pt x="5477" y="453"/>
                    <a:pt x="5489" y="286"/>
                  </a:cubicBezTo>
                  <a:cubicBezTo>
                    <a:pt x="5501" y="131"/>
                    <a:pt x="5358" y="1"/>
                    <a:pt x="5227"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2"/>
            <p:cNvSpPr/>
            <p:nvPr/>
          </p:nvSpPr>
          <p:spPr>
            <a:xfrm>
              <a:off x="8205233" y="1645701"/>
              <a:ext cx="221157" cy="581826"/>
            </a:xfrm>
            <a:custGeom>
              <a:rect b="b" l="l" r="r" t="t"/>
              <a:pathLst>
                <a:path extrusionOk="0" h="12407" w="4716">
                  <a:moveTo>
                    <a:pt x="4490" y="0"/>
                  </a:moveTo>
                  <a:cubicBezTo>
                    <a:pt x="4382" y="0"/>
                    <a:pt x="4299" y="84"/>
                    <a:pt x="4263" y="167"/>
                  </a:cubicBezTo>
                  <a:cubicBezTo>
                    <a:pt x="4204" y="310"/>
                    <a:pt x="4180" y="453"/>
                    <a:pt x="4132" y="584"/>
                  </a:cubicBezTo>
                  <a:cubicBezTo>
                    <a:pt x="4085" y="703"/>
                    <a:pt x="4061" y="822"/>
                    <a:pt x="4025" y="941"/>
                  </a:cubicBezTo>
                  <a:cubicBezTo>
                    <a:pt x="3942" y="1239"/>
                    <a:pt x="3847" y="1548"/>
                    <a:pt x="3751" y="1846"/>
                  </a:cubicBezTo>
                  <a:cubicBezTo>
                    <a:pt x="3656" y="2167"/>
                    <a:pt x="3525" y="2465"/>
                    <a:pt x="3418" y="2763"/>
                  </a:cubicBezTo>
                  <a:cubicBezTo>
                    <a:pt x="3180" y="3370"/>
                    <a:pt x="2954" y="4001"/>
                    <a:pt x="2751" y="4620"/>
                  </a:cubicBezTo>
                  <a:cubicBezTo>
                    <a:pt x="2299" y="5930"/>
                    <a:pt x="1882" y="7251"/>
                    <a:pt x="1454" y="8561"/>
                  </a:cubicBezTo>
                  <a:cubicBezTo>
                    <a:pt x="1370" y="8847"/>
                    <a:pt x="1263" y="9132"/>
                    <a:pt x="1156" y="9418"/>
                  </a:cubicBezTo>
                  <a:cubicBezTo>
                    <a:pt x="1096" y="9573"/>
                    <a:pt x="1037" y="9728"/>
                    <a:pt x="977" y="9871"/>
                  </a:cubicBezTo>
                  <a:cubicBezTo>
                    <a:pt x="918" y="10049"/>
                    <a:pt x="846" y="10216"/>
                    <a:pt x="775" y="10395"/>
                  </a:cubicBezTo>
                  <a:cubicBezTo>
                    <a:pt x="656" y="10704"/>
                    <a:pt x="501" y="11026"/>
                    <a:pt x="370" y="11335"/>
                  </a:cubicBezTo>
                  <a:cubicBezTo>
                    <a:pt x="311" y="11466"/>
                    <a:pt x="251" y="11621"/>
                    <a:pt x="191" y="11752"/>
                  </a:cubicBezTo>
                  <a:cubicBezTo>
                    <a:pt x="156" y="11835"/>
                    <a:pt x="120" y="11919"/>
                    <a:pt x="84" y="12002"/>
                  </a:cubicBezTo>
                  <a:lnTo>
                    <a:pt x="37" y="12097"/>
                  </a:lnTo>
                  <a:cubicBezTo>
                    <a:pt x="25" y="12133"/>
                    <a:pt x="13" y="12169"/>
                    <a:pt x="1" y="12216"/>
                  </a:cubicBezTo>
                  <a:lnTo>
                    <a:pt x="1" y="12240"/>
                  </a:lnTo>
                  <a:cubicBezTo>
                    <a:pt x="1" y="12246"/>
                    <a:pt x="1" y="12249"/>
                    <a:pt x="5" y="12249"/>
                  </a:cubicBezTo>
                  <a:cubicBezTo>
                    <a:pt x="10" y="12249"/>
                    <a:pt x="19" y="12246"/>
                    <a:pt x="37" y="12240"/>
                  </a:cubicBezTo>
                  <a:cubicBezTo>
                    <a:pt x="37" y="12276"/>
                    <a:pt x="37" y="12300"/>
                    <a:pt x="60" y="12311"/>
                  </a:cubicBezTo>
                  <a:cubicBezTo>
                    <a:pt x="72" y="12347"/>
                    <a:pt x="84" y="12359"/>
                    <a:pt x="120" y="12371"/>
                  </a:cubicBezTo>
                  <a:cubicBezTo>
                    <a:pt x="138" y="12395"/>
                    <a:pt x="171" y="12407"/>
                    <a:pt x="205" y="12407"/>
                  </a:cubicBezTo>
                  <a:cubicBezTo>
                    <a:pt x="239" y="12407"/>
                    <a:pt x="275" y="12395"/>
                    <a:pt x="299" y="12371"/>
                  </a:cubicBezTo>
                  <a:cubicBezTo>
                    <a:pt x="322" y="12347"/>
                    <a:pt x="334" y="12311"/>
                    <a:pt x="358" y="12288"/>
                  </a:cubicBezTo>
                  <a:lnTo>
                    <a:pt x="358" y="12276"/>
                  </a:lnTo>
                  <a:cubicBezTo>
                    <a:pt x="382" y="12192"/>
                    <a:pt x="430" y="12133"/>
                    <a:pt x="477" y="12073"/>
                  </a:cubicBezTo>
                  <a:cubicBezTo>
                    <a:pt x="513" y="12014"/>
                    <a:pt x="549" y="11942"/>
                    <a:pt x="596" y="11883"/>
                  </a:cubicBezTo>
                  <a:cubicBezTo>
                    <a:pt x="680" y="11740"/>
                    <a:pt x="751" y="11597"/>
                    <a:pt x="846" y="11466"/>
                  </a:cubicBezTo>
                  <a:cubicBezTo>
                    <a:pt x="918" y="11323"/>
                    <a:pt x="1013" y="11180"/>
                    <a:pt x="1096" y="11037"/>
                  </a:cubicBezTo>
                  <a:cubicBezTo>
                    <a:pt x="1168" y="10907"/>
                    <a:pt x="1275" y="10752"/>
                    <a:pt x="1346" y="10609"/>
                  </a:cubicBezTo>
                  <a:lnTo>
                    <a:pt x="1620" y="10109"/>
                  </a:lnTo>
                  <a:cubicBezTo>
                    <a:pt x="1692" y="9966"/>
                    <a:pt x="1763" y="9799"/>
                    <a:pt x="1846" y="9656"/>
                  </a:cubicBezTo>
                  <a:cubicBezTo>
                    <a:pt x="1918" y="9502"/>
                    <a:pt x="1977" y="9335"/>
                    <a:pt x="2049" y="9192"/>
                  </a:cubicBezTo>
                  <a:cubicBezTo>
                    <a:pt x="2108" y="9049"/>
                    <a:pt x="2168" y="8918"/>
                    <a:pt x="2227" y="8775"/>
                  </a:cubicBezTo>
                  <a:cubicBezTo>
                    <a:pt x="2287" y="8597"/>
                    <a:pt x="2358" y="8430"/>
                    <a:pt x="2442" y="8251"/>
                  </a:cubicBezTo>
                  <a:cubicBezTo>
                    <a:pt x="2513" y="8073"/>
                    <a:pt x="2573" y="7894"/>
                    <a:pt x="2644" y="7716"/>
                  </a:cubicBezTo>
                  <a:lnTo>
                    <a:pt x="2954" y="6870"/>
                  </a:lnTo>
                  <a:cubicBezTo>
                    <a:pt x="3192" y="6192"/>
                    <a:pt x="3418" y="5525"/>
                    <a:pt x="3644" y="4858"/>
                  </a:cubicBezTo>
                  <a:cubicBezTo>
                    <a:pt x="3847" y="4227"/>
                    <a:pt x="4049" y="3608"/>
                    <a:pt x="4228" y="2977"/>
                  </a:cubicBezTo>
                  <a:cubicBezTo>
                    <a:pt x="4311" y="2667"/>
                    <a:pt x="4371" y="2358"/>
                    <a:pt x="4430" y="2024"/>
                  </a:cubicBezTo>
                  <a:cubicBezTo>
                    <a:pt x="4490" y="1715"/>
                    <a:pt x="4549" y="1393"/>
                    <a:pt x="4597" y="1060"/>
                  </a:cubicBezTo>
                  <a:cubicBezTo>
                    <a:pt x="4644" y="798"/>
                    <a:pt x="4704" y="512"/>
                    <a:pt x="4716" y="239"/>
                  </a:cubicBezTo>
                  <a:cubicBezTo>
                    <a:pt x="4716" y="108"/>
                    <a:pt x="4609" y="0"/>
                    <a:pt x="4490"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2"/>
            <p:cNvSpPr/>
            <p:nvPr/>
          </p:nvSpPr>
          <p:spPr>
            <a:xfrm>
              <a:off x="8087996" y="1867936"/>
              <a:ext cx="277009" cy="285122"/>
            </a:xfrm>
            <a:custGeom>
              <a:rect b="b" l="l" r="r" t="t"/>
              <a:pathLst>
                <a:path extrusionOk="0" h="6080" w="5907">
                  <a:moveTo>
                    <a:pt x="5739" y="0"/>
                  </a:moveTo>
                  <a:cubicBezTo>
                    <a:pt x="5680" y="0"/>
                    <a:pt x="5632" y="36"/>
                    <a:pt x="5608" y="72"/>
                  </a:cubicBezTo>
                  <a:cubicBezTo>
                    <a:pt x="5561" y="119"/>
                    <a:pt x="5525" y="179"/>
                    <a:pt x="5489" y="238"/>
                  </a:cubicBezTo>
                  <a:cubicBezTo>
                    <a:pt x="5251" y="512"/>
                    <a:pt x="5001" y="762"/>
                    <a:pt x="4763" y="1012"/>
                  </a:cubicBezTo>
                  <a:cubicBezTo>
                    <a:pt x="4501" y="1298"/>
                    <a:pt x="4239" y="1548"/>
                    <a:pt x="3965" y="1822"/>
                  </a:cubicBezTo>
                  <a:cubicBezTo>
                    <a:pt x="3632" y="2143"/>
                    <a:pt x="3299" y="2453"/>
                    <a:pt x="2953" y="2786"/>
                  </a:cubicBezTo>
                  <a:cubicBezTo>
                    <a:pt x="2632" y="3084"/>
                    <a:pt x="2322" y="3393"/>
                    <a:pt x="1989" y="3703"/>
                  </a:cubicBezTo>
                  <a:cubicBezTo>
                    <a:pt x="1644" y="4036"/>
                    <a:pt x="1310" y="4346"/>
                    <a:pt x="977" y="4679"/>
                  </a:cubicBezTo>
                  <a:cubicBezTo>
                    <a:pt x="810" y="4834"/>
                    <a:pt x="655" y="5001"/>
                    <a:pt x="501" y="5167"/>
                  </a:cubicBezTo>
                  <a:cubicBezTo>
                    <a:pt x="334" y="5346"/>
                    <a:pt x="179" y="5525"/>
                    <a:pt x="24" y="5715"/>
                  </a:cubicBezTo>
                  <a:cubicBezTo>
                    <a:pt x="13" y="5751"/>
                    <a:pt x="1" y="5787"/>
                    <a:pt x="13" y="5834"/>
                  </a:cubicBezTo>
                  <a:lnTo>
                    <a:pt x="13" y="5894"/>
                  </a:lnTo>
                  <a:cubicBezTo>
                    <a:pt x="24" y="5953"/>
                    <a:pt x="72" y="6013"/>
                    <a:pt x="120" y="6048"/>
                  </a:cubicBezTo>
                  <a:cubicBezTo>
                    <a:pt x="154" y="6070"/>
                    <a:pt x="190" y="6079"/>
                    <a:pt x="225" y="6079"/>
                  </a:cubicBezTo>
                  <a:cubicBezTo>
                    <a:pt x="288" y="6079"/>
                    <a:pt x="348" y="6051"/>
                    <a:pt x="394" y="6013"/>
                  </a:cubicBezTo>
                  <a:cubicBezTo>
                    <a:pt x="548" y="5894"/>
                    <a:pt x="679" y="5763"/>
                    <a:pt x="810" y="5632"/>
                  </a:cubicBezTo>
                  <a:cubicBezTo>
                    <a:pt x="965" y="5489"/>
                    <a:pt x="1096" y="5346"/>
                    <a:pt x="1251" y="5191"/>
                  </a:cubicBezTo>
                  <a:cubicBezTo>
                    <a:pt x="1513" y="4929"/>
                    <a:pt x="1798" y="4655"/>
                    <a:pt x="2060" y="4393"/>
                  </a:cubicBezTo>
                  <a:cubicBezTo>
                    <a:pt x="2394" y="4060"/>
                    <a:pt x="2703" y="3739"/>
                    <a:pt x="3013" y="3405"/>
                  </a:cubicBezTo>
                  <a:cubicBezTo>
                    <a:pt x="3346" y="3072"/>
                    <a:pt x="3692" y="2727"/>
                    <a:pt x="4001" y="2369"/>
                  </a:cubicBezTo>
                  <a:cubicBezTo>
                    <a:pt x="4168" y="2179"/>
                    <a:pt x="4335" y="1977"/>
                    <a:pt x="4501" y="1786"/>
                  </a:cubicBezTo>
                  <a:cubicBezTo>
                    <a:pt x="4632" y="1619"/>
                    <a:pt x="4775" y="1465"/>
                    <a:pt x="4918" y="1310"/>
                  </a:cubicBezTo>
                  <a:cubicBezTo>
                    <a:pt x="5085" y="1143"/>
                    <a:pt x="5251" y="965"/>
                    <a:pt x="5406" y="786"/>
                  </a:cubicBezTo>
                  <a:cubicBezTo>
                    <a:pt x="5489" y="703"/>
                    <a:pt x="5573" y="607"/>
                    <a:pt x="5644" y="524"/>
                  </a:cubicBezTo>
                  <a:cubicBezTo>
                    <a:pt x="5692" y="476"/>
                    <a:pt x="5739" y="417"/>
                    <a:pt x="5787" y="357"/>
                  </a:cubicBezTo>
                  <a:cubicBezTo>
                    <a:pt x="5811" y="333"/>
                    <a:pt x="5823" y="286"/>
                    <a:pt x="5859" y="250"/>
                  </a:cubicBezTo>
                  <a:cubicBezTo>
                    <a:pt x="5882" y="226"/>
                    <a:pt x="5906" y="167"/>
                    <a:pt x="5882" y="119"/>
                  </a:cubicBezTo>
                  <a:cubicBezTo>
                    <a:pt x="5870" y="60"/>
                    <a:pt x="5811" y="0"/>
                    <a:pt x="5739"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 name="Google Shape;641;p32"/>
          <p:cNvGrpSpPr/>
          <p:nvPr/>
        </p:nvGrpSpPr>
        <p:grpSpPr>
          <a:xfrm rot="1290722">
            <a:off x="-280220" y="1921907"/>
            <a:ext cx="1886413" cy="1886445"/>
            <a:chOff x="878375" y="1793500"/>
            <a:chExt cx="1474300" cy="1474325"/>
          </a:xfrm>
        </p:grpSpPr>
        <p:grpSp>
          <p:nvGrpSpPr>
            <p:cNvPr id="642" name="Google Shape;642;p32"/>
            <p:cNvGrpSpPr/>
            <p:nvPr/>
          </p:nvGrpSpPr>
          <p:grpSpPr>
            <a:xfrm>
              <a:off x="878375" y="1793500"/>
              <a:ext cx="1474300" cy="1474325"/>
              <a:chOff x="878375" y="1793500"/>
              <a:chExt cx="1474300" cy="1474325"/>
            </a:xfrm>
          </p:grpSpPr>
          <p:sp>
            <p:nvSpPr>
              <p:cNvPr id="643" name="Google Shape;643;p32"/>
              <p:cNvSpPr/>
              <p:nvPr/>
            </p:nvSpPr>
            <p:spPr>
              <a:xfrm>
                <a:off x="878375" y="1793500"/>
                <a:ext cx="1474300" cy="1474325"/>
              </a:xfrm>
              <a:custGeom>
                <a:rect b="b" l="l" r="r" t="t"/>
                <a:pathLst>
                  <a:path extrusionOk="0" h="58973" w="58972">
                    <a:moveTo>
                      <a:pt x="29492" y="1"/>
                    </a:moveTo>
                    <a:cubicBezTo>
                      <a:pt x="13204" y="1"/>
                      <a:pt x="0" y="13205"/>
                      <a:pt x="0" y="29492"/>
                    </a:cubicBezTo>
                    <a:cubicBezTo>
                      <a:pt x="0" y="45768"/>
                      <a:pt x="13204" y="58972"/>
                      <a:pt x="29492" y="58972"/>
                    </a:cubicBezTo>
                    <a:cubicBezTo>
                      <a:pt x="45768" y="58972"/>
                      <a:pt x="58972" y="45768"/>
                      <a:pt x="58972" y="29492"/>
                    </a:cubicBezTo>
                    <a:cubicBezTo>
                      <a:pt x="58972" y="13205"/>
                      <a:pt x="45768" y="1"/>
                      <a:pt x="29492" y="1"/>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2"/>
              <p:cNvSpPr/>
              <p:nvPr/>
            </p:nvSpPr>
            <p:spPr>
              <a:xfrm>
                <a:off x="992675" y="1919700"/>
                <a:ext cx="1219825" cy="1219525"/>
              </a:xfrm>
              <a:custGeom>
                <a:rect b="b" l="l" r="r" t="t"/>
                <a:pathLst>
                  <a:path extrusionOk="0" h="48781" w="48793">
                    <a:moveTo>
                      <a:pt x="24396" y="1"/>
                    </a:moveTo>
                    <a:cubicBezTo>
                      <a:pt x="10918" y="1"/>
                      <a:pt x="0" y="10919"/>
                      <a:pt x="0" y="24397"/>
                    </a:cubicBezTo>
                    <a:cubicBezTo>
                      <a:pt x="0" y="37863"/>
                      <a:pt x="10918" y="48781"/>
                      <a:pt x="24396" y="48781"/>
                    </a:cubicBezTo>
                    <a:cubicBezTo>
                      <a:pt x="37862" y="48781"/>
                      <a:pt x="48792" y="37863"/>
                      <a:pt x="48792" y="24397"/>
                    </a:cubicBezTo>
                    <a:cubicBezTo>
                      <a:pt x="48792" y="10919"/>
                      <a:pt x="37862" y="1"/>
                      <a:pt x="24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2"/>
              <p:cNvSpPr/>
              <p:nvPr/>
            </p:nvSpPr>
            <p:spPr>
              <a:xfrm>
                <a:off x="1067375" y="1985500"/>
                <a:ext cx="1098375" cy="1098375"/>
              </a:xfrm>
              <a:custGeom>
                <a:rect b="b" l="l" r="r" t="t"/>
                <a:pathLst>
                  <a:path extrusionOk="0" h="43935" w="43935">
                    <a:moveTo>
                      <a:pt x="21968" y="536"/>
                    </a:moveTo>
                    <a:cubicBezTo>
                      <a:pt x="33791" y="536"/>
                      <a:pt x="43399" y="10156"/>
                      <a:pt x="43399" y="21967"/>
                    </a:cubicBezTo>
                    <a:cubicBezTo>
                      <a:pt x="43399" y="33790"/>
                      <a:pt x="33791" y="43398"/>
                      <a:pt x="21968" y="43398"/>
                    </a:cubicBezTo>
                    <a:cubicBezTo>
                      <a:pt x="10157" y="43398"/>
                      <a:pt x="537" y="33790"/>
                      <a:pt x="537" y="21967"/>
                    </a:cubicBezTo>
                    <a:cubicBezTo>
                      <a:pt x="537" y="10156"/>
                      <a:pt x="10157" y="536"/>
                      <a:pt x="21968" y="536"/>
                    </a:cubicBezTo>
                    <a:close/>
                    <a:moveTo>
                      <a:pt x="21968" y="0"/>
                    </a:moveTo>
                    <a:cubicBezTo>
                      <a:pt x="9859" y="0"/>
                      <a:pt x="1" y="9859"/>
                      <a:pt x="1" y="21967"/>
                    </a:cubicBezTo>
                    <a:cubicBezTo>
                      <a:pt x="1" y="34088"/>
                      <a:pt x="9859" y="43934"/>
                      <a:pt x="21968" y="43934"/>
                    </a:cubicBezTo>
                    <a:cubicBezTo>
                      <a:pt x="34077" y="43934"/>
                      <a:pt x="43935" y="34088"/>
                      <a:pt x="43935" y="21967"/>
                    </a:cubicBezTo>
                    <a:cubicBezTo>
                      <a:pt x="43935" y="9859"/>
                      <a:pt x="34088" y="0"/>
                      <a:pt x="21968"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2"/>
              <p:cNvSpPr/>
              <p:nvPr/>
            </p:nvSpPr>
            <p:spPr>
              <a:xfrm>
                <a:off x="956350" y="2795325"/>
                <a:ext cx="316450" cy="329625"/>
              </a:xfrm>
              <a:custGeom>
                <a:rect b="b" l="l" r="r" t="t"/>
                <a:pathLst>
                  <a:path extrusionOk="0" h="13185" w="12658">
                    <a:moveTo>
                      <a:pt x="299" y="0"/>
                    </a:moveTo>
                    <a:cubicBezTo>
                      <a:pt x="249" y="0"/>
                      <a:pt x="199" y="14"/>
                      <a:pt x="156" y="40"/>
                    </a:cubicBezTo>
                    <a:cubicBezTo>
                      <a:pt x="25" y="111"/>
                      <a:pt x="1" y="278"/>
                      <a:pt x="72" y="397"/>
                    </a:cubicBezTo>
                    <a:cubicBezTo>
                      <a:pt x="334" y="814"/>
                      <a:pt x="6502" y="10565"/>
                      <a:pt x="12264" y="13149"/>
                    </a:cubicBezTo>
                    <a:cubicBezTo>
                      <a:pt x="12288" y="13184"/>
                      <a:pt x="12336" y="13184"/>
                      <a:pt x="12359" y="13184"/>
                    </a:cubicBezTo>
                    <a:cubicBezTo>
                      <a:pt x="12467" y="13184"/>
                      <a:pt x="12574" y="13125"/>
                      <a:pt x="12598" y="13018"/>
                    </a:cubicBezTo>
                    <a:cubicBezTo>
                      <a:pt x="12657" y="12898"/>
                      <a:pt x="12598" y="12732"/>
                      <a:pt x="12467" y="12672"/>
                    </a:cubicBezTo>
                    <a:cubicBezTo>
                      <a:pt x="6871" y="10148"/>
                      <a:pt x="572" y="230"/>
                      <a:pt x="513" y="123"/>
                    </a:cubicBezTo>
                    <a:cubicBezTo>
                      <a:pt x="468" y="40"/>
                      <a:pt x="384" y="0"/>
                      <a:pt x="2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2"/>
              <p:cNvSpPr/>
              <p:nvPr/>
            </p:nvSpPr>
            <p:spPr>
              <a:xfrm>
                <a:off x="1610000" y="1985500"/>
                <a:ext cx="14625" cy="140500"/>
              </a:xfrm>
              <a:custGeom>
                <a:rect b="b" l="l" r="r" t="t"/>
                <a:pathLst>
                  <a:path extrusionOk="0" h="5620" w="585">
                    <a:moveTo>
                      <a:pt x="263" y="0"/>
                    </a:moveTo>
                    <a:cubicBezTo>
                      <a:pt x="120" y="0"/>
                      <a:pt x="1" y="119"/>
                      <a:pt x="1" y="274"/>
                    </a:cubicBezTo>
                    <a:lnTo>
                      <a:pt x="49" y="5346"/>
                    </a:lnTo>
                    <a:cubicBezTo>
                      <a:pt x="49" y="5501"/>
                      <a:pt x="168" y="5620"/>
                      <a:pt x="310" y="5620"/>
                    </a:cubicBezTo>
                    <a:cubicBezTo>
                      <a:pt x="465" y="5620"/>
                      <a:pt x="584" y="5501"/>
                      <a:pt x="584" y="5346"/>
                    </a:cubicBezTo>
                    <a:lnTo>
                      <a:pt x="537" y="274"/>
                    </a:lnTo>
                    <a:cubicBezTo>
                      <a:pt x="537" y="119"/>
                      <a:pt x="418" y="0"/>
                      <a:pt x="263"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2"/>
              <p:cNvSpPr/>
              <p:nvPr/>
            </p:nvSpPr>
            <p:spPr>
              <a:xfrm flipH="1" rot="-2581588">
                <a:off x="1291839" y="2255767"/>
                <a:ext cx="567320" cy="397654"/>
              </a:xfrm>
              <a:custGeom>
                <a:rect b="b" l="l" r="r" t="t"/>
                <a:pathLst>
                  <a:path extrusionOk="0" h="15907" w="22694">
                    <a:moveTo>
                      <a:pt x="0" y="0"/>
                    </a:moveTo>
                    <a:lnTo>
                      <a:pt x="584" y="7382"/>
                    </a:lnTo>
                    <a:cubicBezTo>
                      <a:pt x="5465" y="8823"/>
                      <a:pt x="13037" y="15907"/>
                      <a:pt x="13037" y="15907"/>
                    </a:cubicBezTo>
                    <a:cubicBezTo>
                      <a:pt x="18026" y="10442"/>
                      <a:pt x="21372" y="10549"/>
                      <a:pt x="21360" y="10537"/>
                    </a:cubicBezTo>
                    <a:lnTo>
                      <a:pt x="22693" y="4882"/>
                    </a:lnTo>
                    <a:lnTo>
                      <a:pt x="17812" y="6418"/>
                    </a:lnTo>
                    <a:cubicBezTo>
                      <a:pt x="17145" y="8811"/>
                      <a:pt x="13133" y="13883"/>
                      <a:pt x="13133" y="13883"/>
                    </a:cubicBezTo>
                    <a:cubicBezTo>
                      <a:pt x="10156" y="11597"/>
                      <a:pt x="7477" y="2203"/>
                      <a:pt x="7477" y="2203"/>
                    </a:cubicBezTo>
                    <a:lnTo>
                      <a:pt x="0" y="0"/>
                    </a:lnTo>
                    <a:close/>
                  </a:path>
                </a:pathLst>
              </a:custGeom>
              <a:solidFill>
                <a:srgbClr val="FF70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2"/>
              <p:cNvSpPr/>
              <p:nvPr/>
            </p:nvSpPr>
            <p:spPr>
              <a:xfrm>
                <a:off x="1608825" y="2953475"/>
                <a:ext cx="14600" cy="130400"/>
              </a:xfrm>
              <a:custGeom>
                <a:rect b="b" l="l" r="r" t="t"/>
                <a:pathLst>
                  <a:path extrusionOk="0" h="5216" w="584">
                    <a:moveTo>
                      <a:pt x="274" y="0"/>
                    </a:moveTo>
                    <a:cubicBezTo>
                      <a:pt x="119" y="0"/>
                      <a:pt x="0" y="119"/>
                      <a:pt x="0" y="262"/>
                    </a:cubicBezTo>
                    <a:lnTo>
                      <a:pt x="48" y="4953"/>
                    </a:lnTo>
                    <a:cubicBezTo>
                      <a:pt x="48" y="5096"/>
                      <a:pt x="167" y="5215"/>
                      <a:pt x="310" y="5215"/>
                    </a:cubicBezTo>
                    <a:cubicBezTo>
                      <a:pt x="465" y="5215"/>
                      <a:pt x="572" y="5096"/>
                      <a:pt x="584" y="4953"/>
                    </a:cubicBezTo>
                    <a:lnTo>
                      <a:pt x="536" y="262"/>
                    </a:lnTo>
                    <a:cubicBezTo>
                      <a:pt x="536" y="119"/>
                      <a:pt x="417" y="0"/>
                      <a:pt x="274"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2"/>
              <p:cNvSpPr/>
              <p:nvPr/>
            </p:nvSpPr>
            <p:spPr>
              <a:xfrm>
                <a:off x="1072450" y="2498650"/>
                <a:ext cx="151825" cy="17875"/>
              </a:xfrm>
              <a:custGeom>
                <a:rect b="b" l="l" r="r" t="t"/>
                <a:pathLst>
                  <a:path extrusionOk="0" h="715" w="6073">
                    <a:moveTo>
                      <a:pt x="262" y="1"/>
                    </a:moveTo>
                    <a:cubicBezTo>
                      <a:pt x="131" y="12"/>
                      <a:pt x="0" y="108"/>
                      <a:pt x="0" y="251"/>
                    </a:cubicBezTo>
                    <a:cubicBezTo>
                      <a:pt x="0" y="393"/>
                      <a:pt x="95" y="524"/>
                      <a:pt x="250" y="524"/>
                    </a:cubicBezTo>
                    <a:lnTo>
                      <a:pt x="5810" y="715"/>
                    </a:lnTo>
                    <a:cubicBezTo>
                      <a:pt x="5953" y="715"/>
                      <a:pt x="6072" y="596"/>
                      <a:pt x="6072" y="465"/>
                    </a:cubicBezTo>
                    <a:cubicBezTo>
                      <a:pt x="6072" y="334"/>
                      <a:pt x="5965" y="191"/>
                      <a:pt x="5810" y="191"/>
                    </a:cubicBezTo>
                    <a:lnTo>
                      <a:pt x="262" y="1"/>
                    </a:ln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2"/>
              <p:cNvSpPr/>
              <p:nvPr/>
            </p:nvSpPr>
            <p:spPr>
              <a:xfrm>
                <a:off x="1928800" y="2129875"/>
                <a:ext cx="63125" cy="70550"/>
              </a:xfrm>
              <a:custGeom>
                <a:rect b="b" l="l" r="r" t="t"/>
                <a:pathLst>
                  <a:path extrusionOk="0" h="2822" w="2525">
                    <a:moveTo>
                      <a:pt x="2218" y="1"/>
                    </a:moveTo>
                    <a:cubicBezTo>
                      <a:pt x="2146" y="1"/>
                      <a:pt x="2076" y="30"/>
                      <a:pt x="2025" y="95"/>
                    </a:cubicBezTo>
                    <a:lnTo>
                      <a:pt x="108" y="2381"/>
                    </a:lnTo>
                    <a:cubicBezTo>
                      <a:pt x="1" y="2500"/>
                      <a:pt x="12" y="2667"/>
                      <a:pt x="131" y="2762"/>
                    </a:cubicBezTo>
                    <a:cubicBezTo>
                      <a:pt x="179" y="2798"/>
                      <a:pt x="239" y="2822"/>
                      <a:pt x="298" y="2822"/>
                    </a:cubicBezTo>
                    <a:cubicBezTo>
                      <a:pt x="370" y="2822"/>
                      <a:pt x="453" y="2786"/>
                      <a:pt x="501" y="2726"/>
                    </a:cubicBezTo>
                    <a:lnTo>
                      <a:pt x="2429" y="440"/>
                    </a:lnTo>
                    <a:cubicBezTo>
                      <a:pt x="2525" y="321"/>
                      <a:pt x="2513" y="155"/>
                      <a:pt x="2394" y="59"/>
                    </a:cubicBezTo>
                    <a:cubicBezTo>
                      <a:pt x="2339" y="21"/>
                      <a:pt x="2278" y="1"/>
                      <a:pt x="2218"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2"/>
              <p:cNvSpPr/>
              <p:nvPr/>
            </p:nvSpPr>
            <p:spPr>
              <a:xfrm>
                <a:off x="1239125" y="2871975"/>
                <a:ext cx="62250" cy="61275"/>
              </a:xfrm>
              <a:custGeom>
                <a:rect b="b" l="l" r="r" t="t"/>
                <a:pathLst>
                  <a:path extrusionOk="0" h="2451" w="2490">
                    <a:moveTo>
                      <a:pt x="2203" y="1"/>
                    </a:moveTo>
                    <a:cubicBezTo>
                      <a:pt x="2135" y="1"/>
                      <a:pt x="2066" y="28"/>
                      <a:pt x="2013" y="81"/>
                    </a:cubicBezTo>
                    <a:lnTo>
                      <a:pt x="96" y="1998"/>
                    </a:lnTo>
                    <a:cubicBezTo>
                      <a:pt x="1" y="2105"/>
                      <a:pt x="1" y="2272"/>
                      <a:pt x="96" y="2379"/>
                    </a:cubicBezTo>
                    <a:cubicBezTo>
                      <a:pt x="156" y="2415"/>
                      <a:pt x="215" y="2451"/>
                      <a:pt x="298" y="2451"/>
                    </a:cubicBezTo>
                    <a:cubicBezTo>
                      <a:pt x="346" y="2451"/>
                      <a:pt x="429" y="2427"/>
                      <a:pt x="477" y="2379"/>
                    </a:cubicBezTo>
                    <a:lnTo>
                      <a:pt x="2394" y="462"/>
                    </a:lnTo>
                    <a:cubicBezTo>
                      <a:pt x="2489" y="355"/>
                      <a:pt x="2489" y="188"/>
                      <a:pt x="2394" y="81"/>
                    </a:cubicBezTo>
                    <a:cubicBezTo>
                      <a:pt x="2340" y="28"/>
                      <a:pt x="2272" y="1"/>
                      <a:pt x="2203"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2"/>
              <p:cNvSpPr/>
              <p:nvPr/>
            </p:nvSpPr>
            <p:spPr>
              <a:xfrm>
                <a:off x="1209950" y="2162850"/>
                <a:ext cx="68200" cy="51575"/>
              </a:xfrm>
              <a:custGeom>
                <a:rect b="b" l="l" r="r" t="t"/>
                <a:pathLst>
                  <a:path extrusionOk="0" h="2063" w="2728">
                    <a:moveTo>
                      <a:pt x="309" y="1"/>
                    </a:moveTo>
                    <a:cubicBezTo>
                      <a:pt x="227" y="1"/>
                      <a:pt x="146" y="38"/>
                      <a:pt x="96" y="109"/>
                    </a:cubicBezTo>
                    <a:cubicBezTo>
                      <a:pt x="1" y="229"/>
                      <a:pt x="25" y="395"/>
                      <a:pt x="156" y="490"/>
                    </a:cubicBezTo>
                    <a:lnTo>
                      <a:pt x="2263" y="2014"/>
                    </a:lnTo>
                    <a:cubicBezTo>
                      <a:pt x="2311" y="2050"/>
                      <a:pt x="2358" y="2062"/>
                      <a:pt x="2406" y="2062"/>
                    </a:cubicBezTo>
                    <a:cubicBezTo>
                      <a:pt x="2501" y="2062"/>
                      <a:pt x="2573" y="2038"/>
                      <a:pt x="2632" y="1955"/>
                    </a:cubicBezTo>
                    <a:cubicBezTo>
                      <a:pt x="2727" y="1836"/>
                      <a:pt x="2692" y="1681"/>
                      <a:pt x="2573" y="1586"/>
                    </a:cubicBezTo>
                    <a:lnTo>
                      <a:pt x="465" y="50"/>
                    </a:lnTo>
                    <a:cubicBezTo>
                      <a:pt x="418" y="17"/>
                      <a:pt x="363" y="1"/>
                      <a:pt x="30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2"/>
              <p:cNvSpPr/>
              <p:nvPr/>
            </p:nvSpPr>
            <p:spPr>
              <a:xfrm>
                <a:off x="1543325" y="2538525"/>
                <a:ext cx="148875" cy="148875"/>
              </a:xfrm>
              <a:custGeom>
                <a:rect b="b" l="l" r="r" t="t"/>
                <a:pathLst>
                  <a:path extrusionOk="0" h="5955" w="5955">
                    <a:moveTo>
                      <a:pt x="2977" y="1"/>
                    </a:moveTo>
                    <a:cubicBezTo>
                      <a:pt x="1334" y="1"/>
                      <a:pt x="1" y="1334"/>
                      <a:pt x="1" y="2978"/>
                    </a:cubicBezTo>
                    <a:cubicBezTo>
                      <a:pt x="1" y="4621"/>
                      <a:pt x="1334" y="5954"/>
                      <a:pt x="2977" y="5954"/>
                    </a:cubicBezTo>
                    <a:cubicBezTo>
                      <a:pt x="4621" y="5954"/>
                      <a:pt x="5954" y="4621"/>
                      <a:pt x="5954" y="2978"/>
                    </a:cubicBezTo>
                    <a:cubicBezTo>
                      <a:pt x="5954" y="1334"/>
                      <a:pt x="4621" y="1"/>
                      <a:pt x="2977" y="1"/>
                    </a:cubicBezTo>
                    <a:close/>
                  </a:path>
                </a:pathLst>
              </a:custGeom>
              <a:solidFill>
                <a:srgbClr val="FF70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2"/>
              <p:cNvSpPr/>
              <p:nvPr/>
            </p:nvSpPr>
            <p:spPr>
              <a:xfrm>
                <a:off x="1568050" y="2560575"/>
                <a:ext cx="99725" cy="99725"/>
              </a:xfrm>
              <a:custGeom>
                <a:rect b="b" l="l" r="r" t="t"/>
                <a:pathLst>
                  <a:path extrusionOk="0" h="3989" w="3989">
                    <a:moveTo>
                      <a:pt x="1988" y="536"/>
                    </a:moveTo>
                    <a:cubicBezTo>
                      <a:pt x="2798" y="536"/>
                      <a:pt x="3453" y="1191"/>
                      <a:pt x="3453" y="1988"/>
                    </a:cubicBezTo>
                    <a:cubicBezTo>
                      <a:pt x="3453" y="2798"/>
                      <a:pt x="2798" y="3453"/>
                      <a:pt x="1988" y="3453"/>
                    </a:cubicBezTo>
                    <a:cubicBezTo>
                      <a:pt x="1191" y="3453"/>
                      <a:pt x="536" y="2798"/>
                      <a:pt x="536" y="1988"/>
                    </a:cubicBezTo>
                    <a:cubicBezTo>
                      <a:pt x="536" y="1191"/>
                      <a:pt x="1191" y="536"/>
                      <a:pt x="1988" y="536"/>
                    </a:cubicBezTo>
                    <a:close/>
                    <a:moveTo>
                      <a:pt x="1988" y="0"/>
                    </a:moveTo>
                    <a:cubicBezTo>
                      <a:pt x="893" y="0"/>
                      <a:pt x="0" y="893"/>
                      <a:pt x="0" y="1988"/>
                    </a:cubicBezTo>
                    <a:cubicBezTo>
                      <a:pt x="0" y="3096"/>
                      <a:pt x="893" y="3989"/>
                      <a:pt x="1988" y="3989"/>
                    </a:cubicBezTo>
                    <a:cubicBezTo>
                      <a:pt x="3072" y="3989"/>
                      <a:pt x="3965" y="3096"/>
                      <a:pt x="3989" y="1988"/>
                    </a:cubicBezTo>
                    <a:cubicBezTo>
                      <a:pt x="3989" y="893"/>
                      <a:pt x="3096" y="0"/>
                      <a:pt x="19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 name="Google Shape;656;p32"/>
            <p:cNvSpPr/>
            <p:nvPr/>
          </p:nvSpPr>
          <p:spPr>
            <a:xfrm>
              <a:off x="2029700" y="2459950"/>
              <a:ext cx="133675" cy="22650"/>
            </a:xfrm>
            <a:custGeom>
              <a:rect b="b" l="l" r="r" t="t"/>
              <a:pathLst>
                <a:path extrusionOk="0" h="906" w="5347">
                  <a:moveTo>
                    <a:pt x="5049" y="1"/>
                  </a:moveTo>
                  <a:lnTo>
                    <a:pt x="251" y="394"/>
                  </a:lnTo>
                  <a:cubicBezTo>
                    <a:pt x="108" y="406"/>
                    <a:pt x="1" y="525"/>
                    <a:pt x="13" y="667"/>
                  </a:cubicBezTo>
                  <a:cubicBezTo>
                    <a:pt x="25" y="810"/>
                    <a:pt x="144" y="906"/>
                    <a:pt x="286" y="906"/>
                  </a:cubicBezTo>
                  <a:lnTo>
                    <a:pt x="298" y="906"/>
                  </a:lnTo>
                  <a:lnTo>
                    <a:pt x="5085" y="525"/>
                  </a:lnTo>
                  <a:cubicBezTo>
                    <a:pt x="5239" y="513"/>
                    <a:pt x="5347" y="394"/>
                    <a:pt x="5323" y="239"/>
                  </a:cubicBezTo>
                  <a:cubicBezTo>
                    <a:pt x="5311" y="96"/>
                    <a:pt x="5192" y="1"/>
                    <a:pt x="504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2"/>
            <p:cNvSpPr/>
            <p:nvPr/>
          </p:nvSpPr>
          <p:spPr>
            <a:xfrm>
              <a:off x="1967200" y="2838450"/>
              <a:ext cx="62825" cy="56400"/>
            </a:xfrm>
            <a:custGeom>
              <a:rect b="b" l="l" r="r" t="t"/>
              <a:pathLst>
                <a:path extrusionOk="0" h="2256" w="2513">
                  <a:moveTo>
                    <a:pt x="305" y="0"/>
                  </a:moveTo>
                  <a:cubicBezTo>
                    <a:pt x="232" y="0"/>
                    <a:pt x="159" y="31"/>
                    <a:pt x="108" y="89"/>
                  </a:cubicBezTo>
                  <a:cubicBezTo>
                    <a:pt x="0" y="196"/>
                    <a:pt x="12" y="351"/>
                    <a:pt x="119" y="458"/>
                  </a:cubicBezTo>
                  <a:lnTo>
                    <a:pt x="2036" y="2184"/>
                  </a:lnTo>
                  <a:cubicBezTo>
                    <a:pt x="2096" y="2244"/>
                    <a:pt x="2155" y="2256"/>
                    <a:pt x="2215" y="2256"/>
                  </a:cubicBezTo>
                  <a:cubicBezTo>
                    <a:pt x="2286" y="2256"/>
                    <a:pt x="2346" y="2232"/>
                    <a:pt x="2405" y="2172"/>
                  </a:cubicBezTo>
                  <a:cubicBezTo>
                    <a:pt x="2513" y="2065"/>
                    <a:pt x="2501" y="1899"/>
                    <a:pt x="2394" y="1803"/>
                  </a:cubicBezTo>
                  <a:lnTo>
                    <a:pt x="477" y="65"/>
                  </a:lnTo>
                  <a:cubicBezTo>
                    <a:pt x="428" y="22"/>
                    <a:pt x="367" y="0"/>
                    <a:pt x="305"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 name="Google Shape;658;p32"/>
          <p:cNvGrpSpPr/>
          <p:nvPr/>
        </p:nvGrpSpPr>
        <p:grpSpPr>
          <a:xfrm>
            <a:off x="482593" y="4003392"/>
            <a:ext cx="684562" cy="679525"/>
            <a:chOff x="1582325" y="3695000"/>
            <a:chExt cx="254825" cy="252950"/>
          </a:xfrm>
        </p:grpSpPr>
        <p:sp>
          <p:nvSpPr>
            <p:cNvPr id="659" name="Google Shape;659;p32"/>
            <p:cNvSpPr/>
            <p:nvPr/>
          </p:nvSpPr>
          <p:spPr>
            <a:xfrm>
              <a:off x="1759125" y="3786000"/>
              <a:ext cx="60450" cy="42600"/>
            </a:xfrm>
            <a:custGeom>
              <a:rect b="b" l="l" r="r" t="t"/>
              <a:pathLst>
                <a:path extrusionOk="0" h="1704" w="2418">
                  <a:moveTo>
                    <a:pt x="1168" y="1"/>
                  </a:moveTo>
                  <a:cubicBezTo>
                    <a:pt x="1049" y="1"/>
                    <a:pt x="930" y="1"/>
                    <a:pt x="811" y="13"/>
                  </a:cubicBezTo>
                  <a:cubicBezTo>
                    <a:pt x="751" y="37"/>
                    <a:pt x="668" y="37"/>
                    <a:pt x="608" y="49"/>
                  </a:cubicBezTo>
                  <a:cubicBezTo>
                    <a:pt x="287" y="96"/>
                    <a:pt x="37" y="370"/>
                    <a:pt x="1" y="692"/>
                  </a:cubicBezTo>
                  <a:lnTo>
                    <a:pt x="1" y="751"/>
                  </a:lnTo>
                  <a:cubicBezTo>
                    <a:pt x="1" y="1025"/>
                    <a:pt x="168" y="1299"/>
                    <a:pt x="418" y="1418"/>
                  </a:cubicBezTo>
                  <a:cubicBezTo>
                    <a:pt x="453" y="1442"/>
                    <a:pt x="477" y="1465"/>
                    <a:pt x="513" y="1489"/>
                  </a:cubicBezTo>
                  <a:cubicBezTo>
                    <a:pt x="668" y="1608"/>
                    <a:pt x="822" y="1644"/>
                    <a:pt x="1013" y="1680"/>
                  </a:cubicBezTo>
                  <a:cubicBezTo>
                    <a:pt x="1061" y="1704"/>
                    <a:pt x="1108" y="1704"/>
                    <a:pt x="1144" y="1704"/>
                  </a:cubicBezTo>
                  <a:cubicBezTo>
                    <a:pt x="1239" y="1704"/>
                    <a:pt x="1323" y="1704"/>
                    <a:pt x="1418" y="1680"/>
                  </a:cubicBezTo>
                  <a:cubicBezTo>
                    <a:pt x="1501" y="1668"/>
                    <a:pt x="1644" y="1644"/>
                    <a:pt x="1704" y="1608"/>
                  </a:cubicBezTo>
                  <a:cubicBezTo>
                    <a:pt x="1846" y="1537"/>
                    <a:pt x="1965" y="1465"/>
                    <a:pt x="2061" y="1323"/>
                  </a:cubicBezTo>
                  <a:cubicBezTo>
                    <a:pt x="2096" y="1263"/>
                    <a:pt x="2132" y="1227"/>
                    <a:pt x="2144" y="1168"/>
                  </a:cubicBezTo>
                  <a:cubicBezTo>
                    <a:pt x="2239" y="1120"/>
                    <a:pt x="2323" y="1049"/>
                    <a:pt x="2358" y="942"/>
                  </a:cubicBezTo>
                  <a:cubicBezTo>
                    <a:pt x="2418" y="751"/>
                    <a:pt x="2323" y="489"/>
                    <a:pt x="2120" y="430"/>
                  </a:cubicBezTo>
                  <a:cubicBezTo>
                    <a:pt x="2096" y="430"/>
                    <a:pt x="2073" y="418"/>
                    <a:pt x="2061" y="418"/>
                  </a:cubicBezTo>
                  <a:cubicBezTo>
                    <a:pt x="2013" y="346"/>
                    <a:pt x="1942" y="287"/>
                    <a:pt x="1858" y="227"/>
                  </a:cubicBezTo>
                  <a:cubicBezTo>
                    <a:pt x="1775" y="168"/>
                    <a:pt x="1668" y="108"/>
                    <a:pt x="1561" y="72"/>
                  </a:cubicBezTo>
                  <a:cubicBezTo>
                    <a:pt x="1549" y="72"/>
                    <a:pt x="1525" y="61"/>
                    <a:pt x="1489" y="61"/>
                  </a:cubicBezTo>
                  <a:cubicBezTo>
                    <a:pt x="1382" y="37"/>
                    <a:pt x="1263" y="1"/>
                    <a:pt x="1168"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2"/>
            <p:cNvSpPr/>
            <p:nvPr/>
          </p:nvSpPr>
          <p:spPr>
            <a:xfrm>
              <a:off x="1679075" y="3750800"/>
              <a:ext cx="58650" cy="43625"/>
            </a:xfrm>
            <a:custGeom>
              <a:rect b="b" l="l" r="r" t="t"/>
              <a:pathLst>
                <a:path extrusionOk="0" h="1745" w="2346">
                  <a:moveTo>
                    <a:pt x="972" y="0"/>
                  </a:moveTo>
                  <a:cubicBezTo>
                    <a:pt x="888" y="0"/>
                    <a:pt x="803" y="6"/>
                    <a:pt x="715" y="16"/>
                  </a:cubicBezTo>
                  <a:cubicBezTo>
                    <a:pt x="417" y="40"/>
                    <a:pt x="167" y="278"/>
                    <a:pt x="60" y="552"/>
                  </a:cubicBezTo>
                  <a:cubicBezTo>
                    <a:pt x="36" y="635"/>
                    <a:pt x="24" y="742"/>
                    <a:pt x="0" y="849"/>
                  </a:cubicBezTo>
                  <a:cubicBezTo>
                    <a:pt x="0" y="968"/>
                    <a:pt x="36" y="1088"/>
                    <a:pt x="84" y="1183"/>
                  </a:cubicBezTo>
                  <a:cubicBezTo>
                    <a:pt x="155" y="1338"/>
                    <a:pt x="238" y="1469"/>
                    <a:pt x="381" y="1564"/>
                  </a:cubicBezTo>
                  <a:cubicBezTo>
                    <a:pt x="465" y="1599"/>
                    <a:pt x="536" y="1647"/>
                    <a:pt x="631" y="1683"/>
                  </a:cubicBezTo>
                  <a:cubicBezTo>
                    <a:pt x="703" y="1707"/>
                    <a:pt x="857" y="1742"/>
                    <a:pt x="953" y="1742"/>
                  </a:cubicBezTo>
                  <a:cubicBezTo>
                    <a:pt x="991" y="1742"/>
                    <a:pt x="1031" y="1744"/>
                    <a:pt x="1070" y="1744"/>
                  </a:cubicBezTo>
                  <a:cubicBezTo>
                    <a:pt x="1130" y="1744"/>
                    <a:pt x="1188" y="1740"/>
                    <a:pt x="1238" y="1719"/>
                  </a:cubicBezTo>
                  <a:cubicBezTo>
                    <a:pt x="1334" y="1695"/>
                    <a:pt x="1417" y="1683"/>
                    <a:pt x="1512" y="1635"/>
                  </a:cubicBezTo>
                  <a:cubicBezTo>
                    <a:pt x="1572" y="1635"/>
                    <a:pt x="1631" y="1623"/>
                    <a:pt x="1691" y="1623"/>
                  </a:cubicBezTo>
                  <a:cubicBezTo>
                    <a:pt x="1953" y="1588"/>
                    <a:pt x="2179" y="1385"/>
                    <a:pt x="2262" y="1147"/>
                  </a:cubicBezTo>
                  <a:cubicBezTo>
                    <a:pt x="2346" y="968"/>
                    <a:pt x="2322" y="766"/>
                    <a:pt x="2250" y="587"/>
                  </a:cubicBezTo>
                  <a:cubicBezTo>
                    <a:pt x="2155" y="337"/>
                    <a:pt x="1941" y="195"/>
                    <a:pt x="1691" y="135"/>
                  </a:cubicBezTo>
                  <a:lnTo>
                    <a:pt x="1334" y="40"/>
                  </a:lnTo>
                  <a:cubicBezTo>
                    <a:pt x="1208" y="12"/>
                    <a:pt x="1091" y="0"/>
                    <a:pt x="972"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2"/>
            <p:cNvSpPr/>
            <p:nvPr/>
          </p:nvSpPr>
          <p:spPr>
            <a:xfrm>
              <a:off x="1582325" y="3745050"/>
              <a:ext cx="42300" cy="34725"/>
            </a:xfrm>
            <a:custGeom>
              <a:rect b="b" l="l" r="r" t="t"/>
              <a:pathLst>
                <a:path extrusionOk="0" h="1389" w="1692">
                  <a:moveTo>
                    <a:pt x="811" y="0"/>
                  </a:moveTo>
                  <a:cubicBezTo>
                    <a:pt x="715" y="0"/>
                    <a:pt x="629" y="30"/>
                    <a:pt x="536" y="67"/>
                  </a:cubicBezTo>
                  <a:cubicBezTo>
                    <a:pt x="477" y="103"/>
                    <a:pt x="441" y="139"/>
                    <a:pt x="382" y="163"/>
                  </a:cubicBezTo>
                  <a:cubicBezTo>
                    <a:pt x="358" y="163"/>
                    <a:pt x="358" y="186"/>
                    <a:pt x="346" y="186"/>
                  </a:cubicBezTo>
                  <a:cubicBezTo>
                    <a:pt x="286" y="198"/>
                    <a:pt x="227" y="222"/>
                    <a:pt x="179" y="270"/>
                  </a:cubicBezTo>
                  <a:cubicBezTo>
                    <a:pt x="84" y="341"/>
                    <a:pt x="24" y="484"/>
                    <a:pt x="1" y="615"/>
                  </a:cubicBezTo>
                  <a:cubicBezTo>
                    <a:pt x="1" y="627"/>
                    <a:pt x="1" y="639"/>
                    <a:pt x="24" y="675"/>
                  </a:cubicBezTo>
                  <a:cubicBezTo>
                    <a:pt x="24" y="746"/>
                    <a:pt x="36" y="806"/>
                    <a:pt x="60" y="877"/>
                  </a:cubicBezTo>
                  <a:cubicBezTo>
                    <a:pt x="96" y="925"/>
                    <a:pt x="108" y="960"/>
                    <a:pt x="144" y="996"/>
                  </a:cubicBezTo>
                  <a:cubicBezTo>
                    <a:pt x="167" y="1044"/>
                    <a:pt x="227" y="1091"/>
                    <a:pt x="274" y="1139"/>
                  </a:cubicBezTo>
                  <a:cubicBezTo>
                    <a:pt x="286" y="1139"/>
                    <a:pt x="298" y="1151"/>
                    <a:pt x="322" y="1163"/>
                  </a:cubicBezTo>
                  <a:cubicBezTo>
                    <a:pt x="417" y="1282"/>
                    <a:pt x="596" y="1389"/>
                    <a:pt x="763" y="1389"/>
                  </a:cubicBezTo>
                  <a:cubicBezTo>
                    <a:pt x="882" y="1389"/>
                    <a:pt x="989" y="1389"/>
                    <a:pt x="1108" y="1377"/>
                  </a:cubicBezTo>
                  <a:lnTo>
                    <a:pt x="1156" y="1377"/>
                  </a:lnTo>
                  <a:cubicBezTo>
                    <a:pt x="1215" y="1377"/>
                    <a:pt x="1251" y="1353"/>
                    <a:pt x="1310" y="1329"/>
                  </a:cubicBezTo>
                  <a:cubicBezTo>
                    <a:pt x="1358" y="1294"/>
                    <a:pt x="1417" y="1270"/>
                    <a:pt x="1465" y="1234"/>
                  </a:cubicBezTo>
                  <a:cubicBezTo>
                    <a:pt x="1548" y="1163"/>
                    <a:pt x="1608" y="1056"/>
                    <a:pt x="1656" y="960"/>
                  </a:cubicBezTo>
                  <a:cubicBezTo>
                    <a:pt x="1656" y="901"/>
                    <a:pt x="1668" y="853"/>
                    <a:pt x="1691" y="794"/>
                  </a:cubicBezTo>
                  <a:lnTo>
                    <a:pt x="1691" y="615"/>
                  </a:lnTo>
                  <a:cubicBezTo>
                    <a:pt x="1656" y="496"/>
                    <a:pt x="1608" y="389"/>
                    <a:pt x="1537" y="305"/>
                  </a:cubicBezTo>
                  <a:cubicBezTo>
                    <a:pt x="1429" y="186"/>
                    <a:pt x="1370" y="151"/>
                    <a:pt x="1227" y="79"/>
                  </a:cubicBezTo>
                  <a:cubicBezTo>
                    <a:pt x="1120" y="32"/>
                    <a:pt x="1001" y="8"/>
                    <a:pt x="894" y="8"/>
                  </a:cubicBezTo>
                  <a:cubicBezTo>
                    <a:pt x="865" y="3"/>
                    <a:pt x="837" y="0"/>
                    <a:pt x="811"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2"/>
            <p:cNvSpPr/>
            <p:nvPr/>
          </p:nvSpPr>
          <p:spPr>
            <a:xfrm>
              <a:off x="1618050" y="3822025"/>
              <a:ext cx="75925" cy="48850"/>
            </a:xfrm>
            <a:custGeom>
              <a:rect b="b" l="l" r="r" t="t"/>
              <a:pathLst>
                <a:path extrusionOk="0" h="1954" w="3037">
                  <a:moveTo>
                    <a:pt x="1405" y="1"/>
                  </a:moveTo>
                  <a:cubicBezTo>
                    <a:pt x="1286" y="1"/>
                    <a:pt x="1167" y="1"/>
                    <a:pt x="1048" y="24"/>
                  </a:cubicBezTo>
                  <a:cubicBezTo>
                    <a:pt x="977" y="36"/>
                    <a:pt x="881" y="48"/>
                    <a:pt x="810" y="84"/>
                  </a:cubicBezTo>
                  <a:cubicBezTo>
                    <a:pt x="703" y="96"/>
                    <a:pt x="620" y="132"/>
                    <a:pt x="524" y="167"/>
                  </a:cubicBezTo>
                  <a:cubicBezTo>
                    <a:pt x="239" y="286"/>
                    <a:pt x="36" y="572"/>
                    <a:pt x="0" y="894"/>
                  </a:cubicBezTo>
                  <a:lnTo>
                    <a:pt x="0" y="989"/>
                  </a:lnTo>
                  <a:cubicBezTo>
                    <a:pt x="0" y="1108"/>
                    <a:pt x="36" y="1227"/>
                    <a:pt x="119" y="1322"/>
                  </a:cubicBezTo>
                  <a:cubicBezTo>
                    <a:pt x="179" y="1477"/>
                    <a:pt x="286" y="1608"/>
                    <a:pt x="417" y="1703"/>
                  </a:cubicBezTo>
                  <a:cubicBezTo>
                    <a:pt x="524" y="1787"/>
                    <a:pt x="631" y="1846"/>
                    <a:pt x="750" y="1882"/>
                  </a:cubicBezTo>
                  <a:cubicBezTo>
                    <a:pt x="750" y="1882"/>
                    <a:pt x="989" y="1953"/>
                    <a:pt x="1072" y="1953"/>
                  </a:cubicBezTo>
                  <a:lnTo>
                    <a:pt x="1227" y="1953"/>
                  </a:lnTo>
                  <a:cubicBezTo>
                    <a:pt x="1465" y="1953"/>
                    <a:pt x="1667" y="1906"/>
                    <a:pt x="1882" y="1822"/>
                  </a:cubicBezTo>
                  <a:cubicBezTo>
                    <a:pt x="1953" y="1787"/>
                    <a:pt x="2024" y="1739"/>
                    <a:pt x="2084" y="1679"/>
                  </a:cubicBezTo>
                  <a:lnTo>
                    <a:pt x="2144" y="1679"/>
                  </a:lnTo>
                  <a:cubicBezTo>
                    <a:pt x="2174" y="1684"/>
                    <a:pt x="2205" y="1687"/>
                    <a:pt x="2235" y="1687"/>
                  </a:cubicBezTo>
                  <a:cubicBezTo>
                    <a:pt x="2347" y="1687"/>
                    <a:pt x="2457" y="1655"/>
                    <a:pt x="2560" y="1608"/>
                  </a:cubicBezTo>
                  <a:lnTo>
                    <a:pt x="2655" y="1548"/>
                  </a:lnTo>
                  <a:lnTo>
                    <a:pt x="2739" y="1489"/>
                  </a:lnTo>
                  <a:cubicBezTo>
                    <a:pt x="2906" y="1358"/>
                    <a:pt x="3025" y="1156"/>
                    <a:pt x="3036" y="929"/>
                  </a:cubicBezTo>
                  <a:lnTo>
                    <a:pt x="3036" y="858"/>
                  </a:lnTo>
                  <a:cubicBezTo>
                    <a:pt x="3036" y="417"/>
                    <a:pt x="2703" y="48"/>
                    <a:pt x="2286" y="24"/>
                  </a:cubicBezTo>
                  <a:lnTo>
                    <a:pt x="2179" y="24"/>
                  </a:lnTo>
                  <a:cubicBezTo>
                    <a:pt x="2060" y="24"/>
                    <a:pt x="1929" y="1"/>
                    <a:pt x="1810"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2"/>
            <p:cNvSpPr/>
            <p:nvPr/>
          </p:nvSpPr>
          <p:spPr>
            <a:xfrm>
              <a:off x="1749025" y="3695000"/>
              <a:ext cx="63425" cy="44650"/>
            </a:xfrm>
            <a:custGeom>
              <a:rect b="b" l="l" r="r" t="t"/>
              <a:pathLst>
                <a:path extrusionOk="0" h="1786" w="2537">
                  <a:moveTo>
                    <a:pt x="924" y="1"/>
                  </a:moveTo>
                  <a:cubicBezTo>
                    <a:pt x="860" y="1"/>
                    <a:pt x="792" y="4"/>
                    <a:pt x="715" y="10"/>
                  </a:cubicBezTo>
                  <a:cubicBezTo>
                    <a:pt x="584" y="21"/>
                    <a:pt x="405" y="117"/>
                    <a:pt x="322" y="188"/>
                  </a:cubicBezTo>
                  <a:cubicBezTo>
                    <a:pt x="262" y="236"/>
                    <a:pt x="214" y="295"/>
                    <a:pt x="155" y="355"/>
                  </a:cubicBezTo>
                  <a:lnTo>
                    <a:pt x="143" y="379"/>
                  </a:lnTo>
                  <a:cubicBezTo>
                    <a:pt x="48" y="486"/>
                    <a:pt x="0" y="641"/>
                    <a:pt x="0" y="819"/>
                  </a:cubicBezTo>
                  <a:cubicBezTo>
                    <a:pt x="0" y="855"/>
                    <a:pt x="0" y="891"/>
                    <a:pt x="36" y="950"/>
                  </a:cubicBezTo>
                  <a:cubicBezTo>
                    <a:pt x="48" y="1081"/>
                    <a:pt x="107" y="1200"/>
                    <a:pt x="203" y="1307"/>
                  </a:cubicBezTo>
                  <a:cubicBezTo>
                    <a:pt x="322" y="1474"/>
                    <a:pt x="500" y="1593"/>
                    <a:pt x="691" y="1665"/>
                  </a:cubicBezTo>
                  <a:cubicBezTo>
                    <a:pt x="750" y="1676"/>
                    <a:pt x="798" y="1688"/>
                    <a:pt x="857" y="1712"/>
                  </a:cubicBezTo>
                  <a:cubicBezTo>
                    <a:pt x="929" y="1736"/>
                    <a:pt x="1012" y="1748"/>
                    <a:pt x="1107" y="1772"/>
                  </a:cubicBezTo>
                  <a:cubicBezTo>
                    <a:pt x="1176" y="1779"/>
                    <a:pt x="1253" y="1785"/>
                    <a:pt x="1333" y="1785"/>
                  </a:cubicBezTo>
                  <a:cubicBezTo>
                    <a:pt x="1391" y="1785"/>
                    <a:pt x="1452" y="1782"/>
                    <a:pt x="1512" y="1772"/>
                  </a:cubicBezTo>
                  <a:cubicBezTo>
                    <a:pt x="1631" y="1748"/>
                    <a:pt x="1750" y="1700"/>
                    <a:pt x="1869" y="1665"/>
                  </a:cubicBezTo>
                  <a:cubicBezTo>
                    <a:pt x="1953" y="1629"/>
                    <a:pt x="2024" y="1569"/>
                    <a:pt x="2084" y="1510"/>
                  </a:cubicBezTo>
                  <a:cubicBezTo>
                    <a:pt x="2239" y="1462"/>
                    <a:pt x="2358" y="1391"/>
                    <a:pt x="2429" y="1272"/>
                  </a:cubicBezTo>
                  <a:cubicBezTo>
                    <a:pt x="2489" y="1188"/>
                    <a:pt x="2524" y="1081"/>
                    <a:pt x="2536" y="974"/>
                  </a:cubicBezTo>
                  <a:lnTo>
                    <a:pt x="2536" y="891"/>
                  </a:lnTo>
                  <a:cubicBezTo>
                    <a:pt x="2536" y="855"/>
                    <a:pt x="2524" y="831"/>
                    <a:pt x="2524" y="795"/>
                  </a:cubicBezTo>
                  <a:cubicBezTo>
                    <a:pt x="2500" y="676"/>
                    <a:pt x="2465" y="593"/>
                    <a:pt x="2381" y="498"/>
                  </a:cubicBezTo>
                  <a:cubicBezTo>
                    <a:pt x="2322" y="450"/>
                    <a:pt x="2286" y="414"/>
                    <a:pt x="2239" y="367"/>
                  </a:cubicBezTo>
                  <a:lnTo>
                    <a:pt x="2143" y="319"/>
                  </a:lnTo>
                  <a:lnTo>
                    <a:pt x="2084" y="295"/>
                  </a:lnTo>
                  <a:cubicBezTo>
                    <a:pt x="2024" y="260"/>
                    <a:pt x="1953" y="236"/>
                    <a:pt x="1893" y="212"/>
                  </a:cubicBezTo>
                  <a:cubicBezTo>
                    <a:pt x="1834" y="176"/>
                    <a:pt x="1774" y="141"/>
                    <a:pt x="1703" y="129"/>
                  </a:cubicBezTo>
                  <a:lnTo>
                    <a:pt x="1655" y="117"/>
                  </a:lnTo>
                  <a:lnTo>
                    <a:pt x="1429" y="69"/>
                  </a:lnTo>
                  <a:cubicBezTo>
                    <a:pt x="1310" y="45"/>
                    <a:pt x="1215" y="21"/>
                    <a:pt x="1107" y="10"/>
                  </a:cubicBezTo>
                  <a:cubicBezTo>
                    <a:pt x="1048" y="4"/>
                    <a:pt x="988" y="1"/>
                    <a:pt x="924"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2"/>
            <p:cNvSpPr/>
            <p:nvPr/>
          </p:nvSpPr>
          <p:spPr>
            <a:xfrm>
              <a:off x="1779675" y="3863325"/>
              <a:ext cx="57475" cy="44450"/>
            </a:xfrm>
            <a:custGeom>
              <a:rect b="b" l="l" r="r" t="t"/>
              <a:pathLst>
                <a:path extrusionOk="0" h="1778" w="2299">
                  <a:moveTo>
                    <a:pt x="1196" y="1"/>
                  </a:moveTo>
                  <a:cubicBezTo>
                    <a:pt x="1091" y="1"/>
                    <a:pt x="992" y="24"/>
                    <a:pt x="893" y="63"/>
                  </a:cubicBezTo>
                  <a:lnTo>
                    <a:pt x="858" y="75"/>
                  </a:lnTo>
                  <a:lnTo>
                    <a:pt x="834" y="99"/>
                  </a:lnTo>
                  <a:cubicBezTo>
                    <a:pt x="608" y="99"/>
                    <a:pt x="429" y="158"/>
                    <a:pt x="286" y="277"/>
                  </a:cubicBezTo>
                  <a:cubicBezTo>
                    <a:pt x="167" y="361"/>
                    <a:pt x="84" y="468"/>
                    <a:pt x="48" y="599"/>
                  </a:cubicBezTo>
                  <a:cubicBezTo>
                    <a:pt x="12" y="694"/>
                    <a:pt x="0" y="777"/>
                    <a:pt x="0" y="873"/>
                  </a:cubicBezTo>
                  <a:cubicBezTo>
                    <a:pt x="0" y="992"/>
                    <a:pt x="12" y="1087"/>
                    <a:pt x="84" y="1182"/>
                  </a:cubicBezTo>
                  <a:cubicBezTo>
                    <a:pt x="143" y="1301"/>
                    <a:pt x="215" y="1420"/>
                    <a:pt x="346" y="1492"/>
                  </a:cubicBezTo>
                  <a:cubicBezTo>
                    <a:pt x="548" y="1682"/>
                    <a:pt x="834" y="1742"/>
                    <a:pt x="1132" y="1778"/>
                  </a:cubicBezTo>
                  <a:lnTo>
                    <a:pt x="1191" y="1778"/>
                  </a:lnTo>
                  <a:cubicBezTo>
                    <a:pt x="1263" y="1766"/>
                    <a:pt x="1346" y="1766"/>
                    <a:pt x="1441" y="1766"/>
                  </a:cubicBezTo>
                  <a:cubicBezTo>
                    <a:pt x="1489" y="1742"/>
                    <a:pt x="1548" y="1742"/>
                    <a:pt x="1584" y="1730"/>
                  </a:cubicBezTo>
                  <a:cubicBezTo>
                    <a:pt x="1858" y="1659"/>
                    <a:pt x="2048" y="1551"/>
                    <a:pt x="2144" y="1385"/>
                  </a:cubicBezTo>
                  <a:cubicBezTo>
                    <a:pt x="2179" y="1313"/>
                    <a:pt x="2227" y="1242"/>
                    <a:pt x="2263" y="1147"/>
                  </a:cubicBezTo>
                  <a:cubicBezTo>
                    <a:pt x="2286" y="1063"/>
                    <a:pt x="2298" y="968"/>
                    <a:pt x="2298" y="885"/>
                  </a:cubicBezTo>
                  <a:cubicBezTo>
                    <a:pt x="2298" y="777"/>
                    <a:pt x="2286" y="670"/>
                    <a:pt x="2251" y="575"/>
                  </a:cubicBezTo>
                  <a:cubicBezTo>
                    <a:pt x="2203" y="456"/>
                    <a:pt x="2108" y="337"/>
                    <a:pt x="1989" y="254"/>
                  </a:cubicBezTo>
                  <a:cubicBezTo>
                    <a:pt x="1786" y="99"/>
                    <a:pt x="1513" y="4"/>
                    <a:pt x="1263" y="4"/>
                  </a:cubicBezTo>
                  <a:cubicBezTo>
                    <a:pt x="1240" y="2"/>
                    <a:pt x="1218" y="1"/>
                    <a:pt x="1196"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2"/>
            <p:cNvSpPr/>
            <p:nvPr/>
          </p:nvSpPr>
          <p:spPr>
            <a:xfrm>
              <a:off x="1719250" y="3912400"/>
              <a:ext cx="44375" cy="35550"/>
            </a:xfrm>
            <a:custGeom>
              <a:rect b="b" l="l" r="r" t="t"/>
              <a:pathLst>
                <a:path extrusionOk="0" h="1422" w="1775">
                  <a:moveTo>
                    <a:pt x="782" y="1"/>
                  </a:moveTo>
                  <a:cubicBezTo>
                    <a:pt x="700" y="1"/>
                    <a:pt x="618" y="16"/>
                    <a:pt x="536" y="53"/>
                  </a:cubicBezTo>
                  <a:lnTo>
                    <a:pt x="405" y="136"/>
                  </a:lnTo>
                  <a:cubicBezTo>
                    <a:pt x="286" y="172"/>
                    <a:pt x="179" y="243"/>
                    <a:pt x="108" y="350"/>
                  </a:cubicBezTo>
                  <a:cubicBezTo>
                    <a:pt x="48" y="422"/>
                    <a:pt x="24" y="517"/>
                    <a:pt x="1" y="612"/>
                  </a:cubicBezTo>
                  <a:lnTo>
                    <a:pt x="1" y="672"/>
                  </a:lnTo>
                  <a:cubicBezTo>
                    <a:pt x="1" y="755"/>
                    <a:pt x="24" y="827"/>
                    <a:pt x="60" y="898"/>
                  </a:cubicBezTo>
                  <a:lnTo>
                    <a:pt x="96" y="946"/>
                  </a:lnTo>
                  <a:cubicBezTo>
                    <a:pt x="120" y="993"/>
                    <a:pt x="155" y="1053"/>
                    <a:pt x="179" y="1089"/>
                  </a:cubicBezTo>
                  <a:cubicBezTo>
                    <a:pt x="262" y="1184"/>
                    <a:pt x="358" y="1243"/>
                    <a:pt x="465" y="1291"/>
                  </a:cubicBezTo>
                  <a:lnTo>
                    <a:pt x="477" y="1303"/>
                  </a:lnTo>
                  <a:cubicBezTo>
                    <a:pt x="524" y="1327"/>
                    <a:pt x="572" y="1351"/>
                    <a:pt x="632" y="1362"/>
                  </a:cubicBezTo>
                  <a:cubicBezTo>
                    <a:pt x="715" y="1386"/>
                    <a:pt x="822" y="1422"/>
                    <a:pt x="929" y="1422"/>
                  </a:cubicBezTo>
                  <a:cubicBezTo>
                    <a:pt x="1120" y="1422"/>
                    <a:pt x="1286" y="1386"/>
                    <a:pt x="1405" y="1315"/>
                  </a:cubicBezTo>
                  <a:cubicBezTo>
                    <a:pt x="1513" y="1267"/>
                    <a:pt x="1596" y="1196"/>
                    <a:pt x="1655" y="1112"/>
                  </a:cubicBezTo>
                  <a:cubicBezTo>
                    <a:pt x="1691" y="1065"/>
                    <a:pt x="1703" y="1017"/>
                    <a:pt x="1727" y="970"/>
                  </a:cubicBezTo>
                  <a:cubicBezTo>
                    <a:pt x="1763" y="910"/>
                    <a:pt x="1775" y="827"/>
                    <a:pt x="1775" y="755"/>
                  </a:cubicBezTo>
                  <a:cubicBezTo>
                    <a:pt x="1775" y="660"/>
                    <a:pt x="1763" y="577"/>
                    <a:pt x="1715" y="517"/>
                  </a:cubicBezTo>
                  <a:cubicBezTo>
                    <a:pt x="1644" y="398"/>
                    <a:pt x="1596" y="315"/>
                    <a:pt x="1477" y="231"/>
                  </a:cubicBezTo>
                  <a:cubicBezTo>
                    <a:pt x="1417" y="184"/>
                    <a:pt x="1346" y="136"/>
                    <a:pt x="1274" y="112"/>
                  </a:cubicBezTo>
                  <a:lnTo>
                    <a:pt x="1239" y="100"/>
                  </a:lnTo>
                  <a:cubicBezTo>
                    <a:pt x="1108" y="17"/>
                    <a:pt x="953" y="5"/>
                    <a:pt x="858" y="5"/>
                  </a:cubicBezTo>
                  <a:cubicBezTo>
                    <a:pt x="832" y="2"/>
                    <a:pt x="807" y="1"/>
                    <a:pt x="782"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 name="Google Shape;666;p32"/>
          <p:cNvSpPr/>
          <p:nvPr/>
        </p:nvSpPr>
        <p:spPr>
          <a:xfrm rot="508408">
            <a:off x="8281417" y="3505056"/>
            <a:ext cx="2678141" cy="474590"/>
          </a:xfrm>
          <a:custGeom>
            <a:rect b="b" l="l" r="r" t="t"/>
            <a:pathLst>
              <a:path extrusionOk="0" h="5085" w="28695">
                <a:moveTo>
                  <a:pt x="4644" y="560"/>
                </a:moveTo>
                <a:cubicBezTo>
                  <a:pt x="4668" y="560"/>
                  <a:pt x="4692" y="572"/>
                  <a:pt x="4716" y="584"/>
                </a:cubicBezTo>
                <a:cubicBezTo>
                  <a:pt x="4775" y="620"/>
                  <a:pt x="4823" y="643"/>
                  <a:pt x="4882" y="691"/>
                </a:cubicBezTo>
                <a:cubicBezTo>
                  <a:pt x="4954" y="751"/>
                  <a:pt x="5013" y="822"/>
                  <a:pt x="5073" y="894"/>
                </a:cubicBezTo>
                <a:cubicBezTo>
                  <a:pt x="5097" y="941"/>
                  <a:pt x="5132" y="989"/>
                  <a:pt x="5144" y="1024"/>
                </a:cubicBezTo>
                <a:cubicBezTo>
                  <a:pt x="5156" y="1072"/>
                  <a:pt x="5180" y="1132"/>
                  <a:pt x="5180" y="1191"/>
                </a:cubicBezTo>
                <a:cubicBezTo>
                  <a:pt x="5180" y="1286"/>
                  <a:pt x="5180" y="1370"/>
                  <a:pt x="5168" y="1465"/>
                </a:cubicBezTo>
                <a:cubicBezTo>
                  <a:pt x="5132" y="1584"/>
                  <a:pt x="5097" y="1691"/>
                  <a:pt x="5061" y="1810"/>
                </a:cubicBezTo>
                <a:cubicBezTo>
                  <a:pt x="4990" y="1965"/>
                  <a:pt x="4882" y="2120"/>
                  <a:pt x="4775" y="2263"/>
                </a:cubicBezTo>
                <a:cubicBezTo>
                  <a:pt x="4644" y="2429"/>
                  <a:pt x="4478" y="2560"/>
                  <a:pt x="4299" y="2703"/>
                </a:cubicBezTo>
                <a:cubicBezTo>
                  <a:pt x="4239" y="2727"/>
                  <a:pt x="4180" y="2775"/>
                  <a:pt x="4120" y="2799"/>
                </a:cubicBezTo>
                <a:cubicBezTo>
                  <a:pt x="4061" y="2679"/>
                  <a:pt x="4001" y="2584"/>
                  <a:pt x="3954" y="2453"/>
                </a:cubicBezTo>
                <a:cubicBezTo>
                  <a:pt x="3906" y="2310"/>
                  <a:pt x="3882" y="2156"/>
                  <a:pt x="3870" y="2013"/>
                </a:cubicBezTo>
                <a:cubicBezTo>
                  <a:pt x="3858" y="1810"/>
                  <a:pt x="3870" y="1596"/>
                  <a:pt x="3882" y="1394"/>
                </a:cubicBezTo>
                <a:cubicBezTo>
                  <a:pt x="3906" y="1263"/>
                  <a:pt x="3942" y="1144"/>
                  <a:pt x="3989" y="1048"/>
                </a:cubicBezTo>
                <a:cubicBezTo>
                  <a:pt x="4025" y="953"/>
                  <a:pt x="4073" y="882"/>
                  <a:pt x="4132" y="810"/>
                </a:cubicBezTo>
                <a:cubicBezTo>
                  <a:pt x="4180" y="751"/>
                  <a:pt x="4239" y="703"/>
                  <a:pt x="4299" y="655"/>
                </a:cubicBezTo>
                <a:cubicBezTo>
                  <a:pt x="4347" y="632"/>
                  <a:pt x="4382" y="608"/>
                  <a:pt x="4418" y="596"/>
                </a:cubicBezTo>
                <a:cubicBezTo>
                  <a:pt x="4466" y="584"/>
                  <a:pt x="4489" y="584"/>
                  <a:pt x="4537" y="572"/>
                </a:cubicBezTo>
                <a:cubicBezTo>
                  <a:pt x="4585" y="560"/>
                  <a:pt x="4609" y="560"/>
                  <a:pt x="4644" y="560"/>
                </a:cubicBezTo>
                <a:close/>
                <a:moveTo>
                  <a:pt x="14811" y="891"/>
                </a:moveTo>
                <a:cubicBezTo>
                  <a:pt x="14839" y="891"/>
                  <a:pt x="14866" y="894"/>
                  <a:pt x="14896" y="894"/>
                </a:cubicBezTo>
                <a:cubicBezTo>
                  <a:pt x="14955" y="917"/>
                  <a:pt x="15015" y="929"/>
                  <a:pt x="15074" y="953"/>
                </a:cubicBezTo>
                <a:cubicBezTo>
                  <a:pt x="15122" y="977"/>
                  <a:pt x="15146" y="1001"/>
                  <a:pt x="15193" y="1036"/>
                </a:cubicBezTo>
                <a:cubicBezTo>
                  <a:pt x="15229" y="1060"/>
                  <a:pt x="15253" y="1096"/>
                  <a:pt x="15288" y="1132"/>
                </a:cubicBezTo>
                <a:cubicBezTo>
                  <a:pt x="15312" y="1179"/>
                  <a:pt x="15348" y="1227"/>
                  <a:pt x="15360" y="1286"/>
                </a:cubicBezTo>
                <a:cubicBezTo>
                  <a:pt x="15372" y="1358"/>
                  <a:pt x="15384" y="1417"/>
                  <a:pt x="15407" y="1489"/>
                </a:cubicBezTo>
                <a:cubicBezTo>
                  <a:pt x="15407" y="1584"/>
                  <a:pt x="15407" y="1667"/>
                  <a:pt x="15384" y="1775"/>
                </a:cubicBezTo>
                <a:cubicBezTo>
                  <a:pt x="15348" y="1965"/>
                  <a:pt x="15288" y="2156"/>
                  <a:pt x="15193" y="2382"/>
                </a:cubicBezTo>
                <a:cubicBezTo>
                  <a:pt x="15110" y="2584"/>
                  <a:pt x="15003" y="2751"/>
                  <a:pt x="14872" y="2929"/>
                </a:cubicBezTo>
                <a:lnTo>
                  <a:pt x="14824" y="2906"/>
                </a:lnTo>
                <a:cubicBezTo>
                  <a:pt x="14669" y="2775"/>
                  <a:pt x="14538" y="2632"/>
                  <a:pt x="14419" y="2489"/>
                </a:cubicBezTo>
                <a:cubicBezTo>
                  <a:pt x="14336" y="2370"/>
                  <a:pt x="14276" y="2239"/>
                  <a:pt x="14217" y="2096"/>
                </a:cubicBezTo>
                <a:cubicBezTo>
                  <a:pt x="14169" y="1977"/>
                  <a:pt x="14145" y="1882"/>
                  <a:pt x="14134" y="1763"/>
                </a:cubicBezTo>
                <a:cubicBezTo>
                  <a:pt x="14134" y="1667"/>
                  <a:pt x="14134" y="1596"/>
                  <a:pt x="14145" y="1525"/>
                </a:cubicBezTo>
                <a:cubicBezTo>
                  <a:pt x="14169" y="1441"/>
                  <a:pt x="14181" y="1382"/>
                  <a:pt x="14217" y="1322"/>
                </a:cubicBezTo>
                <a:cubicBezTo>
                  <a:pt x="14241" y="1251"/>
                  <a:pt x="14288" y="1191"/>
                  <a:pt x="14324" y="1132"/>
                </a:cubicBezTo>
                <a:lnTo>
                  <a:pt x="14467" y="1001"/>
                </a:lnTo>
                <a:cubicBezTo>
                  <a:pt x="14491" y="989"/>
                  <a:pt x="14538" y="953"/>
                  <a:pt x="14574" y="941"/>
                </a:cubicBezTo>
                <a:cubicBezTo>
                  <a:pt x="14610" y="929"/>
                  <a:pt x="14657" y="929"/>
                  <a:pt x="14705" y="905"/>
                </a:cubicBezTo>
                <a:lnTo>
                  <a:pt x="14717" y="905"/>
                </a:lnTo>
                <a:cubicBezTo>
                  <a:pt x="14753" y="894"/>
                  <a:pt x="14782" y="891"/>
                  <a:pt x="14811" y="891"/>
                </a:cubicBezTo>
                <a:close/>
                <a:moveTo>
                  <a:pt x="19670" y="536"/>
                </a:moveTo>
                <a:cubicBezTo>
                  <a:pt x="19706" y="560"/>
                  <a:pt x="19729" y="560"/>
                  <a:pt x="19765" y="560"/>
                </a:cubicBezTo>
                <a:cubicBezTo>
                  <a:pt x="19837" y="572"/>
                  <a:pt x="19896" y="596"/>
                  <a:pt x="19968" y="620"/>
                </a:cubicBezTo>
                <a:cubicBezTo>
                  <a:pt x="20075" y="667"/>
                  <a:pt x="20194" y="739"/>
                  <a:pt x="20301" y="810"/>
                </a:cubicBezTo>
                <a:cubicBezTo>
                  <a:pt x="20349" y="858"/>
                  <a:pt x="20384" y="894"/>
                  <a:pt x="20420" y="941"/>
                </a:cubicBezTo>
                <a:cubicBezTo>
                  <a:pt x="20444" y="989"/>
                  <a:pt x="20480" y="1036"/>
                  <a:pt x="20491" y="1096"/>
                </a:cubicBezTo>
                <a:lnTo>
                  <a:pt x="20539" y="1263"/>
                </a:lnTo>
                <a:cubicBezTo>
                  <a:pt x="20539" y="1346"/>
                  <a:pt x="20539" y="1405"/>
                  <a:pt x="20527" y="1477"/>
                </a:cubicBezTo>
                <a:cubicBezTo>
                  <a:pt x="20468" y="1763"/>
                  <a:pt x="20360" y="2013"/>
                  <a:pt x="20253" y="2263"/>
                </a:cubicBezTo>
                <a:cubicBezTo>
                  <a:pt x="20206" y="2370"/>
                  <a:pt x="20170" y="2453"/>
                  <a:pt x="20122" y="2537"/>
                </a:cubicBezTo>
                <a:cubicBezTo>
                  <a:pt x="20075" y="2608"/>
                  <a:pt x="20027" y="2679"/>
                  <a:pt x="19968" y="2739"/>
                </a:cubicBezTo>
                <a:cubicBezTo>
                  <a:pt x="19896" y="2834"/>
                  <a:pt x="19813" y="2929"/>
                  <a:pt x="19706" y="3013"/>
                </a:cubicBezTo>
                <a:cubicBezTo>
                  <a:pt x="19551" y="3108"/>
                  <a:pt x="19408" y="3203"/>
                  <a:pt x="19229" y="3275"/>
                </a:cubicBezTo>
                <a:cubicBezTo>
                  <a:pt x="19194" y="3251"/>
                  <a:pt x="19182" y="3215"/>
                  <a:pt x="19158" y="3191"/>
                </a:cubicBezTo>
                <a:cubicBezTo>
                  <a:pt x="19122" y="3144"/>
                  <a:pt x="19098" y="3084"/>
                  <a:pt x="19063" y="3037"/>
                </a:cubicBezTo>
                <a:cubicBezTo>
                  <a:pt x="19039" y="2977"/>
                  <a:pt x="19003" y="2906"/>
                  <a:pt x="18979" y="2846"/>
                </a:cubicBezTo>
                <a:cubicBezTo>
                  <a:pt x="18944" y="2751"/>
                  <a:pt x="18920" y="2668"/>
                  <a:pt x="18896" y="2608"/>
                </a:cubicBezTo>
                <a:cubicBezTo>
                  <a:pt x="18884" y="2537"/>
                  <a:pt x="18872" y="2453"/>
                  <a:pt x="18860" y="2358"/>
                </a:cubicBezTo>
                <a:lnTo>
                  <a:pt x="18860" y="2025"/>
                </a:lnTo>
                <a:cubicBezTo>
                  <a:pt x="18860" y="1917"/>
                  <a:pt x="18872" y="1834"/>
                  <a:pt x="18884" y="1739"/>
                </a:cubicBezTo>
                <a:cubicBezTo>
                  <a:pt x="18932" y="1489"/>
                  <a:pt x="18991" y="1239"/>
                  <a:pt x="19075" y="1001"/>
                </a:cubicBezTo>
                <a:cubicBezTo>
                  <a:pt x="19122" y="894"/>
                  <a:pt x="19182" y="798"/>
                  <a:pt x="19253" y="703"/>
                </a:cubicBezTo>
                <a:lnTo>
                  <a:pt x="19337" y="632"/>
                </a:lnTo>
                <a:lnTo>
                  <a:pt x="19420" y="584"/>
                </a:lnTo>
                <a:cubicBezTo>
                  <a:pt x="19479" y="572"/>
                  <a:pt x="19551" y="548"/>
                  <a:pt x="19634" y="536"/>
                </a:cubicBezTo>
                <a:close/>
                <a:moveTo>
                  <a:pt x="9335" y="1251"/>
                </a:moveTo>
                <a:cubicBezTo>
                  <a:pt x="9347" y="1251"/>
                  <a:pt x="9359" y="1251"/>
                  <a:pt x="9359" y="1275"/>
                </a:cubicBezTo>
                <a:cubicBezTo>
                  <a:pt x="9395" y="1286"/>
                  <a:pt x="9419" y="1298"/>
                  <a:pt x="9431" y="1334"/>
                </a:cubicBezTo>
                <a:cubicBezTo>
                  <a:pt x="9490" y="1394"/>
                  <a:pt x="9550" y="1453"/>
                  <a:pt x="9609" y="1525"/>
                </a:cubicBezTo>
                <a:cubicBezTo>
                  <a:pt x="9657" y="1584"/>
                  <a:pt x="9692" y="1656"/>
                  <a:pt x="9716" y="1727"/>
                </a:cubicBezTo>
                <a:cubicBezTo>
                  <a:pt x="9752" y="1822"/>
                  <a:pt x="9764" y="1906"/>
                  <a:pt x="9776" y="2013"/>
                </a:cubicBezTo>
                <a:cubicBezTo>
                  <a:pt x="9776" y="2132"/>
                  <a:pt x="9776" y="2263"/>
                  <a:pt x="9764" y="2406"/>
                </a:cubicBezTo>
                <a:cubicBezTo>
                  <a:pt x="9728" y="2548"/>
                  <a:pt x="9692" y="2715"/>
                  <a:pt x="9609" y="2858"/>
                </a:cubicBezTo>
                <a:cubicBezTo>
                  <a:pt x="9526" y="3060"/>
                  <a:pt x="9395" y="3263"/>
                  <a:pt x="9240" y="3453"/>
                </a:cubicBezTo>
                <a:cubicBezTo>
                  <a:pt x="9133" y="3370"/>
                  <a:pt x="9050" y="3263"/>
                  <a:pt x="8954" y="3144"/>
                </a:cubicBezTo>
                <a:cubicBezTo>
                  <a:pt x="8883" y="3025"/>
                  <a:pt x="8823" y="2918"/>
                  <a:pt x="8776" y="2787"/>
                </a:cubicBezTo>
                <a:cubicBezTo>
                  <a:pt x="8752" y="2679"/>
                  <a:pt x="8716" y="2560"/>
                  <a:pt x="8704" y="2465"/>
                </a:cubicBezTo>
                <a:cubicBezTo>
                  <a:pt x="8704" y="2346"/>
                  <a:pt x="8704" y="2227"/>
                  <a:pt x="8716" y="2084"/>
                </a:cubicBezTo>
                <a:cubicBezTo>
                  <a:pt x="8752" y="1953"/>
                  <a:pt x="8776" y="1834"/>
                  <a:pt x="8823" y="1715"/>
                </a:cubicBezTo>
                <a:cubicBezTo>
                  <a:pt x="8871" y="1632"/>
                  <a:pt x="8919" y="1548"/>
                  <a:pt x="8978" y="1477"/>
                </a:cubicBezTo>
                <a:lnTo>
                  <a:pt x="9109" y="1346"/>
                </a:lnTo>
                <a:cubicBezTo>
                  <a:pt x="9133" y="1334"/>
                  <a:pt x="9181" y="1298"/>
                  <a:pt x="9216" y="1286"/>
                </a:cubicBezTo>
                <a:cubicBezTo>
                  <a:pt x="9240" y="1286"/>
                  <a:pt x="9252" y="1275"/>
                  <a:pt x="9288" y="1275"/>
                </a:cubicBezTo>
                <a:cubicBezTo>
                  <a:pt x="9311" y="1251"/>
                  <a:pt x="9335" y="1251"/>
                  <a:pt x="9335" y="1251"/>
                </a:cubicBezTo>
                <a:close/>
                <a:moveTo>
                  <a:pt x="23825" y="989"/>
                </a:moveTo>
                <a:cubicBezTo>
                  <a:pt x="23885" y="1013"/>
                  <a:pt x="23932" y="1013"/>
                  <a:pt x="23980" y="1036"/>
                </a:cubicBezTo>
                <a:cubicBezTo>
                  <a:pt x="24040" y="1048"/>
                  <a:pt x="24075" y="1060"/>
                  <a:pt x="24123" y="1072"/>
                </a:cubicBezTo>
                <a:cubicBezTo>
                  <a:pt x="24159" y="1096"/>
                  <a:pt x="24182" y="1108"/>
                  <a:pt x="24218" y="1132"/>
                </a:cubicBezTo>
                <a:cubicBezTo>
                  <a:pt x="24278" y="1179"/>
                  <a:pt x="24313" y="1239"/>
                  <a:pt x="24361" y="1298"/>
                </a:cubicBezTo>
                <a:lnTo>
                  <a:pt x="24409" y="1394"/>
                </a:lnTo>
                <a:cubicBezTo>
                  <a:pt x="24421" y="1429"/>
                  <a:pt x="24432" y="1489"/>
                  <a:pt x="24432" y="1536"/>
                </a:cubicBezTo>
                <a:cubicBezTo>
                  <a:pt x="24444" y="1715"/>
                  <a:pt x="24421" y="1906"/>
                  <a:pt x="24397" y="2060"/>
                </a:cubicBezTo>
                <a:lnTo>
                  <a:pt x="24373" y="2108"/>
                </a:lnTo>
                <a:cubicBezTo>
                  <a:pt x="24361" y="2203"/>
                  <a:pt x="24337" y="2310"/>
                  <a:pt x="24301" y="2418"/>
                </a:cubicBezTo>
                <a:cubicBezTo>
                  <a:pt x="24278" y="2525"/>
                  <a:pt x="24230" y="2620"/>
                  <a:pt x="24182" y="2739"/>
                </a:cubicBezTo>
                <a:cubicBezTo>
                  <a:pt x="24159" y="2822"/>
                  <a:pt x="24111" y="2906"/>
                  <a:pt x="24051" y="2977"/>
                </a:cubicBezTo>
                <a:cubicBezTo>
                  <a:pt x="24004" y="3060"/>
                  <a:pt x="23944" y="3120"/>
                  <a:pt x="23885" y="3203"/>
                </a:cubicBezTo>
                <a:cubicBezTo>
                  <a:pt x="23766" y="3334"/>
                  <a:pt x="23635" y="3489"/>
                  <a:pt x="23468" y="3620"/>
                </a:cubicBezTo>
                <a:cubicBezTo>
                  <a:pt x="23444" y="3608"/>
                  <a:pt x="23408" y="3572"/>
                  <a:pt x="23385" y="3549"/>
                </a:cubicBezTo>
                <a:cubicBezTo>
                  <a:pt x="23278" y="3453"/>
                  <a:pt x="23206" y="3370"/>
                  <a:pt x="23123" y="3263"/>
                </a:cubicBezTo>
                <a:cubicBezTo>
                  <a:pt x="23051" y="3156"/>
                  <a:pt x="23004" y="3060"/>
                  <a:pt x="22944" y="2918"/>
                </a:cubicBezTo>
                <a:cubicBezTo>
                  <a:pt x="22908" y="2799"/>
                  <a:pt x="22873" y="2668"/>
                  <a:pt x="22861" y="2537"/>
                </a:cubicBezTo>
                <a:cubicBezTo>
                  <a:pt x="22849" y="2406"/>
                  <a:pt x="22861" y="2251"/>
                  <a:pt x="22873" y="2120"/>
                </a:cubicBezTo>
                <a:cubicBezTo>
                  <a:pt x="22908" y="1965"/>
                  <a:pt x="22944" y="1822"/>
                  <a:pt x="23004" y="1667"/>
                </a:cubicBezTo>
                <a:cubicBezTo>
                  <a:pt x="23063" y="1536"/>
                  <a:pt x="23147" y="1417"/>
                  <a:pt x="23230" y="1298"/>
                </a:cubicBezTo>
                <a:cubicBezTo>
                  <a:pt x="23289" y="1227"/>
                  <a:pt x="23349" y="1167"/>
                  <a:pt x="23420" y="1120"/>
                </a:cubicBezTo>
                <a:lnTo>
                  <a:pt x="23599" y="1036"/>
                </a:lnTo>
                <a:cubicBezTo>
                  <a:pt x="23659" y="1013"/>
                  <a:pt x="23742" y="1001"/>
                  <a:pt x="23801" y="989"/>
                </a:cubicBezTo>
                <a:close/>
                <a:moveTo>
                  <a:pt x="4466" y="1"/>
                </a:moveTo>
                <a:cubicBezTo>
                  <a:pt x="4406" y="1"/>
                  <a:pt x="4358" y="12"/>
                  <a:pt x="4299" y="12"/>
                </a:cubicBezTo>
                <a:cubicBezTo>
                  <a:pt x="4239" y="36"/>
                  <a:pt x="4192" y="48"/>
                  <a:pt x="4144" y="60"/>
                </a:cubicBezTo>
                <a:cubicBezTo>
                  <a:pt x="4061" y="96"/>
                  <a:pt x="3989" y="132"/>
                  <a:pt x="3882" y="215"/>
                </a:cubicBezTo>
                <a:cubicBezTo>
                  <a:pt x="3811" y="274"/>
                  <a:pt x="3727" y="334"/>
                  <a:pt x="3668" y="405"/>
                </a:cubicBezTo>
                <a:cubicBezTo>
                  <a:pt x="3585" y="513"/>
                  <a:pt x="3525" y="596"/>
                  <a:pt x="3466" y="691"/>
                </a:cubicBezTo>
                <a:cubicBezTo>
                  <a:pt x="3346" y="894"/>
                  <a:pt x="3275" y="1108"/>
                  <a:pt x="3239" y="1346"/>
                </a:cubicBezTo>
                <a:cubicBezTo>
                  <a:pt x="3192" y="1596"/>
                  <a:pt x="3180" y="1822"/>
                  <a:pt x="3192" y="2025"/>
                </a:cubicBezTo>
                <a:lnTo>
                  <a:pt x="3192" y="2037"/>
                </a:lnTo>
                <a:cubicBezTo>
                  <a:pt x="3215" y="2179"/>
                  <a:pt x="3215" y="2310"/>
                  <a:pt x="3239" y="2429"/>
                </a:cubicBezTo>
                <a:cubicBezTo>
                  <a:pt x="3275" y="2548"/>
                  <a:pt x="3299" y="2656"/>
                  <a:pt x="3346" y="2775"/>
                </a:cubicBezTo>
                <a:cubicBezTo>
                  <a:pt x="3394" y="2894"/>
                  <a:pt x="3454" y="3013"/>
                  <a:pt x="3513" y="3132"/>
                </a:cubicBezTo>
                <a:cubicBezTo>
                  <a:pt x="3287" y="3203"/>
                  <a:pt x="3061" y="3251"/>
                  <a:pt x="2858" y="3275"/>
                </a:cubicBezTo>
                <a:lnTo>
                  <a:pt x="2692" y="3275"/>
                </a:lnTo>
                <a:cubicBezTo>
                  <a:pt x="2584" y="3275"/>
                  <a:pt x="2477" y="3275"/>
                  <a:pt x="2382" y="3263"/>
                </a:cubicBezTo>
                <a:cubicBezTo>
                  <a:pt x="2239" y="3227"/>
                  <a:pt x="2108" y="3191"/>
                  <a:pt x="1977" y="3144"/>
                </a:cubicBezTo>
                <a:cubicBezTo>
                  <a:pt x="1787" y="3037"/>
                  <a:pt x="1584" y="2918"/>
                  <a:pt x="1394" y="2775"/>
                </a:cubicBezTo>
                <a:cubicBezTo>
                  <a:pt x="1108" y="2513"/>
                  <a:pt x="894" y="2298"/>
                  <a:pt x="715" y="2060"/>
                </a:cubicBezTo>
                <a:cubicBezTo>
                  <a:pt x="620" y="1906"/>
                  <a:pt x="548" y="1775"/>
                  <a:pt x="489" y="1644"/>
                </a:cubicBezTo>
                <a:cubicBezTo>
                  <a:pt x="453" y="1536"/>
                  <a:pt x="441" y="1465"/>
                  <a:pt x="429" y="1382"/>
                </a:cubicBezTo>
                <a:lnTo>
                  <a:pt x="429" y="1322"/>
                </a:lnTo>
                <a:cubicBezTo>
                  <a:pt x="429" y="1298"/>
                  <a:pt x="429" y="1251"/>
                  <a:pt x="418" y="1227"/>
                </a:cubicBezTo>
                <a:cubicBezTo>
                  <a:pt x="394" y="1167"/>
                  <a:pt x="370" y="1120"/>
                  <a:pt x="322" y="1096"/>
                </a:cubicBezTo>
                <a:cubicBezTo>
                  <a:pt x="298" y="1072"/>
                  <a:pt x="251" y="1060"/>
                  <a:pt x="215" y="1060"/>
                </a:cubicBezTo>
                <a:lnTo>
                  <a:pt x="179" y="1060"/>
                </a:lnTo>
                <a:cubicBezTo>
                  <a:pt x="132" y="1072"/>
                  <a:pt x="84" y="1108"/>
                  <a:pt x="60" y="1155"/>
                </a:cubicBezTo>
                <a:cubicBezTo>
                  <a:pt x="37" y="1179"/>
                  <a:pt x="25" y="1227"/>
                  <a:pt x="25" y="1251"/>
                </a:cubicBezTo>
                <a:cubicBezTo>
                  <a:pt x="25" y="1298"/>
                  <a:pt x="13" y="1334"/>
                  <a:pt x="13" y="1358"/>
                </a:cubicBezTo>
                <a:cubicBezTo>
                  <a:pt x="1" y="1548"/>
                  <a:pt x="25" y="1763"/>
                  <a:pt x="96" y="1989"/>
                </a:cubicBezTo>
                <a:cubicBezTo>
                  <a:pt x="179" y="2179"/>
                  <a:pt x="263" y="2370"/>
                  <a:pt x="370" y="2537"/>
                </a:cubicBezTo>
                <a:cubicBezTo>
                  <a:pt x="620" y="2929"/>
                  <a:pt x="918" y="3251"/>
                  <a:pt x="1227" y="3489"/>
                </a:cubicBezTo>
                <a:cubicBezTo>
                  <a:pt x="1322" y="3561"/>
                  <a:pt x="1406" y="3620"/>
                  <a:pt x="1513" y="3680"/>
                </a:cubicBezTo>
                <a:cubicBezTo>
                  <a:pt x="1620" y="3739"/>
                  <a:pt x="1727" y="3787"/>
                  <a:pt x="1822" y="3822"/>
                </a:cubicBezTo>
                <a:cubicBezTo>
                  <a:pt x="2025" y="3906"/>
                  <a:pt x="2227" y="3965"/>
                  <a:pt x="2453" y="3977"/>
                </a:cubicBezTo>
                <a:cubicBezTo>
                  <a:pt x="2525" y="3977"/>
                  <a:pt x="2596" y="3989"/>
                  <a:pt x="2656" y="3989"/>
                </a:cubicBezTo>
                <a:lnTo>
                  <a:pt x="2823" y="3989"/>
                </a:lnTo>
                <a:cubicBezTo>
                  <a:pt x="2930" y="3977"/>
                  <a:pt x="3037" y="3977"/>
                  <a:pt x="3132" y="3965"/>
                </a:cubicBezTo>
                <a:cubicBezTo>
                  <a:pt x="3346" y="3918"/>
                  <a:pt x="3549" y="3858"/>
                  <a:pt x="3763" y="3787"/>
                </a:cubicBezTo>
                <a:cubicBezTo>
                  <a:pt x="3823" y="3775"/>
                  <a:pt x="3870" y="3739"/>
                  <a:pt x="3930" y="3715"/>
                </a:cubicBezTo>
                <a:cubicBezTo>
                  <a:pt x="3989" y="3775"/>
                  <a:pt x="4025" y="3834"/>
                  <a:pt x="4085" y="3894"/>
                </a:cubicBezTo>
                <a:cubicBezTo>
                  <a:pt x="4239" y="4049"/>
                  <a:pt x="4406" y="4192"/>
                  <a:pt x="4561" y="4311"/>
                </a:cubicBezTo>
                <a:cubicBezTo>
                  <a:pt x="4906" y="4561"/>
                  <a:pt x="5275" y="4763"/>
                  <a:pt x="5668" y="4906"/>
                </a:cubicBezTo>
                <a:cubicBezTo>
                  <a:pt x="5871" y="4977"/>
                  <a:pt x="6109" y="5037"/>
                  <a:pt x="6371" y="5084"/>
                </a:cubicBezTo>
                <a:cubicBezTo>
                  <a:pt x="6438" y="5073"/>
                  <a:pt x="6507" y="5069"/>
                  <a:pt x="6576" y="5069"/>
                </a:cubicBezTo>
                <a:cubicBezTo>
                  <a:pt x="6713" y="5069"/>
                  <a:pt x="6851" y="5084"/>
                  <a:pt x="6978" y="5084"/>
                </a:cubicBezTo>
                <a:cubicBezTo>
                  <a:pt x="7454" y="5084"/>
                  <a:pt x="7907" y="4989"/>
                  <a:pt x="8299" y="4811"/>
                </a:cubicBezTo>
                <a:cubicBezTo>
                  <a:pt x="8514" y="4715"/>
                  <a:pt x="8704" y="4620"/>
                  <a:pt x="8895" y="4465"/>
                </a:cubicBezTo>
                <a:cubicBezTo>
                  <a:pt x="9002" y="4394"/>
                  <a:pt x="9109" y="4299"/>
                  <a:pt x="9192" y="4227"/>
                </a:cubicBezTo>
                <a:lnTo>
                  <a:pt x="9419" y="4358"/>
                </a:lnTo>
                <a:cubicBezTo>
                  <a:pt x="9812" y="4573"/>
                  <a:pt x="10228" y="4739"/>
                  <a:pt x="10657" y="4834"/>
                </a:cubicBezTo>
                <a:cubicBezTo>
                  <a:pt x="11133" y="4954"/>
                  <a:pt x="11562" y="5013"/>
                  <a:pt x="11955" y="5013"/>
                </a:cubicBezTo>
                <a:lnTo>
                  <a:pt x="11978" y="5013"/>
                </a:lnTo>
                <a:cubicBezTo>
                  <a:pt x="12431" y="5013"/>
                  <a:pt x="12860" y="4954"/>
                  <a:pt x="13264" y="4834"/>
                </a:cubicBezTo>
                <a:cubicBezTo>
                  <a:pt x="13538" y="4763"/>
                  <a:pt x="13753" y="4680"/>
                  <a:pt x="13931" y="4584"/>
                </a:cubicBezTo>
                <a:cubicBezTo>
                  <a:pt x="14110" y="4501"/>
                  <a:pt x="14288" y="4382"/>
                  <a:pt x="14467" y="4239"/>
                </a:cubicBezTo>
                <a:cubicBezTo>
                  <a:pt x="14657" y="4096"/>
                  <a:pt x="14824" y="3941"/>
                  <a:pt x="14967" y="3799"/>
                </a:cubicBezTo>
                <a:cubicBezTo>
                  <a:pt x="15003" y="3811"/>
                  <a:pt x="15050" y="3846"/>
                  <a:pt x="15074" y="3858"/>
                </a:cubicBezTo>
                <a:lnTo>
                  <a:pt x="15086" y="3870"/>
                </a:lnTo>
                <a:lnTo>
                  <a:pt x="15134" y="3882"/>
                </a:lnTo>
                <a:lnTo>
                  <a:pt x="15169" y="3906"/>
                </a:lnTo>
                <a:cubicBezTo>
                  <a:pt x="15288" y="3965"/>
                  <a:pt x="15384" y="4025"/>
                  <a:pt x="15503" y="4084"/>
                </a:cubicBezTo>
                <a:lnTo>
                  <a:pt x="15598" y="4120"/>
                </a:lnTo>
                <a:cubicBezTo>
                  <a:pt x="15658" y="4156"/>
                  <a:pt x="15729" y="4180"/>
                  <a:pt x="15788" y="4215"/>
                </a:cubicBezTo>
                <a:lnTo>
                  <a:pt x="15848" y="4227"/>
                </a:lnTo>
                <a:cubicBezTo>
                  <a:pt x="15955" y="4275"/>
                  <a:pt x="16039" y="4311"/>
                  <a:pt x="16146" y="4334"/>
                </a:cubicBezTo>
                <a:cubicBezTo>
                  <a:pt x="16324" y="4382"/>
                  <a:pt x="16503" y="4406"/>
                  <a:pt x="16729" y="4442"/>
                </a:cubicBezTo>
                <a:cubicBezTo>
                  <a:pt x="16931" y="4465"/>
                  <a:pt x="17134" y="4489"/>
                  <a:pt x="17312" y="4489"/>
                </a:cubicBezTo>
                <a:cubicBezTo>
                  <a:pt x="17408" y="4489"/>
                  <a:pt x="17515" y="4489"/>
                  <a:pt x="17622" y="4465"/>
                </a:cubicBezTo>
                <a:cubicBezTo>
                  <a:pt x="17789" y="4453"/>
                  <a:pt x="17944" y="4442"/>
                  <a:pt x="18086" y="4406"/>
                </a:cubicBezTo>
                <a:cubicBezTo>
                  <a:pt x="18182" y="4394"/>
                  <a:pt x="18301" y="4370"/>
                  <a:pt x="18455" y="4322"/>
                </a:cubicBezTo>
                <a:cubicBezTo>
                  <a:pt x="18682" y="4263"/>
                  <a:pt x="18872" y="4192"/>
                  <a:pt x="19051" y="4108"/>
                </a:cubicBezTo>
                <a:cubicBezTo>
                  <a:pt x="19075" y="4144"/>
                  <a:pt x="19110" y="4168"/>
                  <a:pt x="19134" y="4192"/>
                </a:cubicBezTo>
                <a:lnTo>
                  <a:pt x="19170" y="4215"/>
                </a:lnTo>
                <a:cubicBezTo>
                  <a:pt x="19229" y="4263"/>
                  <a:pt x="19289" y="4322"/>
                  <a:pt x="19348" y="4346"/>
                </a:cubicBezTo>
                <a:cubicBezTo>
                  <a:pt x="19468" y="4442"/>
                  <a:pt x="19598" y="4513"/>
                  <a:pt x="19753" y="4573"/>
                </a:cubicBezTo>
                <a:cubicBezTo>
                  <a:pt x="19908" y="4644"/>
                  <a:pt x="20063" y="4703"/>
                  <a:pt x="20206" y="4751"/>
                </a:cubicBezTo>
                <a:cubicBezTo>
                  <a:pt x="20515" y="4858"/>
                  <a:pt x="20849" y="4918"/>
                  <a:pt x="21146" y="4942"/>
                </a:cubicBezTo>
                <a:lnTo>
                  <a:pt x="21158" y="4942"/>
                </a:lnTo>
                <a:cubicBezTo>
                  <a:pt x="21277" y="4965"/>
                  <a:pt x="21432" y="4977"/>
                  <a:pt x="21563" y="4977"/>
                </a:cubicBezTo>
                <a:lnTo>
                  <a:pt x="21801" y="4977"/>
                </a:lnTo>
                <a:cubicBezTo>
                  <a:pt x="21873" y="4977"/>
                  <a:pt x="21968" y="4954"/>
                  <a:pt x="22039" y="4954"/>
                </a:cubicBezTo>
                <a:lnTo>
                  <a:pt x="22063" y="4954"/>
                </a:lnTo>
                <a:cubicBezTo>
                  <a:pt x="22361" y="4930"/>
                  <a:pt x="22682" y="4834"/>
                  <a:pt x="22944" y="4703"/>
                </a:cubicBezTo>
                <a:cubicBezTo>
                  <a:pt x="23111" y="4620"/>
                  <a:pt x="23278" y="4525"/>
                  <a:pt x="23420" y="4418"/>
                </a:cubicBezTo>
                <a:cubicBezTo>
                  <a:pt x="23789" y="4632"/>
                  <a:pt x="24206" y="4763"/>
                  <a:pt x="24682" y="4811"/>
                </a:cubicBezTo>
                <a:cubicBezTo>
                  <a:pt x="24849" y="4823"/>
                  <a:pt x="25004" y="4834"/>
                  <a:pt x="25135" y="4834"/>
                </a:cubicBezTo>
                <a:cubicBezTo>
                  <a:pt x="25206" y="4834"/>
                  <a:pt x="25302" y="4834"/>
                  <a:pt x="25373" y="4823"/>
                </a:cubicBezTo>
                <a:cubicBezTo>
                  <a:pt x="25575" y="4811"/>
                  <a:pt x="25814" y="4775"/>
                  <a:pt x="26040" y="4715"/>
                </a:cubicBezTo>
                <a:cubicBezTo>
                  <a:pt x="26290" y="4668"/>
                  <a:pt x="26504" y="4573"/>
                  <a:pt x="26683" y="4477"/>
                </a:cubicBezTo>
                <a:cubicBezTo>
                  <a:pt x="26873" y="4394"/>
                  <a:pt x="27052" y="4275"/>
                  <a:pt x="27230" y="4144"/>
                </a:cubicBezTo>
                <a:cubicBezTo>
                  <a:pt x="27409" y="4001"/>
                  <a:pt x="27564" y="3858"/>
                  <a:pt x="27707" y="3703"/>
                </a:cubicBezTo>
                <a:cubicBezTo>
                  <a:pt x="27778" y="3620"/>
                  <a:pt x="27873" y="3513"/>
                  <a:pt x="27957" y="3394"/>
                </a:cubicBezTo>
                <a:cubicBezTo>
                  <a:pt x="28052" y="3275"/>
                  <a:pt x="28135" y="3144"/>
                  <a:pt x="28219" y="3037"/>
                </a:cubicBezTo>
                <a:cubicBezTo>
                  <a:pt x="28350" y="2834"/>
                  <a:pt x="28516" y="2572"/>
                  <a:pt x="28647" y="2310"/>
                </a:cubicBezTo>
                <a:cubicBezTo>
                  <a:pt x="28683" y="2251"/>
                  <a:pt x="28695" y="2191"/>
                  <a:pt x="28683" y="2132"/>
                </a:cubicBezTo>
                <a:cubicBezTo>
                  <a:pt x="28659" y="2072"/>
                  <a:pt x="28612" y="2013"/>
                  <a:pt x="28576" y="1989"/>
                </a:cubicBezTo>
                <a:cubicBezTo>
                  <a:pt x="28528" y="1953"/>
                  <a:pt x="28504" y="1953"/>
                  <a:pt x="28433" y="1953"/>
                </a:cubicBezTo>
                <a:cubicBezTo>
                  <a:pt x="28350" y="1953"/>
                  <a:pt x="28278" y="2001"/>
                  <a:pt x="28231" y="2072"/>
                </a:cubicBezTo>
                <a:cubicBezTo>
                  <a:pt x="28195" y="2132"/>
                  <a:pt x="28159" y="2191"/>
                  <a:pt x="28123" y="2227"/>
                </a:cubicBezTo>
                <a:cubicBezTo>
                  <a:pt x="27957" y="2418"/>
                  <a:pt x="27802" y="2584"/>
                  <a:pt x="27647" y="2739"/>
                </a:cubicBezTo>
                <a:lnTo>
                  <a:pt x="27385" y="3013"/>
                </a:lnTo>
                <a:cubicBezTo>
                  <a:pt x="27183" y="3203"/>
                  <a:pt x="26992" y="3370"/>
                  <a:pt x="26802" y="3513"/>
                </a:cubicBezTo>
                <a:cubicBezTo>
                  <a:pt x="26587" y="3644"/>
                  <a:pt x="26373" y="3775"/>
                  <a:pt x="26147" y="3858"/>
                </a:cubicBezTo>
                <a:cubicBezTo>
                  <a:pt x="25897" y="3953"/>
                  <a:pt x="25623" y="3989"/>
                  <a:pt x="25361" y="4025"/>
                </a:cubicBezTo>
                <a:cubicBezTo>
                  <a:pt x="25254" y="4037"/>
                  <a:pt x="25135" y="4037"/>
                  <a:pt x="25028" y="4037"/>
                </a:cubicBezTo>
                <a:cubicBezTo>
                  <a:pt x="24825" y="4037"/>
                  <a:pt x="24611" y="4025"/>
                  <a:pt x="24421" y="3989"/>
                </a:cubicBezTo>
                <a:cubicBezTo>
                  <a:pt x="24290" y="3965"/>
                  <a:pt x="24147" y="3930"/>
                  <a:pt x="24028" y="3906"/>
                </a:cubicBezTo>
                <a:cubicBezTo>
                  <a:pt x="24135" y="3787"/>
                  <a:pt x="24254" y="3668"/>
                  <a:pt x="24349" y="3537"/>
                </a:cubicBezTo>
                <a:lnTo>
                  <a:pt x="24480" y="3358"/>
                </a:lnTo>
                <a:lnTo>
                  <a:pt x="24504" y="3310"/>
                </a:lnTo>
                <a:cubicBezTo>
                  <a:pt x="24540" y="3263"/>
                  <a:pt x="24563" y="3239"/>
                  <a:pt x="24587" y="3191"/>
                </a:cubicBezTo>
                <a:cubicBezTo>
                  <a:pt x="24659" y="3060"/>
                  <a:pt x="24730" y="2906"/>
                  <a:pt x="24802" y="2727"/>
                </a:cubicBezTo>
                <a:cubicBezTo>
                  <a:pt x="24909" y="2477"/>
                  <a:pt x="24968" y="2179"/>
                  <a:pt x="25004" y="1834"/>
                </a:cubicBezTo>
                <a:cubicBezTo>
                  <a:pt x="25004" y="1763"/>
                  <a:pt x="25016" y="1691"/>
                  <a:pt x="25016" y="1608"/>
                </a:cubicBezTo>
                <a:cubicBezTo>
                  <a:pt x="25016" y="1489"/>
                  <a:pt x="25004" y="1370"/>
                  <a:pt x="24968" y="1251"/>
                </a:cubicBezTo>
                <a:cubicBezTo>
                  <a:pt x="24956" y="1179"/>
                  <a:pt x="24921" y="1072"/>
                  <a:pt x="24861" y="1001"/>
                </a:cubicBezTo>
                <a:cubicBezTo>
                  <a:pt x="24825" y="941"/>
                  <a:pt x="24790" y="882"/>
                  <a:pt x="24742" y="834"/>
                </a:cubicBezTo>
                <a:cubicBezTo>
                  <a:pt x="24706" y="774"/>
                  <a:pt x="24659" y="751"/>
                  <a:pt x="24611" y="703"/>
                </a:cubicBezTo>
                <a:cubicBezTo>
                  <a:pt x="24540" y="643"/>
                  <a:pt x="24468" y="584"/>
                  <a:pt x="24373" y="560"/>
                </a:cubicBezTo>
                <a:cubicBezTo>
                  <a:pt x="24301" y="524"/>
                  <a:pt x="24230" y="501"/>
                  <a:pt x="24147" y="477"/>
                </a:cubicBezTo>
                <a:lnTo>
                  <a:pt x="24123" y="477"/>
                </a:lnTo>
                <a:cubicBezTo>
                  <a:pt x="24028" y="465"/>
                  <a:pt x="23956" y="453"/>
                  <a:pt x="23873" y="453"/>
                </a:cubicBezTo>
                <a:lnTo>
                  <a:pt x="23825" y="453"/>
                </a:lnTo>
                <a:cubicBezTo>
                  <a:pt x="23706" y="465"/>
                  <a:pt x="23599" y="465"/>
                  <a:pt x="23492" y="513"/>
                </a:cubicBezTo>
                <a:lnTo>
                  <a:pt x="23480" y="513"/>
                </a:lnTo>
                <a:cubicBezTo>
                  <a:pt x="23397" y="536"/>
                  <a:pt x="23301" y="572"/>
                  <a:pt x="23230" y="632"/>
                </a:cubicBezTo>
                <a:cubicBezTo>
                  <a:pt x="23158" y="679"/>
                  <a:pt x="23063" y="739"/>
                  <a:pt x="22992" y="810"/>
                </a:cubicBezTo>
                <a:cubicBezTo>
                  <a:pt x="22920" y="882"/>
                  <a:pt x="22837" y="953"/>
                  <a:pt x="22766" y="1048"/>
                </a:cubicBezTo>
                <a:cubicBezTo>
                  <a:pt x="22516" y="1370"/>
                  <a:pt x="22337" y="1775"/>
                  <a:pt x="22289" y="2191"/>
                </a:cubicBezTo>
                <a:cubicBezTo>
                  <a:pt x="22277" y="2346"/>
                  <a:pt x="22265" y="2465"/>
                  <a:pt x="22277" y="2584"/>
                </a:cubicBezTo>
                <a:cubicBezTo>
                  <a:pt x="22277" y="2679"/>
                  <a:pt x="22289" y="2799"/>
                  <a:pt x="22325" y="2918"/>
                </a:cubicBezTo>
                <a:cubicBezTo>
                  <a:pt x="22361" y="3144"/>
                  <a:pt x="22444" y="3334"/>
                  <a:pt x="22516" y="3501"/>
                </a:cubicBezTo>
                <a:cubicBezTo>
                  <a:pt x="22575" y="3608"/>
                  <a:pt x="22635" y="3715"/>
                  <a:pt x="22706" y="3811"/>
                </a:cubicBezTo>
                <a:cubicBezTo>
                  <a:pt x="22754" y="3894"/>
                  <a:pt x="22825" y="3965"/>
                  <a:pt x="22897" y="4037"/>
                </a:cubicBezTo>
                <a:lnTo>
                  <a:pt x="22920" y="4049"/>
                </a:lnTo>
                <a:lnTo>
                  <a:pt x="22897" y="4072"/>
                </a:lnTo>
                <a:cubicBezTo>
                  <a:pt x="22813" y="4108"/>
                  <a:pt x="22718" y="4156"/>
                  <a:pt x="22623" y="4203"/>
                </a:cubicBezTo>
                <a:cubicBezTo>
                  <a:pt x="22504" y="4251"/>
                  <a:pt x="22385" y="4263"/>
                  <a:pt x="22265" y="4275"/>
                </a:cubicBezTo>
                <a:lnTo>
                  <a:pt x="22087" y="4275"/>
                </a:lnTo>
                <a:cubicBezTo>
                  <a:pt x="21932" y="4275"/>
                  <a:pt x="21765" y="4263"/>
                  <a:pt x="21587" y="4251"/>
                </a:cubicBezTo>
                <a:lnTo>
                  <a:pt x="21515" y="4227"/>
                </a:lnTo>
                <a:cubicBezTo>
                  <a:pt x="21289" y="4203"/>
                  <a:pt x="21099" y="4192"/>
                  <a:pt x="20896" y="4156"/>
                </a:cubicBezTo>
                <a:lnTo>
                  <a:pt x="20837" y="4156"/>
                </a:lnTo>
                <a:cubicBezTo>
                  <a:pt x="20694" y="4132"/>
                  <a:pt x="20551" y="4108"/>
                  <a:pt x="20420" y="4072"/>
                </a:cubicBezTo>
                <a:cubicBezTo>
                  <a:pt x="20265" y="4025"/>
                  <a:pt x="20134" y="3977"/>
                  <a:pt x="19979" y="3930"/>
                </a:cubicBezTo>
                <a:cubicBezTo>
                  <a:pt x="19908" y="3894"/>
                  <a:pt x="19837" y="3858"/>
                  <a:pt x="19777" y="3811"/>
                </a:cubicBezTo>
                <a:lnTo>
                  <a:pt x="19765" y="3799"/>
                </a:lnTo>
                <a:lnTo>
                  <a:pt x="19729" y="3787"/>
                </a:lnTo>
                <a:lnTo>
                  <a:pt x="19765" y="3775"/>
                </a:lnTo>
                <a:cubicBezTo>
                  <a:pt x="19908" y="3680"/>
                  <a:pt x="20063" y="3572"/>
                  <a:pt x="20182" y="3453"/>
                </a:cubicBezTo>
                <a:cubicBezTo>
                  <a:pt x="20253" y="3382"/>
                  <a:pt x="20325" y="3287"/>
                  <a:pt x="20396" y="3191"/>
                </a:cubicBezTo>
                <a:lnTo>
                  <a:pt x="20420" y="3156"/>
                </a:lnTo>
                <a:cubicBezTo>
                  <a:pt x="20456" y="3108"/>
                  <a:pt x="20491" y="3049"/>
                  <a:pt x="20515" y="3013"/>
                </a:cubicBezTo>
                <a:cubicBezTo>
                  <a:pt x="20599" y="2882"/>
                  <a:pt x="20670" y="2739"/>
                  <a:pt x="20730" y="2608"/>
                </a:cubicBezTo>
                <a:cubicBezTo>
                  <a:pt x="20861" y="2322"/>
                  <a:pt x="20956" y="2025"/>
                  <a:pt x="21027" y="1727"/>
                </a:cubicBezTo>
                <a:cubicBezTo>
                  <a:pt x="21075" y="1536"/>
                  <a:pt x="21075" y="1346"/>
                  <a:pt x="21039" y="1167"/>
                </a:cubicBezTo>
                <a:cubicBezTo>
                  <a:pt x="21015" y="989"/>
                  <a:pt x="20932" y="822"/>
                  <a:pt x="20837" y="691"/>
                </a:cubicBezTo>
                <a:cubicBezTo>
                  <a:pt x="20730" y="560"/>
                  <a:pt x="20575" y="417"/>
                  <a:pt x="20432" y="346"/>
                </a:cubicBezTo>
                <a:cubicBezTo>
                  <a:pt x="20337" y="298"/>
                  <a:pt x="20253" y="251"/>
                  <a:pt x="20158" y="227"/>
                </a:cubicBezTo>
                <a:cubicBezTo>
                  <a:pt x="20027" y="167"/>
                  <a:pt x="19884" y="132"/>
                  <a:pt x="19729" y="132"/>
                </a:cubicBezTo>
                <a:cubicBezTo>
                  <a:pt x="19682" y="132"/>
                  <a:pt x="19646" y="132"/>
                  <a:pt x="19610" y="155"/>
                </a:cubicBezTo>
                <a:cubicBezTo>
                  <a:pt x="19408" y="179"/>
                  <a:pt x="19241" y="239"/>
                  <a:pt x="19087" y="334"/>
                </a:cubicBezTo>
                <a:cubicBezTo>
                  <a:pt x="18967" y="405"/>
                  <a:pt x="18884" y="524"/>
                  <a:pt x="18789" y="643"/>
                </a:cubicBezTo>
                <a:cubicBezTo>
                  <a:pt x="18753" y="703"/>
                  <a:pt x="18694" y="774"/>
                  <a:pt x="18646" y="870"/>
                </a:cubicBezTo>
                <a:cubicBezTo>
                  <a:pt x="18610" y="929"/>
                  <a:pt x="18586" y="1001"/>
                  <a:pt x="18551" y="1048"/>
                </a:cubicBezTo>
                <a:cubicBezTo>
                  <a:pt x="18491" y="1179"/>
                  <a:pt x="18432" y="1322"/>
                  <a:pt x="18408" y="1465"/>
                </a:cubicBezTo>
                <a:cubicBezTo>
                  <a:pt x="18360" y="1608"/>
                  <a:pt x="18313" y="1775"/>
                  <a:pt x="18301" y="1941"/>
                </a:cubicBezTo>
                <a:cubicBezTo>
                  <a:pt x="18289" y="2084"/>
                  <a:pt x="18277" y="2239"/>
                  <a:pt x="18277" y="2406"/>
                </a:cubicBezTo>
                <a:cubicBezTo>
                  <a:pt x="18277" y="2548"/>
                  <a:pt x="18289" y="2703"/>
                  <a:pt x="18336" y="2894"/>
                </a:cubicBezTo>
                <a:cubicBezTo>
                  <a:pt x="18360" y="3037"/>
                  <a:pt x="18408" y="3203"/>
                  <a:pt x="18467" y="3334"/>
                </a:cubicBezTo>
                <a:cubicBezTo>
                  <a:pt x="18515" y="3453"/>
                  <a:pt x="18551" y="3549"/>
                  <a:pt x="18610" y="3620"/>
                </a:cubicBezTo>
                <a:lnTo>
                  <a:pt x="18575" y="3620"/>
                </a:lnTo>
                <a:lnTo>
                  <a:pt x="18122" y="3751"/>
                </a:lnTo>
                <a:cubicBezTo>
                  <a:pt x="18039" y="3775"/>
                  <a:pt x="17955" y="3787"/>
                  <a:pt x="17872" y="3799"/>
                </a:cubicBezTo>
                <a:cubicBezTo>
                  <a:pt x="17813" y="3811"/>
                  <a:pt x="17753" y="3811"/>
                  <a:pt x="17705" y="3811"/>
                </a:cubicBezTo>
                <a:cubicBezTo>
                  <a:pt x="17598" y="3811"/>
                  <a:pt x="17515" y="3834"/>
                  <a:pt x="17408" y="3834"/>
                </a:cubicBezTo>
                <a:cubicBezTo>
                  <a:pt x="17122" y="3834"/>
                  <a:pt x="16848" y="3811"/>
                  <a:pt x="16562" y="3775"/>
                </a:cubicBezTo>
                <a:cubicBezTo>
                  <a:pt x="16515" y="3751"/>
                  <a:pt x="16467" y="3751"/>
                  <a:pt x="16408" y="3739"/>
                </a:cubicBezTo>
                <a:cubicBezTo>
                  <a:pt x="16312" y="3715"/>
                  <a:pt x="16205" y="3680"/>
                  <a:pt x="16098" y="3632"/>
                </a:cubicBezTo>
                <a:cubicBezTo>
                  <a:pt x="15991" y="3608"/>
                  <a:pt x="15908" y="3561"/>
                  <a:pt x="15812" y="3513"/>
                </a:cubicBezTo>
                <a:cubicBezTo>
                  <a:pt x="15681" y="3453"/>
                  <a:pt x="15550" y="3382"/>
                  <a:pt x="15419" y="3322"/>
                </a:cubicBezTo>
                <a:cubicBezTo>
                  <a:pt x="15538" y="3144"/>
                  <a:pt x="15634" y="2953"/>
                  <a:pt x="15729" y="2739"/>
                </a:cubicBezTo>
                <a:cubicBezTo>
                  <a:pt x="15812" y="2537"/>
                  <a:pt x="15872" y="2358"/>
                  <a:pt x="15919" y="2179"/>
                </a:cubicBezTo>
                <a:cubicBezTo>
                  <a:pt x="15955" y="2025"/>
                  <a:pt x="15979" y="1929"/>
                  <a:pt x="15979" y="1822"/>
                </a:cubicBezTo>
                <a:cubicBezTo>
                  <a:pt x="15991" y="1715"/>
                  <a:pt x="15991" y="1608"/>
                  <a:pt x="15979" y="1489"/>
                </a:cubicBezTo>
                <a:cubicBezTo>
                  <a:pt x="15979" y="1417"/>
                  <a:pt x="15967" y="1310"/>
                  <a:pt x="15931" y="1227"/>
                </a:cubicBezTo>
                <a:lnTo>
                  <a:pt x="15931" y="1215"/>
                </a:lnTo>
                <a:cubicBezTo>
                  <a:pt x="15908" y="1120"/>
                  <a:pt x="15872" y="1013"/>
                  <a:pt x="15812" y="929"/>
                </a:cubicBezTo>
                <a:cubicBezTo>
                  <a:pt x="15741" y="810"/>
                  <a:pt x="15669" y="715"/>
                  <a:pt x="15574" y="643"/>
                </a:cubicBezTo>
                <a:cubicBezTo>
                  <a:pt x="15491" y="572"/>
                  <a:pt x="15396" y="513"/>
                  <a:pt x="15312" y="465"/>
                </a:cubicBezTo>
                <a:cubicBezTo>
                  <a:pt x="15134" y="382"/>
                  <a:pt x="14955" y="346"/>
                  <a:pt x="14765" y="346"/>
                </a:cubicBezTo>
                <a:lnTo>
                  <a:pt x="14717" y="346"/>
                </a:lnTo>
                <a:cubicBezTo>
                  <a:pt x="14491" y="358"/>
                  <a:pt x="14264" y="441"/>
                  <a:pt x="14074" y="584"/>
                </a:cubicBezTo>
                <a:cubicBezTo>
                  <a:pt x="14003" y="643"/>
                  <a:pt x="13943" y="703"/>
                  <a:pt x="13895" y="763"/>
                </a:cubicBezTo>
                <a:cubicBezTo>
                  <a:pt x="13836" y="834"/>
                  <a:pt x="13764" y="929"/>
                  <a:pt x="13717" y="1013"/>
                </a:cubicBezTo>
                <a:cubicBezTo>
                  <a:pt x="13598" y="1239"/>
                  <a:pt x="13538" y="1477"/>
                  <a:pt x="13538" y="1691"/>
                </a:cubicBezTo>
                <a:cubicBezTo>
                  <a:pt x="13538" y="1929"/>
                  <a:pt x="13574" y="2132"/>
                  <a:pt x="13633" y="2310"/>
                </a:cubicBezTo>
                <a:cubicBezTo>
                  <a:pt x="13669" y="2441"/>
                  <a:pt x="13717" y="2560"/>
                  <a:pt x="13776" y="2668"/>
                </a:cubicBezTo>
                <a:cubicBezTo>
                  <a:pt x="13824" y="2763"/>
                  <a:pt x="13883" y="2846"/>
                  <a:pt x="13955" y="2953"/>
                </a:cubicBezTo>
                <a:cubicBezTo>
                  <a:pt x="14074" y="3120"/>
                  <a:pt x="14193" y="3263"/>
                  <a:pt x="14348" y="3382"/>
                </a:cubicBezTo>
                <a:cubicBezTo>
                  <a:pt x="14372" y="3418"/>
                  <a:pt x="14407" y="3441"/>
                  <a:pt x="14431" y="3453"/>
                </a:cubicBezTo>
                <a:cubicBezTo>
                  <a:pt x="14312" y="3572"/>
                  <a:pt x="14181" y="3680"/>
                  <a:pt x="14050" y="3787"/>
                </a:cubicBezTo>
                <a:cubicBezTo>
                  <a:pt x="13836" y="3930"/>
                  <a:pt x="13598" y="4049"/>
                  <a:pt x="13360" y="4144"/>
                </a:cubicBezTo>
                <a:cubicBezTo>
                  <a:pt x="13050" y="4239"/>
                  <a:pt x="12693" y="4322"/>
                  <a:pt x="12336" y="4370"/>
                </a:cubicBezTo>
                <a:cubicBezTo>
                  <a:pt x="12229" y="4382"/>
                  <a:pt x="12121" y="4382"/>
                  <a:pt x="12026" y="4382"/>
                </a:cubicBezTo>
                <a:cubicBezTo>
                  <a:pt x="11764" y="4382"/>
                  <a:pt x="11502" y="4370"/>
                  <a:pt x="11216" y="4322"/>
                </a:cubicBezTo>
                <a:cubicBezTo>
                  <a:pt x="10788" y="4251"/>
                  <a:pt x="10371" y="4132"/>
                  <a:pt x="10002" y="3965"/>
                </a:cubicBezTo>
                <a:lnTo>
                  <a:pt x="9645" y="3787"/>
                </a:lnTo>
                <a:cubicBezTo>
                  <a:pt x="9800" y="3561"/>
                  <a:pt x="9943" y="3334"/>
                  <a:pt x="10026" y="3096"/>
                </a:cubicBezTo>
                <a:cubicBezTo>
                  <a:pt x="10204" y="2679"/>
                  <a:pt x="10276" y="2263"/>
                  <a:pt x="10240" y="1894"/>
                </a:cubicBezTo>
                <a:cubicBezTo>
                  <a:pt x="10204" y="1667"/>
                  <a:pt x="10145" y="1465"/>
                  <a:pt x="10038" y="1298"/>
                </a:cubicBezTo>
                <a:cubicBezTo>
                  <a:pt x="9978" y="1215"/>
                  <a:pt x="9943" y="1120"/>
                  <a:pt x="9859" y="1048"/>
                </a:cubicBezTo>
                <a:lnTo>
                  <a:pt x="9776" y="953"/>
                </a:lnTo>
                <a:lnTo>
                  <a:pt x="9740" y="929"/>
                </a:lnTo>
                <a:cubicBezTo>
                  <a:pt x="9716" y="894"/>
                  <a:pt x="9681" y="882"/>
                  <a:pt x="9657" y="858"/>
                </a:cubicBezTo>
                <a:cubicBezTo>
                  <a:pt x="9538" y="774"/>
                  <a:pt x="9431" y="751"/>
                  <a:pt x="9323" y="739"/>
                </a:cubicBezTo>
                <a:lnTo>
                  <a:pt x="9288" y="739"/>
                </a:lnTo>
                <a:cubicBezTo>
                  <a:pt x="9192" y="739"/>
                  <a:pt x="9109" y="751"/>
                  <a:pt x="9014" y="774"/>
                </a:cubicBezTo>
                <a:cubicBezTo>
                  <a:pt x="8907" y="810"/>
                  <a:pt x="8835" y="858"/>
                  <a:pt x="8764" y="917"/>
                </a:cubicBezTo>
                <a:cubicBezTo>
                  <a:pt x="8692" y="965"/>
                  <a:pt x="8597" y="1036"/>
                  <a:pt x="8526" y="1120"/>
                </a:cubicBezTo>
                <a:cubicBezTo>
                  <a:pt x="8454" y="1215"/>
                  <a:pt x="8371" y="1298"/>
                  <a:pt x="8335" y="1405"/>
                </a:cubicBezTo>
                <a:cubicBezTo>
                  <a:pt x="8288" y="1477"/>
                  <a:pt x="8240" y="1584"/>
                  <a:pt x="8192" y="1703"/>
                </a:cubicBezTo>
                <a:cubicBezTo>
                  <a:pt x="8157" y="1822"/>
                  <a:pt x="8121" y="1906"/>
                  <a:pt x="8109" y="2001"/>
                </a:cubicBezTo>
                <a:lnTo>
                  <a:pt x="8109" y="2025"/>
                </a:lnTo>
                <a:cubicBezTo>
                  <a:pt x="8097" y="2120"/>
                  <a:pt x="8073" y="2203"/>
                  <a:pt x="8073" y="2310"/>
                </a:cubicBezTo>
                <a:cubicBezTo>
                  <a:pt x="8073" y="2572"/>
                  <a:pt x="8109" y="2799"/>
                  <a:pt x="8168" y="3013"/>
                </a:cubicBezTo>
                <a:lnTo>
                  <a:pt x="8180" y="3037"/>
                </a:lnTo>
                <a:cubicBezTo>
                  <a:pt x="8216" y="3132"/>
                  <a:pt x="8240" y="3215"/>
                  <a:pt x="8299" y="3310"/>
                </a:cubicBezTo>
                <a:cubicBezTo>
                  <a:pt x="8347" y="3394"/>
                  <a:pt x="8407" y="3489"/>
                  <a:pt x="8478" y="3584"/>
                </a:cubicBezTo>
                <a:cubicBezTo>
                  <a:pt x="8573" y="3727"/>
                  <a:pt x="8669" y="3846"/>
                  <a:pt x="8788" y="3941"/>
                </a:cubicBezTo>
                <a:cubicBezTo>
                  <a:pt x="8752" y="3977"/>
                  <a:pt x="8716" y="4001"/>
                  <a:pt x="8669" y="4037"/>
                </a:cubicBezTo>
                <a:cubicBezTo>
                  <a:pt x="8478" y="4156"/>
                  <a:pt x="8288" y="4263"/>
                  <a:pt x="8073" y="4346"/>
                </a:cubicBezTo>
                <a:cubicBezTo>
                  <a:pt x="7859" y="4418"/>
                  <a:pt x="7633" y="4465"/>
                  <a:pt x="7395" y="4501"/>
                </a:cubicBezTo>
                <a:cubicBezTo>
                  <a:pt x="7323" y="4501"/>
                  <a:pt x="7228" y="4513"/>
                  <a:pt x="7145" y="4513"/>
                </a:cubicBezTo>
                <a:cubicBezTo>
                  <a:pt x="6942" y="4513"/>
                  <a:pt x="6740" y="4501"/>
                  <a:pt x="6525" y="4465"/>
                </a:cubicBezTo>
                <a:cubicBezTo>
                  <a:pt x="6216" y="4406"/>
                  <a:pt x="5930" y="4322"/>
                  <a:pt x="5656" y="4203"/>
                </a:cubicBezTo>
                <a:cubicBezTo>
                  <a:pt x="5371" y="4061"/>
                  <a:pt x="5120" y="3906"/>
                  <a:pt x="4882" y="3727"/>
                </a:cubicBezTo>
                <a:cubicBezTo>
                  <a:pt x="4739" y="3608"/>
                  <a:pt x="4620" y="3489"/>
                  <a:pt x="4501" y="3346"/>
                </a:cubicBezTo>
                <a:cubicBezTo>
                  <a:pt x="4644" y="3263"/>
                  <a:pt x="4739" y="3168"/>
                  <a:pt x="4835" y="3084"/>
                </a:cubicBezTo>
                <a:cubicBezTo>
                  <a:pt x="5013" y="2906"/>
                  <a:pt x="5144" y="2739"/>
                  <a:pt x="5251" y="2560"/>
                </a:cubicBezTo>
                <a:cubicBezTo>
                  <a:pt x="5371" y="2370"/>
                  <a:pt x="5454" y="2191"/>
                  <a:pt x="5513" y="2013"/>
                </a:cubicBezTo>
                <a:cubicBezTo>
                  <a:pt x="5692" y="1501"/>
                  <a:pt x="5692" y="1084"/>
                  <a:pt x="5537" y="751"/>
                </a:cubicBezTo>
                <a:cubicBezTo>
                  <a:pt x="5442" y="548"/>
                  <a:pt x="5311" y="393"/>
                  <a:pt x="5132" y="239"/>
                </a:cubicBezTo>
                <a:cubicBezTo>
                  <a:pt x="5025" y="155"/>
                  <a:pt x="4918" y="96"/>
                  <a:pt x="4835" y="60"/>
                </a:cubicBezTo>
                <a:cubicBezTo>
                  <a:pt x="4775" y="48"/>
                  <a:pt x="4728" y="36"/>
                  <a:pt x="4656" y="12"/>
                </a:cubicBezTo>
                <a:cubicBezTo>
                  <a:pt x="4609" y="12"/>
                  <a:pt x="4561" y="1"/>
                  <a:pt x="45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82" name="Shape 1482"/>
        <p:cNvGrpSpPr/>
        <p:nvPr/>
      </p:nvGrpSpPr>
      <p:grpSpPr>
        <a:xfrm>
          <a:off x="0" y="0"/>
          <a:ext cx="0" cy="0"/>
          <a:chOff x="0" y="0"/>
          <a:chExt cx="0" cy="0"/>
        </a:xfrm>
      </p:grpSpPr>
      <p:sp>
        <p:nvSpPr>
          <p:cNvPr id="1483" name="Google Shape;1483;p50"/>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1484" name="Google Shape;1484;p5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88" name="Shape 1488"/>
        <p:cNvGrpSpPr/>
        <p:nvPr/>
      </p:nvGrpSpPr>
      <p:grpSpPr>
        <a:xfrm>
          <a:off x="0" y="0"/>
          <a:ext cx="0" cy="0"/>
          <a:chOff x="0" y="0"/>
          <a:chExt cx="0" cy="0"/>
        </a:xfrm>
      </p:grpSpPr>
      <p:sp>
        <p:nvSpPr>
          <p:cNvPr id="1489" name="Google Shape;1489;p51"/>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Fredoka One</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rgbClr val="FFFFFF"/>
                </a:solidFill>
                <a:uFill>
                  <a:noFill/>
                </a:uFill>
                <a:hlinkClick r:id="rId3">
                  <a:extLst>
                    <a:ext uri="{A12FA001-AC4F-418D-AE19-62706E023703}">
                      <ahyp:hlinkClr val="tx"/>
                    </a:ext>
                  </a:extLst>
                </a:hlinkClick>
              </a:rPr>
              <a:t>https://fonts.google.com/specimen/Fredoka+One</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Didact Gothic</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rgbClr val="FFFFFF"/>
                </a:solidFill>
                <a:uFill>
                  <a:noFill/>
                </a:uFill>
                <a:hlinkClick r:id="rId4">
                  <a:extLst>
                    <a:ext uri="{A12FA001-AC4F-418D-AE19-62706E023703}">
                      <ahyp:hlinkClr val="tx"/>
                    </a:ext>
                  </a:extLst>
                </a:hlinkClick>
              </a:rPr>
              <a:t>https://fonts.google.com/specimen/Didact+Gothic</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1490" name="Google Shape;1490;p51"/>
          <p:cNvSpPr/>
          <p:nvPr/>
        </p:nvSpPr>
        <p:spPr>
          <a:xfrm>
            <a:off x="2052650" y="2947175"/>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1"/>
          <p:cNvSpPr/>
          <p:nvPr/>
        </p:nvSpPr>
        <p:spPr>
          <a:xfrm>
            <a:off x="3114470" y="29471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1"/>
          <p:cNvSpPr/>
          <p:nvPr/>
        </p:nvSpPr>
        <p:spPr>
          <a:xfrm>
            <a:off x="4176289" y="2947175"/>
            <a:ext cx="791400" cy="754200"/>
          </a:xfrm>
          <a:prstGeom prst="roundRect">
            <a:avLst>
              <a:gd fmla="val 16667" name="adj"/>
            </a:avLst>
          </a:prstGeom>
          <a:solidFill>
            <a:srgbClr val="FFC7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1"/>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1494" name="Google Shape;1494;p51"/>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1495" name="Google Shape;1495;p51"/>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#ffc766</a:t>
            </a:r>
            <a:endParaRPr sz="1000"/>
          </a:p>
        </p:txBody>
      </p:sp>
      <p:sp>
        <p:nvSpPr>
          <p:cNvPr id="1496" name="Google Shape;1496;p51"/>
          <p:cNvSpPr/>
          <p:nvPr/>
        </p:nvSpPr>
        <p:spPr>
          <a:xfrm>
            <a:off x="5238125" y="2947175"/>
            <a:ext cx="791400" cy="754200"/>
          </a:xfrm>
          <a:prstGeom prst="roundRect">
            <a:avLst>
              <a:gd fmla="val 16667" name="adj"/>
            </a:avLst>
          </a:prstGeom>
          <a:solidFill>
            <a:srgbClr val="FF70B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1"/>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#ff70b4</a:t>
            </a:r>
            <a:endParaRPr sz="1000">
              <a:solidFill>
                <a:srgbClr val="FFFFFF"/>
              </a:solidFill>
            </a:endParaRPr>
          </a:p>
        </p:txBody>
      </p:sp>
      <p:sp>
        <p:nvSpPr>
          <p:cNvPr id="1498" name="Google Shape;1498;p51"/>
          <p:cNvSpPr/>
          <p:nvPr/>
        </p:nvSpPr>
        <p:spPr>
          <a:xfrm>
            <a:off x="2052650" y="3878275"/>
            <a:ext cx="791400" cy="754200"/>
          </a:xfrm>
          <a:prstGeom prst="roundRect">
            <a:avLst>
              <a:gd fmla="val 16667" name="adj"/>
            </a:avLst>
          </a:prstGeom>
          <a:solidFill>
            <a:srgbClr val="D3247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1"/>
          <p:cNvSpPr/>
          <p:nvPr/>
        </p:nvSpPr>
        <p:spPr>
          <a:xfrm>
            <a:off x="3114470" y="3878275"/>
            <a:ext cx="791400" cy="754200"/>
          </a:xfrm>
          <a:prstGeom prst="roundRect">
            <a:avLst>
              <a:gd fmla="val 16667" name="adj"/>
            </a:avLst>
          </a:prstGeom>
          <a:solidFill>
            <a:srgbClr val="97A9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1"/>
          <p:cNvSpPr/>
          <p:nvPr/>
        </p:nvSpPr>
        <p:spPr>
          <a:xfrm>
            <a:off x="4176289" y="3878275"/>
            <a:ext cx="791400" cy="754200"/>
          </a:xfrm>
          <a:prstGeom prst="roundRect">
            <a:avLst>
              <a:gd fmla="val 16667" name="adj"/>
            </a:avLst>
          </a:prstGeom>
          <a:solidFill>
            <a:srgbClr val="E6CA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1"/>
          <p:cNvSpPr txBox="1"/>
          <p:nvPr/>
        </p:nvSpPr>
        <p:spPr>
          <a:xfrm>
            <a:off x="20526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#d32478</a:t>
            </a:r>
            <a:endParaRPr sz="1000">
              <a:solidFill>
                <a:srgbClr val="FFFFFF"/>
              </a:solidFill>
            </a:endParaRPr>
          </a:p>
        </p:txBody>
      </p:sp>
      <p:sp>
        <p:nvSpPr>
          <p:cNvPr id="1502" name="Google Shape;1502;p51"/>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#97a9fd</a:t>
            </a:r>
            <a:endParaRPr sz="1000">
              <a:solidFill>
                <a:srgbClr val="FFFFFF"/>
              </a:solidFill>
            </a:endParaRPr>
          </a:p>
        </p:txBody>
      </p:sp>
      <p:sp>
        <p:nvSpPr>
          <p:cNvPr id="1503" name="Google Shape;1503;p51"/>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#e6caff</a:t>
            </a:r>
            <a:endParaRPr sz="1000"/>
          </a:p>
        </p:txBody>
      </p:sp>
      <p:sp>
        <p:nvSpPr>
          <p:cNvPr id="1504" name="Google Shape;1504;p51"/>
          <p:cNvSpPr/>
          <p:nvPr/>
        </p:nvSpPr>
        <p:spPr>
          <a:xfrm>
            <a:off x="5238125" y="3878275"/>
            <a:ext cx="791400" cy="754200"/>
          </a:xfrm>
          <a:prstGeom prst="roundRect">
            <a:avLst>
              <a:gd fmla="val 16667" name="adj"/>
            </a:avLst>
          </a:prstGeom>
          <a:solidFill>
            <a:srgbClr val="83D6A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1"/>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#83d6a9</a:t>
            </a:r>
            <a:endParaRPr sz="1000">
              <a:solidFill>
                <a:srgbClr val="FFFFFF"/>
              </a:solidFill>
            </a:endParaRPr>
          </a:p>
        </p:txBody>
      </p:sp>
      <p:sp>
        <p:nvSpPr>
          <p:cNvPr id="1506" name="Google Shape;1506;p51"/>
          <p:cNvSpPr/>
          <p:nvPr/>
        </p:nvSpPr>
        <p:spPr>
          <a:xfrm>
            <a:off x="6299950" y="2947175"/>
            <a:ext cx="791400" cy="754200"/>
          </a:xfrm>
          <a:prstGeom prst="roundRect">
            <a:avLst>
              <a:gd fmla="val 16667" name="adj"/>
            </a:avLst>
          </a:prstGeom>
          <a:solidFill>
            <a:srgbClr val="FFC7E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1"/>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#ffc7e2</a:t>
            </a:r>
            <a:endParaRPr sz="1000"/>
          </a:p>
        </p:txBody>
      </p:sp>
      <p:sp>
        <p:nvSpPr>
          <p:cNvPr id="1508" name="Google Shape;1508;p51"/>
          <p:cNvSpPr/>
          <p:nvPr/>
        </p:nvSpPr>
        <p:spPr>
          <a:xfrm>
            <a:off x="6299950" y="3878275"/>
            <a:ext cx="791400" cy="754200"/>
          </a:xfrm>
          <a:prstGeom prst="roundRect">
            <a:avLst>
              <a:gd fmla="val 16667" name="adj"/>
            </a:avLst>
          </a:prstGeom>
          <a:solidFill>
            <a:srgbClr val="48AA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1"/>
          <p:cNvSpPr txBox="1"/>
          <p:nvPr/>
        </p:nvSpPr>
        <p:spPr>
          <a:xfrm>
            <a:off x="62999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#48aa75</a:t>
            </a:r>
            <a:endParaRPr sz="1000">
              <a:solidFill>
                <a:srgbClr val="FFFFFF"/>
              </a:solidFill>
            </a:endParaRPr>
          </a:p>
        </p:txBody>
      </p:sp>
      <p:sp>
        <p:nvSpPr>
          <p:cNvPr id="1510" name="Google Shape;1510;p5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14" name="Shape 1514"/>
        <p:cNvGrpSpPr/>
        <p:nvPr/>
      </p:nvGrpSpPr>
      <p:grpSpPr>
        <a:xfrm>
          <a:off x="0" y="0"/>
          <a:ext cx="0" cy="0"/>
          <a:chOff x="0" y="0"/>
          <a:chExt cx="0" cy="0"/>
        </a:xfrm>
      </p:grpSpPr>
      <p:sp>
        <p:nvSpPr>
          <p:cNvPr id="1515" name="Google Shape;1515;p52"/>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1516" name="Google Shape;1516;p5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1517" name="Google Shape;1517;p52"/>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518" name="Google Shape;1518;p52">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1519" name="Google Shape;1519;p52">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1520" name="Google Shape;1520;p52">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1521" name="Google Shape;1521;p52">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1522" name="Google Shape;1522;p52"/>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523" name="Google Shape;1523;p52"/>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524" name="Google Shape;1524;p52"/>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525" name="Google Shape;1525;p52"/>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526" name="Google Shape;1526;p52">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30" name="Shape 1530"/>
        <p:cNvGrpSpPr/>
        <p:nvPr/>
      </p:nvGrpSpPr>
      <p:grpSpPr>
        <a:xfrm>
          <a:off x="0" y="0"/>
          <a:ext cx="0" cy="0"/>
          <a:chOff x="0" y="0"/>
          <a:chExt cx="0" cy="0"/>
        </a:xfrm>
      </p:grpSpPr>
      <p:grpSp>
        <p:nvGrpSpPr>
          <p:cNvPr id="1531" name="Google Shape;1531;p53"/>
          <p:cNvGrpSpPr/>
          <p:nvPr/>
        </p:nvGrpSpPr>
        <p:grpSpPr>
          <a:xfrm>
            <a:off x="5048544" y="3019584"/>
            <a:ext cx="442841" cy="514271"/>
            <a:chOff x="4727025" y="1332775"/>
            <a:chExt cx="59900" cy="69625"/>
          </a:xfrm>
        </p:grpSpPr>
        <p:sp>
          <p:nvSpPr>
            <p:cNvPr id="1532" name="Google Shape;1532;p5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 name="Google Shape;1534;p53"/>
          <p:cNvGrpSpPr/>
          <p:nvPr/>
        </p:nvGrpSpPr>
        <p:grpSpPr>
          <a:xfrm>
            <a:off x="5723860" y="2267072"/>
            <a:ext cx="500909" cy="500899"/>
            <a:chOff x="4820425" y="1329900"/>
            <a:chExt cx="70175" cy="70350"/>
          </a:xfrm>
        </p:grpSpPr>
        <p:sp>
          <p:nvSpPr>
            <p:cNvPr id="1535" name="Google Shape;1535;p5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 name="Google Shape;1539;p53"/>
          <p:cNvGrpSpPr/>
          <p:nvPr/>
        </p:nvGrpSpPr>
        <p:grpSpPr>
          <a:xfrm>
            <a:off x="6376484" y="2278862"/>
            <a:ext cx="538135" cy="493119"/>
            <a:chOff x="4903200" y="1331525"/>
            <a:chExt cx="73575" cy="67425"/>
          </a:xfrm>
        </p:grpSpPr>
        <p:sp>
          <p:nvSpPr>
            <p:cNvPr id="1540" name="Google Shape;1540;p5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541" name="Google Shape;1541;p5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 name="Google Shape;1542;p53"/>
          <p:cNvGrpSpPr/>
          <p:nvPr/>
        </p:nvGrpSpPr>
        <p:grpSpPr>
          <a:xfrm>
            <a:off x="5636435" y="3020840"/>
            <a:ext cx="544563" cy="511895"/>
            <a:chOff x="4815575" y="1416800"/>
            <a:chExt cx="73750" cy="71400"/>
          </a:xfrm>
        </p:grpSpPr>
        <p:sp>
          <p:nvSpPr>
            <p:cNvPr id="1543" name="Google Shape;1543;p5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 name="Google Shape;1546;p53"/>
          <p:cNvGrpSpPr/>
          <p:nvPr/>
        </p:nvGrpSpPr>
        <p:grpSpPr>
          <a:xfrm>
            <a:off x="6333060" y="3020546"/>
            <a:ext cx="602914" cy="512477"/>
            <a:chOff x="4902475" y="1418875"/>
            <a:chExt cx="74500" cy="63775"/>
          </a:xfrm>
        </p:grpSpPr>
        <p:sp>
          <p:nvSpPr>
            <p:cNvPr id="1547" name="Google Shape;1547;p5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3"/>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 name="Google Shape;1549;p53"/>
          <p:cNvGrpSpPr/>
          <p:nvPr/>
        </p:nvGrpSpPr>
        <p:grpSpPr>
          <a:xfrm>
            <a:off x="5748932" y="3759785"/>
            <a:ext cx="515391" cy="525699"/>
            <a:chOff x="4818100" y="1507675"/>
            <a:chExt cx="71225" cy="71625"/>
          </a:xfrm>
        </p:grpSpPr>
        <p:sp>
          <p:nvSpPr>
            <p:cNvPr id="1550" name="Google Shape;1550;p5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 name="Google Shape;1554;p53"/>
          <p:cNvGrpSpPr/>
          <p:nvPr/>
        </p:nvGrpSpPr>
        <p:grpSpPr>
          <a:xfrm>
            <a:off x="5087034" y="3781317"/>
            <a:ext cx="522956" cy="489869"/>
            <a:chOff x="4721450" y="1509475"/>
            <a:chExt cx="79350" cy="74325"/>
          </a:xfrm>
        </p:grpSpPr>
        <p:sp>
          <p:nvSpPr>
            <p:cNvPr id="1555" name="Google Shape;1555;p5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 name="Google Shape;1559;p53"/>
          <p:cNvGrpSpPr/>
          <p:nvPr/>
        </p:nvGrpSpPr>
        <p:grpSpPr>
          <a:xfrm>
            <a:off x="6410277" y="3761069"/>
            <a:ext cx="525704" cy="535436"/>
            <a:chOff x="4906800" y="1507500"/>
            <a:chExt cx="70350" cy="71075"/>
          </a:xfrm>
        </p:grpSpPr>
        <p:sp>
          <p:nvSpPr>
            <p:cNvPr id="1560" name="Google Shape;1560;p5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 name="Google Shape;1565;p53"/>
          <p:cNvGrpSpPr/>
          <p:nvPr/>
        </p:nvGrpSpPr>
        <p:grpSpPr>
          <a:xfrm>
            <a:off x="4443099" y="2267050"/>
            <a:ext cx="508054" cy="508095"/>
            <a:chOff x="3736598" y="2170606"/>
            <a:chExt cx="404889" cy="404889"/>
          </a:xfrm>
        </p:grpSpPr>
        <p:sp>
          <p:nvSpPr>
            <p:cNvPr id="1566" name="Google Shape;1566;p5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 name="Google Shape;1570;p53"/>
          <p:cNvGrpSpPr/>
          <p:nvPr/>
        </p:nvGrpSpPr>
        <p:grpSpPr>
          <a:xfrm>
            <a:off x="3731139" y="2267145"/>
            <a:ext cx="575790" cy="507904"/>
            <a:chOff x="3161917" y="2170682"/>
            <a:chExt cx="458870" cy="404737"/>
          </a:xfrm>
        </p:grpSpPr>
        <p:sp>
          <p:nvSpPr>
            <p:cNvPr id="1571" name="Google Shape;1571;p5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572" name="Google Shape;1572;p5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 name="Google Shape;1574;p53"/>
          <p:cNvGrpSpPr/>
          <p:nvPr/>
        </p:nvGrpSpPr>
        <p:grpSpPr>
          <a:xfrm>
            <a:off x="3758669" y="3027517"/>
            <a:ext cx="520730" cy="498567"/>
            <a:chOff x="3179914" y="2889488"/>
            <a:chExt cx="422876" cy="404911"/>
          </a:xfrm>
        </p:grpSpPr>
        <p:sp>
          <p:nvSpPr>
            <p:cNvPr id="1575" name="Google Shape;1575;p5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 name="Google Shape;1581;p53"/>
          <p:cNvGrpSpPr/>
          <p:nvPr/>
        </p:nvGrpSpPr>
        <p:grpSpPr>
          <a:xfrm>
            <a:off x="4387349" y="3027477"/>
            <a:ext cx="516145" cy="498648"/>
            <a:chOff x="3729467" y="2889422"/>
            <a:chExt cx="419153" cy="404977"/>
          </a:xfrm>
        </p:grpSpPr>
        <p:sp>
          <p:nvSpPr>
            <p:cNvPr id="1582" name="Google Shape;1582;p5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9" name="Google Shape;1589;p53"/>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3"/>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3"/>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3"/>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3" name="Google Shape;1593;p53"/>
          <p:cNvGrpSpPr/>
          <p:nvPr/>
        </p:nvGrpSpPr>
        <p:grpSpPr>
          <a:xfrm>
            <a:off x="7107677" y="2474362"/>
            <a:ext cx="166473" cy="141497"/>
            <a:chOff x="4660325" y="1866850"/>
            <a:chExt cx="68350" cy="58100"/>
          </a:xfrm>
        </p:grpSpPr>
        <p:sp>
          <p:nvSpPr>
            <p:cNvPr id="1594" name="Google Shape;1594;p5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 name="Google Shape;1596;p53"/>
          <p:cNvGrpSpPr/>
          <p:nvPr/>
        </p:nvGrpSpPr>
        <p:grpSpPr>
          <a:xfrm>
            <a:off x="7417022" y="2500086"/>
            <a:ext cx="162515" cy="90049"/>
            <a:chOff x="4791775" y="1877500"/>
            <a:chExt cx="66725" cy="36975"/>
          </a:xfrm>
        </p:grpSpPr>
        <p:sp>
          <p:nvSpPr>
            <p:cNvPr id="1597" name="Google Shape;1597;p5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 name="Google Shape;1599;p53"/>
          <p:cNvGrpSpPr/>
          <p:nvPr/>
        </p:nvGrpSpPr>
        <p:grpSpPr>
          <a:xfrm>
            <a:off x="7738734" y="2500086"/>
            <a:ext cx="144979" cy="90049"/>
            <a:chOff x="4923925" y="1877500"/>
            <a:chExt cx="59525" cy="36975"/>
          </a:xfrm>
        </p:grpSpPr>
        <p:sp>
          <p:nvSpPr>
            <p:cNvPr id="1600" name="Google Shape;1600;p5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 name="Google Shape;1602;p53"/>
          <p:cNvGrpSpPr/>
          <p:nvPr/>
        </p:nvGrpSpPr>
        <p:grpSpPr>
          <a:xfrm>
            <a:off x="8033226" y="2482277"/>
            <a:ext cx="141447" cy="125667"/>
            <a:chOff x="5058450" y="1870100"/>
            <a:chExt cx="58075" cy="51600"/>
          </a:xfrm>
        </p:grpSpPr>
        <p:sp>
          <p:nvSpPr>
            <p:cNvPr id="1603" name="Google Shape;1603;p5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 name="Google Shape;1605;p53"/>
          <p:cNvGrpSpPr/>
          <p:nvPr/>
        </p:nvGrpSpPr>
        <p:grpSpPr>
          <a:xfrm>
            <a:off x="7447741" y="2904685"/>
            <a:ext cx="101077" cy="107645"/>
            <a:chOff x="4811425" y="2065025"/>
            <a:chExt cx="41500" cy="44200"/>
          </a:xfrm>
        </p:grpSpPr>
        <p:sp>
          <p:nvSpPr>
            <p:cNvPr id="1606" name="Google Shape;1606;p5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 name="Google Shape;1608;p53"/>
          <p:cNvGrpSpPr/>
          <p:nvPr/>
        </p:nvGrpSpPr>
        <p:grpSpPr>
          <a:xfrm>
            <a:off x="7740178" y="2904898"/>
            <a:ext cx="120867" cy="107218"/>
            <a:chOff x="4929875" y="2065025"/>
            <a:chExt cx="49625" cy="44025"/>
          </a:xfrm>
        </p:grpSpPr>
        <p:sp>
          <p:nvSpPr>
            <p:cNvPr id="1609" name="Google Shape;1609;p5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 name="Google Shape;1611;p53"/>
          <p:cNvGrpSpPr/>
          <p:nvPr/>
        </p:nvGrpSpPr>
        <p:grpSpPr>
          <a:xfrm>
            <a:off x="8068847" y="2907912"/>
            <a:ext cx="70206" cy="101191"/>
            <a:chOff x="5083925" y="2066350"/>
            <a:chExt cx="28825" cy="41550"/>
          </a:xfrm>
        </p:grpSpPr>
        <p:sp>
          <p:nvSpPr>
            <p:cNvPr id="1612" name="Google Shape;1612;p5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 name="Google Shape;1614;p53"/>
          <p:cNvGrpSpPr/>
          <p:nvPr/>
        </p:nvGrpSpPr>
        <p:grpSpPr>
          <a:xfrm>
            <a:off x="7100401" y="2923559"/>
            <a:ext cx="181026" cy="69896"/>
            <a:chOff x="4659775" y="2072775"/>
            <a:chExt cx="74325" cy="28700"/>
          </a:xfrm>
        </p:grpSpPr>
        <p:sp>
          <p:nvSpPr>
            <p:cNvPr id="1615" name="Google Shape;1615;p5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 name="Google Shape;1618;p53"/>
          <p:cNvGrpSpPr/>
          <p:nvPr/>
        </p:nvGrpSpPr>
        <p:grpSpPr>
          <a:xfrm>
            <a:off x="8020257" y="2714124"/>
            <a:ext cx="167387" cy="89197"/>
            <a:chOff x="4662475" y="1976500"/>
            <a:chExt cx="68725" cy="36625"/>
          </a:xfrm>
        </p:grpSpPr>
        <p:sp>
          <p:nvSpPr>
            <p:cNvPr id="1619" name="Google Shape;1619;p5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 name="Google Shape;1622;p53"/>
          <p:cNvGrpSpPr/>
          <p:nvPr/>
        </p:nvGrpSpPr>
        <p:grpSpPr>
          <a:xfrm>
            <a:off x="7717162" y="2717564"/>
            <a:ext cx="166899" cy="82317"/>
            <a:chOff x="4920150" y="1977875"/>
            <a:chExt cx="68525" cy="33800"/>
          </a:xfrm>
        </p:grpSpPr>
        <p:sp>
          <p:nvSpPr>
            <p:cNvPr id="1623" name="Google Shape;1623;p5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 name="Google Shape;1626;p53"/>
          <p:cNvGrpSpPr/>
          <p:nvPr/>
        </p:nvGrpSpPr>
        <p:grpSpPr>
          <a:xfrm>
            <a:off x="7128319" y="3121482"/>
            <a:ext cx="125190" cy="127858"/>
            <a:chOff x="4676550" y="2160575"/>
            <a:chExt cx="51400" cy="52500"/>
          </a:xfrm>
        </p:grpSpPr>
        <p:sp>
          <p:nvSpPr>
            <p:cNvPr id="1627" name="Google Shape;1627;p5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 name="Google Shape;1630;p53"/>
          <p:cNvGrpSpPr/>
          <p:nvPr/>
        </p:nvGrpSpPr>
        <p:grpSpPr>
          <a:xfrm>
            <a:off x="7425577" y="3128514"/>
            <a:ext cx="145405" cy="113794"/>
            <a:chOff x="4768325" y="2163475"/>
            <a:chExt cx="59700" cy="46725"/>
          </a:xfrm>
        </p:grpSpPr>
        <p:sp>
          <p:nvSpPr>
            <p:cNvPr id="1631" name="Google Shape;1631;p5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3" name="Google Shape;1633;p53"/>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3"/>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3"/>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3"/>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3"/>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3"/>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9" name="Google Shape;1639;p53"/>
          <p:cNvGrpSpPr/>
          <p:nvPr/>
        </p:nvGrpSpPr>
        <p:grpSpPr>
          <a:xfrm>
            <a:off x="7441895" y="3383608"/>
            <a:ext cx="112768" cy="106853"/>
            <a:chOff x="4768575" y="2253950"/>
            <a:chExt cx="46300" cy="43875"/>
          </a:xfrm>
        </p:grpSpPr>
        <p:sp>
          <p:nvSpPr>
            <p:cNvPr id="1640" name="Google Shape;1640;p5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 name="Google Shape;1642;p53"/>
          <p:cNvGrpSpPr/>
          <p:nvPr/>
        </p:nvGrpSpPr>
        <p:grpSpPr>
          <a:xfrm>
            <a:off x="7741518" y="3872634"/>
            <a:ext cx="118187" cy="146246"/>
            <a:chOff x="4960900" y="2433225"/>
            <a:chExt cx="48525" cy="60050"/>
          </a:xfrm>
        </p:grpSpPr>
        <p:sp>
          <p:nvSpPr>
            <p:cNvPr id="1643" name="Google Shape;1643;p5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 name="Google Shape;1645;p53"/>
          <p:cNvGrpSpPr/>
          <p:nvPr/>
        </p:nvGrpSpPr>
        <p:grpSpPr>
          <a:xfrm>
            <a:off x="7430083" y="4136695"/>
            <a:ext cx="136394" cy="143810"/>
            <a:chOff x="4854075" y="2527625"/>
            <a:chExt cx="56000" cy="59050"/>
          </a:xfrm>
        </p:grpSpPr>
        <p:sp>
          <p:nvSpPr>
            <p:cNvPr id="1646" name="Google Shape;1646;p5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8" name="Google Shape;1648;p53"/>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3"/>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3"/>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1" name="Google Shape;1651;p53"/>
          <p:cNvGrpSpPr/>
          <p:nvPr/>
        </p:nvGrpSpPr>
        <p:grpSpPr>
          <a:xfrm>
            <a:off x="8054294" y="3600439"/>
            <a:ext cx="99312" cy="160797"/>
            <a:chOff x="5059700" y="2334775"/>
            <a:chExt cx="40775" cy="66025"/>
          </a:xfrm>
        </p:grpSpPr>
        <p:sp>
          <p:nvSpPr>
            <p:cNvPr id="1652" name="Google Shape;1652;p5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 name="Google Shape;1661;p53"/>
          <p:cNvGrpSpPr/>
          <p:nvPr/>
        </p:nvGrpSpPr>
        <p:grpSpPr>
          <a:xfrm>
            <a:off x="8011458" y="3865571"/>
            <a:ext cx="184984" cy="160371"/>
            <a:chOff x="5037700" y="2430325"/>
            <a:chExt cx="75950" cy="65850"/>
          </a:xfrm>
        </p:grpSpPr>
        <p:sp>
          <p:nvSpPr>
            <p:cNvPr id="1662" name="Google Shape;1662;p5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 name="Google Shape;1664;p53"/>
          <p:cNvGrpSpPr/>
          <p:nvPr/>
        </p:nvGrpSpPr>
        <p:grpSpPr>
          <a:xfrm>
            <a:off x="7430964" y="3632023"/>
            <a:ext cx="173014" cy="97629"/>
            <a:chOff x="4756975" y="2341800"/>
            <a:chExt cx="91975" cy="51925"/>
          </a:xfrm>
        </p:grpSpPr>
        <p:sp>
          <p:nvSpPr>
            <p:cNvPr id="1665" name="Google Shape;1665;p5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 name="Google Shape;1685;p53"/>
          <p:cNvGrpSpPr/>
          <p:nvPr/>
        </p:nvGrpSpPr>
        <p:grpSpPr>
          <a:xfrm>
            <a:off x="7697901" y="4120720"/>
            <a:ext cx="212497" cy="175761"/>
            <a:chOff x="4943575" y="2516350"/>
            <a:chExt cx="98675" cy="81700"/>
          </a:xfrm>
        </p:grpSpPr>
        <p:sp>
          <p:nvSpPr>
            <p:cNvPr id="1686" name="Google Shape;1686;p5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 name="Google Shape;1764;p53"/>
          <p:cNvGrpSpPr/>
          <p:nvPr/>
        </p:nvGrpSpPr>
        <p:grpSpPr>
          <a:xfrm>
            <a:off x="1955962" y="3346963"/>
            <a:ext cx="965351" cy="134611"/>
            <a:chOff x="4411970" y="2962952"/>
            <a:chExt cx="706544" cy="104212"/>
          </a:xfrm>
        </p:grpSpPr>
        <p:sp>
          <p:nvSpPr>
            <p:cNvPr id="1765" name="Google Shape;1765;p5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 name="Google Shape;1769;p53"/>
          <p:cNvGrpSpPr/>
          <p:nvPr/>
        </p:nvGrpSpPr>
        <p:grpSpPr>
          <a:xfrm>
            <a:off x="1955962" y="2935877"/>
            <a:ext cx="960158" cy="289172"/>
            <a:chOff x="4411970" y="2726085"/>
            <a:chExt cx="643107" cy="193659"/>
          </a:xfrm>
        </p:grpSpPr>
        <p:sp>
          <p:nvSpPr>
            <p:cNvPr id="1770" name="Google Shape;1770;p5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 name="Google Shape;1773;p53"/>
          <p:cNvGrpSpPr/>
          <p:nvPr/>
        </p:nvGrpSpPr>
        <p:grpSpPr>
          <a:xfrm>
            <a:off x="958854" y="3201987"/>
            <a:ext cx="833173" cy="259209"/>
            <a:chOff x="4411970" y="4340222"/>
            <a:chExt cx="779467" cy="242683"/>
          </a:xfrm>
        </p:grpSpPr>
        <p:sp>
          <p:nvSpPr>
            <p:cNvPr id="1774" name="Google Shape;1774;p5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 name="Google Shape;1777;p53"/>
          <p:cNvGrpSpPr/>
          <p:nvPr/>
        </p:nvGrpSpPr>
        <p:grpSpPr>
          <a:xfrm>
            <a:off x="1955962" y="2597733"/>
            <a:ext cx="965160" cy="216230"/>
            <a:chOff x="4411970" y="2468674"/>
            <a:chExt cx="747317" cy="167425"/>
          </a:xfrm>
        </p:grpSpPr>
        <p:sp>
          <p:nvSpPr>
            <p:cNvPr id="1778" name="Google Shape;1778;p5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 name="Google Shape;1780;p53"/>
          <p:cNvGrpSpPr/>
          <p:nvPr/>
        </p:nvGrpSpPr>
        <p:grpSpPr>
          <a:xfrm>
            <a:off x="954709" y="2502450"/>
            <a:ext cx="810451" cy="319148"/>
            <a:chOff x="4411970" y="3686602"/>
            <a:chExt cx="797845" cy="314215"/>
          </a:xfrm>
        </p:grpSpPr>
        <p:sp>
          <p:nvSpPr>
            <p:cNvPr id="1781" name="Google Shape;1781;p53"/>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3"/>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3"/>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3"/>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3"/>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6" name="Google Shape;1786;p53"/>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7" name="Google Shape;1787;p53"/>
          <p:cNvGrpSpPr/>
          <p:nvPr/>
        </p:nvGrpSpPr>
        <p:grpSpPr>
          <a:xfrm>
            <a:off x="954806" y="2256974"/>
            <a:ext cx="1970333" cy="208784"/>
            <a:chOff x="6336019" y="3733725"/>
            <a:chExt cx="2566206" cy="351310"/>
          </a:xfrm>
        </p:grpSpPr>
        <p:sp>
          <p:nvSpPr>
            <p:cNvPr id="1788" name="Google Shape;1788;p53"/>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3"/>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3"/>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3"/>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2" name="Google Shape;1792;p53"/>
          <p:cNvGrpSpPr/>
          <p:nvPr/>
        </p:nvGrpSpPr>
        <p:grpSpPr>
          <a:xfrm>
            <a:off x="1955962" y="3864529"/>
            <a:ext cx="946551" cy="153200"/>
            <a:chOff x="4404545" y="3301592"/>
            <a:chExt cx="782403" cy="129272"/>
          </a:xfrm>
        </p:grpSpPr>
        <p:sp>
          <p:nvSpPr>
            <p:cNvPr id="1793" name="Google Shape;1793;p5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3"/>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5" name="Google Shape;1795;p53"/>
          <p:cNvGrpSpPr/>
          <p:nvPr/>
        </p:nvGrpSpPr>
        <p:grpSpPr>
          <a:xfrm>
            <a:off x="1955962" y="3603488"/>
            <a:ext cx="962257" cy="139127"/>
            <a:chOff x="4411970" y="3131459"/>
            <a:chExt cx="710520" cy="117397"/>
          </a:xfrm>
        </p:grpSpPr>
        <p:sp>
          <p:nvSpPr>
            <p:cNvPr id="1796" name="Google Shape;1796;p5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798" name="Google Shape;1798;p53"/>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9" name="Google Shape;1799;p53"/>
          <p:cNvGrpSpPr/>
          <p:nvPr/>
        </p:nvGrpSpPr>
        <p:grpSpPr>
          <a:xfrm>
            <a:off x="956107" y="3538282"/>
            <a:ext cx="823838" cy="458988"/>
            <a:chOff x="4411970" y="1801825"/>
            <a:chExt cx="734586" cy="409262"/>
          </a:xfrm>
        </p:grpSpPr>
        <p:sp>
          <p:nvSpPr>
            <p:cNvPr id="1800" name="Google Shape;1800;p5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 name="Google Shape;1802;p53"/>
          <p:cNvGrpSpPr/>
          <p:nvPr/>
        </p:nvGrpSpPr>
        <p:grpSpPr>
          <a:xfrm>
            <a:off x="956107" y="4086708"/>
            <a:ext cx="856348" cy="212039"/>
            <a:chOff x="4411970" y="2233974"/>
            <a:chExt cx="763574" cy="189068"/>
          </a:xfrm>
        </p:grpSpPr>
        <p:sp>
          <p:nvSpPr>
            <p:cNvPr id="1803" name="Google Shape;1803;p53"/>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3"/>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 name="Google Shape;1805;p53"/>
          <p:cNvGrpSpPr/>
          <p:nvPr/>
        </p:nvGrpSpPr>
        <p:grpSpPr>
          <a:xfrm>
            <a:off x="3066303" y="2262044"/>
            <a:ext cx="511602" cy="511602"/>
            <a:chOff x="5681300" y="2527788"/>
            <a:chExt cx="805800" cy="805800"/>
          </a:xfrm>
        </p:grpSpPr>
        <p:sp>
          <p:nvSpPr>
            <p:cNvPr id="1806" name="Google Shape;1806;p53"/>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 name="Google Shape;1808;p53"/>
          <p:cNvGrpSpPr/>
          <p:nvPr/>
        </p:nvGrpSpPr>
        <p:grpSpPr>
          <a:xfrm>
            <a:off x="3063497" y="3028627"/>
            <a:ext cx="513021" cy="512935"/>
            <a:chOff x="4049800" y="640400"/>
            <a:chExt cx="858900" cy="858900"/>
          </a:xfrm>
        </p:grpSpPr>
        <p:sp>
          <p:nvSpPr>
            <p:cNvPr id="1809" name="Google Shape;1809;p53"/>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3"/>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 name="Google Shape;1811;p53"/>
          <p:cNvGrpSpPr/>
          <p:nvPr/>
        </p:nvGrpSpPr>
        <p:grpSpPr>
          <a:xfrm>
            <a:off x="2980696" y="3680519"/>
            <a:ext cx="686489" cy="686585"/>
            <a:chOff x="5080188" y="927900"/>
            <a:chExt cx="961200" cy="961200"/>
          </a:xfrm>
        </p:grpSpPr>
        <p:sp>
          <p:nvSpPr>
            <p:cNvPr id="1812" name="Google Shape;1812;p53"/>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3"/>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3"/>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3"/>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0" name="Google Shape;1820;p53"/>
          <p:cNvGrpSpPr/>
          <p:nvPr/>
        </p:nvGrpSpPr>
        <p:grpSpPr>
          <a:xfrm>
            <a:off x="3763848" y="3773248"/>
            <a:ext cx="510373" cy="510937"/>
            <a:chOff x="7508249" y="1522825"/>
            <a:chExt cx="1326332" cy="1322987"/>
          </a:xfrm>
        </p:grpSpPr>
        <p:sp>
          <p:nvSpPr>
            <p:cNvPr id="1821" name="Google Shape;1821;p53"/>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3"/>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3"/>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3"/>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3"/>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3"/>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3"/>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3"/>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3"/>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3"/>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 name="Google Shape;1831;p53"/>
          <p:cNvGrpSpPr/>
          <p:nvPr/>
        </p:nvGrpSpPr>
        <p:grpSpPr>
          <a:xfrm>
            <a:off x="4455441" y="3774653"/>
            <a:ext cx="492652" cy="503348"/>
            <a:chOff x="6039282" y="1042577"/>
            <a:chExt cx="734315" cy="731929"/>
          </a:xfrm>
        </p:grpSpPr>
        <p:sp>
          <p:nvSpPr>
            <p:cNvPr id="1832" name="Google Shape;1832;p5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 name="Google Shape;1853;p53"/>
          <p:cNvGrpSpPr/>
          <p:nvPr/>
        </p:nvGrpSpPr>
        <p:grpSpPr>
          <a:xfrm>
            <a:off x="5095855" y="2270694"/>
            <a:ext cx="483304" cy="504902"/>
            <a:chOff x="1825800" y="1651625"/>
            <a:chExt cx="568125" cy="591775"/>
          </a:xfrm>
        </p:grpSpPr>
        <p:sp>
          <p:nvSpPr>
            <p:cNvPr id="1854" name="Google Shape;1854;p53"/>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3"/>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3"/>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3"/>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3"/>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0" name="Google Shape;1860;p53"/>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3"/>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3"/>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3"/>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3"/>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1865" name="Google Shape;1865;p5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9" name="Shape 1869"/>
        <p:cNvGrpSpPr/>
        <p:nvPr/>
      </p:nvGrpSpPr>
      <p:grpSpPr>
        <a:xfrm>
          <a:off x="0" y="0"/>
          <a:ext cx="0" cy="0"/>
          <a:chOff x="0" y="0"/>
          <a:chExt cx="0" cy="0"/>
        </a:xfrm>
      </p:grpSpPr>
      <p:grpSp>
        <p:nvGrpSpPr>
          <p:cNvPr id="1870" name="Google Shape;1870;p54"/>
          <p:cNvGrpSpPr/>
          <p:nvPr/>
        </p:nvGrpSpPr>
        <p:grpSpPr>
          <a:xfrm>
            <a:off x="722059" y="955168"/>
            <a:ext cx="2492868" cy="1379876"/>
            <a:chOff x="2654821" y="2311071"/>
            <a:chExt cx="2279715" cy="1262120"/>
          </a:xfrm>
        </p:grpSpPr>
        <p:grpSp>
          <p:nvGrpSpPr>
            <p:cNvPr id="1871" name="Google Shape;1871;p54"/>
            <p:cNvGrpSpPr/>
            <p:nvPr/>
          </p:nvGrpSpPr>
          <p:grpSpPr>
            <a:xfrm>
              <a:off x="4034269" y="2840745"/>
              <a:ext cx="40212" cy="36437"/>
              <a:chOff x="4293400" y="2574725"/>
              <a:chExt cx="84425" cy="80100"/>
            </a:xfrm>
          </p:grpSpPr>
          <p:sp>
            <p:nvSpPr>
              <p:cNvPr id="1872" name="Google Shape;1872;p54"/>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873" name="Google Shape;1873;p54"/>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 name="Google Shape;1874;p54"/>
            <p:cNvGrpSpPr/>
            <p:nvPr/>
          </p:nvGrpSpPr>
          <p:grpSpPr>
            <a:xfrm>
              <a:off x="3894606" y="2334874"/>
              <a:ext cx="913198" cy="518984"/>
              <a:chOff x="4000175" y="1462675"/>
              <a:chExt cx="1917275" cy="1140875"/>
            </a:xfrm>
          </p:grpSpPr>
          <p:sp>
            <p:nvSpPr>
              <p:cNvPr id="1875" name="Google Shape;1875;p54"/>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876" name="Google Shape;1876;p54"/>
              <p:cNvGrpSpPr/>
              <p:nvPr/>
            </p:nvGrpSpPr>
            <p:grpSpPr>
              <a:xfrm>
                <a:off x="4000175" y="1462675"/>
                <a:ext cx="1917275" cy="1140875"/>
                <a:chOff x="4000175" y="1462675"/>
                <a:chExt cx="1917275" cy="1140875"/>
              </a:xfrm>
            </p:grpSpPr>
            <p:sp>
              <p:nvSpPr>
                <p:cNvPr id="1877" name="Google Shape;1877;p54"/>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878" name="Google Shape;1878;p54"/>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4"/>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4"/>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4"/>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882" name="Google Shape;1882;p54"/>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83" name="Google Shape;1883;p54"/>
            <p:cNvGrpSpPr/>
            <p:nvPr/>
          </p:nvGrpSpPr>
          <p:grpSpPr>
            <a:xfrm>
              <a:off x="3875768" y="2846704"/>
              <a:ext cx="44796" cy="47366"/>
              <a:chOff x="3960625" y="2587825"/>
              <a:chExt cx="94050" cy="104125"/>
            </a:xfrm>
          </p:grpSpPr>
          <p:sp>
            <p:nvSpPr>
              <p:cNvPr id="1884" name="Google Shape;1884;p54"/>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885" name="Google Shape;1885;p54"/>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 name="Google Shape;1886;p54"/>
            <p:cNvGrpSpPr/>
            <p:nvPr/>
          </p:nvGrpSpPr>
          <p:grpSpPr>
            <a:xfrm>
              <a:off x="3782759" y="2807162"/>
              <a:ext cx="82686" cy="85487"/>
              <a:chOff x="3765350" y="2500900"/>
              <a:chExt cx="173600" cy="187925"/>
            </a:xfrm>
          </p:grpSpPr>
          <p:sp>
            <p:nvSpPr>
              <p:cNvPr id="1887" name="Google Shape;1887;p54"/>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888" name="Google Shape;1888;p54"/>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4"/>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4"/>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4"/>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4"/>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 name="Google Shape;1893;p54"/>
            <p:cNvGrpSpPr/>
            <p:nvPr/>
          </p:nvGrpSpPr>
          <p:grpSpPr>
            <a:xfrm>
              <a:off x="3775674" y="2798496"/>
              <a:ext cx="40545" cy="23564"/>
              <a:chOff x="3750475" y="2481850"/>
              <a:chExt cx="85125" cy="51800"/>
            </a:xfrm>
          </p:grpSpPr>
          <p:sp>
            <p:nvSpPr>
              <p:cNvPr id="1894" name="Google Shape;1894;p54"/>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4"/>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896" name="Google Shape;1896;p54"/>
            <p:cNvGrpSpPr/>
            <p:nvPr/>
          </p:nvGrpSpPr>
          <p:grpSpPr>
            <a:xfrm>
              <a:off x="3716946" y="2776024"/>
              <a:ext cx="81971" cy="76912"/>
              <a:chOff x="3627175" y="2432450"/>
              <a:chExt cx="172100" cy="169075"/>
            </a:xfrm>
          </p:grpSpPr>
          <p:sp>
            <p:nvSpPr>
              <p:cNvPr id="1897" name="Google Shape;1897;p54"/>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4"/>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899" name="Google Shape;1899;p54"/>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900" name="Google Shape;1900;p54"/>
            <p:cNvGrpSpPr/>
            <p:nvPr/>
          </p:nvGrpSpPr>
          <p:grpSpPr>
            <a:xfrm>
              <a:off x="3685682" y="2845624"/>
              <a:ext cx="29311" cy="45055"/>
              <a:chOff x="3561536" y="2585450"/>
              <a:chExt cx="61539" cy="99045"/>
            </a:xfrm>
          </p:grpSpPr>
          <p:sp>
            <p:nvSpPr>
              <p:cNvPr id="1901" name="Google Shape;1901;p54"/>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4"/>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903" name="Google Shape;1903;p54"/>
            <p:cNvGrpSpPr/>
            <p:nvPr/>
          </p:nvGrpSpPr>
          <p:grpSpPr>
            <a:xfrm>
              <a:off x="3849905" y="2572252"/>
              <a:ext cx="74339" cy="119559"/>
              <a:chOff x="3906325" y="1984500"/>
              <a:chExt cx="156075" cy="262825"/>
            </a:xfrm>
          </p:grpSpPr>
          <p:sp>
            <p:nvSpPr>
              <p:cNvPr id="1904" name="Google Shape;1904;p54"/>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905" name="Google Shape;1905;p54"/>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6" name="Google Shape;1906;p54"/>
            <p:cNvGrpSpPr/>
            <p:nvPr/>
          </p:nvGrpSpPr>
          <p:grpSpPr>
            <a:xfrm>
              <a:off x="2654821" y="2414345"/>
              <a:ext cx="667570" cy="558731"/>
              <a:chOff x="1397225" y="1637375"/>
              <a:chExt cx="1401575" cy="1228250"/>
            </a:xfrm>
          </p:grpSpPr>
          <p:sp>
            <p:nvSpPr>
              <p:cNvPr id="1907" name="Google Shape;1907;p54"/>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908" name="Google Shape;1908;p54"/>
              <p:cNvGrpSpPr/>
              <p:nvPr/>
            </p:nvGrpSpPr>
            <p:grpSpPr>
              <a:xfrm>
                <a:off x="1397225" y="1637375"/>
                <a:ext cx="1398775" cy="1228250"/>
                <a:chOff x="1397225" y="1637375"/>
                <a:chExt cx="1398775" cy="1228250"/>
              </a:xfrm>
            </p:grpSpPr>
            <p:sp>
              <p:nvSpPr>
                <p:cNvPr id="1909" name="Google Shape;1909;p54"/>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4"/>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11" name="Google Shape;1911;p54"/>
            <p:cNvGrpSpPr/>
            <p:nvPr/>
          </p:nvGrpSpPr>
          <p:grpSpPr>
            <a:xfrm>
              <a:off x="3230417" y="3103734"/>
              <a:ext cx="282982" cy="280332"/>
              <a:chOff x="2605700" y="3152850"/>
              <a:chExt cx="594125" cy="616250"/>
            </a:xfrm>
          </p:grpSpPr>
          <p:sp>
            <p:nvSpPr>
              <p:cNvPr id="1912" name="Google Shape;1912;p54"/>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913" name="Google Shape;1913;p54"/>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914" name="Google Shape;1914;p54"/>
            <p:cNvGrpSpPr/>
            <p:nvPr/>
          </p:nvGrpSpPr>
          <p:grpSpPr>
            <a:xfrm>
              <a:off x="3265985" y="3226989"/>
              <a:ext cx="87151" cy="346202"/>
              <a:chOff x="2680375" y="3423800"/>
              <a:chExt cx="182975" cy="761050"/>
            </a:xfrm>
          </p:grpSpPr>
          <p:sp>
            <p:nvSpPr>
              <p:cNvPr id="1915" name="Google Shape;1915;p54"/>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916" name="Google Shape;1916;p54"/>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 name="Google Shape;1917;p54"/>
            <p:cNvGrpSpPr/>
            <p:nvPr/>
          </p:nvGrpSpPr>
          <p:grpSpPr>
            <a:xfrm>
              <a:off x="3855466" y="3289811"/>
              <a:ext cx="112514" cy="94210"/>
              <a:chOff x="3918000" y="3561900"/>
              <a:chExt cx="236225" cy="207100"/>
            </a:xfrm>
          </p:grpSpPr>
          <p:sp>
            <p:nvSpPr>
              <p:cNvPr id="1918" name="Google Shape;1918;p54"/>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919" name="Google Shape;1919;p54"/>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0" name="Google Shape;1920;p54"/>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4"/>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4"/>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923" name="Google Shape;1923;p54"/>
            <p:cNvGrpSpPr/>
            <p:nvPr/>
          </p:nvGrpSpPr>
          <p:grpSpPr>
            <a:xfrm>
              <a:off x="2905224" y="2311071"/>
              <a:ext cx="596721" cy="528992"/>
              <a:chOff x="1922950" y="1410350"/>
              <a:chExt cx="1252825" cy="1162875"/>
            </a:xfrm>
          </p:grpSpPr>
          <p:sp>
            <p:nvSpPr>
              <p:cNvPr id="1924" name="Google Shape;1924;p54"/>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4"/>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4"/>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4"/>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4"/>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4"/>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4"/>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4"/>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4"/>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4"/>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4"/>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4"/>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4"/>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4"/>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4"/>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4"/>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940" name="Google Shape;1940;p54"/>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4"/>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4"/>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4"/>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4"/>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4"/>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4"/>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4"/>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4"/>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4"/>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4"/>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4"/>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4"/>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4"/>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4"/>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4"/>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4"/>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4"/>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4"/>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4"/>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960" name="Google Shape;1960;p54"/>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61" name="Google Shape;1961;p54"/>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2" name="Google Shape;1962;p54"/>
            <p:cNvGrpSpPr/>
            <p:nvPr/>
          </p:nvGrpSpPr>
          <p:grpSpPr>
            <a:xfrm>
              <a:off x="3280929" y="3294542"/>
              <a:ext cx="109894" cy="272224"/>
              <a:chOff x="2711750" y="3572300"/>
              <a:chExt cx="230725" cy="598425"/>
            </a:xfrm>
          </p:grpSpPr>
          <p:sp>
            <p:nvSpPr>
              <p:cNvPr id="1963" name="Google Shape;1963;p54"/>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4"/>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5" name="Google Shape;1965;p54"/>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6" name="Google Shape;1966;p54"/>
            <p:cNvGrpSpPr/>
            <p:nvPr/>
          </p:nvGrpSpPr>
          <p:grpSpPr>
            <a:xfrm>
              <a:off x="3790439" y="2408636"/>
              <a:ext cx="73017" cy="75684"/>
              <a:chOff x="3781475" y="1624825"/>
              <a:chExt cx="153300" cy="166375"/>
            </a:xfrm>
          </p:grpSpPr>
          <p:sp>
            <p:nvSpPr>
              <p:cNvPr id="1967" name="Google Shape;1967;p54"/>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4"/>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4"/>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4"/>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1" name="Google Shape;1971;p54"/>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4"/>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4"/>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4"/>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4"/>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4"/>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4"/>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8" name="Google Shape;1978;p54"/>
            <p:cNvGrpSpPr/>
            <p:nvPr/>
          </p:nvGrpSpPr>
          <p:grpSpPr>
            <a:xfrm>
              <a:off x="4403342" y="3107749"/>
              <a:ext cx="316680" cy="101374"/>
              <a:chOff x="5068275" y="3161675"/>
              <a:chExt cx="664875" cy="222850"/>
            </a:xfrm>
          </p:grpSpPr>
          <p:sp>
            <p:nvSpPr>
              <p:cNvPr id="1979" name="Google Shape;1979;p54"/>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4"/>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4"/>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4"/>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3" name="Google Shape;1983;p54"/>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4"/>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4"/>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4"/>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4"/>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4"/>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4"/>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4"/>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4"/>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4"/>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4"/>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4"/>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4"/>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4"/>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4"/>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4"/>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4"/>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4"/>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4"/>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4"/>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4"/>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4"/>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4"/>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4"/>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4"/>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4"/>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4"/>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4"/>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4"/>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2" name="Google Shape;2012;p54"/>
            <p:cNvGrpSpPr/>
            <p:nvPr/>
          </p:nvGrpSpPr>
          <p:grpSpPr>
            <a:xfrm>
              <a:off x="3697513" y="2707266"/>
              <a:ext cx="59549" cy="79733"/>
              <a:chOff x="3586375" y="2281300"/>
              <a:chExt cx="125025" cy="175275"/>
            </a:xfrm>
          </p:grpSpPr>
          <p:sp>
            <p:nvSpPr>
              <p:cNvPr id="2013" name="Google Shape;2013;p54"/>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4"/>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5" name="Google Shape;2015;p54"/>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6" name="Google Shape;2016;p54"/>
            <p:cNvGrpSpPr/>
            <p:nvPr/>
          </p:nvGrpSpPr>
          <p:grpSpPr>
            <a:xfrm>
              <a:off x="4513224" y="3221724"/>
              <a:ext cx="274563" cy="280321"/>
              <a:chOff x="5298975" y="3412225"/>
              <a:chExt cx="576450" cy="616225"/>
            </a:xfrm>
          </p:grpSpPr>
          <p:sp>
            <p:nvSpPr>
              <p:cNvPr id="2017" name="Google Shape;2017;p54"/>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18" name="Google Shape;2018;p54"/>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9" name="Google Shape;2019;p54"/>
            <p:cNvGrpSpPr/>
            <p:nvPr/>
          </p:nvGrpSpPr>
          <p:grpSpPr>
            <a:xfrm>
              <a:off x="4824403" y="3421846"/>
              <a:ext cx="110132" cy="130647"/>
              <a:chOff x="5952300" y="3852150"/>
              <a:chExt cx="231225" cy="287200"/>
            </a:xfrm>
          </p:grpSpPr>
          <p:sp>
            <p:nvSpPr>
              <p:cNvPr id="2020" name="Google Shape;2020;p54"/>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4"/>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2" name="Google Shape;2022;p54"/>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4"/>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4"/>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4"/>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4"/>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4"/>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4"/>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4"/>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0" name="Google Shape;2030;p54"/>
            <p:cNvGrpSpPr/>
            <p:nvPr/>
          </p:nvGrpSpPr>
          <p:grpSpPr>
            <a:xfrm>
              <a:off x="4295710" y="3079670"/>
              <a:ext cx="14968" cy="27135"/>
              <a:chOff x="4842300" y="3099950"/>
              <a:chExt cx="31425" cy="59650"/>
            </a:xfrm>
          </p:grpSpPr>
          <p:sp>
            <p:nvSpPr>
              <p:cNvPr id="2031" name="Google Shape;2031;p54"/>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4"/>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4"/>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4"/>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5" name="Google Shape;2035;p54"/>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4"/>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4"/>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4"/>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4"/>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4"/>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4"/>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4"/>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3" name="Google Shape;2043;p54"/>
            <p:cNvGrpSpPr/>
            <p:nvPr/>
          </p:nvGrpSpPr>
          <p:grpSpPr>
            <a:xfrm>
              <a:off x="3831056" y="2816010"/>
              <a:ext cx="37378" cy="27612"/>
              <a:chOff x="3866750" y="2520350"/>
              <a:chExt cx="78475" cy="60700"/>
            </a:xfrm>
          </p:grpSpPr>
          <p:sp>
            <p:nvSpPr>
              <p:cNvPr id="2044" name="Google Shape;2044;p54"/>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4"/>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4"/>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4"/>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8" name="Google Shape;2048;p54"/>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4"/>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4"/>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4"/>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4"/>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4"/>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4"/>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4"/>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4"/>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4"/>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4"/>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4"/>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4"/>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4"/>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4"/>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4"/>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4"/>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065" name="Google Shape;2065;p54"/>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4"/>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4"/>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4"/>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4"/>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4"/>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4"/>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4"/>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4"/>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4"/>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4"/>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4"/>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077" name="Google Shape;2077;p54"/>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4"/>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4"/>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4"/>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4"/>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4"/>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4"/>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4"/>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4"/>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4"/>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4"/>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4"/>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4"/>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0" name="Google Shape;2090;p54"/>
            <p:cNvGrpSpPr/>
            <p:nvPr/>
          </p:nvGrpSpPr>
          <p:grpSpPr>
            <a:xfrm>
              <a:off x="3632736" y="3051591"/>
              <a:ext cx="63288" cy="45217"/>
              <a:chOff x="3450375" y="3038225"/>
              <a:chExt cx="132875" cy="99400"/>
            </a:xfrm>
          </p:grpSpPr>
          <p:sp>
            <p:nvSpPr>
              <p:cNvPr id="2091" name="Google Shape;2091;p54"/>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4"/>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3" name="Google Shape;2093;p54"/>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4"/>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4"/>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4"/>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4"/>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4"/>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4"/>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4"/>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4"/>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102" name="Google Shape;2102;p54"/>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4"/>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4"/>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4"/>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4"/>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4"/>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4"/>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4"/>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4"/>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4"/>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112" name="Google Shape;2112;p54"/>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4"/>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4"/>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4"/>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4"/>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4"/>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118" name="Google Shape;2118;p54"/>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4"/>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4"/>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4"/>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4"/>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4"/>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4"/>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4"/>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4"/>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4"/>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8" name="Google Shape;2128;p54"/>
          <p:cNvGrpSpPr/>
          <p:nvPr/>
        </p:nvGrpSpPr>
        <p:grpSpPr>
          <a:xfrm>
            <a:off x="719116" y="2850945"/>
            <a:ext cx="2622876" cy="1333540"/>
            <a:chOff x="238125" y="1038125"/>
            <a:chExt cx="7146800" cy="3633625"/>
          </a:xfrm>
        </p:grpSpPr>
        <p:sp>
          <p:nvSpPr>
            <p:cNvPr id="2129" name="Google Shape;2129;p5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1" name="Google Shape;3701;p54"/>
          <p:cNvGrpSpPr/>
          <p:nvPr/>
        </p:nvGrpSpPr>
        <p:grpSpPr>
          <a:xfrm>
            <a:off x="5834044" y="993055"/>
            <a:ext cx="2590840" cy="1380235"/>
            <a:chOff x="233350" y="949250"/>
            <a:chExt cx="7137300" cy="3802300"/>
          </a:xfrm>
        </p:grpSpPr>
        <p:sp>
          <p:nvSpPr>
            <p:cNvPr id="3702" name="Google Shape;3702;p5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3" name="Google Shape;3753;p54"/>
          <p:cNvGrpSpPr/>
          <p:nvPr/>
        </p:nvGrpSpPr>
        <p:grpSpPr>
          <a:xfrm>
            <a:off x="7648473" y="3037828"/>
            <a:ext cx="104231" cy="320340"/>
            <a:chOff x="7564426" y="3224343"/>
            <a:chExt cx="119985" cy="368801"/>
          </a:xfrm>
        </p:grpSpPr>
        <p:sp>
          <p:nvSpPr>
            <p:cNvPr id="3754" name="Google Shape;3754;p5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6" name="Google Shape;3756;p54"/>
          <p:cNvGrpSpPr/>
          <p:nvPr/>
        </p:nvGrpSpPr>
        <p:grpSpPr>
          <a:xfrm>
            <a:off x="7347962" y="3031929"/>
            <a:ext cx="189489" cy="332132"/>
            <a:chOff x="8370831" y="3202002"/>
            <a:chExt cx="218129" cy="382376"/>
          </a:xfrm>
        </p:grpSpPr>
        <p:sp>
          <p:nvSpPr>
            <p:cNvPr id="3757" name="Google Shape;3757;p5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9" name="Google Shape;3759;p54"/>
          <p:cNvGrpSpPr/>
          <p:nvPr/>
        </p:nvGrpSpPr>
        <p:grpSpPr>
          <a:xfrm>
            <a:off x="8071351" y="3443061"/>
            <a:ext cx="309429" cy="267000"/>
            <a:chOff x="6742064" y="3750480"/>
            <a:chExt cx="399315" cy="344560"/>
          </a:xfrm>
        </p:grpSpPr>
        <p:sp>
          <p:nvSpPr>
            <p:cNvPr id="3760" name="Google Shape;3760;p5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2" name="Google Shape;3762;p54"/>
          <p:cNvGrpSpPr/>
          <p:nvPr/>
        </p:nvGrpSpPr>
        <p:grpSpPr>
          <a:xfrm>
            <a:off x="7610370" y="3794109"/>
            <a:ext cx="180437" cy="281608"/>
            <a:chOff x="7248525" y="3739696"/>
            <a:chExt cx="230531" cy="359790"/>
          </a:xfrm>
        </p:grpSpPr>
        <p:sp>
          <p:nvSpPr>
            <p:cNvPr id="3763" name="Google Shape;3763;p5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5" name="Google Shape;3765;p54"/>
          <p:cNvGrpSpPr/>
          <p:nvPr/>
        </p:nvGrpSpPr>
        <p:grpSpPr>
          <a:xfrm>
            <a:off x="7856289" y="3437333"/>
            <a:ext cx="162896" cy="278710"/>
            <a:chOff x="7601242" y="3729267"/>
            <a:chExt cx="222566" cy="380803"/>
          </a:xfrm>
        </p:grpSpPr>
        <p:sp>
          <p:nvSpPr>
            <p:cNvPr id="3766" name="Google Shape;3766;p5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8" name="Google Shape;3768;p54"/>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9" name="Google Shape;3769;p54"/>
          <p:cNvGrpSpPr/>
          <p:nvPr/>
        </p:nvGrpSpPr>
        <p:grpSpPr>
          <a:xfrm>
            <a:off x="7345935" y="3438473"/>
            <a:ext cx="193543" cy="275990"/>
            <a:chOff x="8304647" y="3738687"/>
            <a:chExt cx="225076" cy="320956"/>
          </a:xfrm>
        </p:grpSpPr>
        <p:sp>
          <p:nvSpPr>
            <p:cNvPr id="3770" name="Google Shape;3770;p54"/>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3" name="Google Shape;3773;p54"/>
          <p:cNvGrpSpPr/>
          <p:nvPr/>
        </p:nvGrpSpPr>
        <p:grpSpPr>
          <a:xfrm>
            <a:off x="7618427" y="3438473"/>
            <a:ext cx="178492" cy="275990"/>
            <a:chOff x="8615101" y="3738687"/>
            <a:chExt cx="207573" cy="320956"/>
          </a:xfrm>
        </p:grpSpPr>
        <p:sp>
          <p:nvSpPr>
            <p:cNvPr id="3774" name="Google Shape;3774;p54"/>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7" name="Google Shape;3777;p54"/>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8" name="Google Shape;3778;p54"/>
          <p:cNvGrpSpPr/>
          <p:nvPr/>
        </p:nvGrpSpPr>
        <p:grpSpPr>
          <a:xfrm>
            <a:off x="6013132" y="3559961"/>
            <a:ext cx="557671" cy="511283"/>
            <a:chOff x="6015419" y="3716859"/>
            <a:chExt cx="557671" cy="511283"/>
          </a:xfrm>
        </p:grpSpPr>
        <p:sp>
          <p:nvSpPr>
            <p:cNvPr id="3779" name="Google Shape;3779;p54"/>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0" name="Google Shape;3780;p54"/>
            <p:cNvGrpSpPr/>
            <p:nvPr/>
          </p:nvGrpSpPr>
          <p:grpSpPr>
            <a:xfrm>
              <a:off x="6036094" y="3716980"/>
              <a:ext cx="529860" cy="510468"/>
              <a:chOff x="6036094" y="3716980"/>
              <a:chExt cx="529860" cy="510468"/>
            </a:xfrm>
          </p:grpSpPr>
          <p:sp>
            <p:nvSpPr>
              <p:cNvPr id="3781" name="Google Shape;3781;p54"/>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4"/>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4"/>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4"/>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4"/>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4"/>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4"/>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4"/>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4"/>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4"/>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91" name="Google Shape;3791;p54"/>
          <p:cNvGrpSpPr/>
          <p:nvPr/>
        </p:nvGrpSpPr>
        <p:grpSpPr>
          <a:xfrm>
            <a:off x="6642017" y="2916730"/>
            <a:ext cx="576302" cy="511871"/>
            <a:chOff x="6644304" y="3073628"/>
            <a:chExt cx="576302" cy="511871"/>
          </a:xfrm>
        </p:grpSpPr>
        <p:sp>
          <p:nvSpPr>
            <p:cNvPr id="3792" name="Google Shape;3792;p5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3" name="Google Shape;3793;p54"/>
            <p:cNvGrpSpPr/>
            <p:nvPr/>
          </p:nvGrpSpPr>
          <p:grpSpPr>
            <a:xfrm>
              <a:off x="6712169" y="3085440"/>
              <a:ext cx="481622" cy="494913"/>
              <a:chOff x="6712169" y="3085440"/>
              <a:chExt cx="481622" cy="494913"/>
            </a:xfrm>
          </p:grpSpPr>
          <p:sp>
            <p:nvSpPr>
              <p:cNvPr id="3794" name="Google Shape;3794;p54"/>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4"/>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4"/>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4"/>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4"/>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9" name="Google Shape;3799;p54"/>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4"/>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4"/>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02" name="Google Shape;3802;p54"/>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3" name="Google Shape;3803;p54"/>
          <p:cNvGrpSpPr/>
          <p:nvPr/>
        </p:nvGrpSpPr>
        <p:grpSpPr>
          <a:xfrm>
            <a:off x="6649868" y="3559725"/>
            <a:ext cx="560631" cy="511352"/>
            <a:chOff x="6652154" y="3716623"/>
            <a:chExt cx="560631" cy="511352"/>
          </a:xfrm>
        </p:grpSpPr>
        <p:sp>
          <p:nvSpPr>
            <p:cNvPr id="3804" name="Google Shape;3804;p54"/>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5" name="Google Shape;3805;p54"/>
            <p:cNvGrpSpPr/>
            <p:nvPr/>
          </p:nvGrpSpPr>
          <p:grpSpPr>
            <a:xfrm>
              <a:off x="6669657" y="3716715"/>
              <a:ext cx="466779" cy="464290"/>
              <a:chOff x="6669657" y="3716715"/>
              <a:chExt cx="466779" cy="464290"/>
            </a:xfrm>
          </p:grpSpPr>
          <p:sp>
            <p:nvSpPr>
              <p:cNvPr id="3806" name="Google Shape;3806;p54"/>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4"/>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4"/>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4"/>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4"/>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4"/>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4"/>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4"/>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4"/>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4"/>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4"/>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4"/>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4"/>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19" name="Google Shape;3819;p54"/>
          <p:cNvGrpSpPr/>
          <p:nvPr/>
        </p:nvGrpSpPr>
        <p:grpSpPr>
          <a:xfrm>
            <a:off x="7843959" y="3841134"/>
            <a:ext cx="187557" cy="187557"/>
            <a:chOff x="8565775" y="671075"/>
            <a:chExt cx="441000" cy="441000"/>
          </a:xfrm>
        </p:grpSpPr>
        <p:sp>
          <p:nvSpPr>
            <p:cNvPr id="3820" name="Google Shape;3820;p5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4"/>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2" name="Google Shape;3822;p54"/>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4"/>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4" name="Google Shape;3824;p54"/>
          <p:cNvGrpSpPr/>
          <p:nvPr/>
        </p:nvGrpSpPr>
        <p:grpSpPr>
          <a:xfrm>
            <a:off x="5997814" y="2919352"/>
            <a:ext cx="587871" cy="512373"/>
            <a:chOff x="6000100" y="3076250"/>
            <a:chExt cx="587871" cy="512373"/>
          </a:xfrm>
        </p:grpSpPr>
        <p:sp>
          <p:nvSpPr>
            <p:cNvPr id="3825" name="Google Shape;3825;p54"/>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6" name="Google Shape;3826;p54"/>
            <p:cNvGrpSpPr/>
            <p:nvPr/>
          </p:nvGrpSpPr>
          <p:grpSpPr>
            <a:xfrm>
              <a:off x="6031360" y="3076713"/>
              <a:ext cx="539107" cy="480965"/>
              <a:chOff x="6031360" y="3076713"/>
              <a:chExt cx="539107" cy="480965"/>
            </a:xfrm>
          </p:grpSpPr>
          <p:sp>
            <p:nvSpPr>
              <p:cNvPr id="3827" name="Google Shape;3827;p54"/>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4"/>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4"/>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4"/>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4"/>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4"/>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4"/>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34" name="Google Shape;3834;p54"/>
          <p:cNvGrpSpPr/>
          <p:nvPr/>
        </p:nvGrpSpPr>
        <p:grpSpPr>
          <a:xfrm>
            <a:off x="3369305" y="938716"/>
            <a:ext cx="2310381" cy="1488888"/>
            <a:chOff x="229225" y="549050"/>
            <a:chExt cx="7161750" cy="4615275"/>
          </a:xfrm>
        </p:grpSpPr>
        <p:sp>
          <p:nvSpPr>
            <p:cNvPr id="3835" name="Google Shape;3835;p54"/>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4"/>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4"/>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4"/>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4"/>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4"/>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4"/>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4"/>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4"/>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4"/>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4"/>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4"/>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4"/>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4"/>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4"/>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4"/>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4"/>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4"/>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4"/>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4"/>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4"/>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4"/>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4"/>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4"/>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4"/>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4"/>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4"/>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4"/>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4"/>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4"/>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4"/>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4"/>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4"/>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4"/>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4"/>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4"/>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4"/>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4"/>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4"/>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4"/>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4"/>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4"/>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4"/>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4"/>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4"/>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4"/>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4"/>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4"/>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4"/>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4"/>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4"/>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4"/>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4"/>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4"/>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4"/>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4"/>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4"/>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4"/>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4"/>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4"/>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4"/>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4"/>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4"/>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4"/>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4"/>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4"/>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4"/>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4"/>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4"/>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4"/>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4"/>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4"/>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4"/>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4"/>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4"/>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4"/>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4"/>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4"/>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4"/>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4"/>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4"/>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4"/>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4"/>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4"/>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4"/>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4"/>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4"/>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4"/>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4"/>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4"/>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4"/>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4"/>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4"/>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4"/>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4"/>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4"/>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4"/>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4"/>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4"/>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4"/>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4"/>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4"/>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4"/>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4"/>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4"/>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4"/>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4"/>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4"/>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4"/>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4"/>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4"/>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4"/>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4"/>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4"/>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4"/>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4"/>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4"/>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2" name="Google Shape;3952;p54"/>
          <p:cNvGrpSpPr/>
          <p:nvPr/>
        </p:nvGrpSpPr>
        <p:grpSpPr>
          <a:xfrm>
            <a:off x="3514723" y="2830563"/>
            <a:ext cx="2310282" cy="1374222"/>
            <a:chOff x="238125" y="732525"/>
            <a:chExt cx="7130500" cy="4241425"/>
          </a:xfrm>
        </p:grpSpPr>
        <p:sp>
          <p:nvSpPr>
            <p:cNvPr id="3953" name="Google Shape;3953;p54"/>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4"/>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4"/>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4"/>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4"/>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4"/>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4"/>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4"/>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4"/>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4"/>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4"/>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4"/>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4"/>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4"/>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4"/>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4"/>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4"/>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4"/>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4"/>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4"/>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4"/>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4"/>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4"/>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4"/>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4"/>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4"/>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4"/>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4"/>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4"/>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4"/>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4"/>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4"/>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4"/>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4"/>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4"/>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4"/>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4"/>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4"/>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4"/>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4"/>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4"/>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4"/>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4"/>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4"/>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4"/>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4"/>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4"/>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4"/>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4"/>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4"/>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4"/>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4"/>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4"/>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4"/>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4"/>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4"/>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4"/>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4"/>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4"/>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4"/>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4"/>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4"/>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4"/>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4"/>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4"/>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4"/>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4"/>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4"/>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4"/>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4"/>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4"/>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4"/>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4"/>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4"/>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4"/>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4"/>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4"/>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4"/>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4"/>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4"/>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4"/>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4"/>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4"/>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4"/>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4"/>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4"/>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4"/>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4"/>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4"/>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4"/>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4"/>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4"/>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4"/>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4"/>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4"/>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4"/>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4"/>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4"/>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4"/>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4"/>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4"/>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4"/>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4"/>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4"/>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4"/>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4"/>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4"/>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4"/>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4"/>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4"/>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4"/>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4"/>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4"/>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4"/>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0" name="Shape 4070"/>
        <p:cNvGrpSpPr/>
        <p:nvPr/>
      </p:nvGrpSpPr>
      <p:grpSpPr>
        <a:xfrm>
          <a:off x="0" y="0"/>
          <a:ext cx="0" cy="0"/>
          <a:chOff x="0" y="0"/>
          <a:chExt cx="0" cy="0"/>
        </a:xfrm>
      </p:grpSpPr>
      <p:grpSp>
        <p:nvGrpSpPr>
          <p:cNvPr id="4071" name="Google Shape;4071;p55"/>
          <p:cNvGrpSpPr/>
          <p:nvPr/>
        </p:nvGrpSpPr>
        <p:grpSpPr>
          <a:xfrm>
            <a:off x="725414" y="969763"/>
            <a:ext cx="2507799" cy="206239"/>
            <a:chOff x="106648" y="895722"/>
            <a:chExt cx="4481413" cy="374300"/>
          </a:xfrm>
        </p:grpSpPr>
        <p:grpSp>
          <p:nvGrpSpPr>
            <p:cNvPr id="4072" name="Google Shape;4072;p55"/>
            <p:cNvGrpSpPr/>
            <p:nvPr/>
          </p:nvGrpSpPr>
          <p:grpSpPr>
            <a:xfrm>
              <a:off x="2233276" y="895722"/>
              <a:ext cx="1082667" cy="223591"/>
              <a:chOff x="4808316" y="2800065"/>
              <a:chExt cx="1999386" cy="412910"/>
            </a:xfrm>
          </p:grpSpPr>
          <p:sp>
            <p:nvSpPr>
              <p:cNvPr id="4073" name="Google Shape;4073;p55"/>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4" name="Google Shape;4074;p55"/>
              <p:cNvGrpSpPr/>
              <p:nvPr/>
            </p:nvGrpSpPr>
            <p:grpSpPr>
              <a:xfrm>
                <a:off x="4808316" y="2800065"/>
                <a:ext cx="92400" cy="411825"/>
                <a:chOff x="845575" y="2563700"/>
                <a:chExt cx="92400" cy="411825"/>
              </a:xfrm>
            </p:grpSpPr>
            <p:cxnSp>
              <p:nvCxnSpPr>
                <p:cNvPr id="4075" name="Google Shape;4075;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076" name="Google Shape;4076;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77" name="Google Shape;4077;p55"/>
            <p:cNvGrpSpPr/>
            <p:nvPr/>
          </p:nvGrpSpPr>
          <p:grpSpPr>
            <a:xfrm>
              <a:off x="106648" y="895722"/>
              <a:ext cx="1088401" cy="223591"/>
              <a:chOff x="881025" y="2800065"/>
              <a:chExt cx="2009975" cy="412910"/>
            </a:xfrm>
          </p:grpSpPr>
          <p:sp>
            <p:nvSpPr>
              <p:cNvPr id="4078" name="Google Shape;4078;p55"/>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9" name="Google Shape;4079;p55"/>
              <p:cNvGrpSpPr/>
              <p:nvPr/>
            </p:nvGrpSpPr>
            <p:grpSpPr>
              <a:xfrm>
                <a:off x="881025" y="2800065"/>
                <a:ext cx="92400" cy="411825"/>
                <a:chOff x="845575" y="2563700"/>
                <a:chExt cx="92400" cy="411825"/>
              </a:xfrm>
            </p:grpSpPr>
            <p:cxnSp>
              <p:nvCxnSpPr>
                <p:cNvPr id="4080" name="Google Shape;4080;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081" name="Google Shape;4081;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82" name="Google Shape;4082;p55"/>
            <p:cNvGrpSpPr/>
            <p:nvPr/>
          </p:nvGrpSpPr>
          <p:grpSpPr>
            <a:xfrm>
              <a:off x="1172346" y="1047018"/>
              <a:ext cx="1083151" cy="223003"/>
              <a:chOff x="2849073" y="3079467"/>
              <a:chExt cx="2000279" cy="411825"/>
            </a:xfrm>
          </p:grpSpPr>
          <p:sp>
            <p:nvSpPr>
              <p:cNvPr id="4083" name="Google Shape;4083;p55"/>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4" name="Google Shape;4084;p55"/>
              <p:cNvGrpSpPr/>
              <p:nvPr/>
            </p:nvGrpSpPr>
            <p:grpSpPr>
              <a:xfrm rot="10800000">
                <a:off x="2849073" y="3079467"/>
                <a:ext cx="92400" cy="411825"/>
                <a:chOff x="2070100" y="2563700"/>
                <a:chExt cx="92400" cy="411825"/>
              </a:xfrm>
            </p:grpSpPr>
            <p:cxnSp>
              <p:nvCxnSpPr>
                <p:cNvPr id="4085" name="Google Shape;4085;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086" name="Google Shape;4086;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87" name="Google Shape;4087;p55"/>
            <p:cNvGrpSpPr/>
            <p:nvPr/>
          </p:nvGrpSpPr>
          <p:grpSpPr>
            <a:xfrm>
              <a:off x="3290132" y="1047018"/>
              <a:ext cx="1297929" cy="223003"/>
              <a:chOff x="6760035" y="3079467"/>
              <a:chExt cx="2396914" cy="411825"/>
            </a:xfrm>
          </p:grpSpPr>
          <p:sp>
            <p:nvSpPr>
              <p:cNvPr id="4088" name="Google Shape;4088;p55"/>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9" name="Google Shape;4089;p55"/>
              <p:cNvGrpSpPr/>
              <p:nvPr/>
            </p:nvGrpSpPr>
            <p:grpSpPr>
              <a:xfrm rot="10800000">
                <a:off x="6760035" y="3079467"/>
                <a:ext cx="92400" cy="411825"/>
                <a:chOff x="2070100" y="2563700"/>
                <a:chExt cx="92400" cy="411825"/>
              </a:xfrm>
            </p:grpSpPr>
            <p:cxnSp>
              <p:nvCxnSpPr>
                <p:cNvPr id="4090" name="Google Shape;4090;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091" name="Google Shape;4091;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92" name="Google Shape;4092;p55"/>
          <p:cNvGrpSpPr/>
          <p:nvPr/>
        </p:nvGrpSpPr>
        <p:grpSpPr>
          <a:xfrm>
            <a:off x="2143176" y="3369134"/>
            <a:ext cx="1086701" cy="799429"/>
            <a:chOff x="2183288" y="3555572"/>
            <a:chExt cx="1136241" cy="835873"/>
          </a:xfrm>
        </p:grpSpPr>
        <p:sp>
          <p:nvSpPr>
            <p:cNvPr id="4093" name="Google Shape;4093;p55"/>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4" name="Google Shape;4094;p55"/>
            <p:cNvGrpSpPr/>
            <p:nvPr/>
          </p:nvGrpSpPr>
          <p:grpSpPr>
            <a:xfrm>
              <a:off x="2205895" y="3637269"/>
              <a:ext cx="1089848" cy="724993"/>
              <a:chOff x="2205895" y="3637269"/>
              <a:chExt cx="1089848" cy="724993"/>
            </a:xfrm>
          </p:grpSpPr>
          <p:sp>
            <p:nvSpPr>
              <p:cNvPr id="4095" name="Google Shape;4095;p55"/>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5"/>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5"/>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5"/>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5"/>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5"/>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1" name="Google Shape;4101;p55"/>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02" name="Google Shape;4102;p55"/>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103" name="Google Shape;4103;p55"/>
            <p:cNvGrpSpPr/>
            <p:nvPr/>
          </p:nvGrpSpPr>
          <p:grpSpPr>
            <a:xfrm>
              <a:off x="3173850" y="3779426"/>
              <a:ext cx="145679" cy="70048"/>
              <a:chOff x="3173850" y="3779426"/>
              <a:chExt cx="145679" cy="70048"/>
            </a:xfrm>
          </p:grpSpPr>
          <p:cxnSp>
            <p:nvCxnSpPr>
              <p:cNvPr id="4104" name="Google Shape;4104;p55"/>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105" name="Google Shape;4105;p55"/>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6" name="Google Shape;4106;p55"/>
            <p:cNvGrpSpPr/>
            <p:nvPr/>
          </p:nvGrpSpPr>
          <p:grpSpPr>
            <a:xfrm>
              <a:off x="2183288" y="4139483"/>
              <a:ext cx="145133" cy="70048"/>
              <a:chOff x="2183288" y="4139483"/>
              <a:chExt cx="145133" cy="70048"/>
            </a:xfrm>
          </p:grpSpPr>
          <p:cxnSp>
            <p:nvCxnSpPr>
              <p:cNvPr id="4107" name="Google Shape;4107;p55"/>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108" name="Google Shape;4108;p55"/>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9" name="Google Shape;4109;p55"/>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10" name="Google Shape;4110;p55"/>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111" name="Google Shape;4111;p55"/>
            <p:cNvGrpSpPr/>
            <p:nvPr/>
          </p:nvGrpSpPr>
          <p:grpSpPr>
            <a:xfrm>
              <a:off x="2943836" y="4268886"/>
              <a:ext cx="60717" cy="122559"/>
              <a:chOff x="2943836" y="4268886"/>
              <a:chExt cx="60717" cy="122559"/>
            </a:xfrm>
          </p:grpSpPr>
          <p:sp>
            <p:nvSpPr>
              <p:cNvPr id="4112" name="Google Shape;4112;p55"/>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13" name="Google Shape;4113;p55"/>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114" name="Google Shape;4114;p55"/>
          <p:cNvGrpSpPr/>
          <p:nvPr/>
        </p:nvGrpSpPr>
        <p:grpSpPr>
          <a:xfrm>
            <a:off x="3406121" y="1290134"/>
            <a:ext cx="1675870" cy="758251"/>
            <a:chOff x="3530532" y="1496185"/>
            <a:chExt cx="1562000" cy="706730"/>
          </a:xfrm>
        </p:grpSpPr>
        <p:cxnSp>
          <p:nvCxnSpPr>
            <p:cNvPr id="4115" name="Google Shape;4115;p55"/>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116" name="Google Shape;4116;p55"/>
            <p:cNvGrpSpPr/>
            <p:nvPr/>
          </p:nvGrpSpPr>
          <p:grpSpPr>
            <a:xfrm>
              <a:off x="3530532" y="1496185"/>
              <a:ext cx="323430" cy="463587"/>
              <a:chOff x="3530532" y="1496185"/>
              <a:chExt cx="323430" cy="463587"/>
            </a:xfrm>
          </p:grpSpPr>
          <p:grpSp>
            <p:nvGrpSpPr>
              <p:cNvPr id="4117" name="Google Shape;4117;p55"/>
              <p:cNvGrpSpPr/>
              <p:nvPr/>
            </p:nvGrpSpPr>
            <p:grpSpPr>
              <a:xfrm>
                <a:off x="3567462" y="1496185"/>
                <a:ext cx="286500" cy="361376"/>
                <a:chOff x="3567462" y="1496185"/>
                <a:chExt cx="286500" cy="361376"/>
              </a:xfrm>
            </p:grpSpPr>
            <p:cxnSp>
              <p:nvCxnSpPr>
                <p:cNvPr id="4118" name="Google Shape;4118;p55"/>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119" name="Google Shape;4119;p55"/>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0" name="Google Shape;4120;p55"/>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1" name="Google Shape;4121;p55"/>
            <p:cNvGrpSpPr/>
            <p:nvPr/>
          </p:nvGrpSpPr>
          <p:grpSpPr>
            <a:xfrm>
              <a:off x="3891569" y="1779209"/>
              <a:ext cx="323945" cy="423706"/>
              <a:chOff x="3891569" y="1779209"/>
              <a:chExt cx="323945" cy="423706"/>
            </a:xfrm>
          </p:grpSpPr>
          <p:grpSp>
            <p:nvGrpSpPr>
              <p:cNvPr id="4122" name="Google Shape;4122;p55"/>
              <p:cNvGrpSpPr/>
              <p:nvPr/>
            </p:nvGrpSpPr>
            <p:grpSpPr>
              <a:xfrm>
                <a:off x="3929014" y="1881638"/>
                <a:ext cx="286500" cy="321278"/>
                <a:chOff x="3929014" y="1881638"/>
                <a:chExt cx="286500" cy="321278"/>
              </a:xfrm>
            </p:grpSpPr>
            <p:cxnSp>
              <p:nvCxnSpPr>
                <p:cNvPr id="4123" name="Google Shape;4123;p55"/>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124" name="Google Shape;4124;p55"/>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5" name="Google Shape;4125;p55"/>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6" name="Google Shape;4126;p55"/>
            <p:cNvGrpSpPr/>
            <p:nvPr/>
          </p:nvGrpSpPr>
          <p:grpSpPr>
            <a:xfrm>
              <a:off x="4252606" y="1496185"/>
              <a:ext cx="324721" cy="463587"/>
              <a:chOff x="4252606" y="1496185"/>
              <a:chExt cx="324721" cy="463587"/>
            </a:xfrm>
          </p:grpSpPr>
          <p:grpSp>
            <p:nvGrpSpPr>
              <p:cNvPr id="4127" name="Google Shape;4127;p55"/>
              <p:cNvGrpSpPr/>
              <p:nvPr/>
            </p:nvGrpSpPr>
            <p:grpSpPr>
              <a:xfrm>
                <a:off x="4290828" y="1496185"/>
                <a:ext cx="286500" cy="361376"/>
                <a:chOff x="4290828" y="1496185"/>
                <a:chExt cx="286500" cy="361376"/>
              </a:xfrm>
            </p:grpSpPr>
            <p:cxnSp>
              <p:nvCxnSpPr>
                <p:cNvPr id="4128" name="Google Shape;4128;p55"/>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129" name="Google Shape;4129;p55"/>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0" name="Google Shape;4130;p55"/>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1" name="Google Shape;4131;p55"/>
            <p:cNvGrpSpPr/>
            <p:nvPr/>
          </p:nvGrpSpPr>
          <p:grpSpPr>
            <a:xfrm>
              <a:off x="4613643" y="1763716"/>
              <a:ext cx="325308" cy="439200"/>
              <a:chOff x="4613643" y="1763716"/>
              <a:chExt cx="325308" cy="439200"/>
            </a:xfrm>
          </p:grpSpPr>
          <p:grpSp>
            <p:nvGrpSpPr>
              <p:cNvPr id="4132" name="Google Shape;4132;p55"/>
              <p:cNvGrpSpPr/>
              <p:nvPr/>
            </p:nvGrpSpPr>
            <p:grpSpPr>
              <a:xfrm>
                <a:off x="4652451" y="1879538"/>
                <a:ext cx="286500" cy="323378"/>
                <a:chOff x="4652451" y="1879538"/>
                <a:chExt cx="286500" cy="323378"/>
              </a:xfrm>
            </p:grpSpPr>
            <p:cxnSp>
              <p:nvCxnSpPr>
                <p:cNvPr id="4133" name="Google Shape;4133;p55"/>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134" name="Google Shape;4134;p55"/>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5" name="Google Shape;4135;p55"/>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36" name="Google Shape;4136;p55"/>
          <p:cNvGrpSpPr/>
          <p:nvPr/>
        </p:nvGrpSpPr>
        <p:grpSpPr>
          <a:xfrm>
            <a:off x="3417981" y="2143759"/>
            <a:ext cx="1652173" cy="391517"/>
            <a:chOff x="3512551" y="2358270"/>
            <a:chExt cx="1597383" cy="378533"/>
          </a:xfrm>
        </p:grpSpPr>
        <p:cxnSp>
          <p:nvCxnSpPr>
            <p:cNvPr id="4137" name="Google Shape;4137;p55"/>
            <p:cNvCxnSpPr>
              <a:stCxn id="4138" idx="6"/>
              <a:endCxn id="4139"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140" name="Google Shape;4140;p55"/>
            <p:cNvGrpSpPr/>
            <p:nvPr/>
          </p:nvGrpSpPr>
          <p:grpSpPr>
            <a:xfrm>
              <a:off x="3512551" y="2358270"/>
              <a:ext cx="225647" cy="307714"/>
              <a:chOff x="2182679" y="2004714"/>
              <a:chExt cx="792300" cy="1080458"/>
            </a:xfrm>
          </p:grpSpPr>
          <p:cxnSp>
            <p:nvCxnSpPr>
              <p:cNvPr id="4141" name="Google Shape;4141;p55"/>
              <p:cNvCxnSpPr>
                <a:stCxn id="4142"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138" name="Google Shape;4138;p55"/>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5"/>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3" name="Google Shape;4143;p55"/>
            <p:cNvGrpSpPr/>
            <p:nvPr/>
          </p:nvGrpSpPr>
          <p:grpSpPr>
            <a:xfrm>
              <a:off x="3969644" y="2440153"/>
              <a:ext cx="225853" cy="296651"/>
              <a:chOff x="3775710" y="1729289"/>
              <a:chExt cx="136500" cy="179289"/>
            </a:xfrm>
          </p:grpSpPr>
          <p:cxnSp>
            <p:nvCxnSpPr>
              <p:cNvPr id="4144" name="Google Shape;4144;p55"/>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145" name="Google Shape;4145;p55"/>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5"/>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7" name="Google Shape;4147;p55"/>
            <p:cNvGrpSpPr/>
            <p:nvPr/>
          </p:nvGrpSpPr>
          <p:grpSpPr>
            <a:xfrm>
              <a:off x="4427051" y="2358270"/>
              <a:ext cx="225647" cy="307714"/>
              <a:chOff x="5393704" y="2004714"/>
              <a:chExt cx="792300" cy="1080458"/>
            </a:xfrm>
          </p:grpSpPr>
          <p:cxnSp>
            <p:nvCxnSpPr>
              <p:cNvPr id="4148" name="Google Shape;4148;p55"/>
              <p:cNvCxnSpPr>
                <a:stCxn id="4149"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150" name="Google Shape;4150;p55"/>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5"/>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1" name="Google Shape;4151;p55"/>
            <p:cNvGrpSpPr/>
            <p:nvPr/>
          </p:nvGrpSpPr>
          <p:grpSpPr>
            <a:xfrm>
              <a:off x="4884287" y="2440252"/>
              <a:ext cx="225647" cy="296532"/>
              <a:chOff x="6999166" y="2292572"/>
              <a:chExt cx="792300" cy="1041192"/>
            </a:xfrm>
          </p:grpSpPr>
          <p:cxnSp>
            <p:nvCxnSpPr>
              <p:cNvPr id="4152" name="Google Shape;4152;p55"/>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139" name="Google Shape;4139;p55"/>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5"/>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54" name="Google Shape;4154;p55"/>
          <p:cNvGrpSpPr/>
          <p:nvPr/>
        </p:nvGrpSpPr>
        <p:grpSpPr>
          <a:xfrm>
            <a:off x="6838789" y="979959"/>
            <a:ext cx="1581844" cy="732818"/>
            <a:chOff x="634175" y="2986275"/>
            <a:chExt cx="3147949" cy="1458344"/>
          </a:xfrm>
        </p:grpSpPr>
        <p:cxnSp>
          <p:nvCxnSpPr>
            <p:cNvPr id="4155" name="Google Shape;4155;p55"/>
            <p:cNvCxnSpPr>
              <a:stCxn id="4156" idx="4"/>
              <a:endCxn id="4157"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158" name="Google Shape;4158;p55"/>
            <p:cNvCxnSpPr>
              <a:stCxn id="4157" idx="0"/>
              <a:endCxn id="4159"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160" name="Google Shape;4160;p55"/>
            <p:cNvCxnSpPr>
              <a:stCxn id="4159" idx="4"/>
              <a:endCxn id="4161"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162" name="Google Shape;4162;p55"/>
            <p:cNvCxnSpPr>
              <a:stCxn id="4161" idx="0"/>
              <a:endCxn id="4163"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163" name="Google Shape;4163;p55"/>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59" name="Google Shape;4159;p55"/>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56" name="Google Shape;4156;p55"/>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61" name="Google Shape;4161;p55"/>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57" name="Google Shape;4157;p55"/>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164" name="Google Shape;4164;p55"/>
          <p:cNvGrpSpPr/>
          <p:nvPr/>
        </p:nvGrpSpPr>
        <p:grpSpPr>
          <a:xfrm>
            <a:off x="3406504" y="2674269"/>
            <a:ext cx="1675128" cy="313674"/>
            <a:chOff x="998425" y="1182125"/>
            <a:chExt cx="1065400" cy="199500"/>
          </a:xfrm>
        </p:grpSpPr>
        <p:sp>
          <p:nvSpPr>
            <p:cNvPr id="4165" name="Google Shape;4165;p5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0" name="Google Shape;4170;p55"/>
          <p:cNvGrpSpPr/>
          <p:nvPr/>
        </p:nvGrpSpPr>
        <p:grpSpPr>
          <a:xfrm>
            <a:off x="3406503" y="3630235"/>
            <a:ext cx="1675129" cy="525345"/>
            <a:chOff x="5194708" y="3484366"/>
            <a:chExt cx="3148148" cy="987304"/>
          </a:xfrm>
        </p:grpSpPr>
        <p:grpSp>
          <p:nvGrpSpPr>
            <p:cNvPr id="4171" name="Google Shape;4171;p55"/>
            <p:cNvGrpSpPr/>
            <p:nvPr/>
          </p:nvGrpSpPr>
          <p:grpSpPr>
            <a:xfrm>
              <a:off x="7531521" y="3484366"/>
              <a:ext cx="811335" cy="987304"/>
              <a:chOff x="3379425" y="1617275"/>
              <a:chExt cx="1090650" cy="1327200"/>
            </a:xfrm>
          </p:grpSpPr>
          <p:sp>
            <p:nvSpPr>
              <p:cNvPr id="4172" name="Google Shape;4172;p5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5" name="Google Shape;4175;p55"/>
            <p:cNvGrpSpPr/>
            <p:nvPr/>
          </p:nvGrpSpPr>
          <p:grpSpPr>
            <a:xfrm>
              <a:off x="6752546" y="3484366"/>
              <a:ext cx="811428" cy="987304"/>
              <a:chOff x="2332275" y="1617275"/>
              <a:chExt cx="1090775" cy="1327200"/>
            </a:xfrm>
          </p:grpSpPr>
          <p:sp>
            <p:nvSpPr>
              <p:cNvPr id="4176" name="Google Shape;4176;p5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9" name="Google Shape;4179;p55"/>
            <p:cNvGrpSpPr/>
            <p:nvPr/>
          </p:nvGrpSpPr>
          <p:grpSpPr>
            <a:xfrm>
              <a:off x="5973664" y="3484366"/>
              <a:ext cx="811335" cy="987304"/>
              <a:chOff x="1285250" y="1617275"/>
              <a:chExt cx="1090650" cy="1327200"/>
            </a:xfrm>
          </p:grpSpPr>
          <p:sp>
            <p:nvSpPr>
              <p:cNvPr id="4180" name="Google Shape;4180;p5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3" name="Google Shape;4183;p55"/>
            <p:cNvGrpSpPr/>
            <p:nvPr/>
          </p:nvGrpSpPr>
          <p:grpSpPr>
            <a:xfrm>
              <a:off x="5194708" y="3484366"/>
              <a:ext cx="811409" cy="987304"/>
              <a:chOff x="238125" y="1617275"/>
              <a:chExt cx="1090750" cy="1327200"/>
            </a:xfrm>
          </p:grpSpPr>
          <p:sp>
            <p:nvSpPr>
              <p:cNvPr id="4184" name="Google Shape;4184;p5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87" name="Google Shape;4187;p55"/>
          <p:cNvGrpSpPr/>
          <p:nvPr/>
        </p:nvGrpSpPr>
        <p:grpSpPr>
          <a:xfrm>
            <a:off x="6840188" y="2276124"/>
            <a:ext cx="1579046" cy="522230"/>
            <a:chOff x="6853641" y="2534077"/>
            <a:chExt cx="1515545" cy="501229"/>
          </a:xfrm>
        </p:grpSpPr>
        <p:grpSp>
          <p:nvGrpSpPr>
            <p:cNvPr id="4188" name="Google Shape;4188;p55"/>
            <p:cNvGrpSpPr/>
            <p:nvPr/>
          </p:nvGrpSpPr>
          <p:grpSpPr>
            <a:xfrm>
              <a:off x="6853641" y="2618923"/>
              <a:ext cx="1515545" cy="324556"/>
              <a:chOff x="6853641" y="2618923"/>
              <a:chExt cx="1515545" cy="324556"/>
            </a:xfrm>
          </p:grpSpPr>
          <p:sp>
            <p:nvSpPr>
              <p:cNvPr id="4189" name="Google Shape;4189;p55"/>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5"/>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5"/>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5"/>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5"/>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4" name="Google Shape;4194;p55"/>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5"/>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5"/>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5"/>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5"/>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9" name="Google Shape;4199;p55"/>
          <p:cNvGrpSpPr/>
          <p:nvPr/>
        </p:nvGrpSpPr>
        <p:grpSpPr>
          <a:xfrm>
            <a:off x="3435080" y="3151165"/>
            <a:ext cx="1617976" cy="346616"/>
            <a:chOff x="1808063" y="4294338"/>
            <a:chExt cx="3370782" cy="721817"/>
          </a:xfrm>
        </p:grpSpPr>
        <p:sp>
          <p:nvSpPr>
            <p:cNvPr id="4200" name="Google Shape;4200;p5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0" name="Google Shape;4210;p55"/>
          <p:cNvGrpSpPr/>
          <p:nvPr/>
        </p:nvGrpSpPr>
        <p:grpSpPr>
          <a:xfrm>
            <a:off x="5261076" y="3817915"/>
            <a:ext cx="1417067" cy="350605"/>
            <a:chOff x="4234950" y="2101012"/>
            <a:chExt cx="4219974" cy="1044090"/>
          </a:xfrm>
        </p:grpSpPr>
        <p:sp>
          <p:nvSpPr>
            <p:cNvPr id="4211" name="Google Shape;4211;p55"/>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5"/>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5"/>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5"/>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5"/>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5"/>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5"/>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5"/>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5"/>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5"/>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5"/>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5"/>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5"/>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5"/>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5"/>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5"/>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7" name="Google Shape;4227;p55"/>
          <p:cNvGrpSpPr/>
          <p:nvPr/>
        </p:nvGrpSpPr>
        <p:grpSpPr>
          <a:xfrm>
            <a:off x="6836548" y="1808672"/>
            <a:ext cx="1586327" cy="371557"/>
            <a:chOff x="1247650" y="2075423"/>
            <a:chExt cx="6648477" cy="1557238"/>
          </a:xfrm>
        </p:grpSpPr>
        <p:sp>
          <p:nvSpPr>
            <p:cNvPr id="4228" name="Google Shape;4228;p5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4" name="Google Shape;4234;p55"/>
          <p:cNvGrpSpPr/>
          <p:nvPr/>
        </p:nvGrpSpPr>
        <p:grpSpPr>
          <a:xfrm>
            <a:off x="5267818" y="961862"/>
            <a:ext cx="1415601" cy="1648533"/>
            <a:chOff x="1839112" y="2209163"/>
            <a:chExt cx="1918159" cy="2233784"/>
          </a:xfrm>
        </p:grpSpPr>
        <p:sp>
          <p:nvSpPr>
            <p:cNvPr id="4235" name="Google Shape;4235;p55"/>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5"/>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5"/>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38" name="Google Shape;4238;p55"/>
            <p:cNvCxnSpPr>
              <a:stCxn id="4235" idx="6"/>
              <a:endCxn id="4236"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239" name="Google Shape;4239;p55"/>
            <p:cNvCxnSpPr>
              <a:stCxn id="4236" idx="4"/>
              <a:endCxn id="4240"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241" name="Google Shape;4241;p55"/>
            <p:cNvCxnSpPr>
              <a:stCxn id="4240" idx="6"/>
              <a:endCxn id="4237"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242" name="Google Shape;4242;p55"/>
            <p:cNvCxnSpPr>
              <a:stCxn id="4237" idx="4"/>
              <a:endCxn id="4243"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240" name="Google Shape;4240;p55"/>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5"/>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5"/>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45" name="Google Shape;4245;p55"/>
            <p:cNvCxnSpPr>
              <a:endCxn id="4244"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246" name="Google Shape;4246;p55"/>
          <p:cNvGrpSpPr/>
          <p:nvPr/>
        </p:nvGrpSpPr>
        <p:grpSpPr>
          <a:xfrm>
            <a:off x="3425084" y="979946"/>
            <a:ext cx="1637968" cy="154942"/>
            <a:chOff x="238125" y="2506075"/>
            <a:chExt cx="7115411" cy="673075"/>
          </a:xfrm>
        </p:grpSpPr>
        <p:sp>
          <p:nvSpPr>
            <p:cNvPr id="4247" name="Google Shape;4247;p5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2" name="Google Shape;4252;p55"/>
          <p:cNvGrpSpPr/>
          <p:nvPr/>
        </p:nvGrpSpPr>
        <p:grpSpPr>
          <a:xfrm>
            <a:off x="1965820" y="1294664"/>
            <a:ext cx="1262932" cy="785408"/>
            <a:chOff x="548861" y="389676"/>
            <a:chExt cx="3843371" cy="2390163"/>
          </a:xfrm>
        </p:grpSpPr>
        <p:cxnSp>
          <p:nvCxnSpPr>
            <p:cNvPr id="4253" name="Google Shape;4253;p55"/>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254" name="Google Shape;4254;p55"/>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255" name="Google Shape;4255;p55"/>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256" name="Google Shape;4256;p55"/>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257" name="Google Shape;4257;p55"/>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258" name="Google Shape;4258;p55"/>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59" name="Google Shape;4259;p55"/>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260" name="Google Shape;4260;p55"/>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5"/>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5"/>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5"/>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5"/>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5"/>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6" name="Google Shape;4266;p55"/>
          <p:cNvGrpSpPr/>
          <p:nvPr/>
        </p:nvGrpSpPr>
        <p:grpSpPr>
          <a:xfrm>
            <a:off x="753952" y="2401541"/>
            <a:ext cx="1412054" cy="633562"/>
            <a:chOff x="1187400" y="2529299"/>
            <a:chExt cx="6769193" cy="2241903"/>
          </a:xfrm>
        </p:grpSpPr>
        <p:sp>
          <p:nvSpPr>
            <p:cNvPr id="4267" name="Google Shape;4267;p55"/>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268" name="Google Shape;4268;p55"/>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69" name="Google Shape;4269;p55"/>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70" name="Google Shape;4270;p55"/>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71" name="Google Shape;4271;p55"/>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72" name="Google Shape;4272;p55"/>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73" name="Google Shape;4273;p55"/>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274" name="Google Shape;4274;p55"/>
            <p:cNvCxnSpPr>
              <a:stCxn id="4267" idx="2"/>
              <a:endCxn id="4268"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75" name="Google Shape;4275;p55"/>
            <p:cNvCxnSpPr>
              <a:stCxn id="4269" idx="0"/>
              <a:endCxn id="4267"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76" name="Google Shape;4276;p55"/>
            <p:cNvCxnSpPr>
              <a:stCxn id="4269" idx="2"/>
              <a:endCxn id="4271"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77" name="Google Shape;4277;p55"/>
            <p:cNvCxnSpPr>
              <a:stCxn id="4270" idx="0"/>
              <a:endCxn id="4269"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78" name="Google Shape;4278;p55"/>
            <p:cNvCxnSpPr>
              <a:stCxn id="4268" idx="2"/>
              <a:endCxn id="4273"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79" name="Google Shape;4279;p55"/>
            <p:cNvCxnSpPr>
              <a:stCxn id="4272" idx="0"/>
              <a:endCxn id="4268"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280" name="Google Shape;4280;p55"/>
          <p:cNvGrpSpPr/>
          <p:nvPr/>
        </p:nvGrpSpPr>
        <p:grpSpPr>
          <a:xfrm>
            <a:off x="6840198" y="2894250"/>
            <a:ext cx="1579035" cy="540873"/>
            <a:chOff x="6895650" y="3126697"/>
            <a:chExt cx="1436662" cy="492105"/>
          </a:xfrm>
        </p:grpSpPr>
        <p:sp>
          <p:nvSpPr>
            <p:cNvPr id="4281" name="Google Shape;4281;p55"/>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5"/>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5"/>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5"/>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5"/>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6" name="Google Shape;4286;p55"/>
            <p:cNvGrpSpPr/>
            <p:nvPr/>
          </p:nvGrpSpPr>
          <p:grpSpPr>
            <a:xfrm>
              <a:off x="6995957" y="3335810"/>
              <a:ext cx="1230393" cy="71754"/>
              <a:chOff x="6995957" y="3287964"/>
              <a:chExt cx="1230393" cy="71754"/>
            </a:xfrm>
          </p:grpSpPr>
          <p:sp>
            <p:nvSpPr>
              <p:cNvPr id="4287" name="Google Shape;4287;p55"/>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5"/>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5"/>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5"/>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5"/>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92" name="Google Shape;4292;p55"/>
          <p:cNvGrpSpPr/>
          <p:nvPr/>
        </p:nvGrpSpPr>
        <p:grpSpPr>
          <a:xfrm>
            <a:off x="6838780" y="3531013"/>
            <a:ext cx="1581862" cy="650625"/>
            <a:chOff x="6777990" y="3710194"/>
            <a:chExt cx="1646915" cy="677382"/>
          </a:xfrm>
        </p:grpSpPr>
        <p:grpSp>
          <p:nvGrpSpPr>
            <p:cNvPr id="4293" name="Google Shape;4293;p55"/>
            <p:cNvGrpSpPr/>
            <p:nvPr/>
          </p:nvGrpSpPr>
          <p:grpSpPr>
            <a:xfrm>
              <a:off x="6777990" y="3874492"/>
              <a:ext cx="411129" cy="513083"/>
              <a:chOff x="6777990" y="3874492"/>
              <a:chExt cx="411129" cy="513083"/>
            </a:xfrm>
          </p:grpSpPr>
          <p:cxnSp>
            <p:nvCxnSpPr>
              <p:cNvPr id="4294" name="Google Shape;4294;p55"/>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295" name="Google Shape;4295;p55"/>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6" name="Google Shape;4296;p55"/>
            <p:cNvGrpSpPr/>
            <p:nvPr/>
          </p:nvGrpSpPr>
          <p:grpSpPr>
            <a:xfrm>
              <a:off x="7188425" y="3710194"/>
              <a:ext cx="411123" cy="520535"/>
              <a:chOff x="7188425" y="3710194"/>
              <a:chExt cx="411123" cy="520535"/>
            </a:xfrm>
          </p:grpSpPr>
          <p:cxnSp>
            <p:nvCxnSpPr>
              <p:cNvPr id="4297" name="Google Shape;4297;p55"/>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298" name="Google Shape;4298;p55"/>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9" name="Google Shape;4299;p55"/>
            <p:cNvGrpSpPr/>
            <p:nvPr/>
          </p:nvGrpSpPr>
          <p:grpSpPr>
            <a:xfrm>
              <a:off x="7603341" y="3874492"/>
              <a:ext cx="411474" cy="513083"/>
              <a:chOff x="7603341" y="3874492"/>
              <a:chExt cx="411474" cy="513083"/>
            </a:xfrm>
          </p:grpSpPr>
          <p:cxnSp>
            <p:nvCxnSpPr>
              <p:cNvPr id="4300" name="Google Shape;4300;p55"/>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01" name="Google Shape;4301;p55"/>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2" name="Google Shape;4302;p55"/>
            <p:cNvGrpSpPr/>
            <p:nvPr/>
          </p:nvGrpSpPr>
          <p:grpSpPr>
            <a:xfrm>
              <a:off x="8013776" y="3722847"/>
              <a:ext cx="411129" cy="507881"/>
              <a:chOff x="8013776" y="3722847"/>
              <a:chExt cx="411129" cy="507881"/>
            </a:xfrm>
          </p:grpSpPr>
          <p:cxnSp>
            <p:nvCxnSpPr>
              <p:cNvPr id="4303" name="Google Shape;4303;p55"/>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304" name="Google Shape;4304;p55"/>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05" name="Google Shape;4305;p55"/>
          <p:cNvGrpSpPr/>
          <p:nvPr/>
        </p:nvGrpSpPr>
        <p:grpSpPr>
          <a:xfrm>
            <a:off x="5258295" y="2703853"/>
            <a:ext cx="1421889" cy="1020603"/>
            <a:chOff x="5190863" y="2824811"/>
            <a:chExt cx="1544860" cy="1108869"/>
          </a:xfrm>
        </p:grpSpPr>
        <p:grpSp>
          <p:nvGrpSpPr>
            <p:cNvPr id="4306" name="Google Shape;4306;p55"/>
            <p:cNvGrpSpPr/>
            <p:nvPr/>
          </p:nvGrpSpPr>
          <p:grpSpPr>
            <a:xfrm>
              <a:off x="5938695" y="3176919"/>
              <a:ext cx="685761" cy="404739"/>
              <a:chOff x="5938695" y="3176919"/>
              <a:chExt cx="685761" cy="404739"/>
            </a:xfrm>
          </p:grpSpPr>
          <p:grpSp>
            <p:nvGrpSpPr>
              <p:cNvPr id="4307" name="Google Shape;4307;p55"/>
              <p:cNvGrpSpPr/>
              <p:nvPr/>
            </p:nvGrpSpPr>
            <p:grpSpPr>
              <a:xfrm>
                <a:off x="5938695" y="3176919"/>
                <a:ext cx="685761" cy="404739"/>
                <a:chOff x="5938695" y="3176919"/>
                <a:chExt cx="685761" cy="404739"/>
              </a:xfrm>
            </p:grpSpPr>
            <p:sp>
              <p:nvSpPr>
                <p:cNvPr id="4308" name="Google Shape;4308;p55"/>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5"/>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0" name="Google Shape;4310;p55"/>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1" name="Google Shape;4311;p55"/>
            <p:cNvGrpSpPr/>
            <p:nvPr/>
          </p:nvGrpSpPr>
          <p:grpSpPr>
            <a:xfrm>
              <a:off x="5305233" y="3176835"/>
              <a:ext cx="685971" cy="404655"/>
              <a:chOff x="5305233" y="3176835"/>
              <a:chExt cx="685971" cy="404655"/>
            </a:xfrm>
          </p:grpSpPr>
          <p:grpSp>
            <p:nvGrpSpPr>
              <p:cNvPr id="4312" name="Google Shape;4312;p55"/>
              <p:cNvGrpSpPr/>
              <p:nvPr/>
            </p:nvGrpSpPr>
            <p:grpSpPr>
              <a:xfrm>
                <a:off x="5305233" y="3176835"/>
                <a:ext cx="685971" cy="404655"/>
                <a:chOff x="5305233" y="3176835"/>
                <a:chExt cx="685971" cy="404655"/>
              </a:xfrm>
            </p:grpSpPr>
            <p:sp>
              <p:nvSpPr>
                <p:cNvPr id="4313" name="Google Shape;4313;p55"/>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5"/>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5" name="Google Shape;4315;p55"/>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6" name="Google Shape;4316;p55"/>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7" name="Google Shape;4317;p55"/>
            <p:cNvGrpSpPr/>
            <p:nvPr/>
          </p:nvGrpSpPr>
          <p:grpSpPr>
            <a:xfrm>
              <a:off x="5657361" y="2824811"/>
              <a:ext cx="1078361" cy="404655"/>
              <a:chOff x="5657361" y="2824811"/>
              <a:chExt cx="1078361" cy="404655"/>
            </a:xfrm>
          </p:grpSpPr>
          <p:grpSp>
            <p:nvGrpSpPr>
              <p:cNvPr id="4318" name="Google Shape;4318;p55"/>
              <p:cNvGrpSpPr/>
              <p:nvPr/>
            </p:nvGrpSpPr>
            <p:grpSpPr>
              <a:xfrm>
                <a:off x="5657361" y="2824811"/>
                <a:ext cx="1078361" cy="404655"/>
                <a:chOff x="5657361" y="2824811"/>
                <a:chExt cx="1078361" cy="404655"/>
              </a:xfrm>
            </p:grpSpPr>
            <p:grpSp>
              <p:nvGrpSpPr>
                <p:cNvPr id="4319" name="Google Shape;4319;p55"/>
                <p:cNvGrpSpPr/>
                <p:nvPr/>
              </p:nvGrpSpPr>
              <p:grpSpPr>
                <a:xfrm>
                  <a:off x="5938485" y="2824811"/>
                  <a:ext cx="797237" cy="404655"/>
                  <a:chOff x="5938485" y="2824811"/>
                  <a:chExt cx="797237" cy="404655"/>
                </a:xfrm>
              </p:grpSpPr>
              <p:sp>
                <p:nvSpPr>
                  <p:cNvPr id="4320" name="Google Shape;4320;p55"/>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5"/>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22" name="Google Shape;4322;p55"/>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23" name="Google Shape;4323;p55"/>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4" name="Google Shape;4324;p55"/>
            <p:cNvGrpSpPr/>
            <p:nvPr/>
          </p:nvGrpSpPr>
          <p:grpSpPr>
            <a:xfrm>
              <a:off x="5190863" y="3528942"/>
              <a:ext cx="1078026" cy="404739"/>
              <a:chOff x="5190863" y="3528942"/>
              <a:chExt cx="1078026" cy="404739"/>
            </a:xfrm>
          </p:grpSpPr>
          <p:sp>
            <p:nvSpPr>
              <p:cNvPr id="4325" name="Google Shape;4325;p55"/>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6" name="Google Shape;4326;p55"/>
              <p:cNvGrpSpPr/>
              <p:nvPr/>
            </p:nvGrpSpPr>
            <p:grpSpPr>
              <a:xfrm>
                <a:off x="5190863" y="3528942"/>
                <a:ext cx="1078026" cy="404739"/>
                <a:chOff x="5190863" y="3528942"/>
                <a:chExt cx="1078026" cy="404739"/>
              </a:xfrm>
            </p:grpSpPr>
            <p:sp>
              <p:nvSpPr>
                <p:cNvPr id="4327" name="Google Shape;4327;p55"/>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5"/>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29" name="Google Shape;4329;p55"/>
          <p:cNvGrpSpPr/>
          <p:nvPr/>
        </p:nvGrpSpPr>
        <p:grpSpPr>
          <a:xfrm>
            <a:off x="724302" y="1268321"/>
            <a:ext cx="1086719" cy="879487"/>
            <a:chOff x="803162" y="1474292"/>
            <a:chExt cx="1086719" cy="879487"/>
          </a:xfrm>
        </p:grpSpPr>
        <p:grpSp>
          <p:nvGrpSpPr>
            <p:cNvPr id="4330" name="Google Shape;4330;p55"/>
            <p:cNvGrpSpPr/>
            <p:nvPr/>
          </p:nvGrpSpPr>
          <p:grpSpPr>
            <a:xfrm>
              <a:off x="803162" y="1625948"/>
              <a:ext cx="445856" cy="576579"/>
              <a:chOff x="803162" y="1625948"/>
              <a:chExt cx="445856" cy="576579"/>
            </a:xfrm>
          </p:grpSpPr>
          <p:sp>
            <p:nvSpPr>
              <p:cNvPr id="4331" name="Google Shape;4331;p55"/>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2" name="Google Shape;4332;p55"/>
              <p:cNvGrpSpPr/>
              <p:nvPr/>
            </p:nvGrpSpPr>
            <p:grpSpPr>
              <a:xfrm>
                <a:off x="1056023" y="1625948"/>
                <a:ext cx="192995" cy="576579"/>
                <a:chOff x="1056023" y="1625948"/>
                <a:chExt cx="192995" cy="576579"/>
              </a:xfrm>
            </p:grpSpPr>
            <p:sp>
              <p:nvSpPr>
                <p:cNvPr id="4333" name="Google Shape;4333;p55"/>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5"/>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5"/>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5"/>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5"/>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38" name="Google Shape;4338;p55"/>
            <p:cNvGrpSpPr/>
            <p:nvPr/>
          </p:nvGrpSpPr>
          <p:grpSpPr>
            <a:xfrm>
              <a:off x="1371406" y="1474292"/>
              <a:ext cx="518475" cy="879487"/>
              <a:chOff x="1398231" y="1474292"/>
              <a:chExt cx="518475" cy="879487"/>
            </a:xfrm>
          </p:grpSpPr>
          <p:grpSp>
            <p:nvGrpSpPr>
              <p:cNvPr id="4339" name="Google Shape;4339;p55"/>
              <p:cNvGrpSpPr/>
              <p:nvPr/>
            </p:nvGrpSpPr>
            <p:grpSpPr>
              <a:xfrm>
                <a:off x="1398231" y="1474292"/>
                <a:ext cx="518475" cy="341643"/>
                <a:chOff x="1398231" y="1474292"/>
                <a:chExt cx="518475" cy="341643"/>
              </a:xfrm>
            </p:grpSpPr>
            <p:sp>
              <p:nvSpPr>
                <p:cNvPr id="4340" name="Google Shape;4340;p55"/>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1" name="Google Shape;4341;p55"/>
                <p:cNvGrpSpPr/>
                <p:nvPr/>
              </p:nvGrpSpPr>
              <p:grpSpPr>
                <a:xfrm>
                  <a:off x="1616453" y="1474292"/>
                  <a:ext cx="300253" cy="341643"/>
                  <a:chOff x="1616453" y="1475379"/>
                  <a:chExt cx="300253" cy="341643"/>
                </a:xfrm>
              </p:grpSpPr>
              <p:sp>
                <p:nvSpPr>
                  <p:cNvPr id="4342" name="Google Shape;4342;p55"/>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5"/>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5"/>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5"/>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5"/>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5"/>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5"/>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9" name="Google Shape;4349;p55"/>
                  <p:cNvGrpSpPr/>
                  <p:nvPr/>
                </p:nvGrpSpPr>
                <p:grpSpPr>
                  <a:xfrm>
                    <a:off x="1839639" y="1475379"/>
                    <a:ext cx="77067" cy="341643"/>
                    <a:chOff x="1839639" y="1475379"/>
                    <a:chExt cx="77067" cy="341643"/>
                  </a:xfrm>
                </p:grpSpPr>
                <p:sp>
                  <p:nvSpPr>
                    <p:cNvPr id="4350" name="Google Shape;4350;p55"/>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5"/>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52" name="Google Shape;4352;p55"/>
              <p:cNvGrpSpPr/>
              <p:nvPr/>
            </p:nvGrpSpPr>
            <p:grpSpPr>
              <a:xfrm>
                <a:off x="1398451" y="2012951"/>
                <a:ext cx="518255" cy="340828"/>
                <a:chOff x="1398451" y="2012951"/>
                <a:chExt cx="518255" cy="340828"/>
              </a:xfrm>
            </p:grpSpPr>
            <p:sp>
              <p:nvSpPr>
                <p:cNvPr id="4353" name="Google Shape;4353;p55"/>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4" name="Google Shape;4354;p55"/>
                <p:cNvGrpSpPr/>
                <p:nvPr/>
              </p:nvGrpSpPr>
              <p:grpSpPr>
                <a:xfrm>
                  <a:off x="1616453" y="2012951"/>
                  <a:ext cx="300253" cy="340828"/>
                  <a:chOff x="1616453" y="2013538"/>
                  <a:chExt cx="300253" cy="340828"/>
                </a:xfrm>
              </p:grpSpPr>
              <p:sp>
                <p:nvSpPr>
                  <p:cNvPr id="4355" name="Google Shape;4355;p55"/>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5"/>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5"/>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5"/>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5"/>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5"/>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5"/>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2" name="Google Shape;4362;p55"/>
                  <p:cNvGrpSpPr/>
                  <p:nvPr/>
                </p:nvGrpSpPr>
                <p:grpSpPr>
                  <a:xfrm>
                    <a:off x="1839639" y="2013538"/>
                    <a:ext cx="77067" cy="340828"/>
                    <a:chOff x="1839639" y="2013538"/>
                    <a:chExt cx="77067" cy="340828"/>
                  </a:xfrm>
                </p:grpSpPr>
                <p:sp>
                  <p:nvSpPr>
                    <p:cNvPr id="4363" name="Google Shape;4363;p55"/>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5"/>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365" name="Google Shape;4365;p55"/>
          <p:cNvGrpSpPr/>
          <p:nvPr/>
        </p:nvGrpSpPr>
        <p:grpSpPr>
          <a:xfrm>
            <a:off x="721126" y="3399508"/>
            <a:ext cx="1368681" cy="682918"/>
            <a:chOff x="724986" y="3605478"/>
            <a:chExt cx="1368681" cy="682918"/>
          </a:xfrm>
        </p:grpSpPr>
        <p:grpSp>
          <p:nvGrpSpPr>
            <p:cNvPr id="4366" name="Google Shape;4366;p55"/>
            <p:cNvGrpSpPr/>
            <p:nvPr/>
          </p:nvGrpSpPr>
          <p:grpSpPr>
            <a:xfrm>
              <a:off x="1289102" y="3823629"/>
              <a:ext cx="240442" cy="250435"/>
              <a:chOff x="-165066" y="3843615"/>
              <a:chExt cx="221259" cy="230455"/>
            </a:xfrm>
          </p:grpSpPr>
          <p:sp>
            <p:nvSpPr>
              <p:cNvPr id="4367" name="Google Shape;4367;p55"/>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5"/>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5"/>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5"/>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5"/>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5"/>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5"/>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5"/>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5"/>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5"/>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5"/>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5"/>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5"/>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5"/>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5"/>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5"/>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5"/>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5"/>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5"/>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5"/>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7" name="Google Shape;4387;p55"/>
            <p:cNvGrpSpPr/>
            <p:nvPr/>
          </p:nvGrpSpPr>
          <p:grpSpPr>
            <a:xfrm>
              <a:off x="724986" y="3605478"/>
              <a:ext cx="1368681" cy="682918"/>
              <a:chOff x="724986" y="3605478"/>
              <a:chExt cx="1368681" cy="682918"/>
            </a:xfrm>
          </p:grpSpPr>
          <p:grpSp>
            <p:nvGrpSpPr>
              <p:cNvPr id="4388" name="Google Shape;4388;p55"/>
              <p:cNvGrpSpPr/>
              <p:nvPr/>
            </p:nvGrpSpPr>
            <p:grpSpPr>
              <a:xfrm>
                <a:off x="1498221" y="4047614"/>
                <a:ext cx="529172" cy="240783"/>
                <a:chOff x="1498221" y="4047614"/>
                <a:chExt cx="529172" cy="240783"/>
              </a:xfrm>
            </p:grpSpPr>
            <p:grpSp>
              <p:nvGrpSpPr>
                <p:cNvPr id="4389" name="Google Shape;4389;p55"/>
                <p:cNvGrpSpPr/>
                <p:nvPr/>
              </p:nvGrpSpPr>
              <p:grpSpPr>
                <a:xfrm>
                  <a:off x="1826655" y="4224370"/>
                  <a:ext cx="200738" cy="25631"/>
                  <a:chOff x="1826655" y="4224370"/>
                  <a:chExt cx="200738" cy="25631"/>
                </a:xfrm>
              </p:grpSpPr>
              <p:sp>
                <p:nvSpPr>
                  <p:cNvPr id="4390" name="Google Shape;4390;p55"/>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5"/>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2" name="Google Shape;4392;p55"/>
                <p:cNvGrpSpPr/>
                <p:nvPr/>
              </p:nvGrpSpPr>
              <p:grpSpPr>
                <a:xfrm>
                  <a:off x="1498221" y="4047614"/>
                  <a:ext cx="328444" cy="240783"/>
                  <a:chOff x="1498221" y="4047614"/>
                  <a:chExt cx="328444" cy="240783"/>
                </a:xfrm>
              </p:grpSpPr>
              <p:sp>
                <p:nvSpPr>
                  <p:cNvPr id="4393" name="Google Shape;4393;p55"/>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4" name="Google Shape;4394;p55"/>
                  <p:cNvGrpSpPr/>
                  <p:nvPr/>
                </p:nvGrpSpPr>
                <p:grpSpPr>
                  <a:xfrm>
                    <a:off x="1498221" y="4047614"/>
                    <a:ext cx="150566" cy="190416"/>
                    <a:chOff x="1498221" y="4047614"/>
                    <a:chExt cx="150566" cy="190416"/>
                  </a:xfrm>
                </p:grpSpPr>
                <p:sp>
                  <p:nvSpPr>
                    <p:cNvPr id="4395" name="Google Shape;4395;p55"/>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5"/>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97" name="Google Shape;4397;p55"/>
              <p:cNvGrpSpPr/>
              <p:nvPr/>
            </p:nvGrpSpPr>
            <p:grpSpPr>
              <a:xfrm>
                <a:off x="1560718" y="3800594"/>
                <a:ext cx="532948" cy="302090"/>
                <a:chOff x="1560718" y="3800594"/>
                <a:chExt cx="532948" cy="302090"/>
              </a:xfrm>
            </p:grpSpPr>
            <p:grpSp>
              <p:nvGrpSpPr>
                <p:cNvPr id="4398" name="Google Shape;4398;p55"/>
                <p:cNvGrpSpPr/>
                <p:nvPr/>
              </p:nvGrpSpPr>
              <p:grpSpPr>
                <a:xfrm>
                  <a:off x="1912179" y="3827344"/>
                  <a:ext cx="181487" cy="25631"/>
                  <a:chOff x="1912179" y="3827344"/>
                  <a:chExt cx="181487" cy="25631"/>
                </a:xfrm>
              </p:grpSpPr>
              <p:sp>
                <p:nvSpPr>
                  <p:cNvPr id="4399" name="Google Shape;4399;p55"/>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5"/>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1" name="Google Shape;4401;p55"/>
                <p:cNvGrpSpPr/>
                <p:nvPr/>
              </p:nvGrpSpPr>
              <p:grpSpPr>
                <a:xfrm>
                  <a:off x="1912179" y="4044505"/>
                  <a:ext cx="181487" cy="25622"/>
                  <a:chOff x="1912179" y="4044506"/>
                  <a:chExt cx="181487" cy="25622"/>
                </a:xfrm>
              </p:grpSpPr>
              <p:sp>
                <p:nvSpPr>
                  <p:cNvPr id="4402" name="Google Shape;4402;p55"/>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5"/>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4" name="Google Shape;4404;p55"/>
                <p:cNvGrpSpPr/>
                <p:nvPr/>
              </p:nvGrpSpPr>
              <p:grpSpPr>
                <a:xfrm>
                  <a:off x="1560718" y="3800594"/>
                  <a:ext cx="351472" cy="302090"/>
                  <a:chOff x="1560718" y="3800594"/>
                  <a:chExt cx="351472" cy="302090"/>
                </a:xfrm>
              </p:grpSpPr>
              <p:grpSp>
                <p:nvGrpSpPr>
                  <p:cNvPr id="4405" name="Google Shape;4405;p55"/>
                  <p:cNvGrpSpPr/>
                  <p:nvPr/>
                </p:nvGrpSpPr>
                <p:grpSpPr>
                  <a:xfrm>
                    <a:off x="1560718" y="3842857"/>
                    <a:ext cx="173586" cy="217131"/>
                    <a:chOff x="1560718" y="3842857"/>
                    <a:chExt cx="173586" cy="217131"/>
                  </a:xfrm>
                </p:grpSpPr>
                <p:sp>
                  <p:nvSpPr>
                    <p:cNvPr id="4406" name="Google Shape;4406;p55"/>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5"/>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5"/>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9" name="Google Shape;4409;p55"/>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5"/>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411" name="Google Shape;4411;p55"/>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2" name="Google Shape;4412;p55"/>
              <p:cNvGrpSpPr/>
              <p:nvPr/>
            </p:nvGrpSpPr>
            <p:grpSpPr>
              <a:xfrm>
                <a:off x="785350" y="3605478"/>
                <a:ext cx="535311" cy="249245"/>
                <a:chOff x="785350" y="3605478"/>
                <a:chExt cx="535311" cy="249245"/>
              </a:xfrm>
            </p:grpSpPr>
            <p:grpSp>
              <p:nvGrpSpPr>
                <p:cNvPr id="4413" name="Google Shape;4413;p55"/>
                <p:cNvGrpSpPr/>
                <p:nvPr/>
              </p:nvGrpSpPr>
              <p:grpSpPr>
                <a:xfrm>
                  <a:off x="785350" y="3605478"/>
                  <a:ext cx="376191" cy="102736"/>
                  <a:chOff x="785350" y="3605478"/>
                  <a:chExt cx="376191" cy="102736"/>
                </a:xfrm>
              </p:grpSpPr>
              <p:sp>
                <p:nvSpPr>
                  <p:cNvPr id="4414" name="Google Shape;4414;p55"/>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5"/>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5"/>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7" name="Google Shape;4417;p55"/>
                <p:cNvGrpSpPr/>
                <p:nvPr/>
              </p:nvGrpSpPr>
              <p:grpSpPr>
                <a:xfrm>
                  <a:off x="1161530" y="3655851"/>
                  <a:ext cx="159131" cy="198872"/>
                  <a:chOff x="1161530" y="3655851"/>
                  <a:chExt cx="159131" cy="198872"/>
                </a:xfrm>
              </p:grpSpPr>
              <p:sp>
                <p:nvSpPr>
                  <p:cNvPr id="4418" name="Google Shape;4418;p55"/>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5"/>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20" name="Google Shape;4420;p55"/>
              <p:cNvGrpSpPr/>
              <p:nvPr/>
            </p:nvGrpSpPr>
            <p:grpSpPr>
              <a:xfrm>
                <a:off x="785350" y="4047614"/>
                <a:ext cx="535311" cy="240783"/>
                <a:chOff x="785350" y="4047614"/>
                <a:chExt cx="535311" cy="240783"/>
              </a:xfrm>
            </p:grpSpPr>
            <p:grpSp>
              <p:nvGrpSpPr>
                <p:cNvPr id="4421" name="Google Shape;4421;p55"/>
                <p:cNvGrpSpPr/>
                <p:nvPr/>
              </p:nvGrpSpPr>
              <p:grpSpPr>
                <a:xfrm>
                  <a:off x="1161636" y="4047614"/>
                  <a:ext cx="159025" cy="190415"/>
                  <a:chOff x="1161636" y="4047614"/>
                  <a:chExt cx="159025" cy="190415"/>
                </a:xfrm>
              </p:grpSpPr>
              <p:sp>
                <p:nvSpPr>
                  <p:cNvPr id="4422" name="Google Shape;4422;p55"/>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5"/>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4" name="Google Shape;4424;p55"/>
                <p:cNvGrpSpPr/>
                <p:nvPr/>
              </p:nvGrpSpPr>
              <p:grpSpPr>
                <a:xfrm>
                  <a:off x="785350" y="4185661"/>
                  <a:ext cx="376191" cy="102736"/>
                  <a:chOff x="785350" y="4185661"/>
                  <a:chExt cx="376191" cy="102736"/>
                </a:xfrm>
              </p:grpSpPr>
              <p:sp>
                <p:nvSpPr>
                  <p:cNvPr id="4425" name="Google Shape;4425;p55"/>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5"/>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5"/>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28" name="Google Shape;4428;p55"/>
              <p:cNvGrpSpPr/>
              <p:nvPr/>
            </p:nvGrpSpPr>
            <p:grpSpPr>
              <a:xfrm>
                <a:off x="1501054" y="3605478"/>
                <a:ext cx="526340" cy="249240"/>
                <a:chOff x="1501054" y="3605478"/>
                <a:chExt cx="526340" cy="249240"/>
              </a:xfrm>
            </p:grpSpPr>
            <p:grpSp>
              <p:nvGrpSpPr>
                <p:cNvPr id="4429" name="Google Shape;4429;p55"/>
                <p:cNvGrpSpPr/>
                <p:nvPr/>
              </p:nvGrpSpPr>
              <p:grpSpPr>
                <a:xfrm>
                  <a:off x="1834208" y="3643867"/>
                  <a:ext cx="193185" cy="25622"/>
                  <a:chOff x="1834208" y="3643867"/>
                  <a:chExt cx="193185" cy="25622"/>
                </a:xfrm>
              </p:grpSpPr>
              <p:sp>
                <p:nvSpPr>
                  <p:cNvPr id="4430" name="Google Shape;4430;p55"/>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5"/>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2" name="Google Shape;4432;p55"/>
                <p:cNvGrpSpPr/>
                <p:nvPr/>
              </p:nvGrpSpPr>
              <p:grpSpPr>
                <a:xfrm>
                  <a:off x="1501054" y="3605478"/>
                  <a:ext cx="333165" cy="249240"/>
                  <a:chOff x="1501054" y="3605478"/>
                  <a:chExt cx="333165" cy="249240"/>
                </a:xfrm>
              </p:grpSpPr>
              <p:sp>
                <p:nvSpPr>
                  <p:cNvPr id="4433" name="Google Shape;4433;p55"/>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4" name="Google Shape;4434;p55"/>
                  <p:cNvGrpSpPr/>
                  <p:nvPr/>
                </p:nvGrpSpPr>
                <p:grpSpPr>
                  <a:xfrm>
                    <a:off x="1501054" y="3655851"/>
                    <a:ext cx="155286" cy="198867"/>
                    <a:chOff x="1501054" y="3655851"/>
                    <a:chExt cx="155286" cy="198867"/>
                  </a:xfrm>
                </p:grpSpPr>
                <p:sp>
                  <p:nvSpPr>
                    <p:cNvPr id="4435" name="Google Shape;4435;p55"/>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5"/>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37" name="Google Shape;4437;p55"/>
              <p:cNvGrpSpPr/>
              <p:nvPr/>
            </p:nvGrpSpPr>
            <p:grpSpPr>
              <a:xfrm>
                <a:off x="724986" y="3800594"/>
                <a:ext cx="532950" cy="302090"/>
                <a:chOff x="724986" y="3800594"/>
                <a:chExt cx="532950" cy="302090"/>
              </a:xfrm>
            </p:grpSpPr>
            <p:grpSp>
              <p:nvGrpSpPr>
                <p:cNvPr id="4438" name="Google Shape;4438;p55"/>
                <p:cNvGrpSpPr/>
                <p:nvPr/>
              </p:nvGrpSpPr>
              <p:grpSpPr>
                <a:xfrm>
                  <a:off x="724986" y="4044367"/>
                  <a:ext cx="181314" cy="25626"/>
                  <a:chOff x="724986" y="4044367"/>
                  <a:chExt cx="181314" cy="25626"/>
                </a:xfrm>
              </p:grpSpPr>
              <p:sp>
                <p:nvSpPr>
                  <p:cNvPr id="4439" name="Google Shape;4439;p55"/>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5"/>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1" name="Google Shape;4441;p55"/>
                <p:cNvGrpSpPr/>
                <p:nvPr/>
              </p:nvGrpSpPr>
              <p:grpSpPr>
                <a:xfrm>
                  <a:off x="906290" y="3800594"/>
                  <a:ext cx="351646" cy="302090"/>
                  <a:chOff x="906290" y="3800594"/>
                  <a:chExt cx="351646" cy="302090"/>
                </a:xfrm>
              </p:grpSpPr>
              <p:grpSp>
                <p:nvGrpSpPr>
                  <p:cNvPr id="4442" name="Google Shape;4442;p55"/>
                  <p:cNvGrpSpPr/>
                  <p:nvPr/>
                </p:nvGrpSpPr>
                <p:grpSpPr>
                  <a:xfrm>
                    <a:off x="1084172" y="3842857"/>
                    <a:ext cx="173764" cy="217131"/>
                    <a:chOff x="1084172" y="3842857"/>
                    <a:chExt cx="173764" cy="217131"/>
                  </a:xfrm>
                </p:grpSpPr>
                <p:grpSp>
                  <p:nvGrpSpPr>
                    <p:cNvPr id="4443" name="Google Shape;4443;p55"/>
                    <p:cNvGrpSpPr/>
                    <p:nvPr/>
                  </p:nvGrpSpPr>
                  <p:grpSpPr>
                    <a:xfrm>
                      <a:off x="1156862" y="3936509"/>
                      <a:ext cx="101073" cy="25622"/>
                      <a:chOff x="1156862" y="3936509"/>
                      <a:chExt cx="101073" cy="25622"/>
                    </a:xfrm>
                  </p:grpSpPr>
                  <p:sp>
                    <p:nvSpPr>
                      <p:cNvPr id="4444" name="Google Shape;4444;p55"/>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5"/>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46" name="Google Shape;4446;p55"/>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47" name="Google Shape;4447;p55"/>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5"/>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9" name="Google Shape;4449;p55"/>
                <p:cNvGrpSpPr/>
                <p:nvPr/>
              </p:nvGrpSpPr>
              <p:grpSpPr>
                <a:xfrm>
                  <a:off x="724986" y="3830189"/>
                  <a:ext cx="189533" cy="25626"/>
                  <a:chOff x="724986" y="3830189"/>
                  <a:chExt cx="189533" cy="25626"/>
                </a:xfrm>
              </p:grpSpPr>
              <p:sp>
                <p:nvSpPr>
                  <p:cNvPr id="4450" name="Google Shape;4450;p55"/>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5"/>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452" name="Google Shape;4452;p55"/>
          <p:cNvGrpSpPr/>
          <p:nvPr/>
        </p:nvGrpSpPr>
        <p:grpSpPr>
          <a:xfrm>
            <a:off x="2249438" y="2249669"/>
            <a:ext cx="948701" cy="935378"/>
            <a:chOff x="2253298" y="2428317"/>
            <a:chExt cx="948701" cy="935378"/>
          </a:xfrm>
        </p:grpSpPr>
        <p:sp>
          <p:nvSpPr>
            <p:cNvPr id="4453" name="Google Shape;4453;p55"/>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5"/>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5"/>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5"/>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5"/>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5"/>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5"/>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5"/>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5"/>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5"/>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5"/>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5"/>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5"/>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5"/>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5"/>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5"/>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5"/>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5"/>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5"/>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5"/>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5"/>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5"/>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5"/>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5"/>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5"/>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5"/>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5"/>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5"/>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5"/>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5"/>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5"/>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5"/>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5"/>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9" name="Shape 4489"/>
        <p:cNvGrpSpPr/>
        <p:nvPr/>
      </p:nvGrpSpPr>
      <p:grpSpPr>
        <a:xfrm>
          <a:off x="0" y="0"/>
          <a:ext cx="0" cy="0"/>
          <a:chOff x="0" y="0"/>
          <a:chExt cx="0" cy="0"/>
        </a:xfrm>
      </p:grpSpPr>
      <p:grpSp>
        <p:nvGrpSpPr>
          <p:cNvPr id="4490" name="Google Shape;4490;p56"/>
          <p:cNvGrpSpPr/>
          <p:nvPr/>
        </p:nvGrpSpPr>
        <p:grpSpPr>
          <a:xfrm>
            <a:off x="3339745" y="952988"/>
            <a:ext cx="2363393" cy="1017867"/>
            <a:chOff x="3292400" y="1219146"/>
            <a:chExt cx="2615240" cy="1110239"/>
          </a:xfrm>
        </p:grpSpPr>
        <p:sp>
          <p:nvSpPr>
            <p:cNvPr id="4491" name="Google Shape;4491;p56"/>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492" name="Google Shape;4492;p56"/>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93" name="Google Shape;4493;p56"/>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494" name="Google Shape;4494;p56"/>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495" name="Google Shape;4495;p56"/>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496" name="Google Shape;4496;p56"/>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497" name="Google Shape;4497;p56"/>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498" name="Google Shape;4498;p56"/>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499" name="Google Shape;4499;p56"/>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500" name="Google Shape;4500;p56"/>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501" name="Google Shape;4501;p56"/>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502" name="Google Shape;4502;p56"/>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503" name="Google Shape;4503;p56"/>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504" name="Google Shape;4504;p56"/>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505" name="Google Shape;4505;p56"/>
            <p:cNvGrpSpPr/>
            <p:nvPr/>
          </p:nvGrpSpPr>
          <p:grpSpPr>
            <a:xfrm>
              <a:off x="3748438" y="1378608"/>
              <a:ext cx="2159202" cy="903971"/>
              <a:chOff x="1683525" y="2179850"/>
              <a:chExt cx="4519050" cy="2134525"/>
            </a:xfrm>
          </p:grpSpPr>
          <p:sp>
            <p:nvSpPr>
              <p:cNvPr id="4506" name="Google Shape;4506;p5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07" name="Google Shape;4507;p5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08" name="Google Shape;4508;p5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09" name="Google Shape;4509;p5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10" name="Google Shape;4510;p5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11" name="Google Shape;4511;p5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12" name="Google Shape;4512;p5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13" name="Google Shape;4513;p5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14" name="Google Shape;4514;p5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15" name="Google Shape;4515;p5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16" name="Google Shape;4516;p5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17" name="Google Shape;4517;p5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518" name="Google Shape;4518;p56"/>
          <p:cNvGraphicFramePr/>
          <p:nvPr/>
        </p:nvGraphicFramePr>
        <p:xfrm>
          <a:off x="5935838" y="2130461"/>
          <a:ext cx="3000000" cy="3000000"/>
        </p:xfrm>
        <a:graphic>
          <a:graphicData uri="http://schemas.openxmlformats.org/drawingml/2006/table">
            <a:tbl>
              <a:tblPr>
                <a:noFill/>
                <a:tableStyleId>{19FFE0AD-F45E-488A-8DFB-4D3E7C22C2B6}</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519" name="Google Shape;4519;p56"/>
          <p:cNvGrpSpPr/>
          <p:nvPr/>
        </p:nvGrpSpPr>
        <p:grpSpPr>
          <a:xfrm>
            <a:off x="5935948" y="3189058"/>
            <a:ext cx="2496964" cy="1001454"/>
            <a:chOff x="1919611" y="789980"/>
            <a:chExt cx="1474179" cy="606868"/>
          </a:xfrm>
        </p:grpSpPr>
        <p:cxnSp>
          <p:nvCxnSpPr>
            <p:cNvPr id="4520" name="Google Shape;4520;p5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521" name="Google Shape;4521;p5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522" name="Google Shape;4522;p5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523" name="Google Shape;4523;p56"/>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524" name="Google Shape;4524;p56"/>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525" name="Google Shape;4525;p56"/>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526" name="Google Shape;4526;p56"/>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527" name="Google Shape;4527;p56"/>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6"/>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6"/>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6"/>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6"/>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6"/>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6"/>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534" name="Google Shape;4534;p56"/>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535" name="Google Shape;4535;p56"/>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536" name="Google Shape;4536;p56"/>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7" name="Google Shape;4537;p56"/>
          <p:cNvGrpSpPr/>
          <p:nvPr/>
        </p:nvGrpSpPr>
        <p:grpSpPr>
          <a:xfrm>
            <a:off x="712562" y="998017"/>
            <a:ext cx="2394370" cy="976502"/>
            <a:chOff x="749309" y="1112739"/>
            <a:chExt cx="2371603" cy="976502"/>
          </a:xfrm>
        </p:grpSpPr>
        <p:sp>
          <p:nvSpPr>
            <p:cNvPr id="4538" name="Google Shape;4538;p56"/>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6"/>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6"/>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6"/>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6"/>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6"/>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6"/>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6"/>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6"/>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6"/>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6"/>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6"/>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6"/>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6"/>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6"/>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6"/>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6"/>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6"/>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6"/>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6"/>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6"/>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6"/>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6"/>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6"/>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6"/>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6"/>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6"/>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6"/>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6"/>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6"/>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6"/>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6"/>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570" name="Google Shape;4570;p56"/>
          <p:cNvGraphicFramePr/>
          <p:nvPr/>
        </p:nvGraphicFramePr>
        <p:xfrm>
          <a:off x="5935863" y="996311"/>
          <a:ext cx="3000000" cy="3000000"/>
        </p:xfrm>
        <a:graphic>
          <a:graphicData uri="http://schemas.openxmlformats.org/drawingml/2006/table">
            <a:tbl>
              <a:tblPr>
                <a:noFill/>
                <a:tableStyleId>{19FFE0AD-F45E-488A-8DFB-4D3E7C22C2B6}</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571" name="Google Shape;4571;p56"/>
          <p:cNvGraphicFramePr/>
          <p:nvPr/>
        </p:nvGraphicFramePr>
        <p:xfrm>
          <a:off x="3342575" y="2130461"/>
          <a:ext cx="3000000" cy="3000000"/>
        </p:xfrm>
        <a:graphic>
          <a:graphicData uri="http://schemas.openxmlformats.org/drawingml/2006/table">
            <a:tbl>
              <a:tblPr>
                <a:noFill/>
                <a:tableStyleId>{19FFE0AD-F45E-488A-8DFB-4D3E7C22C2B6}</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572" name="Google Shape;4572;p56"/>
          <p:cNvGrpSpPr/>
          <p:nvPr/>
        </p:nvGrpSpPr>
        <p:grpSpPr>
          <a:xfrm>
            <a:off x="4086505" y="2517104"/>
            <a:ext cx="1517436" cy="74460"/>
            <a:chOff x="3980086" y="2804397"/>
            <a:chExt cx="1227600" cy="66900"/>
          </a:xfrm>
        </p:grpSpPr>
        <p:sp>
          <p:nvSpPr>
            <p:cNvPr id="4573" name="Google Shape;4573;p56"/>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6"/>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5" name="Google Shape;4575;p56"/>
          <p:cNvGrpSpPr/>
          <p:nvPr/>
        </p:nvGrpSpPr>
        <p:grpSpPr>
          <a:xfrm>
            <a:off x="4711569" y="2809692"/>
            <a:ext cx="892956" cy="74460"/>
            <a:chOff x="3980086" y="2804397"/>
            <a:chExt cx="1227600" cy="66900"/>
          </a:xfrm>
        </p:grpSpPr>
        <p:sp>
          <p:nvSpPr>
            <p:cNvPr id="4576" name="Google Shape;4576;p56"/>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6"/>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8" name="Google Shape;4578;p56"/>
          <p:cNvGrpSpPr/>
          <p:nvPr/>
        </p:nvGrpSpPr>
        <p:grpSpPr>
          <a:xfrm>
            <a:off x="3344661" y="3168575"/>
            <a:ext cx="2363244" cy="1005943"/>
            <a:chOff x="3358415" y="3361302"/>
            <a:chExt cx="2363244" cy="1024695"/>
          </a:xfrm>
        </p:grpSpPr>
        <p:grpSp>
          <p:nvGrpSpPr>
            <p:cNvPr id="4579" name="Google Shape;4579;p56"/>
            <p:cNvGrpSpPr/>
            <p:nvPr/>
          </p:nvGrpSpPr>
          <p:grpSpPr>
            <a:xfrm>
              <a:off x="3358415" y="3361302"/>
              <a:ext cx="441300" cy="1024695"/>
              <a:chOff x="3358415" y="3361302"/>
              <a:chExt cx="441300" cy="1024695"/>
            </a:xfrm>
          </p:grpSpPr>
          <p:sp>
            <p:nvSpPr>
              <p:cNvPr id="4580" name="Google Shape;4580;p56"/>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6"/>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6"/>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6"/>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6"/>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6"/>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6" name="Google Shape;4586;p56"/>
            <p:cNvGrpSpPr/>
            <p:nvPr/>
          </p:nvGrpSpPr>
          <p:grpSpPr>
            <a:xfrm>
              <a:off x="3838901" y="3361302"/>
              <a:ext cx="441300" cy="1024695"/>
              <a:chOff x="3838901" y="3361302"/>
              <a:chExt cx="441300" cy="1024695"/>
            </a:xfrm>
          </p:grpSpPr>
          <p:sp>
            <p:nvSpPr>
              <p:cNvPr id="4587" name="Google Shape;4587;p56"/>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6"/>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6"/>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6"/>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6"/>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6"/>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3" name="Google Shape;4593;p56"/>
            <p:cNvGrpSpPr/>
            <p:nvPr/>
          </p:nvGrpSpPr>
          <p:grpSpPr>
            <a:xfrm>
              <a:off x="4319387" y="3361302"/>
              <a:ext cx="441300" cy="1024695"/>
              <a:chOff x="4319387" y="3361302"/>
              <a:chExt cx="441300" cy="1024695"/>
            </a:xfrm>
          </p:grpSpPr>
          <p:sp>
            <p:nvSpPr>
              <p:cNvPr id="4594" name="Google Shape;4594;p56"/>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6"/>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6"/>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6"/>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6"/>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6"/>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0" name="Google Shape;4600;p56"/>
            <p:cNvGrpSpPr/>
            <p:nvPr/>
          </p:nvGrpSpPr>
          <p:grpSpPr>
            <a:xfrm>
              <a:off x="4799873" y="3361302"/>
              <a:ext cx="441300" cy="1024695"/>
              <a:chOff x="4799873" y="3361302"/>
              <a:chExt cx="441300" cy="1024695"/>
            </a:xfrm>
          </p:grpSpPr>
          <p:sp>
            <p:nvSpPr>
              <p:cNvPr id="4601" name="Google Shape;4601;p56"/>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6"/>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6"/>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6"/>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6"/>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6"/>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7" name="Google Shape;4607;p56"/>
            <p:cNvGrpSpPr/>
            <p:nvPr/>
          </p:nvGrpSpPr>
          <p:grpSpPr>
            <a:xfrm>
              <a:off x="5280360" y="3361302"/>
              <a:ext cx="441300" cy="1024695"/>
              <a:chOff x="5280360" y="3361302"/>
              <a:chExt cx="441300" cy="1024695"/>
            </a:xfrm>
          </p:grpSpPr>
          <p:sp>
            <p:nvSpPr>
              <p:cNvPr id="4608" name="Google Shape;4608;p56"/>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6"/>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6"/>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6"/>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6"/>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6"/>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614" name="Google Shape;4614;p56"/>
          <p:cNvGraphicFramePr/>
          <p:nvPr/>
        </p:nvGraphicFramePr>
        <p:xfrm>
          <a:off x="711088" y="2130461"/>
          <a:ext cx="3000000" cy="3000000"/>
        </p:xfrm>
        <a:graphic>
          <a:graphicData uri="http://schemas.openxmlformats.org/drawingml/2006/table">
            <a:tbl>
              <a:tblPr>
                <a:noFill/>
                <a:tableStyleId>{19FFE0AD-F45E-488A-8DFB-4D3E7C22C2B6}</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615" name="Google Shape;4615;p56"/>
          <p:cNvGrpSpPr/>
          <p:nvPr/>
        </p:nvGrpSpPr>
        <p:grpSpPr>
          <a:xfrm>
            <a:off x="712613" y="3180186"/>
            <a:ext cx="2403614" cy="1005900"/>
            <a:chOff x="726450" y="3372825"/>
            <a:chExt cx="2403614" cy="1005900"/>
          </a:xfrm>
        </p:grpSpPr>
        <p:grpSp>
          <p:nvGrpSpPr>
            <p:cNvPr id="4616" name="Google Shape;4616;p56"/>
            <p:cNvGrpSpPr/>
            <p:nvPr/>
          </p:nvGrpSpPr>
          <p:grpSpPr>
            <a:xfrm>
              <a:off x="726450" y="3696000"/>
              <a:ext cx="2403614" cy="500898"/>
              <a:chOff x="726450" y="3696000"/>
              <a:chExt cx="2403614" cy="500898"/>
            </a:xfrm>
          </p:grpSpPr>
          <p:sp>
            <p:nvSpPr>
              <p:cNvPr id="4617" name="Google Shape;4617;p56"/>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18" name="Google Shape;4618;p56"/>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619" name="Google Shape;4619;p56"/>
            <p:cNvGrpSpPr/>
            <p:nvPr/>
          </p:nvGrpSpPr>
          <p:grpSpPr>
            <a:xfrm>
              <a:off x="1348050" y="3372825"/>
              <a:ext cx="1720425" cy="1005900"/>
              <a:chOff x="1348050" y="3372825"/>
              <a:chExt cx="1720425" cy="1005900"/>
            </a:xfrm>
          </p:grpSpPr>
          <p:sp>
            <p:nvSpPr>
              <p:cNvPr id="4620" name="Google Shape;4620;p56"/>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21" name="Google Shape;4621;p56"/>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22" name="Google Shape;4622;p56"/>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23" name="Google Shape;4623;p56"/>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24" name="Google Shape;4624;p56"/>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625" name="Google Shape;4625;p56"/>
            <p:cNvGrpSpPr/>
            <p:nvPr/>
          </p:nvGrpSpPr>
          <p:grpSpPr>
            <a:xfrm>
              <a:off x="1455707" y="3731058"/>
              <a:ext cx="1491150" cy="417657"/>
              <a:chOff x="1455707" y="3731058"/>
              <a:chExt cx="1491150" cy="417657"/>
            </a:xfrm>
          </p:grpSpPr>
          <p:grpSp>
            <p:nvGrpSpPr>
              <p:cNvPr id="4626" name="Google Shape;4626;p56"/>
              <p:cNvGrpSpPr/>
              <p:nvPr/>
            </p:nvGrpSpPr>
            <p:grpSpPr>
              <a:xfrm>
                <a:off x="1472938" y="3745828"/>
                <a:ext cx="72126" cy="53788"/>
                <a:chOff x="1472938" y="3745828"/>
                <a:chExt cx="72126" cy="53788"/>
              </a:xfrm>
            </p:grpSpPr>
            <p:sp>
              <p:nvSpPr>
                <p:cNvPr id="4627" name="Google Shape;4627;p56"/>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6"/>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9" name="Google Shape;4629;p56"/>
              <p:cNvGrpSpPr/>
              <p:nvPr/>
            </p:nvGrpSpPr>
            <p:grpSpPr>
              <a:xfrm>
                <a:off x="1819181" y="4089633"/>
                <a:ext cx="72126" cy="53788"/>
                <a:chOff x="1819181" y="4089633"/>
                <a:chExt cx="72126" cy="53788"/>
              </a:xfrm>
            </p:grpSpPr>
            <p:sp>
              <p:nvSpPr>
                <p:cNvPr id="4630" name="Google Shape;4630;p56"/>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6"/>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2" name="Google Shape;4632;p56"/>
              <p:cNvGrpSpPr/>
              <p:nvPr/>
            </p:nvGrpSpPr>
            <p:grpSpPr>
              <a:xfrm>
                <a:off x="1455707" y="4084171"/>
                <a:ext cx="64321" cy="64544"/>
                <a:chOff x="1455707" y="4084171"/>
                <a:chExt cx="64321" cy="64544"/>
              </a:xfrm>
            </p:grpSpPr>
            <p:sp>
              <p:nvSpPr>
                <p:cNvPr id="4633" name="Google Shape;4633;p56"/>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6"/>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5" name="Google Shape;4635;p56"/>
              <p:cNvGrpSpPr/>
              <p:nvPr/>
            </p:nvGrpSpPr>
            <p:grpSpPr>
              <a:xfrm>
                <a:off x="1818610" y="3731058"/>
                <a:ext cx="64321" cy="64544"/>
                <a:chOff x="1818610" y="3731058"/>
                <a:chExt cx="64321" cy="64544"/>
              </a:xfrm>
            </p:grpSpPr>
            <p:sp>
              <p:nvSpPr>
                <p:cNvPr id="4636" name="Google Shape;4636;p56"/>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6"/>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8" name="Google Shape;4638;p56"/>
              <p:cNvGrpSpPr/>
              <p:nvPr/>
            </p:nvGrpSpPr>
            <p:grpSpPr>
              <a:xfrm>
                <a:off x="2172491" y="4089633"/>
                <a:ext cx="72126" cy="53788"/>
                <a:chOff x="2172491" y="4089633"/>
                <a:chExt cx="72126" cy="53788"/>
              </a:xfrm>
            </p:grpSpPr>
            <p:sp>
              <p:nvSpPr>
                <p:cNvPr id="4639" name="Google Shape;4639;p56"/>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6"/>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1" name="Google Shape;4641;p56"/>
              <p:cNvGrpSpPr/>
              <p:nvPr/>
            </p:nvGrpSpPr>
            <p:grpSpPr>
              <a:xfrm>
                <a:off x="2171920" y="3731058"/>
                <a:ext cx="64321" cy="64544"/>
                <a:chOff x="2171920" y="3731058"/>
                <a:chExt cx="64321" cy="64544"/>
              </a:xfrm>
            </p:grpSpPr>
            <p:sp>
              <p:nvSpPr>
                <p:cNvPr id="4642" name="Google Shape;4642;p56"/>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6"/>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4" name="Google Shape;4644;p56"/>
              <p:cNvGrpSpPr/>
              <p:nvPr/>
            </p:nvGrpSpPr>
            <p:grpSpPr>
              <a:xfrm>
                <a:off x="2874730" y="3745828"/>
                <a:ext cx="72126" cy="53788"/>
                <a:chOff x="2874730" y="3745828"/>
                <a:chExt cx="72126" cy="53788"/>
              </a:xfrm>
            </p:grpSpPr>
            <p:sp>
              <p:nvSpPr>
                <p:cNvPr id="4645" name="Google Shape;4645;p56"/>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6"/>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7" name="Google Shape;4647;p56"/>
              <p:cNvGrpSpPr/>
              <p:nvPr/>
            </p:nvGrpSpPr>
            <p:grpSpPr>
              <a:xfrm>
                <a:off x="2878589" y="4081481"/>
                <a:ext cx="64321" cy="64544"/>
                <a:chOff x="2878589" y="4081481"/>
                <a:chExt cx="64321" cy="64544"/>
              </a:xfrm>
            </p:grpSpPr>
            <p:sp>
              <p:nvSpPr>
                <p:cNvPr id="4648" name="Google Shape;4648;p56"/>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6"/>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0" name="Google Shape;4650;p56"/>
              <p:cNvGrpSpPr/>
              <p:nvPr/>
            </p:nvGrpSpPr>
            <p:grpSpPr>
              <a:xfrm>
                <a:off x="2525796" y="4089633"/>
                <a:ext cx="72126" cy="53788"/>
                <a:chOff x="2525796" y="4089633"/>
                <a:chExt cx="72126" cy="53788"/>
              </a:xfrm>
            </p:grpSpPr>
            <p:sp>
              <p:nvSpPr>
                <p:cNvPr id="4651" name="Google Shape;4651;p56"/>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6"/>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3" name="Google Shape;4653;p56"/>
              <p:cNvGrpSpPr/>
              <p:nvPr/>
            </p:nvGrpSpPr>
            <p:grpSpPr>
              <a:xfrm>
                <a:off x="2525225" y="3731058"/>
                <a:ext cx="64321" cy="64544"/>
                <a:chOff x="2525225" y="3731058"/>
                <a:chExt cx="64321" cy="64544"/>
              </a:xfrm>
            </p:grpSpPr>
            <p:sp>
              <p:nvSpPr>
                <p:cNvPr id="4654" name="Google Shape;4654;p56"/>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6"/>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9" name="Shape 4659"/>
        <p:cNvGrpSpPr/>
        <p:nvPr/>
      </p:nvGrpSpPr>
      <p:grpSpPr>
        <a:xfrm>
          <a:off x="0" y="0"/>
          <a:ext cx="0" cy="0"/>
          <a:chOff x="0" y="0"/>
          <a:chExt cx="0" cy="0"/>
        </a:xfrm>
      </p:grpSpPr>
      <p:grpSp>
        <p:nvGrpSpPr>
          <p:cNvPr id="4660" name="Google Shape;4660;p57"/>
          <p:cNvGrpSpPr/>
          <p:nvPr/>
        </p:nvGrpSpPr>
        <p:grpSpPr>
          <a:xfrm>
            <a:off x="5780153" y="1859606"/>
            <a:ext cx="671400" cy="674856"/>
            <a:chOff x="5780148" y="1859605"/>
            <a:chExt cx="671400" cy="674856"/>
          </a:xfrm>
        </p:grpSpPr>
        <p:sp>
          <p:nvSpPr>
            <p:cNvPr id="4661" name="Google Shape;4661;p57"/>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7"/>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7"/>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7"/>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5" name="Google Shape;4665;p57"/>
          <p:cNvGrpSpPr/>
          <p:nvPr/>
        </p:nvGrpSpPr>
        <p:grpSpPr>
          <a:xfrm>
            <a:off x="716996" y="971307"/>
            <a:ext cx="845921" cy="690752"/>
            <a:chOff x="732428" y="1198513"/>
            <a:chExt cx="845921" cy="690752"/>
          </a:xfrm>
        </p:grpSpPr>
        <p:grpSp>
          <p:nvGrpSpPr>
            <p:cNvPr id="4666" name="Google Shape;4666;p57"/>
            <p:cNvGrpSpPr/>
            <p:nvPr/>
          </p:nvGrpSpPr>
          <p:grpSpPr>
            <a:xfrm>
              <a:off x="823030" y="1198513"/>
              <a:ext cx="755319" cy="690752"/>
              <a:chOff x="823030" y="1198513"/>
              <a:chExt cx="755319" cy="690752"/>
            </a:xfrm>
          </p:grpSpPr>
          <p:sp>
            <p:nvSpPr>
              <p:cNvPr id="4667" name="Google Shape;4667;p57"/>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7"/>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9" name="Google Shape;4669;p57"/>
            <p:cNvGrpSpPr/>
            <p:nvPr/>
          </p:nvGrpSpPr>
          <p:grpSpPr>
            <a:xfrm>
              <a:off x="732428" y="1239937"/>
              <a:ext cx="739912" cy="607886"/>
              <a:chOff x="732428" y="1239937"/>
              <a:chExt cx="739912" cy="607886"/>
            </a:xfrm>
          </p:grpSpPr>
          <p:sp>
            <p:nvSpPr>
              <p:cNvPr id="4670" name="Google Shape;4670;p57"/>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7"/>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2" name="Google Shape;4672;p57"/>
            <p:cNvGrpSpPr/>
            <p:nvPr/>
          </p:nvGrpSpPr>
          <p:grpSpPr>
            <a:xfrm>
              <a:off x="732428" y="1277018"/>
              <a:ext cx="702832" cy="533758"/>
              <a:chOff x="732428" y="1277018"/>
              <a:chExt cx="702832" cy="533758"/>
            </a:xfrm>
          </p:grpSpPr>
          <p:sp>
            <p:nvSpPr>
              <p:cNvPr id="4673" name="Google Shape;4673;p57"/>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7"/>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5" name="Google Shape;4675;p57"/>
            <p:cNvGrpSpPr/>
            <p:nvPr/>
          </p:nvGrpSpPr>
          <p:grpSpPr>
            <a:xfrm>
              <a:off x="931170" y="1306653"/>
              <a:ext cx="647179" cy="474455"/>
              <a:chOff x="931170" y="1306653"/>
              <a:chExt cx="647179" cy="474455"/>
            </a:xfrm>
          </p:grpSpPr>
          <p:sp>
            <p:nvSpPr>
              <p:cNvPr id="4676" name="Google Shape;4676;p57"/>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7"/>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78" name="Google Shape;4678;p57"/>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9" name="Google Shape;4679;p57"/>
          <p:cNvGrpSpPr/>
          <p:nvPr/>
        </p:nvGrpSpPr>
        <p:grpSpPr>
          <a:xfrm>
            <a:off x="3948605" y="971313"/>
            <a:ext cx="634656" cy="699982"/>
            <a:chOff x="5985650" y="2860025"/>
            <a:chExt cx="1396075" cy="1539775"/>
          </a:xfrm>
        </p:grpSpPr>
        <p:sp>
          <p:nvSpPr>
            <p:cNvPr id="4680" name="Google Shape;4680;p57"/>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7"/>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7"/>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7"/>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7"/>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7"/>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7"/>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7"/>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7"/>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7"/>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7"/>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7"/>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7"/>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7"/>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7"/>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7"/>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7"/>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7"/>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7"/>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7"/>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7"/>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7"/>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7"/>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7"/>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7"/>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7"/>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7"/>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7"/>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7"/>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7"/>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7"/>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7"/>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2" name="Google Shape;4712;p57"/>
          <p:cNvGrpSpPr/>
          <p:nvPr/>
        </p:nvGrpSpPr>
        <p:grpSpPr>
          <a:xfrm>
            <a:off x="4704254" y="971307"/>
            <a:ext cx="725845" cy="699975"/>
            <a:chOff x="4249973" y="1201875"/>
            <a:chExt cx="1958568" cy="1888762"/>
          </a:xfrm>
        </p:grpSpPr>
        <p:sp>
          <p:nvSpPr>
            <p:cNvPr id="4713" name="Google Shape;4713;p57"/>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4" name="Google Shape;4714;p57"/>
            <p:cNvGrpSpPr/>
            <p:nvPr/>
          </p:nvGrpSpPr>
          <p:grpSpPr>
            <a:xfrm>
              <a:off x="5853086" y="1789142"/>
              <a:ext cx="355454" cy="1048099"/>
              <a:chOff x="5576108" y="2016725"/>
              <a:chExt cx="565200" cy="1666560"/>
            </a:xfrm>
          </p:grpSpPr>
          <p:sp>
            <p:nvSpPr>
              <p:cNvPr id="4715" name="Google Shape;4715;p57"/>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16" name="Google Shape;4716;p5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7" name="Google Shape;4717;p57"/>
            <p:cNvGrpSpPr/>
            <p:nvPr/>
          </p:nvGrpSpPr>
          <p:grpSpPr>
            <a:xfrm>
              <a:off x="4869455" y="2691676"/>
              <a:ext cx="1013897" cy="398961"/>
              <a:chOff x="4012057" y="3451825"/>
              <a:chExt cx="1612175" cy="634379"/>
            </a:xfrm>
          </p:grpSpPr>
          <p:sp>
            <p:nvSpPr>
              <p:cNvPr id="4718" name="Google Shape;4718;p57"/>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19" name="Google Shape;4719;p5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0" name="Google Shape;4720;p57"/>
            <p:cNvGrpSpPr/>
            <p:nvPr/>
          </p:nvGrpSpPr>
          <p:grpSpPr>
            <a:xfrm>
              <a:off x="4276937" y="2155961"/>
              <a:ext cx="651965" cy="891358"/>
              <a:chOff x="3069908" y="2599997"/>
              <a:chExt cx="1036675" cy="1417328"/>
            </a:xfrm>
          </p:grpSpPr>
          <p:sp>
            <p:nvSpPr>
              <p:cNvPr id="4721" name="Google Shape;4721;p57"/>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22" name="Google Shape;4722;p5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3" name="Google Shape;4723;p57"/>
            <p:cNvGrpSpPr/>
            <p:nvPr/>
          </p:nvGrpSpPr>
          <p:grpSpPr>
            <a:xfrm>
              <a:off x="5054918" y="1201875"/>
              <a:ext cx="999548" cy="602711"/>
              <a:chOff x="4306958" y="1082925"/>
              <a:chExt cx="1589359" cy="958358"/>
            </a:xfrm>
          </p:grpSpPr>
          <p:sp>
            <p:nvSpPr>
              <p:cNvPr id="4724" name="Google Shape;4724;p57"/>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25" name="Google Shape;4725;p5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6" name="Google Shape;4726;p57"/>
            <p:cNvGrpSpPr/>
            <p:nvPr/>
          </p:nvGrpSpPr>
          <p:grpSpPr>
            <a:xfrm>
              <a:off x="4249973" y="1303451"/>
              <a:ext cx="799317" cy="841334"/>
              <a:chOff x="3027033" y="1244439"/>
              <a:chExt cx="1270977" cy="1337786"/>
            </a:xfrm>
          </p:grpSpPr>
          <p:sp>
            <p:nvSpPr>
              <p:cNvPr id="4727" name="Google Shape;4727;p57"/>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28" name="Google Shape;4728;p5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29" name="Google Shape;4729;p57"/>
          <p:cNvGrpSpPr/>
          <p:nvPr/>
        </p:nvGrpSpPr>
        <p:grpSpPr>
          <a:xfrm>
            <a:off x="4057119" y="1858087"/>
            <a:ext cx="750769" cy="683784"/>
            <a:chOff x="4204684" y="2104422"/>
            <a:chExt cx="699822" cy="637382"/>
          </a:xfrm>
        </p:grpSpPr>
        <p:grpSp>
          <p:nvGrpSpPr>
            <p:cNvPr id="4730" name="Google Shape;4730;p57"/>
            <p:cNvGrpSpPr/>
            <p:nvPr/>
          </p:nvGrpSpPr>
          <p:grpSpPr>
            <a:xfrm>
              <a:off x="4204684" y="2430067"/>
              <a:ext cx="342957" cy="311738"/>
              <a:chOff x="4204684" y="2430067"/>
              <a:chExt cx="342957" cy="311738"/>
            </a:xfrm>
          </p:grpSpPr>
          <p:sp>
            <p:nvSpPr>
              <p:cNvPr id="4731" name="Google Shape;4731;p57"/>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7"/>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3" name="Google Shape;4733;p57"/>
            <p:cNvGrpSpPr/>
            <p:nvPr/>
          </p:nvGrpSpPr>
          <p:grpSpPr>
            <a:xfrm>
              <a:off x="4561586" y="2430067"/>
              <a:ext cx="342920" cy="311738"/>
              <a:chOff x="4561586" y="2430067"/>
              <a:chExt cx="342920" cy="311738"/>
            </a:xfrm>
          </p:grpSpPr>
          <p:sp>
            <p:nvSpPr>
              <p:cNvPr id="4734" name="Google Shape;4734;p57"/>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7"/>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6" name="Google Shape;4736;p57"/>
            <p:cNvGrpSpPr/>
            <p:nvPr/>
          </p:nvGrpSpPr>
          <p:grpSpPr>
            <a:xfrm>
              <a:off x="4561586" y="2104422"/>
              <a:ext cx="342920" cy="311738"/>
              <a:chOff x="4561586" y="2104422"/>
              <a:chExt cx="342920" cy="311738"/>
            </a:xfrm>
          </p:grpSpPr>
          <p:sp>
            <p:nvSpPr>
              <p:cNvPr id="4737" name="Google Shape;4737;p57"/>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7"/>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9" name="Google Shape;4739;p57"/>
            <p:cNvGrpSpPr/>
            <p:nvPr/>
          </p:nvGrpSpPr>
          <p:grpSpPr>
            <a:xfrm>
              <a:off x="4204684" y="2104422"/>
              <a:ext cx="342957" cy="311664"/>
              <a:chOff x="4204684" y="2104422"/>
              <a:chExt cx="342957" cy="311664"/>
            </a:xfrm>
          </p:grpSpPr>
          <p:sp>
            <p:nvSpPr>
              <p:cNvPr id="4740" name="Google Shape;4740;p57"/>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7"/>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42" name="Google Shape;4742;p57"/>
          <p:cNvGrpSpPr/>
          <p:nvPr/>
        </p:nvGrpSpPr>
        <p:grpSpPr>
          <a:xfrm>
            <a:off x="5521552" y="971301"/>
            <a:ext cx="660591" cy="688867"/>
            <a:chOff x="5830645" y="1267368"/>
            <a:chExt cx="530340" cy="553040"/>
          </a:xfrm>
        </p:grpSpPr>
        <p:sp>
          <p:nvSpPr>
            <p:cNvPr id="4743" name="Google Shape;4743;p57"/>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4" name="Google Shape;4744;p57"/>
            <p:cNvGrpSpPr/>
            <p:nvPr/>
          </p:nvGrpSpPr>
          <p:grpSpPr>
            <a:xfrm>
              <a:off x="5830645" y="1267368"/>
              <a:ext cx="259743" cy="269909"/>
              <a:chOff x="5830645" y="1267368"/>
              <a:chExt cx="259743" cy="269909"/>
            </a:xfrm>
          </p:grpSpPr>
          <p:sp>
            <p:nvSpPr>
              <p:cNvPr id="4745" name="Google Shape;4745;p57"/>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7"/>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7" name="Google Shape;4747;p57"/>
            <p:cNvGrpSpPr/>
            <p:nvPr/>
          </p:nvGrpSpPr>
          <p:grpSpPr>
            <a:xfrm>
              <a:off x="6101293" y="1267368"/>
              <a:ext cx="259692" cy="269909"/>
              <a:chOff x="6101293" y="1267368"/>
              <a:chExt cx="259692" cy="269909"/>
            </a:xfrm>
          </p:grpSpPr>
          <p:sp>
            <p:nvSpPr>
              <p:cNvPr id="4748" name="Google Shape;4748;p57"/>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7"/>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0" name="Google Shape;4750;p57"/>
            <p:cNvGrpSpPr/>
            <p:nvPr/>
          </p:nvGrpSpPr>
          <p:grpSpPr>
            <a:xfrm>
              <a:off x="5830645" y="1550500"/>
              <a:ext cx="259692" cy="269909"/>
              <a:chOff x="5830645" y="1550500"/>
              <a:chExt cx="259692" cy="269909"/>
            </a:xfrm>
          </p:grpSpPr>
          <p:sp>
            <p:nvSpPr>
              <p:cNvPr id="4751" name="Google Shape;4751;p57"/>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7"/>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3" name="Google Shape;4753;p57"/>
            <p:cNvGrpSpPr/>
            <p:nvPr/>
          </p:nvGrpSpPr>
          <p:grpSpPr>
            <a:xfrm>
              <a:off x="6101293" y="1550500"/>
              <a:ext cx="259692" cy="269909"/>
              <a:chOff x="6101293" y="1550500"/>
              <a:chExt cx="259692" cy="269909"/>
            </a:xfrm>
          </p:grpSpPr>
          <p:sp>
            <p:nvSpPr>
              <p:cNvPr id="4754" name="Google Shape;4754;p57"/>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7"/>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56" name="Google Shape;4756;p57"/>
          <p:cNvGrpSpPr/>
          <p:nvPr/>
        </p:nvGrpSpPr>
        <p:grpSpPr>
          <a:xfrm>
            <a:off x="723705" y="1861761"/>
            <a:ext cx="697154" cy="679574"/>
            <a:chOff x="2679875" y="2361475"/>
            <a:chExt cx="780425" cy="760575"/>
          </a:xfrm>
        </p:grpSpPr>
        <p:sp>
          <p:nvSpPr>
            <p:cNvPr id="4757" name="Google Shape;4757;p57"/>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7"/>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7"/>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3" name="Google Shape;4763;p57"/>
          <p:cNvGrpSpPr/>
          <p:nvPr/>
        </p:nvGrpSpPr>
        <p:grpSpPr>
          <a:xfrm>
            <a:off x="3122864" y="971353"/>
            <a:ext cx="735829" cy="684547"/>
            <a:chOff x="3351965" y="1148808"/>
            <a:chExt cx="750770" cy="698375"/>
          </a:xfrm>
        </p:grpSpPr>
        <p:grpSp>
          <p:nvGrpSpPr>
            <p:cNvPr id="4764" name="Google Shape;4764;p57"/>
            <p:cNvGrpSpPr/>
            <p:nvPr/>
          </p:nvGrpSpPr>
          <p:grpSpPr>
            <a:xfrm>
              <a:off x="3586796" y="1148808"/>
              <a:ext cx="294857" cy="286830"/>
              <a:chOff x="3750225" y="1774000"/>
              <a:chExt cx="149575" cy="145525"/>
            </a:xfrm>
          </p:grpSpPr>
          <p:sp>
            <p:nvSpPr>
              <p:cNvPr id="4765" name="Google Shape;4765;p5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7" name="Google Shape;4767;p57"/>
            <p:cNvGrpSpPr/>
            <p:nvPr/>
          </p:nvGrpSpPr>
          <p:grpSpPr>
            <a:xfrm>
              <a:off x="3779245" y="1375768"/>
              <a:ext cx="323490" cy="286978"/>
              <a:chOff x="3847850" y="1889150"/>
              <a:chExt cx="164100" cy="145600"/>
            </a:xfrm>
          </p:grpSpPr>
          <p:sp>
            <p:nvSpPr>
              <p:cNvPr id="4768" name="Google Shape;4768;p5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0" name="Google Shape;4770;p57"/>
            <p:cNvGrpSpPr/>
            <p:nvPr/>
          </p:nvGrpSpPr>
          <p:grpSpPr>
            <a:xfrm>
              <a:off x="3351965" y="1330435"/>
              <a:ext cx="295449" cy="285401"/>
              <a:chOff x="3631100" y="1866150"/>
              <a:chExt cx="149875" cy="144800"/>
            </a:xfrm>
          </p:grpSpPr>
          <p:sp>
            <p:nvSpPr>
              <p:cNvPr id="4771" name="Google Shape;4771;p57"/>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7"/>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3" name="Google Shape;4773;p57"/>
            <p:cNvGrpSpPr/>
            <p:nvPr/>
          </p:nvGrpSpPr>
          <p:grpSpPr>
            <a:xfrm>
              <a:off x="3548208" y="1560352"/>
              <a:ext cx="294808" cy="286830"/>
              <a:chOff x="3730650" y="1982800"/>
              <a:chExt cx="149550" cy="145525"/>
            </a:xfrm>
          </p:grpSpPr>
          <p:sp>
            <p:nvSpPr>
              <p:cNvPr id="4774" name="Google Shape;4774;p5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76" name="Google Shape;4776;p57"/>
          <p:cNvGrpSpPr/>
          <p:nvPr/>
        </p:nvGrpSpPr>
        <p:grpSpPr>
          <a:xfrm>
            <a:off x="7624517" y="971307"/>
            <a:ext cx="804565" cy="677795"/>
            <a:chOff x="7636443" y="1204988"/>
            <a:chExt cx="804565" cy="677795"/>
          </a:xfrm>
        </p:grpSpPr>
        <p:grpSp>
          <p:nvGrpSpPr>
            <p:cNvPr id="4777" name="Google Shape;4777;p57"/>
            <p:cNvGrpSpPr/>
            <p:nvPr/>
          </p:nvGrpSpPr>
          <p:grpSpPr>
            <a:xfrm>
              <a:off x="7636443" y="1509705"/>
              <a:ext cx="804565" cy="373078"/>
              <a:chOff x="7636443" y="1509705"/>
              <a:chExt cx="804565" cy="373078"/>
            </a:xfrm>
          </p:grpSpPr>
          <p:sp>
            <p:nvSpPr>
              <p:cNvPr id="4778" name="Google Shape;4778;p57"/>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7"/>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0" name="Google Shape;4780;p57"/>
            <p:cNvGrpSpPr/>
            <p:nvPr/>
          </p:nvGrpSpPr>
          <p:grpSpPr>
            <a:xfrm>
              <a:off x="7636443" y="1408133"/>
              <a:ext cx="804565" cy="373078"/>
              <a:chOff x="7636443" y="1408133"/>
              <a:chExt cx="804565" cy="373078"/>
            </a:xfrm>
          </p:grpSpPr>
          <p:sp>
            <p:nvSpPr>
              <p:cNvPr id="4781" name="Google Shape;4781;p57"/>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7"/>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3" name="Google Shape;4783;p57"/>
            <p:cNvGrpSpPr/>
            <p:nvPr/>
          </p:nvGrpSpPr>
          <p:grpSpPr>
            <a:xfrm>
              <a:off x="7636443" y="1306560"/>
              <a:ext cx="804565" cy="373078"/>
              <a:chOff x="7636443" y="1306560"/>
              <a:chExt cx="804565" cy="373078"/>
            </a:xfrm>
          </p:grpSpPr>
          <p:sp>
            <p:nvSpPr>
              <p:cNvPr id="4784" name="Google Shape;4784;p57"/>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7"/>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6" name="Google Shape;4786;p57"/>
            <p:cNvGrpSpPr/>
            <p:nvPr/>
          </p:nvGrpSpPr>
          <p:grpSpPr>
            <a:xfrm>
              <a:off x="7636443" y="1204988"/>
              <a:ext cx="804565" cy="373078"/>
              <a:chOff x="7636443" y="1204988"/>
              <a:chExt cx="804565" cy="373078"/>
            </a:xfrm>
          </p:grpSpPr>
          <p:sp>
            <p:nvSpPr>
              <p:cNvPr id="4787" name="Google Shape;4787;p57"/>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7"/>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89" name="Google Shape;4789;p57"/>
          <p:cNvGrpSpPr/>
          <p:nvPr/>
        </p:nvGrpSpPr>
        <p:grpSpPr>
          <a:xfrm>
            <a:off x="4963363" y="1878721"/>
            <a:ext cx="661339" cy="661188"/>
            <a:chOff x="3990000" y="975400"/>
            <a:chExt cx="3934200" cy="3933300"/>
          </a:xfrm>
        </p:grpSpPr>
        <p:sp>
          <p:nvSpPr>
            <p:cNvPr id="4790" name="Google Shape;4790;p57"/>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7"/>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7"/>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7"/>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4" name="Google Shape;4794;p57"/>
          <p:cNvGrpSpPr/>
          <p:nvPr/>
        </p:nvGrpSpPr>
        <p:grpSpPr>
          <a:xfrm>
            <a:off x="6607011" y="1857359"/>
            <a:ext cx="868881" cy="684241"/>
            <a:chOff x="6598259" y="2078634"/>
            <a:chExt cx="868881" cy="684241"/>
          </a:xfrm>
        </p:grpSpPr>
        <p:sp>
          <p:nvSpPr>
            <p:cNvPr id="4795" name="Google Shape;4795;p57"/>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7"/>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7"/>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7"/>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7"/>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7"/>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1" name="Google Shape;4801;p57"/>
            <p:cNvGrpSpPr/>
            <p:nvPr/>
          </p:nvGrpSpPr>
          <p:grpSpPr>
            <a:xfrm>
              <a:off x="6808175" y="2078634"/>
              <a:ext cx="452229" cy="684241"/>
              <a:chOff x="6808175" y="2078634"/>
              <a:chExt cx="452229" cy="684241"/>
            </a:xfrm>
          </p:grpSpPr>
          <p:sp>
            <p:nvSpPr>
              <p:cNvPr id="4802" name="Google Shape;4802;p57"/>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7"/>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7"/>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7"/>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7"/>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7"/>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8" name="Google Shape;4808;p57"/>
              <p:cNvGrpSpPr/>
              <p:nvPr/>
            </p:nvGrpSpPr>
            <p:grpSpPr>
              <a:xfrm>
                <a:off x="6821586" y="2078634"/>
                <a:ext cx="426871" cy="684241"/>
                <a:chOff x="6821586" y="2078634"/>
                <a:chExt cx="426871" cy="684241"/>
              </a:xfrm>
            </p:grpSpPr>
            <p:grpSp>
              <p:nvGrpSpPr>
                <p:cNvPr id="4809" name="Google Shape;4809;p57"/>
                <p:cNvGrpSpPr/>
                <p:nvPr/>
              </p:nvGrpSpPr>
              <p:grpSpPr>
                <a:xfrm>
                  <a:off x="6821586" y="2078634"/>
                  <a:ext cx="426871" cy="684241"/>
                  <a:chOff x="6821586" y="2078634"/>
                  <a:chExt cx="426871" cy="684241"/>
                </a:xfrm>
              </p:grpSpPr>
              <p:sp>
                <p:nvSpPr>
                  <p:cNvPr id="4810" name="Google Shape;4810;p57"/>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7"/>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7"/>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7"/>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7"/>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7"/>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7"/>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7"/>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7"/>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7"/>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7"/>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7"/>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7"/>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7"/>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7"/>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7"/>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7"/>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7"/>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7"/>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9" name="Google Shape;4829;p57"/>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7"/>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7"/>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7"/>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7"/>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7"/>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35" name="Google Shape;4835;p57"/>
          <p:cNvGrpSpPr/>
          <p:nvPr/>
        </p:nvGrpSpPr>
        <p:grpSpPr>
          <a:xfrm>
            <a:off x="716994" y="3531369"/>
            <a:ext cx="1340789" cy="640830"/>
            <a:chOff x="238125" y="1151100"/>
            <a:chExt cx="7139450" cy="3412300"/>
          </a:xfrm>
        </p:grpSpPr>
        <p:sp>
          <p:nvSpPr>
            <p:cNvPr id="4836" name="Google Shape;4836;p57"/>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7"/>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7"/>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7"/>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7"/>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7"/>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7"/>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7"/>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7"/>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7"/>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7"/>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7"/>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8" name="Google Shape;4848;p57"/>
          <p:cNvGrpSpPr/>
          <p:nvPr/>
        </p:nvGrpSpPr>
        <p:grpSpPr>
          <a:xfrm>
            <a:off x="5584217" y="2734650"/>
            <a:ext cx="985357" cy="585764"/>
            <a:chOff x="5145061" y="2881789"/>
            <a:chExt cx="1107641" cy="658458"/>
          </a:xfrm>
        </p:grpSpPr>
        <p:grpSp>
          <p:nvGrpSpPr>
            <p:cNvPr id="4849" name="Google Shape;4849;p57"/>
            <p:cNvGrpSpPr/>
            <p:nvPr/>
          </p:nvGrpSpPr>
          <p:grpSpPr>
            <a:xfrm>
              <a:off x="5722989" y="3244587"/>
              <a:ext cx="529713" cy="295659"/>
              <a:chOff x="5722989" y="3244587"/>
              <a:chExt cx="529713" cy="295659"/>
            </a:xfrm>
          </p:grpSpPr>
          <p:sp>
            <p:nvSpPr>
              <p:cNvPr id="4850" name="Google Shape;4850;p57"/>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51" name="Google Shape;4851;p57"/>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852" name="Google Shape;4852;p57"/>
            <p:cNvGrpSpPr/>
            <p:nvPr/>
          </p:nvGrpSpPr>
          <p:grpSpPr>
            <a:xfrm>
              <a:off x="5145061" y="3244587"/>
              <a:ext cx="536807" cy="295659"/>
              <a:chOff x="5145061" y="3244587"/>
              <a:chExt cx="536807" cy="295659"/>
            </a:xfrm>
          </p:grpSpPr>
          <p:sp>
            <p:nvSpPr>
              <p:cNvPr id="4853" name="Google Shape;4853;p57"/>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54" name="Google Shape;4854;p57"/>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855" name="Google Shape;4855;p57"/>
            <p:cNvGrpSpPr/>
            <p:nvPr/>
          </p:nvGrpSpPr>
          <p:grpSpPr>
            <a:xfrm>
              <a:off x="5341327" y="2898245"/>
              <a:ext cx="532309" cy="614891"/>
              <a:chOff x="5341327" y="2898245"/>
              <a:chExt cx="532309" cy="614891"/>
            </a:xfrm>
          </p:grpSpPr>
          <p:sp>
            <p:nvSpPr>
              <p:cNvPr id="4856" name="Google Shape;4856;p57"/>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57" name="Google Shape;4857;p57"/>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858" name="Google Shape;4858;p57"/>
            <p:cNvGrpSpPr/>
            <p:nvPr/>
          </p:nvGrpSpPr>
          <p:grpSpPr>
            <a:xfrm>
              <a:off x="5532290" y="2881789"/>
              <a:ext cx="620516" cy="305456"/>
              <a:chOff x="5532290" y="2881789"/>
              <a:chExt cx="620516" cy="305456"/>
            </a:xfrm>
          </p:grpSpPr>
          <p:sp>
            <p:nvSpPr>
              <p:cNvPr id="4859" name="Google Shape;4859;p57"/>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60" name="Google Shape;4860;p57"/>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861" name="Google Shape;4861;p57"/>
          <p:cNvGrpSpPr/>
          <p:nvPr/>
        </p:nvGrpSpPr>
        <p:grpSpPr>
          <a:xfrm>
            <a:off x="8163140" y="3526708"/>
            <a:ext cx="269068" cy="645491"/>
            <a:chOff x="7026852" y="3311869"/>
            <a:chExt cx="434331" cy="1041954"/>
          </a:xfrm>
        </p:grpSpPr>
        <p:sp>
          <p:nvSpPr>
            <p:cNvPr id="4862" name="Google Shape;4862;p57"/>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7"/>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7"/>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5" name="Google Shape;4865;p57"/>
          <p:cNvGrpSpPr/>
          <p:nvPr/>
        </p:nvGrpSpPr>
        <p:grpSpPr>
          <a:xfrm>
            <a:off x="6179721" y="3565945"/>
            <a:ext cx="293882" cy="293836"/>
            <a:chOff x="4873519" y="3311869"/>
            <a:chExt cx="499374" cy="499296"/>
          </a:xfrm>
        </p:grpSpPr>
        <p:sp>
          <p:nvSpPr>
            <p:cNvPr id="4866" name="Google Shape;4866;p57"/>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7"/>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8" name="Google Shape;4868;p57"/>
          <p:cNvGrpSpPr/>
          <p:nvPr/>
        </p:nvGrpSpPr>
        <p:grpSpPr>
          <a:xfrm>
            <a:off x="6179721" y="3878317"/>
            <a:ext cx="293882" cy="293882"/>
            <a:chOff x="4873519" y="3875839"/>
            <a:chExt cx="499374" cy="499374"/>
          </a:xfrm>
        </p:grpSpPr>
        <p:sp>
          <p:nvSpPr>
            <p:cNvPr id="4869" name="Google Shape;4869;p57"/>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7"/>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1" name="Google Shape;4871;p57"/>
          <p:cNvGrpSpPr/>
          <p:nvPr/>
        </p:nvGrpSpPr>
        <p:grpSpPr>
          <a:xfrm>
            <a:off x="2410248" y="1850269"/>
            <a:ext cx="698104" cy="698208"/>
            <a:chOff x="2565073" y="2075876"/>
            <a:chExt cx="672482" cy="672518"/>
          </a:xfrm>
        </p:grpSpPr>
        <p:sp>
          <p:nvSpPr>
            <p:cNvPr id="4872" name="Google Shape;4872;p57"/>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7"/>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7"/>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7"/>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7"/>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7"/>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8" name="Google Shape;4878;p57"/>
          <p:cNvGrpSpPr/>
          <p:nvPr/>
        </p:nvGrpSpPr>
        <p:grpSpPr>
          <a:xfrm>
            <a:off x="5633660" y="3534870"/>
            <a:ext cx="438354" cy="637329"/>
            <a:chOff x="1697726" y="3244179"/>
            <a:chExt cx="788124" cy="1146069"/>
          </a:xfrm>
        </p:grpSpPr>
        <p:sp>
          <p:nvSpPr>
            <p:cNvPr id="4879" name="Google Shape;4879;p5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1" name="Google Shape;4881;p57"/>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2" name="Google Shape;4882;p57"/>
          <p:cNvGrpSpPr/>
          <p:nvPr/>
        </p:nvGrpSpPr>
        <p:grpSpPr>
          <a:xfrm>
            <a:off x="7634874" y="1863232"/>
            <a:ext cx="799565" cy="670282"/>
            <a:chOff x="7617850" y="2063282"/>
            <a:chExt cx="799565" cy="670282"/>
          </a:xfrm>
        </p:grpSpPr>
        <p:cxnSp>
          <p:nvCxnSpPr>
            <p:cNvPr id="4883" name="Google Shape;4883;p57"/>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884" name="Google Shape;4884;p57"/>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885" name="Google Shape;4885;p57"/>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886" name="Google Shape;4886;p57"/>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887" name="Google Shape;4887;p57"/>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888" name="Google Shape;4888;p57"/>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889" name="Google Shape;4889;p57"/>
            <p:cNvGrpSpPr/>
            <p:nvPr/>
          </p:nvGrpSpPr>
          <p:grpSpPr>
            <a:xfrm>
              <a:off x="7734309" y="2063282"/>
              <a:ext cx="570957" cy="620095"/>
              <a:chOff x="7734309" y="2063282"/>
              <a:chExt cx="570957" cy="620095"/>
            </a:xfrm>
          </p:grpSpPr>
          <p:grpSp>
            <p:nvGrpSpPr>
              <p:cNvPr id="4890" name="Google Shape;4890;p57"/>
              <p:cNvGrpSpPr/>
              <p:nvPr/>
            </p:nvGrpSpPr>
            <p:grpSpPr>
              <a:xfrm>
                <a:off x="8031573" y="2063282"/>
                <a:ext cx="273693" cy="620095"/>
                <a:chOff x="8031573" y="2063282"/>
                <a:chExt cx="273693" cy="620095"/>
              </a:xfrm>
            </p:grpSpPr>
            <p:sp>
              <p:nvSpPr>
                <p:cNvPr id="4891" name="Google Shape;4891;p57"/>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7"/>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7"/>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7"/>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5" name="Google Shape;4895;p57"/>
              <p:cNvGrpSpPr/>
              <p:nvPr/>
            </p:nvGrpSpPr>
            <p:grpSpPr>
              <a:xfrm flipH="1">
                <a:off x="7734309" y="2063282"/>
                <a:ext cx="273693" cy="620095"/>
                <a:chOff x="8031573" y="2063282"/>
                <a:chExt cx="273693" cy="620095"/>
              </a:xfrm>
            </p:grpSpPr>
            <p:sp>
              <p:nvSpPr>
                <p:cNvPr id="4896" name="Google Shape;4896;p57"/>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7"/>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7"/>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7"/>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900" name="Google Shape;4900;p57"/>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7"/>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2" name="Google Shape;4902;p57"/>
          <p:cNvGrpSpPr/>
          <p:nvPr/>
        </p:nvGrpSpPr>
        <p:grpSpPr>
          <a:xfrm>
            <a:off x="7821480" y="2716716"/>
            <a:ext cx="602567" cy="601884"/>
            <a:chOff x="1186975" y="238125"/>
            <a:chExt cx="5244275" cy="5238325"/>
          </a:xfrm>
        </p:grpSpPr>
        <p:sp>
          <p:nvSpPr>
            <p:cNvPr id="4903" name="Google Shape;4903;p5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7"/>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7"/>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7"/>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7" name="Google Shape;4907;p57"/>
          <p:cNvGrpSpPr/>
          <p:nvPr/>
        </p:nvGrpSpPr>
        <p:grpSpPr>
          <a:xfrm>
            <a:off x="3264218" y="1856199"/>
            <a:ext cx="651848" cy="687338"/>
            <a:chOff x="3400515" y="2056248"/>
            <a:chExt cx="698134" cy="735987"/>
          </a:xfrm>
        </p:grpSpPr>
        <p:grpSp>
          <p:nvGrpSpPr>
            <p:cNvPr id="4908" name="Google Shape;4908;p57"/>
            <p:cNvGrpSpPr/>
            <p:nvPr/>
          </p:nvGrpSpPr>
          <p:grpSpPr>
            <a:xfrm>
              <a:off x="3400515" y="2283913"/>
              <a:ext cx="312919" cy="219900"/>
              <a:chOff x="3400515" y="2283913"/>
              <a:chExt cx="312919" cy="219900"/>
            </a:xfrm>
          </p:grpSpPr>
          <p:sp>
            <p:nvSpPr>
              <p:cNvPr id="4909" name="Google Shape;4909;p57"/>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10" name="Google Shape;4910;p57"/>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911" name="Google Shape;4911;p57"/>
            <p:cNvGrpSpPr/>
            <p:nvPr/>
          </p:nvGrpSpPr>
          <p:grpSpPr>
            <a:xfrm>
              <a:off x="3547823" y="2461089"/>
              <a:ext cx="219900" cy="331146"/>
              <a:chOff x="3547823" y="2461089"/>
              <a:chExt cx="219900" cy="331146"/>
            </a:xfrm>
          </p:grpSpPr>
          <p:sp>
            <p:nvSpPr>
              <p:cNvPr id="4912" name="Google Shape;4912;p57"/>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13" name="Google Shape;4913;p57"/>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914" name="Google Shape;4914;p57"/>
            <p:cNvGrpSpPr/>
            <p:nvPr/>
          </p:nvGrpSpPr>
          <p:grpSpPr>
            <a:xfrm>
              <a:off x="3734138" y="2461089"/>
              <a:ext cx="219900" cy="331146"/>
              <a:chOff x="3734138" y="2461089"/>
              <a:chExt cx="219900" cy="331146"/>
            </a:xfrm>
          </p:grpSpPr>
          <p:sp>
            <p:nvSpPr>
              <p:cNvPr id="4915" name="Google Shape;4915;p57"/>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16" name="Google Shape;4916;p57"/>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917" name="Google Shape;4917;p57"/>
            <p:cNvGrpSpPr/>
            <p:nvPr/>
          </p:nvGrpSpPr>
          <p:grpSpPr>
            <a:xfrm>
              <a:off x="3787560" y="2281742"/>
              <a:ext cx="311089" cy="219900"/>
              <a:chOff x="3787560" y="2281742"/>
              <a:chExt cx="311089" cy="219900"/>
            </a:xfrm>
          </p:grpSpPr>
          <p:sp>
            <p:nvSpPr>
              <p:cNvPr id="4918" name="Google Shape;4918;p57"/>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19" name="Google Shape;4919;p57"/>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920" name="Google Shape;4920;p57"/>
            <p:cNvGrpSpPr/>
            <p:nvPr/>
          </p:nvGrpSpPr>
          <p:grpSpPr>
            <a:xfrm>
              <a:off x="3637290" y="2056248"/>
              <a:ext cx="219900" cy="330736"/>
              <a:chOff x="3637290" y="2056248"/>
              <a:chExt cx="219900" cy="330736"/>
            </a:xfrm>
          </p:grpSpPr>
          <p:sp>
            <p:nvSpPr>
              <p:cNvPr id="4921" name="Google Shape;4921;p57"/>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922" name="Google Shape;4922;p57"/>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923" name="Google Shape;4923;p57"/>
          <p:cNvGrpSpPr/>
          <p:nvPr/>
        </p:nvGrpSpPr>
        <p:grpSpPr>
          <a:xfrm>
            <a:off x="2555923" y="2726206"/>
            <a:ext cx="1268144" cy="592394"/>
            <a:chOff x="238125" y="1188750"/>
            <a:chExt cx="7140450" cy="3335550"/>
          </a:xfrm>
        </p:grpSpPr>
        <p:sp>
          <p:nvSpPr>
            <p:cNvPr id="4924" name="Google Shape;4924;p5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9" name="Google Shape;4929;p57"/>
          <p:cNvGrpSpPr/>
          <p:nvPr/>
        </p:nvGrpSpPr>
        <p:grpSpPr>
          <a:xfrm>
            <a:off x="6663824" y="2728360"/>
            <a:ext cx="1053944" cy="590147"/>
            <a:chOff x="238125" y="1335475"/>
            <a:chExt cx="5418735" cy="3034175"/>
          </a:xfrm>
        </p:grpSpPr>
        <p:sp>
          <p:nvSpPr>
            <p:cNvPr id="4930" name="Google Shape;4930;p5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3" name="Google Shape;4933;p57"/>
          <p:cNvGrpSpPr/>
          <p:nvPr/>
        </p:nvGrpSpPr>
        <p:grpSpPr>
          <a:xfrm>
            <a:off x="4094633" y="3533260"/>
            <a:ext cx="1268207" cy="638939"/>
            <a:chOff x="3967651" y="3645904"/>
            <a:chExt cx="1479304" cy="745292"/>
          </a:xfrm>
        </p:grpSpPr>
        <p:grpSp>
          <p:nvGrpSpPr>
            <p:cNvPr id="4934" name="Google Shape;4934;p57"/>
            <p:cNvGrpSpPr/>
            <p:nvPr/>
          </p:nvGrpSpPr>
          <p:grpSpPr>
            <a:xfrm>
              <a:off x="3967651" y="4009026"/>
              <a:ext cx="1479304" cy="382170"/>
              <a:chOff x="3967651" y="4009026"/>
              <a:chExt cx="1479304" cy="382170"/>
            </a:xfrm>
          </p:grpSpPr>
          <p:grpSp>
            <p:nvGrpSpPr>
              <p:cNvPr id="4935" name="Google Shape;4935;p57"/>
              <p:cNvGrpSpPr/>
              <p:nvPr/>
            </p:nvGrpSpPr>
            <p:grpSpPr>
              <a:xfrm>
                <a:off x="4892216" y="4195630"/>
                <a:ext cx="554739" cy="195566"/>
                <a:chOff x="3604375" y="4892160"/>
                <a:chExt cx="1651500" cy="582215"/>
              </a:xfrm>
            </p:grpSpPr>
            <p:sp>
              <p:nvSpPr>
                <p:cNvPr id="4936" name="Google Shape;4936;p57"/>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7"/>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8" name="Google Shape;4938;p57"/>
              <p:cNvGrpSpPr/>
              <p:nvPr/>
            </p:nvGrpSpPr>
            <p:grpSpPr>
              <a:xfrm>
                <a:off x="3967651" y="4146303"/>
                <a:ext cx="579402" cy="244893"/>
                <a:chOff x="851875" y="4745310"/>
                <a:chExt cx="1724925" cy="729065"/>
              </a:xfrm>
            </p:grpSpPr>
            <p:sp>
              <p:nvSpPr>
                <p:cNvPr id="4939" name="Google Shape;4939;p57"/>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7"/>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1" name="Google Shape;4941;p57"/>
              <p:cNvGrpSpPr/>
              <p:nvPr/>
            </p:nvGrpSpPr>
            <p:grpSpPr>
              <a:xfrm>
                <a:off x="4460753" y="4009026"/>
                <a:ext cx="493110" cy="382170"/>
                <a:chOff x="2319875" y="4336625"/>
                <a:chExt cx="1468025" cy="1137750"/>
              </a:xfrm>
            </p:grpSpPr>
            <p:sp>
              <p:nvSpPr>
                <p:cNvPr id="4942" name="Google Shape;4942;p57"/>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7"/>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44" name="Google Shape;4944;p57"/>
            <p:cNvGrpSpPr/>
            <p:nvPr/>
          </p:nvGrpSpPr>
          <p:grpSpPr>
            <a:xfrm>
              <a:off x="4479443" y="3645904"/>
              <a:ext cx="455965" cy="388789"/>
              <a:chOff x="2957425" y="238100"/>
              <a:chExt cx="1910200" cy="1628775"/>
            </a:xfrm>
          </p:grpSpPr>
          <p:sp>
            <p:nvSpPr>
              <p:cNvPr id="4945" name="Google Shape;4945;p57"/>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7"/>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7"/>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7"/>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7"/>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7"/>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7"/>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7"/>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7"/>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7"/>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55" name="Google Shape;4955;p57"/>
          <p:cNvGrpSpPr/>
          <p:nvPr/>
        </p:nvGrpSpPr>
        <p:grpSpPr>
          <a:xfrm>
            <a:off x="2480746" y="3534460"/>
            <a:ext cx="1243128" cy="637739"/>
            <a:chOff x="2496310" y="3693351"/>
            <a:chExt cx="1342906" cy="688926"/>
          </a:xfrm>
        </p:grpSpPr>
        <p:grpSp>
          <p:nvGrpSpPr>
            <p:cNvPr id="4956" name="Google Shape;4956;p57"/>
            <p:cNvGrpSpPr/>
            <p:nvPr/>
          </p:nvGrpSpPr>
          <p:grpSpPr>
            <a:xfrm>
              <a:off x="2496310" y="3693351"/>
              <a:ext cx="1342906" cy="688875"/>
              <a:chOff x="2496310" y="3693351"/>
              <a:chExt cx="1342906" cy="688875"/>
            </a:xfrm>
          </p:grpSpPr>
          <p:sp>
            <p:nvSpPr>
              <p:cNvPr id="4957" name="Google Shape;4957;p57"/>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7"/>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7"/>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7"/>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7"/>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7"/>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63" name="Google Shape;4963;p57"/>
              <p:cNvCxnSpPr>
                <a:stCxn id="4961"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964" name="Google Shape;4964;p57"/>
              <p:cNvCxnSpPr>
                <a:stCxn id="4958"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965" name="Google Shape;4965;p57"/>
              <p:cNvCxnSpPr>
                <a:stCxn id="4959"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966" name="Google Shape;4966;p57"/>
              <p:cNvCxnSpPr>
                <a:stCxn id="4962"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967" name="Google Shape;4967;p57"/>
              <p:cNvCxnSpPr>
                <a:stCxn id="4960"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968" name="Google Shape;4968;p57"/>
            <p:cNvGrpSpPr/>
            <p:nvPr/>
          </p:nvGrpSpPr>
          <p:grpSpPr>
            <a:xfrm>
              <a:off x="2675275" y="3930557"/>
              <a:ext cx="1003306" cy="451719"/>
              <a:chOff x="2675275" y="4174282"/>
              <a:chExt cx="1003306" cy="451719"/>
            </a:xfrm>
          </p:grpSpPr>
          <p:sp>
            <p:nvSpPr>
              <p:cNvPr id="4969" name="Google Shape;4969;p57"/>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7"/>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7"/>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72" name="Google Shape;4972;p57"/>
          <p:cNvGrpSpPr/>
          <p:nvPr/>
        </p:nvGrpSpPr>
        <p:grpSpPr>
          <a:xfrm>
            <a:off x="1654417" y="971307"/>
            <a:ext cx="574511" cy="874709"/>
            <a:chOff x="1715404" y="1112080"/>
            <a:chExt cx="642270" cy="977984"/>
          </a:xfrm>
        </p:grpSpPr>
        <p:grpSp>
          <p:nvGrpSpPr>
            <p:cNvPr id="4973" name="Google Shape;4973;p57"/>
            <p:cNvGrpSpPr/>
            <p:nvPr/>
          </p:nvGrpSpPr>
          <p:grpSpPr>
            <a:xfrm>
              <a:off x="1715404" y="1112080"/>
              <a:ext cx="642270" cy="977984"/>
              <a:chOff x="1715404" y="1112080"/>
              <a:chExt cx="642270" cy="977984"/>
            </a:xfrm>
          </p:grpSpPr>
          <p:sp>
            <p:nvSpPr>
              <p:cNvPr id="4974" name="Google Shape;4974;p57"/>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7"/>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6" name="Google Shape;4976;p57"/>
            <p:cNvGrpSpPr/>
            <p:nvPr/>
          </p:nvGrpSpPr>
          <p:grpSpPr>
            <a:xfrm>
              <a:off x="1768927" y="1165603"/>
              <a:ext cx="535225" cy="851367"/>
              <a:chOff x="1768927" y="1165603"/>
              <a:chExt cx="535225" cy="851367"/>
            </a:xfrm>
          </p:grpSpPr>
          <p:sp>
            <p:nvSpPr>
              <p:cNvPr id="4977" name="Google Shape;4977;p57"/>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7"/>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9" name="Google Shape;4979;p57"/>
            <p:cNvGrpSpPr/>
            <p:nvPr/>
          </p:nvGrpSpPr>
          <p:grpSpPr>
            <a:xfrm>
              <a:off x="1822449" y="1219125"/>
              <a:ext cx="428180" cy="718859"/>
              <a:chOff x="1822449" y="1219125"/>
              <a:chExt cx="428180" cy="718859"/>
            </a:xfrm>
          </p:grpSpPr>
          <p:sp>
            <p:nvSpPr>
              <p:cNvPr id="4980" name="Google Shape;4980;p57"/>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7"/>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2" name="Google Shape;4982;p57"/>
            <p:cNvGrpSpPr/>
            <p:nvPr/>
          </p:nvGrpSpPr>
          <p:grpSpPr>
            <a:xfrm>
              <a:off x="1875972" y="1272648"/>
              <a:ext cx="321135" cy="586939"/>
              <a:chOff x="1875972" y="1272648"/>
              <a:chExt cx="321135" cy="586939"/>
            </a:xfrm>
          </p:grpSpPr>
          <p:sp>
            <p:nvSpPr>
              <p:cNvPr id="4983" name="Google Shape;4983;p57"/>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7"/>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85" name="Google Shape;4985;p57"/>
          <p:cNvGrpSpPr/>
          <p:nvPr/>
        </p:nvGrpSpPr>
        <p:grpSpPr>
          <a:xfrm>
            <a:off x="7761578" y="3528028"/>
            <a:ext cx="293855" cy="644170"/>
            <a:chOff x="241025" y="3151575"/>
            <a:chExt cx="293855" cy="644170"/>
          </a:xfrm>
        </p:grpSpPr>
        <p:sp>
          <p:nvSpPr>
            <p:cNvPr id="4986" name="Google Shape;4986;p57"/>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7"/>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8" name="Google Shape;4988;p57"/>
          <p:cNvGrpSpPr/>
          <p:nvPr/>
        </p:nvGrpSpPr>
        <p:grpSpPr>
          <a:xfrm>
            <a:off x="709562" y="2728028"/>
            <a:ext cx="1779649" cy="591620"/>
            <a:chOff x="246070" y="1983375"/>
            <a:chExt cx="1855347" cy="616849"/>
          </a:xfrm>
        </p:grpSpPr>
        <p:sp>
          <p:nvSpPr>
            <p:cNvPr id="4989" name="Google Shape;4989;p57"/>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7"/>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7"/>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7"/>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7"/>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7"/>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7"/>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7"/>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7"/>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8" name="Google Shape;4998;p57"/>
          <p:cNvGrpSpPr/>
          <p:nvPr/>
        </p:nvGrpSpPr>
        <p:grpSpPr>
          <a:xfrm>
            <a:off x="2320428" y="971307"/>
            <a:ext cx="711055" cy="745993"/>
            <a:chOff x="2496269" y="1171698"/>
            <a:chExt cx="761953" cy="799392"/>
          </a:xfrm>
        </p:grpSpPr>
        <p:grpSp>
          <p:nvGrpSpPr>
            <p:cNvPr id="4999" name="Google Shape;4999;p57"/>
            <p:cNvGrpSpPr/>
            <p:nvPr/>
          </p:nvGrpSpPr>
          <p:grpSpPr>
            <a:xfrm>
              <a:off x="2496269" y="1171698"/>
              <a:ext cx="761953" cy="723022"/>
              <a:chOff x="2496269" y="1171698"/>
              <a:chExt cx="761953" cy="723022"/>
            </a:xfrm>
          </p:grpSpPr>
          <p:sp>
            <p:nvSpPr>
              <p:cNvPr id="5000" name="Google Shape;5000;p57"/>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7"/>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2" name="Google Shape;5002;p57"/>
              <p:cNvGrpSpPr/>
              <p:nvPr/>
            </p:nvGrpSpPr>
            <p:grpSpPr>
              <a:xfrm>
                <a:off x="2496269" y="1171698"/>
                <a:ext cx="761953" cy="723022"/>
                <a:chOff x="2496269" y="1120652"/>
                <a:chExt cx="761953" cy="723022"/>
              </a:xfrm>
            </p:grpSpPr>
            <p:grpSp>
              <p:nvGrpSpPr>
                <p:cNvPr id="5003" name="Google Shape;5003;p57"/>
                <p:cNvGrpSpPr/>
                <p:nvPr/>
              </p:nvGrpSpPr>
              <p:grpSpPr>
                <a:xfrm>
                  <a:off x="2496269" y="1120652"/>
                  <a:ext cx="761953" cy="723022"/>
                  <a:chOff x="2496269" y="1120652"/>
                  <a:chExt cx="761953" cy="723022"/>
                </a:xfrm>
              </p:grpSpPr>
              <p:grpSp>
                <p:nvGrpSpPr>
                  <p:cNvPr id="5004" name="Google Shape;5004;p57"/>
                  <p:cNvGrpSpPr/>
                  <p:nvPr/>
                </p:nvGrpSpPr>
                <p:grpSpPr>
                  <a:xfrm>
                    <a:off x="2496269" y="1304589"/>
                    <a:ext cx="407089" cy="305057"/>
                    <a:chOff x="2496269" y="1304589"/>
                    <a:chExt cx="407089" cy="305057"/>
                  </a:xfrm>
                </p:grpSpPr>
                <p:sp>
                  <p:nvSpPr>
                    <p:cNvPr id="5005" name="Google Shape;5005;p57"/>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7"/>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7" name="Google Shape;5007;p57"/>
                  <p:cNvGrpSpPr/>
                  <p:nvPr/>
                </p:nvGrpSpPr>
                <p:grpSpPr>
                  <a:xfrm>
                    <a:off x="2586468" y="1493376"/>
                    <a:ext cx="358850" cy="349656"/>
                    <a:chOff x="2586468" y="1493376"/>
                    <a:chExt cx="358850" cy="349656"/>
                  </a:xfrm>
                </p:grpSpPr>
                <p:sp>
                  <p:nvSpPr>
                    <p:cNvPr id="5008" name="Google Shape;5008;p57"/>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7"/>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0" name="Google Shape;5010;p57"/>
                  <p:cNvGrpSpPr/>
                  <p:nvPr/>
                </p:nvGrpSpPr>
                <p:grpSpPr>
                  <a:xfrm>
                    <a:off x="2807939" y="1494024"/>
                    <a:ext cx="358857" cy="349650"/>
                    <a:chOff x="2807939" y="1494024"/>
                    <a:chExt cx="358857" cy="349650"/>
                  </a:xfrm>
                </p:grpSpPr>
                <p:sp>
                  <p:nvSpPr>
                    <p:cNvPr id="5011" name="Google Shape;5011;p57"/>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7"/>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3" name="Google Shape;5013;p57"/>
                  <p:cNvGrpSpPr/>
                  <p:nvPr/>
                </p:nvGrpSpPr>
                <p:grpSpPr>
                  <a:xfrm>
                    <a:off x="2851133" y="1305635"/>
                    <a:ext cx="407089" cy="305057"/>
                    <a:chOff x="2851133" y="1305635"/>
                    <a:chExt cx="407089" cy="305057"/>
                  </a:xfrm>
                </p:grpSpPr>
                <p:sp>
                  <p:nvSpPr>
                    <p:cNvPr id="5014" name="Google Shape;5014;p57"/>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7"/>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6" name="Google Shape;5016;p57"/>
                  <p:cNvGrpSpPr/>
                  <p:nvPr/>
                </p:nvGrpSpPr>
                <p:grpSpPr>
                  <a:xfrm>
                    <a:off x="2727495" y="1120652"/>
                    <a:ext cx="300271" cy="396358"/>
                    <a:chOff x="2727495" y="1120652"/>
                    <a:chExt cx="300271" cy="396358"/>
                  </a:xfrm>
                </p:grpSpPr>
                <p:sp>
                  <p:nvSpPr>
                    <p:cNvPr id="5017" name="Google Shape;5017;p57"/>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7"/>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19" name="Google Shape;5019;p57"/>
                <p:cNvGrpSpPr/>
                <p:nvPr/>
              </p:nvGrpSpPr>
              <p:grpSpPr>
                <a:xfrm>
                  <a:off x="2722305" y="1350460"/>
                  <a:ext cx="308357" cy="308344"/>
                  <a:chOff x="2722305" y="1350460"/>
                  <a:chExt cx="308357" cy="308344"/>
                </a:xfrm>
              </p:grpSpPr>
              <p:sp>
                <p:nvSpPr>
                  <p:cNvPr id="5020" name="Google Shape;5020;p57"/>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1" name="Google Shape;5021;p57"/>
                  <p:cNvGrpSpPr/>
                  <p:nvPr/>
                </p:nvGrpSpPr>
                <p:grpSpPr>
                  <a:xfrm>
                    <a:off x="2725064" y="1364529"/>
                    <a:ext cx="297954" cy="280182"/>
                    <a:chOff x="2725064" y="1364529"/>
                    <a:chExt cx="297954" cy="280182"/>
                  </a:xfrm>
                </p:grpSpPr>
                <p:sp>
                  <p:nvSpPr>
                    <p:cNvPr id="5022" name="Google Shape;5022;p57"/>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7"/>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7"/>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7"/>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7"/>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027" name="Google Shape;5027;p57"/>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7"/>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7"/>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7"/>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7"/>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2" name="Google Shape;5032;p57"/>
          <p:cNvGrpSpPr/>
          <p:nvPr/>
        </p:nvGrpSpPr>
        <p:grpSpPr>
          <a:xfrm>
            <a:off x="3909129" y="2727412"/>
            <a:ext cx="1569144" cy="591015"/>
            <a:chOff x="3820100" y="3023049"/>
            <a:chExt cx="1303926" cy="491162"/>
          </a:xfrm>
        </p:grpSpPr>
        <p:grpSp>
          <p:nvGrpSpPr>
            <p:cNvPr id="5033" name="Google Shape;5033;p57"/>
            <p:cNvGrpSpPr/>
            <p:nvPr/>
          </p:nvGrpSpPr>
          <p:grpSpPr>
            <a:xfrm>
              <a:off x="3820100" y="3023072"/>
              <a:ext cx="1303926" cy="491139"/>
              <a:chOff x="3820100" y="3023072"/>
              <a:chExt cx="1303926" cy="491139"/>
            </a:xfrm>
          </p:grpSpPr>
          <p:sp>
            <p:nvSpPr>
              <p:cNvPr id="5034" name="Google Shape;5034;p57"/>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7"/>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6" name="Google Shape;5036;p57"/>
            <p:cNvGrpSpPr/>
            <p:nvPr/>
          </p:nvGrpSpPr>
          <p:grpSpPr>
            <a:xfrm>
              <a:off x="4132439" y="3023645"/>
              <a:ext cx="393633" cy="177096"/>
              <a:chOff x="4132439" y="3023645"/>
              <a:chExt cx="393633" cy="177096"/>
            </a:xfrm>
          </p:grpSpPr>
          <p:sp>
            <p:nvSpPr>
              <p:cNvPr id="5037" name="Google Shape;5037;p57"/>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7"/>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9" name="Google Shape;5039;p57"/>
            <p:cNvGrpSpPr/>
            <p:nvPr/>
          </p:nvGrpSpPr>
          <p:grpSpPr>
            <a:xfrm>
              <a:off x="3921811" y="3023049"/>
              <a:ext cx="1002397" cy="388943"/>
              <a:chOff x="3921811" y="3023049"/>
              <a:chExt cx="1002397" cy="388943"/>
            </a:xfrm>
          </p:grpSpPr>
          <p:sp>
            <p:nvSpPr>
              <p:cNvPr id="5040" name="Google Shape;5040;p57"/>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7"/>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2" name="Google Shape;5042;p57"/>
            <p:cNvGrpSpPr/>
            <p:nvPr/>
          </p:nvGrpSpPr>
          <p:grpSpPr>
            <a:xfrm>
              <a:off x="4023645" y="3023049"/>
              <a:ext cx="683032" cy="286722"/>
              <a:chOff x="4023645" y="3023049"/>
              <a:chExt cx="683032" cy="286722"/>
            </a:xfrm>
          </p:grpSpPr>
          <p:sp>
            <p:nvSpPr>
              <p:cNvPr id="5043" name="Google Shape;5043;p57"/>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7"/>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45" name="Google Shape;5045;p57"/>
          <p:cNvGrpSpPr/>
          <p:nvPr/>
        </p:nvGrpSpPr>
        <p:grpSpPr>
          <a:xfrm>
            <a:off x="1541251" y="1854258"/>
            <a:ext cx="713522" cy="688025"/>
            <a:chOff x="1706078" y="2092648"/>
            <a:chExt cx="660913" cy="637296"/>
          </a:xfrm>
        </p:grpSpPr>
        <p:sp>
          <p:nvSpPr>
            <p:cNvPr id="5046" name="Google Shape;5046;p57"/>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7" name="Google Shape;5047;p57"/>
            <p:cNvGrpSpPr/>
            <p:nvPr/>
          </p:nvGrpSpPr>
          <p:grpSpPr>
            <a:xfrm>
              <a:off x="1706078" y="2092648"/>
              <a:ext cx="660913" cy="575241"/>
              <a:chOff x="1706078" y="2092648"/>
              <a:chExt cx="660913" cy="575241"/>
            </a:xfrm>
          </p:grpSpPr>
          <p:sp>
            <p:nvSpPr>
              <p:cNvPr id="5048" name="Google Shape;5048;p57"/>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7"/>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7"/>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51" name="Google Shape;5051;p57"/>
          <p:cNvGrpSpPr/>
          <p:nvPr/>
        </p:nvGrpSpPr>
        <p:grpSpPr>
          <a:xfrm>
            <a:off x="6303109" y="971806"/>
            <a:ext cx="1317459" cy="684168"/>
            <a:chOff x="238125" y="999450"/>
            <a:chExt cx="7140700" cy="3708225"/>
          </a:xfrm>
        </p:grpSpPr>
        <p:sp>
          <p:nvSpPr>
            <p:cNvPr id="5052" name="Google Shape;5052;p57"/>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7"/>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4" name="Shape 5064"/>
        <p:cNvGrpSpPr/>
        <p:nvPr/>
      </p:nvGrpSpPr>
      <p:grpSpPr>
        <a:xfrm>
          <a:off x="0" y="0"/>
          <a:ext cx="0" cy="0"/>
          <a:chOff x="0" y="0"/>
          <a:chExt cx="0" cy="0"/>
        </a:xfrm>
      </p:grpSpPr>
      <p:grpSp>
        <p:nvGrpSpPr>
          <p:cNvPr id="5065" name="Google Shape;5065;p58"/>
          <p:cNvGrpSpPr/>
          <p:nvPr/>
        </p:nvGrpSpPr>
        <p:grpSpPr>
          <a:xfrm>
            <a:off x="717027" y="967622"/>
            <a:ext cx="1636117" cy="1526144"/>
            <a:chOff x="729238" y="1179665"/>
            <a:chExt cx="1636117" cy="1526144"/>
          </a:xfrm>
        </p:grpSpPr>
        <p:grpSp>
          <p:nvGrpSpPr>
            <p:cNvPr id="5066" name="Google Shape;5066;p58"/>
            <p:cNvGrpSpPr/>
            <p:nvPr/>
          </p:nvGrpSpPr>
          <p:grpSpPr>
            <a:xfrm>
              <a:off x="729238" y="1179665"/>
              <a:ext cx="80700" cy="1526144"/>
              <a:chOff x="729238" y="1179665"/>
              <a:chExt cx="80700" cy="1526144"/>
            </a:xfrm>
          </p:grpSpPr>
          <p:sp>
            <p:nvSpPr>
              <p:cNvPr id="5067" name="Google Shape;5067;p58"/>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8"/>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8"/>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8"/>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8"/>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8"/>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8"/>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8"/>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8"/>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8"/>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7" name="Google Shape;5077;p58"/>
            <p:cNvGrpSpPr/>
            <p:nvPr/>
          </p:nvGrpSpPr>
          <p:grpSpPr>
            <a:xfrm>
              <a:off x="903098" y="1179665"/>
              <a:ext cx="80700" cy="1526144"/>
              <a:chOff x="903098" y="1179665"/>
              <a:chExt cx="80700" cy="1526144"/>
            </a:xfrm>
          </p:grpSpPr>
          <p:sp>
            <p:nvSpPr>
              <p:cNvPr id="5078" name="Google Shape;5078;p58"/>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8"/>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8"/>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8"/>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8"/>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8"/>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8"/>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8"/>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8"/>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8"/>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8" name="Google Shape;5088;p58"/>
            <p:cNvGrpSpPr/>
            <p:nvPr/>
          </p:nvGrpSpPr>
          <p:grpSpPr>
            <a:xfrm>
              <a:off x="1076958" y="1179665"/>
              <a:ext cx="80700" cy="1526144"/>
              <a:chOff x="1076958" y="1179665"/>
              <a:chExt cx="80700" cy="1526144"/>
            </a:xfrm>
          </p:grpSpPr>
          <p:sp>
            <p:nvSpPr>
              <p:cNvPr id="5089" name="Google Shape;5089;p58"/>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8"/>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8"/>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8"/>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8"/>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8"/>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8"/>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8"/>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8"/>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8"/>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9" name="Google Shape;5099;p58"/>
            <p:cNvGrpSpPr/>
            <p:nvPr/>
          </p:nvGrpSpPr>
          <p:grpSpPr>
            <a:xfrm>
              <a:off x="1247707" y="1179665"/>
              <a:ext cx="80700" cy="1526144"/>
              <a:chOff x="1247707" y="1179665"/>
              <a:chExt cx="80700" cy="1526144"/>
            </a:xfrm>
          </p:grpSpPr>
          <p:sp>
            <p:nvSpPr>
              <p:cNvPr id="5100" name="Google Shape;5100;p58"/>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8"/>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8"/>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8"/>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8"/>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8"/>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8"/>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8"/>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8"/>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8"/>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0" name="Google Shape;5110;p58"/>
            <p:cNvGrpSpPr/>
            <p:nvPr/>
          </p:nvGrpSpPr>
          <p:grpSpPr>
            <a:xfrm>
              <a:off x="1421567" y="1179665"/>
              <a:ext cx="80700" cy="1526144"/>
              <a:chOff x="1421567" y="1179665"/>
              <a:chExt cx="80700" cy="1526144"/>
            </a:xfrm>
          </p:grpSpPr>
          <p:sp>
            <p:nvSpPr>
              <p:cNvPr id="5111" name="Google Shape;5111;p58"/>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8"/>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8"/>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8"/>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8"/>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8"/>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8"/>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8"/>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8"/>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8"/>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1" name="Google Shape;5121;p58"/>
            <p:cNvGrpSpPr/>
            <p:nvPr/>
          </p:nvGrpSpPr>
          <p:grpSpPr>
            <a:xfrm>
              <a:off x="1592327" y="1179665"/>
              <a:ext cx="80700" cy="1526144"/>
              <a:chOff x="1592327" y="1179665"/>
              <a:chExt cx="80700" cy="1526144"/>
            </a:xfrm>
          </p:grpSpPr>
          <p:sp>
            <p:nvSpPr>
              <p:cNvPr id="5122" name="Google Shape;5122;p58"/>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8"/>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8"/>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8"/>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8"/>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8"/>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8"/>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8"/>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8"/>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8"/>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2" name="Google Shape;5132;p58"/>
            <p:cNvGrpSpPr/>
            <p:nvPr/>
          </p:nvGrpSpPr>
          <p:grpSpPr>
            <a:xfrm>
              <a:off x="1766187" y="1179665"/>
              <a:ext cx="80700" cy="1526144"/>
              <a:chOff x="1766187" y="1179665"/>
              <a:chExt cx="80700" cy="1526144"/>
            </a:xfrm>
          </p:grpSpPr>
          <p:sp>
            <p:nvSpPr>
              <p:cNvPr id="5133" name="Google Shape;5133;p58"/>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8"/>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8"/>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8"/>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8"/>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8"/>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8"/>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8"/>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8"/>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8"/>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3" name="Google Shape;5143;p58"/>
            <p:cNvGrpSpPr/>
            <p:nvPr/>
          </p:nvGrpSpPr>
          <p:grpSpPr>
            <a:xfrm>
              <a:off x="1936935" y="1179665"/>
              <a:ext cx="80700" cy="1526144"/>
              <a:chOff x="1936935" y="1179665"/>
              <a:chExt cx="80700" cy="1526144"/>
            </a:xfrm>
          </p:grpSpPr>
          <p:sp>
            <p:nvSpPr>
              <p:cNvPr id="5144" name="Google Shape;5144;p58"/>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8"/>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8"/>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8"/>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8"/>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8"/>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8"/>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8"/>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8"/>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8"/>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4" name="Google Shape;5154;p58"/>
            <p:cNvGrpSpPr/>
            <p:nvPr/>
          </p:nvGrpSpPr>
          <p:grpSpPr>
            <a:xfrm>
              <a:off x="2110795" y="1179665"/>
              <a:ext cx="80700" cy="1526144"/>
              <a:chOff x="2110795" y="1179665"/>
              <a:chExt cx="80700" cy="1526144"/>
            </a:xfrm>
          </p:grpSpPr>
          <p:sp>
            <p:nvSpPr>
              <p:cNvPr id="5155" name="Google Shape;5155;p58"/>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8"/>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8"/>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8"/>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8"/>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8"/>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8"/>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8"/>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8"/>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8"/>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5" name="Google Shape;5165;p58"/>
            <p:cNvGrpSpPr/>
            <p:nvPr/>
          </p:nvGrpSpPr>
          <p:grpSpPr>
            <a:xfrm>
              <a:off x="2284655" y="1179665"/>
              <a:ext cx="80700" cy="1526144"/>
              <a:chOff x="2284655" y="1179665"/>
              <a:chExt cx="80700" cy="1526144"/>
            </a:xfrm>
          </p:grpSpPr>
          <p:sp>
            <p:nvSpPr>
              <p:cNvPr id="5166" name="Google Shape;5166;p58"/>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8"/>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8"/>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8"/>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8"/>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8"/>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8"/>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8"/>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8"/>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8"/>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76" name="Google Shape;5176;p58"/>
          <p:cNvGrpSpPr/>
          <p:nvPr/>
        </p:nvGrpSpPr>
        <p:grpSpPr>
          <a:xfrm>
            <a:off x="2611693" y="986760"/>
            <a:ext cx="1364248" cy="1102133"/>
            <a:chOff x="2623904" y="1198803"/>
            <a:chExt cx="1364248" cy="1102133"/>
          </a:xfrm>
        </p:grpSpPr>
        <p:grpSp>
          <p:nvGrpSpPr>
            <p:cNvPr id="5177" name="Google Shape;5177;p58"/>
            <p:cNvGrpSpPr/>
            <p:nvPr/>
          </p:nvGrpSpPr>
          <p:grpSpPr>
            <a:xfrm>
              <a:off x="2623907" y="1198803"/>
              <a:ext cx="1364245" cy="273000"/>
              <a:chOff x="2623907" y="1198803"/>
              <a:chExt cx="1364245" cy="273000"/>
            </a:xfrm>
          </p:grpSpPr>
          <p:sp>
            <p:nvSpPr>
              <p:cNvPr id="5178" name="Google Shape;5178;p58"/>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8"/>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8"/>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8"/>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8"/>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3" name="Google Shape;5183;p58"/>
            <p:cNvGrpSpPr/>
            <p:nvPr/>
          </p:nvGrpSpPr>
          <p:grpSpPr>
            <a:xfrm>
              <a:off x="2623904" y="1476964"/>
              <a:ext cx="1364245" cy="273000"/>
              <a:chOff x="2623904" y="1476964"/>
              <a:chExt cx="1364245" cy="273000"/>
            </a:xfrm>
          </p:grpSpPr>
          <p:sp>
            <p:nvSpPr>
              <p:cNvPr id="5184" name="Google Shape;5184;p58"/>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8"/>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8"/>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8"/>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8"/>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9" name="Google Shape;5189;p58"/>
            <p:cNvGrpSpPr/>
            <p:nvPr/>
          </p:nvGrpSpPr>
          <p:grpSpPr>
            <a:xfrm>
              <a:off x="2623907" y="1749775"/>
              <a:ext cx="1364245" cy="273000"/>
              <a:chOff x="2623907" y="1749775"/>
              <a:chExt cx="1364245" cy="273000"/>
            </a:xfrm>
          </p:grpSpPr>
          <p:sp>
            <p:nvSpPr>
              <p:cNvPr id="5190" name="Google Shape;5190;p58"/>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8"/>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8"/>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8"/>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8"/>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5" name="Google Shape;5195;p58"/>
            <p:cNvGrpSpPr/>
            <p:nvPr/>
          </p:nvGrpSpPr>
          <p:grpSpPr>
            <a:xfrm>
              <a:off x="2623904" y="2027936"/>
              <a:ext cx="1364245" cy="273000"/>
              <a:chOff x="2623904" y="2027936"/>
              <a:chExt cx="1364245" cy="273000"/>
            </a:xfrm>
          </p:grpSpPr>
          <p:sp>
            <p:nvSpPr>
              <p:cNvPr id="5196" name="Google Shape;5196;p58"/>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8"/>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8"/>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8"/>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8"/>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01" name="Google Shape;5201;p58"/>
          <p:cNvGrpSpPr/>
          <p:nvPr/>
        </p:nvGrpSpPr>
        <p:grpSpPr>
          <a:xfrm>
            <a:off x="2601154" y="2445833"/>
            <a:ext cx="1387541" cy="159124"/>
            <a:chOff x="3200660" y="2180272"/>
            <a:chExt cx="2563824" cy="378237"/>
          </a:xfrm>
        </p:grpSpPr>
        <p:sp>
          <p:nvSpPr>
            <p:cNvPr id="5202" name="Google Shape;5202;p5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0" name="Google Shape;5220;p58"/>
          <p:cNvGrpSpPr/>
          <p:nvPr/>
        </p:nvGrpSpPr>
        <p:grpSpPr>
          <a:xfrm>
            <a:off x="2597679" y="2723597"/>
            <a:ext cx="1390502" cy="159625"/>
            <a:chOff x="3530150" y="2790075"/>
            <a:chExt cx="1962600" cy="225300"/>
          </a:xfrm>
        </p:grpSpPr>
        <p:sp>
          <p:nvSpPr>
            <p:cNvPr id="5221" name="Google Shape;5221;p58"/>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8"/>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3" name="Google Shape;5223;p58"/>
          <p:cNvGrpSpPr/>
          <p:nvPr/>
        </p:nvGrpSpPr>
        <p:grpSpPr>
          <a:xfrm>
            <a:off x="2597736" y="3001862"/>
            <a:ext cx="1411629" cy="154175"/>
            <a:chOff x="3558802" y="4011244"/>
            <a:chExt cx="1866000" cy="111600"/>
          </a:xfrm>
        </p:grpSpPr>
        <p:sp>
          <p:nvSpPr>
            <p:cNvPr id="5224" name="Google Shape;5224;p58"/>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8"/>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6" name="Google Shape;5226;p58"/>
          <p:cNvGrpSpPr/>
          <p:nvPr/>
        </p:nvGrpSpPr>
        <p:grpSpPr>
          <a:xfrm>
            <a:off x="2598024" y="2207432"/>
            <a:ext cx="1383503" cy="119761"/>
            <a:chOff x="3465975" y="2270258"/>
            <a:chExt cx="1986364" cy="171947"/>
          </a:xfrm>
        </p:grpSpPr>
        <p:sp>
          <p:nvSpPr>
            <p:cNvPr id="5227" name="Google Shape;5227;p5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8"/>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8"/>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8"/>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8"/>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8"/>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5" name="Google Shape;5235;p58"/>
          <p:cNvGrpSpPr/>
          <p:nvPr/>
        </p:nvGrpSpPr>
        <p:grpSpPr>
          <a:xfrm>
            <a:off x="2609031" y="3571205"/>
            <a:ext cx="1369531" cy="195460"/>
            <a:chOff x="723300" y="4253549"/>
            <a:chExt cx="2276482" cy="324900"/>
          </a:xfrm>
        </p:grpSpPr>
        <p:sp>
          <p:nvSpPr>
            <p:cNvPr id="5236" name="Google Shape;5236;p5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8"/>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1" name="Google Shape;5241;p58"/>
          <p:cNvGrpSpPr/>
          <p:nvPr/>
        </p:nvGrpSpPr>
        <p:grpSpPr>
          <a:xfrm>
            <a:off x="2598592" y="3272446"/>
            <a:ext cx="1389066" cy="180119"/>
            <a:chOff x="705948" y="3788465"/>
            <a:chExt cx="2308953" cy="299400"/>
          </a:xfrm>
        </p:grpSpPr>
        <p:sp>
          <p:nvSpPr>
            <p:cNvPr id="5242" name="Google Shape;5242;p58"/>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8"/>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8"/>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8"/>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8"/>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7" name="Google Shape;5247;p58"/>
          <p:cNvGrpSpPr/>
          <p:nvPr/>
        </p:nvGrpSpPr>
        <p:grpSpPr>
          <a:xfrm>
            <a:off x="4195583" y="1876400"/>
            <a:ext cx="1433821" cy="191501"/>
            <a:chOff x="4273350" y="2088443"/>
            <a:chExt cx="1433821" cy="191501"/>
          </a:xfrm>
        </p:grpSpPr>
        <p:grpSp>
          <p:nvGrpSpPr>
            <p:cNvPr id="5248" name="Google Shape;5248;p58"/>
            <p:cNvGrpSpPr/>
            <p:nvPr/>
          </p:nvGrpSpPr>
          <p:grpSpPr>
            <a:xfrm>
              <a:off x="4273350" y="2088443"/>
              <a:ext cx="1433821" cy="0"/>
              <a:chOff x="5224975" y="2962250"/>
              <a:chExt cx="1544400" cy="0"/>
            </a:xfrm>
          </p:grpSpPr>
          <p:cxnSp>
            <p:nvCxnSpPr>
              <p:cNvPr id="5249" name="Google Shape;5249;p58"/>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250" name="Google Shape;5250;p58"/>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251" name="Google Shape;5251;p58"/>
            <p:cNvGrpSpPr/>
            <p:nvPr/>
          </p:nvGrpSpPr>
          <p:grpSpPr>
            <a:xfrm>
              <a:off x="4273350" y="2279944"/>
              <a:ext cx="1433821" cy="0"/>
              <a:chOff x="5224975" y="2962250"/>
              <a:chExt cx="1544400" cy="0"/>
            </a:xfrm>
          </p:grpSpPr>
          <p:cxnSp>
            <p:nvCxnSpPr>
              <p:cNvPr id="5252" name="Google Shape;5252;p58"/>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253" name="Google Shape;5253;p58"/>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254" name="Google Shape;5254;p58"/>
          <p:cNvGrpSpPr/>
          <p:nvPr/>
        </p:nvGrpSpPr>
        <p:grpSpPr>
          <a:xfrm>
            <a:off x="2646529" y="3885304"/>
            <a:ext cx="1304609" cy="294074"/>
            <a:chOff x="2658741" y="4097347"/>
            <a:chExt cx="1304609" cy="294074"/>
          </a:xfrm>
        </p:grpSpPr>
        <p:grpSp>
          <p:nvGrpSpPr>
            <p:cNvPr id="5255" name="Google Shape;5255;p58"/>
            <p:cNvGrpSpPr/>
            <p:nvPr/>
          </p:nvGrpSpPr>
          <p:grpSpPr>
            <a:xfrm>
              <a:off x="2658741" y="4097347"/>
              <a:ext cx="118572" cy="294074"/>
              <a:chOff x="3343310" y="4475555"/>
              <a:chExt cx="127717" cy="316753"/>
            </a:xfrm>
          </p:grpSpPr>
          <p:sp>
            <p:nvSpPr>
              <p:cNvPr id="5256" name="Google Shape;5256;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8" name="Google Shape;5258;p58"/>
            <p:cNvGrpSpPr/>
            <p:nvPr/>
          </p:nvGrpSpPr>
          <p:grpSpPr>
            <a:xfrm>
              <a:off x="3815519" y="4098388"/>
              <a:ext cx="147831" cy="291991"/>
              <a:chOff x="3527539" y="4476677"/>
              <a:chExt cx="159232" cy="314510"/>
            </a:xfrm>
          </p:grpSpPr>
          <p:sp>
            <p:nvSpPr>
              <p:cNvPr id="5259" name="Google Shape;5259;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1" name="Google Shape;5261;p58"/>
            <p:cNvGrpSpPr/>
            <p:nvPr/>
          </p:nvGrpSpPr>
          <p:grpSpPr>
            <a:xfrm>
              <a:off x="3511696" y="4098388"/>
              <a:ext cx="147831" cy="291991"/>
              <a:chOff x="3527539" y="4476677"/>
              <a:chExt cx="159232" cy="314510"/>
            </a:xfrm>
          </p:grpSpPr>
          <p:sp>
            <p:nvSpPr>
              <p:cNvPr id="5262" name="Google Shape;5262;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4" name="Google Shape;5264;p58"/>
            <p:cNvGrpSpPr/>
            <p:nvPr/>
          </p:nvGrpSpPr>
          <p:grpSpPr>
            <a:xfrm>
              <a:off x="3207874" y="4098388"/>
              <a:ext cx="147831" cy="291991"/>
              <a:chOff x="3527539" y="4476677"/>
              <a:chExt cx="159232" cy="314510"/>
            </a:xfrm>
          </p:grpSpPr>
          <p:sp>
            <p:nvSpPr>
              <p:cNvPr id="5265" name="Google Shape;5265;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7" name="Google Shape;5267;p58"/>
            <p:cNvGrpSpPr/>
            <p:nvPr/>
          </p:nvGrpSpPr>
          <p:grpSpPr>
            <a:xfrm>
              <a:off x="2933305" y="4097347"/>
              <a:ext cx="118572" cy="294074"/>
              <a:chOff x="3343310" y="4475555"/>
              <a:chExt cx="127717" cy="316753"/>
            </a:xfrm>
          </p:grpSpPr>
          <p:sp>
            <p:nvSpPr>
              <p:cNvPr id="5268" name="Google Shape;5268;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70" name="Google Shape;5270;p58"/>
          <p:cNvGrpSpPr/>
          <p:nvPr/>
        </p:nvGrpSpPr>
        <p:grpSpPr>
          <a:xfrm>
            <a:off x="4197138" y="963998"/>
            <a:ext cx="1430711" cy="751237"/>
            <a:chOff x="5159450" y="1919950"/>
            <a:chExt cx="1541050" cy="862500"/>
          </a:xfrm>
        </p:grpSpPr>
        <p:sp>
          <p:nvSpPr>
            <p:cNvPr id="5271" name="Google Shape;5271;p5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272" name="Google Shape;5272;p58"/>
            <p:cNvGrpSpPr/>
            <p:nvPr/>
          </p:nvGrpSpPr>
          <p:grpSpPr>
            <a:xfrm>
              <a:off x="5159450" y="1919950"/>
              <a:ext cx="1541050" cy="862500"/>
              <a:chOff x="5159450" y="1919950"/>
              <a:chExt cx="1541050" cy="862500"/>
            </a:xfrm>
          </p:grpSpPr>
          <p:cxnSp>
            <p:nvCxnSpPr>
              <p:cNvPr id="5273" name="Google Shape;5273;p5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274" name="Google Shape;5274;p5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275" name="Google Shape;5275;p58"/>
          <p:cNvGrpSpPr/>
          <p:nvPr/>
        </p:nvGrpSpPr>
        <p:grpSpPr>
          <a:xfrm>
            <a:off x="4245275" y="2227768"/>
            <a:ext cx="1334436" cy="967914"/>
            <a:chOff x="4294923" y="2439811"/>
            <a:chExt cx="1334436" cy="967914"/>
          </a:xfrm>
        </p:grpSpPr>
        <p:grpSp>
          <p:nvGrpSpPr>
            <p:cNvPr id="5276" name="Google Shape;5276;p58"/>
            <p:cNvGrpSpPr/>
            <p:nvPr/>
          </p:nvGrpSpPr>
          <p:grpSpPr>
            <a:xfrm>
              <a:off x="4960455" y="2469658"/>
              <a:ext cx="668904" cy="885524"/>
              <a:chOff x="4960455" y="2469658"/>
              <a:chExt cx="668904" cy="885524"/>
            </a:xfrm>
          </p:grpSpPr>
          <p:sp>
            <p:nvSpPr>
              <p:cNvPr id="5277" name="Google Shape;5277;p58"/>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8"/>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8"/>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8"/>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8"/>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8"/>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3" name="Google Shape;5283;p58"/>
            <p:cNvGrpSpPr/>
            <p:nvPr/>
          </p:nvGrpSpPr>
          <p:grpSpPr>
            <a:xfrm>
              <a:off x="4294923" y="2469658"/>
              <a:ext cx="668951" cy="885524"/>
              <a:chOff x="4294923" y="2469658"/>
              <a:chExt cx="668951" cy="885524"/>
            </a:xfrm>
          </p:grpSpPr>
          <p:sp>
            <p:nvSpPr>
              <p:cNvPr id="5284" name="Google Shape;5284;p58"/>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8"/>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8"/>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8"/>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8"/>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8"/>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90" name="Google Shape;5290;p58"/>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1" name="Google Shape;5291;p58"/>
          <p:cNvGrpSpPr/>
          <p:nvPr/>
        </p:nvGrpSpPr>
        <p:grpSpPr>
          <a:xfrm>
            <a:off x="4231478" y="3282213"/>
            <a:ext cx="1430949" cy="897289"/>
            <a:chOff x="4351371" y="3547942"/>
            <a:chExt cx="1345130" cy="843475"/>
          </a:xfrm>
        </p:grpSpPr>
        <p:grpSp>
          <p:nvGrpSpPr>
            <p:cNvPr id="5292" name="Google Shape;5292;p58"/>
            <p:cNvGrpSpPr/>
            <p:nvPr/>
          </p:nvGrpSpPr>
          <p:grpSpPr>
            <a:xfrm>
              <a:off x="4351371" y="4209917"/>
              <a:ext cx="1345130" cy="181500"/>
              <a:chOff x="4351371" y="4209917"/>
              <a:chExt cx="1345130" cy="181500"/>
            </a:xfrm>
          </p:grpSpPr>
          <p:sp>
            <p:nvSpPr>
              <p:cNvPr id="5293" name="Google Shape;5293;p58"/>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94" name="Google Shape;5294;p58"/>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295" name="Google Shape;5295;p58"/>
            <p:cNvGrpSpPr/>
            <p:nvPr/>
          </p:nvGrpSpPr>
          <p:grpSpPr>
            <a:xfrm>
              <a:off x="4403010" y="3985221"/>
              <a:ext cx="1109518" cy="181500"/>
              <a:chOff x="4403010" y="3985221"/>
              <a:chExt cx="1109518" cy="181500"/>
            </a:xfrm>
          </p:grpSpPr>
          <p:sp>
            <p:nvSpPr>
              <p:cNvPr id="5296" name="Google Shape;5296;p58"/>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97" name="Google Shape;5297;p58"/>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298" name="Google Shape;5298;p58"/>
            <p:cNvGrpSpPr/>
            <p:nvPr/>
          </p:nvGrpSpPr>
          <p:grpSpPr>
            <a:xfrm>
              <a:off x="4618704" y="3766582"/>
              <a:ext cx="807858" cy="181500"/>
              <a:chOff x="4618704" y="3766582"/>
              <a:chExt cx="807858" cy="181500"/>
            </a:xfrm>
          </p:grpSpPr>
          <p:sp>
            <p:nvSpPr>
              <p:cNvPr id="5299" name="Google Shape;5299;p58"/>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00" name="Google Shape;5300;p58"/>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301" name="Google Shape;5301;p58"/>
            <p:cNvGrpSpPr/>
            <p:nvPr/>
          </p:nvGrpSpPr>
          <p:grpSpPr>
            <a:xfrm>
              <a:off x="4735238" y="3547942"/>
              <a:ext cx="462839" cy="181500"/>
              <a:chOff x="4735238" y="3547942"/>
              <a:chExt cx="462839" cy="181500"/>
            </a:xfrm>
          </p:grpSpPr>
          <p:sp>
            <p:nvSpPr>
              <p:cNvPr id="5302" name="Google Shape;5302;p58"/>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03" name="Google Shape;5303;p58"/>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304" name="Google Shape;5304;p58"/>
          <p:cNvGrpSpPr/>
          <p:nvPr/>
        </p:nvGrpSpPr>
        <p:grpSpPr>
          <a:xfrm>
            <a:off x="7407836" y="2217537"/>
            <a:ext cx="1020955" cy="928853"/>
            <a:chOff x="926675" y="238125"/>
            <a:chExt cx="5755100" cy="5232975"/>
          </a:xfrm>
        </p:grpSpPr>
        <p:sp>
          <p:nvSpPr>
            <p:cNvPr id="5305" name="Google Shape;5305;p58"/>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8"/>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8"/>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8"/>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9" name="Google Shape;5309;p58"/>
          <p:cNvGrpSpPr/>
          <p:nvPr/>
        </p:nvGrpSpPr>
        <p:grpSpPr>
          <a:xfrm>
            <a:off x="715210" y="2616272"/>
            <a:ext cx="1695374" cy="1560837"/>
            <a:chOff x="727421" y="2828315"/>
            <a:chExt cx="1695374" cy="1560837"/>
          </a:xfrm>
        </p:grpSpPr>
        <p:grpSp>
          <p:nvGrpSpPr>
            <p:cNvPr id="5310" name="Google Shape;5310;p58"/>
            <p:cNvGrpSpPr/>
            <p:nvPr/>
          </p:nvGrpSpPr>
          <p:grpSpPr>
            <a:xfrm>
              <a:off x="727421" y="2828315"/>
              <a:ext cx="1695374" cy="1560837"/>
              <a:chOff x="734799" y="2782450"/>
              <a:chExt cx="1571100" cy="1577400"/>
            </a:xfrm>
          </p:grpSpPr>
          <p:cxnSp>
            <p:nvCxnSpPr>
              <p:cNvPr id="5311" name="Google Shape;5311;p5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312" name="Google Shape;5312;p5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313" name="Google Shape;5313;p58"/>
            <p:cNvGrpSpPr/>
            <p:nvPr/>
          </p:nvGrpSpPr>
          <p:grpSpPr>
            <a:xfrm>
              <a:off x="819108" y="2882501"/>
              <a:ext cx="1556791" cy="1426186"/>
              <a:chOff x="819108" y="2882501"/>
              <a:chExt cx="1556791" cy="1426186"/>
            </a:xfrm>
          </p:grpSpPr>
          <p:grpSp>
            <p:nvGrpSpPr>
              <p:cNvPr id="5314" name="Google Shape;5314;p58"/>
              <p:cNvGrpSpPr/>
              <p:nvPr/>
            </p:nvGrpSpPr>
            <p:grpSpPr>
              <a:xfrm>
                <a:off x="819108" y="2882501"/>
                <a:ext cx="103104" cy="1426186"/>
                <a:chOff x="4674013" y="3100904"/>
                <a:chExt cx="122758" cy="1698043"/>
              </a:xfrm>
            </p:grpSpPr>
            <p:sp>
              <p:nvSpPr>
                <p:cNvPr id="5315" name="Google Shape;5315;p5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2" name="Google Shape;5322;p58"/>
              <p:cNvGrpSpPr/>
              <p:nvPr/>
            </p:nvGrpSpPr>
            <p:grpSpPr>
              <a:xfrm>
                <a:off x="1062475" y="2882501"/>
                <a:ext cx="103104" cy="1426186"/>
                <a:chOff x="4940438" y="3100904"/>
                <a:chExt cx="122758" cy="1698043"/>
              </a:xfrm>
            </p:grpSpPr>
            <p:sp>
              <p:nvSpPr>
                <p:cNvPr id="5323" name="Google Shape;5323;p5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0" name="Google Shape;5330;p58"/>
              <p:cNvGrpSpPr/>
              <p:nvPr/>
            </p:nvGrpSpPr>
            <p:grpSpPr>
              <a:xfrm>
                <a:off x="1299324" y="2882501"/>
                <a:ext cx="103104" cy="1426186"/>
                <a:chOff x="5206863" y="3100904"/>
                <a:chExt cx="122758" cy="1698043"/>
              </a:xfrm>
            </p:grpSpPr>
            <p:sp>
              <p:nvSpPr>
                <p:cNvPr id="5331" name="Google Shape;5331;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8" name="Google Shape;5338;p58"/>
              <p:cNvGrpSpPr/>
              <p:nvPr/>
            </p:nvGrpSpPr>
            <p:grpSpPr>
              <a:xfrm>
                <a:off x="1786057" y="2882501"/>
                <a:ext cx="103104" cy="1426186"/>
                <a:chOff x="6006138" y="3143629"/>
                <a:chExt cx="122758" cy="1698043"/>
              </a:xfrm>
            </p:grpSpPr>
            <p:sp>
              <p:nvSpPr>
                <p:cNvPr id="5339" name="Google Shape;5339;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6" name="Google Shape;5346;p58"/>
              <p:cNvGrpSpPr/>
              <p:nvPr/>
            </p:nvGrpSpPr>
            <p:grpSpPr>
              <a:xfrm>
                <a:off x="2029422" y="2882501"/>
                <a:ext cx="103104" cy="1426186"/>
                <a:chOff x="6805413" y="3100904"/>
                <a:chExt cx="122758" cy="1698043"/>
              </a:xfrm>
            </p:grpSpPr>
            <p:sp>
              <p:nvSpPr>
                <p:cNvPr id="5347" name="Google Shape;5347;p5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4" name="Google Shape;5354;p58"/>
              <p:cNvGrpSpPr/>
              <p:nvPr/>
            </p:nvGrpSpPr>
            <p:grpSpPr>
              <a:xfrm>
                <a:off x="2272795" y="2882501"/>
                <a:ext cx="103104" cy="1426186"/>
                <a:chOff x="5206863" y="3100904"/>
                <a:chExt cx="122758" cy="1698043"/>
              </a:xfrm>
            </p:grpSpPr>
            <p:sp>
              <p:nvSpPr>
                <p:cNvPr id="5355" name="Google Shape;5355;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2" name="Google Shape;5362;p58"/>
              <p:cNvGrpSpPr/>
              <p:nvPr/>
            </p:nvGrpSpPr>
            <p:grpSpPr>
              <a:xfrm>
                <a:off x="1542694" y="2882501"/>
                <a:ext cx="103104" cy="1426186"/>
                <a:chOff x="6006138" y="3143629"/>
                <a:chExt cx="122758" cy="1698043"/>
              </a:xfrm>
            </p:grpSpPr>
            <p:sp>
              <p:nvSpPr>
                <p:cNvPr id="5363" name="Google Shape;5363;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370" name="Google Shape;5370;p58"/>
          <p:cNvGrpSpPr/>
          <p:nvPr/>
        </p:nvGrpSpPr>
        <p:grpSpPr>
          <a:xfrm>
            <a:off x="5671260" y="3305994"/>
            <a:ext cx="2749952" cy="870677"/>
            <a:chOff x="238125" y="1725700"/>
            <a:chExt cx="7139025" cy="2260325"/>
          </a:xfrm>
        </p:grpSpPr>
        <p:sp>
          <p:nvSpPr>
            <p:cNvPr id="5371" name="Google Shape;5371;p58"/>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8"/>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8"/>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8"/>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8"/>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8"/>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8"/>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8"/>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8"/>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8"/>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1" name="Google Shape;5381;p58"/>
          <p:cNvGrpSpPr/>
          <p:nvPr/>
        </p:nvGrpSpPr>
        <p:grpSpPr>
          <a:xfrm>
            <a:off x="5941424" y="2247740"/>
            <a:ext cx="1105452" cy="916747"/>
            <a:chOff x="5249100" y="1210600"/>
            <a:chExt cx="3502700" cy="2904775"/>
          </a:xfrm>
        </p:grpSpPr>
        <p:sp>
          <p:nvSpPr>
            <p:cNvPr id="5382" name="Google Shape;5382;p5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86" name="Google Shape;5386;p58"/>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387" name="Google Shape;5387;p58"/>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388" name="Google Shape;5388;p58"/>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389" name="Google Shape;5389;p58"/>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390" name="Google Shape;5390;p58"/>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1" name="Google Shape;5391;p58"/>
          <p:cNvGrpSpPr/>
          <p:nvPr/>
        </p:nvGrpSpPr>
        <p:grpSpPr>
          <a:xfrm>
            <a:off x="7123972" y="967158"/>
            <a:ext cx="1304650" cy="1124856"/>
            <a:chOff x="7287122" y="1165658"/>
            <a:chExt cx="1219413" cy="1051365"/>
          </a:xfrm>
        </p:grpSpPr>
        <p:grpSp>
          <p:nvGrpSpPr>
            <p:cNvPr id="5392" name="Google Shape;5392;p58"/>
            <p:cNvGrpSpPr/>
            <p:nvPr/>
          </p:nvGrpSpPr>
          <p:grpSpPr>
            <a:xfrm>
              <a:off x="7287122" y="1969723"/>
              <a:ext cx="1219413" cy="247300"/>
              <a:chOff x="7287122" y="1969723"/>
              <a:chExt cx="1219413" cy="247300"/>
            </a:xfrm>
          </p:grpSpPr>
          <p:sp>
            <p:nvSpPr>
              <p:cNvPr id="5393" name="Google Shape;5393;p5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4" name="Google Shape;5394;p58"/>
              <p:cNvGrpSpPr/>
              <p:nvPr/>
            </p:nvGrpSpPr>
            <p:grpSpPr>
              <a:xfrm>
                <a:off x="7287122" y="2063892"/>
                <a:ext cx="1151753" cy="73428"/>
                <a:chOff x="7287122" y="2063892"/>
                <a:chExt cx="1151753" cy="73428"/>
              </a:xfrm>
            </p:grpSpPr>
            <p:sp>
              <p:nvSpPr>
                <p:cNvPr id="5395" name="Google Shape;5395;p5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96" name="Google Shape;5396;p5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397" name="Google Shape;5397;p58"/>
            <p:cNvGrpSpPr/>
            <p:nvPr/>
          </p:nvGrpSpPr>
          <p:grpSpPr>
            <a:xfrm>
              <a:off x="7287122" y="1712201"/>
              <a:ext cx="1219403" cy="246767"/>
              <a:chOff x="7287122" y="1712201"/>
              <a:chExt cx="1219403" cy="246767"/>
            </a:xfrm>
          </p:grpSpPr>
          <p:sp>
            <p:nvSpPr>
              <p:cNvPr id="5398" name="Google Shape;5398;p5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9" name="Google Shape;5399;p58"/>
              <p:cNvGrpSpPr/>
              <p:nvPr/>
            </p:nvGrpSpPr>
            <p:grpSpPr>
              <a:xfrm>
                <a:off x="7287122" y="1842861"/>
                <a:ext cx="1005303" cy="73419"/>
                <a:chOff x="7287122" y="1842861"/>
                <a:chExt cx="1005303" cy="73419"/>
              </a:xfrm>
            </p:grpSpPr>
            <p:sp>
              <p:nvSpPr>
                <p:cNvPr id="5400" name="Google Shape;5400;p5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01" name="Google Shape;5401;p5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402" name="Google Shape;5402;p58"/>
            <p:cNvGrpSpPr/>
            <p:nvPr/>
          </p:nvGrpSpPr>
          <p:grpSpPr>
            <a:xfrm>
              <a:off x="7287122" y="1447520"/>
              <a:ext cx="1219403" cy="286667"/>
              <a:chOff x="7287122" y="1447520"/>
              <a:chExt cx="1219403" cy="286667"/>
            </a:xfrm>
          </p:grpSpPr>
          <p:sp>
            <p:nvSpPr>
              <p:cNvPr id="5403" name="Google Shape;5403;p5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4" name="Google Shape;5404;p58"/>
              <p:cNvGrpSpPr/>
              <p:nvPr/>
            </p:nvGrpSpPr>
            <p:grpSpPr>
              <a:xfrm>
                <a:off x="7287122" y="1581977"/>
                <a:ext cx="852803" cy="73428"/>
                <a:chOff x="7287122" y="1581977"/>
                <a:chExt cx="852803" cy="73428"/>
              </a:xfrm>
            </p:grpSpPr>
            <p:sp>
              <p:nvSpPr>
                <p:cNvPr id="5405" name="Google Shape;5405;p5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06" name="Google Shape;5406;p5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407" name="Google Shape;5407;p58"/>
            <p:cNvGrpSpPr/>
            <p:nvPr/>
          </p:nvGrpSpPr>
          <p:grpSpPr>
            <a:xfrm>
              <a:off x="7287122" y="1165658"/>
              <a:ext cx="1219403" cy="344253"/>
              <a:chOff x="7287122" y="1165658"/>
              <a:chExt cx="1219403" cy="344253"/>
            </a:xfrm>
          </p:grpSpPr>
          <p:sp>
            <p:nvSpPr>
              <p:cNvPr id="5408" name="Google Shape;5408;p5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9" name="Google Shape;5409;p58"/>
              <p:cNvGrpSpPr/>
              <p:nvPr/>
            </p:nvGrpSpPr>
            <p:grpSpPr>
              <a:xfrm>
                <a:off x="7287122" y="1341025"/>
                <a:ext cx="695703" cy="73419"/>
                <a:chOff x="7287122" y="1341025"/>
                <a:chExt cx="695703" cy="73419"/>
              </a:xfrm>
            </p:grpSpPr>
            <p:sp>
              <p:nvSpPr>
                <p:cNvPr id="5410" name="Google Shape;5410;p5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11" name="Google Shape;5411;p5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412" name="Google Shape;5412;p58"/>
          <p:cNvGrpSpPr/>
          <p:nvPr/>
        </p:nvGrpSpPr>
        <p:grpSpPr>
          <a:xfrm>
            <a:off x="5790464" y="973181"/>
            <a:ext cx="1397729" cy="1098540"/>
            <a:chOff x="5900602" y="1193063"/>
            <a:chExt cx="1299851" cy="1021707"/>
          </a:xfrm>
        </p:grpSpPr>
        <p:grpSp>
          <p:nvGrpSpPr>
            <p:cNvPr id="5413" name="Google Shape;5413;p58"/>
            <p:cNvGrpSpPr/>
            <p:nvPr/>
          </p:nvGrpSpPr>
          <p:grpSpPr>
            <a:xfrm>
              <a:off x="6520337" y="1193063"/>
              <a:ext cx="341815" cy="799959"/>
              <a:chOff x="6520337" y="1193063"/>
              <a:chExt cx="341815" cy="799959"/>
            </a:xfrm>
          </p:grpSpPr>
          <p:grpSp>
            <p:nvGrpSpPr>
              <p:cNvPr id="5414" name="Google Shape;5414;p58"/>
              <p:cNvGrpSpPr/>
              <p:nvPr/>
            </p:nvGrpSpPr>
            <p:grpSpPr>
              <a:xfrm>
                <a:off x="6520337" y="1589527"/>
                <a:ext cx="213950" cy="403494"/>
                <a:chOff x="6520337" y="1589527"/>
                <a:chExt cx="213950" cy="403494"/>
              </a:xfrm>
            </p:grpSpPr>
            <p:sp>
              <p:nvSpPr>
                <p:cNvPr id="5415" name="Google Shape;5415;p5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8"/>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7" name="Google Shape;5417;p58"/>
              <p:cNvGrpSpPr/>
              <p:nvPr/>
            </p:nvGrpSpPr>
            <p:grpSpPr>
              <a:xfrm>
                <a:off x="6577204" y="1193063"/>
                <a:ext cx="284947" cy="464512"/>
                <a:chOff x="6577204" y="1193063"/>
                <a:chExt cx="284947" cy="464512"/>
              </a:xfrm>
            </p:grpSpPr>
            <p:sp>
              <p:nvSpPr>
                <p:cNvPr id="5418" name="Google Shape;5418;p5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19" name="Google Shape;5419;p58"/>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420" name="Google Shape;5420;p58"/>
            <p:cNvGrpSpPr/>
            <p:nvPr/>
          </p:nvGrpSpPr>
          <p:grpSpPr>
            <a:xfrm>
              <a:off x="6238903" y="1193063"/>
              <a:ext cx="300475" cy="900152"/>
              <a:chOff x="6238903" y="1193063"/>
              <a:chExt cx="300475" cy="900152"/>
            </a:xfrm>
          </p:grpSpPr>
          <p:grpSp>
            <p:nvGrpSpPr>
              <p:cNvPr id="5421" name="Google Shape;5421;p58"/>
              <p:cNvGrpSpPr/>
              <p:nvPr/>
            </p:nvGrpSpPr>
            <p:grpSpPr>
              <a:xfrm>
                <a:off x="6290865" y="1489315"/>
                <a:ext cx="248514" cy="603900"/>
                <a:chOff x="6290865" y="1489315"/>
                <a:chExt cx="248514" cy="603900"/>
              </a:xfrm>
            </p:grpSpPr>
            <p:sp>
              <p:nvSpPr>
                <p:cNvPr id="5422" name="Google Shape;5422;p5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8"/>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4" name="Google Shape;5424;p58"/>
              <p:cNvGrpSpPr/>
              <p:nvPr/>
            </p:nvGrpSpPr>
            <p:grpSpPr>
              <a:xfrm>
                <a:off x="6238903" y="1193063"/>
                <a:ext cx="284947" cy="333087"/>
                <a:chOff x="6238903" y="1193063"/>
                <a:chExt cx="284947" cy="333087"/>
              </a:xfrm>
            </p:grpSpPr>
            <p:sp>
              <p:nvSpPr>
                <p:cNvPr id="5425" name="Google Shape;5425;p5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26" name="Google Shape;5426;p58"/>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427" name="Google Shape;5427;p58"/>
            <p:cNvGrpSpPr/>
            <p:nvPr/>
          </p:nvGrpSpPr>
          <p:grpSpPr>
            <a:xfrm>
              <a:off x="5900602" y="1193063"/>
              <a:ext cx="444345" cy="1021707"/>
              <a:chOff x="5900602" y="1193063"/>
              <a:chExt cx="444345" cy="1021707"/>
            </a:xfrm>
          </p:grpSpPr>
          <p:grpSp>
            <p:nvGrpSpPr>
              <p:cNvPr id="5428" name="Google Shape;5428;p58"/>
              <p:cNvGrpSpPr/>
              <p:nvPr/>
            </p:nvGrpSpPr>
            <p:grpSpPr>
              <a:xfrm>
                <a:off x="6046501" y="1367785"/>
                <a:ext cx="298446" cy="846986"/>
                <a:chOff x="6046501" y="1367785"/>
                <a:chExt cx="298446" cy="846986"/>
              </a:xfrm>
            </p:grpSpPr>
            <p:sp>
              <p:nvSpPr>
                <p:cNvPr id="5429" name="Google Shape;5429;p5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8"/>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1" name="Google Shape;5431;p58"/>
              <p:cNvGrpSpPr/>
              <p:nvPr/>
            </p:nvGrpSpPr>
            <p:grpSpPr>
              <a:xfrm>
                <a:off x="5900602" y="1193063"/>
                <a:ext cx="284947" cy="182312"/>
                <a:chOff x="5900602" y="1193063"/>
                <a:chExt cx="284947" cy="182312"/>
              </a:xfrm>
            </p:grpSpPr>
            <p:sp>
              <p:nvSpPr>
                <p:cNvPr id="5432" name="Google Shape;5432;p5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33" name="Google Shape;5433;p5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434" name="Google Shape;5434;p58"/>
            <p:cNvGrpSpPr/>
            <p:nvPr/>
          </p:nvGrpSpPr>
          <p:grpSpPr>
            <a:xfrm>
              <a:off x="6738300" y="1193063"/>
              <a:ext cx="462153" cy="707634"/>
              <a:chOff x="6738300" y="1193063"/>
              <a:chExt cx="462153" cy="707634"/>
            </a:xfrm>
          </p:grpSpPr>
          <p:grpSp>
            <p:nvGrpSpPr>
              <p:cNvPr id="5435" name="Google Shape;5435;p58"/>
              <p:cNvGrpSpPr/>
              <p:nvPr/>
            </p:nvGrpSpPr>
            <p:grpSpPr>
              <a:xfrm>
                <a:off x="6915505" y="1193063"/>
                <a:ext cx="284947" cy="597387"/>
                <a:chOff x="6915505" y="1193063"/>
                <a:chExt cx="284947" cy="597387"/>
              </a:xfrm>
            </p:grpSpPr>
            <p:sp>
              <p:nvSpPr>
                <p:cNvPr id="5436" name="Google Shape;5436;p5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37" name="Google Shape;5437;p58"/>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438" name="Google Shape;5438;p58"/>
              <p:cNvGrpSpPr/>
              <p:nvPr/>
            </p:nvGrpSpPr>
            <p:grpSpPr>
              <a:xfrm>
                <a:off x="6738300" y="1684725"/>
                <a:ext cx="230066" cy="215971"/>
                <a:chOff x="6738300" y="1684725"/>
                <a:chExt cx="230066" cy="215971"/>
              </a:xfrm>
            </p:grpSpPr>
            <p:sp>
              <p:nvSpPr>
                <p:cNvPr id="5439" name="Google Shape;5439;p58"/>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8"/>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444" name="Shape 5444"/>
        <p:cNvGrpSpPr/>
        <p:nvPr/>
      </p:nvGrpSpPr>
      <p:grpSpPr>
        <a:xfrm>
          <a:off x="0" y="0"/>
          <a:ext cx="0" cy="0"/>
          <a:chOff x="0" y="0"/>
          <a:chExt cx="0" cy="0"/>
        </a:xfrm>
      </p:grpSpPr>
      <p:grpSp>
        <p:nvGrpSpPr>
          <p:cNvPr id="5445" name="Google Shape;5445;p59"/>
          <p:cNvGrpSpPr/>
          <p:nvPr/>
        </p:nvGrpSpPr>
        <p:grpSpPr>
          <a:xfrm>
            <a:off x="821785" y="2307635"/>
            <a:ext cx="339235" cy="298186"/>
            <a:chOff x="898875" y="244725"/>
            <a:chExt cx="481800" cy="423500"/>
          </a:xfrm>
        </p:grpSpPr>
        <p:sp>
          <p:nvSpPr>
            <p:cNvPr id="5446" name="Google Shape;5446;p59"/>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7" name="Google Shape;5447;p59"/>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8" name="Google Shape;5448;p59"/>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9" name="Google Shape;5449;p59"/>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0" name="Google Shape;5450;p59"/>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1" name="Google Shape;5451;p59"/>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2" name="Google Shape;5452;p59"/>
          <p:cNvGrpSpPr/>
          <p:nvPr/>
        </p:nvGrpSpPr>
        <p:grpSpPr>
          <a:xfrm>
            <a:off x="1260167" y="2287103"/>
            <a:ext cx="298169" cy="339253"/>
            <a:chOff x="1529350" y="258825"/>
            <a:chExt cx="423475" cy="481825"/>
          </a:xfrm>
        </p:grpSpPr>
        <p:sp>
          <p:nvSpPr>
            <p:cNvPr id="5453" name="Google Shape;5453;p59"/>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4" name="Google Shape;5454;p59"/>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5" name="Google Shape;5455;p59"/>
          <p:cNvGrpSpPr/>
          <p:nvPr/>
        </p:nvGrpSpPr>
        <p:grpSpPr>
          <a:xfrm>
            <a:off x="2102437" y="2287102"/>
            <a:ext cx="298169" cy="339253"/>
            <a:chOff x="2707500" y="249400"/>
            <a:chExt cx="423475" cy="481825"/>
          </a:xfrm>
        </p:grpSpPr>
        <p:sp>
          <p:nvSpPr>
            <p:cNvPr id="5456" name="Google Shape;5456;p59"/>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7" name="Google Shape;5457;p59"/>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8" name="Google Shape;5458;p59"/>
          <p:cNvGrpSpPr/>
          <p:nvPr/>
        </p:nvGrpSpPr>
        <p:grpSpPr>
          <a:xfrm>
            <a:off x="2516052" y="2287428"/>
            <a:ext cx="305386" cy="338602"/>
            <a:chOff x="3300325" y="249875"/>
            <a:chExt cx="433725" cy="480900"/>
          </a:xfrm>
        </p:grpSpPr>
        <p:sp>
          <p:nvSpPr>
            <p:cNvPr id="5459" name="Google Shape;5459;p59"/>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0" name="Google Shape;5460;p59"/>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1" name="Google Shape;5461;p59"/>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2" name="Google Shape;5462;p59"/>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3" name="Google Shape;5463;p59"/>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4" name="Google Shape;5464;p59"/>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5" name="Google Shape;5465;p59"/>
          <p:cNvGrpSpPr/>
          <p:nvPr/>
        </p:nvGrpSpPr>
        <p:grpSpPr>
          <a:xfrm>
            <a:off x="1653142" y="2367273"/>
            <a:ext cx="340890" cy="178912"/>
            <a:chOff x="2084325" y="363300"/>
            <a:chExt cx="484150" cy="254100"/>
          </a:xfrm>
        </p:grpSpPr>
        <p:sp>
          <p:nvSpPr>
            <p:cNvPr id="5466" name="Google Shape;5466;p59"/>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7" name="Google Shape;5467;p59"/>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8" name="Google Shape;5468;p59"/>
          <p:cNvGrpSpPr/>
          <p:nvPr/>
        </p:nvGrpSpPr>
        <p:grpSpPr>
          <a:xfrm>
            <a:off x="2905137" y="2287349"/>
            <a:ext cx="352349" cy="338760"/>
            <a:chOff x="3854700" y="249750"/>
            <a:chExt cx="500425" cy="481125"/>
          </a:xfrm>
        </p:grpSpPr>
        <p:sp>
          <p:nvSpPr>
            <p:cNvPr id="5469" name="Google Shape;5469;p59"/>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0" name="Google Shape;5470;p59"/>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1" name="Google Shape;5471;p59"/>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2" name="Google Shape;5472;p59"/>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3" name="Google Shape;5473;p59"/>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4" name="Google Shape;5474;p59"/>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5" name="Google Shape;5475;p59"/>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6" name="Google Shape;5476;p59"/>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7" name="Google Shape;5477;p59"/>
          <p:cNvGrpSpPr/>
          <p:nvPr/>
        </p:nvGrpSpPr>
        <p:grpSpPr>
          <a:xfrm>
            <a:off x="3323126" y="2287349"/>
            <a:ext cx="352349" cy="338760"/>
            <a:chOff x="4447550" y="249750"/>
            <a:chExt cx="500425" cy="481125"/>
          </a:xfrm>
        </p:grpSpPr>
        <p:sp>
          <p:nvSpPr>
            <p:cNvPr id="5478" name="Google Shape;5478;p59"/>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9" name="Google Shape;5479;p59"/>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0" name="Google Shape;5480;p59"/>
          <p:cNvGrpSpPr/>
          <p:nvPr/>
        </p:nvGrpSpPr>
        <p:grpSpPr>
          <a:xfrm>
            <a:off x="3752328" y="2287102"/>
            <a:ext cx="339253" cy="339253"/>
            <a:chOff x="5049725" y="249400"/>
            <a:chExt cx="481825" cy="481825"/>
          </a:xfrm>
        </p:grpSpPr>
        <p:sp>
          <p:nvSpPr>
            <p:cNvPr id="5481" name="Google Shape;5481;p59"/>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2" name="Google Shape;5482;p59"/>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3" name="Google Shape;5483;p59"/>
          <p:cNvGrpSpPr/>
          <p:nvPr/>
        </p:nvGrpSpPr>
        <p:grpSpPr>
          <a:xfrm>
            <a:off x="4166269" y="2287102"/>
            <a:ext cx="339253" cy="339253"/>
            <a:chOff x="5660400" y="238125"/>
            <a:chExt cx="481825" cy="481825"/>
          </a:xfrm>
        </p:grpSpPr>
        <p:sp>
          <p:nvSpPr>
            <p:cNvPr id="5484" name="Google Shape;5484;p59"/>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5" name="Google Shape;5485;p59"/>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6" name="Google Shape;5486;p59"/>
          <p:cNvGrpSpPr/>
          <p:nvPr/>
        </p:nvGrpSpPr>
        <p:grpSpPr>
          <a:xfrm>
            <a:off x="4582955" y="2287102"/>
            <a:ext cx="339253" cy="339253"/>
            <a:chOff x="6235400" y="249400"/>
            <a:chExt cx="481825" cy="481825"/>
          </a:xfrm>
        </p:grpSpPr>
        <p:sp>
          <p:nvSpPr>
            <p:cNvPr id="5487" name="Google Shape;5487;p59"/>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8" name="Google Shape;5488;p59"/>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9" name="Google Shape;5489;p59"/>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0" name="Google Shape;5490;p59"/>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1" name="Google Shape;5491;p59"/>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2" name="Google Shape;5492;p59"/>
          <p:cNvGrpSpPr/>
          <p:nvPr/>
        </p:nvGrpSpPr>
        <p:grpSpPr>
          <a:xfrm>
            <a:off x="821301" y="2731810"/>
            <a:ext cx="340204" cy="298116"/>
            <a:chOff x="899850" y="871450"/>
            <a:chExt cx="483175" cy="423400"/>
          </a:xfrm>
        </p:grpSpPr>
        <p:sp>
          <p:nvSpPr>
            <p:cNvPr id="5493" name="Google Shape;5493;p59"/>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4" name="Google Shape;5494;p59"/>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5" name="Google Shape;5495;p59"/>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6" name="Google Shape;5496;p59"/>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97" name="Google Shape;5497;p59"/>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98" name="Google Shape;5498;p59"/>
          <p:cNvGrpSpPr/>
          <p:nvPr/>
        </p:nvGrpSpPr>
        <p:grpSpPr>
          <a:xfrm>
            <a:off x="1653301" y="2711232"/>
            <a:ext cx="340573" cy="339271"/>
            <a:chOff x="2085450" y="842250"/>
            <a:chExt cx="483700" cy="481850"/>
          </a:xfrm>
        </p:grpSpPr>
        <p:sp>
          <p:nvSpPr>
            <p:cNvPr id="5499" name="Google Shape;5499;p59"/>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0" name="Google Shape;5500;p59"/>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1" name="Google Shape;5501;p59"/>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2" name="Google Shape;5502;p59"/>
          <p:cNvGrpSpPr/>
          <p:nvPr/>
        </p:nvGrpSpPr>
        <p:grpSpPr>
          <a:xfrm>
            <a:off x="2081868" y="2711241"/>
            <a:ext cx="339306" cy="339253"/>
            <a:chOff x="2685825" y="840375"/>
            <a:chExt cx="481900" cy="481825"/>
          </a:xfrm>
        </p:grpSpPr>
        <p:sp>
          <p:nvSpPr>
            <p:cNvPr id="5503" name="Google Shape;5503;p59"/>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4" name="Google Shape;5504;p59"/>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5" name="Google Shape;5505;p59"/>
          <p:cNvGrpSpPr/>
          <p:nvPr/>
        </p:nvGrpSpPr>
        <p:grpSpPr>
          <a:xfrm>
            <a:off x="2493529" y="2710924"/>
            <a:ext cx="350431" cy="339887"/>
            <a:chOff x="3270675" y="841800"/>
            <a:chExt cx="497700" cy="482725"/>
          </a:xfrm>
        </p:grpSpPr>
        <p:sp>
          <p:nvSpPr>
            <p:cNvPr id="5506" name="Google Shape;5506;p59"/>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7" name="Google Shape;5507;p59"/>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8" name="Google Shape;5508;p59"/>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09" name="Google Shape;5509;p59"/>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10" name="Google Shape;5510;p59"/>
          <p:cNvGrpSpPr/>
          <p:nvPr/>
        </p:nvGrpSpPr>
        <p:grpSpPr>
          <a:xfrm>
            <a:off x="3329675" y="2731783"/>
            <a:ext cx="339253" cy="298169"/>
            <a:chOff x="4467200" y="877100"/>
            <a:chExt cx="481825" cy="423475"/>
          </a:xfrm>
        </p:grpSpPr>
        <p:sp>
          <p:nvSpPr>
            <p:cNvPr id="5511" name="Google Shape;5511;p59"/>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2" name="Google Shape;5512;p59"/>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3" name="Google Shape;5513;p59"/>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4" name="Google Shape;5514;p59"/>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5" name="Google Shape;5515;p59"/>
          <p:cNvGrpSpPr/>
          <p:nvPr/>
        </p:nvGrpSpPr>
        <p:grpSpPr>
          <a:xfrm>
            <a:off x="3744565" y="2711232"/>
            <a:ext cx="354778" cy="339271"/>
            <a:chOff x="5045500" y="842250"/>
            <a:chExt cx="503875" cy="481850"/>
          </a:xfrm>
        </p:grpSpPr>
        <p:sp>
          <p:nvSpPr>
            <p:cNvPr id="5516" name="Google Shape;5516;p59"/>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7" name="Google Shape;5517;p59"/>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8" name="Google Shape;5518;p59"/>
          <p:cNvGrpSpPr/>
          <p:nvPr/>
        </p:nvGrpSpPr>
        <p:grpSpPr>
          <a:xfrm>
            <a:off x="4167413" y="2737451"/>
            <a:ext cx="336965" cy="286833"/>
            <a:chOff x="5645200" y="879425"/>
            <a:chExt cx="478575" cy="407375"/>
          </a:xfrm>
        </p:grpSpPr>
        <p:sp>
          <p:nvSpPr>
            <p:cNvPr id="5519" name="Google Shape;5519;p59"/>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0" name="Google Shape;5520;p59"/>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1" name="Google Shape;5521;p59"/>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2" name="Google Shape;5522;p59"/>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3" name="Google Shape;5523;p59"/>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4" name="Google Shape;5524;p59"/>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5" name="Google Shape;5525;p59"/>
          <p:cNvGrpSpPr/>
          <p:nvPr/>
        </p:nvGrpSpPr>
        <p:grpSpPr>
          <a:xfrm>
            <a:off x="4603488" y="2711241"/>
            <a:ext cx="298186" cy="339253"/>
            <a:chOff x="6264525" y="842250"/>
            <a:chExt cx="423500" cy="481825"/>
          </a:xfrm>
        </p:grpSpPr>
        <p:sp>
          <p:nvSpPr>
            <p:cNvPr id="5526" name="Google Shape;5526;p59"/>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7" name="Google Shape;5527;p59"/>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8" name="Google Shape;5528;p59"/>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9" name="Google Shape;5529;p59"/>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0" name="Google Shape;5530;p59"/>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1" name="Google Shape;5531;p59"/>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2" name="Google Shape;5532;p59"/>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3" name="Google Shape;5533;p59"/>
          <p:cNvGrpSpPr/>
          <p:nvPr/>
        </p:nvGrpSpPr>
        <p:grpSpPr>
          <a:xfrm>
            <a:off x="821776" y="3125895"/>
            <a:ext cx="339253" cy="339253"/>
            <a:chOff x="900750" y="1436075"/>
            <a:chExt cx="481825" cy="481825"/>
          </a:xfrm>
        </p:grpSpPr>
        <p:sp>
          <p:nvSpPr>
            <p:cNvPr id="5534" name="Google Shape;5534;p59"/>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5" name="Google Shape;5535;p59"/>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6" name="Google Shape;5536;p59"/>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7" name="Google Shape;5537;p59"/>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8" name="Google Shape;5538;p59"/>
          <p:cNvGrpSpPr/>
          <p:nvPr/>
        </p:nvGrpSpPr>
        <p:grpSpPr>
          <a:xfrm>
            <a:off x="1239624" y="3186183"/>
            <a:ext cx="339253" cy="218676"/>
            <a:chOff x="1492675" y="1520750"/>
            <a:chExt cx="481825" cy="310575"/>
          </a:xfrm>
        </p:grpSpPr>
        <p:sp>
          <p:nvSpPr>
            <p:cNvPr id="5539" name="Google Shape;5539;p59"/>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0" name="Google Shape;5540;p59"/>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1" name="Google Shape;5541;p59"/>
          <p:cNvGrpSpPr/>
          <p:nvPr/>
        </p:nvGrpSpPr>
        <p:grpSpPr>
          <a:xfrm>
            <a:off x="1647421" y="3125877"/>
            <a:ext cx="352332" cy="339288"/>
            <a:chOff x="2071000" y="1435025"/>
            <a:chExt cx="500400" cy="481875"/>
          </a:xfrm>
        </p:grpSpPr>
        <p:sp>
          <p:nvSpPr>
            <p:cNvPr id="5542" name="Google Shape;5542;p59"/>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3" name="Google Shape;5543;p59"/>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4" name="Google Shape;5544;p59"/>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5" name="Google Shape;5545;p59"/>
          <p:cNvGrpSpPr/>
          <p:nvPr/>
        </p:nvGrpSpPr>
        <p:grpSpPr>
          <a:xfrm>
            <a:off x="2075584" y="3146709"/>
            <a:ext cx="351874" cy="297623"/>
            <a:chOff x="2678350" y="1464650"/>
            <a:chExt cx="499750" cy="422700"/>
          </a:xfrm>
        </p:grpSpPr>
        <p:sp>
          <p:nvSpPr>
            <p:cNvPr id="5546" name="Google Shape;5546;p59"/>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7" name="Google Shape;5547;p59"/>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8" name="Google Shape;5548;p59"/>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9" name="Google Shape;5549;p59"/>
          <p:cNvGrpSpPr/>
          <p:nvPr/>
        </p:nvGrpSpPr>
        <p:grpSpPr>
          <a:xfrm>
            <a:off x="2499118" y="3125895"/>
            <a:ext cx="339253" cy="339253"/>
            <a:chOff x="3271200" y="1435075"/>
            <a:chExt cx="481825" cy="481825"/>
          </a:xfrm>
        </p:grpSpPr>
        <p:sp>
          <p:nvSpPr>
            <p:cNvPr id="5550" name="Google Shape;5550;p59"/>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1" name="Google Shape;5551;p59"/>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2" name="Google Shape;5552;p59"/>
          <p:cNvGrpSpPr/>
          <p:nvPr/>
        </p:nvGrpSpPr>
        <p:grpSpPr>
          <a:xfrm>
            <a:off x="2909591" y="3125877"/>
            <a:ext cx="343442" cy="339288"/>
            <a:chOff x="3858100" y="1435075"/>
            <a:chExt cx="487775" cy="481875"/>
          </a:xfrm>
        </p:grpSpPr>
        <p:sp>
          <p:nvSpPr>
            <p:cNvPr id="5553" name="Google Shape;5553;p59"/>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4" name="Google Shape;5554;p59"/>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5" name="Google Shape;5555;p59"/>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6" name="Google Shape;5556;p59"/>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7" name="Google Shape;5557;p59"/>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8" name="Google Shape;5558;p59"/>
          <p:cNvGrpSpPr/>
          <p:nvPr/>
        </p:nvGrpSpPr>
        <p:grpSpPr>
          <a:xfrm>
            <a:off x="3329674" y="3125895"/>
            <a:ext cx="339253" cy="339253"/>
            <a:chOff x="4456875" y="1435075"/>
            <a:chExt cx="481825" cy="481825"/>
          </a:xfrm>
        </p:grpSpPr>
        <p:sp>
          <p:nvSpPr>
            <p:cNvPr id="5559" name="Google Shape;5559;p59"/>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0" name="Google Shape;5560;p59"/>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1" name="Google Shape;5561;p59"/>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2" name="Google Shape;5562;p59"/>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3" name="Google Shape;5563;p59"/>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4" name="Google Shape;5564;p59"/>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5" name="Google Shape;5565;p59"/>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6" name="Google Shape;5566;p59"/>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7" name="Google Shape;5567;p59"/>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8" name="Google Shape;5568;p59"/>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9" name="Google Shape;5569;p59"/>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0" name="Google Shape;5570;p59"/>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1" name="Google Shape;5571;p59"/>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2" name="Google Shape;5572;p59"/>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3" name="Google Shape;5573;p59"/>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4" name="Google Shape;5574;p59"/>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5" name="Google Shape;5575;p59"/>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6" name="Google Shape;5576;p59"/>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7" name="Google Shape;5577;p59"/>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8" name="Google Shape;5578;p59"/>
          <p:cNvGrpSpPr/>
          <p:nvPr/>
        </p:nvGrpSpPr>
        <p:grpSpPr>
          <a:xfrm>
            <a:off x="3750665" y="3125886"/>
            <a:ext cx="342580" cy="339271"/>
            <a:chOff x="5049725" y="1435050"/>
            <a:chExt cx="486550" cy="481850"/>
          </a:xfrm>
        </p:grpSpPr>
        <p:sp>
          <p:nvSpPr>
            <p:cNvPr id="5579" name="Google Shape;5579;p59"/>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0" name="Google Shape;5580;p59"/>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1" name="Google Shape;5581;p59"/>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2" name="Google Shape;5582;p59"/>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3" name="Google Shape;5583;p59"/>
          <p:cNvGrpSpPr/>
          <p:nvPr/>
        </p:nvGrpSpPr>
        <p:grpSpPr>
          <a:xfrm>
            <a:off x="4166216" y="3125895"/>
            <a:ext cx="339359" cy="339253"/>
            <a:chOff x="5642475" y="1435075"/>
            <a:chExt cx="481975" cy="481825"/>
          </a:xfrm>
        </p:grpSpPr>
        <p:sp>
          <p:nvSpPr>
            <p:cNvPr id="5584" name="Google Shape;5584;p59"/>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5" name="Google Shape;5585;p59"/>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6" name="Google Shape;5586;p59"/>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7" name="Google Shape;5587;p59"/>
          <p:cNvGrpSpPr/>
          <p:nvPr/>
        </p:nvGrpSpPr>
        <p:grpSpPr>
          <a:xfrm>
            <a:off x="4580702" y="3125886"/>
            <a:ext cx="343759" cy="339271"/>
            <a:chOff x="6232000" y="1435050"/>
            <a:chExt cx="488225" cy="481850"/>
          </a:xfrm>
        </p:grpSpPr>
        <p:sp>
          <p:nvSpPr>
            <p:cNvPr id="5588" name="Google Shape;5588;p59"/>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9" name="Google Shape;5589;p59"/>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0" name="Google Shape;5590;p59"/>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1" name="Google Shape;5591;p59"/>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2" name="Google Shape;5592;p59"/>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3" name="Google Shape;5593;p59"/>
          <p:cNvGrpSpPr/>
          <p:nvPr/>
        </p:nvGrpSpPr>
        <p:grpSpPr>
          <a:xfrm>
            <a:off x="841438" y="3539545"/>
            <a:ext cx="299929" cy="337792"/>
            <a:chOff x="924450" y="2028975"/>
            <a:chExt cx="425975" cy="479750"/>
          </a:xfrm>
        </p:grpSpPr>
        <p:sp>
          <p:nvSpPr>
            <p:cNvPr id="5594" name="Google Shape;5594;p59"/>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5" name="Google Shape;5595;p59"/>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6" name="Google Shape;5596;p59"/>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7" name="Google Shape;5597;p59"/>
          <p:cNvGrpSpPr/>
          <p:nvPr/>
        </p:nvGrpSpPr>
        <p:grpSpPr>
          <a:xfrm>
            <a:off x="1653934" y="3559347"/>
            <a:ext cx="339306" cy="298186"/>
            <a:chOff x="2085450" y="2057100"/>
            <a:chExt cx="481900" cy="423500"/>
          </a:xfrm>
        </p:grpSpPr>
        <p:sp>
          <p:nvSpPr>
            <p:cNvPr id="5598" name="Google Shape;5598;p59"/>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9" name="Google Shape;5599;p59"/>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0" name="Google Shape;5600;p59"/>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1" name="Google Shape;5601;p59"/>
          <p:cNvGrpSpPr/>
          <p:nvPr/>
        </p:nvGrpSpPr>
        <p:grpSpPr>
          <a:xfrm>
            <a:off x="2081868" y="3582592"/>
            <a:ext cx="339306" cy="251698"/>
            <a:chOff x="2678275" y="2090100"/>
            <a:chExt cx="481900" cy="357475"/>
          </a:xfrm>
        </p:grpSpPr>
        <p:sp>
          <p:nvSpPr>
            <p:cNvPr id="5602" name="Google Shape;5602;p59"/>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3" name="Google Shape;5603;p59"/>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4" name="Google Shape;5604;p59"/>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5" name="Google Shape;5605;p59"/>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6" name="Google Shape;5606;p59"/>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7" name="Google Shape;5607;p59"/>
          <p:cNvGrpSpPr/>
          <p:nvPr/>
        </p:nvGrpSpPr>
        <p:grpSpPr>
          <a:xfrm>
            <a:off x="2559072" y="3594790"/>
            <a:ext cx="219345" cy="227301"/>
            <a:chOff x="3357325" y="2093500"/>
            <a:chExt cx="311525" cy="322825"/>
          </a:xfrm>
        </p:grpSpPr>
        <p:sp>
          <p:nvSpPr>
            <p:cNvPr id="5608" name="Google Shape;5608;p59"/>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9" name="Google Shape;5609;p59"/>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0" name="Google Shape;5610;p59"/>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11" name="Google Shape;5611;p59"/>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12" name="Google Shape;5612;p59"/>
          <p:cNvGrpSpPr/>
          <p:nvPr/>
        </p:nvGrpSpPr>
        <p:grpSpPr>
          <a:xfrm>
            <a:off x="3353262" y="3538814"/>
            <a:ext cx="292078" cy="339253"/>
            <a:chOff x="4492800" y="2027925"/>
            <a:chExt cx="414825" cy="481825"/>
          </a:xfrm>
        </p:grpSpPr>
        <p:sp>
          <p:nvSpPr>
            <p:cNvPr id="5613" name="Google Shape;5613;p59"/>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4" name="Google Shape;5614;p59"/>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5" name="Google Shape;5615;p59"/>
          <p:cNvGrpSpPr/>
          <p:nvPr/>
        </p:nvGrpSpPr>
        <p:grpSpPr>
          <a:xfrm>
            <a:off x="3752354" y="3538805"/>
            <a:ext cx="339200" cy="339271"/>
            <a:chOff x="5049725" y="2027900"/>
            <a:chExt cx="481750" cy="481850"/>
          </a:xfrm>
        </p:grpSpPr>
        <p:sp>
          <p:nvSpPr>
            <p:cNvPr id="5616" name="Google Shape;5616;p59"/>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7" name="Google Shape;5617;p59"/>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8" name="Google Shape;5618;p59"/>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9" name="Google Shape;5619;p59"/>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0" name="Google Shape;5620;p59"/>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1" name="Google Shape;5621;p59"/>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2" name="Google Shape;5622;p59"/>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3" name="Google Shape;5623;p59"/>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4" name="Google Shape;5624;p59"/>
          <p:cNvGrpSpPr/>
          <p:nvPr/>
        </p:nvGrpSpPr>
        <p:grpSpPr>
          <a:xfrm>
            <a:off x="4225950" y="3538893"/>
            <a:ext cx="219890" cy="339095"/>
            <a:chOff x="5726350" y="2028150"/>
            <a:chExt cx="312300" cy="481600"/>
          </a:xfrm>
        </p:grpSpPr>
        <p:sp>
          <p:nvSpPr>
            <p:cNvPr id="5625" name="Google Shape;5625;p59"/>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6" name="Google Shape;5626;p59"/>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7" name="Google Shape;5627;p59"/>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8" name="Google Shape;5628;p59"/>
          <p:cNvGrpSpPr/>
          <p:nvPr/>
        </p:nvGrpSpPr>
        <p:grpSpPr>
          <a:xfrm>
            <a:off x="4586141" y="3542000"/>
            <a:ext cx="332881" cy="332881"/>
            <a:chOff x="6239925" y="2032450"/>
            <a:chExt cx="472775" cy="472775"/>
          </a:xfrm>
        </p:grpSpPr>
        <p:sp>
          <p:nvSpPr>
            <p:cNvPr id="5629" name="Google Shape;5629;p59"/>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0" name="Google Shape;5630;p59"/>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1" name="Google Shape;5631;p59"/>
          <p:cNvGrpSpPr/>
          <p:nvPr/>
        </p:nvGrpSpPr>
        <p:grpSpPr>
          <a:xfrm>
            <a:off x="5035233" y="2364092"/>
            <a:ext cx="334641" cy="185425"/>
            <a:chOff x="903075" y="2730000"/>
            <a:chExt cx="475275" cy="263350"/>
          </a:xfrm>
        </p:grpSpPr>
        <p:sp>
          <p:nvSpPr>
            <p:cNvPr id="5632" name="Google Shape;5632;p59"/>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3" name="Google Shape;5633;p59"/>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4" name="Google Shape;5634;p59"/>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5" name="Google Shape;5635;p59"/>
          <p:cNvGrpSpPr/>
          <p:nvPr/>
        </p:nvGrpSpPr>
        <p:grpSpPr>
          <a:xfrm>
            <a:off x="1239624" y="3538814"/>
            <a:ext cx="339253" cy="339253"/>
            <a:chOff x="1492675" y="2027925"/>
            <a:chExt cx="481825" cy="481825"/>
          </a:xfrm>
        </p:grpSpPr>
        <p:sp>
          <p:nvSpPr>
            <p:cNvPr id="5636" name="Google Shape;5636;p59"/>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7" name="Google Shape;5637;p59"/>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8" name="Google Shape;5638;p59"/>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9" name="Google Shape;5639;p59"/>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0" name="Google Shape;5640;p59"/>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41" name="Google Shape;5641;p59"/>
          <p:cNvGrpSpPr/>
          <p:nvPr/>
        </p:nvGrpSpPr>
        <p:grpSpPr>
          <a:xfrm>
            <a:off x="5466000" y="2287178"/>
            <a:ext cx="339253" cy="339253"/>
            <a:chOff x="1492675" y="2620775"/>
            <a:chExt cx="481825" cy="481825"/>
          </a:xfrm>
        </p:grpSpPr>
        <p:sp>
          <p:nvSpPr>
            <p:cNvPr id="5642" name="Google Shape;5642;p59"/>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3" name="Google Shape;5643;p59"/>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44" name="Google Shape;5644;p59"/>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45" name="Google Shape;5645;p59"/>
          <p:cNvGrpSpPr/>
          <p:nvPr/>
        </p:nvGrpSpPr>
        <p:grpSpPr>
          <a:xfrm>
            <a:off x="6289754" y="2303161"/>
            <a:ext cx="333585" cy="307287"/>
            <a:chOff x="2682350" y="2643425"/>
            <a:chExt cx="473775" cy="436425"/>
          </a:xfrm>
        </p:grpSpPr>
        <p:sp>
          <p:nvSpPr>
            <p:cNvPr id="5646" name="Google Shape;5646;p59"/>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7" name="Google Shape;5647;p59"/>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8" name="Google Shape;5648;p59"/>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9" name="Google Shape;5649;p59"/>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0" name="Google Shape;5650;p59"/>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1" name="Google Shape;5651;p59"/>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2" name="Google Shape;5652;p59"/>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3" name="Google Shape;5653;p59"/>
          <p:cNvGrpSpPr/>
          <p:nvPr/>
        </p:nvGrpSpPr>
        <p:grpSpPr>
          <a:xfrm>
            <a:off x="6755243" y="2287178"/>
            <a:ext cx="238531" cy="339253"/>
            <a:chOff x="3342725" y="2620775"/>
            <a:chExt cx="338775" cy="481825"/>
          </a:xfrm>
        </p:grpSpPr>
        <p:sp>
          <p:nvSpPr>
            <p:cNvPr id="5654" name="Google Shape;5654;p59"/>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5" name="Google Shape;5655;p59"/>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6" name="Google Shape;5656;p59"/>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7" name="Google Shape;5657;p59"/>
          <p:cNvGrpSpPr/>
          <p:nvPr/>
        </p:nvGrpSpPr>
        <p:grpSpPr>
          <a:xfrm>
            <a:off x="7148994" y="2287178"/>
            <a:ext cx="278296" cy="339253"/>
            <a:chOff x="3907325" y="2620775"/>
            <a:chExt cx="395250" cy="481825"/>
          </a:xfrm>
        </p:grpSpPr>
        <p:sp>
          <p:nvSpPr>
            <p:cNvPr id="5658" name="Google Shape;5658;p59"/>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9" name="Google Shape;5659;p59"/>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0" name="Google Shape;5660;p59"/>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1" name="Google Shape;5661;p59"/>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2" name="Google Shape;5662;p59"/>
          <p:cNvGrpSpPr/>
          <p:nvPr/>
        </p:nvGrpSpPr>
        <p:grpSpPr>
          <a:xfrm>
            <a:off x="7542181" y="2297783"/>
            <a:ext cx="339253" cy="318042"/>
            <a:chOff x="4456875" y="2635825"/>
            <a:chExt cx="481825" cy="451700"/>
          </a:xfrm>
        </p:grpSpPr>
        <p:sp>
          <p:nvSpPr>
            <p:cNvPr id="5663" name="Google Shape;5663;p59"/>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4" name="Google Shape;5664;p59"/>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5" name="Google Shape;5665;p59"/>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6" name="Google Shape;5666;p59"/>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7" name="Google Shape;5667;p59"/>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8" name="Google Shape;5668;p59"/>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9" name="Google Shape;5669;p59"/>
          <p:cNvGrpSpPr/>
          <p:nvPr/>
        </p:nvGrpSpPr>
        <p:grpSpPr>
          <a:xfrm>
            <a:off x="7967105" y="2297783"/>
            <a:ext cx="339253" cy="318042"/>
            <a:chOff x="5049725" y="2635825"/>
            <a:chExt cx="481825" cy="451700"/>
          </a:xfrm>
        </p:grpSpPr>
        <p:sp>
          <p:nvSpPr>
            <p:cNvPr id="5670" name="Google Shape;5670;p59"/>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1" name="Google Shape;5671;p59"/>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2" name="Google Shape;5672;p59"/>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73" name="Google Shape;5673;p59"/>
          <p:cNvGrpSpPr/>
          <p:nvPr/>
        </p:nvGrpSpPr>
        <p:grpSpPr>
          <a:xfrm>
            <a:off x="2211475" y="3952243"/>
            <a:ext cx="338566" cy="338373"/>
            <a:chOff x="5643000" y="2621375"/>
            <a:chExt cx="480850" cy="480575"/>
          </a:xfrm>
        </p:grpSpPr>
        <p:sp>
          <p:nvSpPr>
            <p:cNvPr id="5674" name="Google Shape;5674;p59"/>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5" name="Google Shape;5675;p59"/>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6" name="Google Shape;5676;p59"/>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7" name="Google Shape;5677;p59"/>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8" name="Google Shape;5678;p59"/>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9" name="Google Shape;5679;p59"/>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0" name="Google Shape;5680;p59"/>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81" name="Google Shape;5681;p59"/>
          <p:cNvGrpSpPr/>
          <p:nvPr/>
        </p:nvGrpSpPr>
        <p:grpSpPr>
          <a:xfrm>
            <a:off x="4032695" y="3951803"/>
            <a:ext cx="339359" cy="339253"/>
            <a:chOff x="6235250" y="2620775"/>
            <a:chExt cx="481975" cy="481825"/>
          </a:xfrm>
        </p:grpSpPr>
        <p:sp>
          <p:nvSpPr>
            <p:cNvPr id="5682" name="Google Shape;5682;p59"/>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3" name="Google Shape;5683;p59"/>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4" name="Google Shape;5684;p59"/>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5" name="Google Shape;5685;p59"/>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6" name="Google Shape;5686;p59"/>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87" name="Google Shape;5687;p59"/>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88" name="Google Shape;5688;p59"/>
          <p:cNvGrpSpPr/>
          <p:nvPr/>
        </p:nvGrpSpPr>
        <p:grpSpPr>
          <a:xfrm>
            <a:off x="5465078" y="2711317"/>
            <a:ext cx="341101" cy="339253"/>
            <a:chOff x="1535000" y="3223325"/>
            <a:chExt cx="484450" cy="481825"/>
          </a:xfrm>
        </p:grpSpPr>
        <p:sp>
          <p:nvSpPr>
            <p:cNvPr id="5689" name="Google Shape;5689;p59"/>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0" name="Google Shape;5690;p59"/>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1" name="Google Shape;5691;p59"/>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2" name="Google Shape;5692;p59"/>
          <p:cNvGrpSpPr/>
          <p:nvPr/>
        </p:nvGrpSpPr>
        <p:grpSpPr>
          <a:xfrm>
            <a:off x="5872645" y="2746618"/>
            <a:ext cx="339253" cy="268649"/>
            <a:chOff x="2085525" y="3263750"/>
            <a:chExt cx="481825" cy="381550"/>
          </a:xfrm>
        </p:grpSpPr>
        <p:sp>
          <p:nvSpPr>
            <p:cNvPr id="5693" name="Google Shape;5693;p59"/>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4" name="Google Shape;5694;p59"/>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95" name="Google Shape;5695;p59"/>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96" name="Google Shape;5696;p59"/>
          <p:cNvGrpSpPr/>
          <p:nvPr/>
        </p:nvGrpSpPr>
        <p:grpSpPr>
          <a:xfrm>
            <a:off x="6704407" y="2711308"/>
            <a:ext cx="340204" cy="339271"/>
            <a:chOff x="3270450" y="3213625"/>
            <a:chExt cx="483175" cy="481850"/>
          </a:xfrm>
        </p:grpSpPr>
        <p:sp>
          <p:nvSpPr>
            <p:cNvPr id="5697" name="Google Shape;5697;p59"/>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8" name="Google Shape;5698;p59"/>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9" name="Google Shape;5699;p59"/>
          <p:cNvGrpSpPr/>
          <p:nvPr/>
        </p:nvGrpSpPr>
        <p:grpSpPr>
          <a:xfrm>
            <a:off x="7203676" y="2711317"/>
            <a:ext cx="168931" cy="339253"/>
            <a:chOff x="3984950" y="3213600"/>
            <a:chExt cx="239925" cy="481825"/>
          </a:xfrm>
        </p:grpSpPr>
        <p:sp>
          <p:nvSpPr>
            <p:cNvPr id="5700" name="Google Shape;5700;p59"/>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1" name="Google Shape;5701;p59"/>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02" name="Google Shape;5702;p59"/>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3" name="Google Shape;5703;p59"/>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04" name="Google Shape;5704;p59"/>
          <p:cNvGrpSpPr/>
          <p:nvPr/>
        </p:nvGrpSpPr>
        <p:grpSpPr>
          <a:xfrm>
            <a:off x="1736111" y="3981487"/>
            <a:ext cx="355218" cy="279880"/>
            <a:chOff x="5629975" y="3255775"/>
            <a:chExt cx="504500" cy="397500"/>
          </a:xfrm>
        </p:grpSpPr>
        <p:sp>
          <p:nvSpPr>
            <p:cNvPr id="5705" name="Google Shape;5705;p59"/>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6" name="Google Shape;5706;p59"/>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7" name="Google Shape;5707;p59"/>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8" name="Google Shape;5708;p59"/>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9" name="Google Shape;5709;p59"/>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0" name="Google Shape;5710;p59"/>
          <p:cNvGrpSpPr/>
          <p:nvPr/>
        </p:nvGrpSpPr>
        <p:grpSpPr>
          <a:xfrm>
            <a:off x="3572294" y="3981593"/>
            <a:ext cx="340256" cy="279669"/>
            <a:chOff x="6234950" y="3255925"/>
            <a:chExt cx="483250" cy="397200"/>
          </a:xfrm>
        </p:grpSpPr>
        <p:sp>
          <p:nvSpPr>
            <p:cNvPr id="5711" name="Google Shape;5711;p59"/>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2" name="Google Shape;5712;p59"/>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3" name="Google Shape;5713;p59"/>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4" name="Google Shape;5714;p59"/>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5" name="Google Shape;5715;p59"/>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6" name="Google Shape;5716;p59"/>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7" name="Google Shape;5717;p59"/>
          <p:cNvGrpSpPr/>
          <p:nvPr/>
        </p:nvGrpSpPr>
        <p:grpSpPr>
          <a:xfrm>
            <a:off x="5043532" y="3125970"/>
            <a:ext cx="318042" cy="339253"/>
            <a:chOff x="914900" y="3806450"/>
            <a:chExt cx="451700" cy="481825"/>
          </a:xfrm>
        </p:grpSpPr>
        <p:sp>
          <p:nvSpPr>
            <p:cNvPr id="5718" name="Google Shape;5718;p59"/>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9" name="Google Shape;5719;p59"/>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0" name="Google Shape;5720;p59"/>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1" name="Google Shape;5721;p59"/>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2" name="Google Shape;5722;p59"/>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3" name="Google Shape;5723;p59"/>
          <p:cNvGrpSpPr/>
          <p:nvPr/>
        </p:nvGrpSpPr>
        <p:grpSpPr>
          <a:xfrm>
            <a:off x="5462454" y="3125785"/>
            <a:ext cx="346347" cy="339623"/>
            <a:chOff x="1490050" y="3805975"/>
            <a:chExt cx="491900" cy="482350"/>
          </a:xfrm>
        </p:grpSpPr>
        <p:sp>
          <p:nvSpPr>
            <p:cNvPr id="5724" name="Google Shape;5724;p59"/>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5" name="Google Shape;5725;p59"/>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6" name="Google Shape;5726;p59"/>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7" name="Google Shape;5727;p59"/>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8" name="Google Shape;5728;p59"/>
          <p:cNvGrpSpPr/>
          <p:nvPr/>
        </p:nvGrpSpPr>
        <p:grpSpPr>
          <a:xfrm>
            <a:off x="5886322" y="3125970"/>
            <a:ext cx="311899" cy="339253"/>
            <a:chOff x="2104275" y="3806450"/>
            <a:chExt cx="442975" cy="481825"/>
          </a:xfrm>
        </p:grpSpPr>
        <p:sp>
          <p:nvSpPr>
            <p:cNvPr id="5729" name="Google Shape;5729;p59"/>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0" name="Google Shape;5730;p59"/>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1" name="Google Shape;5731;p59"/>
          <p:cNvGrpSpPr/>
          <p:nvPr/>
        </p:nvGrpSpPr>
        <p:grpSpPr>
          <a:xfrm>
            <a:off x="6309839" y="3125970"/>
            <a:ext cx="293416" cy="339253"/>
            <a:chOff x="2710875" y="3806450"/>
            <a:chExt cx="416725" cy="481825"/>
          </a:xfrm>
        </p:grpSpPr>
        <p:sp>
          <p:nvSpPr>
            <p:cNvPr id="5732" name="Google Shape;5732;p59"/>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3" name="Google Shape;5733;p59"/>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4" name="Google Shape;5734;p59"/>
          <p:cNvGrpSpPr/>
          <p:nvPr/>
        </p:nvGrpSpPr>
        <p:grpSpPr>
          <a:xfrm>
            <a:off x="6704883" y="3166412"/>
            <a:ext cx="339253" cy="258369"/>
            <a:chOff x="3271200" y="3863875"/>
            <a:chExt cx="481825" cy="366950"/>
          </a:xfrm>
        </p:grpSpPr>
        <p:sp>
          <p:nvSpPr>
            <p:cNvPr id="5735" name="Google Shape;5735;p59"/>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6" name="Google Shape;5736;p59"/>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7" name="Google Shape;5737;p59"/>
          <p:cNvGrpSpPr/>
          <p:nvPr/>
        </p:nvGrpSpPr>
        <p:grpSpPr>
          <a:xfrm>
            <a:off x="7140377" y="3126199"/>
            <a:ext cx="295528" cy="338795"/>
            <a:chOff x="3895050" y="3806775"/>
            <a:chExt cx="419725" cy="481175"/>
          </a:xfrm>
        </p:grpSpPr>
        <p:sp>
          <p:nvSpPr>
            <p:cNvPr id="5738" name="Google Shape;5738;p59"/>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9" name="Google Shape;5739;p59"/>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40" name="Google Shape;5740;p59"/>
          <p:cNvGrpSpPr/>
          <p:nvPr/>
        </p:nvGrpSpPr>
        <p:grpSpPr>
          <a:xfrm>
            <a:off x="7543659" y="3125979"/>
            <a:ext cx="336296" cy="339235"/>
            <a:chOff x="4464775" y="3806475"/>
            <a:chExt cx="477625" cy="481800"/>
          </a:xfrm>
        </p:grpSpPr>
        <p:sp>
          <p:nvSpPr>
            <p:cNvPr id="5741" name="Google Shape;5741;p59"/>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2" name="Google Shape;5742;p59"/>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3" name="Google Shape;5743;p59"/>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4" name="Google Shape;5744;p59"/>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5" name="Google Shape;5745;p59"/>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6" name="Google Shape;5746;p59"/>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47" name="Google Shape;5747;p59"/>
          <p:cNvGrpSpPr/>
          <p:nvPr/>
        </p:nvGrpSpPr>
        <p:grpSpPr>
          <a:xfrm>
            <a:off x="7967105" y="3125970"/>
            <a:ext cx="339253" cy="339253"/>
            <a:chOff x="5049725" y="3806450"/>
            <a:chExt cx="481825" cy="481825"/>
          </a:xfrm>
        </p:grpSpPr>
        <p:sp>
          <p:nvSpPr>
            <p:cNvPr id="5748" name="Google Shape;5748;p59"/>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9" name="Google Shape;5749;p59"/>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0" name="Google Shape;5750;p59"/>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51" name="Google Shape;5751;p59"/>
          <p:cNvGrpSpPr/>
          <p:nvPr/>
        </p:nvGrpSpPr>
        <p:grpSpPr>
          <a:xfrm>
            <a:off x="1276714" y="3951798"/>
            <a:ext cx="339253" cy="339253"/>
            <a:chOff x="5651375" y="3806450"/>
            <a:chExt cx="481825" cy="481825"/>
          </a:xfrm>
        </p:grpSpPr>
        <p:sp>
          <p:nvSpPr>
            <p:cNvPr id="5752" name="Google Shape;5752;p59"/>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3" name="Google Shape;5753;p59"/>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4" name="Google Shape;5754;p59"/>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5" name="Google Shape;5755;p59"/>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56" name="Google Shape;5756;p59"/>
          <p:cNvGrpSpPr/>
          <p:nvPr/>
        </p:nvGrpSpPr>
        <p:grpSpPr>
          <a:xfrm>
            <a:off x="3153646" y="3953787"/>
            <a:ext cx="298503" cy="335275"/>
            <a:chOff x="6264300" y="3809300"/>
            <a:chExt cx="423950" cy="476175"/>
          </a:xfrm>
        </p:grpSpPr>
        <p:sp>
          <p:nvSpPr>
            <p:cNvPr id="5757" name="Google Shape;5757;p59"/>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8" name="Google Shape;5758;p59"/>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9" name="Google Shape;5759;p59"/>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60" name="Google Shape;5760;p59"/>
          <p:cNvGrpSpPr/>
          <p:nvPr/>
        </p:nvGrpSpPr>
        <p:grpSpPr>
          <a:xfrm>
            <a:off x="5032267" y="3538881"/>
            <a:ext cx="340573" cy="339271"/>
            <a:chOff x="898875" y="4399275"/>
            <a:chExt cx="483700" cy="481850"/>
          </a:xfrm>
        </p:grpSpPr>
        <p:sp>
          <p:nvSpPr>
            <p:cNvPr id="5761" name="Google Shape;5761;p59"/>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2" name="Google Shape;5762;p59"/>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3" name="Google Shape;5763;p59"/>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4" name="Google Shape;5764;p59"/>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5" name="Google Shape;5765;p59"/>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6" name="Google Shape;5766;p59"/>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7" name="Google Shape;5767;p59"/>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8" name="Google Shape;5768;p59"/>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69" name="Google Shape;5769;p59"/>
          <p:cNvGrpSpPr/>
          <p:nvPr/>
        </p:nvGrpSpPr>
        <p:grpSpPr>
          <a:xfrm>
            <a:off x="5466000" y="3554133"/>
            <a:ext cx="339253" cy="308765"/>
            <a:chOff x="1492675" y="4420975"/>
            <a:chExt cx="481825" cy="438525"/>
          </a:xfrm>
        </p:grpSpPr>
        <p:sp>
          <p:nvSpPr>
            <p:cNvPr id="5770" name="Google Shape;5770;p59"/>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1" name="Google Shape;5771;p59"/>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2" name="Google Shape;5772;p59"/>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3" name="Google Shape;5773;p59"/>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4" name="Google Shape;5774;p59"/>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75" name="Google Shape;5775;p59"/>
          <p:cNvGrpSpPr/>
          <p:nvPr/>
        </p:nvGrpSpPr>
        <p:grpSpPr>
          <a:xfrm>
            <a:off x="5870982" y="3539558"/>
            <a:ext cx="342580" cy="337915"/>
            <a:chOff x="2084100" y="4400250"/>
            <a:chExt cx="486550" cy="479925"/>
          </a:xfrm>
        </p:grpSpPr>
        <p:sp>
          <p:nvSpPr>
            <p:cNvPr id="5776" name="Google Shape;5776;p59"/>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7" name="Google Shape;5777;p59"/>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8" name="Google Shape;5778;p59"/>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9" name="Google Shape;5779;p59"/>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0" name="Google Shape;5780;p59"/>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1" name="Google Shape;5781;p59"/>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82" name="Google Shape;5782;p59"/>
          <p:cNvGrpSpPr/>
          <p:nvPr/>
        </p:nvGrpSpPr>
        <p:grpSpPr>
          <a:xfrm>
            <a:off x="6307462" y="3538907"/>
            <a:ext cx="298169" cy="339218"/>
            <a:chOff x="2707950" y="4399325"/>
            <a:chExt cx="423475" cy="481775"/>
          </a:xfrm>
        </p:grpSpPr>
        <p:sp>
          <p:nvSpPr>
            <p:cNvPr id="5783" name="Google Shape;5783;p59"/>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4" name="Google Shape;5784;p59"/>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5" name="Google Shape;5785;p59"/>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6" name="Google Shape;5786;p59"/>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7" name="Google Shape;5787;p59"/>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8" name="Google Shape;5788;p59"/>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9" name="Google Shape;5789;p59"/>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0" name="Google Shape;5790;p59"/>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1" name="Google Shape;5791;p59"/>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2" name="Google Shape;5792;p59"/>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3" name="Google Shape;5793;p59"/>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4" name="Google Shape;5794;p59"/>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95" name="Google Shape;5795;p59"/>
          <p:cNvGrpSpPr/>
          <p:nvPr/>
        </p:nvGrpSpPr>
        <p:grpSpPr>
          <a:xfrm>
            <a:off x="6736981" y="3538881"/>
            <a:ext cx="275057" cy="339271"/>
            <a:chOff x="3330525" y="4399275"/>
            <a:chExt cx="390650" cy="481850"/>
          </a:xfrm>
        </p:grpSpPr>
        <p:sp>
          <p:nvSpPr>
            <p:cNvPr id="5796" name="Google Shape;5796;p59"/>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7" name="Google Shape;5797;p59"/>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8" name="Google Shape;5798;p59"/>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9" name="Google Shape;5799;p59"/>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0" name="Google Shape;5800;p59"/>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1" name="Google Shape;5801;p59"/>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2" name="Google Shape;5802;p59"/>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03" name="Google Shape;5803;p59"/>
          <p:cNvGrpSpPr/>
          <p:nvPr/>
        </p:nvGrpSpPr>
        <p:grpSpPr>
          <a:xfrm>
            <a:off x="7161510" y="3538890"/>
            <a:ext cx="253265" cy="339253"/>
            <a:chOff x="3938800" y="4399275"/>
            <a:chExt cx="359700" cy="481825"/>
          </a:xfrm>
        </p:grpSpPr>
        <p:sp>
          <p:nvSpPr>
            <p:cNvPr id="5804" name="Google Shape;5804;p59"/>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5" name="Google Shape;5805;p59"/>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6" name="Google Shape;5806;p59"/>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7" name="Google Shape;5807;p59"/>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8" name="Google Shape;5808;p59"/>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09" name="Google Shape;5809;p59"/>
          <p:cNvGrpSpPr/>
          <p:nvPr/>
        </p:nvGrpSpPr>
        <p:grpSpPr>
          <a:xfrm>
            <a:off x="7632288" y="3538890"/>
            <a:ext cx="159039" cy="339253"/>
            <a:chOff x="4584850" y="4399275"/>
            <a:chExt cx="225875" cy="481825"/>
          </a:xfrm>
        </p:grpSpPr>
        <p:sp>
          <p:nvSpPr>
            <p:cNvPr id="5810" name="Google Shape;5810;p59"/>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1" name="Google Shape;5811;p59"/>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812" name="Google Shape;5812;p59"/>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813" name="Google Shape;5813;p59"/>
          <p:cNvGrpSpPr/>
          <p:nvPr/>
        </p:nvGrpSpPr>
        <p:grpSpPr>
          <a:xfrm>
            <a:off x="817316" y="3951795"/>
            <a:ext cx="339253" cy="339253"/>
            <a:chOff x="5642550" y="4399275"/>
            <a:chExt cx="481825" cy="481825"/>
          </a:xfrm>
        </p:grpSpPr>
        <p:sp>
          <p:nvSpPr>
            <p:cNvPr id="5814" name="Google Shape;5814;p59"/>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5" name="Google Shape;5815;p59"/>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16" name="Google Shape;5816;p59"/>
          <p:cNvGrpSpPr/>
          <p:nvPr/>
        </p:nvGrpSpPr>
        <p:grpSpPr>
          <a:xfrm>
            <a:off x="2670186" y="3963703"/>
            <a:ext cx="363316" cy="315437"/>
            <a:chOff x="6218300" y="4416175"/>
            <a:chExt cx="516000" cy="448000"/>
          </a:xfrm>
        </p:grpSpPr>
        <p:sp>
          <p:nvSpPr>
            <p:cNvPr id="5817" name="Google Shape;5817;p59"/>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8" name="Google Shape;5818;p59"/>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9" name="Google Shape;5819;p59"/>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20" name="Google Shape;5820;p59"/>
          <p:cNvGrpSpPr/>
          <p:nvPr/>
        </p:nvGrpSpPr>
        <p:grpSpPr>
          <a:xfrm>
            <a:off x="5870391" y="3951792"/>
            <a:ext cx="339253" cy="339253"/>
            <a:chOff x="899850" y="4992125"/>
            <a:chExt cx="481825" cy="481825"/>
          </a:xfrm>
        </p:grpSpPr>
        <p:sp>
          <p:nvSpPr>
            <p:cNvPr id="5821" name="Google Shape;5821;p59"/>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2" name="Google Shape;5822;p59"/>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3" name="Google Shape;5823;p59"/>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24" name="Google Shape;5824;p59"/>
          <p:cNvGrpSpPr/>
          <p:nvPr/>
        </p:nvGrpSpPr>
        <p:grpSpPr>
          <a:xfrm>
            <a:off x="5410993" y="3951792"/>
            <a:ext cx="339253" cy="339253"/>
            <a:chOff x="1492675" y="4992125"/>
            <a:chExt cx="481825" cy="481825"/>
          </a:xfrm>
        </p:grpSpPr>
        <p:sp>
          <p:nvSpPr>
            <p:cNvPr id="5825" name="Google Shape;5825;p59"/>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6" name="Google Shape;5826;p59"/>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27" name="Google Shape;5827;p59"/>
          <p:cNvGrpSpPr/>
          <p:nvPr/>
        </p:nvGrpSpPr>
        <p:grpSpPr>
          <a:xfrm>
            <a:off x="4951595" y="3951792"/>
            <a:ext cx="339253" cy="339253"/>
            <a:chOff x="2085525" y="4992125"/>
            <a:chExt cx="481825" cy="481825"/>
          </a:xfrm>
        </p:grpSpPr>
        <p:sp>
          <p:nvSpPr>
            <p:cNvPr id="5828" name="Google Shape;5828;p59"/>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9" name="Google Shape;5829;p59"/>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30" name="Google Shape;5830;p59"/>
          <p:cNvGrpSpPr/>
          <p:nvPr/>
        </p:nvGrpSpPr>
        <p:grpSpPr>
          <a:xfrm>
            <a:off x="6789344" y="3951792"/>
            <a:ext cx="339253" cy="339253"/>
            <a:chOff x="2678350" y="4992125"/>
            <a:chExt cx="481825" cy="481825"/>
          </a:xfrm>
        </p:grpSpPr>
        <p:sp>
          <p:nvSpPr>
            <p:cNvPr id="5831" name="Google Shape;5831;p59"/>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2" name="Google Shape;5832;p59"/>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3" name="Google Shape;5833;p59"/>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34" name="Google Shape;5834;p59"/>
          <p:cNvGrpSpPr/>
          <p:nvPr/>
        </p:nvGrpSpPr>
        <p:grpSpPr>
          <a:xfrm>
            <a:off x="4492198" y="3951792"/>
            <a:ext cx="339253" cy="339253"/>
            <a:chOff x="3271200" y="4992125"/>
            <a:chExt cx="481825" cy="481825"/>
          </a:xfrm>
        </p:grpSpPr>
        <p:sp>
          <p:nvSpPr>
            <p:cNvPr id="5835" name="Google Shape;5835;p59"/>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6" name="Google Shape;5836;p59"/>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7" name="Google Shape;5837;p59"/>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38" name="Google Shape;5838;p59"/>
          <p:cNvGrpSpPr/>
          <p:nvPr/>
        </p:nvGrpSpPr>
        <p:grpSpPr>
          <a:xfrm>
            <a:off x="6329788" y="3952813"/>
            <a:ext cx="339411" cy="337211"/>
            <a:chOff x="5049575" y="4993600"/>
            <a:chExt cx="482050" cy="478925"/>
          </a:xfrm>
        </p:grpSpPr>
        <p:sp>
          <p:nvSpPr>
            <p:cNvPr id="5839" name="Google Shape;5839;p59"/>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0" name="Google Shape;5840;p59"/>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1" name="Google Shape;5841;p59"/>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2" name="Google Shape;5842;p59"/>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843" name="Google Shape;5843;p59"/>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844" name="Google Shape;5844;p5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5845" name="Google Shape;5845;p59"/>
          <p:cNvGrpSpPr/>
          <p:nvPr/>
        </p:nvGrpSpPr>
        <p:grpSpPr>
          <a:xfrm>
            <a:off x="7248742" y="3975375"/>
            <a:ext cx="195300" cy="343772"/>
            <a:chOff x="3999225" y="4364775"/>
            <a:chExt cx="195300" cy="343772"/>
          </a:xfrm>
        </p:grpSpPr>
        <p:grpSp>
          <p:nvGrpSpPr>
            <p:cNvPr id="5846" name="Google Shape;5846;p59"/>
            <p:cNvGrpSpPr/>
            <p:nvPr/>
          </p:nvGrpSpPr>
          <p:grpSpPr>
            <a:xfrm>
              <a:off x="4048568" y="4562577"/>
              <a:ext cx="97317" cy="145970"/>
              <a:chOff x="1529575" y="2222650"/>
              <a:chExt cx="203125" cy="304675"/>
            </a:xfrm>
          </p:grpSpPr>
          <p:sp>
            <p:nvSpPr>
              <p:cNvPr id="5847" name="Google Shape;5847;p59"/>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9"/>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9" name="Google Shape;5849;p59"/>
            <p:cNvGrpSpPr/>
            <p:nvPr/>
          </p:nvGrpSpPr>
          <p:grpSpPr>
            <a:xfrm>
              <a:off x="3999225" y="4364775"/>
              <a:ext cx="195300" cy="195300"/>
              <a:chOff x="3999225" y="4364775"/>
              <a:chExt cx="195300" cy="195300"/>
            </a:xfrm>
          </p:grpSpPr>
          <p:sp>
            <p:nvSpPr>
              <p:cNvPr id="5850" name="Google Shape;5850;p59"/>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9"/>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52" name="Google Shape;5852;p59"/>
          <p:cNvGrpSpPr/>
          <p:nvPr/>
        </p:nvGrpSpPr>
        <p:grpSpPr>
          <a:xfrm>
            <a:off x="7564186" y="3991627"/>
            <a:ext cx="277088" cy="259611"/>
            <a:chOff x="4335888" y="4398114"/>
            <a:chExt cx="277088" cy="259611"/>
          </a:xfrm>
        </p:grpSpPr>
        <p:grpSp>
          <p:nvGrpSpPr>
            <p:cNvPr id="5853" name="Google Shape;5853;p59"/>
            <p:cNvGrpSpPr/>
            <p:nvPr/>
          </p:nvGrpSpPr>
          <p:grpSpPr>
            <a:xfrm>
              <a:off x="4335888" y="4462425"/>
              <a:ext cx="195300" cy="195300"/>
              <a:chOff x="4335888" y="4462425"/>
              <a:chExt cx="195300" cy="195300"/>
            </a:xfrm>
          </p:grpSpPr>
          <p:sp>
            <p:nvSpPr>
              <p:cNvPr id="5854" name="Google Shape;5854;p59"/>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9"/>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6" name="Google Shape;5856;p59"/>
            <p:cNvGrpSpPr/>
            <p:nvPr/>
          </p:nvGrpSpPr>
          <p:grpSpPr>
            <a:xfrm>
              <a:off x="4509813" y="4398114"/>
              <a:ext cx="103162" cy="103198"/>
              <a:chOff x="2277975" y="2021700"/>
              <a:chExt cx="215325" cy="215400"/>
            </a:xfrm>
          </p:grpSpPr>
          <p:sp>
            <p:nvSpPr>
              <p:cNvPr id="5857" name="Google Shape;5857;p59"/>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9"/>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59" name="Google Shape;5859;p59"/>
          <p:cNvGrpSpPr/>
          <p:nvPr/>
        </p:nvGrpSpPr>
        <p:grpSpPr>
          <a:xfrm>
            <a:off x="7961419" y="4049613"/>
            <a:ext cx="392275" cy="195300"/>
            <a:chOff x="4752588" y="4440200"/>
            <a:chExt cx="392275" cy="195300"/>
          </a:xfrm>
        </p:grpSpPr>
        <p:grpSp>
          <p:nvGrpSpPr>
            <p:cNvPr id="5860" name="Google Shape;5860;p59"/>
            <p:cNvGrpSpPr/>
            <p:nvPr/>
          </p:nvGrpSpPr>
          <p:grpSpPr>
            <a:xfrm>
              <a:off x="4950384" y="4469728"/>
              <a:ext cx="194479" cy="136244"/>
              <a:chOff x="3163375" y="2175125"/>
              <a:chExt cx="405925" cy="284375"/>
            </a:xfrm>
          </p:grpSpPr>
          <p:sp>
            <p:nvSpPr>
              <p:cNvPr id="5861" name="Google Shape;5861;p59"/>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9"/>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9"/>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4" name="Google Shape;5864;p59"/>
            <p:cNvGrpSpPr/>
            <p:nvPr/>
          </p:nvGrpSpPr>
          <p:grpSpPr>
            <a:xfrm>
              <a:off x="4752588" y="4440200"/>
              <a:ext cx="195300" cy="195300"/>
              <a:chOff x="4335888" y="4462425"/>
              <a:chExt cx="195300" cy="195300"/>
            </a:xfrm>
          </p:grpSpPr>
          <p:sp>
            <p:nvSpPr>
              <p:cNvPr id="5865" name="Google Shape;5865;p59"/>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9"/>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p33"/>
          <p:cNvSpPr txBox="1"/>
          <p:nvPr>
            <p:ph type="title"/>
          </p:nvPr>
        </p:nvSpPr>
        <p:spPr>
          <a:xfrm>
            <a:off x="2819700" y="2271825"/>
            <a:ext cx="5611200" cy="1256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The time</a:t>
            </a:r>
            <a:endParaRPr/>
          </a:p>
        </p:txBody>
      </p:sp>
      <p:sp>
        <p:nvSpPr>
          <p:cNvPr id="672" name="Google Shape;672;p33"/>
          <p:cNvSpPr txBox="1"/>
          <p:nvPr>
            <p:ph idx="2" type="title"/>
          </p:nvPr>
        </p:nvSpPr>
        <p:spPr>
          <a:xfrm>
            <a:off x="5840350" y="1378172"/>
            <a:ext cx="2590200" cy="1014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673" name="Google Shape;673;p33"/>
          <p:cNvSpPr/>
          <p:nvPr/>
        </p:nvSpPr>
        <p:spPr>
          <a:xfrm rot="508408">
            <a:off x="1694955" y="1339643"/>
            <a:ext cx="2678141" cy="474590"/>
          </a:xfrm>
          <a:custGeom>
            <a:rect b="b" l="l" r="r" t="t"/>
            <a:pathLst>
              <a:path extrusionOk="0" h="5085" w="28695">
                <a:moveTo>
                  <a:pt x="4644" y="560"/>
                </a:moveTo>
                <a:cubicBezTo>
                  <a:pt x="4668" y="560"/>
                  <a:pt x="4692" y="572"/>
                  <a:pt x="4716" y="584"/>
                </a:cubicBezTo>
                <a:cubicBezTo>
                  <a:pt x="4775" y="620"/>
                  <a:pt x="4823" y="643"/>
                  <a:pt x="4882" y="691"/>
                </a:cubicBezTo>
                <a:cubicBezTo>
                  <a:pt x="4954" y="751"/>
                  <a:pt x="5013" y="822"/>
                  <a:pt x="5073" y="894"/>
                </a:cubicBezTo>
                <a:cubicBezTo>
                  <a:pt x="5097" y="941"/>
                  <a:pt x="5132" y="989"/>
                  <a:pt x="5144" y="1024"/>
                </a:cubicBezTo>
                <a:cubicBezTo>
                  <a:pt x="5156" y="1072"/>
                  <a:pt x="5180" y="1132"/>
                  <a:pt x="5180" y="1191"/>
                </a:cubicBezTo>
                <a:cubicBezTo>
                  <a:pt x="5180" y="1286"/>
                  <a:pt x="5180" y="1370"/>
                  <a:pt x="5168" y="1465"/>
                </a:cubicBezTo>
                <a:cubicBezTo>
                  <a:pt x="5132" y="1584"/>
                  <a:pt x="5097" y="1691"/>
                  <a:pt x="5061" y="1810"/>
                </a:cubicBezTo>
                <a:cubicBezTo>
                  <a:pt x="4990" y="1965"/>
                  <a:pt x="4882" y="2120"/>
                  <a:pt x="4775" y="2263"/>
                </a:cubicBezTo>
                <a:cubicBezTo>
                  <a:pt x="4644" y="2429"/>
                  <a:pt x="4478" y="2560"/>
                  <a:pt x="4299" y="2703"/>
                </a:cubicBezTo>
                <a:cubicBezTo>
                  <a:pt x="4239" y="2727"/>
                  <a:pt x="4180" y="2775"/>
                  <a:pt x="4120" y="2799"/>
                </a:cubicBezTo>
                <a:cubicBezTo>
                  <a:pt x="4061" y="2679"/>
                  <a:pt x="4001" y="2584"/>
                  <a:pt x="3954" y="2453"/>
                </a:cubicBezTo>
                <a:cubicBezTo>
                  <a:pt x="3906" y="2310"/>
                  <a:pt x="3882" y="2156"/>
                  <a:pt x="3870" y="2013"/>
                </a:cubicBezTo>
                <a:cubicBezTo>
                  <a:pt x="3858" y="1810"/>
                  <a:pt x="3870" y="1596"/>
                  <a:pt x="3882" y="1394"/>
                </a:cubicBezTo>
                <a:cubicBezTo>
                  <a:pt x="3906" y="1263"/>
                  <a:pt x="3942" y="1144"/>
                  <a:pt x="3989" y="1048"/>
                </a:cubicBezTo>
                <a:cubicBezTo>
                  <a:pt x="4025" y="953"/>
                  <a:pt x="4073" y="882"/>
                  <a:pt x="4132" y="810"/>
                </a:cubicBezTo>
                <a:cubicBezTo>
                  <a:pt x="4180" y="751"/>
                  <a:pt x="4239" y="703"/>
                  <a:pt x="4299" y="655"/>
                </a:cubicBezTo>
                <a:cubicBezTo>
                  <a:pt x="4347" y="632"/>
                  <a:pt x="4382" y="608"/>
                  <a:pt x="4418" y="596"/>
                </a:cubicBezTo>
                <a:cubicBezTo>
                  <a:pt x="4466" y="584"/>
                  <a:pt x="4489" y="584"/>
                  <a:pt x="4537" y="572"/>
                </a:cubicBezTo>
                <a:cubicBezTo>
                  <a:pt x="4585" y="560"/>
                  <a:pt x="4609" y="560"/>
                  <a:pt x="4644" y="560"/>
                </a:cubicBezTo>
                <a:close/>
                <a:moveTo>
                  <a:pt x="14811" y="891"/>
                </a:moveTo>
                <a:cubicBezTo>
                  <a:pt x="14839" y="891"/>
                  <a:pt x="14866" y="894"/>
                  <a:pt x="14896" y="894"/>
                </a:cubicBezTo>
                <a:cubicBezTo>
                  <a:pt x="14955" y="917"/>
                  <a:pt x="15015" y="929"/>
                  <a:pt x="15074" y="953"/>
                </a:cubicBezTo>
                <a:cubicBezTo>
                  <a:pt x="15122" y="977"/>
                  <a:pt x="15146" y="1001"/>
                  <a:pt x="15193" y="1036"/>
                </a:cubicBezTo>
                <a:cubicBezTo>
                  <a:pt x="15229" y="1060"/>
                  <a:pt x="15253" y="1096"/>
                  <a:pt x="15288" y="1132"/>
                </a:cubicBezTo>
                <a:cubicBezTo>
                  <a:pt x="15312" y="1179"/>
                  <a:pt x="15348" y="1227"/>
                  <a:pt x="15360" y="1286"/>
                </a:cubicBezTo>
                <a:cubicBezTo>
                  <a:pt x="15372" y="1358"/>
                  <a:pt x="15384" y="1417"/>
                  <a:pt x="15407" y="1489"/>
                </a:cubicBezTo>
                <a:cubicBezTo>
                  <a:pt x="15407" y="1584"/>
                  <a:pt x="15407" y="1667"/>
                  <a:pt x="15384" y="1775"/>
                </a:cubicBezTo>
                <a:cubicBezTo>
                  <a:pt x="15348" y="1965"/>
                  <a:pt x="15288" y="2156"/>
                  <a:pt x="15193" y="2382"/>
                </a:cubicBezTo>
                <a:cubicBezTo>
                  <a:pt x="15110" y="2584"/>
                  <a:pt x="15003" y="2751"/>
                  <a:pt x="14872" y="2929"/>
                </a:cubicBezTo>
                <a:lnTo>
                  <a:pt x="14824" y="2906"/>
                </a:lnTo>
                <a:cubicBezTo>
                  <a:pt x="14669" y="2775"/>
                  <a:pt x="14538" y="2632"/>
                  <a:pt x="14419" y="2489"/>
                </a:cubicBezTo>
                <a:cubicBezTo>
                  <a:pt x="14336" y="2370"/>
                  <a:pt x="14276" y="2239"/>
                  <a:pt x="14217" y="2096"/>
                </a:cubicBezTo>
                <a:cubicBezTo>
                  <a:pt x="14169" y="1977"/>
                  <a:pt x="14145" y="1882"/>
                  <a:pt x="14134" y="1763"/>
                </a:cubicBezTo>
                <a:cubicBezTo>
                  <a:pt x="14134" y="1667"/>
                  <a:pt x="14134" y="1596"/>
                  <a:pt x="14145" y="1525"/>
                </a:cubicBezTo>
                <a:cubicBezTo>
                  <a:pt x="14169" y="1441"/>
                  <a:pt x="14181" y="1382"/>
                  <a:pt x="14217" y="1322"/>
                </a:cubicBezTo>
                <a:cubicBezTo>
                  <a:pt x="14241" y="1251"/>
                  <a:pt x="14288" y="1191"/>
                  <a:pt x="14324" y="1132"/>
                </a:cubicBezTo>
                <a:lnTo>
                  <a:pt x="14467" y="1001"/>
                </a:lnTo>
                <a:cubicBezTo>
                  <a:pt x="14491" y="989"/>
                  <a:pt x="14538" y="953"/>
                  <a:pt x="14574" y="941"/>
                </a:cubicBezTo>
                <a:cubicBezTo>
                  <a:pt x="14610" y="929"/>
                  <a:pt x="14657" y="929"/>
                  <a:pt x="14705" y="905"/>
                </a:cubicBezTo>
                <a:lnTo>
                  <a:pt x="14717" y="905"/>
                </a:lnTo>
                <a:cubicBezTo>
                  <a:pt x="14753" y="894"/>
                  <a:pt x="14782" y="891"/>
                  <a:pt x="14811" y="891"/>
                </a:cubicBezTo>
                <a:close/>
                <a:moveTo>
                  <a:pt x="19670" y="536"/>
                </a:moveTo>
                <a:cubicBezTo>
                  <a:pt x="19706" y="560"/>
                  <a:pt x="19729" y="560"/>
                  <a:pt x="19765" y="560"/>
                </a:cubicBezTo>
                <a:cubicBezTo>
                  <a:pt x="19837" y="572"/>
                  <a:pt x="19896" y="596"/>
                  <a:pt x="19968" y="620"/>
                </a:cubicBezTo>
                <a:cubicBezTo>
                  <a:pt x="20075" y="667"/>
                  <a:pt x="20194" y="739"/>
                  <a:pt x="20301" y="810"/>
                </a:cubicBezTo>
                <a:cubicBezTo>
                  <a:pt x="20349" y="858"/>
                  <a:pt x="20384" y="894"/>
                  <a:pt x="20420" y="941"/>
                </a:cubicBezTo>
                <a:cubicBezTo>
                  <a:pt x="20444" y="989"/>
                  <a:pt x="20480" y="1036"/>
                  <a:pt x="20491" y="1096"/>
                </a:cubicBezTo>
                <a:lnTo>
                  <a:pt x="20539" y="1263"/>
                </a:lnTo>
                <a:cubicBezTo>
                  <a:pt x="20539" y="1346"/>
                  <a:pt x="20539" y="1405"/>
                  <a:pt x="20527" y="1477"/>
                </a:cubicBezTo>
                <a:cubicBezTo>
                  <a:pt x="20468" y="1763"/>
                  <a:pt x="20360" y="2013"/>
                  <a:pt x="20253" y="2263"/>
                </a:cubicBezTo>
                <a:cubicBezTo>
                  <a:pt x="20206" y="2370"/>
                  <a:pt x="20170" y="2453"/>
                  <a:pt x="20122" y="2537"/>
                </a:cubicBezTo>
                <a:cubicBezTo>
                  <a:pt x="20075" y="2608"/>
                  <a:pt x="20027" y="2679"/>
                  <a:pt x="19968" y="2739"/>
                </a:cubicBezTo>
                <a:cubicBezTo>
                  <a:pt x="19896" y="2834"/>
                  <a:pt x="19813" y="2929"/>
                  <a:pt x="19706" y="3013"/>
                </a:cubicBezTo>
                <a:cubicBezTo>
                  <a:pt x="19551" y="3108"/>
                  <a:pt x="19408" y="3203"/>
                  <a:pt x="19229" y="3275"/>
                </a:cubicBezTo>
                <a:cubicBezTo>
                  <a:pt x="19194" y="3251"/>
                  <a:pt x="19182" y="3215"/>
                  <a:pt x="19158" y="3191"/>
                </a:cubicBezTo>
                <a:cubicBezTo>
                  <a:pt x="19122" y="3144"/>
                  <a:pt x="19098" y="3084"/>
                  <a:pt x="19063" y="3037"/>
                </a:cubicBezTo>
                <a:cubicBezTo>
                  <a:pt x="19039" y="2977"/>
                  <a:pt x="19003" y="2906"/>
                  <a:pt x="18979" y="2846"/>
                </a:cubicBezTo>
                <a:cubicBezTo>
                  <a:pt x="18944" y="2751"/>
                  <a:pt x="18920" y="2668"/>
                  <a:pt x="18896" y="2608"/>
                </a:cubicBezTo>
                <a:cubicBezTo>
                  <a:pt x="18884" y="2537"/>
                  <a:pt x="18872" y="2453"/>
                  <a:pt x="18860" y="2358"/>
                </a:cubicBezTo>
                <a:lnTo>
                  <a:pt x="18860" y="2025"/>
                </a:lnTo>
                <a:cubicBezTo>
                  <a:pt x="18860" y="1917"/>
                  <a:pt x="18872" y="1834"/>
                  <a:pt x="18884" y="1739"/>
                </a:cubicBezTo>
                <a:cubicBezTo>
                  <a:pt x="18932" y="1489"/>
                  <a:pt x="18991" y="1239"/>
                  <a:pt x="19075" y="1001"/>
                </a:cubicBezTo>
                <a:cubicBezTo>
                  <a:pt x="19122" y="894"/>
                  <a:pt x="19182" y="798"/>
                  <a:pt x="19253" y="703"/>
                </a:cubicBezTo>
                <a:lnTo>
                  <a:pt x="19337" y="632"/>
                </a:lnTo>
                <a:lnTo>
                  <a:pt x="19420" y="584"/>
                </a:lnTo>
                <a:cubicBezTo>
                  <a:pt x="19479" y="572"/>
                  <a:pt x="19551" y="548"/>
                  <a:pt x="19634" y="536"/>
                </a:cubicBezTo>
                <a:close/>
                <a:moveTo>
                  <a:pt x="9335" y="1251"/>
                </a:moveTo>
                <a:cubicBezTo>
                  <a:pt x="9347" y="1251"/>
                  <a:pt x="9359" y="1251"/>
                  <a:pt x="9359" y="1275"/>
                </a:cubicBezTo>
                <a:cubicBezTo>
                  <a:pt x="9395" y="1286"/>
                  <a:pt x="9419" y="1298"/>
                  <a:pt x="9431" y="1334"/>
                </a:cubicBezTo>
                <a:cubicBezTo>
                  <a:pt x="9490" y="1394"/>
                  <a:pt x="9550" y="1453"/>
                  <a:pt x="9609" y="1525"/>
                </a:cubicBezTo>
                <a:cubicBezTo>
                  <a:pt x="9657" y="1584"/>
                  <a:pt x="9692" y="1656"/>
                  <a:pt x="9716" y="1727"/>
                </a:cubicBezTo>
                <a:cubicBezTo>
                  <a:pt x="9752" y="1822"/>
                  <a:pt x="9764" y="1906"/>
                  <a:pt x="9776" y="2013"/>
                </a:cubicBezTo>
                <a:cubicBezTo>
                  <a:pt x="9776" y="2132"/>
                  <a:pt x="9776" y="2263"/>
                  <a:pt x="9764" y="2406"/>
                </a:cubicBezTo>
                <a:cubicBezTo>
                  <a:pt x="9728" y="2548"/>
                  <a:pt x="9692" y="2715"/>
                  <a:pt x="9609" y="2858"/>
                </a:cubicBezTo>
                <a:cubicBezTo>
                  <a:pt x="9526" y="3060"/>
                  <a:pt x="9395" y="3263"/>
                  <a:pt x="9240" y="3453"/>
                </a:cubicBezTo>
                <a:cubicBezTo>
                  <a:pt x="9133" y="3370"/>
                  <a:pt x="9050" y="3263"/>
                  <a:pt x="8954" y="3144"/>
                </a:cubicBezTo>
                <a:cubicBezTo>
                  <a:pt x="8883" y="3025"/>
                  <a:pt x="8823" y="2918"/>
                  <a:pt x="8776" y="2787"/>
                </a:cubicBezTo>
                <a:cubicBezTo>
                  <a:pt x="8752" y="2679"/>
                  <a:pt x="8716" y="2560"/>
                  <a:pt x="8704" y="2465"/>
                </a:cubicBezTo>
                <a:cubicBezTo>
                  <a:pt x="8704" y="2346"/>
                  <a:pt x="8704" y="2227"/>
                  <a:pt x="8716" y="2084"/>
                </a:cubicBezTo>
                <a:cubicBezTo>
                  <a:pt x="8752" y="1953"/>
                  <a:pt x="8776" y="1834"/>
                  <a:pt x="8823" y="1715"/>
                </a:cubicBezTo>
                <a:cubicBezTo>
                  <a:pt x="8871" y="1632"/>
                  <a:pt x="8919" y="1548"/>
                  <a:pt x="8978" y="1477"/>
                </a:cubicBezTo>
                <a:lnTo>
                  <a:pt x="9109" y="1346"/>
                </a:lnTo>
                <a:cubicBezTo>
                  <a:pt x="9133" y="1334"/>
                  <a:pt x="9181" y="1298"/>
                  <a:pt x="9216" y="1286"/>
                </a:cubicBezTo>
                <a:cubicBezTo>
                  <a:pt x="9240" y="1286"/>
                  <a:pt x="9252" y="1275"/>
                  <a:pt x="9288" y="1275"/>
                </a:cubicBezTo>
                <a:cubicBezTo>
                  <a:pt x="9311" y="1251"/>
                  <a:pt x="9335" y="1251"/>
                  <a:pt x="9335" y="1251"/>
                </a:cubicBezTo>
                <a:close/>
                <a:moveTo>
                  <a:pt x="23825" y="989"/>
                </a:moveTo>
                <a:cubicBezTo>
                  <a:pt x="23885" y="1013"/>
                  <a:pt x="23932" y="1013"/>
                  <a:pt x="23980" y="1036"/>
                </a:cubicBezTo>
                <a:cubicBezTo>
                  <a:pt x="24040" y="1048"/>
                  <a:pt x="24075" y="1060"/>
                  <a:pt x="24123" y="1072"/>
                </a:cubicBezTo>
                <a:cubicBezTo>
                  <a:pt x="24159" y="1096"/>
                  <a:pt x="24182" y="1108"/>
                  <a:pt x="24218" y="1132"/>
                </a:cubicBezTo>
                <a:cubicBezTo>
                  <a:pt x="24278" y="1179"/>
                  <a:pt x="24313" y="1239"/>
                  <a:pt x="24361" y="1298"/>
                </a:cubicBezTo>
                <a:lnTo>
                  <a:pt x="24409" y="1394"/>
                </a:lnTo>
                <a:cubicBezTo>
                  <a:pt x="24421" y="1429"/>
                  <a:pt x="24432" y="1489"/>
                  <a:pt x="24432" y="1536"/>
                </a:cubicBezTo>
                <a:cubicBezTo>
                  <a:pt x="24444" y="1715"/>
                  <a:pt x="24421" y="1906"/>
                  <a:pt x="24397" y="2060"/>
                </a:cubicBezTo>
                <a:lnTo>
                  <a:pt x="24373" y="2108"/>
                </a:lnTo>
                <a:cubicBezTo>
                  <a:pt x="24361" y="2203"/>
                  <a:pt x="24337" y="2310"/>
                  <a:pt x="24301" y="2418"/>
                </a:cubicBezTo>
                <a:cubicBezTo>
                  <a:pt x="24278" y="2525"/>
                  <a:pt x="24230" y="2620"/>
                  <a:pt x="24182" y="2739"/>
                </a:cubicBezTo>
                <a:cubicBezTo>
                  <a:pt x="24159" y="2822"/>
                  <a:pt x="24111" y="2906"/>
                  <a:pt x="24051" y="2977"/>
                </a:cubicBezTo>
                <a:cubicBezTo>
                  <a:pt x="24004" y="3060"/>
                  <a:pt x="23944" y="3120"/>
                  <a:pt x="23885" y="3203"/>
                </a:cubicBezTo>
                <a:cubicBezTo>
                  <a:pt x="23766" y="3334"/>
                  <a:pt x="23635" y="3489"/>
                  <a:pt x="23468" y="3620"/>
                </a:cubicBezTo>
                <a:cubicBezTo>
                  <a:pt x="23444" y="3608"/>
                  <a:pt x="23408" y="3572"/>
                  <a:pt x="23385" y="3549"/>
                </a:cubicBezTo>
                <a:cubicBezTo>
                  <a:pt x="23278" y="3453"/>
                  <a:pt x="23206" y="3370"/>
                  <a:pt x="23123" y="3263"/>
                </a:cubicBezTo>
                <a:cubicBezTo>
                  <a:pt x="23051" y="3156"/>
                  <a:pt x="23004" y="3060"/>
                  <a:pt x="22944" y="2918"/>
                </a:cubicBezTo>
                <a:cubicBezTo>
                  <a:pt x="22908" y="2799"/>
                  <a:pt x="22873" y="2668"/>
                  <a:pt x="22861" y="2537"/>
                </a:cubicBezTo>
                <a:cubicBezTo>
                  <a:pt x="22849" y="2406"/>
                  <a:pt x="22861" y="2251"/>
                  <a:pt x="22873" y="2120"/>
                </a:cubicBezTo>
                <a:cubicBezTo>
                  <a:pt x="22908" y="1965"/>
                  <a:pt x="22944" y="1822"/>
                  <a:pt x="23004" y="1667"/>
                </a:cubicBezTo>
                <a:cubicBezTo>
                  <a:pt x="23063" y="1536"/>
                  <a:pt x="23147" y="1417"/>
                  <a:pt x="23230" y="1298"/>
                </a:cubicBezTo>
                <a:cubicBezTo>
                  <a:pt x="23289" y="1227"/>
                  <a:pt x="23349" y="1167"/>
                  <a:pt x="23420" y="1120"/>
                </a:cubicBezTo>
                <a:lnTo>
                  <a:pt x="23599" y="1036"/>
                </a:lnTo>
                <a:cubicBezTo>
                  <a:pt x="23659" y="1013"/>
                  <a:pt x="23742" y="1001"/>
                  <a:pt x="23801" y="989"/>
                </a:cubicBezTo>
                <a:close/>
                <a:moveTo>
                  <a:pt x="4466" y="1"/>
                </a:moveTo>
                <a:cubicBezTo>
                  <a:pt x="4406" y="1"/>
                  <a:pt x="4358" y="12"/>
                  <a:pt x="4299" y="12"/>
                </a:cubicBezTo>
                <a:cubicBezTo>
                  <a:pt x="4239" y="36"/>
                  <a:pt x="4192" y="48"/>
                  <a:pt x="4144" y="60"/>
                </a:cubicBezTo>
                <a:cubicBezTo>
                  <a:pt x="4061" y="96"/>
                  <a:pt x="3989" y="132"/>
                  <a:pt x="3882" y="215"/>
                </a:cubicBezTo>
                <a:cubicBezTo>
                  <a:pt x="3811" y="274"/>
                  <a:pt x="3727" y="334"/>
                  <a:pt x="3668" y="405"/>
                </a:cubicBezTo>
                <a:cubicBezTo>
                  <a:pt x="3585" y="513"/>
                  <a:pt x="3525" y="596"/>
                  <a:pt x="3466" y="691"/>
                </a:cubicBezTo>
                <a:cubicBezTo>
                  <a:pt x="3346" y="894"/>
                  <a:pt x="3275" y="1108"/>
                  <a:pt x="3239" y="1346"/>
                </a:cubicBezTo>
                <a:cubicBezTo>
                  <a:pt x="3192" y="1596"/>
                  <a:pt x="3180" y="1822"/>
                  <a:pt x="3192" y="2025"/>
                </a:cubicBezTo>
                <a:lnTo>
                  <a:pt x="3192" y="2037"/>
                </a:lnTo>
                <a:cubicBezTo>
                  <a:pt x="3215" y="2179"/>
                  <a:pt x="3215" y="2310"/>
                  <a:pt x="3239" y="2429"/>
                </a:cubicBezTo>
                <a:cubicBezTo>
                  <a:pt x="3275" y="2548"/>
                  <a:pt x="3299" y="2656"/>
                  <a:pt x="3346" y="2775"/>
                </a:cubicBezTo>
                <a:cubicBezTo>
                  <a:pt x="3394" y="2894"/>
                  <a:pt x="3454" y="3013"/>
                  <a:pt x="3513" y="3132"/>
                </a:cubicBezTo>
                <a:cubicBezTo>
                  <a:pt x="3287" y="3203"/>
                  <a:pt x="3061" y="3251"/>
                  <a:pt x="2858" y="3275"/>
                </a:cubicBezTo>
                <a:lnTo>
                  <a:pt x="2692" y="3275"/>
                </a:lnTo>
                <a:cubicBezTo>
                  <a:pt x="2584" y="3275"/>
                  <a:pt x="2477" y="3275"/>
                  <a:pt x="2382" y="3263"/>
                </a:cubicBezTo>
                <a:cubicBezTo>
                  <a:pt x="2239" y="3227"/>
                  <a:pt x="2108" y="3191"/>
                  <a:pt x="1977" y="3144"/>
                </a:cubicBezTo>
                <a:cubicBezTo>
                  <a:pt x="1787" y="3037"/>
                  <a:pt x="1584" y="2918"/>
                  <a:pt x="1394" y="2775"/>
                </a:cubicBezTo>
                <a:cubicBezTo>
                  <a:pt x="1108" y="2513"/>
                  <a:pt x="894" y="2298"/>
                  <a:pt x="715" y="2060"/>
                </a:cubicBezTo>
                <a:cubicBezTo>
                  <a:pt x="620" y="1906"/>
                  <a:pt x="548" y="1775"/>
                  <a:pt x="489" y="1644"/>
                </a:cubicBezTo>
                <a:cubicBezTo>
                  <a:pt x="453" y="1536"/>
                  <a:pt x="441" y="1465"/>
                  <a:pt x="429" y="1382"/>
                </a:cubicBezTo>
                <a:lnTo>
                  <a:pt x="429" y="1322"/>
                </a:lnTo>
                <a:cubicBezTo>
                  <a:pt x="429" y="1298"/>
                  <a:pt x="429" y="1251"/>
                  <a:pt x="418" y="1227"/>
                </a:cubicBezTo>
                <a:cubicBezTo>
                  <a:pt x="394" y="1167"/>
                  <a:pt x="370" y="1120"/>
                  <a:pt x="322" y="1096"/>
                </a:cubicBezTo>
                <a:cubicBezTo>
                  <a:pt x="298" y="1072"/>
                  <a:pt x="251" y="1060"/>
                  <a:pt x="215" y="1060"/>
                </a:cubicBezTo>
                <a:lnTo>
                  <a:pt x="179" y="1060"/>
                </a:lnTo>
                <a:cubicBezTo>
                  <a:pt x="132" y="1072"/>
                  <a:pt x="84" y="1108"/>
                  <a:pt x="60" y="1155"/>
                </a:cubicBezTo>
                <a:cubicBezTo>
                  <a:pt x="37" y="1179"/>
                  <a:pt x="25" y="1227"/>
                  <a:pt x="25" y="1251"/>
                </a:cubicBezTo>
                <a:cubicBezTo>
                  <a:pt x="25" y="1298"/>
                  <a:pt x="13" y="1334"/>
                  <a:pt x="13" y="1358"/>
                </a:cubicBezTo>
                <a:cubicBezTo>
                  <a:pt x="1" y="1548"/>
                  <a:pt x="25" y="1763"/>
                  <a:pt x="96" y="1989"/>
                </a:cubicBezTo>
                <a:cubicBezTo>
                  <a:pt x="179" y="2179"/>
                  <a:pt x="263" y="2370"/>
                  <a:pt x="370" y="2537"/>
                </a:cubicBezTo>
                <a:cubicBezTo>
                  <a:pt x="620" y="2929"/>
                  <a:pt x="918" y="3251"/>
                  <a:pt x="1227" y="3489"/>
                </a:cubicBezTo>
                <a:cubicBezTo>
                  <a:pt x="1322" y="3561"/>
                  <a:pt x="1406" y="3620"/>
                  <a:pt x="1513" y="3680"/>
                </a:cubicBezTo>
                <a:cubicBezTo>
                  <a:pt x="1620" y="3739"/>
                  <a:pt x="1727" y="3787"/>
                  <a:pt x="1822" y="3822"/>
                </a:cubicBezTo>
                <a:cubicBezTo>
                  <a:pt x="2025" y="3906"/>
                  <a:pt x="2227" y="3965"/>
                  <a:pt x="2453" y="3977"/>
                </a:cubicBezTo>
                <a:cubicBezTo>
                  <a:pt x="2525" y="3977"/>
                  <a:pt x="2596" y="3989"/>
                  <a:pt x="2656" y="3989"/>
                </a:cubicBezTo>
                <a:lnTo>
                  <a:pt x="2823" y="3989"/>
                </a:lnTo>
                <a:cubicBezTo>
                  <a:pt x="2930" y="3977"/>
                  <a:pt x="3037" y="3977"/>
                  <a:pt x="3132" y="3965"/>
                </a:cubicBezTo>
                <a:cubicBezTo>
                  <a:pt x="3346" y="3918"/>
                  <a:pt x="3549" y="3858"/>
                  <a:pt x="3763" y="3787"/>
                </a:cubicBezTo>
                <a:cubicBezTo>
                  <a:pt x="3823" y="3775"/>
                  <a:pt x="3870" y="3739"/>
                  <a:pt x="3930" y="3715"/>
                </a:cubicBezTo>
                <a:cubicBezTo>
                  <a:pt x="3989" y="3775"/>
                  <a:pt x="4025" y="3834"/>
                  <a:pt x="4085" y="3894"/>
                </a:cubicBezTo>
                <a:cubicBezTo>
                  <a:pt x="4239" y="4049"/>
                  <a:pt x="4406" y="4192"/>
                  <a:pt x="4561" y="4311"/>
                </a:cubicBezTo>
                <a:cubicBezTo>
                  <a:pt x="4906" y="4561"/>
                  <a:pt x="5275" y="4763"/>
                  <a:pt x="5668" y="4906"/>
                </a:cubicBezTo>
                <a:cubicBezTo>
                  <a:pt x="5871" y="4977"/>
                  <a:pt x="6109" y="5037"/>
                  <a:pt x="6371" y="5084"/>
                </a:cubicBezTo>
                <a:cubicBezTo>
                  <a:pt x="6438" y="5073"/>
                  <a:pt x="6507" y="5069"/>
                  <a:pt x="6576" y="5069"/>
                </a:cubicBezTo>
                <a:cubicBezTo>
                  <a:pt x="6713" y="5069"/>
                  <a:pt x="6851" y="5084"/>
                  <a:pt x="6978" y="5084"/>
                </a:cubicBezTo>
                <a:cubicBezTo>
                  <a:pt x="7454" y="5084"/>
                  <a:pt x="7907" y="4989"/>
                  <a:pt x="8299" y="4811"/>
                </a:cubicBezTo>
                <a:cubicBezTo>
                  <a:pt x="8514" y="4715"/>
                  <a:pt x="8704" y="4620"/>
                  <a:pt x="8895" y="4465"/>
                </a:cubicBezTo>
                <a:cubicBezTo>
                  <a:pt x="9002" y="4394"/>
                  <a:pt x="9109" y="4299"/>
                  <a:pt x="9192" y="4227"/>
                </a:cubicBezTo>
                <a:lnTo>
                  <a:pt x="9419" y="4358"/>
                </a:lnTo>
                <a:cubicBezTo>
                  <a:pt x="9812" y="4573"/>
                  <a:pt x="10228" y="4739"/>
                  <a:pt x="10657" y="4834"/>
                </a:cubicBezTo>
                <a:cubicBezTo>
                  <a:pt x="11133" y="4954"/>
                  <a:pt x="11562" y="5013"/>
                  <a:pt x="11955" y="5013"/>
                </a:cubicBezTo>
                <a:lnTo>
                  <a:pt x="11978" y="5013"/>
                </a:lnTo>
                <a:cubicBezTo>
                  <a:pt x="12431" y="5013"/>
                  <a:pt x="12860" y="4954"/>
                  <a:pt x="13264" y="4834"/>
                </a:cubicBezTo>
                <a:cubicBezTo>
                  <a:pt x="13538" y="4763"/>
                  <a:pt x="13753" y="4680"/>
                  <a:pt x="13931" y="4584"/>
                </a:cubicBezTo>
                <a:cubicBezTo>
                  <a:pt x="14110" y="4501"/>
                  <a:pt x="14288" y="4382"/>
                  <a:pt x="14467" y="4239"/>
                </a:cubicBezTo>
                <a:cubicBezTo>
                  <a:pt x="14657" y="4096"/>
                  <a:pt x="14824" y="3941"/>
                  <a:pt x="14967" y="3799"/>
                </a:cubicBezTo>
                <a:cubicBezTo>
                  <a:pt x="15003" y="3811"/>
                  <a:pt x="15050" y="3846"/>
                  <a:pt x="15074" y="3858"/>
                </a:cubicBezTo>
                <a:lnTo>
                  <a:pt x="15086" y="3870"/>
                </a:lnTo>
                <a:lnTo>
                  <a:pt x="15134" y="3882"/>
                </a:lnTo>
                <a:lnTo>
                  <a:pt x="15169" y="3906"/>
                </a:lnTo>
                <a:cubicBezTo>
                  <a:pt x="15288" y="3965"/>
                  <a:pt x="15384" y="4025"/>
                  <a:pt x="15503" y="4084"/>
                </a:cubicBezTo>
                <a:lnTo>
                  <a:pt x="15598" y="4120"/>
                </a:lnTo>
                <a:cubicBezTo>
                  <a:pt x="15658" y="4156"/>
                  <a:pt x="15729" y="4180"/>
                  <a:pt x="15788" y="4215"/>
                </a:cubicBezTo>
                <a:lnTo>
                  <a:pt x="15848" y="4227"/>
                </a:lnTo>
                <a:cubicBezTo>
                  <a:pt x="15955" y="4275"/>
                  <a:pt x="16039" y="4311"/>
                  <a:pt x="16146" y="4334"/>
                </a:cubicBezTo>
                <a:cubicBezTo>
                  <a:pt x="16324" y="4382"/>
                  <a:pt x="16503" y="4406"/>
                  <a:pt x="16729" y="4442"/>
                </a:cubicBezTo>
                <a:cubicBezTo>
                  <a:pt x="16931" y="4465"/>
                  <a:pt x="17134" y="4489"/>
                  <a:pt x="17312" y="4489"/>
                </a:cubicBezTo>
                <a:cubicBezTo>
                  <a:pt x="17408" y="4489"/>
                  <a:pt x="17515" y="4489"/>
                  <a:pt x="17622" y="4465"/>
                </a:cubicBezTo>
                <a:cubicBezTo>
                  <a:pt x="17789" y="4453"/>
                  <a:pt x="17944" y="4442"/>
                  <a:pt x="18086" y="4406"/>
                </a:cubicBezTo>
                <a:cubicBezTo>
                  <a:pt x="18182" y="4394"/>
                  <a:pt x="18301" y="4370"/>
                  <a:pt x="18455" y="4322"/>
                </a:cubicBezTo>
                <a:cubicBezTo>
                  <a:pt x="18682" y="4263"/>
                  <a:pt x="18872" y="4192"/>
                  <a:pt x="19051" y="4108"/>
                </a:cubicBezTo>
                <a:cubicBezTo>
                  <a:pt x="19075" y="4144"/>
                  <a:pt x="19110" y="4168"/>
                  <a:pt x="19134" y="4192"/>
                </a:cubicBezTo>
                <a:lnTo>
                  <a:pt x="19170" y="4215"/>
                </a:lnTo>
                <a:cubicBezTo>
                  <a:pt x="19229" y="4263"/>
                  <a:pt x="19289" y="4322"/>
                  <a:pt x="19348" y="4346"/>
                </a:cubicBezTo>
                <a:cubicBezTo>
                  <a:pt x="19468" y="4442"/>
                  <a:pt x="19598" y="4513"/>
                  <a:pt x="19753" y="4573"/>
                </a:cubicBezTo>
                <a:cubicBezTo>
                  <a:pt x="19908" y="4644"/>
                  <a:pt x="20063" y="4703"/>
                  <a:pt x="20206" y="4751"/>
                </a:cubicBezTo>
                <a:cubicBezTo>
                  <a:pt x="20515" y="4858"/>
                  <a:pt x="20849" y="4918"/>
                  <a:pt x="21146" y="4942"/>
                </a:cubicBezTo>
                <a:lnTo>
                  <a:pt x="21158" y="4942"/>
                </a:lnTo>
                <a:cubicBezTo>
                  <a:pt x="21277" y="4965"/>
                  <a:pt x="21432" y="4977"/>
                  <a:pt x="21563" y="4977"/>
                </a:cubicBezTo>
                <a:lnTo>
                  <a:pt x="21801" y="4977"/>
                </a:lnTo>
                <a:cubicBezTo>
                  <a:pt x="21873" y="4977"/>
                  <a:pt x="21968" y="4954"/>
                  <a:pt x="22039" y="4954"/>
                </a:cubicBezTo>
                <a:lnTo>
                  <a:pt x="22063" y="4954"/>
                </a:lnTo>
                <a:cubicBezTo>
                  <a:pt x="22361" y="4930"/>
                  <a:pt x="22682" y="4834"/>
                  <a:pt x="22944" y="4703"/>
                </a:cubicBezTo>
                <a:cubicBezTo>
                  <a:pt x="23111" y="4620"/>
                  <a:pt x="23278" y="4525"/>
                  <a:pt x="23420" y="4418"/>
                </a:cubicBezTo>
                <a:cubicBezTo>
                  <a:pt x="23789" y="4632"/>
                  <a:pt x="24206" y="4763"/>
                  <a:pt x="24682" y="4811"/>
                </a:cubicBezTo>
                <a:cubicBezTo>
                  <a:pt x="24849" y="4823"/>
                  <a:pt x="25004" y="4834"/>
                  <a:pt x="25135" y="4834"/>
                </a:cubicBezTo>
                <a:cubicBezTo>
                  <a:pt x="25206" y="4834"/>
                  <a:pt x="25302" y="4834"/>
                  <a:pt x="25373" y="4823"/>
                </a:cubicBezTo>
                <a:cubicBezTo>
                  <a:pt x="25575" y="4811"/>
                  <a:pt x="25814" y="4775"/>
                  <a:pt x="26040" y="4715"/>
                </a:cubicBezTo>
                <a:cubicBezTo>
                  <a:pt x="26290" y="4668"/>
                  <a:pt x="26504" y="4573"/>
                  <a:pt x="26683" y="4477"/>
                </a:cubicBezTo>
                <a:cubicBezTo>
                  <a:pt x="26873" y="4394"/>
                  <a:pt x="27052" y="4275"/>
                  <a:pt x="27230" y="4144"/>
                </a:cubicBezTo>
                <a:cubicBezTo>
                  <a:pt x="27409" y="4001"/>
                  <a:pt x="27564" y="3858"/>
                  <a:pt x="27707" y="3703"/>
                </a:cubicBezTo>
                <a:cubicBezTo>
                  <a:pt x="27778" y="3620"/>
                  <a:pt x="27873" y="3513"/>
                  <a:pt x="27957" y="3394"/>
                </a:cubicBezTo>
                <a:cubicBezTo>
                  <a:pt x="28052" y="3275"/>
                  <a:pt x="28135" y="3144"/>
                  <a:pt x="28219" y="3037"/>
                </a:cubicBezTo>
                <a:cubicBezTo>
                  <a:pt x="28350" y="2834"/>
                  <a:pt x="28516" y="2572"/>
                  <a:pt x="28647" y="2310"/>
                </a:cubicBezTo>
                <a:cubicBezTo>
                  <a:pt x="28683" y="2251"/>
                  <a:pt x="28695" y="2191"/>
                  <a:pt x="28683" y="2132"/>
                </a:cubicBezTo>
                <a:cubicBezTo>
                  <a:pt x="28659" y="2072"/>
                  <a:pt x="28612" y="2013"/>
                  <a:pt x="28576" y="1989"/>
                </a:cubicBezTo>
                <a:cubicBezTo>
                  <a:pt x="28528" y="1953"/>
                  <a:pt x="28504" y="1953"/>
                  <a:pt x="28433" y="1953"/>
                </a:cubicBezTo>
                <a:cubicBezTo>
                  <a:pt x="28350" y="1953"/>
                  <a:pt x="28278" y="2001"/>
                  <a:pt x="28231" y="2072"/>
                </a:cubicBezTo>
                <a:cubicBezTo>
                  <a:pt x="28195" y="2132"/>
                  <a:pt x="28159" y="2191"/>
                  <a:pt x="28123" y="2227"/>
                </a:cubicBezTo>
                <a:cubicBezTo>
                  <a:pt x="27957" y="2418"/>
                  <a:pt x="27802" y="2584"/>
                  <a:pt x="27647" y="2739"/>
                </a:cubicBezTo>
                <a:lnTo>
                  <a:pt x="27385" y="3013"/>
                </a:lnTo>
                <a:cubicBezTo>
                  <a:pt x="27183" y="3203"/>
                  <a:pt x="26992" y="3370"/>
                  <a:pt x="26802" y="3513"/>
                </a:cubicBezTo>
                <a:cubicBezTo>
                  <a:pt x="26587" y="3644"/>
                  <a:pt x="26373" y="3775"/>
                  <a:pt x="26147" y="3858"/>
                </a:cubicBezTo>
                <a:cubicBezTo>
                  <a:pt x="25897" y="3953"/>
                  <a:pt x="25623" y="3989"/>
                  <a:pt x="25361" y="4025"/>
                </a:cubicBezTo>
                <a:cubicBezTo>
                  <a:pt x="25254" y="4037"/>
                  <a:pt x="25135" y="4037"/>
                  <a:pt x="25028" y="4037"/>
                </a:cubicBezTo>
                <a:cubicBezTo>
                  <a:pt x="24825" y="4037"/>
                  <a:pt x="24611" y="4025"/>
                  <a:pt x="24421" y="3989"/>
                </a:cubicBezTo>
                <a:cubicBezTo>
                  <a:pt x="24290" y="3965"/>
                  <a:pt x="24147" y="3930"/>
                  <a:pt x="24028" y="3906"/>
                </a:cubicBezTo>
                <a:cubicBezTo>
                  <a:pt x="24135" y="3787"/>
                  <a:pt x="24254" y="3668"/>
                  <a:pt x="24349" y="3537"/>
                </a:cubicBezTo>
                <a:lnTo>
                  <a:pt x="24480" y="3358"/>
                </a:lnTo>
                <a:lnTo>
                  <a:pt x="24504" y="3310"/>
                </a:lnTo>
                <a:cubicBezTo>
                  <a:pt x="24540" y="3263"/>
                  <a:pt x="24563" y="3239"/>
                  <a:pt x="24587" y="3191"/>
                </a:cubicBezTo>
                <a:cubicBezTo>
                  <a:pt x="24659" y="3060"/>
                  <a:pt x="24730" y="2906"/>
                  <a:pt x="24802" y="2727"/>
                </a:cubicBezTo>
                <a:cubicBezTo>
                  <a:pt x="24909" y="2477"/>
                  <a:pt x="24968" y="2179"/>
                  <a:pt x="25004" y="1834"/>
                </a:cubicBezTo>
                <a:cubicBezTo>
                  <a:pt x="25004" y="1763"/>
                  <a:pt x="25016" y="1691"/>
                  <a:pt x="25016" y="1608"/>
                </a:cubicBezTo>
                <a:cubicBezTo>
                  <a:pt x="25016" y="1489"/>
                  <a:pt x="25004" y="1370"/>
                  <a:pt x="24968" y="1251"/>
                </a:cubicBezTo>
                <a:cubicBezTo>
                  <a:pt x="24956" y="1179"/>
                  <a:pt x="24921" y="1072"/>
                  <a:pt x="24861" y="1001"/>
                </a:cubicBezTo>
                <a:cubicBezTo>
                  <a:pt x="24825" y="941"/>
                  <a:pt x="24790" y="882"/>
                  <a:pt x="24742" y="834"/>
                </a:cubicBezTo>
                <a:cubicBezTo>
                  <a:pt x="24706" y="774"/>
                  <a:pt x="24659" y="751"/>
                  <a:pt x="24611" y="703"/>
                </a:cubicBezTo>
                <a:cubicBezTo>
                  <a:pt x="24540" y="643"/>
                  <a:pt x="24468" y="584"/>
                  <a:pt x="24373" y="560"/>
                </a:cubicBezTo>
                <a:cubicBezTo>
                  <a:pt x="24301" y="524"/>
                  <a:pt x="24230" y="501"/>
                  <a:pt x="24147" y="477"/>
                </a:cubicBezTo>
                <a:lnTo>
                  <a:pt x="24123" y="477"/>
                </a:lnTo>
                <a:cubicBezTo>
                  <a:pt x="24028" y="465"/>
                  <a:pt x="23956" y="453"/>
                  <a:pt x="23873" y="453"/>
                </a:cubicBezTo>
                <a:lnTo>
                  <a:pt x="23825" y="453"/>
                </a:lnTo>
                <a:cubicBezTo>
                  <a:pt x="23706" y="465"/>
                  <a:pt x="23599" y="465"/>
                  <a:pt x="23492" y="513"/>
                </a:cubicBezTo>
                <a:lnTo>
                  <a:pt x="23480" y="513"/>
                </a:lnTo>
                <a:cubicBezTo>
                  <a:pt x="23397" y="536"/>
                  <a:pt x="23301" y="572"/>
                  <a:pt x="23230" y="632"/>
                </a:cubicBezTo>
                <a:cubicBezTo>
                  <a:pt x="23158" y="679"/>
                  <a:pt x="23063" y="739"/>
                  <a:pt x="22992" y="810"/>
                </a:cubicBezTo>
                <a:cubicBezTo>
                  <a:pt x="22920" y="882"/>
                  <a:pt x="22837" y="953"/>
                  <a:pt x="22766" y="1048"/>
                </a:cubicBezTo>
                <a:cubicBezTo>
                  <a:pt x="22516" y="1370"/>
                  <a:pt x="22337" y="1775"/>
                  <a:pt x="22289" y="2191"/>
                </a:cubicBezTo>
                <a:cubicBezTo>
                  <a:pt x="22277" y="2346"/>
                  <a:pt x="22265" y="2465"/>
                  <a:pt x="22277" y="2584"/>
                </a:cubicBezTo>
                <a:cubicBezTo>
                  <a:pt x="22277" y="2679"/>
                  <a:pt x="22289" y="2799"/>
                  <a:pt x="22325" y="2918"/>
                </a:cubicBezTo>
                <a:cubicBezTo>
                  <a:pt x="22361" y="3144"/>
                  <a:pt x="22444" y="3334"/>
                  <a:pt x="22516" y="3501"/>
                </a:cubicBezTo>
                <a:cubicBezTo>
                  <a:pt x="22575" y="3608"/>
                  <a:pt x="22635" y="3715"/>
                  <a:pt x="22706" y="3811"/>
                </a:cubicBezTo>
                <a:cubicBezTo>
                  <a:pt x="22754" y="3894"/>
                  <a:pt x="22825" y="3965"/>
                  <a:pt x="22897" y="4037"/>
                </a:cubicBezTo>
                <a:lnTo>
                  <a:pt x="22920" y="4049"/>
                </a:lnTo>
                <a:lnTo>
                  <a:pt x="22897" y="4072"/>
                </a:lnTo>
                <a:cubicBezTo>
                  <a:pt x="22813" y="4108"/>
                  <a:pt x="22718" y="4156"/>
                  <a:pt x="22623" y="4203"/>
                </a:cubicBezTo>
                <a:cubicBezTo>
                  <a:pt x="22504" y="4251"/>
                  <a:pt x="22385" y="4263"/>
                  <a:pt x="22265" y="4275"/>
                </a:cubicBezTo>
                <a:lnTo>
                  <a:pt x="22087" y="4275"/>
                </a:lnTo>
                <a:cubicBezTo>
                  <a:pt x="21932" y="4275"/>
                  <a:pt x="21765" y="4263"/>
                  <a:pt x="21587" y="4251"/>
                </a:cubicBezTo>
                <a:lnTo>
                  <a:pt x="21515" y="4227"/>
                </a:lnTo>
                <a:cubicBezTo>
                  <a:pt x="21289" y="4203"/>
                  <a:pt x="21099" y="4192"/>
                  <a:pt x="20896" y="4156"/>
                </a:cubicBezTo>
                <a:lnTo>
                  <a:pt x="20837" y="4156"/>
                </a:lnTo>
                <a:cubicBezTo>
                  <a:pt x="20694" y="4132"/>
                  <a:pt x="20551" y="4108"/>
                  <a:pt x="20420" y="4072"/>
                </a:cubicBezTo>
                <a:cubicBezTo>
                  <a:pt x="20265" y="4025"/>
                  <a:pt x="20134" y="3977"/>
                  <a:pt x="19979" y="3930"/>
                </a:cubicBezTo>
                <a:cubicBezTo>
                  <a:pt x="19908" y="3894"/>
                  <a:pt x="19837" y="3858"/>
                  <a:pt x="19777" y="3811"/>
                </a:cubicBezTo>
                <a:lnTo>
                  <a:pt x="19765" y="3799"/>
                </a:lnTo>
                <a:lnTo>
                  <a:pt x="19729" y="3787"/>
                </a:lnTo>
                <a:lnTo>
                  <a:pt x="19765" y="3775"/>
                </a:lnTo>
                <a:cubicBezTo>
                  <a:pt x="19908" y="3680"/>
                  <a:pt x="20063" y="3572"/>
                  <a:pt x="20182" y="3453"/>
                </a:cubicBezTo>
                <a:cubicBezTo>
                  <a:pt x="20253" y="3382"/>
                  <a:pt x="20325" y="3287"/>
                  <a:pt x="20396" y="3191"/>
                </a:cubicBezTo>
                <a:lnTo>
                  <a:pt x="20420" y="3156"/>
                </a:lnTo>
                <a:cubicBezTo>
                  <a:pt x="20456" y="3108"/>
                  <a:pt x="20491" y="3049"/>
                  <a:pt x="20515" y="3013"/>
                </a:cubicBezTo>
                <a:cubicBezTo>
                  <a:pt x="20599" y="2882"/>
                  <a:pt x="20670" y="2739"/>
                  <a:pt x="20730" y="2608"/>
                </a:cubicBezTo>
                <a:cubicBezTo>
                  <a:pt x="20861" y="2322"/>
                  <a:pt x="20956" y="2025"/>
                  <a:pt x="21027" y="1727"/>
                </a:cubicBezTo>
                <a:cubicBezTo>
                  <a:pt x="21075" y="1536"/>
                  <a:pt x="21075" y="1346"/>
                  <a:pt x="21039" y="1167"/>
                </a:cubicBezTo>
                <a:cubicBezTo>
                  <a:pt x="21015" y="989"/>
                  <a:pt x="20932" y="822"/>
                  <a:pt x="20837" y="691"/>
                </a:cubicBezTo>
                <a:cubicBezTo>
                  <a:pt x="20730" y="560"/>
                  <a:pt x="20575" y="417"/>
                  <a:pt x="20432" y="346"/>
                </a:cubicBezTo>
                <a:cubicBezTo>
                  <a:pt x="20337" y="298"/>
                  <a:pt x="20253" y="251"/>
                  <a:pt x="20158" y="227"/>
                </a:cubicBezTo>
                <a:cubicBezTo>
                  <a:pt x="20027" y="167"/>
                  <a:pt x="19884" y="132"/>
                  <a:pt x="19729" y="132"/>
                </a:cubicBezTo>
                <a:cubicBezTo>
                  <a:pt x="19682" y="132"/>
                  <a:pt x="19646" y="132"/>
                  <a:pt x="19610" y="155"/>
                </a:cubicBezTo>
                <a:cubicBezTo>
                  <a:pt x="19408" y="179"/>
                  <a:pt x="19241" y="239"/>
                  <a:pt x="19087" y="334"/>
                </a:cubicBezTo>
                <a:cubicBezTo>
                  <a:pt x="18967" y="405"/>
                  <a:pt x="18884" y="524"/>
                  <a:pt x="18789" y="643"/>
                </a:cubicBezTo>
                <a:cubicBezTo>
                  <a:pt x="18753" y="703"/>
                  <a:pt x="18694" y="774"/>
                  <a:pt x="18646" y="870"/>
                </a:cubicBezTo>
                <a:cubicBezTo>
                  <a:pt x="18610" y="929"/>
                  <a:pt x="18586" y="1001"/>
                  <a:pt x="18551" y="1048"/>
                </a:cubicBezTo>
                <a:cubicBezTo>
                  <a:pt x="18491" y="1179"/>
                  <a:pt x="18432" y="1322"/>
                  <a:pt x="18408" y="1465"/>
                </a:cubicBezTo>
                <a:cubicBezTo>
                  <a:pt x="18360" y="1608"/>
                  <a:pt x="18313" y="1775"/>
                  <a:pt x="18301" y="1941"/>
                </a:cubicBezTo>
                <a:cubicBezTo>
                  <a:pt x="18289" y="2084"/>
                  <a:pt x="18277" y="2239"/>
                  <a:pt x="18277" y="2406"/>
                </a:cubicBezTo>
                <a:cubicBezTo>
                  <a:pt x="18277" y="2548"/>
                  <a:pt x="18289" y="2703"/>
                  <a:pt x="18336" y="2894"/>
                </a:cubicBezTo>
                <a:cubicBezTo>
                  <a:pt x="18360" y="3037"/>
                  <a:pt x="18408" y="3203"/>
                  <a:pt x="18467" y="3334"/>
                </a:cubicBezTo>
                <a:cubicBezTo>
                  <a:pt x="18515" y="3453"/>
                  <a:pt x="18551" y="3549"/>
                  <a:pt x="18610" y="3620"/>
                </a:cubicBezTo>
                <a:lnTo>
                  <a:pt x="18575" y="3620"/>
                </a:lnTo>
                <a:lnTo>
                  <a:pt x="18122" y="3751"/>
                </a:lnTo>
                <a:cubicBezTo>
                  <a:pt x="18039" y="3775"/>
                  <a:pt x="17955" y="3787"/>
                  <a:pt x="17872" y="3799"/>
                </a:cubicBezTo>
                <a:cubicBezTo>
                  <a:pt x="17813" y="3811"/>
                  <a:pt x="17753" y="3811"/>
                  <a:pt x="17705" y="3811"/>
                </a:cubicBezTo>
                <a:cubicBezTo>
                  <a:pt x="17598" y="3811"/>
                  <a:pt x="17515" y="3834"/>
                  <a:pt x="17408" y="3834"/>
                </a:cubicBezTo>
                <a:cubicBezTo>
                  <a:pt x="17122" y="3834"/>
                  <a:pt x="16848" y="3811"/>
                  <a:pt x="16562" y="3775"/>
                </a:cubicBezTo>
                <a:cubicBezTo>
                  <a:pt x="16515" y="3751"/>
                  <a:pt x="16467" y="3751"/>
                  <a:pt x="16408" y="3739"/>
                </a:cubicBezTo>
                <a:cubicBezTo>
                  <a:pt x="16312" y="3715"/>
                  <a:pt x="16205" y="3680"/>
                  <a:pt x="16098" y="3632"/>
                </a:cubicBezTo>
                <a:cubicBezTo>
                  <a:pt x="15991" y="3608"/>
                  <a:pt x="15908" y="3561"/>
                  <a:pt x="15812" y="3513"/>
                </a:cubicBezTo>
                <a:cubicBezTo>
                  <a:pt x="15681" y="3453"/>
                  <a:pt x="15550" y="3382"/>
                  <a:pt x="15419" y="3322"/>
                </a:cubicBezTo>
                <a:cubicBezTo>
                  <a:pt x="15538" y="3144"/>
                  <a:pt x="15634" y="2953"/>
                  <a:pt x="15729" y="2739"/>
                </a:cubicBezTo>
                <a:cubicBezTo>
                  <a:pt x="15812" y="2537"/>
                  <a:pt x="15872" y="2358"/>
                  <a:pt x="15919" y="2179"/>
                </a:cubicBezTo>
                <a:cubicBezTo>
                  <a:pt x="15955" y="2025"/>
                  <a:pt x="15979" y="1929"/>
                  <a:pt x="15979" y="1822"/>
                </a:cubicBezTo>
                <a:cubicBezTo>
                  <a:pt x="15991" y="1715"/>
                  <a:pt x="15991" y="1608"/>
                  <a:pt x="15979" y="1489"/>
                </a:cubicBezTo>
                <a:cubicBezTo>
                  <a:pt x="15979" y="1417"/>
                  <a:pt x="15967" y="1310"/>
                  <a:pt x="15931" y="1227"/>
                </a:cubicBezTo>
                <a:lnTo>
                  <a:pt x="15931" y="1215"/>
                </a:lnTo>
                <a:cubicBezTo>
                  <a:pt x="15908" y="1120"/>
                  <a:pt x="15872" y="1013"/>
                  <a:pt x="15812" y="929"/>
                </a:cubicBezTo>
                <a:cubicBezTo>
                  <a:pt x="15741" y="810"/>
                  <a:pt x="15669" y="715"/>
                  <a:pt x="15574" y="643"/>
                </a:cubicBezTo>
                <a:cubicBezTo>
                  <a:pt x="15491" y="572"/>
                  <a:pt x="15396" y="513"/>
                  <a:pt x="15312" y="465"/>
                </a:cubicBezTo>
                <a:cubicBezTo>
                  <a:pt x="15134" y="382"/>
                  <a:pt x="14955" y="346"/>
                  <a:pt x="14765" y="346"/>
                </a:cubicBezTo>
                <a:lnTo>
                  <a:pt x="14717" y="346"/>
                </a:lnTo>
                <a:cubicBezTo>
                  <a:pt x="14491" y="358"/>
                  <a:pt x="14264" y="441"/>
                  <a:pt x="14074" y="584"/>
                </a:cubicBezTo>
                <a:cubicBezTo>
                  <a:pt x="14003" y="643"/>
                  <a:pt x="13943" y="703"/>
                  <a:pt x="13895" y="763"/>
                </a:cubicBezTo>
                <a:cubicBezTo>
                  <a:pt x="13836" y="834"/>
                  <a:pt x="13764" y="929"/>
                  <a:pt x="13717" y="1013"/>
                </a:cubicBezTo>
                <a:cubicBezTo>
                  <a:pt x="13598" y="1239"/>
                  <a:pt x="13538" y="1477"/>
                  <a:pt x="13538" y="1691"/>
                </a:cubicBezTo>
                <a:cubicBezTo>
                  <a:pt x="13538" y="1929"/>
                  <a:pt x="13574" y="2132"/>
                  <a:pt x="13633" y="2310"/>
                </a:cubicBezTo>
                <a:cubicBezTo>
                  <a:pt x="13669" y="2441"/>
                  <a:pt x="13717" y="2560"/>
                  <a:pt x="13776" y="2668"/>
                </a:cubicBezTo>
                <a:cubicBezTo>
                  <a:pt x="13824" y="2763"/>
                  <a:pt x="13883" y="2846"/>
                  <a:pt x="13955" y="2953"/>
                </a:cubicBezTo>
                <a:cubicBezTo>
                  <a:pt x="14074" y="3120"/>
                  <a:pt x="14193" y="3263"/>
                  <a:pt x="14348" y="3382"/>
                </a:cubicBezTo>
                <a:cubicBezTo>
                  <a:pt x="14372" y="3418"/>
                  <a:pt x="14407" y="3441"/>
                  <a:pt x="14431" y="3453"/>
                </a:cubicBezTo>
                <a:cubicBezTo>
                  <a:pt x="14312" y="3572"/>
                  <a:pt x="14181" y="3680"/>
                  <a:pt x="14050" y="3787"/>
                </a:cubicBezTo>
                <a:cubicBezTo>
                  <a:pt x="13836" y="3930"/>
                  <a:pt x="13598" y="4049"/>
                  <a:pt x="13360" y="4144"/>
                </a:cubicBezTo>
                <a:cubicBezTo>
                  <a:pt x="13050" y="4239"/>
                  <a:pt x="12693" y="4322"/>
                  <a:pt x="12336" y="4370"/>
                </a:cubicBezTo>
                <a:cubicBezTo>
                  <a:pt x="12229" y="4382"/>
                  <a:pt x="12121" y="4382"/>
                  <a:pt x="12026" y="4382"/>
                </a:cubicBezTo>
                <a:cubicBezTo>
                  <a:pt x="11764" y="4382"/>
                  <a:pt x="11502" y="4370"/>
                  <a:pt x="11216" y="4322"/>
                </a:cubicBezTo>
                <a:cubicBezTo>
                  <a:pt x="10788" y="4251"/>
                  <a:pt x="10371" y="4132"/>
                  <a:pt x="10002" y="3965"/>
                </a:cubicBezTo>
                <a:lnTo>
                  <a:pt x="9645" y="3787"/>
                </a:lnTo>
                <a:cubicBezTo>
                  <a:pt x="9800" y="3561"/>
                  <a:pt x="9943" y="3334"/>
                  <a:pt x="10026" y="3096"/>
                </a:cubicBezTo>
                <a:cubicBezTo>
                  <a:pt x="10204" y="2679"/>
                  <a:pt x="10276" y="2263"/>
                  <a:pt x="10240" y="1894"/>
                </a:cubicBezTo>
                <a:cubicBezTo>
                  <a:pt x="10204" y="1667"/>
                  <a:pt x="10145" y="1465"/>
                  <a:pt x="10038" y="1298"/>
                </a:cubicBezTo>
                <a:cubicBezTo>
                  <a:pt x="9978" y="1215"/>
                  <a:pt x="9943" y="1120"/>
                  <a:pt x="9859" y="1048"/>
                </a:cubicBezTo>
                <a:lnTo>
                  <a:pt x="9776" y="953"/>
                </a:lnTo>
                <a:lnTo>
                  <a:pt x="9740" y="929"/>
                </a:lnTo>
                <a:cubicBezTo>
                  <a:pt x="9716" y="894"/>
                  <a:pt x="9681" y="882"/>
                  <a:pt x="9657" y="858"/>
                </a:cubicBezTo>
                <a:cubicBezTo>
                  <a:pt x="9538" y="774"/>
                  <a:pt x="9431" y="751"/>
                  <a:pt x="9323" y="739"/>
                </a:cubicBezTo>
                <a:lnTo>
                  <a:pt x="9288" y="739"/>
                </a:lnTo>
                <a:cubicBezTo>
                  <a:pt x="9192" y="739"/>
                  <a:pt x="9109" y="751"/>
                  <a:pt x="9014" y="774"/>
                </a:cubicBezTo>
                <a:cubicBezTo>
                  <a:pt x="8907" y="810"/>
                  <a:pt x="8835" y="858"/>
                  <a:pt x="8764" y="917"/>
                </a:cubicBezTo>
                <a:cubicBezTo>
                  <a:pt x="8692" y="965"/>
                  <a:pt x="8597" y="1036"/>
                  <a:pt x="8526" y="1120"/>
                </a:cubicBezTo>
                <a:cubicBezTo>
                  <a:pt x="8454" y="1215"/>
                  <a:pt x="8371" y="1298"/>
                  <a:pt x="8335" y="1405"/>
                </a:cubicBezTo>
                <a:cubicBezTo>
                  <a:pt x="8288" y="1477"/>
                  <a:pt x="8240" y="1584"/>
                  <a:pt x="8192" y="1703"/>
                </a:cubicBezTo>
                <a:cubicBezTo>
                  <a:pt x="8157" y="1822"/>
                  <a:pt x="8121" y="1906"/>
                  <a:pt x="8109" y="2001"/>
                </a:cubicBezTo>
                <a:lnTo>
                  <a:pt x="8109" y="2025"/>
                </a:lnTo>
                <a:cubicBezTo>
                  <a:pt x="8097" y="2120"/>
                  <a:pt x="8073" y="2203"/>
                  <a:pt x="8073" y="2310"/>
                </a:cubicBezTo>
                <a:cubicBezTo>
                  <a:pt x="8073" y="2572"/>
                  <a:pt x="8109" y="2799"/>
                  <a:pt x="8168" y="3013"/>
                </a:cubicBezTo>
                <a:lnTo>
                  <a:pt x="8180" y="3037"/>
                </a:lnTo>
                <a:cubicBezTo>
                  <a:pt x="8216" y="3132"/>
                  <a:pt x="8240" y="3215"/>
                  <a:pt x="8299" y="3310"/>
                </a:cubicBezTo>
                <a:cubicBezTo>
                  <a:pt x="8347" y="3394"/>
                  <a:pt x="8407" y="3489"/>
                  <a:pt x="8478" y="3584"/>
                </a:cubicBezTo>
                <a:cubicBezTo>
                  <a:pt x="8573" y="3727"/>
                  <a:pt x="8669" y="3846"/>
                  <a:pt x="8788" y="3941"/>
                </a:cubicBezTo>
                <a:cubicBezTo>
                  <a:pt x="8752" y="3977"/>
                  <a:pt x="8716" y="4001"/>
                  <a:pt x="8669" y="4037"/>
                </a:cubicBezTo>
                <a:cubicBezTo>
                  <a:pt x="8478" y="4156"/>
                  <a:pt x="8288" y="4263"/>
                  <a:pt x="8073" y="4346"/>
                </a:cubicBezTo>
                <a:cubicBezTo>
                  <a:pt x="7859" y="4418"/>
                  <a:pt x="7633" y="4465"/>
                  <a:pt x="7395" y="4501"/>
                </a:cubicBezTo>
                <a:cubicBezTo>
                  <a:pt x="7323" y="4501"/>
                  <a:pt x="7228" y="4513"/>
                  <a:pt x="7145" y="4513"/>
                </a:cubicBezTo>
                <a:cubicBezTo>
                  <a:pt x="6942" y="4513"/>
                  <a:pt x="6740" y="4501"/>
                  <a:pt x="6525" y="4465"/>
                </a:cubicBezTo>
                <a:cubicBezTo>
                  <a:pt x="6216" y="4406"/>
                  <a:pt x="5930" y="4322"/>
                  <a:pt x="5656" y="4203"/>
                </a:cubicBezTo>
                <a:cubicBezTo>
                  <a:pt x="5371" y="4061"/>
                  <a:pt x="5120" y="3906"/>
                  <a:pt x="4882" y="3727"/>
                </a:cubicBezTo>
                <a:cubicBezTo>
                  <a:pt x="4739" y="3608"/>
                  <a:pt x="4620" y="3489"/>
                  <a:pt x="4501" y="3346"/>
                </a:cubicBezTo>
                <a:cubicBezTo>
                  <a:pt x="4644" y="3263"/>
                  <a:pt x="4739" y="3168"/>
                  <a:pt x="4835" y="3084"/>
                </a:cubicBezTo>
                <a:cubicBezTo>
                  <a:pt x="5013" y="2906"/>
                  <a:pt x="5144" y="2739"/>
                  <a:pt x="5251" y="2560"/>
                </a:cubicBezTo>
                <a:cubicBezTo>
                  <a:pt x="5371" y="2370"/>
                  <a:pt x="5454" y="2191"/>
                  <a:pt x="5513" y="2013"/>
                </a:cubicBezTo>
                <a:cubicBezTo>
                  <a:pt x="5692" y="1501"/>
                  <a:pt x="5692" y="1084"/>
                  <a:pt x="5537" y="751"/>
                </a:cubicBezTo>
                <a:cubicBezTo>
                  <a:pt x="5442" y="548"/>
                  <a:pt x="5311" y="393"/>
                  <a:pt x="5132" y="239"/>
                </a:cubicBezTo>
                <a:cubicBezTo>
                  <a:pt x="5025" y="155"/>
                  <a:pt x="4918" y="96"/>
                  <a:pt x="4835" y="60"/>
                </a:cubicBezTo>
                <a:cubicBezTo>
                  <a:pt x="4775" y="48"/>
                  <a:pt x="4728" y="36"/>
                  <a:pt x="4656" y="12"/>
                </a:cubicBezTo>
                <a:cubicBezTo>
                  <a:pt x="4609" y="12"/>
                  <a:pt x="4561" y="1"/>
                  <a:pt x="45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 name="Google Shape;674;p33"/>
          <p:cNvGrpSpPr/>
          <p:nvPr/>
        </p:nvGrpSpPr>
        <p:grpSpPr>
          <a:xfrm rot="-515045">
            <a:off x="1247681" y="1047395"/>
            <a:ext cx="2044612" cy="3281391"/>
            <a:chOff x="878375" y="1352975"/>
            <a:chExt cx="1474300" cy="2366100"/>
          </a:xfrm>
        </p:grpSpPr>
        <p:grpSp>
          <p:nvGrpSpPr>
            <p:cNvPr id="675" name="Google Shape;675;p33"/>
            <p:cNvGrpSpPr/>
            <p:nvPr/>
          </p:nvGrpSpPr>
          <p:grpSpPr>
            <a:xfrm>
              <a:off x="878375" y="1352975"/>
              <a:ext cx="1474300" cy="2366100"/>
              <a:chOff x="878375" y="1352975"/>
              <a:chExt cx="1474300" cy="2366100"/>
            </a:xfrm>
          </p:grpSpPr>
          <p:sp>
            <p:nvSpPr>
              <p:cNvPr id="676" name="Google Shape;676;p33"/>
              <p:cNvSpPr/>
              <p:nvPr/>
            </p:nvSpPr>
            <p:spPr>
              <a:xfrm>
                <a:off x="1109950" y="1352975"/>
                <a:ext cx="1005225" cy="898600"/>
              </a:xfrm>
              <a:custGeom>
                <a:rect b="b" l="l" r="r" t="t"/>
                <a:pathLst>
                  <a:path extrusionOk="0" h="35944" w="40209">
                    <a:moveTo>
                      <a:pt x="32195" y="0"/>
                    </a:moveTo>
                    <a:lnTo>
                      <a:pt x="5739" y="286"/>
                    </a:lnTo>
                    <a:cubicBezTo>
                      <a:pt x="5739" y="286"/>
                      <a:pt x="4965" y="18610"/>
                      <a:pt x="0" y="35064"/>
                    </a:cubicBezTo>
                    <a:cubicBezTo>
                      <a:pt x="0" y="35064"/>
                      <a:pt x="14792" y="35944"/>
                      <a:pt x="26260" y="35944"/>
                    </a:cubicBezTo>
                    <a:cubicBezTo>
                      <a:pt x="33989" y="35944"/>
                      <a:pt x="40208" y="35544"/>
                      <a:pt x="39374" y="34207"/>
                    </a:cubicBezTo>
                    <a:cubicBezTo>
                      <a:pt x="37934" y="31897"/>
                      <a:pt x="32469" y="5168"/>
                      <a:pt x="32195" y="0"/>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3"/>
              <p:cNvSpPr/>
              <p:nvPr/>
            </p:nvSpPr>
            <p:spPr>
              <a:xfrm>
                <a:off x="1148575" y="2820650"/>
                <a:ext cx="1005275" cy="898425"/>
              </a:xfrm>
              <a:custGeom>
                <a:rect b="b" l="l" r="r" t="t"/>
                <a:pathLst>
                  <a:path extrusionOk="0" h="35937" w="40211">
                    <a:moveTo>
                      <a:pt x="14018" y="0"/>
                    </a:moveTo>
                    <a:cubicBezTo>
                      <a:pt x="6258" y="0"/>
                      <a:pt x="0" y="400"/>
                      <a:pt x="837" y="1741"/>
                    </a:cubicBezTo>
                    <a:cubicBezTo>
                      <a:pt x="2277" y="4039"/>
                      <a:pt x="7742" y="30769"/>
                      <a:pt x="8016" y="35936"/>
                    </a:cubicBezTo>
                    <a:lnTo>
                      <a:pt x="34472" y="35650"/>
                    </a:lnTo>
                    <a:cubicBezTo>
                      <a:pt x="34472" y="35650"/>
                      <a:pt x="35246" y="17339"/>
                      <a:pt x="40211" y="872"/>
                    </a:cubicBezTo>
                    <a:cubicBezTo>
                      <a:pt x="40211" y="872"/>
                      <a:pt x="25477" y="0"/>
                      <a:pt x="14018" y="0"/>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3"/>
              <p:cNvSpPr/>
              <p:nvPr/>
            </p:nvSpPr>
            <p:spPr>
              <a:xfrm>
                <a:off x="878375" y="1793500"/>
                <a:ext cx="1474300" cy="1474325"/>
              </a:xfrm>
              <a:custGeom>
                <a:rect b="b" l="l" r="r" t="t"/>
                <a:pathLst>
                  <a:path extrusionOk="0" h="58973" w="58972">
                    <a:moveTo>
                      <a:pt x="29492" y="1"/>
                    </a:moveTo>
                    <a:cubicBezTo>
                      <a:pt x="13204" y="1"/>
                      <a:pt x="0" y="13205"/>
                      <a:pt x="0" y="29492"/>
                    </a:cubicBezTo>
                    <a:cubicBezTo>
                      <a:pt x="0" y="45768"/>
                      <a:pt x="13204" y="58972"/>
                      <a:pt x="29492" y="58972"/>
                    </a:cubicBezTo>
                    <a:cubicBezTo>
                      <a:pt x="45768" y="58972"/>
                      <a:pt x="58972" y="45768"/>
                      <a:pt x="58972" y="29492"/>
                    </a:cubicBezTo>
                    <a:cubicBezTo>
                      <a:pt x="58972" y="13205"/>
                      <a:pt x="45768" y="1"/>
                      <a:pt x="29492" y="1"/>
                    </a:cubicBezTo>
                    <a:close/>
                  </a:path>
                </a:pathLst>
              </a:custGeom>
              <a:solidFill>
                <a:srgbClr val="FF70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3"/>
              <p:cNvSpPr/>
              <p:nvPr/>
            </p:nvSpPr>
            <p:spPr>
              <a:xfrm>
                <a:off x="992675" y="1919700"/>
                <a:ext cx="1219825" cy="1219525"/>
              </a:xfrm>
              <a:custGeom>
                <a:rect b="b" l="l" r="r" t="t"/>
                <a:pathLst>
                  <a:path extrusionOk="0" h="48781" w="48793">
                    <a:moveTo>
                      <a:pt x="24396" y="1"/>
                    </a:moveTo>
                    <a:cubicBezTo>
                      <a:pt x="10918" y="1"/>
                      <a:pt x="0" y="10919"/>
                      <a:pt x="0" y="24397"/>
                    </a:cubicBezTo>
                    <a:cubicBezTo>
                      <a:pt x="0" y="37863"/>
                      <a:pt x="10918" y="48781"/>
                      <a:pt x="24396" y="48781"/>
                    </a:cubicBezTo>
                    <a:cubicBezTo>
                      <a:pt x="37862" y="48781"/>
                      <a:pt x="48792" y="37863"/>
                      <a:pt x="48792" y="24397"/>
                    </a:cubicBezTo>
                    <a:cubicBezTo>
                      <a:pt x="48792" y="10919"/>
                      <a:pt x="37862" y="1"/>
                      <a:pt x="24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3"/>
              <p:cNvSpPr/>
              <p:nvPr/>
            </p:nvSpPr>
            <p:spPr>
              <a:xfrm>
                <a:off x="1067375" y="1985500"/>
                <a:ext cx="1098375" cy="1098375"/>
              </a:xfrm>
              <a:custGeom>
                <a:rect b="b" l="l" r="r" t="t"/>
                <a:pathLst>
                  <a:path extrusionOk="0" h="43935" w="43935">
                    <a:moveTo>
                      <a:pt x="21968" y="536"/>
                    </a:moveTo>
                    <a:cubicBezTo>
                      <a:pt x="33791" y="536"/>
                      <a:pt x="43399" y="10156"/>
                      <a:pt x="43399" y="21967"/>
                    </a:cubicBezTo>
                    <a:cubicBezTo>
                      <a:pt x="43399" y="33790"/>
                      <a:pt x="33791" y="43398"/>
                      <a:pt x="21968" y="43398"/>
                    </a:cubicBezTo>
                    <a:cubicBezTo>
                      <a:pt x="10157" y="43398"/>
                      <a:pt x="537" y="33790"/>
                      <a:pt x="537" y="21967"/>
                    </a:cubicBezTo>
                    <a:cubicBezTo>
                      <a:pt x="537" y="10156"/>
                      <a:pt x="10157" y="536"/>
                      <a:pt x="21968" y="536"/>
                    </a:cubicBezTo>
                    <a:close/>
                    <a:moveTo>
                      <a:pt x="21968" y="0"/>
                    </a:moveTo>
                    <a:cubicBezTo>
                      <a:pt x="9859" y="0"/>
                      <a:pt x="1" y="9859"/>
                      <a:pt x="1" y="21967"/>
                    </a:cubicBezTo>
                    <a:cubicBezTo>
                      <a:pt x="1" y="34088"/>
                      <a:pt x="9859" y="43934"/>
                      <a:pt x="21968" y="43934"/>
                    </a:cubicBezTo>
                    <a:cubicBezTo>
                      <a:pt x="34077" y="43934"/>
                      <a:pt x="43935" y="34088"/>
                      <a:pt x="43935" y="21967"/>
                    </a:cubicBezTo>
                    <a:cubicBezTo>
                      <a:pt x="43935" y="9859"/>
                      <a:pt x="34088" y="0"/>
                      <a:pt x="21968"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3"/>
              <p:cNvSpPr/>
              <p:nvPr/>
            </p:nvSpPr>
            <p:spPr>
              <a:xfrm>
                <a:off x="1215925" y="1610364"/>
                <a:ext cx="731650" cy="27700"/>
              </a:xfrm>
              <a:custGeom>
                <a:rect b="b" l="l" r="r" t="t"/>
                <a:pathLst>
                  <a:path extrusionOk="0" h="1108" w="29266">
                    <a:moveTo>
                      <a:pt x="28992" y="0"/>
                    </a:moveTo>
                    <a:lnTo>
                      <a:pt x="250" y="584"/>
                    </a:lnTo>
                    <a:cubicBezTo>
                      <a:pt x="119" y="584"/>
                      <a:pt x="0" y="703"/>
                      <a:pt x="0" y="846"/>
                    </a:cubicBezTo>
                    <a:cubicBezTo>
                      <a:pt x="0" y="989"/>
                      <a:pt x="119" y="1108"/>
                      <a:pt x="274" y="1108"/>
                    </a:cubicBezTo>
                    <a:lnTo>
                      <a:pt x="29004" y="524"/>
                    </a:lnTo>
                    <a:cubicBezTo>
                      <a:pt x="29147" y="524"/>
                      <a:pt x="29266" y="405"/>
                      <a:pt x="29266" y="250"/>
                    </a:cubicBezTo>
                    <a:cubicBezTo>
                      <a:pt x="29266" y="119"/>
                      <a:pt x="29147" y="0"/>
                      <a:pt x="28992"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3"/>
              <p:cNvSpPr/>
              <p:nvPr/>
            </p:nvSpPr>
            <p:spPr>
              <a:xfrm>
                <a:off x="1244500" y="1495464"/>
                <a:ext cx="674200" cy="27400"/>
              </a:xfrm>
              <a:custGeom>
                <a:rect b="b" l="l" r="r" t="t"/>
                <a:pathLst>
                  <a:path extrusionOk="0" h="1096" w="26968">
                    <a:moveTo>
                      <a:pt x="26706" y="1"/>
                    </a:moveTo>
                    <a:lnTo>
                      <a:pt x="262" y="584"/>
                    </a:lnTo>
                    <a:cubicBezTo>
                      <a:pt x="119" y="584"/>
                      <a:pt x="0" y="703"/>
                      <a:pt x="0" y="846"/>
                    </a:cubicBezTo>
                    <a:cubicBezTo>
                      <a:pt x="0" y="977"/>
                      <a:pt x="119" y="1096"/>
                      <a:pt x="274" y="1096"/>
                    </a:cubicBezTo>
                    <a:lnTo>
                      <a:pt x="26718" y="524"/>
                    </a:lnTo>
                    <a:cubicBezTo>
                      <a:pt x="26849" y="524"/>
                      <a:pt x="26968" y="394"/>
                      <a:pt x="26968" y="251"/>
                    </a:cubicBezTo>
                    <a:cubicBezTo>
                      <a:pt x="26968" y="120"/>
                      <a:pt x="26872" y="13"/>
                      <a:pt x="26706"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3"/>
              <p:cNvSpPr/>
              <p:nvPr/>
            </p:nvSpPr>
            <p:spPr>
              <a:xfrm>
                <a:off x="1294800" y="3377411"/>
                <a:ext cx="746550" cy="41700"/>
              </a:xfrm>
              <a:custGeom>
                <a:rect b="b" l="l" r="r" t="t"/>
                <a:pathLst>
                  <a:path extrusionOk="0" h="1668" w="29862">
                    <a:moveTo>
                      <a:pt x="29575" y="1"/>
                    </a:moveTo>
                    <a:lnTo>
                      <a:pt x="250" y="1144"/>
                    </a:lnTo>
                    <a:cubicBezTo>
                      <a:pt x="107" y="1144"/>
                      <a:pt x="0" y="1263"/>
                      <a:pt x="0" y="1406"/>
                    </a:cubicBezTo>
                    <a:cubicBezTo>
                      <a:pt x="12" y="1560"/>
                      <a:pt x="131" y="1668"/>
                      <a:pt x="274" y="1668"/>
                    </a:cubicBezTo>
                    <a:lnTo>
                      <a:pt x="29599" y="513"/>
                    </a:lnTo>
                    <a:cubicBezTo>
                      <a:pt x="29754" y="513"/>
                      <a:pt x="29861" y="394"/>
                      <a:pt x="29861" y="251"/>
                    </a:cubicBezTo>
                    <a:cubicBezTo>
                      <a:pt x="29837" y="96"/>
                      <a:pt x="29718" y="1"/>
                      <a:pt x="29587"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3"/>
              <p:cNvSpPr/>
              <p:nvPr/>
            </p:nvSpPr>
            <p:spPr>
              <a:xfrm>
                <a:off x="1380825" y="3505986"/>
                <a:ext cx="646225" cy="56600"/>
              </a:xfrm>
              <a:custGeom>
                <a:rect b="b" l="l" r="r" t="t"/>
                <a:pathLst>
                  <a:path extrusionOk="0" h="2264" w="25849">
                    <a:moveTo>
                      <a:pt x="25572" y="0"/>
                    </a:moveTo>
                    <a:cubicBezTo>
                      <a:pt x="25565" y="0"/>
                      <a:pt x="25558" y="1"/>
                      <a:pt x="25551" y="1"/>
                    </a:cubicBezTo>
                    <a:lnTo>
                      <a:pt x="250" y="1728"/>
                    </a:lnTo>
                    <a:cubicBezTo>
                      <a:pt x="119" y="1739"/>
                      <a:pt x="0" y="1859"/>
                      <a:pt x="12" y="2013"/>
                    </a:cubicBezTo>
                    <a:cubicBezTo>
                      <a:pt x="24" y="2156"/>
                      <a:pt x="143" y="2263"/>
                      <a:pt x="286" y="2263"/>
                    </a:cubicBezTo>
                    <a:cubicBezTo>
                      <a:pt x="286" y="2263"/>
                      <a:pt x="298" y="2263"/>
                      <a:pt x="298" y="2251"/>
                    </a:cubicBezTo>
                    <a:lnTo>
                      <a:pt x="25599" y="525"/>
                    </a:lnTo>
                    <a:cubicBezTo>
                      <a:pt x="25730" y="513"/>
                      <a:pt x="25849" y="394"/>
                      <a:pt x="25837" y="239"/>
                    </a:cubicBezTo>
                    <a:cubicBezTo>
                      <a:pt x="25825" y="114"/>
                      <a:pt x="25717" y="0"/>
                      <a:pt x="25572"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3"/>
              <p:cNvSpPr/>
              <p:nvPr/>
            </p:nvSpPr>
            <p:spPr>
              <a:xfrm>
                <a:off x="956350" y="2795325"/>
                <a:ext cx="316450" cy="329625"/>
              </a:xfrm>
              <a:custGeom>
                <a:rect b="b" l="l" r="r" t="t"/>
                <a:pathLst>
                  <a:path extrusionOk="0" h="13185" w="12658">
                    <a:moveTo>
                      <a:pt x="299" y="0"/>
                    </a:moveTo>
                    <a:cubicBezTo>
                      <a:pt x="249" y="0"/>
                      <a:pt x="199" y="14"/>
                      <a:pt x="156" y="40"/>
                    </a:cubicBezTo>
                    <a:cubicBezTo>
                      <a:pt x="25" y="111"/>
                      <a:pt x="1" y="278"/>
                      <a:pt x="72" y="397"/>
                    </a:cubicBezTo>
                    <a:cubicBezTo>
                      <a:pt x="334" y="814"/>
                      <a:pt x="6502" y="10565"/>
                      <a:pt x="12264" y="13149"/>
                    </a:cubicBezTo>
                    <a:cubicBezTo>
                      <a:pt x="12288" y="13184"/>
                      <a:pt x="12336" y="13184"/>
                      <a:pt x="12359" y="13184"/>
                    </a:cubicBezTo>
                    <a:cubicBezTo>
                      <a:pt x="12467" y="13184"/>
                      <a:pt x="12574" y="13125"/>
                      <a:pt x="12598" y="13018"/>
                    </a:cubicBezTo>
                    <a:cubicBezTo>
                      <a:pt x="12657" y="12898"/>
                      <a:pt x="12598" y="12732"/>
                      <a:pt x="12467" y="12672"/>
                    </a:cubicBezTo>
                    <a:cubicBezTo>
                      <a:pt x="6871" y="10148"/>
                      <a:pt x="572" y="230"/>
                      <a:pt x="513" y="123"/>
                    </a:cubicBezTo>
                    <a:cubicBezTo>
                      <a:pt x="468" y="40"/>
                      <a:pt x="384" y="0"/>
                      <a:pt x="2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3"/>
              <p:cNvSpPr/>
              <p:nvPr/>
            </p:nvSpPr>
            <p:spPr>
              <a:xfrm>
                <a:off x="1610000" y="1985500"/>
                <a:ext cx="14625" cy="140500"/>
              </a:xfrm>
              <a:custGeom>
                <a:rect b="b" l="l" r="r" t="t"/>
                <a:pathLst>
                  <a:path extrusionOk="0" h="5620" w="585">
                    <a:moveTo>
                      <a:pt x="263" y="0"/>
                    </a:moveTo>
                    <a:cubicBezTo>
                      <a:pt x="120" y="0"/>
                      <a:pt x="1" y="119"/>
                      <a:pt x="1" y="274"/>
                    </a:cubicBezTo>
                    <a:lnTo>
                      <a:pt x="49" y="5346"/>
                    </a:lnTo>
                    <a:cubicBezTo>
                      <a:pt x="49" y="5501"/>
                      <a:pt x="168" y="5620"/>
                      <a:pt x="310" y="5620"/>
                    </a:cubicBezTo>
                    <a:cubicBezTo>
                      <a:pt x="465" y="5620"/>
                      <a:pt x="584" y="5501"/>
                      <a:pt x="584" y="5346"/>
                    </a:cubicBezTo>
                    <a:lnTo>
                      <a:pt x="537" y="274"/>
                    </a:lnTo>
                    <a:cubicBezTo>
                      <a:pt x="537" y="119"/>
                      <a:pt x="418" y="0"/>
                      <a:pt x="263"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3"/>
              <p:cNvSpPr/>
              <p:nvPr/>
            </p:nvSpPr>
            <p:spPr>
              <a:xfrm flipH="1" rot="10785218">
                <a:off x="1310305" y="2474568"/>
                <a:ext cx="567355" cy="397679"/>
              </a:xfrm>
              <a:custGeom>
                <a:rect b="b" l="l" r="r" t="t"/>
                <a:pathLst>
                  <a:path extrusionOk="0" h="15907" w="22694">
                    <a:moveTo>
                      <a:pt x="0" y="0"/>
                    </a:moveTo>
                    <a:lnTo>
                      <a:pt x="584" y="7382"/>
                    </a:lnTo>
                    <a:cubicBezTo>
                      <a:pt x="5465" y="8823"/>
                      <a:pt x="13037" y="15907"/>
                      <a:pt x="13037" y="15907"/>
                    </a:cubicBezTo>
                    <a:cubicBezTo>
                      <a:pt x="18026" y="10442"/>
                      <a:pt x="21372" y="10549"/>
                      <a:pt x="21360" y="10537"/>
                    </a:cubicBezTo>
                    <a:lnTo>
                      <a:pt x="22693" y="4882"/>
                    </a:lnTo>
                    <a:lnTo>
                      <a:pt x="17812" y="6418"/>
                    </a:lnTo>
                    <a:cubicBezTo>
                      <a:pt x="17145" y="8811"/>
                      <a:pt x="13133" y="13883"/>
                      <a:pt x="13133" y="13883"/>
                    </a:cubicBezTo>
                    <a:cubicBezTo>
                      <a:pt x="10156" y="11597"/>
                      <a:pt x="7477" y="2203"/>
                      <a:pt x="7477" y="2203"/>
                    </a:cubicBezTo>
                    <a:lnTo>
                      <a:pt x="0" y="0"/>
                    </a:ln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3"/>
              <p:cNvSpPr/>
              <p:nvPr/>
            </p:nvSpPr>
            <p:spPr>
              <a:xfrm>
                <a:off x="1608825" y="2953475"/>
                <a:ext cx="14600" cy="130400"/>
              </a:xfrm>
              <a:custGeom>
                <a:rect b="b" l="l" r="r" t="t"/>
                <a:pathLst>
                  <a:path extrusionOk="0" h="5216" w="584">
                    <a:moveTo>
                      <a:pt x="274" y="0"/>
                    </a:moveTo>
                    <a:cubicBezTo>
                      <a:pt x="119" y="0"/>
                      <a:pt x="0" y="119"/>
                      <a:pt x="0" y="262"/>
                    </a:cubicBezTo>
                    <a:lnTo>
                      <a:pt x="48" y="4953"/>
                    </a:lnTo>
                    <a:cubicBezTo>
                      <a:pt x="48" y="5096"/>
                      <a:pt x="167" y="5215"/>
                      <a:pt x="310" y="5215"/>
                    </a:cubicBezTo>
                    <a:cubicBezTo>
                      <a:pt x="465" y="5215"/>
                      <a:pt x="572" y="5096"/>
                      <a:pt x="584" y="4953"/>
                    </a:cubicBezTo>
                    <a:lnTo>
                      <a:pt x="536" y="262"/>
                    </a:lnTo>
                    <a:cubicBezTo>
                      <a:pt x="536" y="119"/>
                      <a:pt x="417" y="0"/>
                      <a:pt x="274"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3"/>
              <p:cNvSpPr/>
              <p:nvPr/>
            </p:nvSpPr>
            <p:spPr>
              <a:xfrm>
                <a:off x="1072450" y="2498650"/>
                <a:ext cx="151825" cy="17875"/>
              </a:xfrm>
              <a:custGeom>
                <a:rect b="b" l="l" r="r" t="t"/>
                <a:pathLst>
                  <a:path extrusionOk="0" h="715" w="6073">
                    <a:moveTo>
                      <a:pt x="262" y="1"/>
                    </a:moveTo>
                    <a:cubicBezTo>
                      <a:pt x="131" y="12"/>
                      <a:pt x="0" y="108"/>
                      <a:pt x="0" y="251"/>
                    </a:cubicBezTo>
                    <a:cubicBezTo>
                      <a:pt x="0" y="393"/>
                      <a:pt x="95" y="524"/>
                      <a:pt x="250" y="524"/>
                    </a:cubicBezTo>
                    <a:lnTo>
                      <a:pt x="5810" y="715"/>
                    </a:lnTo>
                    <a:cubicBezTo>
                      <a:pt x="5953" y="715"/>
                      <a:pt x="6072" y="596"/>
                      <a:pt x="6072" y="465"/>
                    </a:cubicBezTo>
                    <a:cubicBezTo>
                      <a:pt x="6072" y="334"/>
                      <a:pt x="5965" y="191"/>
                      <a:pt x="5810" y="191"/>
                    </a:cubicBezTo>
                    <a:lnTo>
                      <a:pt x="262" y="1"/>
                    </a:ln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3"/>
              <p:cNvSpPr/>
              <p:nvPr/>
            </p:nvSpPr>
            <p:spPr>
              <a:xfrm>
                <a:off x="1928800" y="2129875"/>
                <a:ext cx="63125" cy="70550"/>
              </a:xfrm>
              <a:custGeom>
                <a:rect b="b" l="l" r="r" t="t"/>
                <a:pathLst>
                  <a:path extrusionOk="0" h="2822" w="2525">
                    <a:moveTo>
                      <a:pt x="2218" y="1"/>
                    </a:moveTo>
                    <a:cubicBezTo>
                      <a:pt x="2146" y="1"/>
                      <a:pt x="2076" y="30"/>
                      <a:pt x="2025" y="95"/>
                    </a:cubicBezTo>
                    <a:lnTo>
                      <a:pt x="108" y="2381"/>
                    </a:lnTo>
                    <a:cubicBezTo>
                      <a:pt x="1" y="2500"/>
                      <a:pt x="12" y="2667"/>
                      <a:pt x="131" y="2762"/>
                    </a:cubicBezTo>
                    <a:cubicBezTo>
                      <a:pt x="179" y="2798"/>
                      <a:pt x="239" y="2822"/>
                      <a:pt x="298" y="2822"/>
                    </a:cubicBezTo>
                    <a:cubicBezTo>
                      <a:pt x="370" y="2822"/>
                      <a:pt x="453" y="2786"/>
                      <a:pt x="501" y="2726"/>
                    </a:cubicBezTo>
                    <a:lnTo>
                      <a:pt x="2429" y="440"/>
                    </a:lnTo>
                    <a:cubicBezTo>
                      <a:pt x="2525" y="321"/>
                      <a:pt x="2513" y="155"/>
                      <a:pt x="2394" y="59"/>
                    </a:cubicBezTo>
                    <a:cubicBezTo>
                      <a:pt x="2339" y="21"/>
                      <a:pt x="2278" y="1"/>
                      <a:pt x="2218"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3"/>
              <p:cNvSpPr/>
              <p:nvPr/>
            </p:nvSpPr>
            <p:spPr>
              <a:xfrm>
                <a:off x="1239125" y="2871975"/>
                <a:ext cx="62250" cy="61275"/>
              </a:xfrm>
              <a:custGeom>
                <a:rect b="b" l="l" r="r" t="t"/>
                <a:pathLst>
                  <a:path extrusionOk="0" h="2451" w="2490">
                    <a:moveTo>
                      <a:pt x="2203" y="1"/>
                    </a:moveTo>
                    <a:cubicBezTo>
                      <a:pt x="2135" y="1"/>
                      <a:pt x="2066" y="28"/>
                      <a:pt x="2013" y="81"/>
                    </a:cubicBezTo>
                    <a:lnTo>
                      <a:pt x="96" y="1998"/>
                    </a:lnTo>
                    <a:cubicBezTo>
                      <a:pt x="1" y="2105"/>
                      <a:pt x="1" y="2272"/>
                      <a:pt x="96" y="2379"/>
                    </a:cubicBezTo>
                    <a:cubicBezTo>
                      <a:pt x="156" y="2415"/>
                      <a:pt x="215" y="2451"/>
                      <a:pt x="298" y="2451"/>
                    </a:cubicBezTo>
                    <a:cubicBezTo>
                      <a:pt x="346" y="2451"/>
                      <a:pt x="429" y="2427"/>
                      <a:pt x="477" y="2379"/>
                    </a:cubicBezTo>
                    <a:lnTo>
                      <a:pt x="2394" y="462"/>
                    </a:lnTo>
                    <a:cubicBezTo>
                      <a:pt x="2489" y="355"/>
                      <a:pt x="2489" y="188"/>
                      <a:pt x="2394" y="81"/>
                    </a:cubicBezTo>
                    <a:cubicBezTo>
                      <a:pt x="2340" y="28"/>
                      <a:pt x="2272" y="1"/>
                      <a:pt x="2203"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3"/>
              <p:cNvSpPr/>
              <p:nvPr/>
            </p:nvSpPr>
            <p:spPr>
              <a:xfrm>
                <a:off x="1209950" y="2162850"/>
                <a:ext cx="68200" cy="51575"/>
              </a:xfrm>
              <a:custGeom>
                <a:rect b="b" l="l" r="r" t="t"/>
                <a:pathLst>
                  <a:path extrusionOk="0" h="2063" w="2728">
                    <a:moveTo>
                      <a:pt x="309" y="1"/>
                    </a:moveTo>
                    <a:cubicBezTo>
                      <a:pt x="227" y="1"/>
                      <a:pt x="146" y="38"/>
                      <a:pt x="96" y="109"/>
                    </a:cubicBezTo>
                    <a:cubicBezTo>
                      <a:pt x="1" y="229"/>
                      <a:pt x="25" y="395"/>
                      <a:pt x="156" y="490"/>
                    </a:cubicBezTo>
                    <a:lnTo>
                      <a:pt x="2263" y="2014"/>
                    </a:lnTo>
                    <a:cubicBezTo>
                      <a:pt x="2311" y="2050"/>
                      <a:pt x="2358" y="2062"/>
                      <a:pt x="2406" y="2062"/>
                    </a:cubicBezTo>
                    <a:cubicBezTo>
                      <a:pt x="2501" y="2062"/>
                      <a:pt x="2573" y="2038"/>
                      <a:pt x="2632" y="1955"/>
                    </a:cubicBezTo>
                    <a:cubicBezTo>
                      <a:pt x="2727" y="1836"/>
                      <a:pt x="2692" y="1681"/>
                      <a:pt x="2573" y="1586"/>
                    </a:cubicBezTo>
                    <a:lnTo>
                      <a:pt x="465" y="50"/>
                    </a:lnTo>
                    <a:cubicBezTo>
                      <a:pt x="418" y="17"/>
                      <a:pt x="363" y="1"/>
                      <a:pt x="30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3"/>
              <p:cNvSpPr/>
              <p:nvPr/>
            </p:nvSpPr>
            <p:spPr>
              <a:xfrm>
                <a:off x="1558013" y="2461761"/>
                <a:ext cx="148875" cy="148875"/>
              </a:xfrm>
              <a:custGeom>
                <a:rect b="b" l="l" r="r" t="t"/>
                <a:pathLst>
                  <a:path extrusionOk="0" h="5955" w="5955">
                    <a:moveTo>
                      <a:pt x="2977" y="1"/>
                    </a:moveTo>
                    <a:cubicBezTo>
                      <a:pt x="1334" y="1"/>
                      <a:pt x="1" y="1334"/>
                      <a:pt x="1" y="2978"/>
                    </a:cubicBezTo>
                    <a:cubicBezTo>
                      <a:pt x="1" y="4621"/>
                      <a:pt x="1334" y="5954"/>
                      <a:pt x="2977" y="5954"/>
                    </a:cubicBezTo>
                    <a:cubicBezTo>
                      <a:pt x="4621" y="5954"/>
                      <a:pt x="5954" y="4621"/>
                      <a:pt x="5954" y="2978"/>
                    </a:cubicBezTo>
                    <a:cubicBezTo>
                      <a:pt x="5954" y="1334"/>
                      <a:pt x="4621" y="1"/>
                      <a:pt x="2977" y="1"/>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3"/>
              <p:cNvSpPr/>
              <p:nvPr/>
            </p:nvSpPr>
            <p:spPr>
              <a:xfrm>
                <a:off x="1582738" y="2483811"/>
                <a:ext cx="99725" cy="99725"/>
              </a:xfrm>
              <a:custGeom>
                <a:rect b="b" l="l" r="r" t="t"/>
                <a:pathLst>
                  <a:path extrusionOk="0" h="3989" w="3989">
                    <a:moveTo>
                      <a:pt x="1988" y="536"/>
                    </a:moveTo>
                    <a:cubicBezTo>
                      <a:pt x="2798" y="536"/>
                      <a:pt x="3453" y="1191"/>
                      <a:pt x="3453" y="1988"/>
                    </a:cubicBezTo>
                    <a:cubicBezTo>
                      <a:pt x="3453" y="2798"/>
                      <a:pt x="2798" y="3453"/>
                      <a:pt x="1988" y="3453"/>
                    </a:cubicBezTo>
                    <a:cubicBezTo>
                      <a:pt x="1191" y="3453"/>
                      <a:pt x="536" y="2798"/>
                      <a:pt x="536" y="1988"/>
                    </a:cubicBezTo>
                    <a:cubicBezTo>
                      <a:pt x="536" y="1191"/>
                      <a:pt x="1191" y="536"/>
                      <a:pt x="1988" y="536"/>
                    </a:cubicBezTo>
                    <a:close/>
                    <a:moveTo>
                      <a:pt x="1988" y="0"/>
                    </a:moveTo>
                    <a:cubicBezTo>
                      <a:pt x="893" y="0"/>
                      <a:pt x="0" y="893"/>
                      <a:pt x="0" y="1988"/>
                    </a:cubicBezTo>
                    <a:cubicBezTo>
                      <a:pt x="0" y="3096"/>
                      <a:pt x="893" y="3989"/>
                      <a:pt x="1988" y="3989"/>
                    </a:cubicBezTo>
                    <a:cubicBezTo>
                      <a:pt x="3072" y="3989"/>
                      <a:pt x="3965" y="3096"/>
                      <a:pt x="3989" y="1988"/>
                    </a:cubicBezTo>
                    <a:cubicBezTo>
                      <a:pt x="3989" y="893"/>
                      <a:pt x="3096" y="0"/>
                      <a:pt x="19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 name="Google Shape;695;p33"/>
            <p:cNvSpPr/>
            <p:nvPr/>
          </p:nvSpPr>
          <p:spPr>
            <a:xfrm>
              <a:off x="2029700" y="2459950"/>
              <a:ext cx="133675" cy="22650"/>
            </a:xfrm>
            <a:custGeom>
              <a:rect b="b" l="l" r="r" t="t"/>
              <a:pathLst>
                <a:path extrusionOk="0" h="906" w="5347">
                  <a:moveTo>
                    <a:pt x="5049" y="1"/>
                  </a:moveTo>
                  <a:lnTo>
                    <a:pt x="251" y="394"/>
                  </a:lnTo>
                  <a:cubicBezTo>
                    <a:pt x="108" y="406"/>
                    <a:pt x="1" y="525"/>
                    <a:pt x="13" y="667"/>
                  </a:cubicBezTo>
                  <a:cubicBezTo>
                    <a:pt x="25" y="810"/>
                    <a:pt x="144" y="906"/>
                    <a:pt x="286" y="906"/>
                  </a:cubicBezTo>
                  <a:lnTo>
                    <a:pt x="298" y="906"/>
                  </a:lnTo>
                  <a:lnTo>
                    <a:pt x="5085" y="525"/>
                  </a:lnTo>
                  <a:cubicBezTo>
                    <a:pt x="5239" y="513"/>
                    <a:pt x="5347" y="394"/>
                    <a:pt x="5323" y="239"/>
                  </a:cubicBezTo>
                  <a:cubicBezTo>
                    <a:pt x="5311" y="96"/>
                    <a:pt x="5192" y="1"/>
                    <a:pt x="504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3"/>
            <p:cNvSpPr/>
            <p:nvPr/>
          </p:nvSpPr>
          <p:spPr>
            <a:xfrm>
              <a:off x="1967200" y="2838450"/>
              <a:ext cx="62825" cy="56400"/>
            </a:xfrm>
            <a:custGeom>
              <a:rect b="b" l="l" r="r" t="t"/>
              <a:pathLst>
                <a:path extrusionOk="0" h="2256" w="2513">
                  <a:moveTo>
                    <a:pt x="305" y="0"/>
                  </a:moveTo>
                  <a:cubicBezTo>
                    <a:pt x="232" y="0"/>
                    <a:pt x="159" y="31"/>
                    <a:pt x="108" y="89"/>
                  </a:cubicBezTo>
                  <a:cubicBezTo>
                    <a:pt x="0" y="196"/>
                    <a:pt x="12" y="351"/>
                    <a:pt x="119" y="458"/>
                  </a:cubicBezTo>
                  <a:lnTo>
                    <a:pt x="2036" y="2184"/>
                  </a:lnTo>
                  <a:cubicBezTo>
                    <a:pt x="2096" y="2244"/>
                    <a:pt x="2155" y="2256"/>
                    <a:pt x="2215" y="2256"/>
                  </a:cubicBezTo>
                  <a:cubicBezTo>
                    <a:pt x="2286" y="2256"/>
                    <a:pt x="2346" y="2232"/>
                    <a:pt x="2405" y="2172"/>
                  </a:cubicBezTo>
                  <a:cubicBezTo>
                    <a:pt x="2513" y="2065"/>
                    <a:pt x="2501" y="1899"/>
                    <a:pt x="2394" y="1803"/>
                  </a:cubicBezTo>
                  <a:lnTo>
                    <a:pt x="477" y="65"/>
                  </a:lnTo>
                  <a:cubicBezTo>
                    <a:pt x="428" y="22"/>
                    <a:pt x="367" y="0"/>
                    <a:pt x="305"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 name="Google Shape;697;p33"/>
          <p:cNvGrpSpPr/>
          <p:nvPr/>
        </p:nvGrpSpPr>
        <p:grpSpPr>
          <a:xfrm rot="-6812456">
            <a:off x="683874" y="3498467"/>
            <a:ext cx="856445" cy="1019569"/>
            <a:chOff x="2393450" y="2764975"/>
            <a:chExt cx="522400" cy="621900"/>
          </a:xfrm>
        </p:grpSpPr>
        <p:sp>
          <p:nvSpPr>
            <p:cNvPr id="698" name="Google Shape;698;p33"/>
            <p:cNvSpPr/>
            <p:nvPr/>
          </p:nvSpPr>
          <p:spPr>
            <a:xfrm>
              <a:off x="2539900" y="2942375"/>
              <a:ext cx="278625" cy="279225"/>
            </a:xfrm>
            <a:custGeom>
              <a:rect b="b" l="l" r="r" t="t"/>
              <a:pathLst>
                <a:path extrusionOk="0" h="11169" w="11145">
                  <a:moveTo>
                    <a:pt x="5873" y="1"/>
                  </a:moveTo>
                  <a:cubicBezTo>
                    <a:pt x="5840" y="1"/>
                    <a:pt x="5807" y="2"/>
                    <a:pt x="5775" y="4"/>
                  </a:cubicBezTo>
                  <a:cubicBezTo>
                    <a:pt x="5560" y="16"/>
                    <a:pt x="5370" y="39"/>
                    <a:pt x="5179" y="51"/>
                  </a:cubicBezTo>
                  <a:cubicBezTo>
                    <a:pt x="4965" y="63"/>
                    <a:pt x="4763" y="99"/>
                    <a:pt x="4536" y="135"/>
                  </a:cubicBezTo>
                  <a:cubicBezTo>
                    <a:pt x="4382" y="170"/>
                    <a:pt x="4251" y="194"/>
                    <a:pt x="4108" y="242"/>
                  </a:cubicBezTo>
                  <a:lnTo>
                    <a:pt x="4012" y="278"/>
                  </a:lnTo>
                  <a:cubicBezTo>
                    <a:pt x="3846" y="325"/>
                    <a:pt x="3703" y="373"/>
                    <a:pt x="3548" y="432"/>
                  </a:cubicBezTo>
                  <a:lnTo>
                    <a:pt x="3512" y="456"/>
                  </a:lnTo>
                  <a:cubicBezTo>
                    <a:pt x="3334" y="528"/>
                    <a:pt x="3167" y="623"/>
                    <a:pt x="2989" y="706"/>
                  </a:cubicBezTo>
                  <a:cubicBezTo>
                    <a:pt x="2834" y="801"/>
                    <a:pt x="2691" y="885"/>
                    <a:pt x="2560" y="992"/>
                  </a:cubicBezTo>
                  <a:cubicBezTo>
                    <a:pt x="2393" y="1111"/>
                    <a:pt x="2227" y="1230"/>
                    <a:pt x="2096" y="1361"/>
                  </a:cubicBezTo>
                  <a:lnTo>
                    <a:pt x="2060" y="1397"/>
                  </a:lnTo>
                  <a:lnTo>
                    <a:pt x="1703" y="1754"/>
                  </a:lnTo>
                  <a:cubicBezTo>
                    <a:pt x="1560" y="1897"/>
                    <a:pt x="1417" y="2064"/>
                    <a:pt x="1310" y="2242"/>
                  </a:cubicBezTo>
                  <a:cubicBezTo>
                    <a:pt x="1131" y="2492"/>
                    <a:pt x="917" y="2790"/>
                    <a:pt x="738" y="3111"/>
                  </a:cubicBezTo>
                  <a:cubicBezTo>
                    <a:pt x="548" y="3457"/>
                    <a:pt x="381" y="3814"/>
                    <a:pt x="274" y="4159"/>
                  </a:cubicBezTo>
                  <a:cubicBezTo>
                    <a:pt x="238" y="4338"/>
                    <a:pt x="179" y="4504"/>
                    <a:pt x="143" y="4659"/>
                  </a:cubicBezTo>
                  <a:cubicBezTo>
                    <a:pt x="119" y="4814"/>
                    <a:pt x="83" y="4992"/>
                    <a:pt x="60" y="5219"/>
                  </a:cubicBezTo>
                  <a:cubicBezTo>
                    <a:pt x="12" y="5540"/>
                    <a:pt x="0" y="5838"/>
                    <a:pt x="0" y="6112"/>
                  </a:cubicBezTo>
                  <a:cubicBezTo>
                    <a:pt x="0" y="6314"/>
                    <a:pt x="12" y="6528"/>
                    <a:pt x="12" y="6731"/>
                  </a:cubicBezTo>
                  <a:cubicBezTo>
                    <a:pt x="60" y="7005"/>
                    <a:pt x="119" y="7255"/>
                    <a:pt x="191" y="7481"/>
                  </a:cubicBezTo>
                  <a:lnTo>
                    <a:pt x="202" y="7505"/>
                  </a:lnTo>
                  <a:cubicBezTo>
                    <a:pt x="262" y="7683"/>
                    <a:pt x="333" y="7898"/>
                    <a:pt x="429" y="8076"/>
                  </a:cubicBezTo>
                  <a:lnTo>
                    <a:pt x="476" y="8159"/>
                  </a:lnTo>
                  <a:cubicBezTo>
                    <a:pt x="548" y="8302"/>
                    <a:pt x="607" y="8445"/>
                    <a:pt x="691" y="8576"/>
                  </a:cubicBezTo>
                  <a:cubicBezTo>
                    <a:pt x="714" y="8612"/>
                    <a:pt x="726" y="8624"/>
                    <a:pt x="738" y="8660"/>
                  </a:cubicBezTo>
                  <a:cubicBezTo>
                    <a:pt x="774" y="8707"/>
                    <a:pt x="798" y="8779"/>
                    <a:pt x="845" y="8814"/>
                  </a:cubicBezTo>
                  <a:lnTo>
                    <a:pt x="893" y="8874"/>
                  </a:lnTo>
                  <a:lnTo>
                    <a:pt x="988" y="9029"/>
                  </a:lnTo>
                  <a:cubicBezTo>
                    <a:pt x="1131" y="9207"/>
                    <a:pt x="1274" y="9362"/>
                    <a:pt x="1405" y="9517"/>
                  </a:cubicBezTo>
                  <a:cubicBezTo>
                    <a:pt x="1488" y="9588"/>
                    <a:pt x="1560" y="9648"/>
                    <a:pt x="1607" y="9695"/>
                  </a:cubicBezTo>
                  <a:cubicBezTo>
                    <a:pt x="1810" y="9874"/>
                    <a:pt x="1965" y="9993"/>
                    <a:pt x="2119" y="10100"/>
                  </a:cubicBezTo>
                  <a:cubicBezTo>
                    <a:pt x="2691" y="10457"/>
                    <a:pt x="3358" y="10838"/>
                    <a:pt x="4108" y="11005"/>
                  </a:cubicBezTo>
                  <a:cubicBezTo>
                    <a:pt x="4477" y="11100"/>
                    <a:pt x="4858" y="11136"/>
                    <a:pt x="5251" y="11160"/>
                  </a:cubicBezTo>
                  <a:cubicBezTo>
                    <a:pt x="5334" y="11166"/>
                    <a:pt x="5414" y="11169"/>
                    <a:pt x="5501" y="11169"/>
                  </a:cubicBezTo>
                  <a:cubicBezTo>
                    <a:pt x="5587" y="11169"/>
                    <a:pt x="5679" y="11166"/>
                    <a:pt x="5786" y="11160"/>
                  </a:cubicBezTo>
                  <a:cubicBezTo>
                    <a:pt x="5810" y="11160"/>
                    <a:pt x="5846" y="11136"/>
                    <a:pt x="5870" y="11136"/>
                  </a:cubicBezTo>
                  <a:lnTo>
                    <a:pt x="5977" y="11136"/>
                  </a:lnTo>
                  <a:cubicBezTo>
                    <a:pt x="6037" y="11136"/>
                    <a:pt x="6096" y="11136"/>
                    <a:pt x="6144" y="11124"/>
                  </a:cubicBezTo>
                  <a:cubicBezTo>
                    <a:pt x="6167" y="11124"/>
                    <a:pt x="6203" y="11112"/>
                    <a:pt x="6227" y="11112"/>
                  </a:cubicBezTo>
                  <a:cubicBezTo>
                    <a:pt x="6287" y="11088"/>
                    <a:pt x="6334" y="11088"/>
                    <a:pt x="6394" y="11077"/>
                  </a:cubicBezTo>
                  <a:lnTo>
                    <a:pt x="6465" y="11065"/>
                  </a:lnTo>
                  <a:cubicBezTo>
                    <a:pt x="6620" y="11017"/>
                    <a:pt x="6763" y="10993"/>
                    <a:pt x="6906" y="10946"/>
                  </a:cubicBezTo>
                  <a:cubicBezTo>
                    <a:pt x="7096" y="10874"/>
                    <a:pt x="7322" y="10791"/>
                    <a:pt x="7525" y="10707"/>
                  </a:cubicBezTo>
                  <a:cubicBezTo>
                    <a:pt x="7858" y="10576"/>
                    <a:pt x="8180" y="10434"/>
                    <a:pt x="8477" y="10243"/>
                  </a:cubicBezTo>
                  <a:lnTo>
                    <a:pt x="8537" y="10219"/>
                  </a:lnTo>
                  <a:cubicBezTo>
                    <a:pt x="8656" y="10124"/>
                    <a:pt x="8787" y="10053"/>
                    <a:pt x="8906" y="9957"/>
                  </a:cubicBezTo>
                  <a:cubicBezTo>
                    <a:pt x="9132" y="9803"/>
                    <a:pt x="9311" y="9648"/>
                    <a:pt x="9477" y="9517"/>
                  </a:cubicBezTo>
                  <a:cubicBezTo>
                    <a:pt x="9596" y="9410"/>
                    <a:pt x="9716" y="9291"/>
                    <a:pt x="9823" y="9160"/>
                  </a:cubicBezTo>
                  <a:cubicBezTo>
                    <a:pt x="9966" y="8993"/>
                    <a:pt x="10120" y="8814"/>
                    <a:pt x="10251" y="8624"/>
                  </a:cubicBezTo>
                  <a:cubicBezTo>
                    <a:pt x="10335" y="8493"/>
                    <a:pt x="10430" y="8338"/>
                    <a:pt x="10537" y="8159"/>
                  </a:cubicBezTo>
                  <a:cubicBezTo>
                    <a:pt x="10632" y="7981"/>
                    <a:pt x="10728" y="7778"/>
                    <a:pt x="10799" y="7564"/>
                  </a:cubicBezTo>
                  <a:cubicBezTo>
                    <a:pt x="10906" y="7267"/>
                    <a:pt x="10990" y="6921"/>
                    <a:pt x="11073" y="6552"/>
                  </a:cubicBezTo>
                  <a:cubicBezTo>
                    <a:pt x="11109" y="6290"/>
                    <a:pt x="11144" y="6004"/>
                    <a:pt x="11144" y="5731"/>
                  </a:cubicBezTo>
                  <a:cubicBezTo>
                    <a:pt x="11144" y="5635"/>
                    <a:pt x="11144" y="5516"/>
                    <a:pt x="11132" y="5409"/>
                  </a:cubicBezTo>
                  <a:cubicBezTo>
                    <a:pt x="11097" y="4945"/>
                    <a:pt x="11025" y="4588"/>
                    <a:pt x="10918" y="4242"/>
                  </a:cubicBezTo>
                  <a:cubicBezTo>
                    <a:pt x="10859" y="4052"/>
                    <a:pt x="10787" y="3861"/>
                    <a:pt x="10692" y="3647"/>
                  </a:cubicBezTo>
                  <a:cubicBezTo>
                    <a:pt x="10620" y="3492"/>
                    <a:pt x="10549" y="3326"/>
                    <a:pt x="10454" y="3159"/>
                  </a:cubicBezTo>
                  <a:cubicBezTo>
                    <a:pt x="10358" y="2980"/>
                    <a:pt x="10251" y="2814"/>
                    <a:pt x="10144" y="2659"/>
                  </a:cubicBezTo>
                  <a:cubicBezTo>
                    <a:pt x="10097" y="2552"/>
                    <a:pt x="10037" y="2445"/>
                    <a:pt x="9966" y="2337"/>
                  </a:cubicBezTo>
                  <a:lnTo>
                    <a:pt x="9918" y="2266"/>
                  </a:lnTo>
                  <a:lnTo>
                    <a:pt x="9739" y="2004"/>
                  </a:lnTo>
                  <a:lnTo>
                    <a:pt x="9716" y="1968"/>
                  </a:lnTo>
                  <a:cubicBezTo>
                    <a:pt x="9620" y="1849"/>
                    <a:pt x="9537" y="1730"/>
                    <a:pt x="9442" y="1623"/>
                  </a:cubicBezTo>
                  <a:cubicBezTo>
                    <a:pt x="9358" y="1528"/>
                    <a:pt x="9263" y="1421"/>
                    <a:pt x="9168" y="1313"/>
                  </a:cubicBezTo>
                  <a:cubicBezTo>
                    <a:pt x="9085" y="1242"/>
                    <a:pt x="9013" y="1171"/>
                    <a:pt x="8942" y="1111"/>
                  </a:cubicBezTo>
                  <a:lnTo>
                    <a:pt x="8882" y="1063"/>
                  </a:lnTo>
                  <a:cubicBezTo>
                    <a:pt x="8823" y="1016"/>
                    <a:pt x="8763" y="956"/>
                    <a:pt x="8692" y="921"/>
                  </a:cubicBezTo>
                  <a:cubicBezTo>
                    <a:pt x="8656" y="885"/>
                    <a:pt x="8632" y="873"/>
                    <a:pt x="8596" y="837"/>
                  </a:cubicBezTo>
                  <a:cubicBezTo>
                    <a:pt x="8549" y="790"/>
                    <a:pt x="8489" y="766"/>
                    <a:pt x="8453" y="730"/>
                  </a:cubicBezTo>
                  <a:cubicBezTo>
                    <a:pt x="8418" y="718"/>
                    <a:pt x="8394" y="706"/>
                    <a:pt x="8370" y="694"/>
                  </a:cubicBezTo>
                  <a:cubicBezTo>
                    <a:pt x="8120" y="528"/>
                    <a:pt x="7822" y="373"/>
                    <a:pt x="7525" y="289"/>
                  </a:cubicBezTo>
                  <a:cubicBezTo>
                    <a:pt x="7346" y="230"/>
                    <a:pt x="7144" y="170"/>
                    <a:pt x="6882" y="123"/>
                  </a:cubicBezTo>
                  <a:cubicBezTo>
                    <a:pt x="6691" y="75"/>
                    <a:pt x="6501" y="51"/>
                    <a:pt x="6310" y="39"/>
                  </a:cubicBezTo>
                  <a:cubicBezTo>
                    <a:pt x="6165" y="20"/>
                    <a:pt x="6019" y="1"/>
                    <a:pt x="5873" y="1"/>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3"/>
            <p:cNvSpPr/>
            <p:nvPr/>
          </p:nvSpPr>
          <p:spPr>
            <a:xfrm>
              <a:off x="2561625" y="2764975"/>
              <a:ext cx="302725" cy="621900"/>
            </a:xfrm>
            <a:custGeom>
              <a:rect b="b" l="l" r="r" t="t"/>
              <a:pathLst>
                <a:path extrusionOk="0" h="24876" w="12109">
                  <a:moveTo>
                    <a:pt x="415" y="0"/>
                  </a:moveTo>
                  <a:cubicBezTo>
                    <a:pt x="252" y="0"/>
                    <a:pt x="90" y="105"/>
                    <a:pt x="36" y="277"/>
                  </a:cubicBezTo>
                  <a:cubicBezTo>
                    <a:pt x="24" y="313"/>
                    <a:pt x="0" y="361"/>
                    <a:pt x="48" y="420"/>
                  </a:cubicBezTo>
                  <a:cubicBezTo>
                    <a:pt x="48" y="551"/>
                    <a:pt x="107" y="682"/>
                    <a:pt x="226" y="766"/>
                  </a:cubicBezTo>
                  <a:cubicBezTo>
                    <a:pt x="334" y="825"/>
                    <a:pt x="441" y="897"/>
                    <a:pt x="536" y="956"/>
                  </a:cubicBezTo>
                  <a:cubicBezTo>
                    <a:pt x="679" y="1028"/>
                    <a:pt x="810" y="1087"/>
                    <a:pt x="941" y="1159"/>
                  </a:cubicBezTo>
                  <a:cubicBezTo>
                    <a:pt x="1167" y="1278"/>
                    <a:pt x="1393" y="1385"/>
                    <a:pt x="1608" y="1504"/>
                  </a:cubicBezTo>
                  <a:cubicBezTo>
                    <a:pt x="2000" y="1694"/>
                    <a:pt x="2381" y="1897"/>
                    <a:pt x="2774" y="2099"/>
                  </a:cubicBezTo>
                  <a:cubicBezTo>
                    <a:pt x="3120" y="2290"/>
                    <a:pt x="3453" y="2492"/>
                    <a:pt x="3786" y="2694"/>
                  </a:cubicBezTo>
                  <a:cubicBezTo>
                    <a:pt x="4406" y="3087"/>
                    <a:pt x="5025" y="3480"/>
                    <a:pt x="5620" y="3921"/>
                  </a:cubicBezTo>
                  <a:cubicBezTo>
                    <a:pt x="6168" y="4337"/>
                    <a:pt x="6668" y="4778"/>
                    <a:pt x="7180" y="5242"/>
                  </a:cubicBezTo>
                  <a:cubicBezTo>
                    <a:pt x="7323" y="5385"/>
                    <a:pt x="7477" y="5540"/>
                    <a:pt x="7620" y="5707"/>
                  </a:cubicBezTo>
                  <a:cubicBezTo>
                    <a:pt x="7775" y="5861"/>
                    <a:pt x="7942" y="6040"/>
                    <a:pt x="8085" y="6242"/>
                  </a:cubicBezTo>
                  <a:cubicBezTo>
                    <a:pt x="8239" y="6433"/>
                    <a:pt x="8382" y="6612"/>
                    <a:pt x="8513" y="6802"/>
                  </a:cubicBezTo>
                  <a:cubicBezTo>
                    <a:pt x="8573" y="6897"/>
                    <a:pt x="8656" y="6993"/>
                    <a:pt x="8716" y="7088"/>
                  </a:cubicBezTo>
                  <a:cubicBezTo>
                    <a:pt x="8751" y="7147"/>
                    <a:pt x="8799" y="7219"/>
                    <a:pt x="8847" y="7290"/>
                  </a:cubicBezTo>
                  <a:cubicBezTo>
                    <a:pt x="8906" y="7409"/>
                    <a:pt x="8978" y="7528"/>
                    <a:pt x="9037" y="7647"/>
                  </a:cubicBezTo>
                  <a:cubicBezTo>
                    <a:pt x="9108" y="7802"/>
                    <a:pt x="9168" y="7933"/>
                    <a:pt x="9251" y="8088"/>
                  </a:cubicBezTo>
                  <a:cubicBezTo>
                    <a:pt x="9382" y="8338"/>
                    <a:pt x="9501" y="8600"/>
                    <a:pt x="9609" y="8874"/>
                  </a:cubicBezTo>
                  <a:cubicBezTo>
                    <a:pt x="9799" y="9362"/>
                    <a:pt x="9978" y="9886"/>
                    <a:pt x="10121" y="10386"/>
                  </a:cubicBezTo>
                  <a:cubicBezTo>
                    <a:pt x="10180" y="10612"/>
                    <a:pt x="10240" y="10838"/>
                    <a:pt x="10299" y="11076"/>
                  </a:cubicBezTo>
                  <a:cubicBezTo>
                    <a:pt x="10335" y="11195"/>
                    <a:pt x="10359" y="11315"/>
                    <a:pt x="10382" y="11434"/>
                  </a:cubicBezTo>
                  <a:cubicBezTo>
                    <a:pt x="10406" y="11576"/>
                    <a:pt x="10418" y="11731"/>
                    <a:pt x="10454" y="11874"/>
                  </a:cubicBezTo>
                  <a:cubicBezTo>
                    <a:pt x="10466" y="12017"/>
                    <a:pt x="10478" y="12136"/>
                    <a:pt x="10502" y="12267"/>
                  </a:cubicBezTo>
                  <a:cubicBezTo>
                    <a:pt x="10513" y="12386"/>
                    <a:pt x="10513" y="12493"/>
                    <a:pt x="10525" y="12589"/>
                  </a:cubicBezTo>
                  <a:cubicBezTo>
                    <a:pt x="10537" y="12827"/>
                    <a:pt x="10561" y="13053"/>
                    <a:pt x="10573" y="13291"/>
                  </a:cubicBezTo>
                  <a:cubicBezTo>
                    <a:pt x="10585" y="13648"/>
                    <a:pt x="10585" y="14005"/>
                    <a:pt x="10561" y="14363"/>
                  </a:cubicBezTo>
                  <a:cubicBezTo>
                    <a:pt x="10537" y="14482"/>
                    <a:pt x="10537" y="14601"/>
                    <a:pt x="10525" y="14708"/>
                  </a:cubicBezTo>
                  <a:cubicBezTo>
                    <a:pt x="10513" y="14815"/>
                    <a:pt x="10502" y="14934"/>
                    <a:pt x="10478" y="15029"/>
                  </a:cubicBezTo>
                  <a:cubicBezTo>
                    <a:pt x="10466" y="15172"/>
                    <a:pt x="10442" y="15303"/>
                    <a:pt x="10406" y="15434"/>
                  </a:cubicBezTo>
                  <a:lnTo>
                    <a:pt x="10323" y="15744"/>
                  </a:lnTo>
                  <a:cubicBezTo>
                    <a:pt x="10287" y="15839"/>
                    <a:pt x="10263" y="15910"/>
                    <a:pt x="10228" y="16006"/>
                  </a:cubicBezTo>
                  <a:cubicBezTo>
                    <a:pt x="10204" y="16089"/>
                    <a:pt x="10168" y="16196"/>
                    <a:pt x="10121" y="16279"/>
                  </a:cubicBezTo>
                  <a:cubicBezTo>
                    <a:pt x="10085" y="16387"/>
                    <a:pt x="10037" y="16482"/>
                    <a:pt x="9990" y="16577"/>
                  </a:cubicBezTo>
                  <a:cubicBezTo>
                    <a:pt x="9966" y="16625"/>
                    <a:pt x="9942" y="16672"/>
                    <a:pt x="9918" y="16720"/>
                  </a:cubicBezTo>
                  <a:lnTo>
                    <a:pt x="9382" y="17649"/>
                  </a:lnTo>
                  <a:cubicBezTo>
                    <a:pt x="9275" y="17827"/>
                    <a:pt x="9192" y="17994"/>
                    <a:pt x="9085" y="18173"/>
                  </a:cubicBezTo>
                  <a:cubicBezTo>
                    <a:pt x="8989" y="18339"/>
                    <a:pt x="8894" y="18482"/>
                    <a:pt x="8799" y="18637"/>
                  </a:cubicBezTo>
                  <a:cubicBezTo>
                    <a:pt x="8454" y="19185"/>
                    <a:pt x="8013" y="19661"/>
                    <a:pt x="7561" y="20137"/>
                  </a:cubicBezTo>
                  <a:lnTo>
                    <a:pt x="6989" y="20720"/>
                  </a:lnTo>
                  <a:cubicBezTo>
                    <a:pt x="6894" y="20792"/>
                    <a:pt x="6811" y="20887"/>
                    <a:pt x="6715" y="20959"/>
                  </a:cubicBezTo>
                  <a:cubicBezTo>
                    <a:pt x="6608" y="21042"/>
                    <a:pt x="6513" y="21149"/>
                    <a:pt x="6394" y="21244"/>
                  </a:cubicBezTo>
                  <a:cubicBezTo>
                    <a:pt x="6108" y="21459"/>
                    <a:pt x="5822" y="21673"/>
                    <a:pt x="5537" y="21899"/>
                  </a:cubicBezTo>
                  <a:cubicBezTo>
                    <a:pt x="5239" y="22113"/>
                    <a:pt x="4965" y="22340"/>
                    <a:pt x="4667" y="22566"/>
                  </a:cubicBezTo>
                  <a:cubicBezTo>
                    <a:pt x="4370" y="22768"/>
                    <a:pt x="4072" y="22995"/>
                    <a:pt x="3751" y="23209"/>
                  </a:cubicBezTo>
                  <a:cubicBezTo>
                    <a:pt x="3477" y="23411"/>
                    <a:pt x="3179" y="23590"/>
                    <a:pt x="2882" y="23768"/>
                  </a:cubicBezTo>
                  <a:cubicBezTo>
                    <a:pt x="2739" y="23864"/>
                    <a:pt x="2596" y="23935"/>
                    <a:pt x="2465" y="24018"/>
                  </a:cubicBezTo>
                  <a:cubicBezTo>
                    <a:pt x="2489" y="23995"/>
                    <a:pt x="2524" y="23983"/>
                    <a:pt x="2548" y="23959"/>
                  </a:cubicBezTo>
                  <a:lnTo>
                    <a:pt x="2548" y="23959"/>
                  </a:lnTo>
                  <a:cubicBezTo>
                    <a:pt x="2381" y="24066"/>
                    <a:pt x="2239" y="24161"/>
                    <a:pt x="2072" y="24245"/>
                  </a:cubicBezTo>
                  <a:cubicBezTo>
                    <a:pt x="1989" y="24304"/>
                    <a:pt x="1893" y="24352"/>
                    <a:pt x="1810" y="24411"/>
                  </a:cubicBezTo>
                  <a:cubicBezTo>
                    <a:pt x="1750" y="24459"/>
                    <a:pt x="1655" y="24483"/>
                    <a:pt x="1596" y="24542"/>
                  </a:cubicBezTo>
                  <a:cubicBezTo>
                    <a:pt x="1524" y="24578"/>
                    <a:pt x="1477" y="24650"/>
                    <a:pt x="1488" y="24721"/>
                  </a:cubicBezTo>
                  <a:cubicBezTo>
                    <a:pt x="1512" y="24792"/>
                    <a:pt x="1584" y="24852"/>
                    <a:pt x="1655" y="24852"/>
                  </a:cubicBezTo>
                  <a:cubicBezTo>
                    <a:pt x="1727" y="24876"/>
                    <a:pt x="1810" y="24876"/>
                    <a:pt x="1881" y="24876"/>
                  </a:cubicBezTo>
                  <a:cubicBezTo>
                    <a:pt x="1941" y="24876"/>
                    <a:pt x="2012" y="24876"/>
                    <a:pt x="2084" y="24852"/>
                  </a:cubicBezTo>
                  <a:lnTo>
                    <a:pt x="2584" y="24769"/>
                  </a:lnTo>
                  <a:cubicBezTo>
                    <a:pt x="2917" y="24697"/>
                    <a:pt x="3263" y="24602"/>
                    <a:pt x="3596" y="24495"/>
                  </a:cubicBezTo>
                  <a:cubicBezTo>
                    <a:pt x="3894" y="24411"/>
                    <a:pt x="4191" y="24304"/>
                    <a:pt x="4489" y="24185"/>
                  </a:cubicBezTo>
                  <a:cubicBezTo>
                    <a:pt x="4620" y="24126"/>
                    <a:pt x="4763" y="24078"/>
                    <a:pt x="4906" y="24007"/>
                  </a:cubicBezTo>
                  <a:cubicBezTo>
                    <a:pt x="5060" y="23935"/>
                    <a:pt x="5227" y="23864"/>
                    <a:pt x="5382" y="23768"/>
                  </a:cubicBezTo>
                  <a:cubicBezTo>
                    <a:pt x="5537" y="23685"/>
                    <a:pt x="5703" y="23578"/>
                    <a:pt x="5870" y="23483"/>
                  </a:cubicBezTo>
                  <a:cubicBezTo>
                    <a:pt x="6072" y="23352"/>
                    <a:pt x="6275" y="23233"/>
                    <a:pt x="6477" y="23102"/>
                  </a:cubicBezTo>
                  <a:cubicBezTo>
                    <a:pt x="6787" y="22923"/>
                    <a:pt x="7073" y="22697"/>
                    <a:pt x="7370" y="22494"/>
                  </a:cubicBezTo>
                  <a:cubicBezTo>
                    <a:pt x="7525" y="22387"/>
                    <a:pt x="7656" y="22268"/>
                    <a:pt x="7799" y="22149"/>
                  </a:cubicBezTo>
                  <a:cubicBezTo>
                    <a:pt x="7954" y="22030"/>
                    <a:pt x="8085" y="21899"/>
                    <a:pt x="8216" y="21780"/>
                  </a:cubicBezTo>
                  <a:cubicBezTo>
                    <a:pt x="8335" y="21673"/>
                    <a:pt x="8477" y="21542"/>
                    <a:pt x="8597" y="21423"/>
                  </a:cubicBezTo>
                  <a:cubicBezTo>
                    <a:pt x="8716" y="21316"/>
                    <a:pt x="8811" y="21197"/>
                    <a:pt x="8918" y="21078"/>
                  </a:cubicBezTo>
                  <a:cubicBezTo>
                    <a:pt x="8966" y="21018"/>
                    <a:pt x="9025" y="20970"/>
                    <a:pt x="9073" y="20911"/>
                  </a:cubicBezTo>
                  <a:cubicBezTo>
                    <a:pt x="9287" y="20649"/>
                    <a:pt x="9525" y="20363"/>
                    <a:pt x="9740" y="20078"/>
                  </a:cubicBezTo>
                  <a:cubicBezTo>
                    <a:pt x="9966" y="19780"/>
                    <a:pt x="10180" y="19494"/>
                    <a:pt x="10382" y="19185"/>
                  </a:cubicBezTo>
                  <a:cubicBezTo>
                    <a:pt x="10478" y="19006"/>
                    <a:pt x="10597" y="18839"/>
                    <a:pt x="10704" y="18661"/>
                  </a:cubicBezTo>
                  <a:cubicBezTo>
                    <a:pt x="10811" y="18518"/>
                    <a:pt x="10894" y="18351"/>
                    <a:pt x="10990" y="18184"/>
                  </a:cubicBezTo>
                  <a:cubicBezTo>
                    <a:pt x="11073" y="18053"/>
                    <a:pt x="11133" y="17911"/>
                    <a:pt x="11216" y="17768"/>
                  </a:cubicBezTo>
                  <a:cubicBezTo>
                    <a:pt x="11240" y="17708"/>
                    <a:pt x="11287" y="17649"/>
                    <a:pt x="11311" y="17577"/>
                  </a:cubicBezTo>
                  <a:cubicBezTo>
                    <a:pt x="11394" y="17411"/>
                    <a:pt x="11466" y="17256"/>
                    <a:pt x="11525" y="17077"/>
                  </a:cubicBezTo>
                  <a:cubicBezTo>
                    <a:pt x="11585" y="16899"/>
                    <a:pt x="11645" y="16720"/>
                    <a:pt x="11704" y="16518"/>
                  </a:cubicBezTo>
                  <a:lnTo>
                    <a:pt x="11835" y="15982"/>
                  </a:lnTo>
                  <a:cubicBezTo>
                    <a:pt x="11871" y="15851"/>
                    <a:pt x="11895" y="15732"/>
                    <a:pt x="11930" y="15601"/>
                  </a:cubicBezTo>
                  <a:cubicBezTo>
                    <a:pt x="11954" y="15506"/>
                    <a:pt x="11966" y="15410"/>
                    <a:pt x="11990" y="15315"/>
                  </a:cubicBezTo>
                  <a:cubicBezTo>
                    <a:pt x="12002" y="15148"/>
                    <a:pt x="12026" y="14994"/>
                    <a:pt x="12049" y="14827"/>
                  </a:cubicBezTo>
                  <a:cubicBezTo>
                    <a:pt x="12073" y="14470"/>
                    <a:pt x="12109" y="14112"/>
                    <a:pt x="12109" y="13743"/>
                  </a:cubicBezTo>
                  <a:cubicBezTo>
                    <a:pt x="12109" y="13303"/>
                    <a:pt x="12109" y="12874"/>
                    <a:pt x="12073" y="12446"/>
                  </a:cubicBezTo>
                  <a:cubicBezTo>
                    <a:pt x="12061" y="12255"/>
                    <a:pt x="12026" y="12053"/>
                    <a:pt x="12014" y="11862"/>
                  </a:cubicBezTo>
                  <a:cubicBezTo>
                    <a:pt x="11990" y="11684"/>
                    <a:pt x="11954" y="11493"/>
                    <a:pt x="11930" y="11315"/>
                  </a:cubicBezTo>
                  <a:cubicBezTo>
                    <a:pt x="11871" y="10945"/>
                    <a:pt x="11775" y="10588"/>
                    <a:pt x="11692" y="10231"/>
                  </a:cubicBezTo>
                  <a:cubicBezTo>
                    <a:pt x="11597" y="9814"/>
                    <a:pt x="11466" y="9410"/>
                    <a:pt x="11335" y="9005"/>
                  </a:cubicBezTo>
                  <a:cubicBezTo>
                    <a:pt x="11216" y="8659"/>
                    <a:pt x="11061" y="8326"/>
                    <a:pt x="10930" y="7993"/>
                  </a:cubicBezTo>
                  <a:cubicBezTo>
                    <a:pt x="10799" y="7671"/>
                    <a:pt x="10632" y="7338"/>
                    <a:pt x="10466" y="7028"/>
                  </a:cubicBezTo>
                  <a:cubicBezTo>
                    <a:pt x="10442" y="6957"/>
                    <a:pt x="10394" y="6897"/>
                    <a:pt x="10347" y="6814"/>
                  </a:cubicBezTo>
                  <a:cubicBezTo>
                    <a:pt x="10275" y="6683"/>
                    <a:pt x="10216" y="6552"/>
                    <a:pt x="10121" y="6433"/>
                  </a:cubicBezTo>
                  <a:cubicBezTo>
                    <a:pt x="10037" y="6302"/>
                    <a:pt x="9942" y="6147"/>
                    <a:pt x="9847" y="6016"/>
                  </a:cubicBezTo>
                  <a:cubicBezTo>
                    <a:pt x="9620" y="5719"/>
                    <a:pt x="9382" y="5433"/>
                    <a:pt x="9144" y="5147"/>
                  </a:cubicBezTo>
                  <a:cubicBezTo>
                    <a:pt x="9025" y="5016"/>
                    <a:pt x="8894" y="4873"/>
                    <a:pt x="8751" y="4742"/>
                  </a:cubicBezTo>
                  <a:cubicBezTo>
                    <a:pt x="8597" y="4552"/>
                    <a:pt x="8394" y="4385"/>
                    <a:pt x="8216" y="4218"/>
                  </a:cubicBezTo>
                  <a:cubicBezTo>
                    <a:pt x="7954" y="3968"/>
                    <a:pt x="7668" y="3730"/>
                    <a:pt x="7382" y="3492"/>
                  </a:cubicBezTo>
                  <a:cubicBezTo>
                    <a:pt x="7239" y="3373"/>
                    <a:pt x="7108" y="3266"/>
                    <a:pt x="6953" y="3147"/>
                  </a:cubicBezTo>
                  <a:cubicBezTo>
                    <a:pt x="6822" y="3040"/>
                    <a:pt x="6692" y="2933"/>
                    <a:pt x="6549" y="2849"/>
                  </a:cubicBezTo>
                  <a:cubicBezTo>
                    <a:pt x="5941" y="2444"/>
                    <a:pt x="5322" y="2063"/>
                    <a:pt x="4679" y="1682"/>
                  </a:cubicBezTo>
                  <a:cubicBezTo>
                    <a:pt x="4013" y="1301"/>
                    <a:pt x="3322" y="968"/>
                    <a:pt x="2620" y="670"/>
                  </a:cubicBezTo>
                  <a:cubicBezTo>
                    <a:pt x="2286" y="527"/>
                    <a:pt x="1941" y="397"/>
                    <a:pt x="1584" y="277"/>
                  </a:cubicBezTo>
                  <a:cubicBezTo>
                    <a:pt x="1417" y="230"/>
                    <a:pt x="1238" y="170"/>
                    <a:pt x="1072" y="123"/>
                  </a:cubicBezTo>
                  <a:cubicBezTo>
                    <a:pt x="953" y="99"/>
                    <a:pt x="834" y="51"/>
                    <a:pt x="715" y="39"/>
                  </a:cubicBezTo>
                  <a:cubicBezTo>
                    <a:pt x="643" y="16"/>
                    <a:pt x="560" y="16"/>
                    <a:pt x="465" y="4"/>
                  </a:cubicBezTo>
                  <a:cubicBezTo>
                    <a:pt x="448" y="1"/>
                    <a:pt x="431" y="0"/>
                    <a:pt x="415"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3"/>
            <p:cNvSpPr/>
            <p:nvPr/>
          </p:nvSpPr>
          <p:spPr>
            <a:xfrm>
              <a:off x="2427075" y="2767275"/>
              <a:ext cx="190775" cy="618625"/>
            </a:xfrm>
            <a:custGeom>
              <a:rect b="b" l="l" r="r" t="t"/>
              <a:pathLst>
                <a:path extrusionOk="0" h="24745" w="7631">
                  <a:moveTo>
                    <a:pt x="6763" y="23069"/>
                  </a:moveTo>
                  <a:lnTo>
                    <a:pt x="6787" y="23081"/>
                  </a:lnTo>
                  <a:lnTo>
                    <a:pt x="6811" y="23117"/>
                  </a:lnTo>
                  <a:lnTo>
                    <a:pt x="6763" y="23069"/>
                  </a:lnTo>
                  <a:close/>
                  <a:moveTo>
                    <a:pt x="5942" y="0"/>
                  </a:moveTo>
                  <a:cubicBezTo>
                    <a:pt x="5910" y="0"/>
                    <a:pt x="5878" y="6"/>
                    <a:pt x="5847" y="19"/>
                  </a:cubicBezTo>
                  <a:cubicBezTo>
                    <a:pt x="5811" y="31"/>
                    <a:pt x="5799" y="43"/>
                    <a:pt x="5775" y="66"/>
                  </a:cubicBezTo>
                  <a:cubicBezTo>
                    <a:pt x="5489" y="185"/>
                    <a:pt x="5275" y="388"/>
                    <a:pt x="5061" y="578"/>
                  </a:cubicBezTo>
                  <a:cubicBezTo>
                    <a:pt x="4811" y="805"/>
                    <a:pt x="4573" y="1055"/>
                    <a:pt x="4334" y="1293"/>
                  </a:cubicBezTo>
                  <a:cubicBezTo>
                    <a:pt x="4073" y="1567"/>
                    <a:pt x="3834" y="1829"/>
                    <a:pt x="3620" y="2114"/>
                  </a:cubicBezTo>
                  <a:cubicBezTo>
                    <a:pt x="3513" y="2269"/>
                    <a:pt x="3394" y="2400"/>
                    <a:pt x="3287" y="2543"/>
                  </a:cubicBezTo>
                  <a:cubicBezTo>
                    <a:pt x="3168" y="2710"/>
                    <a:pt x="3060" y="2864"/>
                    <a:pt x="2953" y="3019"/>
                  </a:cubicBezTo>
                  <a:cubicBezTo>
                    <a:pt x="2739" y="3364"/>
                    <a:pt x="2525" y="3710"/>
                    <a:pt x="2334" y="4067"/>
                  </a:cubicBezTo>
                  <a:cubicBezTo>
                    <a:pt x="2156" y="4412"/>
                    <a:pt x="1977" y="4734"/>
                    <a:pt x="1798" y="5079"/>
                  </a:cubicBezTo>
                  <a:cubicBezTo>
                    <a:pt x="1632" y="5388"/>
                    <a:pt x="1501" y="5722"/>
                    <a:pt x="1370" y="6043"/>
                  </a:cubicBezTo>
                  <a:cubicBezTo>
                    <a:pt x="1215" y="6389"/>
                    <a:pt x="1084" y="6734"/>
                    <a:pt x="953" y="7091"/>
                  </a:cubicBezTo>
                  <a:cubicBezTo>
                    <a:pt x="798" y="7460"/>
                    <a:pt x="679" y="7865"/>
                    <a:pt x="572" y="8246"/>
                  </a:cubicBezTo>
                  <a:cubicBezTo>
                    <a:pt x="489" y="8591"/>
                    <a:pt x="382" y="8937"/>
                    <a:pt x="310" y="9270"/>
                  </a:cubicBezTo>
                  <a:cubicBezTo>
                    <a:pt x="263" y="9472"/>
                    <a:pt x="227" y="9651"/>
                    <a:pt x="191" y="9841"/>
                  </a:cubicBezTo>
                  <a:cubicBezTo>
                    <a:pt x="167" y="10032"/>
                    <a:pt x="132" y="10246"/>
                    <a:pt x="108" y="10437"/>
                  </a:cubicBezTo>
                  <a:cubicBezTo>
                    <a:pt x="72" y="10615"/>
                    <a:pt x="60" y="10794"/>
                    <a:pt x="48" y="10973"/>
                  </a:cubicBezTo>
                  <a:cubicBezTo>
                    <a:pt x="24" y="11139"/>
                    <a:pt x="12" y="11294"/>
                    <a:pt x="12" y="11461"/>
                  </a:cubicBezTo>
                  <a:cubicBezTo>
                    <a:pt x="12" y="11687"/>
                    <a:pt x="1" y="11889"/>
                    <a:pt x="24" y="12127"/>
                  </a:cubicBezTo>
                  <a:lnTo>
                    <a:pt x="24" y="12187"/>
                  </a:lnTo>
                  <a:cubicBezTo>
                    <a:pt x="48" y="12389"/>
                    <a:pt x="48" y="12580"/>
                    <a:pt x="60" y="12770"/>
                  </a:cubicBezTo>
                  <a:cubicBezTo>
                    <a:pt x="84" y="13116"/>
                    <a:pt x="143" y="13461"/>
                    <a:pt x="191" y="13794"/>
                  </a:cubicBezTo>
                  <a:lnTo>
                    <a:pt x="286" y="14378"/>
                  </a:lnTo>
                  <a:cubicBezTo>
                    <a:pt x="322" y="14556"/>
                    <a:pt x="358" y="14747"/>
                    <a:pt x="405" y="14925"/>
                  </a:cubicBezTo>
                  <a:cubicBezTo>
                    <a:pt x="489" y="15342"/>
                    <a:pt x="608" y="15759"/>
                    <a:pt x="727" y="16164"/>
                  </a:cubicBezTo>
                  <a:cubicBezTo>
                    <a:pt x="834" y="16509"/>
                    <a:pt x="941" y="16854"/>
                    <a:pt x="1060" y="17176"/>
                  </a:cubicBezTo>
                  <a:cubicBezTo>
                    <a:pt x="1179" y="17509"/>
                    <a:pt x="1310" y="17819"/>
                    <a:pt x="1441" y="18128"/>
                  </a:cubicBezTo>
                  <a:cubicBezTo>
                    <a:pt x="1596" y="18473"/>
                    <a:pt x="1751" y="18795"/>
                    <a:pt x="1929" y="19140"/>
                  </a:cubicBezTo>
                  <a:cubicBezTo>
                    <a:pt x="2132" y="19509"/>
                    <a:pt x="2346" y="19866"/>
                    <a:pt x="2572" y="20224"/>
                  </a:cubicBezTo>
                  <a:cubicBezTo>
                    <a:pt x="2763" y="20521"/>
                    <a:pt x="2965" y="20819"/>
                    <a:pt x="3180" y="21105"/>
                  </a:cubicBezTo>
                  <a:lnTo>
                    <a:pt x="3894" y="21950"/>
                  </a:lnTo>
                  <a:cubicBezTo>
                    <a:pt x="4144" y="22248"/>
                    <a:pt x="4418" y="22545"/>
                    <a:pt x="4704" y="22831"/>
                  </a:cubicBezTo>
                  <a:cubicBezTo>
                    <a:pt x="4835" y="22950"/>
                    <a:pt x="4954" y="23069"/>
                    <a:pt x="5073" y="23200"/>
                  </a:cubicBezTo>
                  <a:cubicBezTo>
                    <a:pt x="5192" y="23319"/>
                    <a:pt x="5311" y="23462"/>
                    <a:pt x="5430" y="23581"/>
                  </a:cubicBezTo>
                  <a:cubicBezTo>
                    <a:pt x="5680" y="23831"/>
                    <a:pt x="5954" y="24057"/>
                    <a:pt x="6251" y="24260"/>
                  </a:cubicBezTo>
                  <a:cubicBezTo>
                    <a:pt x="6382" y="24355"/>
                    <a:pt x="6501" y="24438"/>
                    <a:pt x="6632" y="24534"/>
                  </a:cubicBezTo>
                  <a:cubicBezTo>
                    <a:pt x="6775" y="24617"/>
                    <a:pt x="6894" y="24712"/>
                    <a:pt x="7037" y="24736"/>
                  </a:cubicBezTo>
                  <a:cubicBezTo>
                    <a:pt x="7065" y="24741"/>
                    <a:pt x="7093" y="24744"/>
                    <a:pt x="7120" y="24744"/>
                  </a:cubicBezTo>
                  <a:cubicBezTo>
                    <a:pt x="7396" y="24744"/>
                    <a:pt x="7630" y="24483"/>
                    <a:pt x="7609" y="24212"/>
                  </a:cubicBezTo>
                  <a:cubicBezTo>
                    <a:pt x="7585" y="24081"/>
                    <a:pt x="7525" y="23962"/>
                    <a:pt x="7454" y="23855"/>
                  </a:cubicBezTo>
                  <a:cubicBezTo>
                    <a:pt x="7406" y="23784"/>
                    <a:pt x="7359" y="23712"/>
                    <a:pt x="7311" y="23641"/>
                  </a:cubicBezTo>
                  <a:cubicBezTo>
                    <a:pt x="7156" y="23438"/>
                    <a:pt x="6990" y="23260"/>
                    <a:pt x="6823" y="23081"/>
                  </a:cubicBezTo>
                  <a:cubicBezTo>
                    <a:pt x="6609" y="22843"/>
                    <a:pt x="6370" y="22605"/>
                    <a:pt x="6132" y="22367"/>
                  </a:cubicBezTo>
                  <a:cubicBezTo>
                    <a:pt x="5966" y="22212"/>
                    <a:pt x="5799" y="22057"/>
                    <a:pt x="5632" y="21891"/>
                  </a:cubicBezTo>
                  <a:cubicBezTo>
                    <a:pt x="5573" y="21819"/>
                    <a:pt x="5513" y="21760"/>
                    <a:pt x="5454" y="21688"/>
                  </a:cubicBezTo>
                  <a:cubicBezTo>
                    <a:pt x="5239" y="21414"/>
                    <a:pt x="5001" y="21152"/>
                    <a:pt x="4787" y="20867"/>
                  </a:cubicBezTo>
                  <a:cubicBezTo>
                    <a:pt x="4668" y="20700"/>
                    <a:pt x="4549" y="20521"/>
                    <a:pt x="4430" y="20367"/>
                  </a:cubicBezTo>
                  <a:cubicBezTo>
                    <a:pt x="4346" y="20224"/>
                    <a:pt x="4263" y="20081"/>
                    <a:pt x="4180" y="19950"/>
                  </a:cubicBezTo>
                  <a:cubicBezTo>
                    <a:pt x="3989" y="19652"/>
                    <a:pt x="3811" y="19354"/>
                    <a:pt x="3632" y="19057"/>
                  </a:cubicBezTo>
                  <a:cubicBezTo>
                    <a:pt x="3465" y="18759"/>
                    <a:pt x="3287" y="18462"/>
                    <a:pt x="3120" y="18164"/>
                  </a:cubicBezTo>
                  <a:cubicBezTo>
                    <a:pt x="2870" y="17688"/>
                    <a:pt x="2620" y="17188"/>
                    <a:pt x="2418" y="16687"/>
                  </a:cubicBezTo>
                  <a:cubicBezTo>
                    <a:pt x="2298" y="16390"/>
                    <a:pt x="2203" y="16092"/>
                    <a:pt x="2108" y="15795"/>
                  </a:cubicBezTo>
                  <a:cubicBezTo>
                    <a:pt x="2037" y="15544"/>
                    <a:pt x="1977" y="15306"/>
                    <a:pt x="1917" y="15044"/>
                  </a:cubicBezTo>
                  <a:cubicBezTo>
                    <a:pt x="1858" y="14842"/>
                    <a:pt x="1810" y="14616"/>
                    <a:pt x="1787" y="14390"/>
                  </a:cubicBezTo>
                  <a:cubicBezTo>
                    <a:pt x="1739" y="14128"/>
                    <a:pt x="1679" y="13842"/>
                    <a:pt x="1667" y="13580"/>
                  </a:cubicBezTo>
                  <a:cubicBezTo>
                    <a:pt x="1656" y="13306"/>
                    <a:pt x="1620" y="13020"/>
                    <a:pt x="1620" y="12758"/>
                  </a:cubicBezTo>
                  <a:cubicBezTo>
                    <a:pt x="1620" y="12532"/>
                    <a:pt x="1632" y="12330"/>
                    <a:pt x="1632" y="12104"/>
                  </a:cubicBezTo>
                  <a:cubicBezTo>
                    <a:pt x="1632" y="11973"/>
                    <a:pt x="1632" y="11854"/>
                    <a:pt x="1656" y="11711"/>
                  </a:cubicBezTo>
                  <a:cubicBezTo>
                    <a:pt x="1667" y="11556"/>
                    <a:pt x="1667" y="11389"/>
                    <a:pt x="1691" y="11234"/>
                  </a:cubicBezTo>
                  <a:cubicBezTo>
                    <a:pt x="1739" y="10937"/>
                    <a:pt x="1798" y="10663"/>
                    <a:pt x="1858" y="10365"/>
                  </a:cubicBezTo>
                  <a:cubicBezTo>
                    <a:pt x="1917" y="10068"/>
                    <a:pt x="1977" y="9746"/>
                    <a:pt x="2048" y="9449"/>
                  </a:cubicBezTo>
                  <a:cubicBezTo>
                    <a:pt x="2084" y="9306"/>
                    <a:pt x="2108" y="9139"/>
                    <a:pt x="2156" y="8996"/>
                  </a:cubicBezTo>
                  <a:lnTo>
                    <a:pt x="2251" y="8675"/>
                  </a:lnTo>
                  <a:cubicBezTo>
                    <a:pt x="2322" y="8484"/>
                    <a:pt x="2382" y="8294"/>
                    <a:pt x="2441" y="8103"/>
                  </a:cubicBezTo>
                  <a:cubicBezTo>
                    <a:pt x="2560" y="7746"/>
                    <a:pt x="2679" y="7365"/>
                    <a:pt x="2799" y="7008"/>
                  </a:cubicBezTo>
                  <a:cubicBezTo>
                    <a:pt x="2918" y="6698"/>
                    <a:pt x="3049" y="6389"/>
                    <a:pt x="3180" y="6079"/>
                  </a:cubicBezTo>
                  <a:cubicBezTo>
                    <a:pt x="3477" y="5424"/>
                    <a:pt x="3763" y="4746"/>
                    <a:pt x="4108" y="4115"/>
                  </a:cubicBezTo>
                  <a:cubicBezTo>
                    <a:pt x="4454" y="3472"/>
                    <a:pt x="4811" y="2829"/>
                    <a:pt x="5168" y="2186"/>
                  </a:cubicBezTo>
                  <a:cubicBezTo>
                    <a:pt x="5323" y="1888"/>
                    <a:pt x="5501" y="1590"/>
                    <a:pt x="5668" y="1293"/>
                  </a:cubicBezTo>
                  <a:cubicBezTo>
                    <a:pt x="5823" y="1043"/>
                    <a:pt x="5966" y="781"/>
                    <a:pt x="6120" y="507"/>
                  </a:cubicBezTo>
                  <a:lnTo>
                    <a:pt x="6156" y="459"/>
                  </a:lnTo>
                  <a:cubicBezTo>
                    <a:pt x="6251" y="364"/>
                    <a:pt x="6251" y="221"/>
                    <a:pt x="6168" y="126"/>
                  </a:cubicBezTo>
                  <a:cubicBezTo>
                    <a:pt x="6115" y="47"/>
                    <a:pt x="6030" y="0"/>
                    <a:pt x="5942"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3"/>
            <p:cNvSpPr/>
            <p:nvPr/>
          </p:nvSpPr>
          <p:spPr>
            <a:xfrm>
              <a:off x="2460425" y="2766850"/>
              <a:ext cx="117875" cy="177225"/>
            </a:xfrm>
            <a:custGeom>
              <a:rect b="b" l="l" r="r" t="t"/>
              <a:pathLst>
                <a:path extrusionOk="0" h="7089" w="4715">
                  <a:moveTo>
                    <a:pt x="4358" y="0"/>
                  </a:moveTo>
                  <a:cubicBezTo>
                    <a:pt x="4203" y="0"/>
                    <a:pt x="4036" y="95"/>
                    <a:pt x="3905" y="202"/>
                  </a:cubicBezTo>
                  <a:cubicBezTo>
                    <a:pt x="3786" y="298"/>
                    <a:pt x="3643" y="405"/>
                    <a:pt x="3524" y="524"/>
                  </a:cubicBezTo>
                  <a:cubicBezTo>
                    <a:pt x="3429" y="631"/>
                    <a:pt x="3322" y="738"/>
                    <a:pt x="3227" y="833"/>
                  </a:cubicBezTo>
                  <a:cubicBezTo>
                    <a:pt x="3131" y="953"/>
                    <a:pt x="3024" y="1072"/>
                    <a:pt x="2929" y="1191"/>
                  </a:cubicBezTo>
                  <a:cubicBezTo>
                    <a:pt x="2750" y="1429"/>
                    <a:pt x="2596" y="1667"/>
                    <a:pt x="2441" y="1929"/>
                  </a:cubicBezTo>
                  <a:cubicBezTo>
                    <a:pt x="2298" y="2167"/>
                    <a:pt x="2155" y="2381"/>
                    <a:pt x="2012" y="2619"/>
                  </a:cubicBezTo>
                  <a:lnTo>
                    <a:pt x="1524" y="3429"/>
                  </a:lnTo>
                  <a:cubicBezTo>
                    <a:pt x="1381" y="3679"/>
                    <a:pt x="1238" y="3929"/>
                    <a:pt x="1107" y="4191"/>
                  </a:cubicBezTo>
                  <a:cubicBezTo>
                    <a:pt x="964" y="4441"/>
                    <a:pt x="845" y="4691"/>
                    <a:pt x="726" y="4965"/>
                  </a:cubicBezTo>
                  <a:cubicBezTo>
                    <a:pt x="619" y="5227"/>
                    <a:pt x="500" y="5501"/>
                    <a:pt x="393" y="5775"/>
                  </a:cubicBezTo>
                  <a:cubicBezTo>
                    <a:pt x="274" y="6060"/>
                    <a:pt x="155" y="6358"/>
                    <a:pt x="36" y="6644"/>
                  </a:cubicBezTo>
                  <a:cubicBezTo>
                    <a:pt x="24" y="6691"/>
                    <a:pt x="0" y="6727"/>
                    <a:pt x="0" y="6763"/>
                  </a:cubicBezTo>
                  <a:cubicBezTo>
                    <a:pt x="0" y="6882"/>
                    <a:pt x="72" y="7001"/>
                    <a:pt x="191" y="7060"/>
                  </a:cubicBezTo>
                  <a:cubicBezTo>
                    <a:pt x="234" y="7079"/>
                    <a:pt x="279" y="7088"/>
                    <a:pt x="322" y="7088"/>
                  </a:cubicBezTo>
                  <a:cubicBezTo>
                    <a:pt x="443" y="7088"/>
                    <a:pt x="555" y="7017"/>
                    <a:pt x="607" y="6894"/>
                  </a:cubicBezTo>
                  <a:cubicBezTo>
                    <a:pt x="750" y="6608"/>
                    <a:pt x="893" y="6346"/>
                    <a:pt x="1024" y="6060"/>
                  </a:cubicBezTo>
                  <a:lnTo>
                    <a:pt x="1381" y="5298"/>
                  </a:lnTo>
                  <a:cubicBezTo>
                    <a:pt x="1619" y="4786"/>
                    <a:pt x="1881" y="4274"/>
                    <a:pt x="2143" y="3774"/>
                  </a:cubicBezTo>
                  <a:cubicBezTo>
                    <a:pt x="2298" y="3500"/>
                    <a:pt x="2441" y="3250"/>
                    <a:pt x="2596" y="3000"/>
                  </a:cubicBezTo>
                  <a:cubicBezTo>
                    <a:pt x="2727" y="2774"/>
                    <a:pt x="2858" y="2536"/>
                    <a:pt x="2989" y="2310"/>
                  </a:cubicBezTo>
                  <a:cubicBezTo>
                    <a:pt x="3191" y="2012"/>
                    <a:pt x="3381" y="1715"/>
                    <a:pt x="3584" y="1417"/>
                  </a:cubicBezTo>
                  <a:cubicBezTo>
                    <a:pt x="3691" y="1286"/>
                    <a:pt x="3798" y="1131"/>
                    <a:pt x="3917" y="1000"/>
                  </a:cubicBezTo>
                  <a:cubicBezTo>
                    <a:pt x="4048" y="833"/>
                    <a:pt x="4179" y="679"/>
                    <a:pt x="4334" y="524"/>
                  </a:cubicBezTo>
                  <a:cubicBezTo>
                    <a:pt x="4358" y="500"/>
                    <a:pt x="4393" y="464"/>
                    <a:pt x="4417" y="452"/>
                  </a:cubicBezTo>
                  <a:cubicBezTo>
                    <a:pt x="4441" y="441"/>
                    <a:pt x="4441" y="441"/>
                    <a:pt x="4453" y="441"/>
                  </a:cubicBezTo>
                  <a:cubicBezTo>
                    <a:pt x="4465" y="464"/>
                    <a:pt x="4501" y="500"/>
                    <a:pt x="4536" y="500"/>
                  </a:cubicBezTo>
                  <a:cubicBezTo>
                    <a:pt x="4544" y="501"/>
                    <a:pt x="4552" y="502"/>
                    <a:pt x="4560" y="502"/>
                  </a:cubicBezTo>
                  <a:cubicBezTo>
                    <a:pt x="4643" y="502"/>
                    <a:pt x="4704" y="444"/>
                    <a:pt x="4715" y="357"/>
                  </a:cubicBezTo>
                  <a:cubicBezTo>
                    <a:pt x="4715" y="322"/>
                    <a:pt x="4703" y="274"/>
                    <a:pt x="4691" y="226"/>
                  </a:cubicBezTo>
                  <a:cubicBezTo>
                    <a:pt x="4655" y="83"/>
                    <a:pt x="4513" y="0"/>
                    <a:pt x="4358"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3"/>
            <p:cNvSpPr/>
            <p:nvPr/>
          </p:nvSpPr>
          <p:spPr>
            <a:xfrm>
              <a:off x="2393450" y="3071925"/>
              <a:ext cx="51500" cy="24300"/>
            </a:xfrm>
            <a:custGeom>
              <a:rect b="b" l="l" r="r" t="t"/>
              <a:pathLst>
                <a:path extrusionOk="0" h="972" w="2060">
                  <a:moveTo>
                    <a:pt x="465" y="1"/>
                  </a:moveTo>
                  <a:cubicBezTo>
                    <a:pt x="393" y="1"/>
                    <a:pt x="334" y="37"/>
                    <a:pt x="262" y="49"/>
                  </a:cubicBezTo>
                  <a:cubicBezTo>
                    <a:pt x="119" y="84"/>
                    <a:pt x="24" y="215"/>
                    <a:pt x="0" y="346"/>
                  </a:cubicBezTo>
                  <a:cubicBezTo>
                    <a:pt x="0" y="382"/>
                    <a:pt x="0" y="394"/>
                    <a:pt x="36" y="430"/>
                  </a:cubicBezTo>
                  <a:cubicBezTo>
                    <a:pt x="36" y="513"/>
                    <a:pt x="60" y="584"/>
                    <a:pt x="107" y="656"/>
                  </a:cubicBezTo>
                  <a:cubicBezTo>
                    <a:pt x="155" y="751"/>
                    <a:pt x="238" y="811"/>
                    <a:pt x="345" y="834"/>
                  </a:cubicBezTo>
                  <a:cubicBezTo>
                    <a:pt x="405" y="846"/>
                    <a:pt x="476" y="882"/>
                    <a:pt x="560" y="894"/>
                  </a:cubicBezTo>
                  <a:cubicBezTo>
                    <a:pt x="595" y="906"/>
                    <a:pt x="655" y="930"/>
                    <a:pt x="703" y="930"/>
                  </a:cubicBezTo>
                  <a:cubicBezTo>
                    <a:pt x="810" y="942"/>
                    <a:pt x="917" y="953"/>
                    <a:pt x="1036" y="953"/>
                  </a:cubicBezTo>
                  <a:cubicBezTo>
                    <a:pt x="1101" y="965"/>
                    <a:pt x="1170" y="971"/>
                    <a:pt x="1240" y="971"/>
                  </a:cubicBezTo>
                  <a:cubicBezTo>
                    <a:pt x="1310" y="971"/>
                    <a:pt x="1381" y="965"/>
                    <a:pt x="1453" y="953"/>
                  </a:cubicBezTo>
                  <a:cubicBezTo>
                    <a:pt x="1560" y="953"/>
                    <a:pt x="1703" y="942"/>
                    <a:pt x="1822" y="894"/>
                  </a:cubicBezTo>
                  <a:cubicBezTo>
                    <a:pt x="1965" y="834"/>
                    <a:pt x="2060" y="703"/>
                    <a:pt x="2048" y="537"/>
                  </a:cubicBezTo>
                  <a:lnTo>
                    <a:pt x="2048" y="513"/>
                  </a:lnTo>
                  <a:lnTo>
                    <a:pt x="2048" y="441"/>
                  </a:lnTo>
                  <a:cubicBezTo>
                    <a:pt x="2048" y="322"/>
                    <a:pt x="1905" y="263"/>
                    <a:pt x="1822" y="227"/>
                  </a:cubicBezTo>
                  <a:cubicBezTo>
                    <a:pt x="1750" y="203"/>
                    <a:pt x="1667" y="180"/>
                    <a:pt x="1596" y="156"/>
                  </a:cubicBezTo>
                  <a:cubicBezTo>
                    <a:pt x="1477" y="108"/>
                    <a:pt x="1346" y="84"/>
                    <a:pt x="1227" y="60"/>
                  </a:cubicBezTo>
                  <a:cubicBezTo>
                    <a:pt x="1096" y="49"/>
                    <a:pt x="965" y="25"/>
                    <a:pt x="834" y="25"/>
                  </a:cubicBezTo>
                  <a:cubicBezTo>
                    <a:pt x="750" y="1"/>
                    <a:pt x="655" y="1"/>
                    <a:pt x="572"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3"/>
            <p:cNvSpPr/>
            <p:nvPr/>
          </p:nvSpPr>
          <p:spPr>
            <a:xfrm>
              <a:off x="2432125" y="2909300"/>
              <a:ext cx="47075" cy="27375"/>
            </a:xfrm>
            <a:custGeom>
              <a:rect b="b" l="l" r="r" t="t"/>
              <a:pathLst>
                <a:path extrusionOk="0" h="1095" w="1883">
                  <a:moveTo>
                    <a:pt x="371" y="0"/>
                  </a:moveTo>
                  <a:cubicBezTo>
                    <a:pt x="317" y="0"/>
                    <a:pt x="269" y="9"/>
                    <a:pt x="227" y="17"/>
                  </a:cubicBezTo>
                  <a:cubicBezTo>
                    <a:pt x="168" y="41"/>
                    <a:pt x="120" y="77"/>
                    <a:pt x="84" y="124"/>
                  </a:cubicBezTo>
                  <a:cubicBezTo>
                    <a:pt x="13" y="184"/>
                    <a:pt x="1" y="255"/>
                    <a:pt x="25" y="362"/>
                  </a:cubicBezTo>
                  <a:cubicBezTo>
                    <a:pt x="25" y="434"/>
                    <a:pt x="37" y="517"/>
                    <a:pt x="84" y="577"/>
                  </a:cubicBezTo>
                  <a:cubicBezTo>
                    <a:pt x="144" y="648"/>
                    <a:pt x="227" y="720"/>
                    <a:pt x="322" y="767"/>
                  </a:cubicBezTo>
                  <a:cubicBezTo>
                    <a:pt x="334" y="779"/>
                    <a:pt x="358" y="791"/>
                    <a:pt x="394" y="815"/>
                  </a:cubicBezTo>
                  <a:cubicBezTo>
                    <a:pt x="465" y="839"/>
                    <a:pt x="537" y="874"/>
                    <a:pt x="620" y="886"/>
                  </a:cubicBezTo>
                  <a:cubicBezTo>
                    <a:pt x="715" y="910"/>
                    <a:pt x="823" y="946"/>
                    <a:pt x="930" y="958"/>
                  </a:cubicBezTo>
                  <a:cubicBezTo>
                    <a:pt x="977" y="958"/>
                    <a:pt x="1001" y="970"/>
                    <a:pt x="1049" y="970"/>
                  </a:cubicBezTo>
                  <a:cubicBezTo>
                    <a:pt x="1120" y="993"/>
                    <a:pt x="1192" y="1017"/>
                    <a:pt x="1275" y="1029"/>
                  </a:cubicBezTo>
                  <a:cubicBezTo>
                    <a:pt x="1358" y="1065"/>
                    <a:pt x="1454" y="1077"/>
                    <a:pt x="1537" y="1089"/>
                  </a:cubicBezTo>
                  <a:cubicBezTo>
                    <a:pt x="1556" y="1093"/>
                    <a:pt x="1574" y="1095"/>
                    <a:pt x="1593" y="1095"/>
                  </a:cubicBezTo>
                  <a:cubicBezTo>
                    <a:pt x="1727" y="1095"/>
                    <a:pt x="1851" y="985"/>
                    <a:pt x="1882" y="839"/>
                  </a:cubicBezTo>
                  <a:cubicBezTo>
                    <a:pt x="1882" y="767"/>
                    <a:pt x="1858" y="672"/>
                    <a:pt x="1823" y="612"/>
                  </a:cubicBezTo>
                  <a:cubicBezTo>
                    <a:pt x="1787" y="577"/>
                    <a:pt x="1751" y="541"/>
                    <a:pt x="1704" y="517"/>
                  </a:cubicBezTo>
                  <a:cubicBezTo>
                    <a:pt x="1608" y="469"/>
                    <a:pt x="1525" y="410"/>
                    <a:pt x="1430" y="362"/>
                  </a:cubicBezTo>
                  <a:cubicBezTo>
                    <a:pt x="1346" y="315"/>
                    <a:pt x="1239" y="291"/>
                    <a:pt x="1156" y="255"/>
                  </a:cubicBezTo>
                  <a:cubicBezTo>
                    <a:pt x="1120" y="255"/>
                    <a:pt x="1073" y="243"/>
                    <a:pt x="1049" y="231"/>
                  </a:cubicBezTo>
                  <a:cubicBezTo>
                    <a:pt x="977" y="184"/>
                    <a:pt x="918" y="160"/>
                    <a:pt x="834" y="124"/>
                  </a:cubicBezTo>
                  <a:cubicBezTo>
                    <a:pt x="763" y="88"/>
                    <a:pt x="692" y="65"/>
                    <a:pt x="620" y="53"/>
                  </a:cubicBezTo>
                  <a:cubicBezTo>
                    <a:pt x="561" y="17"/>
                    <a:pt x="501" y="5"/>
                    <a:pt x="442" y="5"/>
                  </a:cubicBezTo>
                  <a:cubicBezTo>
                    <a:pt x="417" y="2"/>
                    <a:pt x="394" y="0"/>
                    <a:pt x="371"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3"/>
            <p:cNvSpPr/>
            <p:nvPr/>
          </p:nvSpPr>
          <p:spPr>
            <a:xfrm>
              <a:off x="2488700" y="2793150"/>
              <a:ext cx="47050" cy="38600"/>
            </a:xfrm>
            <a:custGeom>
              <a:rect b="b" l="l" r="r" t="t"/>
              <a:pathLst>
                <a:path extrusionOk="0" h="1544" w="1882">
                  <a:moveTo>
                    <a:pt x="420" y="0"/>
                  </a:moveTo>
                  <a:cubicBezTo>
                    <a:pt x="298" y="0"/>
                    <a:pt x="177" y="64"/>
                    <a:pt x="95" y="162"/>
                  </a:cubicBezTo>
                  <a:cubicBezTo>
                    <a:pt x="36" y="234"/>
                    <a:pt x="0" y="341"/>
                    <a:pt x="0" y="413"/>
                  </a:cubicBezTo>
                  <a:lnTo>
                    <a:pt x="0" y="460"/>
                  </a:lnTo>
                  <a:cubicBezTo>
                    <a:pt x="0" y="532"/>
                    <a:pt x="36" y="603"/>
                    <a:pt x="84" y="663"/>
                  </a:cubicBezTo>
                  <a:cubicBezTo>
                    <a:pt x="119" y="758"/>
                    <a:pt x="214" y="817"/>
                    <a:pt x="286" y="877"/>
                  </a:cubicBezTo>
                  <a:lnTo>
                    <a:pt x="417" y="960"/>
                  </a:lnTo>
                  <a:cubicBezTo>
                    <a:pt x="512" y="1020"/>
                    <a:pt x="584" y="1067"/>
                    <a:pt x="679" y="1115"/>
                  </a:cubicBezTo>
                  <a:cubicBezTo>
                    <a:pt x="715" y="1139"/>
                    <a:pt x="750" y="1151"/>
                    <a:pt x="774" y="1186"/>
                  </a:cubicBezTo>
                  <a:cubicBezTo>
                    <a:pt x="929" y="1294"/>
                    <a:pt x="1072" y="1365"/>
                    <a:pt x="1227" y="1436"/>
                  </a:cubicBezTo>
                  <a:lnTo>
                    <a:pt x="1274" y="1484"/>
                  </a:lnTo>
                  <a:cubicBezTo>
                    <a:pt x="1322" y="1532"/>
                    <a:pt x="1405" y="1544"/>
                    <a:pt x="1477" y="1544"/>
                  </a:cubicBezTo>
                  <a:lnTo>
                    <a:pt x="1548" y="1544"/>
                  </a:lnTo>
                  <a:cubicBezTo>
                    <a:pt x="1643" y="1532"/>
                    <a:pt x="1727" y="1484"/>
                    <a:pt x="1786" y="1413"/>
                  </a:cubicBezTo>
                  <a:cubicBezTo>
                    <a:pt x="1846" y="1329"/>
                    <a:pt x="1881" y="1246"/>
                    <a:pt x="1869" y="1151"/>
                  </a:cubicBezTo>
                  <a:cubicBezTo>
                    <a:pt x="1846" y="1067"/>
                    <a:pt x="1810" y="972"/>
                    <a:pt x="1727" y="913"/>
                  </a:cubicBezTo>
                  <a:cubicBezTo>
                    <a:pt x="1643" y="841"/>
                    <a:pt x="1572" y="758"/>
                    <a:pt x="1488" y="674"/>
                  </a:cubicBezTo>
                  <a:cubicBezTo>
                    <a:pt x="1417" y="603"/>
                    <a:pt x="1346" y="532"/>
                    <a:pt x="1250" y="472"/>
                  </a:cubicBezTo>
                  <a:cubicBezTo>
                    <a:pt x="1167" y="413"/>
                    <a:pt x="1084" y="353"/>
                    <a:pt x="1000" y="293"/>
                  </a:cubicBezTo>
                  <a:cubicBezTo>
                    <a:pt x="869" y="198"/>
                    <a:pt x="726" y="115"/>
                    <a:pt x="584" y="43"/>
                  </a:cubicBezTo>
                  <a:cubicBezTo>
                    <a:pt x="531" y="14"/>
                    <a:pt x="475" y="0"/>
                    <a:pt x="420"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3"/>
            <p:cNvSpPr/>
            <p:nvPr/>
          </p:nvSpPr>
          <p:spPr>
            <a:xfrm>
              <a:off x="2437500" y="3226500"/>
              <a:ext cx="52100" cy="36250"/>
            </a:xfrm>
            <a:custGeom>
              <a:rect b="b" l="l" r="r" t="t"/>
              <a:pathLst>
                <a:path extrusionOk="0" h="1450" w="2084">
                  <a:moveTo>
                    <a:pt x="1695" y="0"/>
                  </a:moveTo>
                  <a:cubicBezTo>
                    <a:pt x="1661" y="0"/>
                    <a:pt x="1625" y="3"/>
                    <a:pt x="1584" y="9"/>
                  </a:cubicBezTo>
                  <a:lnTo>
                    <a:pt x="1405" y="57"/>
                  </a:lnTo>
                  <a:cubicBezTo>
                    <a:pt x="1334" y="81"/>
                    <a:pt x="1250" y="116"/>
                    <a:pt x="1167" y="164"/>
                  </a:cubicBezTo>
                  <a:cubicBezTo>
                    <a:pt x="1072" y="212"/>
                    <a:pt x="965" y="271"/>
                    <a:pt x="869" y="319"/>
                  </a:cubicBezTo>
                  <a:cubicBezTo>
                    <a:pt x="727" y="414"/>
                    <a:pt x="596" y="521"/>
                    <a:pt x="453" y="616"/>
                  </a:cubicBezTo>
                  <a:cubicBezTo>
                    <a:pt x="441" y="640"/>
                    <a:pt x="429" y="640"/>
                    <a:pt x="417" y="652"/>
                  </a:cubicBezTo>
                  <a:lnTo>
                    <a:pt x="286" y="747"/>
                  </a:lnTo>
                  <a:cubicBezTo>
                    <a:pt x="215" y="783"/>
                    <a:pt x="155" y="831"/>
                    <a:pt x="96" y="890"/>
                  </a:cubicBezTo>
                  <a:cubicBezTo>
                    <a:pt x="24" y="950"/>
                    <a:pt x="0" y="1045"/>
                    <a:pt x="12" y="1128"/>
                  </a:cubicBezTo>
                  <a:cubicBezTo>
                    <a:pt x="12" y="1188"/>
                    <a:pt x="24" y="1247"/>
                    <a:pt x="60" y="1295"/>
                  </a:cubicBezTo>
                  <a:cubicBezTo>
                    <a:pt x="119" y="1390"/>
                    <a:pt x="227" y="1450"/>
                    <a:pt x="346" y="1450"/>
                  </a:cubicBezTo>
                  <a:cubicBezTo>
                    <a:pt x="417" y="1450"/>
                    <a:pt x="500" y="1426"/>
                    <a:pt x="596" y="1390"/>
                  </a:cubicBezTo>
                  <a:cubicBezTo>
                    <a:pt x="667" y="1366"/>
                    <a:pt x="727" y="1355"/>
                    <a:pt x="798" y="1319"/>
                  </a:cubicBezTo>
                  <a:cubicBezTo>
                    <a:pt x="941" y="1271"/>
                    <a:pt x="1084" y="1212"/>
                    <a:pt x="1215" y="1152"/>
                  </a:cubicBezTo>
                  <a:cubicBezTo>
                    <a:pt x="1346" y="1093"/>
                    <a:pt x="1489" y="1021"/>
                    <a:pt x="1608" y="950"/>
                  </a:cubicBezTo>
                  <a:cubicBezTo>
                    <a:pt x="1679" y="890"/>
                    <a:pt x="1751" y="843"/>
                    <a:pt x="1834" y="783"/>
                  </a:cubicBezTo>
                  <a:cubicBezTo>
                    <a:pt x="1881" y="759"/>
                    <a:pt x="1917" y="712"/>
                    <a:pt x="1965" y="664"/>
                  </a:cubicBezTo>
                  <a:cubicBezTo>
                    <a:pt x="2036" y="581"/>
                    <a:pt x="2084" y="485"/>
                    <a:pt x="2084" y="378"/>
                  </a:cubicBezTo>
                  <a:cubicBezTo>
                    <a:pt x="2084" y="307"/>
                    <a:pt x="2072" y="247"/>
                    <a:pt x="2036" y="188"/>
                  </a:cubicBezTo>
                  <a:cubicBezTo>
                    <a:pt x="1977" y="104"/>
                    <a:pt x="1905" y="45"/>
                    <a:pt x="1798" y="9"/>
                  </a:cubicBezTo>
                  <a:cubicBezTo>
                    <a:pt x="1762" y="3"/>
                    <a:pt x="1730" y="0"/>
                    <a:pt x="1695"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3"/>
            <p:cNvSpPr/>
            <p:nvPr/>
          </p:nvSpPr>
          <p:spPr>
            <a:xfrm>
              <a:off x="2503275" y="3319150"/>
              <a:ext cx="47050" cy="42125"/>
            </a:xfrm>
            <a:custGeom>
              <a:rect b="b" l="l" r="r" t="t"/>
              <a:pathLst>
                <a:path extrusionOk="0" h="1685" w="1882">
                  <a:moveTo>
                    <a:pt x="1511" y="1"/>
                  </a:moveTo>
                  <a:cubicBezTo>
                    <a:pt x="1454" y="1"/>
                    <a:pt x="1396" y="14"/>
                    <a:pt x="1346" y="42"/>
                  </a:cubicBezTo>
                  <a:cubicBezTo>
                    <a:pt x="1251" y="89"/>
                    <a:pt x="1167" y="137"/>
                    <a:pt x="1084" y="173"/>
                  </a:cubicBezTo>
                  <a:cubicBezTo>
                    <a:pt x="989" y="256"/>
                    <a:pt x="870" y="327"/>
                    <a:pt x="763" y="411"/>
                  </a:cubicBezTo>
                  <a:cubicBezTo>
                    <a:pt x="727" y="435"/>
                    <a:pt x="715" y="447"/>
                    <a:pt x="703" y="458"/>
                  </a:cubicBezTo>
                  <a:cubicBezTo>
                    <a:pt x="691" y="458"/>
                    <a:pt x="691" y="470"/>
                    <a:pt x="667" y="470"/>
                  </a:cubicBezTo>
                  <a:cubicBezTo>
                    <a:pt x="560" y="530"/>
                    <a:pt x="465" y="613"/>
                    <a:pt x="358" y="685"/>
                  </a:cubicBezTo>
                  <a:cubicBezTo>
                    <a:pt x="251" y="756"/>
                    <a:pt x="132" y="863"/>
                    <a:pt x="72" y="982"/>
                  </a:cubicBezTo>
                  <a:cubicBezTo>
                    <a:pt x="48" y="1054"/>
                    <a:pt x="12" y="1149"/>
                    <a:pt x="1" y="1232"/>
                  </a:cubicBezTo>
                  <a:cubicBezTo>
                    <a:pt x="1" y="1268"/>
                    <a:pt x="1" y="1292"/>
                    <a:pt x="12" y="1340"/>
                  </a:cubicBezTo>
                  <a:cubicBezTo>
                    <a:pt x="48" y="1411"/>
                    <a:pt x="72" y="1470"/>
                    <a:pt x="132" y="1530"/>
                  </a:cubicBezTo>
                  <a:cubicBezTo>
                    <a:pt x="167" y="1566"/>
                    <a:pt x="191" y="1578"/>
                    <a:pt x="227" y="1601"/>
                  </a:cubicBezTo>
                  <a:cubicBezTo>
                    <a:pt x="310" y="1649"/>
                    <a:pt x="370" y="1685"/>
                    <a:pt x="477" y="1685"/>
                  </a:cubicBezTo>
                  <a:cubicBezTo>
                    <a:pt x="524" y="1685"/>
                    <a:pt x="584" y="1661"/>
                    <a:pt x="620" y="1649"/>
                  </a:cubicBezTo>
                  <a:cubicBezTo>
                    <a:pt x="703" y="1637"/>
                    <a:pt x="786" y="1578"/>
                    <a:pt x="858" y="1530"/>
                  </a:cubicBezTo>
                  <a:cubicBezTo>
                    <a:pt x="941" y="1470"/>
                    <a:pt x="1013" y="1423"/>
                    <a:pt x="1084" y="1363"/>
                  </a:cubicBezTo>
                  <a:cubicBezTo>
                    <a:pt x="1179" y="1292"/>
                    <a:pt x="1263" y="1220"/>
                    <a:pt x="1334" y="1149"/>
                  </a:cubicBezTo>
                  <a:cubicBezTo>
                    <a:pt x="1465" y="1030"/>
                    <a:pt x="1548" y="911"/>
                    <a:pt x="1656" y="768"/>
                  </a:cubicBezTo>
                  <a:cubicBezTo>
                    <a:pt x="1715" y="697"/>
                    <a:pt x="1763" y="613"/>
                    <a:pt x="1798" y="518"/>
                  </a:cubicBezTo>
                  <a:cubicBezTo>
                    <a:pt x="1882" y="387"/>
                    <a:pt x="1882" y="220"/>
                    <a:pt x="1763" y="101"/>
                  </a:cubicBezTo>
                  <a:cubicBezTo>
                    <a:pt x="1697" y="35"/>
                    <a:pt x="1604" y="1"/>
                    <a:pt x="1511"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3"/>
            <p:cNvSpPr/>
            <p:nvPr/>
          </p:nvSpPr>
          <p:spPr>
            <a:xfrm>
              <a:off x="2847675" y="3073425"/>
              <a:ext cx="68175" cy="25775"/>
            </a:xfrm>
            <a:custGeom>
              <a:rect b="b" l="l" r="r" t="t"/>
              <a:pathLst>
                <a:path extrusionOk="0" h="1031" w="2727">
                  <a:moveTo>
                    <a:pt x="1369" y="0"/>
                  </a:moveTo>
                  <a:cubicBezTo>
                    <a:pt x="1191" y="0"/>
                    <a:pt x="1012" y="24"/>
                    <a:pt x="857" y="48"/>
                  </a:cubicBezTo>
                  <a:cubicBezTo>
                    <a:pt x="774" y="60"/>
                    <a:pt x="714" y="84"/>
                    <a:pt x="643" y="108"/>
                  </a:cubicBezTo>
                  <a:cubicBezTo>
                    <a:pt x="584" y="143"/>
                    <a:pt x="512" y="167"/>
                    <a:pt x="453" y="179"/>
                  </a:cubicBezTo>
                  <a:cubicBezTo>
                    <a:pt x="393" y="203"/>
                    <a:pt x="345" y="227"/>
                    <a:pt x="298" y="274"/>
                  </a:cubicBezTo>
                  <a:cubicBezTo>
                    <a:pt x="258" y="243"/>
                    <a:pt x="213" y="221"/>
                    <a:pt x="170" y="221"/>
                  </a:cubicBezTo>
                  <a:cubicBezTo>
                    <a:pt x="148" y="221"/>
                    <a:pt x="127" y="227"/>
                    <a:pt x="107" y="239"/>
                  </a:cubicBezTo>
                  <a:lnTo>
                    <a:pt x="72" y="286"/>
                  </a:lnTo>
                  <a:cubicBezTo>
                    <a:pt x="36" y="334"/>
                    <a:pt x="24" y="358"/>
                    <a:pt x="0" y="441"/>
                  </a:cubicBezTo>
                  <a:lnTo>
                    <a:pt x="0" y="477"/>
                  </a:lnTo>
                  <a:cubicBezTo>
                    <a:pt x="24" y="536"/>
                    <a:pt x="83" y="572"/>
                    <a:pt x="119" y="596"/>
                  </a:cubicBezTo>
                  <a:cubicBezTo>
                    <a:pt x="143" y="620"/>
                    <a:pt x="167" y="620"/>
                    <a:pt x="179" y="631"/>
                  </a:cubicBezTo>
                  <a:cubicBezTo>
                    <a:pt x="203" y="691"/>
                    <a:pt x="238" y="762"/>
                    <a:pt x="286" y="810"/>
                  </a:cubicBezTo>
                  <a:cubicBezTo>
                    <a:pt x="333" y="858"/>
                    <a:pt x="393" y="882"/>
                    <a:pt x="453" y="893"/>
                  </a:cubicBezTo>
                  <a:cubicBezTo>
                    <a:pt x="524" y="917"/>
                    <a:pt x="595" y="941"/>
                    <a:pt x="679" y="977"/>
                  </a:cubicBezTo>
                  <a:cubicBezTo>
                    <a:pt x="774" y="1001"/>
                    <a:pt x="881" y="1001"/>
                    <a:pt x="988" y="1012"/>
                  </a:cubicBezTo>
                  <a:cubicBezTo>
                    <a:pt x="1054" y="1024"/>
                    <a:pt x="1125" y="1030"/>
                    <a:pt x="1197" y="1030"/>
                  </a:cubicBezTo>
                  <a:cubicBezTo>
                    <a:pt x="1268" y="1030"/>
                    <a:pt x="1340" y="1024"/>
                    <a:pt x="1405" y="1012"/>
                  </a:cubicBezTo>
                  <a:cubicBezTo>
                    <a:pt x="1691" y="1001"/>
                    <a:pt x="1965" y="953"/>
                    <a:pt x="2250" y="917"/>
                  </a:cubicBezTo>
                  <a:cubicBezTo>
                    <a:pt x="2310" y="893"/>
                    <a:pt x="2358" y="893"/>
                    <a:pt x="2405" y="882"/>
                  </a:cubicBezTo>
                  <a:cubicBezTo>
                    <a:pt x="2500" y="858"/>
                    <a:pt x="2596" y="798"/>
                    <a:pt x="2655" y="691"/>
                  </a:cubicBezTo>
                  <a:cubicBezTo>
                    <a:pt x="2715" y="584"/>
                    <a:pt x="2727" y="477"/>
                    <a:pt x="2703" y="381"/>
                  </a:cubicBezTo>
                  <a:cubicBezTo>
                    <a:pt x="2667" y="274"/>
                    <a:pt x="2596" y="179"/>
                    <a:pt x="2500" y="120"/>
                  </a:cubicBezTo>
                  <a:cubicBezTo>
                    <a:pt x="2429" y="84"/>
                    <a:pt x="2369" y="60"/>
                    <a:pt x="2298" y="60"/>
                  </a:cubicBezTo>
                  <a:cubicBezTo>
                    <a:pt x="1988" y="36"/>
                    <a:pt x="1691" y="0"/>
                    <a:pt x="1369"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3"/>
            <p:cNvSpPr/>
            <p:nvPr/>
          </p:nvSpPr>
          <p:spPr>
            <a:xfrm>
              <a:off x="2744675" y="2820600"/>
              <a:ext cx="65200" cy="68075"/>
            </a:xfrm>
            <a:custGeom>
              <a:rect b="b" l="l" r="r" t="t"/>
              <a:pathLst>
                <a:path extrusionOk="0" h="2723" w="2608">
                  <a:moveTo>
                    <a:pt x="2007" y="0"/>
                  </a:moveTo>
                  <a:cubicBezTo>
                    <a:pt x="1899" y="0"/>
                    <a:pt x="1790" y="27"/>
                    <a:pt x="1691" y="77"/>
                  </a:cubicBezTo>
                  <a:cubicBezTo>
                    <a:pt x="1632" y="100"/>
                    <a:pt x="1572" y="160"/>
                    <a:pt x="1513" y="207"/>
                  </a:cubicBezTo>
                  <a:cubicBezTo>
                    <a:pt x="1477" y="231"/>
                    <a:pt x="1453" y="255"/>
                    <a:pt x="1429" y="267"/>
                  </a:cubicBezTo>
                  <a:lnTo>
                    <a:pt x="1310" y="386"/>
                  </a:lnTo>
                  <a:cubicBezTo>
                    <a:pt x="1251" y="446"/>
                    <a:pt x="1191" y="517"/>
                    <a:pt x="1132" y="577"/>
                  </a:cubicBezTo>
                  <a:cubicBezTo>
                    <a:pt x="1013" y="731"/>
                    <a:pt x="894" y="874"/>
                    <a:pt x="774" y="1041"/>
                  </a:cubicBezTo>
                  <a:cubicBezTo>
                    <a:pt x="679" y="1160"/>
                    <a:pt x="572" y="1291"/>
                    <a:pt x="477" y="1422"/>
                  </a:cubicBezTo>
                  <a:cubicBezTo>
                    <a:pt x="405" y="1529"/>
                    <a:pt x="358" y="1648"/>
                    <a:pt x="298" y="1767"/>
                  </a:cubicBezTo>
                  <a:cubicBezTo>
                    <a:pt x="274" y="1827"/>
                    <a:pt x="227" y="1874"/>
                    <a:pt x="203" y="1934"/>
                  </a:cubicBezTo>
                  <a:cubicBezTo>
                    <a:pt x="143" y="2017"/>
                    <a:pt x="60" y="2124"/>
                    <a:pt x="36" y="2232"/>
                  </a:cubicBezTo>
                  <a:cubicBezTo>
                    <a:pt x="24" y="2255"/>
                    <a:pt x="24" y="2291"/>
                    <a:pt x="1" y="2303"/>
                  </a:cubicBezTo>
                  <a:cubicBezTo>
                    <a:pt x="1" y="2529"/>
                    <a:pt x="179" y="2708"/>
                    <a:pt x="417" y="2720"/>
                  </a:cubicBezTo>
                  <a:cubicBezTo>
                    <a:pt x="434" y="2722"/>
                    <a:pt x="450" y="2723"/>
                    <a:pt x="465" y="2723"/>
                  </a:cubicBezTo>
                  <a:cubicBezTo>
                    <a:pt x="534" y="2723"/>
                    <a:pt x="585" y="2701"/>
                    <a:pt x="643" y="2672"/>
                  </a:cubicBezTo>
                  <a:cubicBezTo>
                    <a:pt x="679" y="2696"/>
                    <a:pt x="703" y="2696"/>
                    <a:pt x="739" y="2696"/>
                  </a:cubicBezTo>
                  <a:cubicBezTo>
                    <a:pt x="834" y="2696"/>
                    <a:pt x="929" y="2660"/>
                    <a:pt x="1013" y="2613"/>
                  </a:cubicBezTo>
                  <a:cubicBezTo>
                    <a:pt x="1096" y="2577"/>
                    <a:pt x="1155" y="2529"/>
                    <a:pt x="1227" y="2482"/>
                  </a:cubicBezTo>
                  <a:cubicBezTo>
                    <a:pt x="1346" y="2410"/>
                    <a:pt x="1453" y="2315"/>
                    <a:pt x="1548" y="2232"/>
                  </a:cubicBezTo>
                  <a:cubicBezTo>
                    <a:pt x="1608" y="2172"/>
                    <a:pt x="1656" y="2101"/>
                    <a:pt x="1715" y="2041"/>
                  </a:cubicBezTo>
                  <a:cubicBezTo>
                    <a:pt x="1810" y="1934"/>
                    <a:pt x="1894" y="1815"/>
                    <a:pt x="1965" y="1708"/>
                  </a:cubicBezTo>
                  <a:cubicBezTo>
                    <a:pt x="2108" y="1529"/>
                    <a:pt x="2227" y="1350"/>
                    <a:pt x="2346" y="1160"/>
                  </a:cubicBezTo>
                  <a:cubicBezTo>
                    <a:pt x="2406" y="1089"/>
                    <a:pt x="2477" y="993"/>
                    <a:pt x="2525" y="910"/>
                  </a:cubicBezTo>
                  <a:cubicBezTo>
                    <a:pt x="2608" y="791"/>
                    <a:pt x="2608" y="588"/>
                    <a:pt x="2584" y="458"/>
                  </a:cubicBezTo>
                  <a:cubicBezTo>
                    <a:pt x="2548" y="338"/>
                    <a:pt x="2489" y="255"/>
                    <a:pt x="2418" y="172"/>
                  </a:cubicBezTo>
                  <a:cubicBezTo>
                    <a:pt x="2306" y="53"/>
                    <a:pt x="2158" y="0"/>
                    <a:pt x="2007"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3"/>
            <p:cNvSpPr/>
            <p:nvPr/>
          </p:nvSpPr>
          <p:spPr>
            <a:xfrm>
              <a:off x="2751825" y="3278350"/>
              <a:ext cx="56875" cy="68375"/>
            </a:xfrm>
            <a:custGeom>
              <a:rect b="b" l="l" r="r" t="t"/>
              <a:pathLst>
                <a:path extrusionOk="0" h="2735" w="2275">
                  <a:moveTo>
                    <a:pt x="460" y="1"/>
                  </a:moveTo>
                  <a:cubicBezTo>
                    <a:pt x="381" y="1"/>
                    <a:pt x="304" y="19"/>
                    <a:pt x="238" y="54"/>
                  </a:cubicBezTo>
                  <a:cubicBezTo>
                    <a:pt x="96" y="138"/>
                    <a:pt x="12" y="293"/>
                    <a:pt x="0" y="447"/>
                  </a:cubicBezTo>
                  <a:cubicBezTo>
                    <a:pt x="0" y="495"/>
                    <a:pt x="12" y="555"/>
                    <a:pt x="36" y="602"/>
                  </a:cubicBezTo>
                  <a:cubicBezTo>
                    <a:pt x="0" y="709"/>
                    <a:pt x="12" y="805"/>
                    <a:pt x="72" y="900"/>
                  </a:cubicBezTo>
                  <a:cubicBezTo>
                    <a:pt x="119" y="971"/>
                    <a:pt x="167" y="1067"/>
                    <a:pt x="215" y="1150"/>
                  </a:cubicBezTo>
                  <a:cubicBezTo>
                    <a:pt x="274" y="1293"/>
                    <a:pt x="310" y="1424"/>
                    <a:pt x="369" y="1555"/>
                  </a:cubicBezTo>
                  <a:cubicBezTo>
                    <a:pt x="405" y="1650"/>
                    <a:pt x="453" y="1709"/>
                    <a:pt x="488" y="1781"/>
                  </a:cubicBezTo>
                  <a:cubicBezTo>
                    <a:pt x="536" y="1840"/>
                    <a:pt x="584" y="1888"/>
                    <a:pt x="631" y="1948"/>
                  </a:cubicBezTo>
                  <a:cubicBezTo>
                    <a:pt x="667" y="2019"/>
                    <a:pt x="715" y="2079"/>
                    <a:pt x="774" y="2138"/>
                  </a:cubicBezTo>
                  <a:lnTo>
                    <a:pt x="881" y="2245"/>
                  </a:lnTo>
                  <a:cubicBezTo>
                    <a:pt x="941" y="2305"/>
                    <a:pt x="989" y="2340"/>
                    <a:pt x="1048" y="2388"/>
                  </a:cubicBezTo>
                  <a:cubicBezTo>
                    <a:pt x="1131" y="2460"/>
                    <a:pt x="1227" y="2519"/>
                    <a:pt x="1322" y="2602"/>
                  </a:cubicBezTo>
                  <a:cubicBezTo>
                    <a:pt x="1346" y="2614"/>
                    <a:pt x="1370" y="2626"/>
                    <a:pt x="1405" y="2638"/>
                  </a:cubicBezTo>
                  <a:cubicBezTo>
                    <a:pt x="1441" y="2674"/>
                    <a:pt x="1500" y="2698"/>
                    <a:pt x="1560" y="2721"/>
                  </a:cubicBezTo>
                  <a:cubicBezTo>
                    <a:pt x="1608" y="2721"/>
                    <a:pt x="1667" y="2733"/>
                    <a:pt x="1727" y="2733"/>
                  </a:cubicBezTo>
                  <a:cubicBezTo>
                    <a:pt x="1735" y="2734"/>
                    <a:pt x="1744" y="2735"/>
                    <a:pt x="1752" y="2735"/>
                  </a:cubicBezTo>
                  <a:cubicBezTo>
                    <a:pt x="1879" y="2735"/>
                    <a:pt x="2030" y="2656"/>
                    <a:pt x="2120" y="2567"/>
                  </a:cubicBezTo>
                  <a:cubicBezTo>
                    <a:pt x="2215" y="2460"/>
                    <a:pt x="2274" y="2329"/>
                    <a:pt x="2274" y="2186"/>
                  </a:cubicBezTo>
                  <a:cubicBezTo>
                    <a:pt x="2274" y="2138"/>
                    <a:pt x="2274" y="2090"/>
                    <a:pt x="2262" y="2067"/>
                  </a:cubicBezTo>
                  <a:cubicBezTo>
                    <a:pt x="2262" y="2007"/>
                    <a:pt x="2251" y="1924"/>
                    <a:pt x="2203" y="1864"/>
                  </a:cubicBezTo>
                  <a:cubicBezTo>
                    <a:pt x="2203" y="1840"/>
                    <a:pt x="2191" y="1829"/>
                    <a:pt x="2179" y="1805"/>
                  </a:cubicBezTo>
                  <a:lnTo>
                    <a:pt x="2036" y="1626"/>
                  </a:lnTo>
                  <a:cubicBezTo>
                    <a:pt x="1977" y="1555"/>
                    <a:pt x="1941" y="1495"/>
                    <a:pt x="1881" y="1424"/>
                  </a:cubicBezTo>
                  <a:cubicBezTo>
                    <a:pt x="1786" y="1305"/>
                    <a:pt x="1703" y="1197"/>
                    <a:pt x="1596" y="1078"/>
                  </a:cubicBezTo>
                  <a:cubicBezTo>
                    <a:pt x="1548" y="1019"/>
                    <a:pt x="1489" y="971"/>
                    <a:pt x="1429" y="912"/>
                  </a:cubicBezTo>
                  <a:cubicBezTo>
                    <a:pt x="1370" y="852"/>
                    <a:pt x="1298" y="816"/>
                    <a:pt x="1239" y="769"/>
                  </a:cubicBezTo>
                  <a:lnTo>
                    <a:pt x="1203" y="733"/>
                  </a:lnTo>
                  <a:cubicBezTo>
                    <a:pt x="1119" y="650"/>
                    <a:pt x="1012" y="543"/>
                    <a:pt x="929" y="435"/>
                  </a:cubicBezTo>
                  <a:cubicBezTo>
                    <a:pt x="929" y="293"/>
                    <a:pt x="822" y="126"/>
                    <a:pt x="691" y="54"/>
                  </a:cubicBezTo>
                  <a:cubicBezTo>
                    <a:pt x="619" y="19"/>
                    <a:pt x="539" y="1"/>
                    <a:pt x="460"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3"/>
            <p:cNvSpPr/>
            <p:nvPr/>
          </p:nvSpPr>
          <p:spPr>
            <a:xfrm>
              <a:off x="2646750" y="3045025"/>
              <a:ext cx="83950" cy="86250"/>
            </a:xfrm>
            <a:custGeom>
              <a:rect b="b" l="l" r="r" t="t"/>
              <a:pathLst>
                <a:path extrusionOk="0" h="3450" w="3358">
                  <a:moveTo>
                    <a:pt x="1712" y="0"/>
                  </a:moveTo>
                  <a:cubicBezTo>
                    <a:pt x="1669" y="0"/>
                    <a:pt x="1626" y="2"/>
                    <a:pt x="1584" y="5"/>
                  </a:cubicBezTo>
                  <a:cubicBezTo>
                    <a:pt x="1465" y="17"/>
                    <a:pt x="1346" y="41"/>
                    <a:pt x="1239" y="77"/>
                  </a:cubicBezTo>
                  <a:cubicBezTo>
                    <a:pt x="1120" y="124"/>
                    <a:pt x="1001" y="172"/>
                    <a:pt x="905" y="232"/>
                  </a:cubicBezTo>
                  <a:cubicBezTo>
                    <a:pt x="774" y="291"/>
                    <a:pt x="679" y="363"/>
                    <a:pt x="572" y="458"/>
                  </a:cubicBezTo>
                  <a:cubicBezTo>
                    <a:pt x="346" y="648"/>
                    <a:pt x="155" y="898"/>
                    <a:pt x="84" y="1184"/>
                  </a:cubicBezTo>
                  <a:cubicBezTo>
                    <a:pt x="48" y="1244"/>
                    <a:pt x="48" y="1303"/>
                    <a:pt x="36" y="1363"/>
                  </a:cubicBezTo>
                  <a:cubicBezTo>
                    <a:pt x="36" y="1434"/>
                    <a:pt x="24" y="1529"/>
                    <a:pt x="24" y="1601"/>
                  </a:cubicBezTo>
                  <a:lnTo>
                    <a:pt x="24" y="1708"/>
                  </a:lnTo>
                  <a:cubicBezTo>
                    <a:pt x="24" y="1767"/>
                    <a:pt x="12" y="1827"/>
                    <a:pt x="0" y="1887"/>
                  </a:cubicBezTo>
                  <a:lnTo>
                    <a:pt x="0" y="1922"/>
                  </a:lnTo>
                  <a:cubicBezTo>
                    <a:pt x="24" y="2018"/>
                    <a:pt x="24" y="2089"/>
                    <a:pt x="36" y="2172"/>
                  </a:cubicBezTo>
                  <a:cubicBezTo>
                    <a:pt x="48" y="2279"/>
                    <a:pt x="96" y="2410"/>
                    <a:pt x="143" y="2518"/>
                  </a:cubicBezTo>
                  <a:cubicBezTo>
                    <a:pt x="227" y="2732"/>
                    <a:pt x="358" y="2910"/>
                    <a:pt x="536" y="3041"/>
                  </a:cubicBezTo>
                  <a:cubicBezTo>
                    <a:pt x="620" y="3101"/>
                    <a:pt x="691" y="3161"/>
                    <a:pt x="774" y="3208"/>
                  </a:cubicBezTo>
                  <a:cubicBezTo>
                    <a:pt x="822" y="3244"/>
                    <a:pt x="870" y="3268"/>
                    <a:pt x="917" y="3280"/>
                  </a:cubicBezTo>
                  <a:cubicBezTo>
                    <a:pt x="1012" y="3327"/>
                    <a:pt x="1155" y="3375"/>
                    <a:pt x="1274" y="3399"/>
                  </a:cubicBezTo>
                  <a:cubicBezTo>
                    <a:pt x="1372" y="3428"/>
                    <a:pt x="1478" y="3449"/>
                    <a:pt x="1586" y="3449"/>
                  </a:cubicBezTo>
                  <a:cubicBezTo>
                    <a:pt x="1609" y="3449"/>
                    <a:pt x="1632" y="3448"/>
                    <a:pt x="1655" y="3446"/>
                  </a:cubicBezTo>
                  <a:cubicBezTo>
                    <a:pt x="1810" y="3446"/>
                    <a:pt x="1953" y="3434"/>
                    <a:pt x="2084" y="3387"/>
                  </a:cubicBezTo>
                  <a:cubicBezTo>
                    <a:pt x="2191" y="3363"/>
                    <a:pt x="2286" y="3315"/>
                    <a:pt x="2382" y="3268"/>
                  </a:cubicBezTo>
                  <a:cubicBezTo>
                    <a:pt x="2441" y="3232"/>
                    <a:pt x="2501" y="3208"/>
                    <a:pt x="2548" y="3172"/>
                  </a:cubicBezTo>
                  <a:cubicBezTo>
                    <a:pt x="2667" y="3101"/>
                    <a:pt x="2786" y="3030"/>
                    <a:pt x="2882" y="2922"/>
                  </a:cubicBezTo>
                  <a:cubicBezTo>
                    <a:pt x="2941" y="2863"/>
                    <a:pt x="2977" y="2791"/>
                    <a:pt x="3025" y="2732"/>
                  </a:cubicBezTo>
                  <a:lnTo>
                    <a:pt x="3120" y="2601"/>
                  </a:lnTo>
                  <a:cubicBezTo>
                    <a:pt x="3179" y="2482"/>
                    <a:pt x="3239" y="2363"/>
                    <a:pt x="3263" y="2220"/>
                  </a:cubicBezTo>
                  <a:cubicBezTo>
                    <a:pt x="3358" y="1815"/>
                    <a:pt x="3334" y="1398"/>
                    <a:pt x="3191" y="994"/>
                  </a:cubicBezTo>
                  <a:cubicBezTo>
                    <a:pt x="3156" y="898"/>
                    <a:pt x="3120" y="803"/>
                    <a:pt x="3072" y="720"/>
                  </a:cubicBezTo>
                  <a:lnTo>
                    <a:pt x="2941" y="541"/>
                  </a:lnTo>
                  <a:cubicBezTo>
                    <a:pt x="2858" y="434"/>
                    <a:pt x="2775" y="363"/>
                    <a:pt x="2667" y="291"/>
                  </a:cubicBezTo>
                  <a:cubicBezTo>
                    <a:pt x="2644" y="255"/>
                    <a:pt x="2596" y="232"/>
                    <a:pt x="2548" y="196"/>
                  </a:cubicBezTo>
                  <a:cubicBezTo>
                    <a:pt x="2489" y="172"/>
                    <a:pt x="2417" y="136"/>
                    <a:pt x="2358" y="113"/>
                  </a:cubicBezTo>
                  <a:cubicBezTo>
                    <a:pt x="2251" y="77"/>
                    <a:pt x="2144" y="41"/>
                    <a:pt x="2024" y="17"/>
                  </a:cubicBezTo>
                  <a:cubicBezTo>
                    <a:pt x="1923" y="9"/>
                    <a:pt x="1816" y="0"/>
                    <a:pt x="17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 name="Google Shape;711;p33"/>
          <p:cNvSpPr/>
          <p:nvPr/>
        </p:nvSpPr>
        <p:spPr>
          <a:xfrm flipH="1" rot="1026654">
            <a:off x="-166268" y="1619572"/>
            <a:ext cx="587323" cy="988243"/>
          </a:xfrm>
          <a:custGeom>
            <a:rect b="b" l="l" r="r" t="t"/>
            <a:pathLst>
              <a:path extrusionOk="0" h="12162" w="7228">
                <a:moveTo>
                  <a:pt x="691" y="1782"/>
                </a:moveTo>
                <a:cubicBezTo>
                  <a:pt x="739" y="2091"/>
                  <a:pt x="798" y="2389"/>
                  <a:pt x="858" y="2699"/>
                </a:cubicBezTo>
                <a:cubicBezTo>
                  <a:pt x="918" y="3044"/>
                  <a:pt x="989" y="3389"/>
                  <a:pt x="1108" y="3711"/>
                </a:cubicBezTo>
                <a:cubicBezTo>
                  <a:pt x="1168" y="3913"/>
                  <a:pt x="1251" y="4092"/>
                  <a:pt x="1322" y="4270"/>
                </a:cubicBezTo>
                <a:cubicBezTo>
                  <a:pt x="1394" y="4449"/>
                  <a:pt x="1465" y="4604"/>
                  <a:pt x="1560" y="4770"/>
                </a:cubicBezTo>
                <a:cubicBezTo>
                  <a:pt x="1632" y="4925"/>
                  <a:pt x="1703" y="5068"/>
                  <a:pt x="1799" y="5199"/>
                </a:cubicBezTo>
                <a:cubicBezTo>
                  <a:pt x="1918" y="5377"/>
                  <a:pt x="2025" y="5580"/>
                  <a:pt x="2156" y="5735"/>
                </a:cubicBezTo>
                <a:cubicBezTo>
                  <a:pt x="2382" y="6020"/>
                  <a:pt x="2596" y="6306"/>
                  <a:pt x="2858" y="6556"/>
                </a:cubicBezTo>
                <a:cubicBezTo>
                  <a:pt x="3370" y="7080"/>
                  <a:pt x="3942" y="7556"/>
                  <a:pt x="4478" y="8044"/>
                </a:cubicBezTo>
                <a:cubicBezTo>
                  <a:pt x="4728" y="8271"/>
                  <a:pt x="4978" y="8497"/>
                  <a:pt x="5216" y="8735"/>
                </a:cubicBezTo>
                <a:cubicBezTo>
                  <a:pt x="5359" y="8866"/>
                  <a:pt x="5490" y="8997"/>
                  <a:pt x="5609" y="9128"/>
                </a:cubicBezTo>
                <a:cubicBezTo>
                  <a:pt x="5680" y="9223"/>
                  <a:pt x="5775" y="9307"/>
                  <a:pt x="5847" y="9402"/>
                </a:cubicBezTo>
                <a:cubicBezTo>
                  <a:pt x="5966" y="9533"/>
                  <a:pt x="6085" y="9688"/>
                  <a:pt x="6192" y="9830"/>
                </a:cubicBezTo>
                <a:cubicBezTo>
                  <a:pt x="6287" y="9997"/>
                  <a:pt x="6383" y="10176"/>
                  <a:pt x="6454" y="10354"/>
                </a:cubicBezTo>
                <a:cubicBezTo>
                  <a:pt x="6490" y="10438"/>
                  <a:pt x="6502" y="10533"/>
                  <a:pt x="6513" y="10640"/>
                </a:cubicBezTo>
                <a:cubicBezTo>
                  <a:pt x="6513" y="10723"/>
                  <a:pt x="6513" y="10795"/>
                  <a:pt x="6502" y="10890"/>
                </a:cubicBezTo>
                <a:cubicBezTo>
                  <a:pt x="6490" y="10938"/>
                  <a:pt x="6454" y="10997"/>
                  <a:pt x="6442" y="11033"/>
                </a:cubicBezTo>
                <a:cubicBezTo>
                  <a:pt x="6406" y="11069"/>
                  <a:pt x="6394" y="11116"/>
                  <a:pt x="6371" y="11140"/>
                </a:cubicBezTo>
                <a:cubicBezTo>
                  <a:pt x="6335" y="11176"/>
                  <a:pt x="6287" y="11200"/>
                  <a:pt x="6263" y="11235"/>
                </a:cubicBezTo>
                <a:cubicBezTo>
                  <a:pt x="6204" y="11259"/>
                  <a:pt x="6132" y="11295"/>
                  <a:pt x="6073" y="11319"/>
                </a:cubicBezTo>
                <a:cubicBezTo>
                  <a:pt x="5918" y="11378"/>
                  <a:pt x="5775" y="11414"/>
                  <a:pt x="5609" y="11426"/>
                </a:cubicBezTo>
                <a:cubicBezTo>
                  <a:pt x="5478" y="11426"/>
                  <a:pt x="5359" y="11414"/>
                  <a:pt x="5216" y="11390"/>
                </a:cubicBezTo>
                <a:cubicBezTo>
                  <a:pt x="4942" y="11319"/>
                  <a:pt x="4668" y="11212"/>
                  <a:pt x="4418" y="11092"/>
                </a:cubicBezTo>
                <a:cubicBezTo>
                  <a:pt x="4073" y="10938"/>
                  <a:pt x="3775" y="10723"/>
                  <a:pt x="3489" y="10485"/>
                </a:cubicBezTo>
                <a:cubicBezTo>
                  <a:pt x="3311" y="10342"/>
                  <a:pt x="3156" y="10164"/>
                  <a:pt x="3001" y="9985"/>
                </a:cubicBezTo>
                <a:cubicBezTo>
                  <a:pt x="2930" y="9890"/>
                  <a:pt x="2834" y="9783"/>
                  <a:pt x="2763" y="9688"/>
                </a:cubicBezTo>
                <a:cubicBezTo>
                  <a:pt x="2656" y="9545"/>
                  <a:pt x="2573" y="9402"/>
                  <a:pt x="2465" y="9271"/>
                </a:cubicBezTo>
                <a:cubicBezTo>
                  <a:pt x="2346" y="9068"/>
                  <a:pt x="2215" y="8878"/>
                  <a:pt x="2108" y="8675"/>
                </a:cubicBezTo>
                <a:cubicBezTo>
                  <a:pt x="2061" y="8580"/>
                  <a:pt x="2025" y="8509"/>
                  <a:pt x="1977" y="8414"/>
                </a:cubicBezTo>
                <a:cubicBezTo>
                  <a:pt x="1965" y="8378"/>
                  <a:pt x="1930" y="8342"/>
                  <a:pt x="1918" y="8294"/>
                </a:cubicBezTo>
                <a:cubicBezTo>
                  <a:pt x="1858" y="8175"/>
                  <a:pt x="1799" y="8044"/>
                  <a:pt x="1739" y="7925"/>
                </a:cubicBezTo>
                <a:cubicBezTo>
                  <a:pt x="1632" y="7699"/>
                  <a:pt x="1549" y="7449"/>
                  <a:pt x="1441" y="7211"/>
                </a:cubicBezTo>
                <a:cubicBezTo>
                  <a:pt x="1370" y="7021"/>
                  <a:pt x="1310" y="6830"/>
                  <a:pt x="1227" y="6628"/>
                </a:cubicBezTo>
                <a:cubicBezTo>
                  <a:pt x="1168" y="6473"/>
                  <a:pt x="1132" y="6306"/>
                  <a:pt x="1072" y="6139"/>
                </a:cubicBezTo>
                <a:cubicBezTo>
                  <a:pt x="1025" y="6044"/>
                  <a:pt x="989" y="5925"/>
                  <a:pt x="965" y="5806"/>
                </a:cubicBezTo>
                <a:cubicBezTo>
                  <a:pt x="918" y="5604"/>
                  <a:pt x="858" y="5413"/>
                  <a:pt x="810" y="5223"/>
                </a:cubicBezTo>
                <a:cubicBezTo>
                  <a:pt x="727" y="4794"/>
                  <a:pt x="668" y="4377"/>
                  <a:pt x="632" y="3937"/>
                </a:cubicBezTo>
                <a:cubicBezTo>
                  <a:pt x="608" y="3651"/>
                  <a:pt x="608" y="3377"/>
                  <a:pt x="608" y="3091"/>
                </a:cubicBezTo>
                <a:cubicBezTo>
                  <a:pt x="608" y="2925"/>
                  <a:pt x="620" y="2770"/>
                  <a:pt x="620" y="2603"/>
                </a:cubicBezTo>
                <a:cubicBezTo>
                  <a:pt x="632" y="2496"/>
                  <a:pt x="632" y="2389"/>
                  <a:pt x="632" y="2294"/>
                </a:cubicBezTo>
                <a:cubicBezTo>
                  <a:pt x="656" y="2139"/>
                  <a:pt x="656" y="1996"/>
                  <a:pt x="668" y="1841"/>
                </a:cubicBezTo>
                <a:cubicBezTo>
                  <a:pt x="668" y="1829"/>
                  <a:pt x="668" y="1829"/>
                  <a:pt x="691" y="1782"/>
                </a:cubicBezTo>
                <a:close/>
                <a:moveTo>
                  <a:pt x="693" y="1"/>
                </a:moveTo>
                <a:cubicBezTo>
                  <a:pt x="612" y="1"/>
                  <a:pt x="530" y="41"/>
                  <a:pt x="501" y="127"/>
                </a:cubicBezTo>
                <a:cubicBezTo>
                  <a:pt x="453" y="258"/>
                  <a:pt x="429" y="413"/>
                  <a:pt x="394" y="555"/>
                </a:cubicBezTo>
                <a:cubicBezTo>
                  <a:pt x="358" y="734"/>
                  <a:pt x="322" y="913"/>
                  <a:pt x="298" y="1091"/>
                </a:cubicBezTo>
                <a:cubicBezTo>
                  <a:pt x="275" y="1258"/>
                  <a:pt x="251" y="1413"/>
                  <a:pt x="215" y="1567"/>
                </a:cubicBezTo>
                <a:cubicBezTo>
                  <a:pt x="179" y="1818"/>
                  <a:pt x="144" y="2032"/>
                  <a:pt x="120" y="2258"/>
                </a:cubicBezTo>
                <a:cubicBezTo>
                  <a:pt x="84" y="2437"/>
                  <a:pt x="72" y="2615"/>
                  <a:pt x="60" y="2794"/>
                </a:cubicBezTo>
                <a:cubicBezTo>
                  <a:pt x="25" y="3091"/>
                  <a:pt x="1" y="3389"/>
                  <a:pt x="1" y="3699"/>
                </a:cubicBezTo>
                <a:lnTo>
                  <a:pt x="1" y="3865"/>
                </a:lnTo>
                <a:cubicBezTo>
                  <a:pt x="1" y="4365"/>
                  <a:pt x="25" y="4866"/>
                  <a:pt x="120" y="5354"/>
                </a:cubicBezTo>
                <a:cubicBezTo>
                  <a:pt x="144" y="5592"/>
                  <a:pt x="203" y="5830"/>
                  <a:pt x="263" y="6068"/>
                </a:cubicBezTo>
                <a:cubicBezTo>
                  <a:pt x="310" y="6211"/>
                  <a:pt x="358" y="6378"/>
                  <a:pt x="394" y="6532"/>
                </a:cubicBezTo>
                <a:cubicBezTo>
                  <a:pt x="441" y="6687"/>
                  <a:pt x="489" y="6842"/>
                  <a:pt x="548" y="7009"/>
                </a:cubicBezTo>
                <a:cubicBezTo>
                  <a:pt x="596" y="7128"/>
                  <a:pt x="632" y="7259"/>
                  <a:pt x="679" y="7378"/>
                </a:cubicBezTo>
                <a:cubicBezTo>
                  <a:pt x="715" y="7449"/>
                  <a:pt x="727" y="7521"/>
                  <a:pt x="751" y="7604"/>
                </a:cubicBezTo>
                <a:cubicBezTo>
                  <a:pt x="834" y="7794"/>
                  <a:pt x="906" y="7973"/>
                  <a:pt x="977" y="8164"/>
                </a:cubicBezTo>
                <a:cubicBezTo>
                  <a:pt x="1013" y="8235"/>
                  <a:pt x="1049" y="8318"/>
                  <a:pt x="1084" y="8390"/>
                </a:cubicBezTo>
                <a:cubicBezTo>
                  <a:pt x="1132" y="8497"/>
                  <a:pt x="1168" y="8580"/>
                  <a:pt x="1215" y="8687"/>
                </a:cubicBezTo>
                <a:cubicBezTo>
                  <a:pt x="1251" y="8747"/>
                  <a:pt x="1287" y="8806"/>
                  <a:pt x="1322" y="8866"/>
                </a:cubicBezTo>
                <a:cubicBezTo>
                  <a:pt x="1382" y="8949"/>
                  <a:pt x="1430" y="9056"/>
                  <a:pt x="1489" y="9164"/>
                </a:cubicBezTo>
                <a:cubicBezTo>
                  <a:pt x="1513" y="9223"/>
                  <a:pt x="1560" y="9271"/>
                  <a:pt x="1584" y="9330"/>
                </a:cubicBezTo>
                <a:cubicBezTo>
                  <a:pt x="1668" y="9426"/>
                  <a:pt x="1727" y="9521"/>
                  <a:pt x="1787" y="9628"/>
                </a:cubicBezTo>
                <a:cubicBezTo>
                  <a:pt x="1882" y="9807"/>
                  <a:pt x="2025" y="9961"/>
                  <a:pt x="2144" y="10128"/>
                </a:cubicBezTo>
                <a:cubicBezTo>
                  <a:pt x="2239" y="10259"/>
                  <a:pt x="2358" y="10402"/>
                  <a:pt x="2465" y="10533"/>
                </a:cubicBezTo>
                <a:cubicBezTo>
                  <a:pt x="2620" y="10723"/>
                  <a:pt x="2799" y="10890"/>
                  <a:pt x="2977" y="11033"/>
                </a:cubicBezTo>
                <a:cubicBezTo>
                  <a:pt x="3156" y="11188"/>
                  <a:pt x="3346" y="11331"/>
                  <a:pt x="3537" y="11450"/>
                </a:cubicBezTo>
                <a:cubicBezTo>
                  <a:pt x="3775" y="11604"/>
                  <a:pt x="4013" y="11735"/>
                  <a:pt x="4263" y="11843"/>
                </a:cubicBezTo>
                <a:cubicBezTo>
                  <a:pt x="4478" y="11950"/>
                  <a:pt x="4704" y="12021"/>
                  <a:pt x="4942" y="12081"/>
                </a:cubicBezTo>
                <a:cubicBezTo>
                  <a:pt x="5073" y="12104"/>
                  <a:pt x="5204" y="12140"/>
                  <a:pt x="5359" y="12152"/>
                </a:cubicBezTo>
                <a:cubicBezTo>
                  <a:pt x="5418" y="12158"/>
                  <a:pt x="5478" y="12161"/>
                  <a:pt x="5537" y="12161"/>
                </a:cubicBezTo>
                <a:cubicBezTo>
                  <a:pt x="5597" y="12161"/>
                  <a:pt x="5656" y="12158"/>
                  <a:pt x="5716" y="12152"/>
                </a:cubicBezTo>
                <a:cubicBezTo>
                  <a:pt x="5954" y="12140"/>
                  <a:pt x="6168" y="12093"/>
                  <a:pt x="6394" y="12009"/>
                </a:cubicBezTo>
                <a:cubicBezTo>
                  <a:pt x="6466" y="11974"/>
                  <a:pt x="6525" y="11950"/>
                  <a:pt x="6609" y="11902"/>
                </a:cubicBezTo>
                <a:cubicBezTo>
                  <a:pt x="6644" y="11866"/>
                  <a:pt x="6728" y="11831"/>
                  <a:pt x="6764" y="11783"/>
                </a:cubicBezTo>
                <a:cubicBezTo>
                  <a:pt x="6859" y="11688"/>
                  <a:pt x="6942" y="11604"/>
                  <a:pt x="7002" y="11497"/>
                </a:cubicBezTo>
                <a:cubicBezTo>
                  <a:pt x="7061" y="11390"/>
                  <a:pt x="7121" y="11295"/>
                  <a:pt x="7156" y="11176"/>
                </a:cubicBezTo>
                <a:cubicBezTo>
                  <a:pt x="7180" y="11057"/>
                  <a:pt x="7216" y="10914"/>
                  <a:pt x="7216" y="10795"/>
                </a:cubicBezTo>
                <a:cubicBezTo>
                  <a:pt x="7228" y="10533"/>
                  <a:pt x="7180" y="10259"/>
                  <a:pt x="7085" y="10009"/>
                </a:cubicBezTo>
                <a:cubicBezTo>
                  <a:pt x="7002" y="9783"/>
                  <a:pt x="6883" y="9580"/>
                  <a:pt x="6752" y="9366"/>
                </a:cubicBezTo>
                <a:cubicBezTo>
                  <a:pt x="6644" y="9211"/>
                  <a:pt x="6525" y="9033"/>
                  <a:pt x="6406" y="8878"/>
                </a:cubicBezTo>
                <a:lnTo>
                  <a:pt x="6192" y="8616"/>
                </a:lnTo>
                <a:cubicBezTo>
                  <a:pt x="6085" y="8461"/>
                  <a:pt x="5954" y="8330"/>
                  <a:pt x="5835" y="8199"/>
                </a:cubicBezTo>
                <a:cubicBezTo>
                  <a:pt x="5728" y="8080"/>
                  <a:pt x="5621" y="7973"/>
                  <a:pt x="5501" y="7854"/>
                </a:cubicBezTo>
                <a:cubicBezTo>
                  <a:pt x="5240" y="7580"/>
                  <a:pt x="4978" y="7330"/>
                  <a:pt x="4716" y="7080"/>
                </a:cubicBezTo>
                <a:lnTo>
                  <a:pt x="3954" y="6366"/>
                </a:lnTo>
                <a:cubicBezTo>
                  <a:pt x="3692" y="6116"/>
                  <a:pt x="3418" y="5878"/>
                  <a:pt x="3180" y="5592"/>
                </a:cubicBezTo>
                <a:cubicBezTo>
                  <a:pt x="3061" y="5461"/>
                  <a:pt x="2942" y="5318"/>
                  <a:pt x="2834" y="5175"/>
                </a:cubicBezTo>
                <a:cubicBezTo>
                  <a:pt x="2739" y="5044"/>
                  <a:pt x="2644" y="4889"/>
                  <a:pt x="2537" y="4758"/>
                </a:cubicBezTo>
                <a:cubicBezTo>
                  <a:pt x="2334" y="4461"/>
                  <a:pt x="2144" y="4163"/>
                  <a:pt x="1965" y="3853"/>
                </a:cubicBezTo>
                <a:cubicBezTo>
                  <a:pt x="1787" y="3520"/>
                  <a:pt x="1632" y="3175"/>
                  <a:pt x="1501" y="2841"/>
                </a:cubicBezTo>
                <a:cubicBezTo>
                  <a:pt x="1441" y="2651"/>
                  <a:pt x="1382" y="2460"/>
                  <a:pt x="1322" y="2270"/>
                </a:cubicBezTo>
                <a:cubicBezTo>
                  <a:pt x="1263" y="2068"/>
                  <a:pt x="1191" y="1865"/>
                  <a:pt x="1144" y="1663"/>
                </a:cubicBezTo>
                <a:cubicBezTo>
                  <a:pt x="1096" y="1460"/>
                  <a:pt x="1049" y="1258"/>
                  <a:pt x="1025" y="1056"/>
                </a:cubicBezTo>
                <a:cubicBezTo>
                  <a:pt x="989" y="841"/>
                  <a:pt x="977" y="651"/>
                  <a:pt x="953" y="460"/>
                </a:cubicBezTo>
                <a:cubicBezTo>
                  <a:pt x="953" y="401"/>
                  <a:pt x="906" y="353"/>
                  <a:pt x="858" y="329"/>
                </a:cubicBezTo>
                <a:cubicBezTo>
                  <a:pt x="858" y="305"/>
                  <a:pt x="870" y="282"/>
                  <a:pt x="870" y="270"/>
                </a:cubicBezTo>
                <a:cubicBezTo>
                  <a:pt x="906" y="163"/>
                  <a:pt x="858" y="43"/>
                  <a:pt x="751" y="8"/>
                </a:cubicBezTo>
                <a:cubicBezTo>
                  <a:pt x="732" y="3"/>
                  <a:pt x="713" y="1"/>
                  <a:pt x="693" y="1"/>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870" name="Shape 5870"/>
        <p:cNvGrpSpPr/>
        <p:nvPr/>
      </p:nvGrpSpPr>
      <p:grpSpPr>
        <a:xfrm>
          <a:off x="0" y="0"/>
          <a:ext cx="0" cy="0"/>
          <a:chOff x="0" y="0"/>
          <a:chExt cx="0" cy="0"/>
        </a:xfrm>
      </p:grpSpPr>
      <p:grpSp>
        <p:nvGrpSpPr>
          <p:cNvPr id="5871" name="Google Shape;5871;p60"/>
          <p:cNvGrpSpPr/>
          <p:nvPr/>
        </p:nvGrpSpPr>
        <p:grpSpPr>
          <a:xfrm>
            <a:off x="856199" y="1311179"/>
            <a:ext cx="322099" cy="370529"/>
            <a:chOff x="-42971725" y="3217825"/>
            <a:chExt cx="275675" cy="317125"/>
          </a:xfrm>
        </p:grpSpPr>
        <p:sp>
          <p:nvSpPr>
            <p:cNvPr id="5872" name="Google Shape;5872;p60"/>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0"/>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0"/>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5" name="Google Shape;5875;p60"/>
          <p:cNvGrpSpPr/>
          <p:nvPr/>
        </p:nvGrpSpPr>
        <p:grpSpPr>
          <a:xfrm>
            <a:off x="828113" y="1779835"/>
            <a:ext cx="378270" cy="337551"/>
            <a:chOff x="-42996150" y="3612600"/>
            <a:chExt cx="323750" cy="288900"/>
          </a:xfrm>
        </p:grpSpPr>
        <p:sp>
          <p:nvSpPr>
            <p:cNvPr id="5876" name="Google Shape;5876;p60"/>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0"/>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0"/>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9" name="Google Shape;5879;p60"/>
          <p:cNvGrpSpPr/>
          <p:nvPr/>
        </p:nvGrpSpPr>
        <p:grpSpPr>
          <a:xfrm>
            <a:off x="830874" y="2189205"/>
            <a:ext cx="372749" cy="370909"/>
            <a:chOff x="-42994575" y="3950300"/>
            <a:chExt cx="319025" cy="317450"/>
          </a:xfrm>
        </p:grpSpPr>
        <p:sp>
          <p:nvSpPr>
            <p:cNvPr id="5880" name="Google Shape;5880;p60"/>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0"/>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0"/>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3" name="Google Shape;5883;p60"/>
          <p:cNvGrpSpPr/>
          <p:nvPr/>
        </p:nvGrpSpPr>
        <p:grpSpPr>
          <a:xfrm>
            <a:off x="2984269" y="1336037"/>
            <a:ext cx="371785" cy="370879"/>
            <a:chOff x="-41111350" y="3239100"/>
            <a:chExt cx="318200" cy="317425"/>
          </a:xfrm>
        </p:grpSpPr>
        <p:sp>
          <p:nvSpPr>
            <p:cNvPr id="5884" name="Google Shape;5884;p60"/>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0"/>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0"/>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0"/>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8" name="Google Shape;5888;p60"/>
          <p:cNvGrpSpPr/>
          <p:nvPr/>
        </p:nvGrpSpPr>
        <p:grpSpPr>
          <a:xfrm>
            <a:off x="2980588" y="1771568"/>
            <a:ext cx="379146" cy="370967"/>
            <a:chOff x="-41117650" y="3605525"/>
            <a:chExt cx="324500" cy="317500"/>
          </a:xfrm>
        </p:grpSpPr>
        <p:sp>
          <p:nvSpPr>
            <p:cNvPr id="5889" name="Google Shape;5889;p60"/>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0"/>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0"/>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2" name="Google Shape;5892;p60"/>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3" name="Google Shape;5893;p60"/>
          <p:cNvGrpSpPr/>
          <p:nvPr/>
        </p:nvGrpSpPr>
        <p:grpSpPr>
          <a:xfrm>
            <a:off x="1806843" y="2663092"/>
            <a:ext cx="216271" cy="371814"/>
            <a:chOff x="-39205300" y="3220175"/>
            <a:chExt cx="185100" cy="318225"/>
          </a:xfrm>
        </p:grpSpPr>
        <p:sp>
          <p:nvSpPr>
            <p:cNvPr id="5894" name="Google Shape;5894;p60"/>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0"/>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6" name="Google Shape;5896;p60"/>
          <p:cNvGrpSpPr/>
          <p:nvPr/>
        </p:nvGrpSpPr>
        <p:grpSpPr>
          <a:xfrm>
            <a:off x="1772370" y="3123163"/>
            <a:ext cx="300016" cy="369273"/>
            <a:chOff x="-39248625" y="3588600"/>
            <a:chExt cx="256775" cy="316050"/>
          </a:xfrm>
        </p:grpSpPr>
        <p:sp>
          <p:nvSpPr>
            <p:cNvPr id="5897" name="Google Shape;5897;p60"/>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0"/>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9" name="Google Shape;5899;p60"/>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0"/>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1" name="Google Shape;5901;p60"/>
          <p:cNvGrpSpPr/>
          <p:nvPr/>
        </p:nvGrpSpPr>
        <p:grpSpPr>
          <a:xfrm>
            <a:off x="1223084" y="1311179"/>
            <a:ext cx="429504" cy="370879"/>
            <a:chOff x="-42651700" y="3217825"/>
            <a:chExt cx="367600" cy="317425"/>
          </a:xfrm>
        </p:grpSpPr>
        <p:sp>
          <p:nvSpPr>
            <p:cNvPr id="5902" name="Google Shape;5902;p60"/>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0"/>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0"/>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0"/>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6" name="Google Shape;5906;p60"/>
          <p:cNvGrpSpPr/>
          <p:nvPr/>
        </p:nvGrpSpPr>
        <p:grpSpPr>
          <a:xfrm>
            <a:off x="1258516" y="1750829"/>
            <a:ext cx="358640" cy="363226"/>
            <a:chOff x="-42617300" y="3587775"/>
            <a:chExt cx="306950" cy="310875"/>
          </a:xfrm>
        </p:grpSpPr>
        <p:sp>
          <p:nvSpPr>
            <p:cNvPr id="5907" name="Google Shape;5907;p60"/>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0"/>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9" name="Google Shape;5909;p60"/>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0" name="Google Shape;5910;p60"/>
          <p:cNvGrpSpPr/>
          <p:nvPr/>
        </p:nvGrpSpPr>
        <p:grpSpPr>
          <a:xfrm>
            <a:off x="3430343" y="1335569"/>
            <a:ext cx="376926" cy="370324"/>
            <a:chOff x="-40748275" y="3238700"/>
            <a:chExt cx="322600" cy="316950"/>
          </a:xfrm>
        </p:grpSpPr>
        <p:sp>
          <p:nvSpPr>
            <p:cNvPr id="5911" name="Google Shape;5911;p60"/>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0"/>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0"/>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0"/>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0"/>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0"/>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7" name="Google Shape;5917;p60"/>
          <p:cNvGrpSpPr/>
          <p:nvPr/>
        </p:nvGrpSpPr>
        <p:grpSpPr>
          <a:xfrm>
            <a:off x="3432899" y="1803553"/>
            <a:ext cx="371814" cy="338690"/>
            <a:chOff x="-40745125" y="3632900"/>
            <a:chExt cx="318225" cy="289875"/>
          </a:xfrm>
        </p:grpSpPr>
        <p:sp>
          <p:nvSpPr>
            <p:cNvPr id="5918" name="Google Shape;5918;p60"/>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0"/>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0"/>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0"/>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0"/>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0"/>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0"/>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5" name="Google Shape;5925;p60"/>
          <p:cNvGrpSpPr/>
          <p:nvPr/>
        </p:nvGrpSpPr>
        <p:grpSpPr>
          <a:xfrm>
            <a:off x="3437047" y="2214764"/>
            <a:ext cx="363518" cy="370178"/>
            <a:chOff x="-40742750" y="3972175"/>
            <a:chExt cx="311125" cy="316825"/>
          </a:xfrm>
        </p:grpSpPr>
        <p:sp>
          <p:nvSpPr>
            <p:cNvPr id="5926" name="Google Shape;5926;p60"/>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0"/>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8" name="Google Shape;5928;p60"/>
          <p:cNvGrpSpPr/>
          <p:nvPr/>
        </p:nvGrpSpPr>
        <p:grpSpPr>
          <a:xfrm>
            <a:off x="2219708" y="2664932"/>
            <a:ext cx="266892" cy="369974"/>
            <a:chOff x="-38860325" y="3221750"/>
            <a:chExt cx="228425" cy="316650"/>
          </a:xfrm>
        </p:grpSpPr>
        <p:sp>
          <p:nvSpPr>
            <p:cNvPr id="5929" name="Google Shape;5929;p60"/>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0"/>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0"/>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0"/>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3" name="Google Shape;5933;p60"/>
          <p:cNvGrpSpPr/>
          <p:nvPr/>
        </p:nvGrpSpPr>
        <p:grpSpPr>
          <a:xfrm>
            <a:off x="2170515" y="3126989"/>
            <a:ext cx="380081" cy="367111"/>
            <a:chOff x="-38905225" y="3591875"/>
            <a:chExt cx="325300" cy="314200"/>
          </a:xfrm>
        </p:grpSpPr>
        <p:sp>
          <p:nvSpPr>
            <p:cNvPr id="5934" name="Google Shape;5934;p60"/>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0"/>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0"/>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7" name="Google Shape;5937;p60"/>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8" name="Google Shape;5938;p60"/>
          <p:cNvGrpSpPr/>
          <p:nvPr/>
        </p:nvGrpSpPr>
        <p:grpSpPr>
          <a:xfrm>
            <a:off x="3977265" y="3112069"/>
            <a:ext cx="290815" cy="369740"/>
            <a:chOff x="-37370925" y="3579105"/>
            <a:chExt cx="248900" cy="316450"/>
          </a:xfrm>
        </p:grpSpPr>
        <p:sp>
          <p:nvSpPr>
            <p:cNvPr id="5939" name="Google Shape;5939;p60"/>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0"/>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1" name="Google Shape;5941;p60"/>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0"/>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3" name="Google Shape;5943;p60"/>
          <p:cNvGrpSpPr/>
          <p:nvPr/>
        </p:nvGrpSpPr>
        <p:grpSpPr>
          <a:xfrm>
            <a:off x="1670640" y="2190140"/>
            <a:ext cx="371814" cy="369974"/>
            <a:chOff x="-42259725" y="3951100"/>
            <a:chExt cx="318225" cy="316650"/>
          </a:xfrm>
        </p:grpSpPr>
        <p:sp>
          <p:nvSpPr>
            <p:cNvPr id="5944" name="Google Shape;5944;p60"/>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0"/>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6" name="Google Shape;5946;p60"/>
          <p:cNvGrpSpPr/>
          <p:nvPr/>
        </p:nvGrpSpPr>
        <p:grpSpPr>
          <a:xfrm>
            <a:off x="3869002" y="1369161"/>
            <a:ext cx="370879" cy="337755"/>
            <a:chOff x="-40378075" y="3267450"/>
            <a:chExt cx="317425" cy="289075"/>
          </a:xfrm>
        </p:grpSpPr>
        <p:sp>
          <p:nvSpPr>
            <p:cNvPr id="5947" name="Google Shape;5947;p60"/>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0"/>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0"/>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0"/>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1" name="Google Shape;5951;p60"/>
          <p:cNvGrpSpPr/>
          <p:nvPr/>
        </p:nvGrpSpPr>
        <p:grpSpPr>
          <a:xfrm>
            <a:off x="3872668" y="1770429"/>
            <a:ext cx="363548" cy="369974"/>
            <a:chOff x="-40372575" y="3604550"/>
            <a:chExt cx="311150" cy="316650"/>
          </a:xfrm>
        </p:grpSpPr>
        <p:sp>
          <p:nvSpPr>
            <p:cNvPr id="5952" name="Google Shape;5952;p60"/>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0"/>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0"/>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5" name="Google Shape;5955;p60"/>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6" name="Google Shape;5956;p60"/>
          <p:cNvGrpSpPr/>
          <p:nvPr/>
        </p:nvGrpSpPr>
        <p:grpSpPr>
          <a:xfrm>
            <a:off x="2596617" y="2663092"/>
            <a:ext cx="399038" cy="372165"/>
            <a:chOff x="-38542250" y="3220175"/>
            <a:chExt cx="341525" cy="318525"/>
          </a:xfrm>
        </p:grpSpPr>
        <p:sp>
          <p:nvSpPr>
            <p:cNvPr id="5957" name="Google Shape;5957;p60"/>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0"/>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0"/>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0" name="Google Shape;5960;p60"/>
          <p:cNvGrpSpPr/>
          <p:nvPr/>
        </p:nvGrpSpPr>
        <p:grpSpPr>
          <a:xfrm>
            <a:off x="2618549" y="3122462"/>
            <a:ext cx="369974" cy="369068"/>
            <a:chOff x="-38537400" y="3588000"/>
            <a:chExt cx="316650" cy="315875"/>
          </a:xfrm>
        </p:grpSpPr>
        <p:sp>
          <p:nvSpPr>
            <p:cNvPr id="5961" name="Google Shape;5961;p60"/>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0"/>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0"/>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0"/>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5" name="Google Shape;5965;p60"/>
          <p:cNvGrpSpPr/>
          <p:nvPr/>
        </p:nvGrpSpPr>
        <p:grpSpPr>
          <a:xfrm>
            <a:off x="2617629" y="3579991"/>
            <a:ext cx="371814" cy="369974"/>
            <a:chOff x="-38538975" y="3954250"/>
            <a:chExt cx="318225" cy="316650"/>
          </a:xfrm>
        </p:grpSpPr>
        <p:sp>
          <p:nvSpPr>
            <p:cNvPr id="5966" name="Google Shape;5966;p60"/>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0"/>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8" name="Google Shape;5968;p60"/>
          <p:cNvGrpSpPr/>
          <p:nvPr/>
        </p:nvGrpSpPr>
        <p:grpSpPr>
          <a:xfrm>
            <a:off x="3934941" y="3574918"/>
            <a:ext cx="375465" cy="371814"/>
            <a:chOff x="-37385100" y="3949908"/>
            <a:chExt cx="321350" cy="318225"/>
          </a:xfrm>
        </p:grpSpPr>
        <p:sp>
          <p:nvSpPr>
            <p:cNvPr id="5969" name="Google Shape;5969;p60"/>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0"/>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1" name="Google Shape;5971;p60"/>
          <p:cNvGrpSpPr/>
          <p:nvPr/>
        </p:nvGrpSpPr>
        <p:grpSpPr>
          <a:xfrm>
            <a:off x="2110600" y="1310478"/>
            <a:ext cx="370909" cy="370675"/>
            <a:chOff x="-41895050" y="3217225"/>
            <a:chExt cx="317450" cy="317250"/>
          </a:xfrm>
        </p:grpSpPr>
        <p:sp>
          <p:nvSpPr>
            <p:cNvPr id="5972" name="Google Shape;5972;p60"/>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0"/>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0"/>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0"/>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0"/>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7" name="Google Shape;5977;p60"/>
          <p:cNvGrpSpPr/>
          <p:nvPr/>
        </p:nvGrpSpPr>
        <p:grpSpPr>
          <a:xfrm>
            <a:off x="2110148" y="1747412"/>
            <a:ext cx="371814" cy="369974"/>
            <a:chOff x="-41893475" y="3584850"/>
            <a:chExt cx="318225" cy="316650"/>
          </a:xfrm>
        </p:grpSpPr>
        <p:sp>
          <p:nvSpPr>
            <p:cNvPr id="5978" name="Google Shape;5978;p60"/>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0"/>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0"/>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0"/>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2" name="Google Shape;5982;p60"/>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0"/>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4" name="Google Shape;5984;p60"/>
          <p:cNvGrpSpPr/>
          <p:nvPr/>
        </p:nvGrpSpPr>
        <p:grpSpPr>
          <a:xfrm>
            <a:off x="880176" y="3142704"/>
            <a:ext cx="337522" cy="370909"/>
            <a:chOff x="-39998250" y="3605325"/>
            <a:chExt cx="288875" cy="317450"/>
          </a:xfrm>
        </p:grpSpPr>
        <p:sp>
          <p:nvSpPr>
            <p:cNvPr id="5985" name="Google Shape;5985;p60"/>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0"/>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7" name="Google Shape;5987;p60"/>
          <p:cNvGrpSpPr/>
          <p:nvPr/>
        </p:nvGrpSpPr>
        <p:grpSpPr>
          <a:xfrm>
            <a:off x="863950" y="3601168"/>
            <a:ext cx="369974" cy="369945"/>
            <a:chOff x="-40011050" y="3972375"/>
            <a:chExt cx="316650" cy="316625"/>
          </a:xfrm>
        </p:grpSpPr>
        <p:sp>
          <p:nvSpPr>
            <p:cNvPr id="5988" name="Google Shape;5988;p60"/>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0"/>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0" name="Google Shape;5990;p60"/>
          <p:cNvGrpSpPr/>
          <p:nvPr/>
        </p:nvGrpSpPr>
        <p:grpSpPr>
          <a:xfrm>
            <a:off x="3095881" y="2665867"/>
            <a:ext cx="266921" cy="369039"/>
            <a:chOff x="-38129425" y="3222550"/>
            <a:chExt cx="228450" cy="315850"/>
          </a:xfrm>
        </p:grpSpPr>
        <p:sp>
          <p:nvSpPr>
            <p:cNvPr id="5991" name="Google Shape;5991;p60"/>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0"/>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3" name="Google Shape;5993;p60"/>
          <p:cNvGrpSpPr/>
          <p:nvPr/>
        </p:nvGrpSpPr>
        <p:grpSpPr>
          <a:xfrm>
            <a:off x="3050850" y="3122462"/>
            <a:ext cx="371785" cy="369974"/>
            <a:chOff x="-38172725" y="3588000"/>
            <a:chExt cx="318200" cy="316650"/>
          </a:xfrm>
        </p:grpSpPr>
        <p:sp>
          <p:nvSpPr>
            <p:cNvPr id="5994" name="Google Shape;5994;p60"/>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0"/>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0"/>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0"/>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0"/>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0"/>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0"/>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0"/>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2" name="Google Shape;6002;p60"/>
          <p:cNvGrpSpPr/>
          <p:nvPr/>
        </p:nvGrpSpPr>
        <p:grpSpPr>
          <a:xfrm>
            <a:off x="3126752" y="3580897"/>
            <a:ext cx="219981" cy="369974"/>
            <a:chOff x="-38109725" y="3955025"/>
            <a:chExt cx="188275" cy="316650"/>
          </a:xfrm>
        </p:grpSpPr>
        <p:sp>
          <p:nvSpPr>
            <p:cNvPr id="6003" name="Google Shape;6003;p60"/>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0"/>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5" name="Google Shape;6005;p60"/>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6" name="Google Shape;6006;p60"/>
          <p:cNvGrpSpPr/>
          <p:nvPr/>
        </p:nvGrpSpPr>
        <p:grpSpPr>
          <a:xfrm>
            <a:off x="2542151" y="1312318"/>
            <a:ext cx="373654" cy="369068"/>
            <a:chOff x="-41530375" y="3218800"/>
            <a:chExt cx="319800" cy="315875"/>
          </a:xfrm>
        </p:grpSpPr>
        <p:sp>
          <p:nvSpPr>
            <p:cNvPr id="6007" name="Google Shape;6007;p60"/>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0"/>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9" name="Google Shape;6009;p60"/>
          <p:cNvGrpSpPr/>
          <p:nvPr/>
        </p:nvGrpSpPr>
        <p:grpSpPr>
          <a:xfrm>
            <a:off x="2544444" y="1827476"/>
            <a:ext cx="369068" cy="289004"/>
            <a:chOff x="-41526450" y="3653375"/>
            <a:chExt cx="315875" cy="247350"/>
          </a:xfrm>
        </p:grpSpPr>
        <p:sp>
          <p:nvSpPr>
            <p:cNvPr id="6010" name="Google Shape;6010;p60"/>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0"/>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2" name="Google Shape;6012;p60"/>
          <p:cNvGrpSpPr/>
          <p:nvPr/>
        </p:nvGrpSpPr>
        <p:grpSpPr>
          <a:xfrm>
            <a:off x="2545831" y="2190140"/>
            <a:ext cx="366293" cy="369974"/>
            <a:chOff x="-41526450" y="3951100"/>
            <a:chExt cx="313500" cy="316650"/>
          </a:xfrm>
        </p:grpSpPr>
        <p:sp>
          <p:nvSpPr>
            <p:cNvPr id="6013" name="Google Shape;6013;p60"/>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0"/>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0"/>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6" name="Google Shape;6016;p60"/>
          <p:cNvGrpSpPr/>
          <p:nvPr/>
        </p:nvGrpSpPr>
        <p:grpSpPr>
          <a:xfrm>
            <a:off x="1311086" y="2684269"/>
            <a:ext cx="339595" cy="371814"/>
            <a:chOff x="-39625900" y="3238300"/>
            <a:chExt cx="290650" cy="318225"/>
          </a:xfrm>
        </p:grpSpPr>
        <p:sp>
          <p:nvSpPr>
            <p:cNvPr id="6017" name="Google Shape;6017;p60"/>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0"/>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9" name="Google Shape;6019;p60"/>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0" name="Google Shape;6020;p60"/>
          <p:cNvGrpSpPr/>
          <p:nvPr/>
        </p:nvGrpSpPr>
        <p:grpSpPr>
          <a:xfrm>
            <a:off x="1305137" y="3600730"/>
            <a:ext cx="366293" cy="370441"/>
            <a:chOff x="-39647175" y="3972000"/>
            <a:chExt cx="313500" cy="317050"/>
          </a:xfrm>
        </p:grpSpPr>
        <p:sp>
          <p:nvSpPr>
            <p:cNvPr id="6021" name="Google Shape;6021;p60"/>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0"/>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0"/>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4" name="Google Shape;6024;p60"/>
          <p:cNvGrpSpPr/>
          <p:nvPr/>
        </p:nvGrpSpPr>
        <p:grpSpPr>
          <a:xfrm>
            <a:off x="3474265" y="2664728"/>
            <a:ext cx="375495" cy="370879"/>
            <a:chOff x="-37808850" y="3221575"/>
            <a:chExt cx="321375" cy="317425"/>
          </a:xfrm>
        </p:grpSpPr>
        <p:sp>
          <p:nvSpPr>
            <p:cNvPr id="6025" name="Google Shape;6025;p60"/>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0"/>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7" name="Google Shape;6027;p60"/>
          <p:cNvGrpSpPr/>
          <p:nvPr/>
        </p:nvGrpSpPr>
        <p:grpSpPr>
          <a:xfrm>
            <a:off x="3483038" y="3186759"/>
            <a:ext cx="372749" cy="241158"/>
            <a:chOff x="-37806500" y="3643030"/>
            <a:chExt cx="319025" cy="206400"/>
          </a:xfrm>
        </p:grpSpPr>
        <p:sp>
          <p:nvSpPr>
            <p:cNvPr id="6028" name="Google Shape;6028;p60"/>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0"/>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0" name="Google Shape;6030;p60"/>
          <p:cNvGrpSpPr/>
          <p:nvPr/>
        </p:nvGrpSpPr>
        <p:grpSpPr>
          <a:xfrm>
            <a:off x="3485346" y="3579056"/>
            <a:ext cx="368134" cy="371814"/>
            <a:chOff x="-37804925" y="3953450"/>
            <a:chExt cx="315075" cy="318225"/>
          </a:xfrm>
        </p:grpSpPr>
        <p:sp>
          <p:nvSpPr>
            <p:cNvPr id="6031" name="Google Shape;6031;p60"/>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0"/>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0"/>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4" name="Google Shape;6034;p60"/>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5" name="Google Shape;6035;p60"/>
          <p:cNvGrpSpPr/>
          <p:nvPr/>
        </p:nvGrpSpPr>
        <p:grpSpPr>
          <a:xfrm>
            <a:off x="4840364" y="1328538"/>
            <a:ext cx="355663" cy="308725"/>
            <a:chOff x="-28462125" y="3199700"/>
            <a:chExt cx="298550" cy="259150"/>
          </a:xfrm>
        </p:grpSpPr>
        <p:sp>
          <p:nvSpPr>
            <p:cNvPr id="6036" name="Google Shape;6036;p60"/>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0"/>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0"/>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9" name="Google Shape;6039;p60"/>
          <p:cNvGrpSpPr/>
          <p:nvPr/>
        </p:nvGrpSpPr>
        <p:grpSpPr>
          <a:xfrm>
            <a:off x="4841317" y="1763228"/>
            <a:ext cx="353757" cy="352833"/>
            <a:chOff x="-28461325" y="3545475"/>
            <a:chExt cx="296950" cy="296175"/>
          </a:xfrm>
        </p:grpSpPr>
        <p:sp>
          <p:nvSpPr>
            <p:cNvPr id="6040" name="Google Shape;6040;p60"/>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0"/>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0"/>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0"/>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0"/>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0"/>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60"/>
          <p:cNvGrpSpPr/>
          <p:nvPr/>
        </p:nvGrpSpPr>
        <p:grpSpPr>
          <a:xfrm>
            <a:off x="4837550" y="2213272"/>
            <a:ext cx="361292" cy="352803"/>
            <a:chOff x="-28463700" y="3914875"/>
            <a:chExt cx="303275" cy="296150"/>
          </a:xfrm>
        </p:grpSpPr>
        <p:sp>
          <p:nvSpPr>
            <p:cNvPr id="6047" name="Google Shape;6047;p60"/>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0"/>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9" name="Google Shape;6049;p60"/>
          <p:cNvGrpSpPr/>
          <p:nvPr/>
        </p:nvGrpSpPr>
        <p:grpSpPr>
          <a:xfrm>
            <a:off x="7072335" y="1369355"/>
            <a:ext cx="351880" cy="227092"/>
            <a:chOff x="-26573400" y="3224125"/>
            <a:chExt cx="295375" cy="190625"/>
          </a:xfrm>
        </p:grpSpPr>
        <p:sp>
          <p:nvSpPr>
            <p:cNvPr id="6050" name="Google Shape;6050;p60"/>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0"/>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2" name="Google Shape;6052;p60"/>
          <p:cNvGrpSpPr/>
          <p:nvPr/>
        </p:nvGrpSpPr>
        <p:grpSpPr>
          <a:xfrm>
            <a:off x="7072335" y="1763690"/>
            <a:ext cx="351880" cy="351910"/>
            <a:chOff x="-26573400" y="3546250"/>
            <a:chExt cx="295375" cy="295400"/>
          </a:xfrm>
        </p:grpSpPr>
        <p:sp>
          <p:nvSpPr>
            <p:cNvPr id="6053" name="Google Shape;6053;p60"/>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0"/>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0"/>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0"/>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0"/>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8" name="Google Shape;6058;p60"/>
          <p:cNvGrpSpPr/>
          <p:nvPr/>
        </p:nvGrpSpPr>
        <p:grpSpPr>
          <a:xfrm>
            <a:off x="7060615" y="2213599"/>
            <a:ext cx="375319" cy="352148"/>
            <a:chOff x="-26583625" y="3917025"/>
            <a:chExt cx="315050" cy="295600"/>
          </a:xfrm>
        </p:grpSpPr>
        <p:sp>
          <p:nvSpPr>
            <p:cNvPr id="6059" name="Google Shape;6059;p60"/>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0"/>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0"/>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0"/>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3" name="Google Shape;6063;p60"/>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4" name="Google Shape;6064;p60"/>
          <p:cNvGrpSpPr/>
          <p:nvPr/>
        </p:nvGrpSpPr>
        <p:grpSpPr>
          <a:xfrm>
            <a:off x="5759130" y="3172629"/>
            <a:ext cx="289039" cy="352833"/>
            <a:chOff x="-24694925" y="3518700"/>
            <a:chExt cx="242625" cy="296175"/>
          </a:xfrm>
        </p:grpSpPr>
        <p:sp>
          <p:nvSpPr>
            <p:cNvPr id="6065" name="Google Shape;6065;p60"/>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0"/>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0"/>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0"/>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9" name="Google Shape;6069;p60"/>
          <p:cNvGrpSpPr/>
          <p:nvPr/>
        </p:nvGrpSpPr>
        <p:grpSpPr>
          <a:xfrm>
            <a:off x="5758668" y="3622657"/>
            <a:ext cx="289962" cy="352833"/>
            <a:chOff x="-24709100" y="3888875"/>
            <a:chExt cx="243400" cy="296175"/>
          </a:xfrm>
        </p:grpSpPr>
        <p:sp>
          <p:nvSpPr>
            <p:cNvPr id="6070" name="Google Shape;6070;p60"/>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0"/>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0"/>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3" name="Google Shape;6073;p60"/>
          <p:cNvGrpSpPr/>
          <p:nvPr/>
        </p:nvGrpSpPr>
        <p:grpSpPr>
          <a:xfrm>
            <a:off x="7958668" y="2695320"/>
            <a:ext cx="356556" cy="349557"/>
            <a:chOff x="-22863675" y="3131775"/>
            <a:chExt cx="299300" cy="293425"/>
          </a:xfrm>
        </p:grpSpPr>
        <p:sp>
          <p:nvSpPr>
            <p:cNvPr id="6074" name="Google Shape;6074;p60"/>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0"/>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0"/>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7" name="Google Shape;6077;p60"/>
          <p:cNvGrpSpPr/>
          <p:nvPr/>
        </p:nvGrpSpPr>
        <p:grpSpPr>
          <a:xfrm>
            <a:off x="5301532" y="1306499"/>
            <a:ext cx="310602" cy="352803"/>
            <a:chOff x="-28069875" y="3175300"/>
            <a:chExt cx="260725" cy="296150"/>
          </a:xfrm>
        </p:grpSpPr>
        <p:sp>
          <p:nvSpPr>
            <p:cNvPr id="6078" name="Google Shape;6078;p60"/>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0"/>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0"/>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0"/>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0"/>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0"/>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0"/>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0"/>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0"/>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87" name="Google Shape;6087;p60"/>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8" name="Google Shape;6088;p60"/>
          <p:cNvGrpSpPr/>
          <p:nvPr/>
        </p:nvGrpSpPr>
        <p:grpSpPr>
          <a:xfrm>
            <a:off x="5342810" y="2213733"/>
            <a:ext cx="228045" cy="351880"/>
            <a:chOff x="-28032075" y="3916450"/>
            <a:chExt cx="191425" cy="295375"/>
          </a:xfrm>
        </p:grpSpPr>
        <p:sp>
          <p:nvSpPr>
            <p:cNvPr id="6089" name="Google Shape;6089;p60"/>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0"/>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0"/>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2" name="Google Shape;6092;p60"/>
          <p:cNvGrpSpPr/>
          <p:nvPr/>
        </p:nvGrpSpPr>
        <p:grpSpPr>
          <a:xfrm>
            <a:off x="7508157" y="1306484"/>
            <a:ext cx="352833" cy="352833"/>
            <a:chOff x="-26201650" y="3176075"/>
            <a:chExt cx="296175" cy="296175"/>
          </a:xfrm>
        </p:grpSpPr>
        <p:sp>
          <p:nvSpPr>
            <p:cNvPr id="6093" name="Google Shape;6093;p60"/>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0"/>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5" name="Google Shape;6095;p60"/>
          <p:cNvGrpSpPr/>
          <p:nvPr/>
        </p:nvGrpSpPr>
        <p:grpSpPr>
          <a:xfrm>
            <a:off x="7507680" y="1763705"/>
            <a:ext cx="353786" cy="351880"/>
            <a:chOff x="-26204800" y="3547050"/>
            <a:chExt cx="296975" cy="295375"/>
          </a:xfrm>
        </p:grpSpPr>
        <p:sp>
          <p:nvSpPr>
            <p:cNvPr id="6096" name="Google Shape;6096;p60"/>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0"/>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98" name="Google Shape;6098;p60"/>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9" name="Google Shape;6099;p60"/>
          <p:cNvGrpSpPr/>
          <p:nvPr/>
        </p:nvGrpSpPr>
        <p:grpSpPr>
          <a:xfrm>
            <a:off x="6178935" y="2693683"/>
            <a:ext cx="345328" cy="352833"/>
            <a:chOff x="-24353875" y="3147725"/>
            <a:chExt cx="289875" cy="296175"/>
          </a:xfrm>
        </p:grpSpPr>
        <p:sp>
          <p:nvSpPr>
            <p:cNvPr id="6100" name="Google Shape;6100;p60"/>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0"/>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2" name="Google Shape;6102;p60"/>
          <p:cNvGrpSpPr/>
          <p:nvPr/>
        </p:nvGrpSpPr>
        <p:grpSpPr>
          <a:xfrm>
            <a:off x="6186917" y="3173090"/>
            <a:ext cx="329365" cy="351910"/>
            <a:chOff x="-24344425" y="3519475"/>
            <a:chExt cx="276475" cy="295400"/>
          </a:xfrm>
        </p:grpSpPr>
        <p:sp>
          <p:nvSpPr>
            <p:cNvPr id="6103" name="Google Shape;6103;p60"/>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0"/>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5" name="Google Shape;6105;p60"/>
          <p:cNvGrpSpPr/>
          <p:nvPr/>
        </p:nvGrpSpPr>
        <p:grpSpPr>
          <a:xfrm>
            <a:off x="6176597" y="3625010"/>
            <a:ext cx="350004" cy="348128"/>
            <a:chOff x="-24353075" y="3891250"/>
            <a:chExt cx="293800" cy="292225"/>
          </a:xfrm>
        </p:grpSpPr>
        <p:sp>
          <p:nvSpPr>
            <p:cNvPr id="6106" name="Google Shape;6106;p60"/>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0"/>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8" name="Google Shape;6108;p60"/>
          <p:cNvGrpSpPr/>
          <p:nvPr/>
        </p:nvGrpSpPr>
        <p:grpSpPr>
          <a:xfrm>
            <a:off x="7960068" y="3173313"/>
            <a:ext cx="353757" cy="351463"/>
            <a:chOff x="-22845575" y="3504075"/>
            <a:chExt cx="296950" cy="295025"/>
          </a:xfrm>
        </p:grpSpPr>
        <p:sp>
          <p:nvSpPr>
            <p:cNvPr id="6109" name="Google Shape;6109;p60"/>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0"/>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1" name="Google Shape;6111;p60"/>
          <p:cNvGrpSpPr/>
          <p:nvPr/>
        </p:nvGrpSpPr>
        <p:grpSpPr>
          <a:xfrm>
            <a:off x="5753249" y="1306961"/>
            <a:ext cx="299344" cy="351880"/>
            <a:chOff x="-27691025" y="3175300"/>
            <a:chExt cx="251275" cy="295375"/>
          </a:xfrm>
        </p:grpSpPr>
        <p:sp>
          <p:nvSpPr>
            <p:cNvPr id="6112" name="Google Shape;6112;p60"/>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0"/>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0"/>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0"/>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6" name="Google Shape;6116;p60"/>
          <p:cNvGrpSpPr/>
          <p:nvPr/>
        </p:nvGrpSpPr>
        <p:grpSpPr>
          <a:xfrm>
            <a:off x="5725566" y="1825637"/>
            <a:ext cx="354710" cy="228015"/>
            <a:chOff x="-27721750" y="3598250"/>
            <a:chExt cx="297750" cy="191400"/>
          </a:xfrm>
        </p:grpSpPr>
        <p:sp>
          <p:nvSpPr>
            <p:cNvPr id="6117" name="Google Shape;6117;p60"/>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0"/>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9" name="Google Shape;6119;p60"/>
          <p:cNvGrpSpPr/>
          <p:nvPr/>
        </p:nvGrpSpPr>
        <p:grpSpPr>
          <a:xfrm>
            <a:off x="5726966" y="2219183"/>
            <a:ext cx="351910" cy="340980"/>
            <a:chOff x="-27719400" y="3925600"/>
            <a:chExt cx="295400" cy="286225"/>
          </a:xfrm>
        </p:grpSpPr>
        <p:sp>
          <p:nvSpPr>
            <p:cNvPr id="6120" name="Google Shape;6120;p60"/>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0"/>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2" name="Google Shape;6122;p60"/>
          <p:cNvGrpSpPr/>
          <p:nvPr/>
        </p:nvGrpSpPr>
        <p:grpSpPr>
          <a:xfrm>
            <a:off x="7948238" y="1306023"/>
            <a:ext cx="353757" cy="353757"/>
            <a:chOff x="-25834600" y="3176875"/>
            <a:chExt cx="296950" cy="296950"/>
          </a:xfrm>
        </p:grpSpPr>
        <p:sp>
          <p:nvSpPr>
            <p:cNvPr id="6123" name="Google Shape;6123;p60"/>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0"/>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0"/>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0"/>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0"/>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8" name="Google Shape;6128;p60"/>
          <p:cNvGrpSpPr/>
          <p:nvPr/>
        </p:nvGrpSpPr>
        <p:grpSpPr>
          <a:xfrm>
            <a:off x="7948238" y="1774024"/>
            <a:ext cx="353757" cy="331241"/>
            <a:chOff x="-25834600" y="3564375"/>
            <a:chExt cx="296950" cy="278050"/>
          </a:xfrm>
        </p:grpSpPr>
        <p:sp>
          <p:nvSpPr>
            <p:cNvPr id="6129" name="Google Shape;6129;p60"/>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0"/>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0"/>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0"/>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0"/>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0"/>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0"/>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0"/>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7" name="Google Shape;6137;p60"/>
          <p:cNvGrpSpPr/>
          <p:nvPr/>
        </p:nvGrpSpPr>
        <p:grpSpPr>
          <a:xfrm>
            <a:off x="7946362" y="2213376"/>
            <a:ext cx="357509" cy="352595"/>
            <a:chOff x="-25834600" y="3915850"/>
            <a:chExt cx="300100" cy="295975"/>
          </a:xfrm>
        </p:grpSpPr>
        <p:sp>
          <p:nvSpPr>
            <p:cNvPr id="6138" name="Google Shape;6138;p60"/>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0"/>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0"/>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1" name="Google Shape;6141;p60"/>
          <p:cNvGrpSpPr/>
          <p:nvPr/>
        </p:nvGrpSpPr>
        <p:grpSpPr>
          <a:xfrm>
            <a:off x="6681790" y="2694606"/>
            <a:ext cx="228968" cy="350987"/>
            <a:chOff x="-23930925" y="3149300"/>
            <a:chExt cx="192200" cy="294625"/>
          </a:xfrm>
        </p:grpSpPr>
        <p:sp>
          <p:nvSpPr>
            <p:cNvPr id="6142" name="Google Shape;6142;p60"/>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0"/>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0"/>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0"/>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6" name="Google Shape;6146;p60"/>
          <p:cNvGrpSpPr/>
          <p:nvPr/>
        </p:nvGrpSpPr>
        <p:grpSpPr>
          <a:xfrm>
            <a:off x="6638620" y="3173090"/>
            <a:ext cx="315307" cy="351910"/>
            <a:chOff x="-23962425" y="3519475"/>
            <a:chExt cx="264675" cy="295400"/>
          </a:xfrm>
        </p:grpSpPr>
        <p:sp>
          <p:nvSpPr>
            <p:cNvPr id="6147" name="Google Shape;6147;p60"/>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0"/>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9" name="Google Shape;6149;p60"/>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0" name="Google Shape;6150;p60"/>
          <p:cNvGrpSpPr/>
          <p:nvPr/>
        </p:nvGrpSpPr>
        <p:grpSpPr>
          <a:xfrm>
            <a:off x="8017295" y="3623134"/>
            <a:ext cx="239302" cy="351880"/>
            <a:chOff x="-22788075" y="3904625"/>
            <a:chExt cx="200875" cy="295375"/>
          </a:xfrm>
        </p:grpSpPr>
        <p:sp>
          <p:nvSpPr>
            <p:cNvPr id="6151" name="Google Shape;6151;p60"/>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0"/>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0"/>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0"/>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5" name="Google Shape;6155;p60"/>
          <p:cNvGrpSpPr/>
          <p:nvPr/>
        </p:nvGrpSpPr>
        <p:grpSpPr>
          <a:xfrm>
            <a:off x="6172593" y="1306499"/>
            <a:ext cx="354710" cy="352803"/>
            <a:chOff x="-27351575" y="3175300"/>
            <a:chExt cx="297750" cy="296150"/>
          </a:xfrm>
        </p:grpSpPr>
        <p:sp>
          <p:nvSpPr>
            <p:cNvPr id="6156" name="Google Shape;6156;p60"/>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0"/>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0"/>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0"/>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0" name="Google Shape;6160;p60"/>
          <p:cNvGrpSpPr/>
          <p:nvPr/>
        </p:nvGrpSpPr>
        <p:grpSpPr>
          <a:xfrm>
            <a:off x="6218402" y="1758809"/>
            <a:ext cx="269293" cy="353072"/>
            <a:chOff x="-27313750" y="3545275"/>
            <a:chExt cx="226050" cy="296375"/>
          </a:xfrm>
        </p:grpSpPr>
        <p:sp>
          <p:nvSpPr>
            <p:cNvPr id="6161" name="Google Shape;6161;p60"/>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0"/>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0"/>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4" name="Google Shape;6164;p60"/>
          <p:cNvGrpSpPr/>
          <p:nvPr/>
        </p:nvGrpSpPr>
        <p:grpSpPr>
          <a:xfrm>
            <a:off x="6172593" y="2211380"/>
            <a:ext cx="354710" cy="356586"/>
            <a:chOff x="-27351575" y="3915650"/>
            <a:chExt cx="297750" cy="299325"/>
          </a:xfrm>
        </p:grpSpPr>
        <p:sp>
          <p:nvSpPr>
            <p:cNvPr id="6165" name="Google Shape;6165;p60"/>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0"/>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7" name="Google Shape;6167;p60"/>
          <p:cNvGrpSpPr/>
          <p:nvPr/>
        </p:nvGrpSpPr>
        <p:grpSpPr>
          <a:xfrm>
            <a:off x="4860084" y="2693579"/>
            <a:ext cx="319060" cy="353042"/>
            <a:chOff x="-25445525" y="3175900"/>
            <a:chExt cx="267825" cy="296350"/>
          </a:xfrm>
        </p:grpSpPr>
        <p:sp>
          <p:nvSpPr>
            <p:cNvPr id="6168" name="Google Shape;6168;p60"/>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0"/>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0"/>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1" name="Google Shape;6171;p60"/>
          <p:cNvGrpSpPr/>
          <p:nvPr/>
        </p:nvGrpSpPr>
        <p:grpSpPr>
          <a:xfrm>
            <a:off x="4841797" y="3183902"/>
            <a:ext cx="355633" cy="330288"/>
            <a:chOff x="-25465200" y="3565175"/>
            <a:chExt cx="298525" cy="277250"/>
          </a:xfrm>
        </p:grpSpPr>
        <p:sp>
          <p:nvSpPr>
            <p:cNvPr id="6172" name="Google Shape;6172;p60"/>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0"/>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4" name="Google Shape;6174;p60"/>
          <p:cNvGrpSpPr/>
          <p:nvPr/>
        </p:nvGrpSpPr>
        <p:grpSpPr>
          <a:xfrm>
            <a:off x="4841336" y="3623432"/>
            <a:ext cx="356556" cy="351285"/>
            <a:chOff x="-25465200" y="3916150"/>
            <a:chExt cx="299300" cy="294875"/>
          </a:xfrm>
        </p:grpSpPr>
        <p:sp>
          <p:nvSpPr>
            <p:cNvPr id="6175" name="Google Shape;6175;p60"/>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0"/>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7" name="Google Shape;6177;p60"/>
          <p:cNvGrpSpPr/>
          <p:nvPr/>
        </p:nvGrpSpPr>
        <p:grpSpPr>
          <a:xfrm>
            <a:off x="7068775" y="2693698"/>
            <a:ext cx="351880" cy="352803"/>
            <a:chOff x="-23615075" y="3148525"/>
            <a:chExt cx="295375" cy="296150"/>
          </a:xfrm>
        </p:grpSpPr>
        <p:sp>
          <p:nvSpPr>
            <p:cNvPr id="6178" name="Google Shape;6178;p60"/>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0"/>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0"/>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0"/>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2" name="Google Shape;6182;p60"/>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3" name="Google Shape;6183;p60"/>
          <p:cNvGrpSpPr/>
          <p:nvPr/>
        </p:nvGrpSpPr>
        <p:grpSpPr>
          <a:xfrm>
            <a:off x="7068299" y="3632977"/>
            <a:ext cx="352833" cy="332194"/>
            <a:chOff x="-23615075" y="3906200"/>
            <a:chExt cx="296175" cy="278850"/>
          </a:xfrm>
        </p:grpSpPr>
        <p:sp>
          <p:nvSpPr>
            <p:cNvPr id="6184" name="Google Shape;6184;p60"/>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0"/>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0"/>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7" name="Google Shape;6187;p60"/>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8" name="Google Shape;6188;p60"/>
          <p:cNvGrpSpPr/>
          <p:nvPr/>
        </p:nvGrpSpPr>
        <p:grpSpPr>
          <a:xfrm>
            <a:off x="6617268" y="1306618"/>
            <a:ext cx="353757" cy="352565"/>
            <a:chOff x="-26980600" y="3175500"/>
            <a:chExt cx="296950" cy="295950"/>
          </a:xfrm>
        </p:grpSpPr>
        <p:sp>
          <p:nvSpPr>
            <p:cNvPr id="6189" name="Google Shape;6189;p60"/>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0"/>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0"/>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2" name="Google Shape;6192;p60"/>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3" name="Google Shape;6193;p60"/>
          <p:cNvGrpSpPr/>
          <p:nvPr/>
        </p:nvGrpSpPr>
        <p:grpSpPr>
          <a:xfrm>
            <a:off x="6617744" y="2245154"/>
            <a:ext cx="352803" cy="289039"/>
            <a:chOff x="-26981375" y="3951875"/>
            <a:chExt cx="296150" cy="242625"/>
          </a:xfrm>
        </p:grpSpPr>
        <p:sp>
          <p:nvSpPr>
            <p:cNvPr id="6194" name="Google Shape;6194;p60"/>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0"/>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0"/>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7" name="Google Shape;6197;p60"/>
          <p:cNvGrpSpPr/>
          <p:nvPr/>
        </p:nvGrpSpPr>
        <p:grpSpPr>
          <a:xfrm>
            <a:off x="5282787" y="2692745"/>
            <a:ext cx="351910" cy="354710"/>
            <a:chOff x="-25094250" y="3176075"/>
            <a:chExt cx="295400" cy="297750"/>
          </a:xfrm>
        </p:grpSpPr>
        <p:sp>
          <p:nvSpPr>
            <p:cNvPr id="6198" name="Google Shape;6198;p60"/>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0"/>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0"/>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1" name="Google Shape;6201;p60"/>
          <p:cNvGrpSpPr/>
          <p:nvPr/>
        </p:nvGrpSpPr>
        <p:grpSpPr>
          <a:xfrm>
            <a:off x="5282787" y="3173106"/>
            <a:ext cx="351910" cy="351880"/>
            <a:chOff x="-25094250" y="3547050"/>
            <a:chExt cx="295400" cy="295375"/>
          </a:xfrm>
        </p:grpSpPr>
        <p:sp>
          <p:nvSpPr>
            <p:cNvPr id="6202" name="Google Shape;6202;p60"/>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0"/>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0"/>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0"/>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0"/>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7" name="Google Shape;6207;p60"/>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8" name="Google Shape;6208;p60"/>
          <p:cNvGrpSpPr/>
          <p:nvPr/>
        </p:nvGrpSpPr>
        <p:grpSpPr>
          <a:xfrm>
            <a:off x="7514864" y="2693698"/>
            <a:ext cx="352803" cy="352803"/>
            <a:chOff x="-23245675" y="3148525"/>
            <a:chExt cx="296150" cy="296150"/>
          </a:xfrm>
        </p:grpSpPr>
        <p:sp>
          <p:nvSpPr>
            <p:cNvPr id="6209" name="Google Shape;6209;p60"/>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0"/>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0"/>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2" name="Google Shape;6212;p60"/>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3" name="Google Shape;6213;p60"/>
          <p:cNvGrpSpPr/>
          <p:nvPr/>
        </p:nvGrpSpPr>
        <p:grpSpPr>
          <a:xfrm>
            <a:off x="7515325" y="3622672"/>
            <a:ext cx="351880" cy="352803"/>
            <a:chOff x="-23244900" y="3888100"/>
            <a:chExt cx="295375" cy="296150"/>
          </a:xfrm>
        </p:grpSpPr>
        <p:sp>
          <p:nvSpPr>
            <p:cNvPr id="6214" name="Google Shape;6214;p60"/>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0"/>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0"/>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0"/>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0"/>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0"/>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0"/>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0"/>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0"/>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0"/>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0"/>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5" name="Google Shape;6225;p60"/>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0"/>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6227" name="Google Shape;6227;p60"/>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31" name="Shape 6231"/>
        <p:cNvGrpSpPr/>
        <p:nvPr/>
      </p:nvGrpSpPr>
      <p:grpSpPr>
        <a:xfrm>
          <a:off x="0" y="0"/>
          <a:ext cx="0" cy="0"/>
          <a:chOff x="0" y="0"/>
          <a:chExt cx="0" cy="0"/>
        </a:xfrm>
      </p:grpSpPr>
      <p:sp>
        <p:nvSpPr>
          <p:cNvPr id="6232" name="Google Shape;6232;p61"/>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3" name="Google Shape;6233;p61"/>
          <p:cNvGrpSpPr/>
          <p:nvPr/>
        </p:nvGrpSpPr>
        <p:grpSpPr>
          <a:xfrm>
            <a:off x="832654" y="1819647"/>
            <a:ext cx="367261" cy="367261"/>
            <a:chOff x="-65145700" y="3727425"/>
            <a:chExt cx="317425" cy="317425"/>
          </a:xfrm>
        </p:grpSpPr>
        <p:sp>
          <p:nvSpPr>
            <p:cNvPr id="6234" name="Google Shape;6234;p61"/>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1"/>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6" name="Google Shape;6236;p61"/>
          <p:cNvGrpSpPr/>
          <p:nvPr/>
        </p:nvGrpSpPr>
        <p:grpSpPr>
          <a:xfrm>
            <a:off x="835851" y="2248561"/>
            <a:ext cx="360868" cy="367261"/>
            <a:chOff x="-65144125" y="4094450"/>
            <a:chExt cx="311900" cy="317425"/>
          </a:xfrm>
        </p:grpSpPr>
        <p:sp>
          <p:nvSpPr>
            <p:cNvPr id="6237" name="Google Shape;6237;p61"/>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1"/>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1"/>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0" name="Google Shape;6240;p61"/>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1" name="Google Shape;6241;p61"/>
          <p:cNvGrpSpPr/>
          <p:nvPr/>
        </p:nvGrpSpPr>
        <p:grpSpPr>
          <a:xfrm>
            <a:off x="3039420" y="1819256"/>
            <a:ext cx="370645" cy="368042"/>
            <a:chOff x="-63250675" y="3744075"/>
            <a:chExt cx="320350" cy="318100"/>
          </a:xfrm>
        </p:grpSpPr>
        <p:sp>
          <p:nvSpPr>
            <p:cNvPr id="6242" name="Google Shape;6242;p61"/>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1"/>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1"/>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5" name="Google Shape;6245;p61"/>
          <p:cNvGrpSpPr/>
          <p:nvPr/>
        </p:nvGrpSpPr>
        <p:grpSpPr>
          <a:xfrm>
            <a:off x="3041112" y="2248561"/>
            <a:ext cx="367261" cy="367261"/>
            <a:chOff x="-63250675" y="4110200"/>
            <a:chExt cx="317425" cy="317425"/>
          </a:xfrm>
        </p:grpSpPr>
        <p:sp>
          <p:nvSpPr>
            <p:cNvPr id="6246" name="Google Shape;6246;p61"/>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1"/>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1"/>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1"/>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1"/>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1"/>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1"/>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1"/>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1"/>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5" name="Google Shape;6255;p61"/>
          <p:cNvGrpSpPr/>
          <p:nvPr/>
        </p:nvGrpSpPr>
        <p:grpSpPr>
          <a:xfrm>
            <a:off x="1720159" y="2745656"/>
            <a:ext cx="359075" cy="358844"/>
            <a:chOff x="-61351725" y="3372400"/>
            <a:chExt cx="310350" cy="310150"/>
          </a:xfrm>
        </p:grpSpPr>
        <p:sp>
          <p:nvSpPr>
            <p:cNvPr id="6256" name="Google Shape;6256;p61"/>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1"/>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1"/>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9" name="Google Shape;6259;p61"/>
          <p:cNvGrpSpPr/>
          <p:nvPr/>
        </p:nvGrpSpPr>
        <p:grpSpPr>
          <a:xfrm>
            <a:off x="1716514" y="3208713"/>
            <a:ext cx="366364" cy="333534"/>
            <a:chOff x="-61354875" y="3751050"/>
            <a:chExt cx="316650" cy="288275"/>
          </a:xfrm>
        </p:grpSpPr>
        <p:sp>
          <p:nvSpPr>
            <p:cNvPr id="6260" name="Google Shape;6260;p61"/>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1"/>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1"/>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3" name="Google Shape;6263;p61"/>
          <p:cNvGrpSpPr/>
          <p:nvPr/>
        </p:nvGrpSpPr>
        <p:grpSpPr>
          <a:xfrm>
            <a:off x="1716514" y="3650352"/>
            <a:ext cx="366364" cy="367290"/>
            <a:chOff x="-61354875" y="4101525"/>
            <a:chExt cx="316650" cy="317450"/>
          </a:xfrm>
        </p:grpSpPr>
        <p:sp>
          <p:nvSpPr>
            <p:cNvPr id="6264" name="Google Shape;6264;p61"/>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1"/>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6" name="Google Shape;6266;p61"/>
          <p:cNvGrpSpPr/>
          <p:nvPr/>
        </p:nvGrpSpPr>
        <p:grpSpPr>
          <a:xfrm>
            <a:off x="3932949" y="2742228"/>
            <a:ext cx="368157" cy="365699"/>
            <a:chOff x="-59470075" y="3308975"/>
            <a:chExt cx="318200" cy="316075"/>
          </a:xfrm>
        </p:grpSpPr>
        <p:sp>
          <p:nvSpPr>
            <p:cNvPr id="6267" name="Google Shape;6267;p61"/>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1"/>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1"/>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1"/>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1"/>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1"/>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1"/>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1"/>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1"/>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6" name="Google Shape;6276;p61"/>
          <p:cNvGrpSpPr/>
          <p:nvPr/>
        </p:nvGrpSpPr>
        <p:grpSpPr>
          <a:xfrm>
            <a:off x="1278379" y="1377933"/>
            <a:ext cx="367261" cy="364686"/>
            <a:chOff x="-64781025" y="3361050"/>
            <a:chExt cx="317425" cy="315200"/>
          </a:xfrm>
        </p:grpSpPr>
        <p:sp>
          <p:nvSpPr>
            <p:cNvPr id="6277" name="Google Shape;6277;p61"/>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1"/>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1"/>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1"/>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1" name="Google Shape;6281;p61"/>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1"/>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1"/>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4" name="Google Shape;6284;p61"/>
          <p:cNvGrpSpPr/>
          <p:nvPr/>
        </p:nvGrpSpPr>
        <p:grpSpPr>
          <a:xfrm>
            <a:off x="3482779" y="1819372"/>
            <a:ext cx="382765" cy="367810"/>
            <a:chOff x="-62890750" y="3747425"/>
            <a:chExt cx="330825" cy="317900"/>
          </a:xfrm>
        </p:grpSpPr>
        <p:sp>
          <p:nvSpPr>
            <p:cNvPr id="6285" name="Google Shape;6285;p61"/>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1"/>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1"/>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1"/>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1"/>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1"/>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1"/>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1"/>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1"/>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1"/>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1"/>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1"/>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1"/>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1"/>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9" name="Google Shape;6299;p61"/>
          <p:cNvGrpSpPr/>
          <p:nvPr/>
        </p:nvGrpSpPr>
        <p:grpSpPr>
          <a:xfrm>
            <a:off x="3490531" y="2249009"/>
            <a:ext cx="367261" cy="366364"/>
            <a:chOff x="-62884425" y="4111775"/>
            <a:chExt cx="317425" cy="316650"/>
          </a:xfrm>
        </p:grpSpPr>
        <p:sp>
          <p:nvSpPr>
            <p:cNvPr id="6300" name="Google Shape;6300;p61"/>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1"/>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2" name="Google Shape;6302;p61"/>
          <p:cNvGrpSpPr/>
          <p:nvPr/>
        </p:nvGrpSpPr>
        <p:grpSpPr>
          <a:xfrm>
            <a:off x="2163165" y="2745078"/>
            <a:ext cx="365438" cy="360001"/>
            <a:chOff x="-60991775" y="3376900"/>
            <a:chExt cx="315850" cy="311150"/>
          </a:xfrm>
        </p:grpSpPr>
        <p:sp>
          <p:nvSpPr>
            <p:cNvPr id="6303" name="Google Shape;6303;p61"/>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1"/>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1"/>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6" name="Google Shape;6306;p61"/>
          <p:cNvGrpSpPr/>
          <p:nvPr/>
        </p:nvGrpSpPr>
        <p:grpSpPr>
          <a:xfrm>
            <a:off x="2162702" y="3195942"/>
            <a:ext cx="366364" cy="359075"/>
            <a:chOff x="-60988625" y="3740800"/>
            <a:chExt cx="316650" cy="310350"/>
          </a:xfrm>
        </p:grpSpPr>
        <p:sp>
          <p:nvSpPr>
            <p:cNvPr id="6307" name="Google Shape;6307;p61"/>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1"/>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1"/>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0" name="Google Shape;6310;p61"/>
          <p:cNvGrpSpPr/>
          <p:nvPr/>
        </p:nvGrpSpPr>
        <p:grpSpPr>
          <a:xfrm>
            <a:off x="2162702" y="3651393"/>
            <a:ext cx="366364" cy="365207"/>
            <a:chOff x="-60987850" y="4100950"/>
            <a:chExt cx="316650" cy="315650"/>
          </a:xfrm>
        </p:grpSpPr>
        <p:sp>
          <p:nvSpPr>
            <p:cNvPr id="6311" name="Google Shape;6311;p61"/>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1"/>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1"/>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1"/>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1"/>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6" name="Google Shape;6316;p61"/>
          <p:cNvGrpSpPr/>
          <p:nvPr/>
        </p:nvGrpSpPr>
        <p:grpSpPr>
          <a:xfrm>
            <a:off x="3932486" y="3196853"/>
            <a:ext cx="369083" cy="357253"/>
            <a:chOff x="-59447250" y="3706150"/>
            <a:chExt cx="319000" cy="308775"/>
          </a:xfrm>
        </p:grpSpPr>
        <p:sp>
          <p:nvSpPr>
            <p:cNvPr id="6317" name="Google Shape;6317;p61"/>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1"/>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1"/>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1"/>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1" name="Google Shape;6321;p61"/>
          <p:cNvGrpSpPr/>
          <p:nvPr/>
        </p:nvGrpSpPr>
        <p:grpSpPr>
          <a:xfrm>
            <a:off x="1721214" y="1378164"/>
            <a:ext cx="368186" cy="364224"/>
            <a:chOff x="-64406125" y="3362225"/>
            <a:chExt cx="318225" cy="314800"/>
          </a:xfrm>
        </p:grpSpPr>
        <p:sp>
          <p:nvSpPr>
            <p:cNvPr id="6322" name="Google Shape;6322;p61"/>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1"/>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24" name="Google Shape;6324;p61"/>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5" name="Google Shape;6325;p61"/>
          <p:cNvGrpSpPr/>
          <p:nvPr/>
        </p:nvGrpSpPr>
        <p:grpSpPr>
          <a:xfrm>
            <a:off x="1721677" y="2249009"/>
            <a:ext cx="367261" cy="366364"/>
            <a:chOff x="-64410850" y="4094450"/>
            <a:chExt cx="317425" cy="316650"/>
          </a:xfrm>
        </p:grpSpPr>
        <p:sp>
          <p:nvSpPr>
            <p:cNvPr id="6326" name="Google Shape;6326;p61"/>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1"/>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1"/>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29" name="Google Shape;6329;p61"/>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0" name="Google Shape;6330;p61"/>
          <p:cNvGrpSpPr/>
          <p:nvPr/>
        </p:nvGrpSpPr>
        <p:grpSpPr>
          <a:xfrm>
            <a:off x="3943225" y="1819083"/>
            <a:ext cx="365467" cy="368389"/>
            <a:chOff x="-62516625" y="3743175"/>
            <a:chExt cx="315875" cy="318400"/>
          </a:xfrm>
        </p:grpSpPr>
        <p:sp>
          <p:nvSpPr>
            <p:cNvPr id="6331" name="Google Shape;6331;p61"/>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1"/>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3" name="Google Shape;6333;p61"/>
          <p:cNvGrpSpPr/>
          <p:nvPr/>
        </p:nvGrpSpPr>
        <p:grpSpPr>
          <a:xfrm>
            <a:off x="3950065" y="2269054"/>
            <a:ext cx="351786" cy="326274"/>
            <a:chOff x="-62511900" y="4129100"/>
            <a:chExt cx="304050" cy="282000"/>
          </a:xfrm>
        </p:grpSpPr>
        <p:sp>
          <p:nvSpPr>
            <p:cNvPr id="6334" name="Google Shape;6334;p61"/>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1"/>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1"/>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1"/>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1"/>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9" name="Google Shape;6339;p61"/>
          <p:cNvGrpSpPr/>
          <p:nvPr/>
        </p:nvGrpSpPr>
        <p:grpSpPr>
          <a:xfrm>
            <a:off x="2628187" y="2741448"/>
            <a:ext cx="310770" cy="367261"/>
            <a:chOff x="-60597975" y="3367475"/>
            <a:chExt cx="268600" cy="317425"/>
          </a:xfrm>
        </p:grpSpPr>
        <p:sp>
          <p:nvSpPr>
            <p:cNvPr id="6340" name="Google Shape;6340;p61"/>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1"/>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1"/>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1"/>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1"/>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5" name="Google Shape;6345;p61"/>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6" name="Google Shape;6346;p61"/>
          <p:cNvGrpSpPr/>
          <p:nvPr/>
        </p:nvGrpSpPr>
        <p:grpSpPr>
          <a:xfrm>
            <a:off x="2600390" y="3702764"/>
            <a:ext cx="366364" cy="262465"/>
            <a:chOff x="-60621600" y="4145650"/>
            <a:chExt cx="316650" cy="226850"/>
          </a:xfrm>
        </p:grpSpPr>
        <p:sp>
          <p:nvSpPr>
            <p:cNvPr id="6347" name="Google Shape;6347;p61"/>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1"/>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1"/>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0" name="Google Shape;6350;p61"/>
          <p:cNvGrpSpPr/>
          <p:nvPr/>
        </p:nvGrpSpPr>
        <p:grpSpPr>
          <a:xfrm>
            <a:off x="3937042" y="3651263"/>
            <a:ext cx="359972" cy="365467"/>
            <a:chOff x="-59400775" y="4084200"/>
            <a:chExt cx="311125" cy="315875"/>
          </a:xfrm>
        </p:grpSpPr>
        <p:sp>
          <p:nvSpPr>
            <p:cNvPr id="6351" name="Google Shape;6351;p61"/>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1"/>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1"/>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1"/>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1"/>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1"/>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7" name="Google Shape;6357;p61"/>
          <p:cNvGrpSpPr/>
          <p:nvPr/>
        </p:nvGrpSpPr>
        <p:grpSpPr>
          <a:xfrm>
            <a:off x="2161136" y="1377094"/>
            <a:ext cx="365438" cy="366364"/>
            <a:chOff x="-64044600" y="3360375"/>
            <a:chExt cx="315850" cy="316650"/>
          </a:xfrm>
        </p:grpSpPr>
        <p:sp>
          <p:nvSpPr>
            <p:cNvPr id="6358" name="Google Shape;6358;p61"/>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1"/>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1"/>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1" name="Google Shape;6361;p61"/>
          <p:cNvGrpSpPr/>
          <p:nvPr/>
        </p:nvGrpSpPr>
        <p:grpSpPr>
          <a:xfrm>
            <a:off x="2187559" y="1819647"/>
            <a:ext cx="312592" cy="367261"/>
            <a:chOff x="-64022550" y="3727425"/>
            <a:chExt cx="270175" cy="317425"/>
          </a:xfrm>
        </p:grpSpPr>
        <p:sp>
          <p:nvSpPr>
            <p:cNvPr id="6362" name="Google Shape;6362;p61"/>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1"/>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1"/>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5" name="Google Shape;6365;p61"/>
          <p:cNvGrpSpPr/>
          <p:nvPr/>
        </p:nvGrpSpPr>
        <p:grpSpPr>
          <a:xfrm>
            <a:off x="2211697" y="2248547"/>
            <a:ext cx="264317" cy="367290"/>
            <a:chOff x="-64001300" y="4093650"/>
            <a:chExt cx="228450" cy="317450"/>
          </a:xfrm>
        </p:grpSpPr>
        <p:sp>
          <p:nvSpPr>
            <p:cNvPr id="6366" name="Google Shape;6366;p61"/>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1"/>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1"/>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1"/>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0" name="Google Shape;6370;p61"/>
          <p:cNvGrpSpPr/>
          <p:nvPr/>
        </p:nvGrpSpPr>
        <p:grpSpPr>
          <a:xfrm>
            <a:off x="830701" y="2741838"/>
            <a:ext cx="359972" cy="366480"/>
            <a:chOff x="-62148800" y="3377700"/>
            <a:chExt cx="311125" cy="316750"/>
          </a:xfrm>
        </p:grpSpPr>
        <p:sp>
          <p:nvSpPr>
            <p:cNvPr id="6371" name="Google Shape;6371;p61"/>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1"/>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3" name="Google Shape;6373;p61"/>
          <p:cNvGrpSpPr/>
          <p:nvPr/>
        </p:nvGrpSpPr>
        <p:grpSpPr>
          <a:xfrm>
            <a:off x="826608" y="3191835"/>
            <a:ext cx="368157" cy="367290"/>
            <a:chOff x="-62154300" y="3743950"/>
            <a:chExt cx="318200" cy="317450"/>
          </a:xfrm>
        </p:grpSpPr>
        <p:sp>
          <p:nvSpPr>
            <p:cNvPr id="6374" name="Google Shape;6374;p61"/>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1"/>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61"/>
          <p:cNvGrpSpPr/>
          <p:nvPr/>
        </p:nvGrpSpPr>
        <p:grpSpPr>
          <a:xfrm>
            <a:off x="826594" y="3650815"/>
            <a:ext cx="368186" cy="366364"/>
            <a:chOff x="-62151950" y="4111775"/>
            <a:chExt cx="318225" cy="316650"/>
          </a:xfrm>
        </p:grpSpPr>
        <p:sp>
          <p:nvSpPr>
            <p:cNvPr id="6377" name="Google Shape;6377;p61"/>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1"/>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1"/>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1"/>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1" name="Google Shape;6381;p61"/>
          <p:cNvGrpSpPr/>
          <p:nvPr/>
        </p:nvGrpSpPr>
        <p:grpSpPr>
          <a:xfrm>
            <a:off x="3045218" y="2741361"/>
            <a:ext cx="368157" cy="367434"/>
            <a:chOff x="-60254550" y="3367325"/>
            <a:chExt cx="318200" cy="317575"/>
          </a:xfrm>
        </p:grpSpPr>
        <p:sp>
          <p:nvSpPr>
            <p:cNvPr id="6382" name="Google Shape;6382;p61"/>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1"/>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1"/>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1"/>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6" name="Google Shape;6386;p61"/>
          <p:cNvGrpSpPr/>
          <p:nvPr/>
        </p:nvGrpSpPr>
        <p:grpSpPr>
          <a:xfrm>
            <a:off x="3046115" y="3192355"/>
            <a:ext cx="366364" cy="366248"/>
            <a:chOff x="-60255350" y="3733825"/>
            <a:chExt cx="316650" cy="316550"/>
          </a:xfrm>
        </p:grpSpPr>
        <p:sp>
          <p:nvSpPr>
            <p:cNvPr id="6387" name="Google Shape;6387;p61"/>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1"/>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1"/>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1"/>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1"/>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1"/>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1"/>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4" name="Google Shape;6394;p61"/>
          <p:cNvGrpSpPr/>
          <p:nvPr/>
        </p:nvGrpSpPr>
        <p:grpSpPr>
          <a:xfrm>
            <a:off x="3073912" y="3651263"/>
            <a:ext cx="310770" cy="365467"/>
            <a:chOff x="-60232500" y="4101525"/>
            <a:chExt cx="268600" cy="315875"/>
          </a:xfrm>
        </p:grpSpPr>
        <p:sp>
          <p:nvSpPr>
            <p:cNvPr id="6395" name="Google Shape;6395;p61"/>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1"/>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7" name="Google Shape;6397;p61"/>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8" name="Google Shape;6398;p61"/>
          <p:cNvGrpSpPr/>
          <p:nvPr/>
        </p:nvGrpSpPr>
        <p:grpSpPr>
          <a:xfrm>
            <a:off x="2606912" y="1377094"/>
            <a:ext cx="368186" cy="366364"/>
            <a:chOff x="-63679950" y="3360375"/>
            <a:chExt cx="318225" cy="316650"/>
          </a:xfrm>
        </p:grpSpPr>
        <p:sp>
          <p:nvSpPr>
            <p:cNvPr id="6399" name="Google Shape;6399;p61"/>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1"/>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1"/>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1"/>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3" name="Google Shape;6403;p61"/>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4" name="Google Shape;6404;p61"/>
          <p:cNvGrpSpPr/>
          <p:nvPr/>
        </p:nvGrpSpPr>
        <p:grpSpPr>
          <a:xfrm>
            <a:off x="2605539" y="2248431"/>
            <a:ext cx="370934" cy="367521"/>
            <a:chOff x="-63679950" y="4093450"/>
            <a:chExt cx="320600" cy="317650"/>
          </a:xfrm>
        </p:grpSpPr>
        <p:sp>
          <p:nvSpPr>
            <p:cNvPr id="6405" name="Google Shape;6405;p61"/>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1"/>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1"/>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8" name="Google Shape;6408;p61"/>
          <p:cNvGrpSpPr/>
          <p:nvPr/>
        </p:nvGrpSpPr>
        <p:grpSpPr>
          <a:xfrm>
            <a:off x="1265656" y="2741433"/>
            <a:ext cx="366364" cy="367290"/>
            <a:chOff x="-61784125" y="3377700"/>
            <a:chExt cx="316650" cy="317450"/>
          </a:xfrm>
        </p:grpSpPr>
        <p:sp>
          <p:nvSpPr>
            <p:cNvPr id="6409" name="Google Shape;6409;p61"/>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1"/>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1"/>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1"/>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1"/>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1"/>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1"/>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6" name="Google Shape;6416;p61"/>
          <p:cNvGrpSpPr/>
          <p:nvPr/>
        </p:nvGrpSpPr>
        <p:grpSpPr>
          <a:xfrm>
            <a:off x="1265656" y="3191835"/>
            <a:ext cx="366364" cy="367290"/>
            <a:chOff x="-61783350" y="3743950"/>
            <a:chExt cx="316650" cy="317450"/>
          </a:xfrm>
        </p:grpSpPr>
        <p:sp>
          <p:nvSpPr>
            <p:cNvPr id="6417" name="Google Shape;6417;p61"/>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1"/>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19" name="Google Shape;6419;p61"/>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1"/>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1"/>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2" name="Google Shape;6422;p61"/>
          <p:cNvGrpSpPr/>
          <p:nvPr/>
        </p:nvGrpSpPr>
        <p:grpSpPr>
          <a:xfrm>
            <a:off x="3487080" y="3651668"/>
            <a:ext cx="369112" cy="364657"/>
            <a:chOff x="-59869425" y="4102225"/>
            <a:chExt cx="319025" cy="315175"/>
          </a:xfrm>
        </p:grpSpPr>
        <p:sp>
          <p:nvSpPr>
            <p:cNvPr id="6423" name="Google Shape;6423;p61"/>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1"/>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1"/>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1"/>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7" name="Google Shape;6427;p61"/>
          <p:cNvGrpSpPr/>
          <p:nvPr/>
        </p:nvGrpSpPr>
        <p:grpSpPr>
          <a:xfrm>
            <a:off x="2605883" y="4120490"/>
            <a:ext cx="366364" cy="365467"/>
            <a:chOff x="-59029025" y="3711650"/>
            <a:chExt cx="316650" cy="315875"/>
          </a:xfrm>
        </p:grpSpPr>
        <p:sp>
          <p:nvSpPr>
            <p:cNvPr id="6428" name="Google Shape;6428;p61"/>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1"/>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1"/>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1"/>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1"/>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1"/>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1"/>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5" name="Google Shape;6435;p61"/>
          <p:cNvGrpSpPr/>
          <p:nvPr/>
        </p:nvGrpSpPr>
        <p:grpSpPr>
          <a:xfrm>
            <a:off x="4841373" y="1398014"/>
            <a:ext cx="351940" cy="348188"/>
            <a:chOff x="581525" y="3254850"/>
            <a:chExt cx="297750" cy="294575"/>
          </a:xfrm>
        </p:grpSpPr>
        <p:sp>
          <p:nvSpPr>
            <p:cNvPr id="6436" name="Google Shape;6436;p61"/>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1"/>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1"/>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9" name="Google Shape;6439;p61"/>
          <p:cNvGrpSpPr/>
          <p:nvPr/>
        </p:nvGrpSpPr>
        <p:grpSpPr>
          <a:xfrm>
            <a:off x="4840442" y="1836950"/>
            <a:ext cx="353802" cy="351497"/>
            <a:chOff x="580725" y="3617925"/>
            <a:chExt cx="299325" cy="297375"/>
          </a:xfrm>
        </p:grpSpPr>
        <p:sp>
          <p:nvSpPr>
            <p:cNvPr id="6440" name="Google Shape;6440;p61"/>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1"/>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1"/>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1"/>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1"/>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5" name="Google Shape;6445;p61"/>
          <p:cNvGrpSpPr/>
          <p:nvPr/>
        </p:nvGrpSpPr>
        <p:grpSpPr>
          <a:xfrm>
            <a:off x="4842304" y="2284140"/>
            <a:ext cx="350079" cy="350079"/>
            <a:chOff x="583100" y="3982600"/>
            <a:chExt cx="296175" cy="296175"/>
          </a:xfrm>
        </p:grpSpPr>
        <p:sp>
          <p:nvSpPr>
            <p:cNvPr id="6446" name="Google Shape;6446;p61"/>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1"/>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1"/>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1"/>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1"/>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1"/>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1"/>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3" name="Google Shape;6453;p61"/>
          <p:cNvGrpSpPr/>
          <p:nvPr/>
        </p:nvGrpSpPr>
        <p:grpSpPr>
          <a:xfrm>
            <a:off x="7074918" y="1397764"/>
            <a:ext cx="307231" cy="348690"/>
            <a:chOff x="2423775" y="3226875"/>
            <a:chExt cx="259925" cy="295000"/>
          </a:xfrm>
        </p:grpSpPr>
        <p:sp>
          <p:nvSpPr>
            <p:cNvPr id="6454" name="Google Shape;6454;p61"/>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1"/>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1"/>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7" name="Google Shape;6457;p61"/>
          <p:cNvGrpSpPr/>
          <p:nvPr/>
        </p:nvGrpSpPr>
        <p:grpSpPr>
          <a:xfrm>
            <a:off x="7052106" y="1839049"/>
            <a:ext cx="352857" cy="347301"/>
            <a:chOff x="2404875" y="3592725"/>
            <a:chExt cx="298525" cy="293825"/>
          </a:xfrm>
        </p:grpSpPr>
        <p:sp>
          <p:nvSpPr>
            <p:cNvPr id="6458" name="Google Shape;6458;p61"/>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1"/>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1"/>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1" name="Google Shape;6461;p61"/>
          <p:cNvGrpSpPr/>
          <p:nvPr/>
        </p:nvGrpSpPr>
        <p:grpSpPr>
          <a:xfrm>
            <a:off x="7053036" y="2284614"/>
            <a:ext cx="350995" cy="349133"/>
            <a:chOff x="2404875" y="3955825"/>
            <a:chExt cx="296950" cy="295375"/>
          </a:xfrm>
        </p:grpSpPr>
        <p:sp>
          <p:nvSpPr>
            <p:cNvPr id="6462" name="Google Shape;6462;p61"/>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1"/>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1"/>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1"/>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6" name="Google Shape;6466;p61"/>
          <p:cNvGrpSpPr/>
          <p:nvPr/>
        </p:nvGrpSpPr>
        <p:grpSpPr>
          <a:xfrm>
            <a:off x="5747016" y="2748808"/>
            <a:ext cx="349163" cy="350079"/>
            <a:chOff x="4263650" y="3235150"/>
            <a:chExt cx="295400" cy="296175"/>
          </a:xfrm>
        </p:grpSpPr>
        <p:sp>
          <p:nvSpPr>
            <p:cNvPr id="6467" name="Google Shape;6467;p61"/>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1"/>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1"/>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1"/>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1"/>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2" name="Google Shape;6472;p61"/>
          <p:cNvGrpSpPr/>
          <p:nvPr/>
        </p:nvGrpSpPr>
        <p:grpSpPr>
          <a:xfrm>
            <a:off x="5744696" y="3207969"/>
            <a:ext cx="353802" cy="327739"/>
            <a:chOff x="4266025" y="3609275"/>
            <a:chExt cx="299325" cy="277275"/>
          </a:xfrm>
        </p:grpSpPr>
        <p:sp>
          <p:nvSpPr>
            <p:cNvPr id="6473" name="Google Shape;6473;p61"/>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1"/>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5" name="Google Shape;6475;p61"/>
          <p:cNvGrpSpPr/>
          <p:nvPr/>
        </p:nvGrpSpPr>
        <p:grpSpPr>
          <a:xfrm>
            <a:off x="5745154" y="3673356"/>
            <a:ext cx="352886" cy="349133"/>
            <a:chOff x="4263650" y="3963700"/>
            <a:chExt cx="298550" cy="295375"/>
          </a:xfrm>
        </p:grpSpPr>
        <p:sp>
          <p:nvSpPr>
            <p:cNvPr id="6476" name="Google Shape;6476;p61"/>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1"/>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1"/>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1"/>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1"/>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1"/>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1"/>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3" name="Google Shape;6483;p61"/>
          <p:cNvGrpSpPr/>
          <p:nvPr/>
        </p:nvGrpSpPr>
        <p:grpSpPr>
          <a:xfrm>
            <a:off x="8023491" y="2748809"/>
            <a:ext cx="226264" cy="350079"/>
            <a:chOff x="6164975" y="3211525"/>
            <a:chExt cx="191425" cy="296175"/>
          </a:xfrm>
        </p:grpSpPr>
        <p:sp>
          <p:nvSpPr>
            <p:cNvPr id="6484" name="Google Shape;6484;p61"/>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1"/>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1"/>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1"/>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1"/>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1"/>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1"/>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1" name="Google Shape;6491;p61"/>
          <p:cNvGrpSpPr/>
          <p:nvPr/>
        </p:nvGrpSpPr>
        <p:grpSpPr>
          <a:xfrm>
            <a:off x="5285528" y="1397084"/>
            <a:ext cx="352886" cy="350049"/>
            <a:chOff x="946175" y="3253275"/>
            <a:chExt cx="298550" cy="296150"/>
          </a:xfrm>
        </p:grpSpPr>
        <p:sp>
          <p:nvSpPr>
            <p:cNvPr id="6492" name="Google Shape;6492;p61"/>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1"/>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1"/>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1"/>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1"/>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7" name="Google Shape;6497;p61"/>
          <p:cNvGrpSpPr/>
          <p:nvPr/>
        </p:nvGrpSpPr>
        <p:grpSpPr>
          <a:xfrm>
            <a:off x="5286459" y="1839048"/>
            <a:ext cx="351024" cy="347301"/>
            <a:chOff x="946175" y="3619500"/>
            <a:chExt cx="296975" cy="293825"/>
          </a:xfrm>
        </p:grpSpPr>
        <p:sp>
          <p:nvSpPr>
            <p:cNvPr id="6498" name="Google Shape;6498;p61"/>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1"/>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1"/>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1"/>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1"/>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1"/>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4" name="Google Shape;6504;p61"/>
          <p:cNvGrpSpPr/>
          <p:nvPr/>
        </p:nvGrpSpPr>
        <p:grpSpPr>
          <a:xfrm>
            <a:off x="5286001" y="2283682"/>
            <a:ext cx="351940" cy="350995"/>
            <a:chOff x="944600" y="3981825"/>
            <a:chExt cx="297750" cy="296950"/>
          </a:xfrm>
        </p:grpSpPr>
        <p:sp>
          <p:nvSpPr>
            <p:cNvPr id="6505" name="Google Shape;6505;p61"/>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1"/>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1"/>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1"/>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9" name="Google Shape;6509;p61"/>
          <p:cNvGrpSpPr/>
          <p:nvPr/>
        </p:nvGrpSpPr>
        <p:grpSpPr>
          <a:xfrm>
            <a:off x="7502937" y="1397542"/>
            <a:ext cx="350079" cy="349133"/>
            <a:chOff x="2768750" y="3227275"/>
            <a:chExt cx="296175" cy="295375"/>
          </a:xfrm>
        </p:grpSpPr>
        <p:sp>
          <p:nvSpPr>
            <p:cNvPr id="6510" name="Google Shape;6510;p61"/>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1"/>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1"/>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1"/>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1"/>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1"/>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1"/>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1"/>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8" name="Google Shape;6518;p61"/>
          <p:cNvGrpSpPr/>
          <p:nvPr/>
        </p:nvGrpSpPr>
        <p:grpSpPr>
          <a:xfrm>
            <a:off x="7523888" y="1838414"/>
            <a:ext cx="308177" cy="348572"/>
            <a:chOff x="2786075" y="3591800"/>
            <a:chExt cx="260725" cy="294900"/>
          </a:xfrm>
        </p:grpSpPr>
        <p:sp>
          <p:nvSpPr>
            <p:cNvPr id="6519" name="Google Shape;6519;p61"/>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1"/>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1"/>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1"/>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1"/>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4" name="Google Shape;6524;p61"/>
          <p:cNvGrpSpPr/>
          <p:nvPr/>
        </p:nvGrpSpPr>
        <p:grpSpPr>
          <a:xfrm>
            <a:off x="7564387" y="2284141"/>
            <a:ext cx="227180" cy="350079"/>
            <a:chOff x="2819150" y="3955025"/>
            <a:chExt cx="192200" cy="296175"/>
          </a:xfrm>
        </p:grpSpPr>
        <p:sp>
          <p:nvSpPr>
            <p:cNvPr id="6525" name="Google Shape;6525;p61"/>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1"/>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1"/>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1"/>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9" name="Google Shape;6529;p61"/>
          <p:cNvGrpSpPr/>
          <p:nvPr/>
        </p:nvGrpSpPr>
        <p:grpSpPr>
          <a:xfrm>
            <a:off x="6188160" y="2749739"/>
            <a:ext cx="349133" cy="348217"/>
            <a:chOff x="4629125" y="3235150"/>
            <a:chExt cx="295375" cy="294600"/>
          </a:xfrm>
        </p:grpSpPr>
        <p:sp>
          <p:nvSpPr>
            <p:cNvPr id="6530" name="Google Shape;6530;p61"/>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1"/>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1"/>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1"/>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1"/>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5" name="Google Shape;6535;p61"/>
          <p:cNvGrpSpPr/>
          <p:nvPr/>
        </p:nvGrpSpPr>
        <p:grpSpPr>
          <a:xfrm>
            <a:off x="6188145" y="3197272"/>
            <a:ext cx="349163" cy="349133"/>
            <a:chOff x="4628325" y="3599825"/>
            <a:chExt cx="295400" cy="295375"/>
          </a:xfrm>
        </p:grpSpPr>
        <p:sp>
          <p:nvSpPr>
            <p:cNvPr id="6536" name="Google Shape;6536;p61"/>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1"/>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1"/>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1"/>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1"/>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1"/>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1"/>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1"/>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1"/>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1"/>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1"/>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1"/>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8" name="Google Shape;6548;p61"/>
          <p:cNvGrpSpPr/>
          <p:nvPr/>
        </p:nvGrpSpPr>
        <p:grpSpPr>
          <a:xfrm>
            <a:off x="6209096" y="3672883"/>
            <a:ext cx="307261" cy="350079"/>
            <a:chOff x="4645650" y="3962900"/>
            <a:chExt cx="259950" cy="296175"/>
          </a:xfrm>
        </p:grpSpPr>
        <p:sp>
          <p:nvSpPr>
            <p:cNvPr id="6549" name="Google Shape;6549;p61"/>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1"/>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1"/>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1"/>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1"/>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1"/>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5" name="Google Shape;6555;p61"/>
          <p:cNvGrpSpPr/>
          <p:nvPr/>
        </p:nvGrpSpPr>
        <p:grpSpPr>
          <a:xfrm>
            <a:off x="7962056" y="3197745"/>
            <a:ext cx="349133" cy="348188"/>
            <a:chOff x="6143725" y="3582500"/>
            <a:chExt cx="295375" cy="294575"/>
          </a:xfrm>
        </p:grpSpPr>
        <p:sp>
          <p:nvSpPr>
            <p:cNvPr id="6556" name="Google Shape;6556;p61"/>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1"/>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1"/>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1"/>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1"/>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1"/>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1"/>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3" name="Google Shape;6563;p61"/>
          <p:cNvGrpSpPr/>
          <p:nvPr/>
        </p:nvGrpSpPr>
        <p:grpSpPr>
          <a:xfrm>
            <a:off x="5730883" y="1397084"/>
            <a:ext cx="350995" cy="350049"/>
            <a:chOff x="1310075" y="3253275"/>
            <a:chExt cx="296950" cy="296150"/>
          </a:xfrm>
        </p:grpSpPr>
        <p:sp>
          <p:nvSpPr>
            <p:cNvPr id="6564" name="Google Shape;6564;p61"/>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1"/>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1"/>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7" name="Google Shape;6567;p61"/>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8" name="Google Shape;6568;p61"/>
          <p:cNvGrpSpPr/>
          <p:nvPr/>
        </p:nvGrpSpPr>
        <p:grpSpPr>
          <a:xfrm>
            <a:off x="5730410" y="2283343"/>
            <a:ext cx="351941" cy="351675"/>
            <a:chOff x="1310075" y="3980250"/>
            <a:chExt cx="297750" cy="297525"/>
          </a:xfrm>
        </p:grpSpPr>
        <p:sp>
          <p:nvSpPr>
            <p:cNvPr id="6569" name="Google Shape;6569;p61"/>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1"/>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1"/>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1"/>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3" name="Google Shape;6573;p61"/>
          <p:cNvGrpSpPr/>
          <p:nvPr/>
        </p:nvGrpSpPr>
        <p:grpSpPr>
          <a:xfrm>
            <a:off x="7995198" y="1397542"/>
            <a:ext cx="266305" cy="349133"/>
            <a:chOff x="3167275" y="3227275"/>
            <a:chExt cx="225300" cy="295375"/>
          </a:xfrm>
        </p:grpSpPr>
        <p:sp>
          <p:nvSpPr>
            <p:cNvPr id="6574" name="Google Shape;6574;p61"/>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1"/>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1"/>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1"/>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1"/>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79" name="Google Shape;6579;p61"/>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80" name="Google Shape;6580;p61"/>
          <p:cNvGrpSpPr/>
          <p:nvPr/>
        </p:nvGrpSpPr>
        <p:grpSpPr>
          <a:xfrm>
            <a:off x="7952380" y="2284599"/>
            <a:ext cx="351940" cy="349163"/>
            <a:chOff x="3133425" y="3955025"/>
            <a:chExt cx="297750" cy="295400"/>
          </a:xfrm>
        </p:grpSpPr>
        <p:sp>
          <p:nvSpPr>
            <p:cNvPr id="6581" name="Google Shape;6581;p61"/>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1"/>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1"/>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4" name="Google Shape;6584;p61"/>
          <p:cNvGrpSpPr/>
          <p:nvPr/>
        </p:nvGrpSpPr>
        <p:grpSpPr>
          <a:xfrm>
            <a:off x="6632554" y="2748187"/>
            <a:ext cx="350079" cy="351320"/>
            <a:chOff x="4991425" y="3234750"/>
            <a:chExt cx="296175" cy="297225"/>
          </a:xfrm>
        </p:grpSpPr>
        <p:sp>
          <p:nvSpPr>
            <p:cNvPr id="6585" name="Google Shape;6585;p61"/>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1"/>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1"/>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1"/>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1"/>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1"/>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1" name="Google Shape;6591;p61"/>
          <p:cNvGrpSpPr/>
          <p:nvPr/>
        </p:nvGrpSpPr>
        <p:grpSpPr>
          <a:xfrm>
            <a:off x="6632554" y="3217750"/>
            <a:ext cx="350079" cy="308177"/>
            <a:chOff x="4991425" y="3617150"/>
            <a:chExt cx="296175" cy="260725"/>
          </a:xfrm>
        </p:grpSpPr>
        <p:sp>
          <p:nvSpPr>
            <p:cNvPr id="6592" name="Google Shape;6592;p61"/>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1"/>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1"/>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1"/>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1"/>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1"/>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1"/>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9" name="Google Shape;6599;p61"/>
          <p:cNvGrpSpPr/>
          <p:nvPr/>
        </p:nvGrpSpPr>
        <p:grpSpPr>
          <a:xfrm>
            <a:off x="6709827" y="3673341"/>
            <a:ext cx="195532" cy="349163"/>
            <a:chOff x="5056800" y="3962900"/>
            <a:chExt cx="165425" cy="295400"/>
          </a:xfrm>
        </p:grpSpPr>
        <p:sp>
          <p:nvSpPr>
            <p:cNvPr id="6600" name="Google Shape;6600;p61"/>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1"/>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1"/>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3" name="Google Shape;6603;p61"/>
          <p:cNvGrpSpPr/>
          <p:nvPr/>
        </p:nvGrpSpPr>
        <p:grpSpPr>
          <a:xfrm>
            <a:off x="7961125" y="3673357"/>
            <a:ext cx="350995" cy="349133"/>
            <a:chOff x="6168925" y="3936925"/>
            <a:chExt cx="296950" cy="295375"/>
          </a:xfrm>
        </p:grpSpPr>
        <p:sp>
          <p:nvSpPr>
            <p:cNvPr id="6604" name="Google Shape;6604;p61"/>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1"/>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1"/>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1"/>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1"/>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1"/>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0" name="Google Shape;6610;p61"/>
          <p:cNvGrpSpPr/>
          <p:nvPr/>
        </p:nvGrpSpPr>
        <p:grpSpPr>
          <a:xfrm>
            <a:off x="6174844" y="1390429"/>
            <a:ext cx="348188" cy="349133"/>
            <a:chOff x="1674750" y="3254050"/>
            <a:chExt cx="294575" cy="295375"/>
          </a:xfrm>
        </p:grpSpPr>
        <p:sp>
          <p:nvSpPr>
            <p:cNvPr id="6611" name="Google Shape;6611;p61"/>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1"/>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1"/>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4" name="Google Shape;6614;p61"/>
          <p:cNvGrpSpPr/>
          <p:nvPr/>
        </p:nvGrpSpPr>
        <p:grpSpPr>
          <a:xfrm>
            <a:off x="6189239" y="1838132"/>
            <a:ext cx="319347" cy="349133"/>
            <a:chOff x="1687350" y="3618725"/>
            <a:chExt cx="270175" cy="295375"/>
          </a:xfrm>
        </p:grpSpPr>
        <p:sp>
          <p:nvSpPr>
            <p:cNvPr id="6615" name="Google Shape;6615;p61"/>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1"/>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1"/>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8" name="Google Shape;6618;p61"/>
          <p:cNvGrpSpPr/>
          <p:nvPr/>
        </p:nvGrpSpPr>
        <p:grpSpPr>
          <a:xfrm>
            <a:off x="6172942" y="2284613"/>
            <a:ext cx="351940" cy="349133"/>
            <a:chOff x="1672375" y="3982600"/>
            <a:chExt cx="297750" cy="295375"/>
          </a:xfrm>
        </p:grpSpPr>
        <p:sp>
          <p:nvSpPr>
            <p:cNvPr id="6619" name="Google Shape;6619;p61"/>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1"/>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1"/>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2" name="Google Shape;6622;p61"/>
          <p:cNvGrpSpPr/>
          <p:nvPr/>
        </p:nvGrpSpPr>
        <p:grpSpPr>
          <a:xfrm>
            <a:off x="4864934" y="2748808"/>
            <a:ext cx="350079" cy="350079"/>
            <a:chOff x="3497300" y="3227275"/>
            <a:chExt cx="296175" cy="296175"/>
          </a:xfrm>
        </p:grpSpPr>
        <p:sp>
          <p:nvSpPr>
            <p:cNvPr id="6623" name="Google Shape;6623;p61"/>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1"/>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1"/>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1"/>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1"/>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1"/>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1"/>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1"/>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1" name="Google Shape;6631;p61"/>
          <p:cNvGrpSpPr/>
          <p:nvPr/>
        </p:nvGrpSpPr>
        <p:grpSpPr>
          <a:xfrm>
            <a:off x="4865407" y="3198203"/>
            <a:ext cx="349133" cy="347272"/>
            <a:chOff x="3497300" y="3591950"/>
            <a:chExt cx="295375" cy="293800"/>
          </a:xfrm>
        </p:grpSpPr>
        <p:sp>
          <p:nvSpPr>
            <p:cNvPr id="6632" name="Google Shape;6632;p61"/>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1"/>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1"/>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1"/>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1"/>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1"/>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1"/>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1"/>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0" name="Google Shape;6640;p61"/>
          <p:cNvGrpSpPr/>
          <p:nvPr/>
        </p:nvGrpSpPr>
        <p:grpSpPr>
          <a:xfrm>
            <a:off x="4865407" y="3673341"/>
            <a:ext cx="349133" cy="349163"/>
            <a:chOff x="3497300" y="3955025"/>
            <a:chExt cx="295375" cy="295400"/>
          </a:xfrm>
        </p:grpSpPr>
        <p:sp>
          <p:nvSpPr>
            <p:cNvPr id="6641" name="Google Shape;6641;p61"/>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1"/>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1"/>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61"/>
          <p:cNvGrpSpPr/>
          <p:nvPr/>
        </p:nvGrpSpPr>
        <p:grpSpPr>
          <a:xfrm>
            <a:off x="7089979" y="2749532"/>
            <a:ext cx="327739" cy="348631"/>
            <a:chOff x="5364750" y="3235150"/>
            <a:chExt cx="277275" cy="294950"/>
          </a:xfrm>
        </p:grpSpPr>
        <p:sp>
          <p:nvSpPr>
            <p:cNvPr id="6645" name="Google Shape;6645;p61"/>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1"/>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1"/>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1"/>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1"/>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1"/>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1"/>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1"/>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3" name="Google Shape;6653;p61"/>
          <p:cNvGrpSpPr/>
          <p:nvPr/>
        </p:nvGrpSpPr>
        <p:grpSpPr>
          <a:xfrm>
            <a:off x="7078337" y="3195868"/>
            <a:ext cx="351024" cy="351941"/>
            <a:chOff x="5355300" y="3598250"/>
            <a:chExt cx="296975" cy="297750"/>
          </a:xfrm>
        </p:grpSpPr>
        <p:sp>
          <p:nvSpPr>
            <p:cNvPr id="6654" name="Google Shape;6654;p61"/>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1"/>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1"/>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1"/>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1"/>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1"/>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1"/>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1"/>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61"/>
          <p:cNvGrpSpPr/>
          <p:nvPr/>
        </p:nvGrpSpPr>
        <p:grpSpPr>
          <a:xfrm>
            <a:off x="7082533" y="3734790"/>
            <a:ext cx="342632" cy="226264"/>
            <a:chOff x="5358450" y="4015675"/>
            <a:chExt cx="289875" cy="191425"/>
          </a:xfrm>
        </p:grpSpPr>
        <p:sp>
          <p:nvSpPr>
            <p:cNvPr id="6663" name="Google Shape;6663;p61"/>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1"/>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1"/>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1"/>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7" name="Google Shape;6667;p61"/>
          <p:cNvGrpSpPr/>
          <p:nvPr/>
        </p:nvGrpSpPr>
        <p:grpSpPr>
          <a:xfrm>
            <a:off x="6209015" y="4117322"/>
            <a:ext cx="351024" cy="325464"/>
            <a:chOff x="6543825" y="3202075"/>
            <a:chExt cx="296975" cy="275350"/>
          </a:xfrm>
        </p:grpSpPr>
        <p:sp>
          <p:nvSpPr>
            <p:cNvPr id="6668" name="Google Shape;6668;p61"/>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1"/>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1"/>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1"/>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1"/>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1"/>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1"/>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5" name="Google Shape;6675;p61"/>
          <p:cNvGrpSpPr/>
          <p:nvPr/>
        </p:nvGrpSpPr>
        <p:grpSpPr>
          <a:xfrm>
            <a:off x="6615996" y="1397069"/>
            <a:ext cx="350079" cy="350079"/>
            <a:chOff x="2037825" y="3254050"/>
            <a:chExt cx="296175" cy="296175"/>
          </a:xfrm>
        </p:grpSpPr>
        <p:sp>
          <p:nvSpPr>
            <p:cNvPr id="6676" name="Google Shape;6676;p61"/>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1"/>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1"/>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1"/>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1"/>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1"/>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2" name="Google Shape;6682;p61"/>
          <p:cNvGrpSpPr/>
          <p:nvPr/>
        </p:nvGrpSpPr>
        <p:grpSpPr>
          <a:xfrm>
            <a:off x="6614135" y="1838236"/>
            <a:ext cx="353802" cy="348926"/>
            <a:chOff x="2034675" y="3617925"/>
            <a:chExt cx="299325" cy="295200"/>
          </a:xfrm>
        </p:grpSpPr>
        <p:sp>
          <p:nvSpPr>
            <p:cNvPr id="6683" name="Google Shape;6683;p61"/>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1"/>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1"/>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1"/>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1"/>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8" name="Google Shape;6688;p61"/>
          <p:cNvGrpSpPr/>
          <p:nvPr/>
        </p:nvGrpSpPr>
        <p:grpSpPr>
          <a:xfrm>
            <a:off x="6615996" y="2284613"/>
            <a:ext cx="350079" cy="349133"/>
            <a:chOff x="2037825" y="3981825"/>
            <a:chExt cx="296175" cy="295375"/>
          </a:xfrm>
        </p:grpSpPr>
        <p:sp>
          <p:nvSpPr>
            <p:cNvPr id="6689" name="Google Shape;6689;p61"/>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1"/>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1"/>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2" name="Google Shape;6692;p61"/>
          <p:cNvGrpSpPr/>
          <p:nvPr/>
        </p:nvGrpSpPr>
        <p:grpSpPr>
          <a:xfrm>
            <a:off x="5301014" y="2780929"/>
            <a:ext cx="350079" cy="285837"/>
            <a:chOff x="3860400" y="3254050"/>
            <a:chExt cx="296175" cy="241825"/>
          </a:xfrm>
        </p:grpSpPr>
        <p:sp>
          <p:nvSpPr>
            <p:cNvPr id="6693" name="Google Shape;6693;p61"/>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1"/>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1"/>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1"/>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1"/>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1"/>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1"/>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0" name="Google Shape;6700;p61"/>
          <p:cNvGrpSpPr/>
          <p:nvPr/>
        </p:nvGrpSpPr>
        <p:grpSpPr>
          <a:xfrm>
            <a:off x="5300541" y="3196800"/>
            <a:ext cx="351024" cy="350079"/>
            <a:chOff x="3859600" y="3591950"/>
            <a:chExt cx="296975" cy="296175"/>
          </a:xfrm>
        </p:grpSpPr>
        <p:sp>
          <p:nvSpPr>
            <p:cNvPr id="6701" name="Google Shape;6701;p61"/>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1"/>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1"/>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4" name="Google Shape;6704;p61"/>
          <p:cNvGrpSpPr/>
          <p:nvPr/>
        </p:nvGrpSpPr>
        <p:grpSpPr>
          <a:xfrm>
            <a:off x="5301014" y="3672883"/>
            <a:ext cx="350079" cy="350079"/>
            <a:chOff x="3860400" y="3955025"/>
            <a:chExt cx="296175" cy="296175"/>
          </a:xfrm>
        </p:grpSpPr>
        <p:sp>
          <p:nvSpPr>
            <p:cNvPr id="6705" name="Google Shape;6705;p61"/>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1"/>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1"/>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1"/>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1"/>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0" name="Google Shape;6710;p61"/>
          <p:cNvGrpSpPr/>
          <p:nvPr/>
        </p:nvGrpSpPr>
        <p:grpSpPr>
          <a:xfrm>
            <a:off x="7516230" y="2749281"/>
            <a:ext cx="355664" cy="349133"/>
            <a:chOff x="5716825" y="3235950"/>
            <a:chExt cx="300900" cy="295375"/>
          </a:xfrm>
        </p:grpSpPr>
        <p:sp>
          <p:nvSpPr>
            <p:cNvPr id="6711" name="Google Shape;6711;p61"/>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1"/>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1"/>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1"/>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5" name="Google Shape;6715;p61"/>
          <p:cNvGrpSpPr/>
          <p:nvPr/>
        </p:nvGrpSpPr>
        <p:grpSpPr>
          <a:xfrm>
            <a:off x="7529261" y="3207969"/>
            <a:ext cx="329601" cy="327739"/>
            <a:chOff x="5727850" y="3609275"/>
            <a:chExt cx="278850" cy="277275"/>
          </a:xfrm>
        </p:grpSpPr>
        <p:sp>
          <p:nvSpPr>
            <p:cNvPr id="6716" name="Google Shape;6716;p61"/>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1"/>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1"/>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1"/>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1"/>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1" name="Google Shape;6721;p61"/>
          <p:cNvGrpSpPr/>
          <p:nvPr/>
        </p:nvGrpSpPr>
        <p:grpSpPr>
          <a:xfrm>
            <a:off x="7540446" y="3673356"/>
            <a:ext cx="307231" cy="349133"/>
            <a:chOff x="5736525" y="3963700"/>
            <a:chExt cx="259925" cy="295375"/>
          </a:xfrm>
        </p:grpSpPr>
        <p:sp>
          <p:nvSpPr>
            <p:cNvPr id="6722" name="Google Shape;6722;p61"/>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1"/>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1"/>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1"/>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1"/>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1"/>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1"/>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9" name="Google Shape;6729;p61"/>
          <p:cNvGrpSpPr/>
          <p:nvPr/>
        </p:nvGrpSpPr>
        <p:grpSpPr>
          <a:xfrm>
            <a:off x="6632026" y="4122683"/>
            <a:ext cx="351024" cy="350079"/>
            <a:chOff x="6553275" y="3604550"/>
            <a:chExt cx="296975" cy="296175"/>
          </a:xfrm>
        </p:grpSpPr>
        <p:sp>
          <p:nvSpPr>
            <p:cNvPr id="6730" name="Google Shape;6730;p61"/>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1"/>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1"/>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1"/>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1"/>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1"/>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6" name="Google Shape;6736;p61"/>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6737" name="Google Shape;6737;p61"/>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41" name="Shape 6741"/>
        <p:cNvGrpSpPr/>
        <p:nvPr/>
      </p:nvGrpSpPr>
      <p:grpSpPr>
        <a:xfrm>
          <a:off x="0" y="0"/>
          <a:ext cx="0" cy="0"/>
          <a:chOff x="0" y="0"/>
          <a:chExt cx="0" cy="0"/>
        </a:xfrm>
      </p:grpSpPr>
      <p:grpSp>
        <p:nvGrpSpPr>
          <p:cNvPr id="6742" name="Google Shape;6742;p62"/>
          <p:cNvGrpSpPr/>
          <p:nvPr/>
        </p:nvGrpSpPr>
        <p:grpSpPr>
          <a:xfrm>
            <a:off x="859032" y="1380546"/>
            <a:ext cx="294401" cy="353645"/>
            <a:chOff x="-35814600" y="3202075"/>
            <a:chExt cx="242625" cy="291450"/>
          </a:xfrm>
        </p:grpSpPr>
        <p:sp>
          <p:nvSpPr>
            <p:cNvPr id="6743" name="Google Shape;6743;p62"/>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2"/>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2"/>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2"/>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2"/>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2"/>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2"/>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0" name="Google Shape;6750;p62"/>
          <p:cNvGrpSpPr/>
          <p:nvPr/>
        </p:nvGrpSpPr>
        <p:grpSpPr>
          <a:xfrm>
            <a:off x="829410" y="1821466"/>
            <a:ext cx="353645" cy="353888"/>
            <a:chOff x="-35839800" y="3561025"/>
            <a:chExt cx="291450" cy="291650"/>
          </a:xfrm>
        </p:grpSpPr>
        <p:sp>
          <p:nvSpPr>
            <p:cNvPr id="6751" name="Google Shape;6751;p62"/>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2"/>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2"/>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2"/>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2"/>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2"/>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2"/>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8" name="Google Shape;6758;p62"/>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9" name="Google Shape;6759;p62"/>
          <p:cNvGrpSpPr/>
          <p:nvPr/>
        </p:nvGrpSpPr>
        <p:grpSpPr>
          <a:xfrm>
            <a:off x="3066955" y="1380546"/>
            <a:ext cx="353645" cy="353645"/>
            <a:chOff x="-34003850" y="3227275"/>
            <a:chExt cx="291450" cy="291450"/>
          </a:xfrm>
        </p:grpSpPr>
        <p:sp>
          <p:nvSpPr>
            <p:cNvPr id="6760" name="Google Shape;6760;p62"/>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2"/>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2"/>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2"/>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2"/>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5" name="Google Shape;6765;p62"/>
          <p:cNvGrpSpPr/>
          <p:nvPr/>
        </p:nvGrpSpPr>
        <p:grpSpPr>
          <a:xfrm>
            <a:off x="3066485" y="1821238"/>
            <a:ext cx="354586" cy="354343"/>
            <a:chOff x="-34004625" y="3585850"/>
            <a:chExt cx="292225" cy="292025"/>
          </a:xfrm>
        </p:grpSpPr>
        <p:sp>
          <p:nvSpPr>
            <p:cNvPr id="6766" name="Google Shape;6766;p62"/>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2"/>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2"/>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2"/>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2"/>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1" name="Google Shape;6771;p62"/>
          <p:cNvGrpSpPr/>
          <p:nvPr/>
        </p:nvGrpSpPr>
        <p:grpSpPr>
          <a:xfrm>
            <a:off x="3066000" y="2256439"/>
            <a:ext cx="355557" cy="354616"/>
            <a:chOff x="-34005425" y="3945575"/>
            <a:chExt cx="293025" cy="292250"/>
          </a:xfrm>
        </p:grpSpPr>
        <p:sp>
          <p:nvSpPr>
            <p:cNvPr id="6772" name="Google Shape;6772;p62"/>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2"/>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2"/>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5" name="Google Shape;6775;p62"/>
          <p:cNvGrpSpPr/>
          <p:nvPr/>
        </p:nvGrpSpPr>
        <p:grpSpPr>
          <a:xfrm>
            <a:off x="1713099" y="2729615"/>
            <a:ext cx="358408" cy="355557"/>
            <a:chOff x="-32174975" y="3192625"/>
            <a:chExt cx="295375" cy="293025"/>
          </a:xfrm>
        </p:grpSpPr>
        <p:sp>
          <p:nvSpPr>
            <p:cNvPr id="6776" name="Google Shape;6776;p62"/>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2"/>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2"/>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2"/>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0" name="Google Shape;6780;p62"/>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2"/>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2" name="Google Shape;6782;p62"/>
          <p:cNvGrpSpPr/>
          <p:nvPr/>
        </p:nvGrpSpPr>
        <p:grpSpPr>
          <a:xfrm>
            <a:off x="3952249" y="2730570"/>
            <a:ext cx="354586" cy="353645"/>
            <a:chOff x="-30345325" y="3184750"/>
            <a:chExt cx="292225" cy="291450"/>
          </a:xfrm>
        </p:grpSpPr>
        <p:sp>
          <p:nvSpPr>
            <p:cNvPr id="6783" name="Google Shape;6783;p62"/>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2"/>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2"/>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2"/>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2"/>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8" name="Google Shape;6788;p62"/>
          <p:cNvGrpSpPr/>
          <p:nvPr/>
        </p:nvGrpSpPr>
        <p:grpSpPr>
          <a:xfrm>
            <a:off x="1277001" y="1380546"/>
            <a:ext cx="353645" cy="353645"/>
            <a:chOff x="-35481425" y="3202075"/>
            <a:chExt cx="291450" cy="291450"/>
          </a:xfrm>
        </p:grpSpPr>
        <p:sp>
          <p:nvSpPr>
            <p:cNvPr id="6789" name="Google Shape;6789;p62"/>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2"/>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2"/>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2"/>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2"/>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2"/>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2"/>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6" name="Google Shape;6796;p62"/>
          <p:cNvGrpSpPr/>
          <p:nvPr/>
        </p:nvGrpSpPr>
        <p:grpSpPr>
          <a:xfrm>
            <a:off x="1276531" y="1822072"/>
            <a:ext cx="354586" cy="352675"/>
            <a:chOff x="-35482200" y="3561225"/>
            <a:chExt cx="292225" cy="290650"/>
          </a:xfrm>
        </p:grpSpPr>
        <p:sp>
          <p:nvSpPr>
            <p:cNvPr id="6797" name="Google Shape;6797;p62"/>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2"/>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2"/>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0" name="Google Shape;6800;p62"/>
          <p:cNvGrpSpPr/>
          <p:nvPr/>
        </p:nvGrpSpPr>
        <p:grpSpPr>
          <a:xfrm>
            <a:off x="1277001" y="2256940"/>
            <a:ext cx="353645" cy="353615"/>
            <a:chOff x="-35481425" y="3919600"/>
            <a:chExt cx="291450" cy="291425"/>
          </a:xfrm>
        </p:grpSpPr>
        <p:sp>
          <p:nvSpPr>
            <p:cNvPr id="6801" name="Google Shape;6801;p62"/>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2"/>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2"/>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2"/>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2"/>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2"/>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2"/>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2"/>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62"/>
          <p:cNvGrpSpPr/>
          <p:nvPr/>
        </p:nvGrpSpPr>
        <p:grpSpPr>
          <a:xfrm>
            <a:off x="3512636" y="1381031"/>
            <a:ext cx="357468" cy="352675"/>
            <a:chOff x="-33645475" y="3228075"/>
            <a:chExt cx="294600" cy="290650"/>
          </a:xfrm>
        </p:grpSpPr>
        <p:sp>
          <p:nvSpPr>
            <p:cNvPr id="6810" name="Google Shape;6810;p62"/>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2"/>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2"/>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2"/>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2"/>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2"/>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2"/>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7" name="Google Shape;6817;p62"/>
          <p:cNvGrpSpPr/>
          <p:nvPr/>
        </p:nvGrpSpPr>
        <p:grpSpPr>
          <a:xfrm>
            <a:off x="3513606" y="1821116"/>
            <a:ext cx="355526" cy="354586"/>
            <a:chOff x="-33646250" y="3586425"/>
            <a:chExt cx="293000" cy="292225"/>
          </a:xfrm>
        </p:grpSpPr>
        <p:sp>
          <p:nvSpPr>
            <p:cNvPr id="6818" name="Google Shape;6818;p62"/>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2"/>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0" name="Google Shape;6820;p62"/>
          <p:cNvGrpSpPr/>
          <p:nvPr/>
        </p:nvGrpSpPr>
        <p:grpSpPr>
          <a:xfrm>
            <a:off x="3514076" y="2255969"/>
            <a:ext cx="354586" cy="355557"/>
            <a:chOff x="-33645475" y="3944800"/>
            <a:chExt cx="292225" cy="293025"/>
          </a:xfrm>
        </p:grpSpPr>
        <p:sp>
          <p:nvSpPr>
            <p:cNvPr id="6821" name="Google Shape;6821;p62"/>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2"/>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2"/>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2"/>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2"/>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2"/>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2"/>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2"/>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2"/>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2"/>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1" name="Google Shape;6831;p62"/>
          <p:cNvGrpSpPr/>
          <p:nvPr/>
        </p:nvGrpSpPr>
        <p:grpSpPr>
          <a:xfrm>
            <a:off x="2167295" y="2729706"/>
            <a:ext cx="352675" cy="355375"/>
            <a:chOff x="-31809525" y="3192625"/>
            <a:chExt cx="290650" cy="292875"/>
          </a:xfrm>
        </p:grpSpPr>
        <p:sp>
          <p:nvSpPr>
            <p:cNvPr id="6832" name="Google Shape;6832;p62"/>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2"/>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2"/>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2"/>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6" name="Google Shape;6836;p62"/>
          <p:cNvGrpSpPr/>
          <p:nvPr/>
        </p:nvGrpSpPr>
        <p:grpSpPr>
          <a:xfrm>
            <a:off x="2166810" y="3200258"/>
            <a:ext cx="353645" cy="355557"/>
            <a:chOff x="-31811100" y="3550975"/>
            <a:chExt cx="291450" cy="293025"/>
          </a:xfrm>
        </p:grpSpPr>
        <p:sp>
          <p:nvSpPr>
            <p:cNvPr id="6837" name="Google Shape;6837;p62"/>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2"/>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2"/>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2"/>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2"/>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2"/>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2"/>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4" name="Google Shape;6844;p62"/>
          <p:cNvGrpSpPr/>
          <p:nvPr/>
        </p:nvGrpSpPr>
        <p:grpSpPr>
          <a:xfrm>
            <a:off x="2160606" y="3664562"/>
            <a:ext cx="366052" cy="356831"/>
            <a:chOff x="-31817400" y="3910025"/>
            <a:chExt cx="301675" cy="294075"/>
          </a:xfrm>
        </p:grpSpPr>
        <p:sp>
          <p:nvSpPr>
            <p:cNvPr id="6845" name="Google Shape;6845;p62"/>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2"/>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2"/>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8" name="Google Shape;6848;p62"/>
          <p:cNvGrpSpPr/>
          <p:nvPr/>
        </p:nvGrpSpPr>
        <p:grpSpPr>
          <a:xfrm>
            <a:off x="3952234" y="3200743"/>
            <a:ext cx="354616" cy="354586"/>
            <a:chOff x="-30354000" y="3569100"/>
            <a:chExt cx="292250" cy="292225"/>
          </a:xfrm>
        </p:grpSpPr>
        <p:sp>
          <p:nvSpPr>
            <p:cNvPr id="6849" name="Google Shape;6849;p62"/>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2"/>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2"/>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2"/>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2"/>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2"/>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5" name="Google Shape;6855;p62"/>
          <p:cNvGrpSpPr/>
          <p:nvPr/>
        </p:nvGrpSpPr>
        <p:grpSpPr>
          <a:xfrm>
            <a:off x="1730812" y="1380546"/>
            <a:ext cx="342148" cy="353645"/>
            <a:chOff x="-35118325" y="3202075"/>
            <a:chExt cx="281975" cy="291450"/>
          </a:xfrm>
        </p:grpSpPr>
        <p:sp>
          <p:nvSpPr>
            <p:cNvPr id="6856" name="Google Shape;6856;p62"/>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2"/>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2"/>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2"/>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62"/>
          <p:cNvGrpSpPr/>
          <p:nvPr/>
        </p:nvGrpSpPr>
        <p:grpSpPr>
          <a:xfrm>
            <a:off x="1724593" y="1821799"/>
            <a:ext cx="354586" cy="353221"/>
            <a:chOff x="-35123050" y="3561225"/>
            <a:chExt cx="292225" cy="291100"/>
          </a:xfrm>
        </p:grpSpPr>
        <p:sp>
          <p:nvSpPr>
            <p:cNvPr id="6861" name="Google Shape;6861;p62"/>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2"/>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3" name="Google Shape;6863;p62"/>
          <p:cNvGrpSpPr/>
          <p:nvPr/>
        </p:nvGrpSpPr>
        <p:grpSpPr>
          <a:xfrm>
            <a:off x="1766652" y="2256940"/>
            <a:ext cx="270467" cy="353615"/>
            <a:chOff x="-35089175" y="3919600"/>
            <a:chExt cx="222900" cy="291425"/>
          </a:xfrm>
        </p:grpSpPr>
        <p:sp>
          <p:nvSpPr>
            <p:cNvPr id="6864" name="Google Shape;6864;p62"/>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2"/>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6" name="Google Shape;6866;p62"/>
          <p:cNvGrpSpPr/>
          <p:nvPr/>
        </p:nvGrpSpPr>
        <p:grpSpPr>
          <a:xfrm>
            <a:off x="3963648" y="1380303"/>
            <a:ext cx="336445" cy="354131"/>
            <a:chOff x="-33277650" y="3226875"/>
            <a:chExt cx="277275" cy="291850"/>
          </a:xfrm>
        </p:grpSpPr>
        <p:sp>
          <p:nvSpPr>
            <p:cNvPr id="6867" name="Google Shape;6867;p62"/>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2"/>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2"/>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2"/>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2"/>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2"/>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2"/>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62"/>
          <p:cNvGrpSpPr/>
          <p:nvPr/>
        </p:nvGrpSpPr>
        <p:grpSpPr>
          <a:xfrm>
            <a:off x="3955048" y="1821587"/>
            <a:ext cx="353645" cy="353645"/>
            <a:chOff x="-33286325" y="3586425"/>
            <a:chExt cx="291450" cy="291450"/>
          </a:xfrm>
        </p:grpSpPr>
        <p:sp>
          <p:nvSpPr>
            <p:cNvPr id="6875" name="Google Shape;6875;p62"/>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2"/>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2"/>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2"/>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2"/>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0" name="Google Shape;6880;p62"/>
          <p:cNvGrpSpPr/>
          <p:nvPr/>
        </p:nvGrpSpPr>
        <p:grpSpPr>
          <a:xfrm>
            <a:off x="3955048" y="2255969"/>
            <a:ext cx="353645" cy="355557"/>
            <a:chOff x="-33286325" y="3944800"/>
            <a:chExt cx="291450" cy="293025"/>
          </a:xfrm>
        </p:grpSpPr>
        <p:sp>
          <p:nvSpPr>
            <p:cNvPr id="6881" name="Google Shape;6881;p62"/>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2"/>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2"/>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2"/>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5" name="Google Shape;6885;p62"/>
          <p:cNvGrpSpPr/>
          <p:nvPr/>
        </p:nvGrpSpPr>
        <p:grpSpPr>
          <a:xfrm>
            <a:off x="2613445" y="2729129"/>
            <a:ext cx="353645" cy="356527"/>
            <a:chOff x="-31452725" y="3191825"/>
            <a:chExt cx="291450" cy="293825"/>
          </a:xfrm>
        </p:grpSpPr>
        <p:sp>
          <p:nvSpPr>
            <p:cNvPr id="6886" name="Google Shape;6886;p62"/>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2"/>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2"/>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2"/>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0" name="Google Shape;6890;p62"/>
          <p:cNvGrpSpPr/>
          <p:nvPr/>
        </p:nvGrpSpPr>
        <p:grpSpPr>
          <a:xfrm>
            <a:off x="2612975" y="3200744"/>
            <a:ext cx="354586" cy="354586"/>
            <a:chOff x="-31452725" y="3551775"/>
            <a:chExt cx="292225" cy="292225"/>
          </a:xfrm>
        </p:grpSpPr>
        <p:sp>
          <p:nvSpPr>
            <p:cNvPr id="6891" name="Google Shape;6891;p62"/>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2"/>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2"/>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2"/>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5" name="Google Shape;6895;p62"/>
          <p:cNvGrpSpPr/>
          <p:nvPr/>
        </p:nvGrpSpPr>
        <p:grpSpPr>
          <a:xfrm>
            <a:off x="2611534" y="3664729"/>
            <a:ext cx="357468" cy="356497"/>
            <a:chOff x="-31455100" y="3909350"/>
            <a:chExt cx="294600" cy="293800"/>
          </a:xfrm>
        </p:grpSpPr>
        <p:sp>
          <p:nvSpPr>
            <p:cNvPr id="6896" name="Google Shape;6896;p62"/>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2"/>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8" name="Google Shape;6898;p62"/>
          <p:cNvGrpSpPr/>
          <p:nvPr/>
        </p:nvGrpSpPr>
        <p:grpSpPr>
          <a:xfrm>
            <a:off x="3952719" y="3665684"/>
            <a:ext cx="353645" cy="354586"/>
            <a:chOff x="-30345325" y="3918800"/>
            <a:chExt cx="291450" cy="292225"/>
          </a:xfrm>
        </p:grpSpPr>
        <p:sp>
          <p:nvSpPr>
            <p:cNvPr id="6899" name="Google Shape;6899;p62"/>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2"/>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2"/>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2"/>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2"/>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4" name="Google Shape;6904;p62"/>
          <p:cNvGrpSpPr/>
          <p:nvPr/>
        </p:nvGrpSpPr>
        <p:grpSpPr>
          <a:xfrm>
            <a:off x="2172184" y="1821587"/>
            <a:ext cx="353645" cy="353645"/>
            <a:chOff x="-34763900" y="3561225"/>
            <a:chExt cx="291450" cy="291450"/>
          </a:xfrm>
        </p:grpSpPr>
        <p:sp>
          <p:nvSpPr>
            <p:cNvPr id="6905" name="Google Shape;6905;p62"/>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2"/>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2"/>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8" name="Google Shape;6908;p62"/>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9" name="Google Shape;6909;p62"/>
          <p:cNvGrpSpPr/>
          <p:nvPr/>
        </p:nvGrpSpPr>
        <p:grpSpPr>
          <a:xfrm>
            <a:off x="827081" y="2730099"/>
            <a:ext cx="354586" cy="354586"/>
            <a:chOff x="-32927950" y="3227275"/>
            <a:chExt cx="292225" cy="292225"/>
          </a:xfrm>
        </p:grpSpPr>
        <p:sp>
          <p:nvSpPr>
            <p:cNvPr id="6910" name="Google Shape;6910;p62"/>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2"/>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2"/>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2"/>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2"/>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5" name="Google Shape;6915;p62"/>
          <p:cNvGrpSpPr/>
          <p:nvPr/>
        </p:nvGrpSpPr>
        <p:grpSpPr>
          <a:xfrm>
            <a:off x="826596" y="3201213"/>
            <a:ext cx="355557" cy="353645"/>
            <a:chOff x="-32927950" y="3586425"/>
            <a:chExt cx="293025" cy="291450"/>
          </a:xfrm>
        </p:grpSpPr>
        <p:sp>
          <p:nvSpPr>
            <p:cNvPr id="6916" name="Google Shape;6916;p62"/>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2"/>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2"/>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2"/>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2"/>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1" name="Google Shape;6921;p62"/>
          <p:cNvGrpSpPr/>
          <p:nvPr/>
        </p:nvGrpSpPr>
        <p:grpSpPr>
          <a:xfrm>
            <a:off x="827081" y="3665198"/>
            <a:ext cx="354586" cy="355557"/>
            <a:chOff x="-32927950" y="3944800"/>
            <a:chExt cx="292225" cy="293025"/>
          </a:xfrm>
        </p:grpSpPr>
        <p:sp>
          <p:nvSpPr>
            <p:cNvPr id="6922" name="Google Shape;6922;p62"/>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2"/>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2"/>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2"/>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2"/>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2"/>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2"/>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2"/>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2"/>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1" name="Google Shape;6931;p62"/>
          <p:cNvGrpSpPr/>
          <p:nvPr/>
        </p:nvGrpSpPr>
        <p:grpSpPr>
          <a:xfrm>
            <a:off x="3055873" y="2730449"/>
            <a:ext cx="354586" cy="353888"/>
            <a:chOff x="-31094350" y="3194000"/>
            <a:chExt cx="292225" cy="291650"/>
          </a:xfrm>
        </p:grpSpPr>
        <p:sp>
          <p:nvSpPr>
            <p:cNvPr id="6932" name="Google Shape;6932;p62"/>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2"/>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2"/>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2"/>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2"/>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2"/>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2"/>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2"/>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0" name="Google Shape;6940;p62"/>
          <p:cNvGrpSpPr/>
          <p:nvPr/>
        </p:nvGrpSpPr>
        <p:grpSpPr>
          <a:xfrm>
            <a:off x="3056343" y="3200941"/>
            <a:ext cx="353645" cy="354191"/>
            <a:chOff x="-31093575" y="3552550"/>
            <a:chExt cx="291450" cy="291900"/>
          </a:xfrm>
        </p:grpSpPr>
        <p:sp>
          <p:nvSpPr>
            <p:cNvPr id="6941" name="Google Shape;6941;p62"/>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2"/>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2"/>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2"/>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5" name="Google Shape;6945;p62"/>
          <p:cNvGrpSpPr/>
          <p:nvPr/>
        </p:nvGrpSpPr>
        <p:grpSpPr>
          <a:xfrm>
            <a:off x="2182711" y="1380546"/>
            <a:ext cx="332593" cy="353645"/>
            <a:chOff x="-34755225" y="3202075"/>
            <a:chExt cx="274100" cy="291450"/>
          </a:xfrm>
        </p:grpSpPr>
        <p:sp>
          <p:nvSpPr>
            <p:cNvPr id="6946" name="Google Shape;6946;p62"/>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2"/>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2"/>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2"/>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2"/>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2"/>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2"/>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3" name="Google Shape;6953;p62"/>
          <p:cNvGrpSpPr/>
          <p:nvPr/>
        </p:nvGrpSpPr>
        <p:grpSpPr>
          <a:xfrm>
            <a:off x="3056343" y="3666169"/>
            <a:ext cx="353645" cy="353615"/>
            <a:chOff x="-31093575" y="3911725"/>
            <a:chExt cx="291450" cy="291425"/>
          </a:xfrm>
        </p:grpSpPr>
        <p:sp>
          <p:nvSpPr>
            <p:cNvPr id="6954" name="Google Shape;6954;p62"/>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2"/>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6" name="Google Shape;6956;p62"/>
          <p:cNvGrpSpPr/>
          <p:nvPr/>
        </p:nvGrpSpPr>
        <p:grpSpPr>
          <a:xfrm>
            <a:off x="2165773" y="4123136"/>
            <a:ext cx="356497" cy="354586"/>
            <a:chOff x="-29946000" y="3183175"/>
            <a:chExt cx="293800" cy="292225"/>
          </a:xfrm>
        </p:grpSpPr>
        <p:sp>
          <p:nvSpPr>
            <p:cNvPr id="6957" name="Google Shape;6957;p62"/>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2"/>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2"/>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2"/>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2"/>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2"/>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3" name="Google Shape;6963;p62"/>
          <p:cNvGrpSpPr/>
          <p:nvPr/>
        </p:nvGrpSpPr>
        <p:grpSpPr>
          <a:xfrm>
            <a:off x="2610305" y="1380289"/>
            <a:ext cx="358408" cy="354161"/>
            <a:chOff x="-34408675" y="3202075"/>
            <a:chExt cx="295375" cy="291875"/>
          </a:xfrm>
        </p:grpSpPr>
        <p:sp>
          <p:nvSpPr>
            <p:cNvPr id="6964" name="Google Shape;6964;p62"/>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2"/>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2"/>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2"/>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62"/>
          <p:cNvGrpSpPr/>
          <p:nvPr/>
        </p:nvGrpSpPr>
        <p:grpSpPr>
          <a:xfrm>
            <a:off x="2612216" y="1820283"/>
            <a:ext cx="354586" cy="356254"/>
            <a:chOff x="-34405525" y="3558075"/>
            <a:chExt cx="292225" cy="293600"/>
          </a:xfrm>
        </p:grpSpPr>
        <p:sp>
          <p:nvSpPr>
            <p:cNvPr id="6969" name="Google Shape;6969;p62"/>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2"/>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2"/>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62"/>
          <p:cNvGrpSpPr/>
          <p:nvPr/>
        </p:nvGrpSpPr>
        <p:grpSpPr>
          <a:xfrm>
            <a:off x="2611730" y="2256940"/>
            <a:ext cx="355557" cy="353615"/>
            <a:chOff x="-34406325" y="3919600"/>
            <a:chExt cx="293025" cy="291425"/>
          </a:xfrm>
        </p:grpSpPr>
        <p:sp>
          <p:nvSpPr>
            <p:cNvPr id="6973" name="Google Shape;6973;p62"/>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2"/>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2"/>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2"/>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2"/>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2"/>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2"/>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0" name="Google Shape;6980;p62"/>
          <p:cNvGrpSpPr/>
          <p:nvPr/>
        </p:nvGrpSpPr>
        <p:grpSpPr>
          <a:xfrm>
            <a:off x="1275628" y="2736303"/>
            <a:ext cx="353645" cy="342179"/>
            <a:chOff x="-32568800" y="3232000"/>
            <a:chExt cx="291450" cy="282000"/>
          </a:xfrm>
        </p:grpSpPr>
        <p:sp>
          <p:nvSpPr>
            <p:cNvPr id="6981" name="Google Shape;6981;p62"/>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2"/>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3" name="Google Shape;6983;p62"/>
          <p:cNvGrpSpPr/>
          <p:nvPr/>
        </p:nvGrpSpPr>
        <p:grpSpPr>
          <a:xfrm>
            <a:off x="1275158" y="3201213"/>
            <a:ext cx="354586" cy="353645"/>
            <a:chOff x="-32569575" y="3586425"/>
            <a:chExt cx="292225" cy="291450"/>
          </a:xfrm>
        </p:grpSpPr>
        <p:sp>
          <p:nvSpPr>
            <p:cNvPr id="6984" name="Google Shape;6984;p62"/>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2"/>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6" name="Google Shape;6986;p62"/>
          <p:cNvGrpSpPr/>
          <p:nvPr/>
        </p:nvGrpSpPr>
        <p:grpSpPr>
          <a:xfrm>
            <a:off x="1266073" y="3665805"/>
            <a:ext cx="372756" cy="354343"/>
            <a:chOff x="-32576675" y="3944600"/>
            <a:chExt cx="307200" cy="292025"/>
          </a:xfrm>
        </p:grpSpPr>
        <p:sp>
          <p:nvSpPr>
            <p:cNvPr id="6987" name="Google Shape;6987;p62"/>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2"/>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9" name="Google Shape;6989;p62"/>
          <p:cNvGrpSpPr/>
          <p:nvPr/>
        </p:nvGrpSpPr>
        <p:grpSpPr>
          <a:xfrm>
            <a:off x="3511040" y="2730100"/>
            <a:ext cx="354586" cy="354586"/>
            <a:chOff x="-30735200" y="3192625"/>
            <a:chExt cx="292225" cy="292225"/>
          </a:xfrm>
        </p:grpSpPr>
        <p:sp>
          <p:nvSpPr>
            <p:cNvPr id="6990" name="Google Shape;6990;p62"/>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2"/>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2"/>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2"/>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2"/>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2"/>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2"/>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7" name="Google Shape;6997;p62"/>
          <p:cNvGrpSpPr/>
          <p:nvPr/>
        </p:nvGrpSpPr>
        <p:grpSpPr>
          <a:xfrm>
            <a:off x="3511040" y="3201532"/>
            <a:ext cx="354586" cy="353008"/>
            <a:chOff x="-30735200" y="3552550"/>
            <a:chExt cx="292225" cy="290925"/>
          </a:xfrm>
        </p:grpSpPr>
        <p:sp>
          <p:nvSpPr>
            <p:cNvPr id="6998" name="Google Shape;6998;p62"/>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2"/>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0" name="Google Shape;7000;p62"/>
          <p:cNvGrpSpPr/>
          <p:nvPr/>
        </p:nvGrpSpPr>
        <p:grpSpPr>
          <a:xfrm>
            <a:off x="3511040" y="3666154"/>
            <a:ext cx="354586" cy="353645"/>
            <a:chOff x="-30735200" y="3910925"/>
            <a:chExt cx="292225" cy="291450"/>
          </a:xfrm>
        </p:grpSpPr>
        <p:sp>
          <p:nvSpPr>
            <p:cNvPr id="7001" name="Google Shape;7001;p62"/>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2"/>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3" name="Google Shape;7003;p62"/>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4" name="Google Shape;7004;p62"/>
          <p:cNvGrpSpPr/>
          <p:nvPr/>
        </p:nvGrpSpPr>
        <p:grpSpPr>
          <a:xfrm>
            <a:off x="4864547" y="1375808"/>
            <a:ext cx="358971" cy="359224"/>
            <a:chOff x="-57956275" y="3197925"/>
            <a:chExt cx="319000" cy="319225"/>
          </a:xfrm>
        </p:grpSpPr>
        <p:sp>
          <p:nvSpPr>
            <p:cNvPr id="7005" name="Google Shape;7005;p62"/>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2"/>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2"/>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2"/>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2"/>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2"/>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2"/>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2" name="Google Shape;7012;p62"/>
          <p:cNvGrpSpPr/>
          <p:nvPr/>
        </p:nvGrpSpPr>
        <p:grpSpPr>
          <a:xfrm>
            <a:off x="4886701" y="1832234"/>
            <a:ext cx="314662" cy="358971"/>
            <a:chOff x="-57940525" y="3590375"/>
            <a:chExt cx="279625" cy="319000"/>
          </a:xfrm>
        </p:grpSpPr>
        <p:sp>
          <p:nvSpPr>
            <p:cNvPr id="7013" name="Google Shape;7013;p62"/>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2"/>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2"/>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2"/>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2"/>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8" name="Google Shape;7018;p62"/>
          <p:cNvGrpSpPr/>
          <p:nvPr/>
        </p:nvGrpSpPr>
        <p:grpSpPr>
          <a:xfrm>
            <a:off x="4857582" y="2273605"/>
            <a:ext cx="358099" cy="358999"/>
            <a:chOff x="-57959425" y="3982600"/>
            <a:chExt cx="318225" cy="319025"/>
          </a:xfrm>
        </p:grpSpPr>
        <p:sp>
          <p:nvSpPr>
            <p:cNvPr id="7019" name="Google Shape;7019;p62"/>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2"/>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2"/>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2"/>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3" name="Google Shape;7023;p62"/>
          <p:cNvGrpSpPr/>
          <p:nvPr/>
        </p:nvGrpSpPr>
        <p:grpSpPr>
          <a:xfrm>
            <a:off x="7057749" y="1376934"/>
            <a:ext cx="357226" cy="357226"/>
            <a:chOff x="-55987225" y="3198925"/>
            <a:chExt cx="317450" cy="317450"/>
          </a:xfrm>
        </p:grpSpPr>
        <p:sp>
          <p:nvSpPr>
            <p:cNvPr id="7024" name="Google Shape;7024;p62"/>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2"/>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2"/>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2"/>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62"/>
          <p:cNvGrpSpPr/>
          <p:nvPr/>
        </p:nvGrpSpPr>
        <p:grpSpPr>
          <a:xfrm>
            <a:off x="7057749" y="1832965"/>
            <a:ext cx="357226" cy="357367"/>
            <a:chOff x="-55987225" y="3591025"/>
            <a:chExt cx="317450" cy="317575"/>
          </a:xfrm>
        </p:grpSpPr>
        <p:sp>
          <p:nvSpPr>
            <p:cNvPr id="7029" name="Google Shape;7029;p62"/>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2"/>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2"/>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2"/>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2"/>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4" name="Google Shape;7034;p62"/>
          <p:cNvGrpSpPr/>
          <p:nvPr/>
        </p:nvGrpSpPr>
        <p:grpSpPr>
          <a:xfrm>
            <a:off x="7071665" y="2273605"/>
            <a:ext cx="358999" cy="358999"/>
            <a:chOff x="-55988800" y="3982600"/>
            <a:chExt cx="319025" cy="319025"/>
          </a:xfrm>
        </p:grpSpPr>
        <p:sp>
          <p:nvSpPr>
            <p:cNvPr id="7035" name="Google Shape;7035;p62"/>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2"/>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2"/>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2"/>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2"/>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0" name="Google Shape;7040;p62"/>
          <p:cNvGrpSpPr/>
          <p:nvPr/>
        </p:nvGrpSpPr>
        <p:grpSpPr>
          <a:xfrm>
            <a:off x="5730184" y="2731562"/>
            <a:ext cx="356326" cy="358971"/>
            <a:chOff x="-54026025" y="3192625"/>
            <a:chExt cx="316650" cy="319000"/>
          </a:xfrm>
        </p:grpSpPr>
        <p:sp>
          <p:nvSpPr>
            <p:cNvPr id="7041" name="Google Shape;7041;p62"/>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2"/>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2"/>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2"/>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2"/>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2"/>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2"/>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2"/>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9" name="Google Shape;7049;p62"/>
          <p:cNvGrpSpPr/>
          <p:nvPr/>
        </p:nvGrpSpPr>
        <p:grpSpPr>
          <a:xfrm>
            <a:off x="5750130" y="3202536"/>
            <a:ext cx="316434" cy="358099"/>
            <a:chOff x="-54007925" y="3584850"/>
            <a:chExt cx="281200" cy="318225"/>
          </a:xfrm>
        </p:grpSpPr>
        <p:sp>
          <p:nvSpPr>
            <p:cNvPr id="7050" name="Google Shape;7050;p62"/>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2"/>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2"/>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2"/>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2"/>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2"/>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6" name="Google Shape;7056;p62"/>
          <p:cNvGrpSpPr/>
          <p:nvPr/>
        </p:nvGrpSpPr>
        <p:grpSpPr>
          <a:xfrm>
            <a:off x="5750130" y="3664421"/>
            <a:ext cx="316434" cy="358914"/>
            <a:chOff x="-54007925" y="3975575"/>
            <a:chExt cx="281200" cy="318950"/>
          </a:xfrm>
        </p:grpSpPr>
        <p:sp>
          <p:nvSpPr>
            <p:cNvPr id="7057" name="Google Shape;7057;p62"/>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2"/>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2"/>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2"/>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1" name="Google Shape;7061;p62"/>
          <p:cNvGrpSpPr/>
          <p:nvPr/>
        </p:nvGrpSpPr>
        <p:grpSpPr>
          <a:xfrm>
            <a:off x="7984996" y="2748891"/>
            <a:ext cx="274770" cy="358492"/>
            <a:chOff x="-52005775" y="3208025"/>
            <a:chExt cx="244175" cy="318575"/>
          </a:xfrm>
        </p:grpSpPr>
        <p:sp>
          <p:nvSpPr>
            <p:cNvPr id="7062" name="Google Shape;7062;p62"/>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2"/>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2"/>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2"/>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2"/>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2"/>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2"/>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2"/>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2"/>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2"/>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2"/>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3" name="Google Shape;7073;p62"/>
          <p:cNvGrpSpPr/>
          <p:nvPr/>
        </p:nvGrpSpPr>
        <p:grpSpPr>
          <a:xfrm>
            <a:off x="5291462" y="1376934"/>
            <a:ext cx="358099" cy="358099"/>
            <a:chOff x="-57568775" y="3198925"/>
            <a:chExt cx="318225" cy="318225"/>
          </a:xfrm>
        </p:grpSpPr>
        <p:sp>
          <p:nvSpPr>
            <p:cNvPr id="7074" name="Google Shape;7074;p62"/>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2"/>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2"/>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2"/>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2"/>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2"/>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0" name="Google Shape;7080;p62"/>
          <p:cNvGrpSpPr/>
          <p:nvPr/>
        </p:nvGrpSpPr>
        <p:grpSpPr>
          <a:xfrm>
            <a:off x="5313181" y="1832234"/>
            <a:ext cx="314662" cy="358099"/>
            <a:chOff x="-57549075" y="3590375"/>
            <a:chExt cx="279625" cy="318225"/>
          </a:xfrm>
        </p:grpSpPr>
        <p:sp>
          <p:nvSpPr>
            <p:cNvPr id="7081" name="Google Shape;7081;p62"/>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2"/>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2"/>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2"/>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5" name="Google Shape;7085;p62"/>
          <p:cNvGrpSpPr/>
          <p:nvPr/>
        </p:nvGrpSpPr>
        <p:grpSpPr>
          <a:xfrm>
            <a:off x="5305378" y="2273605"/>
            <a:ext cx="359871" cy="359871"/>
            <a:chOff x="-57570350" y="3982600"/>
            <a:chExt cx="319800" cy="319800"/>
          </a:xfrm>
        </p:grpSpPr>
        <p:sp>
          <p:nvSpPr>
            <p:cNvPr id="7086" name="Google Shape;7086;p62"/>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2"/>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2"/>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2"/>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0" name="Google Shape;7090;p62"/>
          <p:cNvGrpSpPr/>
          <p:nvPr/>
        </p:nvGrpSpPr>
        <p:grpSpPr>
          <a:xfrm>
            <a:off x="7520416" y="1376033"/>
            <a:ext cx="314662" cy="358999"/>
            <a:chOff x="-55576850" y="3198125"/>
            <a:chExt cx="279625" cy="319025"/>
          </a:xfrm>
        </p:grpSpPr>
        <p:sp>
          <p:nvSpPr>
            <p:cNvPr id="7091" name="Google Shape;7091;p62"/>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2"/>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2"/>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2"/>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5" name="Google Shape;7095;p62"/>
          <p:cNvGrpSpPr/>
          <p:nvPr/>
        </p:nvGrpSpPr>
        <p:grpSpPr>
          <a:xfrm>
            <a:off x="7497812" y="1832009"/>
            <a:ext cx="359871" cy="358324"/>
            <a:chOff x="-55596550" y="3590175"/>
            <a:chExt cx="319800" cy="318425"/>
          </a:xfrm>
        </p:grpSpPr>
        <p:sp>
          <p:nvSpPr>
            <p:cNvPr id="7096" name="Google Shape;7096;p62"/>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2"/>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2"/>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2"/>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0" name="Google Shape;7100;p62"/>
          <p:cNvGrpSpPr/>
          <p:nvPr/>
        </p:nvGrpSpPr>
        <p:grpSpPr>
          <a:xfrm>
            <a:off x="7513049" y="2273351"/>
            <a:ext cx="358999" cy="359252"/>
            <a:chOff x="-55595775" y="3982375"/>
            <a:chExt cx="319025" cy="319250"/>
          </a:xfrm>
        </p:grpSpPr>
        <p:sp>
          <p:nvSpPr>
            <p:cNvPr id="7101" name="Google Shape;7101;p62"/>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2"/>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2"/>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2"/>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2"/>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2"/>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7" name="Google Shape;7107;p62"/>
          <p:cNvGrpSpPr/>
          <p:nvPr/>
        </p:nvGrpSpPr>
        <p:grpSpPr>
          <a:xfrm>
            <a:off x="6170232" y="2731562"/>
            <a:ext cx="358999" cy="358099"/>
            <a:chOff x="-53635375" y="3192625"/>
            <a:chExt cx="319025" cy="318225"/>
          </a:xfrm>
        </p:grpSpPr>
        <p:sp>
          <p:nvSpPr>
            <p:cNvPr id="7108" name="Google Shape;7108;p62"/>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2"/>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2"/>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1" name="Google Shape;7111;p62"/>
          <p:cNvGrpSpPr/>
          <p:nvPr/>
        </p:nvGrpSpPr>
        <p:grpSpPr>
          <a:xfrm>
            <a:off x="6192401" y="3202536"/>
            <a:ext cx="314662" cy="358999"/>
            <a:chOff x="-53615675" y="3584850"/>
            <a:chExt cx="279625" cy="319025"/>
          </a:xfrm>
        </p:grpSpPr>
        <p:sp>
          <p:nvSpPr>
            <p:cNvPr id="7112" name="Google Shape;7112;p62"/>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2"/>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2"/>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5" name="Google Shape;7115;p62"/>
          <p:cNvGrpSpPr/>
          <p:nvPr/>
        </p:nvGrpSpPr>
        <p:grpSpPr>
          <a:xfrm>
            <a:off x="6170246" y="3665461"/>
            <a:ext cx="358971" cy="357874"/>
            <a:chOff x="-53634575" y="3976500"/>
            <a:chExt cx="319000" cy="318025"/>
          </a:xfrm>
        </p:grpSpPr>
        <p:sp>
          <p:nvSpPr>
            <p:cNvPr id="7116" name="Google Shape;7116;p62"/>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2"/>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2"/>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2"/>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2"/>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2"/>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2"/>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2"/>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4" name="Google Shape;7124;p62"/>
          <p:cNvGrpSpPr/>
          <p:nvPr/>
        </p:nvGrpSpPr>
        <p:grpSpPr>
          <a:xfrm>
            <a:off x="7965050" y="3208415"/>
            <a:ext cx="314662" cy="358436"/>
            <a:chOff x="-52023900" y="3590075"/>
            <a:chExt cx="279625" cy="318525"/>
          </a:xfrm>
        </p:grpSpPr>
        <p:sp>
          <p:nvSpPr>
            <p:cNvPr id="7125" name="Google Shape;7125;p62"/>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2"/>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2"/>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2"/>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2"/>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2"/>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2"/>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2" name="Google Shape;7132;p62"/>
          <p:cNvGrpSpPr/>
          <p:nvPr/>
        </p:nvGrpSpPr>
        <p:grpSpPr>
          <a:xfrm>
            <a:off x="5728292" y="1376934"/>
            <a:ext cx="358971" cy="358971"/>
            <a:chOff x="-57173375" y="3198925"/>
            <a:chExt cx="319000" cy="319000"/>
          </a:xfrm>
        </p:grpSpPr>
        <p:sp>
          <p:nvSpPr>
            <p:cNvPr id="7133" name="Google Shape;7133;p62"/>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2"/>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2"/>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2"/>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7" name="Google Shape;7137;p62"/>
          <p:cNvGrpSpPr/>
          <p:nvPr/>
        </p:nvGrpSpPr>
        <p:grpSpPr>
          <a:xfrm>
            <a:off x="5729178" y="1854374"/>
            <a:ext cx="357198" cy="314690"/>
            <a:chOff x="-57176525" y="3610050"/>
            <a:chExt cx="317425" cy="279650"/>
          </a:xfrm>
        </p:grpSpPr>
        <p:sp>
          <p:nvSpPr>
            <p:cNvPr id="7138" name="Google Shape;7138;p62"/>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2"/>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2"/>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2"/>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2"/>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3" name="Google Shape;7143;p62"/>
          <p:cNvGrpSpPr/>
          <p:nvPr/>
        </p:nvGrpSpPr>
        <p:grpSpPr>
          <a:xfrm>
            <a:off x="7939633" y="1376934"/>
            <a:ext cx="358099" cy="356326"/>
            <a:chOff x="-55202750" y="3198925"/>
            <a:chExt cx="318225" cy="316650"/>
          </a:xfrm>
        </p:grpSpPr>
        <p:sp>
          <p:nvSpPr>
            <p:cNvPr id="7144" name="Google Shape;7144;p62"/>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2"/>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6" name="Google Shape;7146;p62"/>
          <p:cNvGrpSpPr/>
          <p:nvPr/>
        </p:nvGrpSpPr>
        <p:grpSpPr>
          <a:xfrm>
            <a:off x="7950267" y="1832234"/>
            <a:ext cx="336830" cy="358099"/>
            <a:chOff x="-55194875" y="3590375"/>
            <a:chExt cx="299325" cy="318225"/>
          </a:xfrm>
        </p:grpSpPr>
        <p:sp>
          <p:nvSpPr>
            <p:cNvPr id="7147" name="Google Shape;7147;p62"/>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2"/>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2"/>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2"/>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2"/>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2" name="Google Shape;7152;p62"/>
          <p:cNvGrpSpPr/>
          <p:nvPr/>
        </p:nvGrpSpPr>
        <p:grpSpPr>
          <a:xfrm>
            <a:off x="7954884" y="2274505"/>
            <a:ext cx="357198" cy="357198"/>
            <a:chOff x="-55203525" y="3983400"/>
            <a:chExt cx="317425" cy="317425"/>
          </a:xfrm>
        </p:grpSpPr>
        <p:sp>
          <p:nvSpPr>
            <p:cNvPr id="7153" name="Google Shape;7153;p62"/>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2"/>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2"/>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62"/>
          <p:cNvGrpSpPr/>
          <p:nvPr/>
        </p:nvGrpSpPr>
        <p:grpSpPr>
          <a:xfrm>
            <a:off x="6621365" y="2731562"/>
            <a:ext cx="335930" cy="358971"/>
            <a:chOff x="-53232900" y="3192625"/>
            <a:chExt cx="298525" cy="319000"/>
          </a:xfrm>
        </p:grpSpPr>
        <p:sp>
          <p:nvSpPr>
            <p:cNvPr id="7157" name="Google Shape;7157;p62"/>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2"/>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2"/>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2"/>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2"/>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2"/>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2"/>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2"/>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62"/>
          <p:cNvGrpSpPr/>
          <p:nvPr/>
        </p:nvGrpSpPr>
        <p:grpSpPr>
          <a:xfrm>
            <a:off x="6610731" y="3202536"/>
            <a:ext cx="357198" cy="356326"/>
            <a:chOff x="-53242350" y="3584850"/>
            <a:chExt cx="317425" cy="316650"/>
          </a:xfrm>
        </p:grpSpPr>
        <p:sp>
          <p:nvSpPr>
            <p:cNvPr id="7166" name="Google Shape;7166;p62"/>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2"/>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2"/>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2"/>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2"/>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62"/>
          <p:cNvGrpSpPr/>
          <p:nvPr/>
        </p:nvGrpSpPr>
        <p:grpSpPr>
          <a:xfrm>
            <a:off x="6631999" y="3665236"/>
            <a:ext cx="314662" cy="358999"/>
            <a:chOff x="-53224225" y="3976300"/>
            <a:chExt cx="279625" cy="319025"/>
          </a:xfrm>
        </p:grpSpPr>
        <p:sp>
          <p:nvSpPr>
            <p:cNvPr id="7172" name="Google Shape;7172;p62"/>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2"/>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2"/>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2"/>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2"/>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2"/>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2"/>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9" name="Google Shape;7179;p62"/>
          <p:cNvGrpSpPr/>
          <p:nvPr/>
        </p:nvGrpSpPr>
        <p:grpSpPr>
          <a:xfrm>
            <a:off x="7942896" y="3672917"/>
            <a:ext cx="358971" cy="358408"/>
            <a:chOff x="-52043575" y="3983125"/>
            <a:chExt cx="319000" cy="318500"/>
          </a:xfrm>
        </p:grpSpPr>
        <p:sp>
          <p:nvSpPr>
            <p:cNvPr id="7180" name="Google Shape;7180;p62"/>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2"/>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2"/>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2"/>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2"/>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2"/>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2"/>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2"/>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2"/>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9" name="Google Shape;7189;p62"/>
          <p:cNvGrpSpPr/>
          <p:nvPr/>
        </p:nvGrpSpPr>
        <p:grpSpPr>
          <a:xfrm>
            <a:off x="6196836" y="1376934"/>
            <a:ext cx="314662" cy="358971"/>
            <a:chOff x="-56766175" y="3198925"/>
            <a:chExt cx="279625" cy="319000"/>
          </a:xfrm>
        </p:grpSpPr>
        <p:sp>
          <p:nvSpPr>
            <p:cNvPr id="7190" name="Google Shape;7190;p62"/>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2"/>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2"/>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2"/>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2"/>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2"/>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2"/>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62"/>
          <p:cNvGrpSpPr/>
          <p:nvPr/>
        </p:nvGrpSpPr>
        <p:grpSpPr>
          <a:xfrm>
            <a:off x="6195950" y="1832234"/>
            <a:ext cx="316434" cy="358099"/>
            <a:chOff x="-56766175" y="3590375"/>
            <a:chExt cx="281200" cy="318225"/>
          </a:xfrm>
        </p:grpSpPr>
        <p:sp>
          <p:nvSpPr>
            <p:cNvPr id="7198" name="Google Shape;7198;p62"/>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2"/>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2"/>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2"/>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2" name="Google Shape;7202;p62"/>
          <p:cNvGrpSpPr/>
          <p:nvPr/>
        </p:nvGrpSpPr>
        <p:grpSpPr>
          <a:xfrm>
            <a:off x="6232906" y="2273605"/>
            <a:ext cx="272126" cy="358099"/>
            <a:chOff x="-56747275" y="3982600"/>
            <a:chExt cx="241825" cy="318225"/>
          </a:xfrm>
        </p:grpSpPr>
        <p:sp>
          <p:nvSpPr>
            <p:cNvPr id="7203" name="Google Shape;7203;p62"/>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2"/>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2"/>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2"/>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2"/>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2"/>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2"/>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0" name="Google Shape;7210;p62"/>
          <p:cNvGrpSpPr/>
          <p:nvPr/>
        </p:nvGrpSpPr>
        <p:grpSpPr>
          <a:xfrm>
            <a:off x="4840657" y="3215842"/>
            <a:ext cx="358999" cy="342991"/>
            <a:chOff x="-54812875" y="3596675"/>
            <a:chExt cx="319025" cy="304800"/>
          </a:xfrm>
        </p:grpSpPr>
        <p:sp>
          <p:nvSpPr>
            <p:cNvPr id="7211" name="Google Shape;7211;p62"/>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2"/>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2"/>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2"/>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2"/>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2"/>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2"/>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8" name="Google Shape;7218;p62"/>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2"/>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0" name="Google Shape;7220;p62"/>
          <p:cNvGrpSpPr/>
          <p:nvPr/>
        </p:nvGrpSpPr>
        <p:grpSpPr>
          <a:xfrm>
            <a:off x="4862826" y="3672326"/>
            <a:ext cx="314662" cy="358099"/>
            <a:chOff x="-54793175" y="3982600"/>
            <a:chExt cx="279625" cy="318225"/>
          </a:xfrm>
        </p:grpSpPr>
        <p:sp>
          <p:nvSpPr>
            <p:cNvPr id="7221" name="Google Shape;7221;p62"/>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2"/>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2"/>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2"/>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2"/>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2"/>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2"/>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8" name="Google Shape;7228;p62"/>
          <p:cNvGrpSpPr/>
          <p:nvPr/>
        </p:nvGrpSpPr>
        <p:grpSpPr>
          <a:xfrm>
            <a:off x="7074284" y="2731562"/>
            <a:ext cx="314662" cy="358099"/>
            <a:chOff x="-52832000" y="3192625"/>
            <a:chExt cx="279625" cy="318225"/>
          </a:xfrm>
        </p:grpSpPr>
        <p:sp>
          <p:nvSpPr>
            <p:cNvPr id="7229" name="Google Shape;7229;p62"/>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2"/>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2"/>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2"/>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2"/>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2"/>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2"/>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2"/>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7" name="Google Shape;7237;p62"/>
          <p:cNvGrpSpPr/>
          <p:nvPr/>
        </p:nvGrpSpPr>
        <p:grpSpPr>
          <a:xfrm>
            <a:off x="5760817" y="2272929"/>
            <a:ext cx="323524" cy="358774"/>
            <a:chOff x="-57162350" y="3982000"/>
            <a:chExt cx="287500" cy="318825"/>
          </a:xfrm>
        </p:grpSpPr>
        <p:sp>
          <p:nvSpPr>
            <p:cNvPr id="7238" name="Google Shape;7238;p62"/>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2"/>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2"/>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2"/>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2"/>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2"/>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2"/>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2"/>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6" name="Google Shape;7246;p62"/>
          <p:cNvGrpSpPr/>
          <p:nvPr/>
        </p:nvGrpSpPr>
        <p:grpSpPr>
          <a:xfrm>
            <a:off x="7052130" y="3203436"/>
            <a:ext cx="358971" cy="357198"/>
            <a:chOff x="-52851675" y="3585650"/>
            <a:chExt cx="319000" cy="317425"/>
          </a:xfrm>
        </p:grpSpPr>
        <p:sp>
          <p:nvSpPr>
            <p:cNvPr id="7247" name="Google Shape;7247;p62"/>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2"/>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2"/>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2"/>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2"/>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2"/>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3" name="Google Shape;7253;p62"/>
          <p:cNvGrpSpPr/>
          <p:nvPr/>
        </p:nvGrpSpPr>
        <p:grpSpPr>
          <a:xfrm>
            <a:off x="7074284" y="3665236"/>
            <a:ext cx="314662" cy="358999"/>
            <a:chOff x="-52832000" y="3976300"/>
            <a:chExt cx="279625" cy="319025"/>
          </a:xfrm>
        </p:grpSpPr>
        <p:sp>
          <p:nvSpPr>
            <p:cNvPr id="7254" name="Google Shape;7254;p62"/>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2"/>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2"/>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2"/>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2"/>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9" name="Google Shape;7259;p62"/>
          <p:cNvGrpSpPr/>
          <p:nvPr/>
        </p:nvGrpSpPr>
        <p:grpSpPr>
          <a:xfrm>
            <a:off x="6191490" y="4119884"/>
            <a:ext cx="316434" cy="358099"/>
            <a:chOff x="-51633225" y="3198925"/>
            <a:chExt cx="281200" cy="318225"/>
          </a:xfrm>
        </p:grpSpPr>
        <p:sp>
          <p:nvSpPr>
            <p:cNvPr id="7260" name="Google Shape;7260;p62"/>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2"/>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2"/>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2"/>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2"/>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2"/>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2"/>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7" name="Google Shape;7267;p62"/>
          <p:cNvGrpSpPr/>
          <p:nvPr/>
        </p:nvGrpSpPr>
        <p:grpSpPr>
          <a:xfrm>
            <a:off x="6610314" y="1377806"/>
            <a:ext cx="365188" cy="357226"/>
            <a:chOff x="-56396775" y="3199700"/>
            <a:chExt cx="324525" cy="317450"/>
          </a:xfrm>
        </p:grpSpPr>
        <p:sp>
          <p:nvSpPr>
            <p:cNvPr id="7268" name="Google Shape;7268;p62"/>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2"/>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2"/>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2"/>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2"/>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2"/>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4" name="Google Shape;7274;p62"/>
          <p:cNvGrpSpPr/>
          <p:nvPr/>
        </p:nvGrpSpPr>
        <p:grpSpPr>
          <a:xfrm>
            <a:off x="6613408" y="1843740"/>
            <a:ext cx="358999" cy="335958"/>
            <a:chOff x="-56394425" y="3600600"/>
            <a:chExt cx="319025" cy="298550"/>
          </a:xfrm>
        </p:grpSpPr>
        <p:sp>
          <p:nvSpPr>
            <p:cNvPr id="7275" name="Google Shape;7275;p62"/>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2"/>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2"/>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8" name="Google Shape;7278;p62"/>
          <p:cNvGrpSpPr/>
          <p:nvPr/>
        </p:nvGrpSpPr>
        <p:grpSpPr>
          <a:xfrm>
            <a:off x="6644175" y="2274505"/>
            <a:ext cx="327068" cy="357198"/>
            <a:chOff x="-56379450" y="3983400"/>
            <a:chExt cx="290650" cy="317425"/>
          </a:xfrm>
        </p:grpSpPr>
        <p:sp>
          <p:nvSpPr>
            <p:cNvPr id="7279" name="Google Shape;7279;p62"/>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2"/>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2"/>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2"/>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2"/>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2"/>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2"/>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2"/>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7" name="Google Shape;7287;p62"/>
          <p:cNvGrpSpPr/>
          <p:nvPr/>
        </p:nvGrpSpPr>
        <p:grpSpPr>
          <a:xfrm>
            <a:off x="5307879" y="2738651"/>
            <a:ext cx="316434" cy="358971"/>
            <a:chOff x="-54401725" y="3198925"/>
            <a:chExt cx="281200" cy="319000"/>
          </a:xfrm>
        </p:grpSpPr>
        <p:sp>
          <p:nvSpPr>
            <p:cNvPr id="7288" name="Google Shape;7288;p62"/>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2"/>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2"/>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2"/>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2"/>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2"/>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2"/>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2"/>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2"/>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2"/>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2"/>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9" name="Google Shape;7299;p62"/>
          <p:cNvGrpSpPr/>
          <p:nvPr/>
        </p:nvGrpSpPr>
        <p:grpSpPr>
          <a:xfrm>
            <a:off x="5308766" y="3208753"/>
            <a:ext cx="314662" cy="358099"/>
            <a:chOff x="-54401725" y="3590375"/>
            <a:chExt cx="279625" cy="318225"/>
          </a:xfrm>
        </p:grpSpPr>
        <p:sp>
          <p:nvSpPr>
            <p:cNvPr id="7300" name="Google Shape;7300;p62"/>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2"/>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2"/>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2"/>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2"/>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2"/>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6" name="Google Shape;7306;p62"/>
          <p:cNvGrpSpPr/>
          <p:nvPr/>
        </p:nvGrpSpPr>
        <p:grpSpPr>
          <a:xfrm>
            <a:off x="5306557" y="3672326"/>
            <a:ext cx="319079" cy="358099"/>
            <a:chOff x="-54403300" y="3982600"/>
            <a:chExt cx="283550" cy="318225"/>
          </a:xfrm>
        </p:grpSpPr>
        <p:sp>
          <p:nvSpPr>
            <p:cNvPr id="7307" name="Google Shape;7307;p62"/>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2"/>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2"/>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2"/>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2"/>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2" name="Google Shape;7312;p62"/>
          <p:cNvGrpSpPr/>
          <p:nvPr/>
        </p:nvGrpSpPr>
        <p:grpSpPr>
          <a:xfrm>
            <a:off x="7493951" y="2733559"/>
            <a:ext cx="356298" cy="356973"/>
            <a:chOff x="-52458650" y="3194400"/>
            <a:chExt cx="316625" cy="317225"/>
          </a:xfrm>
        </p:grpSpPr>
        <p:sp>
          <p:nvSpPr>
            <p:cNvPr id="7313" name="Google Shape;7313;p62"/>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2"/>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2"/>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2"/>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2"/>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2"/>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2"/>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2"/>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1" name="Google Shape;7321;p62"/>
          <p:cNvGrpSpPr/>
          <p:nvPr/>
        </p:nvGrpSpPr>
        <p:grpSpPr>
          <a:xfrm>
            <a:off x="4862826" y="2738651"/>
            <a:ext cx="314662" cy="358971"/>
            <a:chOff x="-54793175" y="3198925"/>
            <a:chExt cx="279625" cy="319000"/>
          </a:xfrm>
        </p:grpSpPr>
        <p:sp>
          <p:nvSpPr>
            <p:cNvPr id="7322" name="Google Shape;7322;p62"/>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2"/>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2"/>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2"/>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2"/>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2"/>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2"/>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9" name="Google Shape;7329;p62"/>
          <p:cNvGrpSpPr/>
          <p:nvPr/>
        </p:nvGrpSpPr>
        <p:grpSpPr>
          <a:xfrm>
            <a:off x="7503249" y="3202536"/>
            <a:ext cx="337703" cy="357845"/>
            <a:chOff x="-52450000" y="3584850"/>
            <a:chExt cx="300100" cy="318000"/>
          </a:xfrm>
        </p:grpSpPr>
        <p:sp>
          <p:nvSpPr>
            <p:cNvPr id="7330" name="Google Shape;7330;p62"/>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2"/>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2"/>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2"/>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2"/>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2"/>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2"/>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7" name="Google Shape;7337;p62"/>
          <p:cNvGrpSpPr/>
          <p:nvPr/>
        </p:nvGrpSpPr>
        <p:grpSpPr>
          <a:xfrm>
            <a:off x="7514769" y="3667009"/>
            <a:ext cx="314662" cy="357226"/>
            <a:chOff x="-52440550" y="3977875"/>
            <a:chExt cx="279625" cy="317450"/>
          </a:xfrm>
        </p:grpSpPr>
        <p:sp>
          <p:nvSpPr>
            <p:cNvPr id="7338" name="Google Shape;7338;p62"/>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2"/>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2"/>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2"/>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2"/>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2"/>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2"/>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2"/>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6" name="Google Shape;7346;p62"/>
          <p:cNvGrpSpPr/>
          <p:nvPr/>
        </p:nvGrpSpPr>
        <p:grpSpPr>
          <a:xfrm>
            <a:off x="6626703" y="4123215"/>
            <a:ext cx="314662" cy="358999"/>
            <a:chOff x="-51623775" y="3584850"/>
            <a:chExt cx="279625" cy="319025"/>
          </a:xfrm>
        </p:grpSpPr>
        <p:sp>
          <p:nvSpPr>
            <p:cNvPr id="7347" name="Google Shape;7347;p62"/>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2"/>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2"/>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2"/>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2"/>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2"/>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2"/>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2"/>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2"/>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56" name="Google Shape;7356;p62"/>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7357" name="Google Shape;7357;p62"/>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61" name="Shape 7361"/>
        <p:cNvGrpSpPr/>
        <p:nvPr/>
      </p:nvGrpSpPr>
      <p:grpSpPr>
        <a:xfrm>
          <a:off x="0" y="0"/>
          <a:ext cx="0" cy="0"/>
          <a:chOff x="0" y="0"/>
          <a:chExt cx="0" cy="0"/>
        </a:xfrm>
      </p:grpSpPr>
      <p:grpSp>
        <p:nvGrpSpPr>
          <p:cNvPr id="7362" name="Google Shape;7362;p63"/>
          <p:cNvGrpSpPr/>
          <p:nvPr/>
        </p:nvGrpSpPr>
        <p:grpSpPr>
          <a:xfrm>
            <a:off x="866775" y="1386849"/>
            <a:ext cx="276003" cy="357300"/>
            <a:chOff x="-50469125" y="3183175"/>
            <a:chExt cx="233150" cy="301825"/>
          </a:xfrm>
        </p:grpSpPr>
        <p:sp>
          <p:nvSpPr>
            <p:cNvPr id="7363" name="Google Shape;7363;p63"/>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3"/>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3"/>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6" name="Google Shape;7366;p63"/>
          <p:cNvGrpSpPr/>
          <p:nvPr/>
        </p:nvGrpSpPr>
        <p:grpSpPr>
          <a:xfrm>
            <a:off x="826674" y="1822251"/>
            <a:ext cx="356205" cy="355288"/>
            <a:chOff x="-50504575" y="3550975"/>
            <a:chExt cx="300900" cy="300125"/>
          </a:xfrm>
        </p:grpSpPr>
        <p:sp>
          <p:nvSpPr>
            <p:cNvPr id="7367" name="Google Shape;7367;p63"/>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3"/>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3"/>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3"/>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1" name="Google Shape;7371;p63"/>
          <p:cNvGrpSpPr/>
          <p:nvPr/>
        </p:nvGrpSpPr>
        <p:grpSpPr>
          <a:xfrm>
            <a:off x="826674" y="2260493"/>
            <a:ext cx="356205" cy="354341"/>
            <a:chOff x="-50503000" y="3921175"/>
            <a:chExt cx="300900" cy="299325"/>
          </a:xfrm>
        </p:grpSpPr>
        <p:sp>
          <p:nvSpPr>
            <p:cNvPr id="7372" name="Google Shape;7372;p63"/>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3"/>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3"/>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3"/>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3"/>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7" name="Google Shape;7377;p63"/>
          <p:cNvGrpSpPr/>
          <p:nvPr/>
        </p:nvGrpSpPr>
        <p:grpSpPr>
          <a:xfrm>
            <a:off x="3030727" y="1406411"/>
            <a:ext cx="355258" cy="356205"/>
            <a:chOff x="-48630025" y="3199700"/>
            <a:chExt cx="300100" cy="300900"/>
          </a:xfrm>
        </p:grpSpPr>
        <p:sp>
          <p:nvSpPr>
            <p:cNvPr id="7378" name="Google Shape;7378;p63"/>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3"/>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3"/>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1" name="Google Shape;7381;p63"/>
          <p:cNvGrpSpPr/>
          <p:nvPr/>
        </p:nvGrpSpPr>
        <p:grpSpPr>
          <a:xfrm>
            <a:off x="3030727" y="1843707"/>
            <a:ext cx="355258" cy="355258"/>
            <a:chOff x="-48630025" y="3569100"/>
            <a:chExt cx="300100" cy="300100"/>
          </a:xfrm>
        </p:grpSpPr>
        <p:sp>
          <p:nvSpPr>
            <p:cNvPr id="7382" name="Google Shape;7382;p63"/>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3"/>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3"/>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3"/>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3"/>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3"/>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3"/>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3"/>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3"/>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3"/>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2" name="Google Shape;7392;p63"/>
          <p:cNvGrpSpPr/>
          <p:nvPr/>
        </p:nvGrpSpPr>
        <p:grpSpPr>
          <a:xfrm>
            <a:off x="3031201" y="2281003"/>
            <a:ext cx="354311" cy="353394"/>
            <a:chOff x="-48629225" y="3938500"/>
            <a:chExt cx="299300" cy="298525"/>
          </a:xfrm>
        </p:grpSpPr>
        <p:sp>
          <p:nvSpPr>
            <p:cNvPr id="7393" name="Google Shape;7393;p63"/>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3"/>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3"/>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3"/>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7" name="Google Shape;7397;p63"/>
          <p:cNvGrpSpPr/>
          <p:nvPr/>
        </p:nvGrpSpPr>
        <p:grpSpPr>
          <a:xfrm>
            <a:off x="1766604" y="2752344"/>
            <a:ext cx="311458" cy="354341"/>
            <a:chOff x="-46762575" y="3200500"/>
            <a:chExt cx="263100" cy="299325"/>
          </a:xfrm>
        </p:grpSpPr>
        <p:sp>
          <p:nvSpPr>
            <p:cNvPr id="7398" name="Google Shape;7398;p63"/>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3"/>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3"/>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3"/>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3"/>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63"/>
          <p:cNvGrpSpPr/>
          <p:nvPr/>
        </p:nvGrpSpPr>
        <p:grpSpPr>
          <a:xfrm>
            <a:off x="1744689" y="3211066"/>
            <a:ext cx="355288" cy="312375"/>
            <a:chOff x="-46779900" y="3588000"/>
            <a:chExt cx="300125" cy="263875"/>
          </a:xfrm>
        </p:grpSpPr>
        <p:sp>
          <p:nvSpPr>
            <p:cNvPr id="7404" name="Google Shape;7404;p63"/>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3"/>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3"/>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3"/>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8" name="Google Shape;7408;p63"/>
          <p:cNvGrpSpPr/>
          <p:nvPr/>
        </p:nvGrpSpPr>
        <p:grpSpPr>
          <a:xfrm>
            <a:off x="1745162" y="3625988"/>
            <a:ext cx="354341" cy="353394"/>
            <a:chOff x="-46779100" y="3938500"/>
            <a:chExt cx="299325" cy="298525"/>
          </a:xfrm>
        </p:grpSpPr>
        <p:sp>
          <p:nvSpPr>
            <p:cNvPr id="7409" name="Google Shape;7409;p63"/>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3"/>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1" name="Google Shape;7411;p63"/>
          <p:cNvGrpSpPr/>
          <p:nvPr/>
        </p:nvGrpSpPr>
        <p:grpSpPr>
          <a:xfrm>
            <a:off x="3952900" y="2758855"/>
            <a:ext cx="355258" cy="355288"/>
            <a:chOff x="-44924250" y="3206000"/>
            <a:chExt cx="300100" cy="300125"/>
          </a:xfrm>
        </p:grpSpPr>
        <p:sp>
          <p:nvSpPr>
            <p:cNvPr id="7412" name="Google Shape;7412;p63"/>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3"/>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3"/>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3"/>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3"/>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63"/>
          <p:cNvGrpSpPr/>
          <p:nvPr/>
        </p:nvGrpSpPr>
        <p:grpSpPr>
          <a:xfrm>
            <a:off x="1267386" y="1386849"/>
            <a:ext cx="355258" cy="355258"/>
            <a:chOff x="-50134375" y="3183175"/>
            <a:chExt cx="300100" cy="300100"/>
          </a:xfrm>
        </p:grpSpPr>
        <p:sp>
          <p:nvSpPr>
            <p:cNvPr id="7418" name="Google Shape;7418;p63"/>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3"/>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3"/>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3"/>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3"/>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3"/>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3"/>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3"/>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3"/>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3"/>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8" name="Google Shape;7428;p63"/>
          <p:cNvGrpSpPr/>
          <p:nvPr/>
        </p:nvGrpSpPr>
        <p:grpSpPr>
          <a:xfrm>
            <a:off x="1267386" y="1822251"/>
            <a:ext cx="355258" cy="355288"/>
            <a:chOff x="-50134375" y="3550975"/>
            <a:chExt cx="300100" cy="300125"/>
          </a:xfrm>
        </p:grpSpPr>
        <p:sp>
          <p:nvSpPr>
            <p:cNvPr id="7429" name="Google Shape;7429;p63"/>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3"/>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1" name="Google Shape;7431;p63"/>
          <p:cNvGrpSpPr/>
          <p:nvPr/>
        </p:nvGrpSpPr>
        <p:grpSpPr>
          <a:xfrm>
            <a:off x="1267386" y="2259783"/>
            <a:ext cx="355258" cy="355051"/>
            <a:chOff x="-50134375" y="3920575"/>
            <a:chExt cx="300100" cy="299925"/>
          </a:xfrm>
        </p:grpSpPr>
        <p:sp>
          <p:nvSpPr>
            <p:cNvPr id="7432" name="Google Shape;7432;p63"/>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3"/>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3"/>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63"/>
          <p:cNvGrpSpPr/>
          <p:nvPr/>
        </p:nvGrpSpPr>
        <p:grpSpPr>
          <a:xfrm>
            <a:off x="3478110" y="1407358"/>
            <a:ext cx="357123" cy="355258"/>
            <a:chOff x="-48262200" y="3200500"/>
            <a:chExt cx="301675" cy="300100"/>
          </a:xfrm>
        </p:grpSpPr>
        <p:sp>
          <p:nvSpPr>
            <p:cNvPr id="7436" name="Google Shape;7436;p63"/>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3"/>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3"/>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3"/>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3"/>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3"/>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3"/>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3"/>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3"/>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5" name="Google Shape;7445;p63"/>
          <p:cNvGrpSpPr/>
          <p:nvPr/>
        </p:nvGrpSpPr>
        <p:grpSpPr>
          <a:xfrm>
            <a:off x="3507483" y="1844447"/>
            <a:ext cx="298377" cy="354519"/>
            <a:chOff x="-48233050" y="3569725"/>
            <a:chExt cx="252050" cy="299475"/>
          </a:xfrm>
        </p:grpSpPr>
        <p:sp>
          <p:nvSpPr>
            <p:cNvPr id="7446" name="Google Shape;7446;p63"/>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3"/>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3"/>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9" name="Google Shape;7449;p63"/>
          <p:cNvGrpSpPr/>
          <p:nvPr/>
        </p:nvGrpSpPr>
        <p:grpSpPr>
          <a:xfrm>
            <a:off x="3531248" y="2278191"/>
            <a:ext cx="250847" cy="358070"/>
            <a:chOff x="-48216525" y="3936125"/>
            <a:chExt cx="211900" cy="302475"/>
          </a:xfrm>
        </p:grpSpPr>
        <p:sp>
          <p:nvSpPr>
            <p:cNvPr id="7450" name="Google Shape;7450;p63"/>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3"/>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3"/>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3"/>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63"/>
          <p:cNvGrpSpPr/>
          <p:nvPr/>
        </p:nvGrpSpPr>
        <p:grpSpPr>
          <a:xfrm>
            <a:off x="2186966" y="2753261"/>
            <a:ext cx="355258" cy="355288"/>
            <a:chOff x="-46410500" y="3201275"/>
            <a:chExt cx="300100" cy="300125"/>
          </a:xfrm>
        </p:grpSpPr>
        <p:sp>
          <p:nvSpPr>
            <p:cNvPr id="7455" name="Google Shape;7455;p63"/>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3"/>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3"/>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3"/>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3"/>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0" name="Google Shape;7460;p63"/>
          <p:cNvGrpSpPr/>
          <p:nvPr/>
        </p:nvGrpSpPr>
        <p:grpSpPr>
          <a:xfrm>
            <a:off x="2186966" y="3188692"/>
            <a:ext cx="355258" cy="356205"/>
            <a:chOff x="-46409700" y="3569100"/>
            <a:chExt cx="300100" cy="300900"/>
          </a:xfrm>
        </p:grpSpPr>
        <p:sp>
          <p:nvSpPr>
            <p:cNvPr id="7461" name="Google Shape;7461;p63"/>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3"/>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3"/>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3"/>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3"/>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6" name="Google Shape;7466;p63"/>
          <p:cNvGrpSpPr/>
          <p:nvPr/>
        </p:nvGrpSpPr>
        <p:grpSpPr>
          <a:xfrm>
            <a:off x="2174847" y="3624124"/>
            <a:ext cx="379497" cy="358070"/>
            <a:chOff x="-46422300" y="3936925"/>
            <a:chExt cx="320575" cy="302475"/>
          </a:xfrm>
        </p:grpSpPr>
        <p:sp>
          <p:nvSpPr>
            <p:cNvPr id="7467" name="Google Shape;7467;p63"/>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3"/>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9" name="Google Shape;7469;p63"/>
          <p:cNvGrpSpPr/>
          <p:nvPr/>
        </p:nvGrpSpPr>
        <p:grpSpPr>
          <a:xfrm>
            <a:off x="3952426" y="3178452"/>
            <a:ext cx="356205" cy="355258"/>
            <a:chOff x="-44914800" y="3560450"/>
            <a:chExt cx="300900" cy="300100"/>
          </a:xfrm>
        </p:grpSpPr>
        <p:sp>
          <p:nvSpPr>
            <p:cNvPr id="7470" name="Google Shape;7470;p63"/>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3"/>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3"/>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3"/>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3"/>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63"/>
          <p:cNvGrpSpPr/>
          <p:nvPr/>
        </p:nvGrpSpPr>
        <p:grpSpPr>
          <a:xfrm>
            <a:off x="1707478" y="1387086"/>
            <a:ext cx="354311" cy="354104"/>
            <a:chOff x="-49764975" y="3183375"/>
            <a:chExt cx="299300" cy="299125"/>
          </a:xfrm>
        </p:grpSpPr>
        <p:sp>
          <p:nvSpPr>
            <p:cNvPr id="7476" name="Google Shape;7476;p63"/>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3"/>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3"/>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3"/>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3"/>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3"/>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3"/>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3"/>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3"/>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5" name="Google Shape;7485;p63"/>
          <p:cNvGrpSpPr/>
          <p:nvPr/>
        </p:nvGrpSpPr>
        <p:grpSpPr>
          <a:xfrm>
            <a:off x="1707478" y="1822547"/>
            <a:ext cx="354311" cy="355909"/>
            <a:chOff x="-49764975" y="3551225"/>
            <a:chExt cx="299300" cy="300650"/>
          </a:xfrm>
        </p:grpSpPr>
        <p:sp>
          <p:nvSpPr>
            <p:cNvPr id="7486" name="Google Shape;7486;p63"/>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3"/>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3"/>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3"/>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3"/>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3"/>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3"/>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3"/>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3"/>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3"/>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3"/>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63"/>
          <p:cNvGrpSpPr/>
          <p:nvPr/>
        </p:nvGrpSpPr>
        <p:grpSpPr>
          <a:xfrm>
            <a:off x="1705140" y="2259310"/>
            <a:ext cx="358987" cy="355525"/>
            <a:chOff x="-49766550" y="3920175"/>
            <a:chExt cx="303250" cy="300325"/>
          </a:xfrm>
        </p:grpSpPr>
        <p:sp>
          <p:nvSpPr>
            <p:cNvPr id="7498" name="Google Shape;7498;p63"/>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3"/>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3"/>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3"/>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2" name="Google Shape;7502;p63"/>
          <p:cNvGrpSpPr/>
          <p:nvPr/>
        </p:nvGrpSpPr>
        <p:grpSpPr>
          <a:xfrm>
            <a:off x="3920671" y="1407358"/>
            <a:ext cx="357123" cy="354341"/>
            <a:chOff x="-47892800" y="3200500"/>
            <a:chExt cx="301675" cy="299325"/>
          </a:xfrm>
        </p:grpSpPr>
        <p:sp>
          <p:nvSpPr>
            <p:cNvPr id="7503" name="Google Shape;7503;p63"/>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3"/>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3"/>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3"/>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3"/>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3"/>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63"/>
          <p:cNvGrpSpPr/>
          <p:nvPr/>
        </p:nvGrpSpPr>
        <p:grpSpPr>
          <a:xfrm>
            <a:off x="3984537" y="1843707"/>
            <a:ext cx="229391" cy="355258"/>
            <a:chOff x="-47839250" y="3569100"/>
            <a:chExt cx="193775" cy="300100"/>
          </a:xfrm>
        </p:grpSpPr>
        <p:sp>
          <p:nvSpPr>
            <p:cNvPr id="7510" name="Google Shape;7510;p63"/>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3"/>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3"/>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3"/>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3"/>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3"/>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6" name="Google Shape;7516;p63"/>
          <p:cNvGrpSpPr/>
          <p:nvPr/>
        </p:nvGrpSpPr>
        <p:grpSpPr>
          <a:xfrm>
            <a:off x="3921603" y="2280056"/>
            <a:ext cx="355258" cy="356205"/>
            <a:chOff x="-47892800" y="3937700"/>
            <a:chExt cx="300100" cy="300900"/>
          </a:xfrm>
        </p:grpSpPr>
        <p:sp>
          <p:nvSpPr>
            <p:cNvPr id="7517" name="Google Shape;7517;p63"/>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3"/>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3"/>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3"/>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3"/>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3"/>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3"/>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3"/>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5" name="Google Shape;7525;p63"/>
          <p:cNvGrpSpPr/>
          <p:nvPr/>
        </p:nvGrpSpPr>
        <p:grpSpPr>
          <a:xfrm>
            <a:off x="2626898" y="2773770"/>
            <a:ext cx="355258" cy="311458"/>
            <a:chOff x="-46042675" y="3218600"/>
            <a:chExt cx="300100" cy="263100"/>
          </a:xfrm>
        </p:grpSpPr>
        <p:sp>
          <p:nvSpPr>
            <p:cNvPr id="7526" name="Google Shape;7526;p63"/>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3"/>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3"/>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3"/>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3"/>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3"/>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2" name="Google Shape;7532;p63"/>
          <p:cNvGrpSpPr/>
          <p:nvPr/>
        </p:nvGrpSpPr>
        <p:grpSpPr>
          <a:xfrm>
            <a:off x="2626898" y="3188219"/>
            <a:ext cx="355258" cy="323118"/>
            <a:chOff x="-46042675" y="3568700"/>
            <a:chExt cx="300100" cy="272950"/>
          </a:xfrm>
        </p:grpSpPr>
        <p:sp>
          <p:nvSpPr>
            <p:cNvPr id="7533" name="Google Shape;7533;p63"/>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3"/>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3"/>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3"/>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63"/>
          <p:cNvGrpSpPr/>
          <p:nvPr/>
        </p:nvGrpSpPr>
        <p:grpSpPr>
          <a:xfrm>
            <a:off x="2668849" y="3625189"/>
            <a:ext cx="271357" cy="356057"/>
            <a:chOff x="-46007225" y="3937825"/>
            <a:chExt cx="229225" cy="300775"/>
          </a:xfrm>
        </p:grpSpPr>
        <p:sp>
          <p:nvSpPr>
            <p:cNvPr id="7538" name="Google Shape;7538;p63"/>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3"/>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3"/>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3"/>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3"/>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3"/>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3"/>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3"/>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3"/>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3"/>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8" name="Google Shape;7548;p63"/>
          <p:cNvGrpSpPr/>
          <p:nvPr/>
        </p:nvGrpSpPr>
        <p:grpSpPr>
          <a:xfrm>
            <a:off x="3974341" y="3615275"/>
            <a:ext cx="312375" cy="357596"/>
            <a:chOff x="-44895900" y="3929450"/>
            <a:chExt cx="263875" cy="302075"/>
          </a:xfrm>
        </p:grpSpPr>
        <p:sp>
          <p:nvSpPr>
            <p:cNvPr id="7549" name="Google Shape;7549;p63"/>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3"/>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3"/>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3"/>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3"/>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3"/>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63"/>
          <p:cNvGrpSpPr/>
          <p:nvPr/>
        </p:nvGrpSpPr>
        <p:grpSpPr>
          <a:xfrm>
            <a:off x="2148160" y="1398036"/>
            <a:ext cx="356205" cy="332885"/>
            <a:chOff x="-49397175" y="3192625"/>
            <a:chExt cx="300900" cy="281200"/>
          </a:xfrm>
        </p:grpSpPr>
        <p:sp>
          <p:nvSpPr>
            <p:cNvPr id="7556" name="Google Shape;7556;p63"/>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3"/>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3"/>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3"/>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3"/>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3"/>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3"/>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3" name="Google Shape;7563;p63"/>
          <p:cNvGrpSpPr/>
          <p:nvPr/>
        </p:nvGrpSpPr>
        <p:grpSpPr>
          <a:xfrm>
            <a:off x="2174263" y="1822251"/>
            <a:ext cx="304000" cy="356205"/>
            <a:chOff x="-49375900" y="3550975"/>
            <a:chExt cx="256800" cy="300900"/>
          </a:xfrm>
        </p:grpSpPr>
        <p:sp>
          <p:nvSpPr>
            <p:cNvPr id="7564" name="Google Shape;7564;p63"/>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3"/>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3"/>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3"/>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3"/>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3"/>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3"/>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3"/>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3"/>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3"/>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3"/>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5" name="Google Shape;7575;p63"/>
          <p:cNvGrpSpPr/>
          <p:nvPr/>
        </p:nvGrpSpPr>
        <p:grpSpPr>
          <a:xfrm>
            <a:off x="2169616" y="2259546"/>
            <a:ext cx="313293" cy="356205"/>
            <a:chOff x="-49378250" y="3920375"/>
            <a:chExt cx="264650" cy="300900"/>
          </a:xfrm>
        </p:grpSpPr>
        <p:sp>
          <p:nvSpPr>
            <p:cNvPr id="7576" name="Google Shape;7576;p63"/>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3"/>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3"/>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3"/>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3"/>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3"/>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3"/>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3" name="Google Shape;7583;p63"/>
          <p:cNvGrpSpPr/>
          <p:nvPr/>
        </p:nvGrpSpPr>
        <p:grpSpPr>
          <a:xfrm>
            <a:off x="888604" y="2752344"/>
            <a:ext cx="312375" cy="357123"/>
            <a:chOff x="-47505300" y="3200500"/>
            <a:chExt cx="263875" cy="301675"/>
          </a:xfrm>
        </p:grpSpPr>
        <p:sp>
          <p:nvSpPr>
            <p:cNvPr id="7584" name="Google Shape;7584;p63"/>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3"/>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3"/>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3"/>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3"/>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3"/>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3"/>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3"/>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3"/>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3"/>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3"/>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3"/>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3"/>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7" name="Google Shape;7597;p63"/>
          <p:cNvGrpSpPr/>
          <p:nvPr/>
        </p:nvGrpSpPr>
        <p:grpSpPr>
          <a:xfrm>
            <a:off x="866704" y="3188692"/>
            <a:ext cx="356176" cy="355051"/>
            <a:chOff x="-47524975" y="3569100"/>
            <a:chExt cx="300875" cy="299925"/>
          </a:xfrm>
        </p:grpSpPr>
        <p:sp>
          <p:nvSpPr>
            <p:cNvPr id="7598" name="Google Shape;7598;p63"/>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3"/>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3"/>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3"/>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3"/>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3" name="Google Shape;7603;p63"/>
          <p:cNvGrpSpPr/>
          <p:nvPr/>
        </p:nvGrpSpPr>
        <p:grpSpPr>
          <a:xfrm>
            <a:off x="867162" y="3667954"/>
            <a:ext cx="355258" cy="270410"/>
            <a:chOff x="-47523400" y="3973950"/>
            <a:chExt cx="300100" cy="228425"/>
          </a:xfrm>
        </p:grpSpPr>
        <p:sp>
          <p:nvSpPr>
            <p:cNvPr id="7604" name="Google Shape;7604;p63"/>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3"/>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3"/>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3"/>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3"/>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9" name="Google Shape;7609;p63"/>
          <p:cNvGrpSpPr/>
          <p:nvPr/>
        </p:nvGrpSpPr>
        <p:grpSpPr>
          <a:xfrm>
            <a:off x="3072283" y="2750953"/>
            <a:ext cx="354341" cy="357596"/>
            <a:chOff x="-45673275" y="3199325"/>
            <a:chExt cx="299325" cy="302075"/>
          </a:xfrm>
        </p:grpSpPr>
        <p:sp>
          <p:nvSpPr>
            <p:cNvPr id="7610" name="Google Shape;7610;p63"/>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3"/>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3"/>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3" name="Google Shape;7613;p63"/>
          <p:cNvGrpSpPr/>
          <p:nvPr/>
        </p:nvGrpSpPr>
        <p:grpSpPr>
          <a:xfrm>
            <a:off x="3071351" y="3209202"/>
            <a:ext cx="356205" cy="314240"/>
            <a:chOff x="-45674075" y="3586425"/>
            <a:chExt cx="300900" cy="265450"/>
          </a:xfrm>
        </p:grpSpPr>
        <p:sp>
          <p:nvSpPr>
            <p:cNvPr id="7614" name="Google Shape;7614;p63"/>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3"/>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6" name="Google Shape;7616;p63"/>
          <p:cNvGrpSpPr/>
          <p:nvPr/>
        </p:nvGrpSpPr>
        <p:grpSpPr>
          <a:xfrm>
            <a:off x="3072283" y="3625041"/>
            <a:ext cx="354341" cy="356205"/>
            <a:chOff x="-45673275" y="3937700"/>
            <a:chExt cx="299325" cy="300900"/>
          </a:xfrm>
        </p:grpSpPr>
        <p:sp>
          <p:nvSpPr>
            <p:cNvPr id="7617" name="Google Shape;7617;p63"/>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3"/>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3"/>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3"/>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3"/>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3"/>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63"/>
          <p:cNvGrpSpPr/>
          <p:nvPr/>
        </p:nvGrpSpPr>
        <p:grpSpPr>
          <a:xfrm>
            <a:off x="2186449" y="4117825"/>
            <a:ext cx="356205" cy="356205"/>
            <a:chOff x="-44512325" y="3176075"/>
            <a:chExt cx="300900" cy="300900"/>
          </a:xfrm>
        </p:grpSpPr>
        <p:sp>
          <p:nvSpPr>
            <p:cNvPr id="7624" name="Google Shape;7624;p63"/>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3"/>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3"/>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7" name="Google Shape;7627;p63"/>
          <p:cNvGrpSpPr/>
          <p:nvPr/>
        </p:nvGrpSpPr>
        <p:grpSpPr>
          <a:xfrm>
            <a:off x="2589789" y="1386849"/>
            <a:ext cx="354341" cy="354341"/>
            <a:chOff x="-49027775" y="3183175"/>
            <a:chExt cx="299325" cy="299325"/>
          </a:xfrm>
        </p:grpSpPr>
        <p:sp>
          <p:nvSpPr>
            <p:cNvPr id="7628" name="Google Shape;7628;p63"/>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3"/>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3"/>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3"/>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63"/>
          <p:cNvGrpSpPr/>
          <p:nvPr/>
        </p:nvGrpSpPr>
        <p:grpSpPr>
          <a:xfrm>
            <a:off x="2589330" y="1822251"/>
            <a:ext cx="355258" cy="357152"/>
            <a:chOff x="-49027775" y="3550975"/>
            <a:chExt cx="300100" cy="301700"/>
          </a:xfrm>
        </p:grpSpPr>
        <p:sp>
          <p:nvSpPr>
            <p:cNvPr id="7633" name="Google Shape;7633;p63"/>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3"/>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3"/>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3"/>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3"/>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3"/>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3"/>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3"/>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3"/>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3"/>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3" name="Google Shape;7643;p63"/>
          <p:cNvGrpSpPr/>
          <p:nvPr/>
        </p:nvGrpSpPr>
        <p:grpSpPr>
          <a:xfrm>
            <a:off x="2587406" y="2259310"/>
            <a:ext cx="359106" cy="355525"/>
            <a:chOff x="-49031025" y="3920175"/>
            <a:chExt cx="303350" cy="300325"/>
          </a:xfrm>
        </p:grpSpPr>
        <p:sp>
          <p:nvSpPr>
            <p:cNvPr id="7644" name="Google Shape;7644;p63"/>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3"/>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3"/>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3"/>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3"/>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3"/>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0" name="Google Shape;7650;p63"/>
          <p:cNvGrpSpPr/>
          <p:nvPr/>
        </p:nvGrpSpPr>
        <p:grpSpPr>
          <a:xfrm>
            <a:off x="1303511" y="2752344"/>
            <a:ext cx="356176" cy="354341"/>
            <a:chOff x="-47155575" y="3200500"/>
            <a:chExt cx="300875" cy="299325"/>
          </a:xfrm>
        </p:grpSpPr>
        <p:sp>
          <p:nvSpPr>
            <p:cNvPr id="7651" name="Google Shape;7651;p63"/>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3"/>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3"/>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3"/>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3"/>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3"/>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7" name="Google Shape;7657;p63"/>
          <p:cNvGrpSpPr/>
          <p:nvPr/>
        </p:nvGrpSpPr>
        <p:grpSpPr>
          <a:xfrm>
            <a:off x="1303970" y="3188692"/>
            <a:ext cx="355258" cy="355258"/>
            <a:chOff x="-47154800" y="3569100"/>
            <a:chExt cx="300100" cy="300100"/>
          </a:xfrm>
        </p:grpSpPr>
        <p:sp>
          <p:nvSpPr>
            <p:cNvPr id="7658" name="Google Shape;7658;p63"/>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3"/>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3"/>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3"/>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3"/>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3"/>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4" name="Google Shape;7664;p63"/>
          <p:cNvGrpSpPr/>
          <p:nvPr/>
        </p:nvGrpSpPr>
        <p:grpSpPr>
          <a:xfrm>
            <a:off x="1304443" y="3626905"/>
            <a:ext cx="354311" cy="353423"/>
            <a:chOff x="-47154000" y="3939275"/>
            <a:chExt cx="299300" cy="298550"/>
          </a:xfrm>
        </p:grpSpPr>
        <p:sp>
          <p:nvSpPr>
            <p:cNvPr id="7665" name="Google Shape;7665;p63"/>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3"/>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3"/>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3"/>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9" name="Google Shape;7669;p63"/>
          <p:cNvGrpSpPr/>
          <p:nvPr/>
        </p:nvGrpSpPr>
        <p:grpSpPr>
          <a:xfrm>
            <a:off x="3529733" y="2752344"/>
            <a:ext cx="312375" cy="354341"/>
            <a:chOff x="-45286550" y="3200500"/>
            <a:chExt cx="263875" cy="299325"/>
          </a:xfrm>
        </p:grpSpPr>
        <p:sp>
          <p:nvSpPr>
            <p:cNvPr id="7670" name="Google Shape;7670;p63"/>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3"/>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3"/>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3" name="Google Shape;7673;p63"/>
          <p:cNvGrpSpPr/>
          <p:nvPr/>
        </p:nvGrpSpPr>
        <p:grpSpPr>
          <a:xfrm>
            <a:off x="3529733" y="3189639"/>
            <a:ext cx="312375" cy="354311"/>
            <a:chOff x="-45286550" y="3569900"/>
            <a:chExt cx="263875" cy="299300"/>
          </a:xfrm>
        </p:grpSpPr>
        <p:sp>
          <p:nvSpPr>
            <p:cNvPr id="7674" name="Google Shape;7674;p63"/>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3"/>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3"/>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3"/>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3"/>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3"/>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63"/>
          <p:cNvGrpSpPr/>
          <p:nvPr/>
        </p:nvGrpSpPr>
        <p:grpSpPr>
          <a:xfrm>
            <a:off x="3540920" y="3625988"/>
            <a:ext cx="290001" cy="355258"/>
            <a:chOff x="-45277900" y="3938500"/>
            <a:chExt cx="244975" cy="300100"/>
          </a:xfrm>
        </p:grpSpPr>
        <p:sp>
          <p:nvSpPr>
            <p:cNvPr id="7681" name="Google Shape;7681;p63"/>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3"/>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3"/>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3"/>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63"/>
          <p:cNvGrpSpPr/>
          <p:nvPr/>
        </p:nvGrpSpPr>
        <p:grpSpPr>
          <a:xfrm>
            <a:off x="2626869" y="4095090"/>
            <a:ext cx="355258" cy="355258"/>
            <a:chOff x="-44502875" y="3576975"/>
            <a:chExt cx="300100" cy="300100"/>
          </a:xfrm>
        </p:grpSpPr>
        <p:sp>
          <p:nvSpPr>
            <p:cNvPr id="7686" name="Google Shape;7686;p63"/>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3"/>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3"/>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63"/>
          <p:cNvGrpSpPr/>
          <p:nvPr/>
        </p:nvGrpSpPr>
        <p:grpSpPr>
          <a:xfrm>
            <a:off x="4835456" y="1828361"/>
            <a:ext cx="356196" cy="354670"/>
            <a:chOff x="-13946200" y="3647075"/>
            <a:chExt cx="353650" cy="352100"/>
          </a:xfrm>
        </p:grpSpPr>
        <p:sp>
          <p:nvSpPr>
            <p:cNvPr id="7690" name="Google Shape;7690;p63"/>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3"/>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3"/>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3"/>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3"/>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3"/>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63"/>
          <p:cNvGrpSpPr/>
          <p:nvPr/>
        </p:nvGrpSpPr>
        <p:grpSpPr>
          <a:xfrm>
            <a:off x="6618849" y="1387844"/>
            <a:ext cx="357002" cy="354267"/>
            <a:chOff x="-12163025" y="3214275"/>
            <a:chExt cx="354450" cy="351700"/>
          </a:xfrm>
        </p:grpSpPr>
        <p:sp>
          <p:nvSpPr>
            <p:cNvPr id="7697" name="Google Shape;7697;p63"/>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3"/>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3"/>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0" name="Google Shape;7700;p63"/>
          <p:cNvGrpSpPr/>
          <p:nvPr/>
        </p:nvGrpSpPr>
        <p:grpSpPr>
          <a:xfrm>
            <a:off x="6619629" y="1827581"/>
            <a:ext cx="355441" cy="356232"/>
            <a:chOff x="-12160675" y="3647875"/>
            <a:chExt cx="352900" cy="353650"/>
          </a:xfrm>
        </p:grpSpPr>
        <p:sp>
          <p:nvSpPr>
            <p:cNvPr id="7701" name="Google Shape;7701;p63"/>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3"/>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3"/>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3"/>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3"/>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3"/>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3"/>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8" name="Google Shape;7708;p63"/>
          <p:cNvGrpSpPr/>
          <p:nvPr/>
        </p:nvGrpSpPr>
        <p:grpSpPr>
          <a:xfrm>
            <a:off x="6630345" y="2272036"/>
            <a:ext cx="354635" cy="356232"/>
            <a:chOff x="-12160675" y="4081850"/>
            <a:chExt cx="352100" cy="353650"/>
          </a:xfrm>
        </p:grpSpPr>
        <p:sp>
          <p:nvSpPr>
            <p:cNvPr id="7709" name="Google Shape;7709;p63"/>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3"/>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3"/>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3"/>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3"/>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3"/>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5" name="Google Shape;7715;p63"/>
          <p:cNvGrpSpPr/>
          <p:nvPr/>
        </p:nvGrpSpPr>
        <p:grpSpPr>
          <a:xfrm>
            <a:off x="4835311" y="2746480"/>
            <a:ext cx="355416" cy="355652"/>
            <a:chOff x="-10391650" y="3180600"/>
            <a:chExt cx="352875" cy="353075"/>
          </a:xfrm>
        </p:grpSpPr>
        <p:sp>
          <p:nvSpPr>
            <p:cNvPr id="7716" name="Google Shape;7716;p63"/>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3"/>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3"/>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3"/>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3"/>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3"/>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2" name="Google Shape;7722;p63"/>
          <p:cNvGrpSpPr/>
          <p:nvPr/>
        </p:nvGrpSpPr>
        <p:grpSpPr>
          <a:xfrm>
            <a:off x="4835310" y="3223278"/>
            <a:ext cx="354635" cy="353890"/>
            <a:chOff x="-10390875" y="3616350"/>
            <a:chExt cx="352100" cy="351325"/>
          </a:xfrm>
        </p:grpSpPr>
        <p:sp>
          <p:nvSpPr>
            <p:cNvPr id="7723" name="Google Shape;7723;p63"/>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3"/>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3"/>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6" name="Google Shape;7726;p63"/>
          <p:cNvGrpSpPr/>
          <p:nvPr/>
        </p:nvGrpSpPr>
        <p:grpSpPr>
          <a:xfrm>
            <a:off x="7502285" y="2747943"/>
            <a:ext cx="312585" cy="354670"/>
            <a:chOff x="-10370400" y="4049550"/>
            <a:chExt cx="310350" cy="352100"/>
          </a:xfrm>
        </p:grpSpPr>
        <p:sp>
          <p:nvSpPr>
            <p:cNvPr id="7727" name="Google Shape;7727;p63"/>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3"/>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3"/>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3"/>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3"/>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2" name="Google Shape;7732;p63"/>
          <p:cNvGrpSpPr/>
          <p:nvPr/>
        </p:nvGrpSpPr>
        <p:grpSpPr>
          <a:xfrm>
            <a:off x="6606541" y="2746884"/>
            <a:ext cx="379236" cy="354847"/>
            <a:chOff x="-8674650" y="3210975"/>
            <a:chExt cx="376525" cy="352275"/>
          </a:xfrm>
        </p:grpSpPr>
        <p:sp>
          <p:nvSpPr>
            <p:cNvPr id="7733" name="Google Shape;7733;p63"/>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3"/>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3"/>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3"/>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3"/>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3"/>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9" name="Google Shape;7739;p63"/>
          <p:cNvGrpSpPr/>
          <p:nvPr/>
        </p:nvGrpSpPr>
        <p:grpSpPr>
          <a:xfrm>
            <a:off x="5278038" y="1828361"/>
            <a:ext cx="356221" cy="354670"/>
            <a:chOff x="-13512225" y="3647075"/>
            <a:chExt cx="353675" cy="352100"/>
          </a:xfrm>
        </p:grpSpPr>
        <p:sp>
          <p:nvSpPr>
            <p:cNvPr id="7740" name="Google Shape;7740;p63"/>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3"/>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3"/>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3"/>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3"/>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3"/>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3"/>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3"/>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3"/>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3"/>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63"/>
          <p:cNvGrpSpPr/>
          <p:nvPr/>
        </p:nvGrpSpPr>
        <p:grpSpPr>
          <a:xfrm>
            <a:off x="5288351" y="2272427"/>
            <a:ext cx="356221" cy="355451"/>
            <a:chOff x="-13512225" y="4080275"/>
            <a:chExt cx="353675" cy="352875"/>
          </a:xfrm>
        </p:grpSpPr>
        <p:sp>
          <p:nvSpPr>
            <p:cNvPr id="7751" name="Google Shape;7751;p63"/>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3"/>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3"/>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3"/>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3"/>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3"/>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3"/>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3"/>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3"/>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3"/>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3"/>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2" name="Google Shape;7762;p63"/>
          <p:cNvGrpSpPr/>
          <p:nvPr/>
        </p:nvGrpSpPr>
        <p:grpSpPr>
          <a:xfrm>
            <a:off x="7061431" y="1419788"/>
            <a:ext cx="356196" cy="290379"/>
            <a:chOff x="-11728250" y="3245400"/>
            <a:chExt cx="353650" cy="288275"/>
          </a:xfrm>
        </p:grpSpPr>
        <p:sp>
          <p:nvSpPr>
            <p:cNvPr id="7763" name="Google Shape;7763;p63"/>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3"/>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3"/>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3"/>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3"/>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8" name="Google Shape;7768;p63"/>
          <p:cNvGrpSpPr/>
          <p:nvPr/>
        </p:nvGrpSpPr>
        <p:grpSpPr>
          <a:xfrm>
            <a:off x="7093939" y="2272427"/>
            <a:ext cx="311804" cy="355451"/>
            <a:chOff x="-11703850" y="4081850"/>
            <a:chExt cx="309575" cy="352875"/>
          </a:xfrm>
        </p:grpSpPr>
        <p:sp>
          <p:nvSpPr>
            <p:cNvPr id="7769" name="Google Shape;7769;p63"/>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3"/>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3"/>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3"/>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3"/>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3"/>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3"/>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3"/>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7" name="Google Shape;7777;p63"/>
          <p:cNvGrpSpPr/>
          <p:nvPr/>
        </p:nvGrpSpPr>
        <p:grpSpPr>
          <a:xfrm>
            <a:off x="5282595" y="2746580"/>
            <a:ext cx="357002" cy="355451"/>
            <a:chOff x="-9958475" y="3180025"/>
            <a:chExt cx="354450" cy="352875"/>
          </a:xfrm>
        </p:grpSpPr>
        <p:sp>
          <p:nvSpPr>
            <p:cNvPr id="7778" name="Google Shape;7778;p63"/>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3"/>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3"/>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1" name="Google Shape;7781;p63"/>
          <p:cNvGrpSpPr/>
          <p:nvPr/>
        </p:nvGrpSpPr>
        <p:grpSpPr>
          <a:xfrm>
            <a:off x="5291722" y="3222561"/>
            <a:ext cx="337966" cy="355325"/>
            <a:chOff x="-9949025" y="3615575"/>
            <a:chExt cx="335550" cy="352750"/>
          </a:xfrm>
        </p:grpSpPr>
        <p:sp>
          <p:nvSpPr>
            <p:cNvPr id="7782" name="Google Shape;7782;p63"/>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3"/>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3"/>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63"/>
          <p:cNvGrpSpPr/>
          <p:nvPr/>
        </p:nvGrpSpPr>
        <p:grpSpPr>
          <a:xfrm>
            <a:off x="7926568" y="2746067"/>
            <a:ext cx="360175" cy="358423"/>
            <a:chOff x="-9961625" y="4048175"/>
            <a:chExt cx="357600" cy="355825"/>
          </a:xfrm>
        </p:grpSpPr>
        <p:sp>
          <p:nvSpPr>
            <p:cNvPr id="7786" name="Google Shape;7786;p63"/>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3"/>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3"/>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3"/>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3"/>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3"/>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63"/>
          <p:cNvGrpSpPr/>
          <p:nvPr/>
        </p:nvGrpSpPr>
        <p:grpSpPr>
          <a:xfrm>
            <a:off x="6613289" y="3221579"/>
            <a:ext cx="364959" cy="357289"/>
            <a:chOff x="-8680950" y="3624225"/>
            <a:chExt cx="362350" cy="354700"/>
          </a:xfrm>
        </p:grpSpPr>
        <p:sp>
          <p:nvSpPr>
            <p:cNvPr id="7793" name="Google Shape;7793;p63"/>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3"/>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3"/>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3"/>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3"/>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3"/>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9" name="Google Shape;7799;p63"/>
          <p:cNvGrpSpPr/>
          <p:nvPr/>
        </p:nvGrpSpPr>
        <p:grpSpPr>
          <a:xfrm>
            <a:off x="5749533" y="1387239"/>
            <a:ext cx="313365" cy="355476"/>
            <a:chOff x="-13056975" y="3212300"/>
            <a:chExt cx="311125" cy="352900"/>
          </a:xfrm>
        </p:grpSpPr>
        <p:sp>
          <p:nvSpPr>
            <p:cNvPr id="7800" name="Google Shape;7800;p63"/>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3"/>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3"/>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3"/>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4" name="Google Shape;7804;p63"/>
          <p:cNvGrpSpPr/>
          <p:nvPr/>
        </p:nvGrpSpPr>
        <p:grpSpPr>
          <a:xfrm>
            <a:off x="5726921" y="1828034"/>
            <a:ext cx="358588" cy="355325"/>
            <a:chOff x="-13077450" y="3647075"/>
            <a:chExt cx="356025" cy="352750"/>
          </a:xfrm>
        </p:grpSpPr>
        <p:sp>
          <p:nvSpPr>
            <p:cNvPr id="7805" name="Google Shape;7805;p63"/>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3"/>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3"/>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8" name="Google Shape;7808;p63"/>
          <p:cNvGrpSpPr/>
          <p:nvPr/>
        </p:nvGrpSpPr>
        <p:grpSpPr>
          <a:xfrm>
            <a:off x="5738027" y="2271633"/>
            <a:ext cx="357002" cy="357037"/>
            <a:chOff x="-13079025" y="4079475"/>
            <a:chExt cx="354450" cy="354450"/>
          </a:xfrm>
        </p:grpSpPr>
        <p:sp>
          <p:nvSpPr>
            <p:cNvPr id="7809" name="Google Shape;7809;p63"/>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3"/>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3"/>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3"/>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63"/>
          <p:cNvGrpSpPr/>
          <p:nvPr/>
        </p:nvGrpSpPr>
        <p:grpSpPr>
          <a:xfrm>
            <a:off x="7511094" y="1387642"/>
            <a:ext cx="356221" cy="354670"/>
            <a:chOff x="-11292700" y="3213875"/>
            <a:chExt cx="353675" cy="352100"/>
          </a:xfrm>
        </p:grpSpPr>
        <p:sp>
          <p:nvSpPr>
            <p:cNvPr id="7814" name="Google Shape;7814;p63"/>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3"/>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3"/>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3"/>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3"/>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3"/>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3"/>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1" name="Google Shape;7821;p63"/>
          <p:cNvGrpSpPr/>
          <p:nvPr/>
        </p:nvGrpSpPr>
        <p:grpSpPr>
          <a:xfrm>
            <a:off x="7505152" y="1827581"/>
            <a:ext cx="368106" cy="356232"/>
            <a:chOff x="-11299000" y="3647875"/>
            <a:chExt cx="365475" cy="353650"/>
          </a:xfrm>
        </p:grpSpPr>
        <p:sp>
          <p:nvSpPr>
            <p:cNvPr id="7822" name="Google Shape;7822;p63"/>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3"/>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3"/>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3"/>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3"/>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3"/>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63"/>
          <p:cNvGrpSpPr/>
          <p:nvPr/>
        </p:nvGrpSpPr>
        <p:grpSpPr>
          <a:xfrm>
            <a:off x="7520614" y="2283532"/>
            <a:ext cx="357808" cy="333240"/>
            <a:chOff x="-11295075" y="4092875"/>
            <a:chExt cx="355250" cy="330825"/>
          </a:xfrm>
        </p:grpSpPr>
        <p:sp>
          <p:nvSpPr>
            <p:cNvPr id="7829" name="Google Shape;7829;p63"/>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3"/>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3"/>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3"/>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3"/>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4" name="Google Shape;7834;p63"/>
          <p:cNvGrpSpPr/>
          <p:nvPr/>
        </p:nvGrpSpPr>
        <p:grpSpPr>
          <a:xfrm>
            <a:off x="5746214" y="2746580"/>
            <a:ext cx="312585" cy="355451"/>
            <a:chOff x="-9500075" y="3180800"/>
            <a:chExt cx="310350" cy="352875"/>
          </a:xfrm>
        </p:grpSpPr>
        <p:sp>
          <p:nvSpPr>
            <p:cNvPr id="7835" name="Google Shape;7835;p63"/>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3"/>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3"/>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3"/>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3"/>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3"/>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3"/>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3"/>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3"/>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4" name="Google Shape;7844;p63"/>
          <p:cNvGrpSpPr/>
          <p:nvPr/>
        </p:nvGrpSpPr>
        <p:grpSpPr>
          <a:xfrm>
            <a:off x="5724005" y="3222095"/>
            <a:ext cx="356221" cy="356257"/>
            <a:chOff x="-9523700" y="3614000"/>
            <a:chExt cx="353675" cy="353675"/>
          </a:xfrm>
        </p:grpSpPr>
        <p:sp>
          <p:nvSpPr>
            <p:cNvPr id="7845" name="Google Shape;7845;p63"/>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3"/>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3"/>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3"/>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3"/>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3"/>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3"/>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3"/>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3"/>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63"/>
          <p:cNvGrpSpPr/>
          <p:nvPr/>
        </p:nvGrpSpPr>
        <p:grpSpPr>
          <a:xfrm>
            <a:off x="7508956" y="3244737"/>
            <a:ext cx="356221" cy="354670"/>
            <a:chOff x="-9523700" y="4049550"/>
            <a:chExt cx="353675" cy="352100"/>
          </a:xfrm>
        </p:grpSpPr>
        <p:sp>
          <p:nvSpPr>
            <p:cNvPr id="7855" name="Google Shape;7855;p63"/>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3"/>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3"/>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3"/>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3"/>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3"/>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3"/>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63"/>
          <p:cNvGrpSpPr/>
          <p:nvPr/>
        </p:nvGrpSpPr>
        <p:grpSpPr>
          <a:xfrm>
            <a:off x="7065071" y="3244710"/>
            <a:ext cx="357002" cy="311029"/>
            <a:chOff x="-8209150" y="3659675"/>
            <a:chExt cx="354450" cy="308775"/>
          </a:xfrm>
        </p:grpSpPr>
        <p:sp>
          <p:nvSpPr>
            <p:cNvPr id="7863" name="Google Shape;7863;p63"/>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3"/>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3"/>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3"/>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3"/>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3"/>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63"/>
          <p:cNvGrpSpPr/>
          <p:nvPr/>
        </p:nvGrpSpPr>
        <p:grpSpPr>
          <a:xfrm>
            <a:off x="6178632" y="2273623"/>
            <a:ext cx="356221" cy="353059"/>
            <a:chOff x="-12643475" y="4081850"/>
            <a:chExt cx="353675" cy="350500"/>
          </a:xfrm>
        </p:grpSpPr>
        <p:sp>
          <p:nvSpPr>
            <p:cNvPr id="7870" name="Google Shape;7870;p63"/>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3"/>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3"/>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3"/>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4" name="Google Shape;7874;p63"/>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5" name="Google Shape;7875;p63"/>
          <p:cNvGrpSpPr/>
          <p:nvPr/>
        </p:nvGrpSpPr>
        <p:grpSpPr>
          <a:xfrm>
            <a:off x="7961232" y="2283532"/>
            <a:ext cx="356221" cy="333240"/>
            <a:chOff x="-10858725" y="4092875"/>
            <a:chExt cx="353675" cy="330825"/>
          </a:xfrm>
        </p:grpSpPr>
        <p:sp>
          <p:nvSpPr>
            <p:cNvPr id="7876" name="Google Shape;7876;p63"/>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3"/>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3"/>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3"/>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3"/>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3"/>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2" name="Google Shape;7882;p63"/>
          <p:cNvGrpSpPr/>
          <p:nvPr/>
        </p:nvGrpSpPr>
        <p:grpSpPr>
          <a:xfrm>
            <a:off x="6219755" y="3222498"/>
            <a:ext cx="252278" cy="355451"/>
            <a:chOff x="-9039300" y="3614000"/>
            <a:chExt cx="250475" cy="352875"/>
          </a:xfrm>
        </p:grpSpPr>
        <p:sp>
          <p:nvSpPr>
            <p:cNvPr id="7883" name="Google Shape;7883;p63"/>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3"/>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5" name="Google Shape;7885;p63"/>
          <p:cNvGrpSpPr/>
          <p:nvPr/>
        </p:nvGrpSpPr>
        <p:grpSpPr>
          <a:xfrm>
            <a:off x="7951721" y="3244737"/>
            <a:ext cx="354635" cy="354670"/>
            <a:chOff x="-9088150" y="4049550"/>
            <a:chExt cx="352100" cy="352100"/>
          </a:xfrm>
        </p:grpSpPr>
        <p:sp>
          <p:nvSpPr>
            <p:cNvPr id="7886" name="Google Shape;7886;p63"/>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3"/>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3"/>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3"/>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3"/>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3"/>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63"/>
          <p:cNvGrpSpPr/>
          <p:nvPr/>
        </p:nvGrpSpPr>
        <p:grpSpPr>
          <a:xfrm>
            <a:off x="7086085" y="2746970"/>
            <a:ext cx="315757" cy="354670"/>
            <a:chOff x="-8191825" y="3174500"/>
            <a:chExt cx="313500" cy="352100"/>
          </a:xfrm>
        </p:grpSpPr>
        <p:sp>
          <p:nvSpPr>
            <p:cNvPr id="7893" name="Google Shape;7893;p63"/>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3"/>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3"/>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63"/>
          <p:cNvGrpSpPr/>
          <p:nvPr/>
        </p:nvGrpSpPr>
        <p:grpSpPr>
          <a:xfrm>
            <a:off x="4835443" y="1387491"/>
            <a:ext cx="356221" cy="354973"/>
            <a:chOff x="-13947000" y="3212800"/>
            <a:chExt cx="353675" cy="352400"/>
          </a:xfrm>
        </p:grpSpPr>
        <p:sp>
          <p:nvSpPr>
            <p:cNvPr id="7897" name="Google Shape;7897;p63"/>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3"/>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9" name="Google Shape;7899;p63"/>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0" name="Google Shape;7900;p63"/>
          <p:cNvGrpSpPr/>
          <p:nvPr/>
        </p:nvGrpSpPr>
        <p:grpSpPr>
          <a:xfrm>
            <a:off x="5278038" y="1386849"/>
            <a:ext cx="356221" cy="356257"/>
            <a:chOff x="-13512225" y="3211525"/>
            <a:chExt cx="353675" cy="353675"/>
          </a:xfrm>
        </p:grpSpPr>
        <p:sp>
          <p:nvSpPr>
            <p:cNvPr id="7901" name="Google Shape;7901;p63"/>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3"/>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3"/>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3"/>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3"/>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63"/>
          <p:cNvGrpSpPr/>
          <p:nvPr/>
        </p:nvGrpSpPr>
        <p:grpSpPr>
          <a:xfrm>
            <a:off x="6168320" y="1387239"/>
            <a:ext cx="356221" cy="355476"/>
            <a:chOff x="-12643475" y="3212300"/>
            <a:chExt cx="353675" cy="352900"/>
          </a:xfrm>
        </p:grpSpPr>
        <p:sp>
          <p:nvSpPr>
            <p:cNvPr id="7907" name="Google Shape;7907;p63"/>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3"/>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3"/>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3"/>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3"/>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3"/>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3"/>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3"/>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3"/>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6" name="Google Shape;7916;p63"/>
          <p:cNvGrpSpPr/>
          <p:nvPr/>
        </p:nvGrpSpPr>
        <p:grpSpPr>
          <a:xfrm>
            <a:off x="6168320" y="1839013"/>
            <a:ext cx="356221" cy="333366"/>
            <a:chOff x="-12643475" y="3657325"/>
            <a:chExt cx="353675" cy="330950"/>
          </a:xfrm>
        </p:grpSpPr>
        <p:sp>
          <p:nvSpPr>
            <p:cNvPr id="7917" name="Google Shape;7917;p63"/>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3"/>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3"/>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3"/>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3"/>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3"/>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3" name="Google Shape;7923;p63"/>
          <p:cNvGrpSpPr/>
          <p:nvPr/>
        </p:nvGrpSpPr>
        <p:grpSpPr>
          <a:xfrm>
            <a:off x="7951322" y="1387642"/>
            <a:ext cx="355416" cy="354670"/>
            <a:chOff x="-10857925" y="3213875"/>
            <a:chExt cx="352875" cy="352100"/>
          </a:xfrm>
        </p:grpSpPr>
        <p:sp>
          <p:nvSpPr>
            <p:cNvPr id="7924" name="Google Shape;7924;p63"/>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3"/>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3"/>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3"/>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3"/>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3"/>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3"/>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3"/>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3"/>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3"/>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4" name="Google Shape;7934;p63"/>
          <p:cNvGrpSpPr/>
          <p:nvPr/>
        </p:nvGrpSpPr>
        <p:grpSpPr>
          <a:xfrm>
            <a:off x="6168237" y="2747071"/>
            <a:ext cx="356096" cy="354469"/>
            <a:chOff x="-9089725" y="3180200"/>
            <a:chExt cx="353550" cy="351900"/>
          </a:xfrm>
        </p:grpSpPr>
        <p:sp>
          <p:nvSpPr>
            <p:cNvPr id="7935" name="Google Shape;7935;p63"/>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3"/>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63"/>
          <p:cNvGrpSpPr/>
          <p:nvPr/>
        </p:nvGrpSpPr>
        <p:grpSpPr>
          <a:xfrm>
            <a:off x="7060235" y="1826875"/>
            <a:ext cx="358588" cy="357642"/>
            <a:chOff x="7083760" y="1971660"/>
            <a:chExt cx="358588" cy="357642"/>
          </a:xfrm>
        </p:grpSpPr>
        <p:sp>
          <p:nvSpPr>
            <p:cNvPr id="7938" name="Google Shape;7938;p63"/>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3"/>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3"/>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3"/>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3"/>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3"/>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3"/>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3"/>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3"/>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3"/>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3"/>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3"/>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0" name="Google Shape;7950;p63"/>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951" name="Google Shape;7951;p63"/>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955" name="Shape 7955"/>
        <p:cNvGrpSpPr/>
        <p:nvPr/>
      </p:nvGrpSpPr>
      <p:grpSpPr>
        <a:xfrm>
          <a:off x="0" y="0"/>
          <a:ext cx="0" cy="0"/>
          <a:chOff x="0" y="0"/>
          <a:chExt cx="0" cy="0"/>
        </a:xfrm>
      </p:grpSpPr>
      <p:sp>
        <p:nvSpPr>
          <p:cNvPr id="7956" name="Google Shape;7956;p64"/>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7" name="Google Shape;7957;p64"/>
          <p:cNvGrpSpPr/>
          <p:nvPr/>
        </p:nvGrpSpPr>
        <p:grpSpPr>
          <a:xfrm>
            <a:off x="719610" y="2243507"/>
            <a:ext cx="452798" cy="449473"/>
            <a:chOff x="-21322300" y="3693325"/>
            <a:chExt cx="306400" cy="304150"/>
          </a:xfrm>
        </p:grpSpPr>
        <p:sp>
          <p:nvSpPr>
            <p:cNvPr id="7958" name="Google Shape;7958;p64"/>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4"/>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4"/>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4"/>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64"/>
          <p:cNvGrpSpPr/>
          <p:nvPr/>
        </p:nvGrpSpPr>
        <p:grpSpPr>
          <a:xfrm>
            <a:off x="719019" y="2810244"/>
            <a:ext cx="453980" cy="422540"/>
            <a:chOff x="-21322300" y="4077125"/>
            <a:chExt cx="307200" cy="285925"/>
          </a:xfrm>
        </p:grpSpPr>
        <p:sp>
          <p:nvSpPr>
            <p:cNvPr id="7963" name="Google Shape;7963;p64"/>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4"/>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4"/>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4"/>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4"/>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4"/>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4"/>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4"/>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4"/>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4"/>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4"/>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4"/>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5" name="Google Shape;7975;p64"/>
          <p:cNvGrpSpPr/>
          <p:nvPr/>
        </p:nvGrpSpPr>
        <p:grpSpPr>
          <a:xfrm>
            <a:off x="3496195" y="1689128"/>
            <a:ext cx="451653" cy="450212"/>
            <a:chOff x="-19394200" y="3333800"/>
            <a:chExt cx="305625" cy="304650"/>
          </a:xfrm>
        </p:grpSpPr>
        <p:sp>
          <p:nvSpPr>
            <p:cNvPr id="7976" name="Google Shape;7976;p64"/>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4"/>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4"/>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4"/>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4"/>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4"/>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4"/>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4"/>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4"/>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64"/>
          <p:cNvGrpSpPr/>
          <p:nvPr/>
        </p:nvGrpSpPr>
        <p:grpSpPr>
          <a:xfrm>
            <a:off x="3495032" y="2243580"/>
            <a:ext cx="453980" cy="449325"/>
            <a:chOff x="-19396575" y="3708500"/>
            <a:chExt cx="307200" cy="304050"/>
          </a:xfrm>
        </p:grpSpPr>
        <p:sp>
          <p:nvSpPr>
            <p:cNvPr id="7986" name="Google Shape;7986;p64"/>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4"/>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4"/>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9" name="Google Shape;7989;p64"/>
          <p:cNvGrpSpPr/>
          <p:nvPr/>
        </p:nvGrpSpPr>
        <p:grpSpPr>
          <a:xfrm>
            <a:off x="3489212" y="2796461"/>
            <a:ext cx="465618" cy="450101"/>
            <a:chOff x="-19394200" y="4084200"/>
            <a:chExt cx="315075" cy="304575"/>
          </a:xfrm>
        </p:grpSpPr>
        <p:sp>
          <p:nvSpPr>
            <p:cNvPr id="7990" name="Google Shape;7990;p64"/>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4"/>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4"/>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4"/>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4"/>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4"/>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64"/>
          <p:cNvGrpSpPr/>
          <p:nvPr/>
        </p:nvGrpSpPr>
        <p:grpSpPr>
          <a:xfrm>
            <a:off x="6294923" y="1689001"/>
            <a:ext cx="400447" cy="450470"/>
            <a:chOff x="-17526750" y="3309200"/>
            <a:chExt cx="270975" cy="304825"/>
          </a:xfrm>
        </p:grpSpPr>
        <p:sp>
          <p:nvSpPr>
            <p:cNvPr id="7997" name="Google Shape;7997;p64"/>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4"/>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4"/>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4"/>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4"/>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64"/>
          <p:cNvGrpSpPr/>
          <p:nvPr/>
        </p:nvGrpSpPr>
        <p:grpSpPr>
          <a:xfrm>
            <a:off x="6271075" y="2244173"/>
            <a:ext cx="448143" cy="448143"/>
            <a:chOff x="-17542500" y="3684100"/>
            <a:chExt cx="303250" cy="303250"/>
          </a:xfrm>
        </p:grpSpPr>
        <p:sp>
          <p:nvSpPr>
            <p:cNvPr id="8003" name="Google Shape;8003;p64"/>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4"/>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4"/>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4"/>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4"/>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4"/>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4"/>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0" name="Google Shape;8010;p64"/>
          <p:cNvGrpSpPr/>
          <p:nvPr/>
        </p:nvGrpSpPr>
        <p:grpSpPr>
          <a:xfrm>
            <a:off x="6270484" y="2810817"/>
            <a:ext cx="449325" cy="421395"/>
            <a:chOff x="-17542500" y="4068450"/>
            <a:chExt cx="304050" cy="285150"/>
          </a:xfrm>
        </p:grpSpPr>
        <p:sp>
          <p:nvSpPr>
            <p:cNvPr id="8011" name="Google Shape;8011;p64"/>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4"/>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4"/>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4"/>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4"/>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4"/>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7" name="Google Shape;8017;p64"/>
          <p:cNvGrpSpPr/>
          <p:nvPr/>
        </p:nvGrpSpPr>
        <p:grpSpPr>
          <a:xfrm>
            <a:off x="3500906" y="3342211"/>
            <a:ext cx="343404" cy="449325"/>
            <a:chOff x="-15652200" y="3335975"/>
            <a:chExt cx="232375" cy="304050"/>
          </a:xfrm>
        </p:grpSpPr>
        <p:sp>
          <p:nvSpPr>
            <p:cNvPr id="8018" name="Google Shape;8018;p64"/>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4"/>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4"/>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4"/>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4"/>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4"/>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4"/>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4"/>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4"/>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64"/>
          <p:cNvGrpSpPr/>
          <p:nvPr/>
        </p:nvGrpSpPr>
        <p:grpSpPr>
          <a:xfrm>
            <a:off x="1274819" y="2243729"/>
            <a:ext cx="449325" cy="449030"/>
            <a:chOff x="-20945825" y="3692175"/>
            <a:chExt cx="304050" cy="303850"/>
          </a:xfrm>
        </p:grpSpPr>
        <p:sp>
          <p:nvSpPr>
            <p:cNvPr id="8028" name="Google Shape;8028;p64"/>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4"/>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4"/>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4"/>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64"/>
          <p:cNvGrpSpPr/>
          <p:nvPr/>
        </p:nvGrpSpPr>
        <p:grpSpPr>
          <a:xfrm>
            <a:off x="4081644" y="1689848"/>
            <a:ext cx="372516" cy="448771"/>
            <a:chOff x="-18994100" y="3334775"/>
            <a:chExt cx="252075" cy="303675"/>
          </a:xfrm>
        </p:grpSpPr>
        <p:sp>
          <p:nvSpPr>
            <p:cNvPr id="8033" name="Google Shape;8033;p64"/>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4"/>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4"/>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4"/>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64"/>
          <p:cNvGrpSpPr/>
          <p:nvPr/>
        </p:nvGrpSpPr>
        <p:grpSpPr>
          <a:xfrm>
            <a:off x="4096200" y="2244743"/>
            <a:ext cx="343404" cy="446998"/>
            <a:chOff x="-18983850" y="3710075"/>
            <a:chExt cx="232375" cy="302475"/>
          </a:xfrm>
        </p:grpSpPr>
        <p:sp>
          <p:nvSpPr>
            <p:cNvPr id="8038" name="Google Shape;8038;p64"/>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4"/>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4"/>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4"/>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64"/>
          <p:cNvGrpSpPr/>
          <p:nvPr/>
        </p:nvGrpSpPr>
        <p:grpSpPr>
          <a:xfrm>
            <a:off x="1274247" y="1689573"/>
            <a:ext cx="450470" cy="449325"/>
            <a:chOff x="-20946600" y="3317850"/>
            <a:chExt cx="304825" cy="304050"/>
          </a:xfrm>
        </p:grpSpPr>
        <p:sp>
          <p:nvSpPr>
            <p:cNvPr id="8043" name="Google Shape;8043;p64"/>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4"/>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4"/>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6" name="Google Shape;8046;p64"/>
          <p:cNvGrpSpPr/>
          <p:nvPr/>
        </p:nvGrpSpPr>
        <p:grpSpPr>
          <a:xfrm>
            <a:off x="1300422" y="2797442"/>
            <a:ext cx="398119" cy="448143"/>
            <a:chOff x="-20930075" y="4066100"/>
            <a:chExt cx="269400" cy="303250"/>
          </a:xfrm>
        </p:grpSpPr>
        <p:sp>
          <p:nvSpPr>
            <p:cNvPr id="8047" name="Google Shape;8047;p64"/>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4"/>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9" name="Google Shape;8049;p64"/>
          <p:cNvGrpSpPr/>
          <p:nvPr/>
        </p:nvGrpSpPr>
        <p:grpSpPr>
          <a:xfrm>
            <a:off x="4042667" y="2797422"/>
            <a:ext cx="450470" cy="448180"/>
            <a:chOff x="-19020075" y="4084200"/>
            <a:chExt cx="304825" cy="303275"/>
          </a:xfrm>
        </p:grpSpPr>
        <p:sp>
          <p:nvSpPr>
            <p:cNvPr id="8050" name="Google Shape;8050;p64"/>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4"/>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4"/>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4"/>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4"/>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4"/>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4"/>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4"/>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4"/>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9" name="Google Shape;8059;p64"/>
          <p:cNvGrpSpPr/>
          <p:nvPr/>
        </p:nvGrpSpPr>
        <p:grpSpPr>
          <a:xfrm>
            <a:off x="6859931" y="1689001"/>
            <a:ext cx="396937" cy="450470"/>
            <a:chOff x="-17149475" y="3309200"/>
            <a:chExt cx="268600" cy="304825"/>
          </a:xfrm>
        </p:grpSpPr>
        <p:sp>
          <p:nvSpPr>
            <p:cNvPr id="8060" name="Google Shape;8060;p64"/>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4"/>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64"/>
          <p:cNvGrpSpPr/>
          <p:nvPr/>
        </p:nvGrpSpPr>
        <p:grpSpPr>
          <a:xfrm>
            <a:off x="6833737" y="2258120"/>
            <a:ext cx="449325" cy="420249"/>
            <a:chOff x="-17168375" y="3692750"/>
            <a:chExt cx="304050" cy="284375"/>
          </a:xfrm>
        </p:grpSpPr>
        <p:sp>
          <p:nvSpPr>
            <p:cNvPr id="8063" name="Google Shape;8063;p64"/>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4"/>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4"/>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4"/>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4"/>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4"/>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4"/>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64"/>
          <p:cNvGrpSpPr/>
          <p:nvPr/>
        </p:nvGrpSpPr>
        <p:grpSpPr>
          <a:xfrm>
            <a:off x="6830246" y="2796852"/>
            <a:ext cx="456308" cy="449325"/>
            <a:chOff x="-17170750" y="4058800"/>
            <a:chExt cx="308775" cy="304050"/>
          </a:xfrm>
        </p:grpSpPr>
        <p:sp>
          <p:nvSpPr>
            <p:cNvPr id="8071" name="Google Shape;8071;p64"/>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4"/>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64"/>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4"/>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4"/>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4"/>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4"/>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4"/>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4"/>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4"/>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4"/>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4"/>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4"/>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4"/>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4"/>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4"/>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4"/>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64"/>
          <p:cNvGrpSpPr/>
          <p:nvPr/>
        </p:nvGrpSpPr>
        <p:grpSpPr>
          <a:xfrm>
            <a:off x="5692143" y="3343358"/>
            <a:ext cx="450470" cy="446998"/>
            <a:chOff x="-15688425" y="3707725"/>
            <a:chExt cx="304825" cy="302475"/>
          </a:xfrm>
        </p:grpSpPr>
        <p:sp>
          <p:nvSpPr>
            <p:cNvPr id="8089" name="Google Shape;8089;p64"/>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4"/>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4"/>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4"/>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4"/>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4"/>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5" name="Google Shape;8095;p64"/>
          <p:cNvGrpSpPr/>
          <p:nvPr/>
        </p:nvGrpSpPr>
        <p:grpSpPr>
          <a:xfrm>
            <a:off x="1836300" y="1690441"/>
            <a:ext cx="451653" cy="447589"/>
            <a:chOff x="-20572500" y="3319025"/>
            <a:chExt cx="305625" cy="302875"/>
          </a:xfrm>
        </p:grpSpPr>
        <p:sp>
          <p:nvSpPr>
            <p:cNvPr id="8096" name="Google Shape;8096;p64"/>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4"/>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8" name="Google Shape;8098;p64"/>
          <p:cNvGrpSpPr/>
          <p:nvPr/>
        </p:nvGrpSpPr>
        <p:grpSpPr>
          <a:xfrm>
            <a:off x="1837463" y="2305410"/>
            <a:ext cx="449325" cy="325670"/>
            <a:chOff x="-20571700" y="3722875"/>
            <a:chExt cx="304050" cy="220375"/>
          </a:xfrm>
        </p:grpSpPr>
        <p:sp>
          <p:nvSpPr>
            <p:cNvPr id="8099" name="Google Shape;8099;p64"/>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64"/>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64"/>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4"/>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4"/>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4"/>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4"/>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6" name="Google Shape;8106;p64"/>
          <p:cNvGrpSpPr/>
          <p:nvPr/>
        </p:nvGrpSpPr>
        <p:grpSpPr>
          <a:xfrm>
            <a:off x="1836891" y="2796278"/>
            <a:ext cx="450470" cy="450470"/>
            <a:chOff x="-20571700" y="4066875"/>
            <a:chExt cx="304825" cy="304825"/>
          </a:xfrm>
        </p:grpSpPr>
        <p:sp>
          <p:nvSpPr>
            <p:cNvPr id="8107" name="Google Shape;8107;p64"/>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4"/>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4"/>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4"/>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4"/>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4"/>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3" name="Google Shape;8113;p64"/>
          <p:cNvGrpSpPr/>
          <p:nvPr/>
        </p:nvGrpSpPr>
        <p:grpSpPr>
          <a:xfrm>
            <a:off x="4603593" y="1688259"/>
            <a:ext cx="453980" cy="451948"/>
            <a:chOff x="-18645175" y="3334200"/>
            <a:chExt cx="307200" cy="305825"/>
          </a:xfrm>
        </p:grpSpPr>
        <p:sp>
          <p:nvSpPr>
            <p:cNvPr id="8114" name="Google Shape;8114;p64"/>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4"/>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4"/>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4"/>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4"/>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64"/>
          <p:cNvGrpSpPr/>
          <p:nvPr/>
        </p:nvGrpSpPr>
        <p:grpSpPr>
          <a:xfrm>
            <a:off x="4604184" y="2242989"/>
            <a:ext cx="452798" cy="450507"/>
            <a:chOff x="-18645175" y="3708500"/>
            <a:chExt cx="306400" cy="304850"/>
          </a:xfrm>
        </p:grpSpPr>
        <p:sp>
          <p:nvSpPr>
            <p:cNvPr id="8120" name="Google Shape;8120;p64"/>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4"/>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4"/>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4"/>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4"/>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4"/>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4"/>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64"/>
          <p:cNvGrpSpPr/>
          <p:nvPr/>
        </p:nvGrpSpPr>
        <p:grpSpPr>
          <a:xfrm>
            <a:off x="4601857" y="2795630"/>
            <a:ext cx="457453" cy="451763"/>
            <a:chOff x="-18647525" y="4082625"/>
            <a:chExt cx="309550" cy="305700"/>
          </a:xfrm>
        </p:grpSpPr>
        <p:sp>
          <p:nvSpPr>
            <p:cNvPr id="8128" name="Google Shape;8128;p64"/>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4"/>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4"/>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4"/>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64"/>
          <p:cNvGrpSpPr/>
          <p:nvPr/>
        </p:nvGrpSpPr>
        <p:grpSpPr>
          <a:xfrm>
            <a:off x="7412241" y="1689592"/>
            <a:ext cx="395755" cy="449288"/>
            <a:chOff x="-16775350" y="3309200"/>
            <a:chExt cx="267800" cy="304025"/>
          </a:xfrm>
        </p:grpSpPr>
        <p:sp>
          <p:nvSpPr>
            <p:cNvPr id="8133" name="Google Shape;8133;p64"/>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4"/>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4"/>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6" name="Google Shape;8136;p64"/>
          <p:cNvGrpSpPr/>
          <p:nvPr/>
        </p:nvGrpSpPr>
        <p:grpSpPr>
          <a:xfrm>
            <a:off x="7412241" y="2241827"/>
            <a:ext cx="395755" cy="452835"/>
            <a:chOff x="-16775350" y="3683300"/>
            <a:chExt cx="267800" cy="306425"/>
          </a:xfrm>
        </p:grpSpPr>
        <p:sp>
          <p:nvSpPr>
            <p:cNvPr id="8137" name="Google Shape;8137;p64"/>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4"/>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4"/>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64"/>
          <p:cNvGrpSpPr/>
          <p:nvPr/>
        </p:nvGrpSpPr>
        <p:grpSpPr>
          <a:xfrm>
            <a:off x="7384292" y="2796870"/>
            <a:ext cx="451653" cy="449288"/>
            <a:chOff x="-16794250" y="4058225"/>
            <a:chExt cx="305625" cy="304025"/>
          </a:xfrm>
        </p:grpSpPr>
        <p:sp>
          <p:nvSpPr>
            <p:cNvPr id="8141" name="Google Shape;8141;p64"/>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4"/>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4"/>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4"/>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4"/>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4"/>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4"/>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4"/>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4"/>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0" name="Google Shape;8150;p64"/>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1" name="Google Shape;8151;p64"/>
          <p:cNvGrpSpPr/>
          <p:nvPr/>
        </p:nvGrpSpPr>
        <p:grpSpPr>
          <a:xfrm>
            <a:off x="2385709" y="1689573"/>
            <a:ext cx="457453" cy="449325"/>
            <a:chOff x="-20199150" y="3317850"/>
            <a:chExt cx="309550" cy="304050"/>
          </a:xfrm>
        </p:grpSpPr>
        <p:sp>
          <p:nvSpPr>
            <p:cNvPr id="8152" name="Google Shape;8152;p64"/>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4"/>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4"/>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4"/>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4"/>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4"/>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4"/>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9" name="Google Shape;8159;p64"/>
          <p:cNvGrpSpPr/>
          <p:nvPr/>
        </p:nvGrpSpPr>
        <p:grpSpPr>
          <a:xfrm>
            <a:off x="2388036" y="2242861"/>
            <a:ext cx="452798" cy="450766"/>
            <a:chOff x="-20199150" y="3693150"/>
            <a:chExt cx="306400" cy="305025"/>
          </a:xfrm>
        </p:grpSpPr>
        <p:sp>
          <p:nvSpPr>
            <p:cNvPr id="8160" name="Google Shape;8160;p64"/>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4"/>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4"/>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4"/>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4"/>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4"/>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64"/>
          <p:cNvGrpSpPr/>
          <p:nvPr/>
        </p:nvGrpSpPr>
        <p:grpSpPr>
          <a:xfrm>
            <a:off x="2388609" y="2795687"/>
            <a:ext cx="451653" cy="451653"/>
            <a:chOff x="-20197575" y="4066875"/>
            <a:chExt cx="305625" cy="305625"/>
          </a:xfrm>
        </p:grpSpPr>
        <p:sp>
          <p:nvSpPr>
            <p:cNvPr id="8167" name="Google Shape;8167;p64"/>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4"/>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4"/>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4"/>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4"/>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4"/>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4"/>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4"/>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5" name="Google Shape;8175;p64"/>
          <p:cNvGrpSpPr/>
          <p:nvPr/>
        </p:nvGrpSpPr>
        <p:grpSpPr>
          <a:xfrm>
            <a:off x="5170827" y="1687520"/>
            <a:ext cx="449325" cy="453426"/>
            <a:chOff x="-18271050" y="3333200"/>
            <a:chExt cx="304050" cy="306825"/>
          </a:xfrm>
        </p:grpSpPr>
        <p:sp>
          <p:nvSpPr>
            <p:cNvPr id="8176" name="Google Shape;8176;p64"/>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4"/>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4"/>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4"/>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4"/>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1" name="Google Shape;8181;p64"/>
          <p:cNvGrpSpPr/>
          <p:nvPr/>
        </p:nvGrpSpPr>
        <p:grpSpPr>
          <a:xfrm>
            <a:off x="5171399" y="2244171"/>
            <a:ext cx="448180" cy="448143"/>
            <a:chOff x="-18270275" y="3710875"/>
            <a:chExt cx="303275" cy="303250"/>
          </a:xfrm>
        </p:grpSpPr>
        <p:sp>
          <p:nvSpPr>
            <p:cNvPr id="8182" name="Google Shape;8182;p64"/>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4"/>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4"/>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4"/>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4"/>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4"/>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64"/>
          <p:cNvGrpSpPr/>
          <p:nvPr/>
        </p:nvGrpSpPr>
        <p:grpSpPr>
          <a:xfrm>
            <a:off x="5224951" y="2797422"/>
            <a:ext cx="341076" cy="448180"/>
            <a:chOff x="-18234025" y="4084200"/>
            <a:chExt cx="230800" cy="303275"/>
          </a:xfrm>
        </p:grpSpPr>
        <p:sp>
          <p:nvSpPr>
            <p:cNvPr id="8189" name="Google Shape;8189;p64"/>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4"/>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4"/>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64"/>
          <p:cNvGrpSpPr/>
          <p:nvPr/>
        </p:nvGrpSpPr>
        <p:grpSpPr>
          <a:xfrm>
            <a:off x="2337506" y="3341641"/>
            <a:ext cx="449325" cy="450470"/>
            <a:chOff x="-16419350" y="3308400"/>
            <a:chExt cx="304050" cy="304825"/>
          </a:xfrm>
        </p:grpSpPr>
        <p:sp>
          <p:nvSpPr>
            <p:cNvPr id="8193" name="Google Shape;8193;p64"/>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4"/>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4"/>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4"/>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4"/>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4"/>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4"/>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0" name="Google Shape;8200;p64"/>
          <p:cNvGrpSpPr/>
          <p:nvPr/>
        </p:nvGrpSpPr>
        <p:grpSpPr>
          <a:xfrm>
            <a:off x="4609062" y="3340423"/>
            <a:ext cx="395755" cy="452872"/>
            <a:chOff x="-16401225" y="3683275"/>
            <a:chExt cx="267800" cy="306450"/>
          </a:xfrm>
        </p:grpSpPr>
        <p:sp>
          <p:nvSpPr>
            <p:cNvPr id="8201" name="Google Shape;8201;p64"/>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4"/>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4"/>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4"/>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4"/>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4"/>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4"/>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64"/>
          <p:cNvGrpSpPr/>
          <p:nvPr/>
        </p:nvGrpSpPr>
        <p:grpSpPr>
          <a:xfrm>
            <a:off x="7974511" y="2797062"/>
            <a:ext cx="450470" cy="448180"/>
            <a:chOff x="-16419350" y="4058200"/>
            <a:chExt cx="304825" cy="303275"/>
          </a:xfrm>
        </p:grpSpPr>
        <p:sp>
          <p:nvSpPr>
            <p:cNvPr id="8209" name="Google Shape;8209;p64"/>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4"/>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4"/>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4"/>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4"/>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4"/>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4"/>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6" name="Google Shape;8216;p64"/>
          <p:cNvGrpSpPr/>
          <p:nvPr/>
        </p:nvGrpSpPr>
        <p:grpSpPr>
          <a:xfrm>
            <a:off x="4001398" y="3343080"/>
            <a:ext cx="450507" cy="447589"/>
            <a:chOff x="-15296200" y="3326900"/>
            <a:chExt cx="304850" cy="302875"/>
          </a:xfrm>
        </p:grpSpPr>
        <p:sp>
          <p:nvSpPr>
            <p:cNvPr id="8217" name="Google Shape;8217;p64"/>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4"/>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4"/>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4"/>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4"/>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2" name="Google Shape;8222;p64"/>
          <p:cNvGrpSpPr/>
          <p:nvPr/>
        </p:nvGrpSpPr>
        <p:grpSpPr>
          <a:xfrm>
            <a:off x="2917051" y="1706881"/>
            <a:ext cx="486566" cy="414708"/>
            <a:chOff x="-19835275" y="3330250"/>
            <a:chExt cx="329250" cy="280625"/>
          </a:xfrm>
        </p:grpSpPr>
        <p:sp>
          <p:nvSpPr>
            <p:cNvPr id="8223" name="Google Shape;8223;p64"/>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4"/>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4"/>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64"/>
          <p:cNvGrpSpPr/>
          <p:nvPr/>
        </p:nvGrpSpPr>
        <p:grpSpPr>
          <a:xfrm>
            <a:off x="2935080" y="2243470"/>
            <a:ext cx="450507" cy="449547"/>
            <a:chOff x="-19822675" y="3692750"/>
            <a:chExt cx="304850" cy="304200"/>
          </a:xfrm>
        </p:grpSpPr>
        <p:sp>
          <p:nvSpPr>
            <p:cNvPr id="8227" name="Google Shape;8227;p64"/>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4"/>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4"/>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4"/>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4"/>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64"/>
          <p:cNvGrpSpPr/>
          <p:nvPr/>
        </p:nvGrpSpPr>
        <p:grpSpPr>
          <a:xfrm>
            <a:off x="2935672" y="2796278"/>
            <a:ext cx="449325" cy="450470"/>
            <a:chOff x="-19822675" y="4066875"/>
            <a:chExt cx="304050" cy="304825"/>
          </a:xfrm>
        </p:grpSpPr>
        <p:sp>
          <p:nvSpPr>
            <p:cNvPr id="8233" name="Google Shape;8233;p64"/>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4"/>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4"/>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4"/>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4"/>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4"/>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64"/>
          <p:cNvGrpSpPr/>
          <p:nvPr/>
        </p:nvGrpSpPr>
        <p:grpSpPr>
          <a:xfrm>
            <a:off x="5744740" y="1689571"/>
            <a:ext cx="399302" cy="449325"/>
            <a:chOff x="-17878825" y="3334400"/>
            <a:chExt cx="270200" cy="304050"/>
          </a:xfrm>
        </p:grpSpPr>
        <p:sp>
          <p:nvSpPr>
            <p:cNvPr id="8240" name="Google Shape;8240;p64"/>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4"/>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4"/>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4"/>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64"/>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4"/>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4"/>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64"/>
          <p:cNvGrpSpPr/>
          <p:nvPr/>
        </p:nvGrpSpPr>
        <p:grpSpPr>
          <a:xfrm>
            <a:off x="5718565" y="2242416"/>
            <a:ext cx="451653" cy="451653"/>
            <a:chOff x="-17896150" y="3709300"/>
            <a:chExt cx="305625" cy="305625"/>
          </a:xfrm>
        </p:grpSpPr>
        <p:sp>
          <p:nvSpPr>
            <p:cNvPr id="8248" name="Google Shape;8248;p64"/>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4"/>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4"/>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4"/>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2" name="Google Shape;8252;p64"/>
          <p:cNvGrpSpPr/>
          <p:nvPr/>
        </p:nvGrpSpPr>
        <p:grpSpPr>
          <a:xfrm>
            <a:off x="5746495" y="2795686"/>
            <a:ext cx="395792" cy="451653"/>
            <a:chOff x="-17878025" y="4082625"/>
            <a:chExt cx="267825" cy="305625"/>
          </a:xfrm>
        </p:grpSpPr>
        <p:sp>
          <p:nvSpPr>
            <p:cNvPr id="8253" name="Google Shape;8253;p64"/>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4"/>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4"/>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4"/>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4"/>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4"/>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4"/>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0" name="Google Shape;8260;p64"/>
          <p:cNvGrpSpPr/>
          <p:nvPr/>
        </p:nvGrpSpPr>
        <p:grpSpPr>
          <a:xfrm>
            <a:off x="2890388" y="3355015"/>
            <a:ext cx="450507" cy="423722"/>
            <a:chOff x="-16044450" y="3317850"/>
            <a:chExt cx="304850" cy="286725"/>
          </a:xfrm>
        </p:grpSpPr>
        <p:sp>
          <p:nvSpPr>
            <p:cNvPr id="8261" name="Google Shape;8261;p64"/>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4"/>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4"/>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4"/>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5" name="Google Shape;8265;p64"/>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6" name="Google Shape;8266;p64"/>
          <p:cNvGrpSpPr/>
          <p:nvPr/>
        </p:nvGrpSpPr>
        <p:grpSpPr>
          <a:xfrm>
            <a:off x="8012905" y="2243724"/>
            <a:ext cx="373662" cy="449030"/>
            <a:chOff x="-16018450" y="4058400"/>
            <a:chExt cx="252850" cy="303850"/>
          </a:xfrm>
        </p:grpSpPr>
        <p:sp>
          <p:nvSpPr>
            <p:cNvPr id="8267" name="Google Shape;8267;p64"/>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4"/>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4"/>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4"/>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1" name="Google Shape;8271;p64"/>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76" name="Shape 8276"/>
        <p:cNvGrpSpPr/>
        <p:nvPr/>
      </p:nvGrpSpPr>
      <p:grpSpPr>
        <a:xfrm>
          <a:off x="0" y="0"/>
          <a:ext cx="0" cy="0"/>
          <a:chOff x="0" y="0"/>
          <a:chExt cx="0" cy="0"/>
        </a:xfrm>
      </p:grpSpPr>
      <p:grpSp>
        <p:nvGrpSpPr>
          <p:cNvPr id="8277" name="Google Shape;8277;p65"/>
          <p:cNvGrpSpPr/>
          <p:nvPr/>
        </p:nvGrpSpPr>
        <p:grpSpPr>
          <a:xfrm>
            <a:off x="829817" y="1689241"/>
            <a:ext cx="442337" cy="419623"/>
            <a:chOff x="-6696925" y="3272575"/>
            <a:chExt cx="307200" cy="291425"/>
          </a:xfrm>
        </p:grpSpPr>
        <p:sp>
          <p:nvSpPr>
            <p:cNvPr id="8278" name="Google Shape;8278;p65"/>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5"/>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0" name="Google Shape;8280;p65"/>
          <p:cNvGrpSpPr/>
          <p:nvPr/>
        </p:nvGrpSpPr>
        <p:grpSpPr>
          <a:xfrm>
            <a:off x="829799" y="2204636"/>
            <a:ext cx="442373" cy="420775"/>
            <a:chOff x="-6690625" y="3631325"/>
            <a:chExt cx="307225" cy="292225"/>
          </a:xfrm>
        </p:grpSpPr>
        <p:sp>
          <p:nvSpPr>
            <p:cNvPr id="8281" name="Google Shape;8281;p65"/>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5"/>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5"/>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5"/>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5"/>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65"/>
          <p:cNvGrpSpPr/>
          <p:nvPr/>
        </p:nvGrpSpPr>
        <p:grpSpPr>
          <a:xfrm>
            <a:off x="851921" y="2756972"/>
            <a:ext cx="421927" cy="419371"/>
            <a:chOff x="-6689825" y="3992050"/>
            <a:chExt cx="293025" cy="291250"/>
          </a:xfrm>
        </p:grpSpPr>
        <p:sp>
          <p:nvSpPr>
            <p:cNvPr id="8287" name="Google Shape;8287;p65"/>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5"/>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5"/>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5"/>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5"/>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5"/>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5"/>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5"/>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5"/>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5"/>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5"/>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5"/>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9" name="Google Shape;8299;p65"/>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0" name="Google Shape;8300;p65"/>
          <p:cNvGrpSpPr/>
          <p:nvPr/>
        </p:nvGrpSpPr>
        <p:grpSpPr>
          <a:xfrm>
            <a:off x="3535232" y="2205192"/>
            <a:ext cx="423043" cy="419659"/>
            <a:chOff x="-4837325" y="3612425"/>
            <a:chExt cx="293800" cy="291450"/>
          </a:xfrm>
        </p:grpSpPr>
        <p:sp>
          <p:nvSpPr>
            <p:cNvPr id="8301" name="Google Shape;8301;p65"/>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5"/>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5"/>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4" name="Google Shape;8304;p65"/>
          <p:cNvGrpSpPr/>
          <p:nvPr/>
        </p:nvGrpSpPr>
        <p:grpSpPr>
          <a:xfrm>
            <a:off x="3548265" y="2756826"/>
            <a:ext cx="420775" cy="419659"/>
            <a:chOff x="-4837325" y="3971575"/>
            <a:chExt cx="292225" cy="291450"/>
          </a:xfrm>
        </p:grpSpPr>
        <p:sp>
          <p:nvSpPr>
            <p:cNvPr id="8305" name="Google Shape;8305;p65"/>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5"/>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5"/>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5"/>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5"/>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5"/>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1" name="Google Shape;8311;p65"/>
          <p:cNvGrpSpPr/>
          <p:nvPr/>
        </p:nvGrpSpPr>
        <p:grpSpPr>
          <a:xfrm>
            <a:off x="6240279" y="1714185"/>
            <a:ext cx="430998" cy="369730"/>
            <a:chOff x="-3037625" y="3254850"/>
            <a:chExt cx="299325" cy="256775"/>
          </a:xfrm>
        </p:grpSpPr>
        <p:sp>
          <p:nvSpPr>
            <p:cNvPr id="8312" name="Google Shape;8312;p65"/>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5"/>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5"/>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5"/>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6" name="Google Shape;8316;p65"/>
          <p:cNvGrpSpPr/>
          <p:nvPr/>
        </p:nvGrpSpPr>
        <p:grpSpPr>
          <a:xfrm>
            <a:off x="6244239" y="2204615"/>
            <a:ext cx="423079" cy="420811"/>
            <a:chOff x="-3031325" y="3597450"/>
            <a:chExt cx="293825" cy="292250"/>
          </a:xfrm>
        </p:grpSpPr>
        <p:sp>
          <p:nvSpPr>
            <p:cNvPr id="8317" name="Google Shape;8317;p65"/>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5"/>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65"/>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65"/>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1" name="Google Shape;8321;p65"/>
          <p:cNvGrpSpPr/>
          <p:nvPr/>
        </p:nvGrpSpPr>
        <p:grpSpPr>
          <a:xfrm>
            <a:off x="6256714" y="2781214"/>
            <a:ext cx="421927" cy="370882"/>
            <a:chOff x="-3030525" y="3973150"/>
            <a:chExt cx="293025" cy="257575"/>
          </a:xfrm>
        </p:grpSpPr>
        <p:sp>
          <p:nvSpPr>
            <p:cNvPr id="8322" name="Google Shape;8322;p65"/>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5"/>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4" name="Google Shape;8324;p65"/>
          <p:cNvGrpSpPr/>
          <p:nvPr/>
        </p:nvGrpSpPr>
        <p:grpSpPr>
          <a:xfrm>
            <a:off x="1358307" y="3369426"/>
            <a:ext cx="421927" cy="297195"/>
            <a:chOff x="-1199300" y="3279250"/>
            <a:chExt cx="293025" cy="206400"/>
          </a:xfrm>
        </p:grpSpPr>
        <p:sp>
          <p:nvSpPr>
            <p:cNvPr id="8325" name="Google Shape;8325;p65"/>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5"/>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5"/>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5"/>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9" name="Google Shape;8329;p65"/>
          <p:cNvGrpSpPr/>
          <p:nvPr/>
        </p:nvGrpSpPr>
        <p:grpSpPr>
          <a:xfrm>
            <a:off x="1365393" y="1688773"/>
            <a:ext cx="444605" cy="420559"/>
            <a:chOff x="-6338550" y="3272950"/>
            <a:chExt cx="308775" cy="292075"/>
          </a:xfrm>
        </p:grpSpPr>
        <p:sp>
          <p:nvSpPr>
            <p:cNvPr id="8330" name="Google Shape;8330;p65"/>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5"/>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5"/>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3" name="Google Shape;8333;p65"/>
          <p:cNvGrpSpPr/>
          <p:nvPr/>
        </p:nvGrpSpPr>
        <p:grpSpPr>
          <a:xfrm>
            <a:off x="1376732" y="2205194"/>
            <a:ext cx="421927" cy="419659"/>
            <a:chOff x="-6329100" y="3632100"/>
            <a:chExt cx="293025" cy="291450"/>
          </a:xfrm>
        </p:grpSpPr>
        <p:sp>
          <p:nvSpPr>
            <p:cNvPr id="8334" name="Google Shape;8334;p65"/>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5"/>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5"/>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7" name="Google Shape;8337;p65"/>
          <p:cNvGrpSpPr/>
          <p:nvPr/>
        </p:nvGrpSpPr>
        <p:grpSpPr>
          <a:xfrm>
            <a:off x="1389783" y="2756828"/>
            <a:ext cx="419623" cy="419659"/>
            <a:chOff x="-6329875" y="3992050"/>
            <a:chExt cx="291425" cy="291450"/>
          </a:xfrm>
        </p:grpSpPr>
        <p:sp>
          <p:nvSpPr>
            <p:cNvPr id="8338" name="Google Shape;8338;p65"/>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5"/>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5"/>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65"/>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2" name="Google Shape;8342;p65"/>
          <p:cNvGrpSpPr/>
          <p:nvPr/>
        </p:nvGrpSpPr>
        <p:grpSpPr>
          <a:xfrm>
            <a:off x="4075920" y="1687530"/>
            <a:ext cx="423079" cy="423043"/>
            <a:chOff x="-4478975" y="3251700"/>
            <a:chExt cx="293825" cy="293800"/>
          </a:xfrm>
        </p:grpSpPr>
        <p:sp>
          <p:nvSpPr>
            <p:cNvPr id="8343" name="Google Shape;8343;p65"/>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5"/>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5"/>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6" name="Google Shape;8346;p65"/>
          <p:cNvGrpSpPr/>
          <p:nvPr/>
        </p:nvGrpSpPr>
        <p:grpSpPr>
          <a:xfrm>
            <a:off x="4075920" y="2205192"/>
            <a:ext cx="423079" cy="419659"/>
            <a:chOff x="-4475825" y="3612425"/>
            <a:chExt cx="293825" cy="291450"/>
          </a:xfrm>
        </p:grpSpPr>
        <p:sp>
          <p:nvSpPr>
            <p:cNvPr id="8347" name="Google Shape;8347;p65"/>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5"/>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5"/>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0" name="Google Shape;8350;p65"/>
          <p:cNvGrpSpPr/>
          <p:nvPr/>
        </p:nvGrpSpPr>
        <p:grpSpPr>
          <a:xfrm>
            <a:off x="4084992" y="2756844"/>
            <a:ext cx="428730" cy="419623"/>
            <a:chOff x="-4480550" y="3970800"/>
            <a:chExt cx="297750" cy="291425"/>
          </a:xfrm>
        </p:grpSpPr>
        <p:sp>
          <p:nvSpPr>
            <p:cNvPr id="8351" name="Google Shape;8351;p65"/>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5"/>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3" name="Google Shape;8353;p65"/>
          <p:cNvGrpSpPr/>
          <p:nvPr/>
        </p:nvGrpSpPr>
        <p:grpSpPr>
          <a:xfrm>
            <a:off x="6788826" y="1689221"/>
            <a:ext cx="415123" cy="419659"/>
            <a:chOff x="-2668225" y="3239075"/>
            <a:chExt cx="288300" cy="291450"/>
          </a:xfrm>
        </p:grpSpPr>
        <p:sp>
          <p:nvSpPr>
            <p:cNvPr id="8354" name="Google Shape;8354;p65"/>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65"/>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65"/>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65"/>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5"/>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9" name="Google Shape;8359;p65"/>
          <p:cNvGrpSpPr/>
          <p:nvPr/>
        </p:nvGrpSpPr>
        <p:grpSpPr>
          <a:xfrm>
            <a:off x="6785982" y="2205191"/>
            <a:ext cx="420811" cy="419659"/>
            <a:chOff x="-2671375" y="3597450"/>
            <a:chExt cx="292250" cy="291450"/>
          </a:xfrm>
        </p:grpSpPr>
        <p:sp>
          <p:nvSpPr>
            <p:cNvPr id="8360" name="Google Shape;8360;p65"/>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5"/>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65"/>
          <p:cNvGrpSpPr/>
          <p:nvPr/>
        </p:nvGrpSpPr>
        <p:grpSpPr>
          <a:xfrm>
            <a:off x="6796765" y="2755691"/>
            <a:ext cx="423043" cy="421927"/>
            <a:chOff x="-2670575" y="3956600"/>
            <a:chExt cx="293800" cy="293025"/>
          </a:xfrm>
        </p:grpSpPr>
        <p:sp>
          <p:nvSpPr>
            <p:cNvPr id="8363" name="Google Shape;8363;p65"/>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5"/>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5"/>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5"/>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65"/>
          <p:cNvGrpSpPr/>
          <p:nvPr/>
        </p:nvGrpSpPr>
        <p:grpSpPr>
          <a:xfrm>
            <a:off x="3054285" y="3311947"/>
            <a:ext cx="426462" cy="418363"/>
            <a:chOff x="-1183550" y="3586525"/>
            <a:chExt cx="296175" cy="290550"/>
          </a:xfrm>
        </p:grpSpPr>
        <p:sp>
          <p:nvSpPr>
            <p:cNvPr id="8368" name="Google Shape;8368;p65"/>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5"/>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5"/>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65"/>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65"/>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5"/>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5"/>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5"/>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5"/>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7" name="Google Shape;8377;p65"/>
          <p:cNvGrpSpPr/>
          <p:nvPr/>
        </p:nvGrpSpPr>
        <p:grpSpPr>
          <a:xfrm>
            <a:off x="1917896" y="1689799"/>
            <a:ext cx="420811" cy="418507"/>
            <a:chOff x="-5971525" y="3273750"/>
            <a:chExt cx="292250" cy="290650"/>
          </a:xfrm>
        </p:grpSpPr>
        <p:sp>
          <p:nvSpPr>
            <p:cNvPr id="8378" name="Google Shape;8378;p65"/>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5"/>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0" name="Google Shape;8380;p65"/>
          <p:cNvGrpSpPr/>
          <p:nvPr/>
        </p:nvGrpSpPr>
        <p:grpSpPr>
          <a:xfrm>
            <a:off x="1912226" y="2203826"/>
            <a:ext cx="432150" cy="422395"/>
            <a:chOff x="-5974675" y="3632100"/>
            <a:chExt cx="300125" cy="293350"/>
          </a:xfrm>
        </p:grpSpPr>
        <p:sp>
          <p:nvSpPr>
            <p:cNvPr id="8381" name="Google Shape;8381;p65"/>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5"/>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5"/>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4" name="Google Shape;8384;p65"/>
          <p:cNvGrpSpPr/>
          <p:nvPr/>
        </p:nvGrpSpPr>
        <p:grpSpPr>
          <a:xfrm>
            <a:off x="1942267" y="2755694"/>
            <a:ext cx="395865" cy="421927"/>
            <a:chOff x="-5971525" y="3990475"/>
            <a:chExt cx="274925" cy="293025"/>
          </a:xfrm>
        </p:grpSpPr>
        <p:sp>
          <p:nvSpPr>
            <p:cNvPr id="8385" name="Google Shape;8385;p65"/>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5"/>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5"/>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5"/>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65"/>
          <p:cNvGrpSpPr/>
          <p:nvPr/>
        </p:nvGrpSpPr>
        <p:grpSpPr>
          <a:xfrm>
            <a:off x="4615473" y="1689798"/>
            <a:ext cx="420775" cy="418507"/>
            <a:chOff x="-4118225" y="3253275"/>
            <a:chExt cx="292225" cy="290650"/>
          </a:xfrm>
        </p:grpSpPr>
        <p:sp>
          <p:nvSpPr>
            <p:cNvPr id="8390" name="Google Shape;8390;p65"/>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5"/>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65"/>
          <p:cNvGrpSpPr/>
          <p:nvPr/>
        </p:nvGrpSpPr>
        <p:grpSpPr>
          <a:xfrm>
            <a:off x="4665924" y="2204922"/>
            <a:ext cx="319874" cy="420199"/>
            <a:chOff x="-4082800" y="3612425"/>
            <a:chExt cx="222150" cy="291825"/>
          </a:xfrm>
        </p:grpSpPr>
        <p:sp>
          <p:nvSpPr>
            <p:cNvPr id="8393" name="Google Shape;8393;p65"/>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5"/>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5"/>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6" name="Google Shape;8396;p65"/>
          <p:cNvGrpSpPr/>
          <p:nvPr/>
        </p:nvGrpSpPr>
        <p:grpSpPr>
          <a:xfrm>
            <a:off x="4627372" y="2769876"/>
            <a:ext cx="420775" cy="393561"/>
            <a:chOff x="-4118225" y="3990475"/>
            <a:chExt cx="292225" cy="273325"/>
          </a:xfrm>
        </p:grpSpPr>
        <p:sp>
          <p:nvSpPr>
            <p:cNvPr id="8397" name="Google Shape;8397;p65"/>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5"/>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5"/>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5"/>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1" name="Google Shape;8401;p65"/>
          <p:cNvGrpSpPr/>
          <p:nvPr/>
        </p:nvGrpSpPr>
        <p:grpSpPr>
          <a:xfrm>
            <a:off x="7338026" y="1688087"/>
            <a:ext cx="394713" cy="421927"/>
            <a:chOff x="-2312225" y="3238300"/>
            <a:chExt cx="274125" cy="293025"/>
          </a:xfrm>
        </p:grpSpPr>
        <p:sp>
          <p:nvSpPr>
            <p:cNvPr id="8402" name="Google Shape;8402;p65"/>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5"/>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4" name="Google Shape;8404;p65"/>
          <p:cNvGrpSpPr/>
          <p:nvPr/>
        </p:nvGrpSpPr>
        <p:grpSpPr>
          <a:xfrm>
            <a:off x="7335742" y="2756825"/>
            <a:ext cx="423079" cy="419659"/>
            <a:chOff x="-2310650" y="3958175"/>
            <a:chExt cx="293825" cy="291450"/>
          </a:xfrm>
        </p:grpSpPr>
        <p:sp>
          <p:nvSpPr>
            <p:cNvPr id="8405" name="Google Shape;8405;p65"/>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5"/>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65"/>
          <p:cNvGrpSpPr/>
          <p:nvPr/>
        </p:nvGrpSpPr>
        <p:grpSpPr>
          <a:xfrm>
            <a:off x="4702603" y="3308459"/>
            <a:ext cx="424159" cy="419659"/>
            <a:chOff x="-1182750" y="3962900"/>
            <a:chExt cx="294575" cy="291450"/>
          </a:xfrm>
        </p:grpSpPr>
        <p:sp>
          <p:nvSpPr>
            <p:cNvPr id="8408" name="Google Shape;8408;p65"/>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65"/>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5"/>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5"/>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5"/>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5"/>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5"/>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65"/>
          <p:cNvGrpSpPr/>
          <p:nvPr/>
        </p:nvGrpSpPr>
        <p:grpSpPr>
          <a:xfrm>
            <a:off x="2455739" y="1689223"/>
            <a:ext cx="424195" cy="419659"/>
            <a:chOff x="-5611575" y="3272950"/>
            <a:chExt cx="294600" cy="291450"/>
          </a:xfrm>
        </p:grpSpPr>
        <p:sp>
          <p:nvSpPr>
            <p:cNvPr id="8416" name="Google Shape;8416;p65"/>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5"/>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5"/>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5"/>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5"/>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1" name="Google Shape;8421;p65"/>
          <p:cNvGrpSpPr/>
          <p:nvPr/>
        </p:nvGrpSpPr>
        <p:grpSpPr>
          <a:xfrm>
            <a:off x="2455739" y="2205770"/>
            <a:ext cx="424195" cy="418507"/>
            <a:chOff x="-5613150" y="3632900"/>
            <a:chExt cx="294600" cy="290650"/>
          </a:xfrm>
        </p:grpSpPr>
        <p:sp>
          <p:nvSpPr>
            <p:cNvPr id="8422" name="Google Shape;8422;p65"/>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5"/>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4" name="Google Shape;8424;p65"/>
          <p:cNvGrpSpPr/>
          <p:nvPr/>
        </p:nvGrpSpPr>
        <p:grpSpPr>
          <a:xfrm>
            <a:off x="7324977" y="2153586"/>
            <a:ext cx="420811" cy="522864"/>
            <a:chOff x="-2310650" y="3525775"/>
            <a:chExt cx="292250" cy="363125"/>
          </a:xfrm>
        </p:grpSpPr>
        <p:sp>
          <p:nvSpPr>
            <p:cNvPr id="8425" name="Google Shape;8425;p65"/>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5"/>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5"/>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5"/>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9" name="Google Shape;8429;p65"/>
          <p:cNvGrpSpPr/>
          <p:nvPr/>
        </p:nvGrpSpPr>
        <p:grpSpPr>
          <a:xfrm>
            <a:off x="2467638" y="2756270"/>
            <a:ext cx="424195" cy="420775"/>
            <a:chOff x="-5613150" y="3991275"/>
            <a:chExt cx="294600" cy="292225"/>
          </a:xfrm>
        </p:grpSpPr>
        <p:sp>
          <p:nvSpPr>
            <p:cNvPr id="8430" name="Google Shape;8430;p65"/>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5"/>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5"/>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5"/>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5"/>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5"/>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5"/>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5"/>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5"/>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65"/>
          <p:cNvGrpSpPr/>
          <p:nvPr/>
        </p:nvGrpSpPr>
        <p:grpSpPr>
          <a:xfrm>
            <a:off x="5139126" y="1689438"/>
            <a:ext cx="434634" cy="419227"/>
            <a:chOff x="-3768700" y="3253275"/>
            <a:chExt cx="301850" cy="291150"/>
          </a:xfrm>
        </p:grpSpPr>
        <p:sp>
          <p:nvSpPr>
            <p:cNvPr id="8440" name="Google Shape;8440;p65"/>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5"/>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5"/>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3" name="Google Shape;8443;p65"/>
          <p:cNvGrpSpPr/>
          <p:nvPr/>
        </p:nvGrpSpPr>
        <p:grpSpPr>
          <a:xfrm>
            <a:off x="5143209" y="2217090"/>
            <a:ext cx="426462" cy="395865"/>
            <a:chOff x="-3808700" y="3628950"/>
            <a:chExt cx="296175" cy="274925"/>
          </a:xfrm>
        </p:grpSpPr>
        <p:sp>
          <p:nvSpPr>
            <p:cNvPr id="8444" name="Google Shape;8444;p65"/>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5"/>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5"/>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7" name="Google Shape;8447;p65"/>
          <p:cNvGrpSpPr/>
          <p:nvPr/>
        </p:nvGrpSpPr>
        <p:grpSpPr>
          <a:xfrm>
            <a:off x="5208420" y="2756412"/>
            <a:ext cx="419443" cy="420487"/>
            <a:chOff x="-3771675" y="3971775"/>
            <a:chExt cx="291300" cy="292025"/>
          </a:xfrm>
        </p:grpSpPr>
        <p:sp>
          <p:nvSpPr>
            <p:cNvPr id="8448" name="Google Shape;8448;p65"/>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5"/>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5"/>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5"/>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5"/>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3" name="Google Shape;8453;p65"/>
          <p:cNvGrpSpPr/>
          <p:nvPr/>
        </p:nvGrpSpPr>
        <p:grpSpPr>
          <a:xfrm>
            <a:off x="7869864" y="1716461"/>
            <a:ext cx="420271" cy="320774"/>
            <a:chOff x="-1951475" y="3273100"/>
            <a:chExt cx="291875" cy="222775"/>
          </a:xfrm>
        </p:grpSpPr>
        <p:sp>
          <p:nvSpPr>
            <p:cNvPr id="8454" name="Google Shape;8454;p65"/>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5"/>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5"/>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65"/>
          <p:cNvGrpSpPr/>
          <p:nvPr/>
        </p:nvGrpSpPr>
        <p:grpSpPr>
          <a:xfrm>
            <a:off x="7867344" y="2205191"/>
            <a:ext cx="425310" cy="419659"/>
            <a:chOff x="-1951475" y="3597450"/>
            <a:chExt cx="295375" cy="291450"/>
          </a:xfrm>
        </p:grpSpPr>
        <p:sp>
          <p:nvSpPr>
            <p:cNvPr id="8458" name="Google Shape;8458;p65"/>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5"/>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5"/>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5"/>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2" name="Google Shape;8462;p65"/>
          <p:cNvGrpSpPr/>
          <p:nvPr/>
        </p:nvGrpSpPr>
        <p:grpSpPr>
          <a:xfrm>
            <a:off x="7869595" y="2756825"/>
            <a:ext cx="444605" cy="419659"/>
            <a:chOff x="-1960150" y="3956600"/>
            <a:chExt cx="308775" cy="291450"/>
          </a:xfrm>
        </p:grpSpPr>
        <p:sp>
          <p:nvSpPr>
            <p:cNvPr id="8463" name="Google Shape;8463;p65"/>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5"/>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5" name="Google Shape;8465;p65"/>
          <p:cNvGrpSpPr/>
          <p:nvPr/>
        </p:nvGrpSpPr>
        <p:grpSpPr>
          <a:xfrm>
            <a:off x="1923633" y="3307636"/>
            <a:ext cx="420775" cy="420775"/>
            <a:chOff x="-804700" y="3226500"/>
            <a:chExt cx="292225" cy="292225"/>
          </a:xfrm>
        </p:grpSpPr>
        <p:sp>
          <p:nvSpPr>
            <p:cNvPr id="8466" name="Google Shape;8466;p65"/>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5"/>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5"/>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5"/>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65"/>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5"/>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5"/>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3" name="Google Shape;8473;p65"/>
          <p:cNvGrpSpPr/>
          <p:nvPr/>
        </p:nvGrpSpPr>
        <p:grpSpPr>
          <a:xfrm>
            <a:off x="3003724" y="1688647"/>
            <a:ext cx="420775" cy="420811"/>
            <a:chOff x="-5251625" y="3272950"/>
            <a:chExt cx="292225" cy="292250"/>
          </a:xfrm>
        </p:grpSpPr>
        <p:sp>
          <p:nvSpPr>
            <p:cNvPr id="8474" name="Google Shape;8474;p65"/>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5"/>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5"/>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65"/>
          <p:cNvGrpSpPr/>
          <p:nvPr/>
        </p:nvGrpSpPr>
        <p:grpSpPr>
          <a:xfrm>
            <a:off x="3000322" y="2204348"/>
            <a:ext cx="427578" cy="421351"/>
            <a:chOff x="-5254775" y="3631325"/>
            <a:chExt cx="296950" cy="292625"/>
          </a:xfrm>
        </p:grpSpPr>
        <p:sp>
          <p:nvSpPr>
            <p:cNvPr id="8478" name="Google Shape;8478;p65"/>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5"/>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5"/>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5"/>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5"/>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5"/>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5"/>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65"/>
          <p:cNvGrpSpPr/>
          <p:nvPr/>
        </p:nvGrpSpPr>
        <p:grpSpPr>
          <a:xfrm>
            <a:off x="3016181" y="2756270"/>
            <a:ext cx="419659" cy="420775"/>
            <a:chOff x="-5251625" y="3991275"/>
            <a:chExt cx="291450" cy="292225"/>
          </a:xfrm>
        </p:grpSpPr>
        <p:sp>
          <p:nvSpPr>
            <p:cNvPr id="8486" name="Google Shape;8486;p65"/>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5"/>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5"/>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5"/>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5"/>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1" name="Google Shape;8491;p65"/>
          <p:cNvGrpSpPr/>
          <p:nvPr/>
        </p:nvGrpSpPr>
        <p:grpSpPr>
          <a:xfrm>
            <a:off x="5756763" y="1689240"/>
            <a:ext cx="319874" cy="419623"/>
            <a:chOff x="-3365275" y="3253275"/>
            <a:chExt cx="222150" cy="291425"/>
          </a:xfrm>
        </p:grpSpPr>
        <p:sp>
          <p:nvSpPr>
            <p:cNvPr id="8492" name="Google Shape;8492;p65"/>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5"/>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4" name="Google Shape;8494;p65"/>
          <p:cNvGrpSpPr/>
          <p:nvPr/>
        </p:nvGrpSpPr>
        <p:grpSpPr>
          <a:xfrm>
            <a:off x="5730701" y="2204058"/>
            <a:ext cx="371998" cy="421927"/>
            <a:chOff x="-3383375" y="3611625"/>
            <a:chExt cx="258350" cy="293025"/>
          </a:xfrm>
        </p:grpSpPr>
        <p:sp>
          <p:nvSpPr>
            <p:cNvPr id="8495" name="Google Shape;8495;p65"/>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5"/>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65"/>
          <p:cNvGrpSpPr/>
          <p:nvPr/>
        </p:nvGrpSpPr>
        <p:grpSpPr>
          <a:xfrm>
            <a:off x="5793050" y="2756826"/>
            <a:ext cx="271097" cy="419659"/>
            <a:chOff x="-3347950" y="3971575"/>
            <a:chExt cx="188275" cy="291450"/>
          </a:xfrm>
        </p:grpSpPr>
        <p:sp>
          <p:nvSpPr>
            <p:cNvPr id="8498" name="Google Shape;8498;p65"/>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5"/>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5"/>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65"/>
          <p:cNvGrpSpPr/>
          <p:nvPr/>
        </p:nvGrpSpPr>
        <p:grpSpPr>
          <a:xfrm>
            <a:off x="842909" y="3307061"/>
            <a:ext cx="371998" cy="421927"/>
            <a:chOff x="-1575775" y="3238300"/>
            <a:chExt cx="258350" cy="293025"/>
          </a:xfrm>
        </p:grpSpPr>
        <p:sp>
          <p:nvSpPr>
            <p:cNvPr id="8502" name="Google Shape;8502;p65"/>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5"/>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5"/>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5"/>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5"/>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65"/>
          <p:cNvGrpSpPr/>
          <p:nvPr/>
        </p:nvGrpSpPr>
        <p:grpSpPr>
          <a:xfrm>
            <a:off x="2487807" y="3309051"/>
            <a:ext cx="423079" cy="424159"/>
            <a:chOff x="-1591550" y="3597475"/>
            <a:chExt cx="293825" cy="294575"/>
          </a:xfrm>
        </p:grpSpPr>
        <p:sp>
          <p:nvSpPr>
            <p:cNvPr id="8508" name="Google Shape;8508;p65"/>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5"/>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5"/>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1" name="Google Shape;8511;p65"/>
          <p:cNvGrpSpPr/>
          <p:nvPr/>
        </p:nvGrpSpPr>
        <p:grpSpPr>
          <a:xfrm>
            <a:off x="4137277" y="3318663"/>
            <a:ext cx="421927" cy="399248"/>
            <a:chOff x="-1592325" y="3957400"/>
            <a:chExt cx="293025" cy="277275"/>
          </a:xfrm>
        </p:grpSpPr>
        <p:sp>
          <p:nvSpPr>
            <p:cNvPr id="8512" name="Google Shape;8512;p65"/>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5"/>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5"/>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5"/>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65"/>
          <p:cNvGrpSpPr/>
          <p:nvPr/>
        </p:nvGrpSpPr>
        <p:grpSpPr>
          <a:xfrm>
            <a:off x="3624147" y="3310744"/>
            <a:ext cx="369730" cy="420775"/>
            <a:chOff x="-778700" y="3612425"/>
            <a:chExt cx="256775" cy="292225"/>
          </a:xfrm>
        </p:grpSpPr>
        <p:sp>
          <p:nvSpPr>
            <p:cNvPr id="8517" name="Google Shape;8517;p65"/>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5"/>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5"/>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5"/>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5"/>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5"/>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3" name="Google Shape;8523;p65"/>
          <p:cNvGrpSpPr/>
          <p:nvPr/>
        </p:nvGrpSpPr>
        <p:grpSpPr>
          <a:xfrm>
            <a:off x="6095649" y="3828305"/>
            <a:ext cx="340731" cy="387641"/>
            <a:chOff x="7728464" y="1561258"/>
            <a:chExt cx="349719" cy="397866"/>
          </a:xfrm>
        </p:grpSpPr>
        <p:sp>
          <p:nvSpPr>
            <p:cNvPr id="8524" name="Google Shape;8524;p65"/>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5"/>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65"/>
          <p:cNvGrpSpPr/>
          <p:nvPr/>
        </p:nvGrpSpPr>
        <p:grpSpPr>
          <a:xfrm>
            <a:off x="4018617" y="3828305"/>
            <a:ext cx="387681" cy="387641"/>
            <a:chOff x="5611350" y="1561258"/>
            <a:chExt cx="397907" cy="397866"/>
          </a:xfrm>
        </p:grpSpPr>
        <p:sp>
          <p:nvSpPr>
            <p:cNvPr id="8527" name="Google Shape;8527;p65"/>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5"/>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5"/>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5"/>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1" name="Google Shape;8531;p65"/>
          <p:cNvGrpSpPr/>
          <p:nvPr/>
        </p:nvGrpSpPr>
        <p:grpSpPr>
          <a:xfrm>
            <a:off x="4537903" y="3925571"/>
            <a:ext cx="387610" cy="193109"/>
            <a:chOff x="6140660" y="1661097"/>
            <a:chExt cx="397835" cy="198202"/>
          </a:xfrm>
        </p:grpSpPr>
        <p:sp>
          <p:nvSpPr>
            <p:cNvPr id="8532" name="Google Shape;8532;p65"/>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5"/>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5"/>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5"/>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6" name="Google Shape;8536;p65"/>
          <p:cNvGrpSpPr/>
          <p:nvPr/>
        </p:nvGrpSpPr>
        <p:grpSpPr>
          <a:xfrm>
            <a:off x="5057118" y="3828305"/>
            <a:ext cx="387681" cy="387641"/>
            <a:chOff x="6669907" y="1561258"/>
            <a:chExt cx="397907" cy="397866"/>
          </a:xfrm>
        </p:grpSpPr>
        <p:sp>
          <p:nvSpPr>
            <p:cNvPr id="8537" name="Google Shape;8537;p65"/>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5"/>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5"/>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5"/>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5"/>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2" name="Google Shape;8542;p65"/>
          <p:cNvGrpSpPr/>
          <p:nvPr/>
        </p:nvGrpSpPr>
        <p:grpSpPr>
          <a:xfrm>
            <a:off x="1942348" y="3885842"/>
            <a:ext cx="387681" cy="272572"/>
            <a:chOff x="3386036" y="1746339"/>
            <a:chExt cx="397907" cy="279762"/>
          </a:xfrm>
        </p:grpSpPr>
        <p:sp>
          <p:nvSpPr>
            <p:cNvPr id="8543" name="Google Shape;8543;p65"/>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5"/>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65"/>
          <p:cNvGrpSpPr/>
          <p:nvPr/>
        </p:nvGrpSpPr>
        <p:grpSpPr>
          <a:xfrm>
            <a:off x="2980045" y="3828288"/>
            <a:ext cx="387681" cy="387681"/>
            <a:chOff x="4417380" y="1687279"/>
            <a:chExt cx="397907" cy="397907"/>
          </a:xfrm>
        </p:grpSpPr>
        <p:sp>
          <p:nvSpPr>
            <p:cNvPr id="8546" name="Google Shape;8546;p65"/>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5"/>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8" name="Google Shape;8548;p65"/>
          <p:cNvGrpSpPr/>
          <p:nvPr/>
        </p:nvGrpSpPr>
        <p:grpSpPr>
          <a:xfrm>
            <a:off x="7926526" y="3308537"/>
            <a:ext cx="387661" cy="387661"/>
            <a:chOff x="2869999" y="1687279"/>
            <a:chExt cx="397887" cy="397887"/>
          </a:xfrm>
        </p:grpSpPr>
        <p:sp>
          <p:nvSpPr>
            <p:cNvPr id="8549" name="Google Shape;8549;p65"/>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5"/>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65"/>
          <p:cNvGrpSpPr/>
          <p:nvPr/>
        </p:nvGrpSpPr>
        <p:grpSpPr>
          <a:xfrm>
            <a:off x="2461634" y="3828664"/>
            <a:ext cx="386807" cy="386929"/>
            <a:chOff x="3902887" y="1687655"/>
            <a:chExt cx="397010" cy="397135"/>
          </a:xfrm>
        </p:grpSpPr>
        <p:sp>
          <p:nvSpPr>
            <p:cNvPr id="8552" name="Google Shape;8552;p65"/>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5"/>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65"/>
          <p:cNvGrpSpPr/>
          <p:nvPr/>
        </p:nvGrpSpPr>
        <p:grpSpPr>
          <a:xfrm>
            <a:off x="3499331" y="3828344"/>
            <a:ext cx="387681" cy="387681"/>
            <a:chOff x="4933458" y="1687279"/>
            <a:chExt cx="397907" cy="397907"/>
          </a:xfrm>
        </p:grpSpPr>
        <p:sp>
          <p:nvSpPr>
            <p:cNvPr id="8555" name="Google Shape;8555;p65"/>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5"/>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65"/>
          <p:cNvGrpSpPr/>
          <p:nvPr/>
        </p:nvGrpSpPr>
        <p:grpSpPr>
          <a:xfrm>
            <a:off x="5273586" y="3308775"/>
            <a:ext cx="387681" cy="387661"/>
            <a:chOff x="266768" y="1721375"/>
            <a:chExt cx="397907" cy="397887"/>
          </a:xfrm>
        </p:grpSpPr>
        <p:sp>
          <p:nvSpPr>
            <p:cNvPr id="8558" name="Google Shape;8558;p65"/>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5"/>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0" name="Google Shape;8560;p65"/>
          <p:cNvGrpSpPr/>
          <p:nvPr/>
        </p:nvGrpSpPr>
        <p:grpSpPr>
          <a:xfrm>
            <a:off x="7395588" y="3308924"/>
            <a:ext cx="387539" cy="386888"/>
            <a:chOff x="2408992" y="1722875"/>
            <a:chExt cx="397761" cy="397093"/>
          </a:xfrm>
        </p:grpSpPr>
        <p:sp>
          <p:nvSpPr>
            <p:cNvPr id="8561" name="Google Shape;8561;p65"/>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5"/>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3" name="Google Shape;8563;p65"/>
          <p:cNvGrpSpPr/>
          <p:nvPr/>
        </p:nvGrpSpPr>
        <p:grpSpPr>
          <a:xfrm>
            <a:off x="5576404" y="3828305"/>
            <a:ext cx="387641" cy="387641"/>
            <a:chOff x="7199196" y="1561258"/>
            <a:chExt cx="397866" cy="397866"/>
          </a:xfrm>
        </p:grpSpPr>
        <p:sp>
          <p:nvSpPr>
            <p:cNvPr id="8564" name="Google Shape;8564;p65"/>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5"/>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5"/>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65"/>
          <p:cNvGrpSpPr/>
          <p:nvPr/>
        </p:nvGrpSpPr>
        <p:grpSpPr>
          <a:xfrm>
            <a:off x="6332282" y="3308537"/>
            <a:ext cx="387661" cy="387661"/>
            <a:chOff x="1379798" y="1723250"/>
            <a:chExt cx="397887" cy="397887"/>
          </a:xfrm>
        </p:grpSpPr>
        <p:sp>
          <p:nvSpPr>
            <p:cNvPr id="8568" name="Google Shape;8568;p65"/>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5"/>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5"/>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5"/>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2" name="Google Shape;8572;p65"/>
          <p:cNvGrpSpPr/>
          <p:nvPr/>
        </p:nvGrpSpPr>
        <p:grpSpPr>
          <a:xfrm>
            <a:off x="5801242" y="3308537"/>
            <a:ext cx="387641" cy="387661"/>
            <a:chOff x="864491" y="1723250"/>
            <a:chExt cx="397866" cy="397887"/>
          </a:xfrm>
        </p:grpSpPr>
        <p:sp>
          <p:nvSpPr>
            <p:cNvPr id="8573" name="Google Shape;8573;p65"/>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5"/>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5"/>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76" name="Google Shape;8576;p65"/>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7" name="Google Shape;8577;p65"/>
          <p:cNvGrpSpPr/>
          <p:nvPr/>
        </p:nvGrpSpPr>
        <p:grpSpPr>
          <a:xfrm>
            <a:off x="6568070" y="3827060"/>
            <a:ext cx="388966" cy="388966"/>
            <a:chOff x="1190625" y="238125"/>
            <a:chExt cx="5235075" cy="5235075"/>
          </a:xfrm>
        </p:grpSpPr>
        <p:sp>
          <p:nvSpPr>
            <p:cNvPr id="8578" name="Google Shape;8578;p65"/>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5"/>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0" name="Google Shape;8580;p6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84" name="Shape 8584"/>
        <p:cNvGrpSpPr/>
        <p:nvPr/>
      </p:nvGrpSpPr>
      <p:grpSpPr>
        <a:xfrm>
          <a:off x="0" y="0"/>
          <a:ext cx="0" cy="0"/>
          <a:chOff x="0" y="0"/>
          <a:chExt cx="0" cy="0"/>
        </a:xfrm>
      </p:grpSpPr>
      <p:pic>
        <p:nvPicPr>
          <p:cNvPr id="8585" name="Google Shape;8585;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 name="Shape 715"/>
        <p:cNvGrpSpPr/>
        <p:nvPr/>
      </p:nvGrpSpPr>
      <p:grpSpPr>
        <a:xfrm>
          <a:off x="0" y="0"/>
          <a:ext cx="0" cy="0"/>
          <a:chOff x="0" y="0"/>
          <a:chExt cx="0" cy="0"/>
        </a:xfrm>
      </p:grpSpPr>
      <p:sp>
        <p:nvSpPr>
          <p:cNvPr id="716" name="Google Shape;716;p34"/>
          <p:cNvSpPr txBox="1"/>
          <p:nvPr>
            <p:ph type="title"/>
          </p:nvPr>
        </p:nvSpPr>
        <p:spPr>
          <a:xfrm>
            <a:off x="720000" y="445025"/>
            <a:ext cx="7704000" cy="130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Yesterday, today,</a:t>
            </a:r>
            <a:br>
              <a:rPr lang="en"/>
            </a:br>
            <a:r>
              <a:rPr lang="en"/>
              <a:t>tomorrow</a:t>
            </a:r>
            <a:endParaRPr/>
          </a:p>
        </p:txBody>
      </p:sp>
      <p:sp>
        <p:nvSpPr>
          <p:cNvPr id="717" name="Google Shape;717;p34"/>
          <p:cNvSpPr txBox="1"/>
          <p:nvPr>
            <p:ph idx="1" type="subTitle"/>
          </p:nvPr>
        </p:nvSpPr>
        <p:spPr>
          <a:xfrm>
            <a:off x="1710384" y="1965038"/>
            <a:ext cx="59250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Yesterday</a:t>
            </a:r>
            <a:endParaRPr/>
          </a:p>
        </p:txBody>
      </p:sp>
      <p:sp>
        <p:nvSpPr>
          <p:cNvPr id="718" name="Google Shape;718;p34"/>
          <p:cNvSpPr txBox="1"/>
          <p:nvPr>
            <p:ph idx="2" type="title"/>
          </p:nvPr>
        </p:nvSpPr>
        <p:spPr>
          <a:xfrm>
            <a:off x="720000" y="1973875"/>
            <a:ext cx="990300" cy="73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719" name="Google Shape;719;p34"/>
          <p:cNvSpPr txBox="1"/>
          <p:nvPr>
            <p:ph idx="3" type="subTitle"/>
          </p:nvPr>
        </p:nvSpPr>
        <p:spPr>
          <a:xfrm>
            <a:off x="1710350" y="2333250"/>
            <a:ext cx="5925000" cy="381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It is the </a:t>
            </a:r>
            <a:r>
              <a:rPr b="1" lang="en">
                <a:solidFill>
                  <a:schemeClr val="accent2"/>
                </a:solidFill>
              </a:rPr>
              <a:t>day before</a:t>
            </a:r>
            <a:r>
              <a:rPr lang="en"/>
              <a:t> the present day.</a:t>
            </a:r>
            <a:endParaRPr/>
          </a:p>
          <a:p>
            <a:pPr indent="0" lvl="0" marL="0" rtl="0" algn="l">
              <a:spcBef>
                <a:spcPts val="0"/>
              </a:spcBef>
              <a:spcAft>
                <a:spcPts val="0"/>
              </a:spcAft>
              <a:buNone/>
            </a:pPr>
            <a:r>
              <a:t/>
            </a:r>
            <a:endParaRPr/>
          </a:p>
        </p:txBody>
      </p:sp>
      <p:sp>
        <p:nvSpPr>
          <p:cNvPr id="720" name="Google Shape;720;p34"/>
          <p:cNvSpPr txBox="1"/>
          <p:nvPr>
            <p:ph idx="4" type="subTitle"/>
          </p:nvPr>
        </p:nvSpPr>
        <p:spPr>
          <a:xfrm>
            <a:off x="1710384" y="2944213"/>
            <a:ext cx="59250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Today</a:t>
            </a:r>
            <a:endParaRPr/>
          </a:p>
        </p:txBody>
      </p:sp>
      <p:sp>
        <p:nvSpPr>
          <p:cNvPr id="721" name="Google Shape;721;p34"/>
          <p:cNvSpPr txBox="1"/>
          <p:nvPr>
            <p:ph idx="5" type="title"/>
          </p:nvPr>
        </p:nvSpPr>
        <p:spPr>
          <a:xfrm>
            <a:off x="720000" y="2944213"/>
            <a:ext cx="990300" cy="73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722" name="Google Shape;722;p34"/>
          <p:cNvSpPr txBox="1"/>
          <p:nvPr>
            <p:ph idx="6" type="subTitle"/>
          </p:nvPr>
        </p:nvSpPr>
        <p:spPr>
          <a:xfrm>
            <a:off x="1710350" y="3302062"/>
            <a:ext cx="5925000" cy="38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Indicates the </a:t>
            </a:r>
            <a:r>
              <a:rPr b="1" lang="en">
                <a:solidFill>
                  <a:schemeClr val="accent2"/>
                </a:solidFill>
              </a:rPr>
              <a:t>present day</a:t>
            </a:r>
            <a:r>
              <a:rPr lang="en"/>
              <a:t> on which the speaker or writer is.</a:t>
            </a:r>
            <a:endParaRPr/>
          </a:p>
        </p:txBody>
      </p:sp>
      <p:sp>
        <p:nvSpPr>
          <p:cNvPr id="723" name="Google Shape;723;p34"/>
          <p:cNvSpPr txBox="1"/>
          <p:nvPr>
            <p:ph idx="7" type="subTitle"/>
          </p:nvPr>
        </p:nvSpPr>
        <p:spPr>
          <a:xfrm>
            <a:off x="1710384" y="3914575"/>
            <a:ext cx="59250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Tomorrow</a:t>
            </a:r>
            <a:endParaRPr/>
          </a:p>
        </p:txBody>
      </p:sp>
      <p:sp>
        <p:nvSpPr>
          <p:cNvPr id="724" name="Google Shape;724;p34"/>
          <p:cNvSpPr txBox="1"/>
          <p:nvPr>
            <p:ph idx="8" type="title"/>
          </p:nvPr>
        </p:nvSpPr>
        <p:spPr>
          <a:xfrm>
            <a:off x="720000" y="3914575"/>
            <a:ext cx="990300" cy="73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725" name="Google Shape;725;p34"/>
          <p:cNvSpPr txBox="1"/>
          <p:nvPr>
            <p:ph idx="9" type="subTitle"/>
          </p:nvPr>
        </p:nvSpPr>
        <p:spPr>
          <a:xfrm>
            <a:off x="1710350" y="4272425"/>
            <a:ext cx="5925000" cy="38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 is used to refer to the </a:t>
            </a:r>
            <a:r>
              <a:rPr b="1" lang="en">
                <a:solidFill>
                  <a:schemeClr val="accent2"/>
                </a:solidFill>
              </a:rPr>
              <a:t>next day</a:t>
            </a:r>
            <a:r>
              <a:rPr lang="en"/>
              <a:t> after the present day.</a:t>
            </a:r>
            <a:endParaRPr/>
          </a:p>
        </p:txBody>
      </p:sp>
      <p:sp>
        <p:nvSpPr>
          <p:cNvPr id="726" name="Google Shape;726;p34"/>
          <p:cNvSpPr/>
          <p:nvPr/>
        </p:nvSpPr>
        <p:spPr>
          <a:xfrm rot="-1014214">
            <a:off x="6507206" y="1097698"/>
            <a:ext cx="2678173" cy="474595"/>
          </a:xfrm>
          <a:custGeom>
            <a:rect b="b" l="l" r="r" t="t"/>
            <a:pathLst>
              <a:path extrusionOk="0" h="5085" w="28695">
                <a:moveTo>
                  <a:pt x="4644" y="560"/>
                </a:moveTo>
                <a:cubicBezTo>
                  <a:pt x="4668" y="560"/>
                  <a:pt x="4692" y="572"/>
                  <a:pt x="4716" y="584"/>
                </a:cubicBezTo>
                <a:cubicBezTo>
                  <a:pt x="4775" y="620"/>
                  <a:pt x="4823" y="643"/>
                  <a:pt x="4882" y="691"/>
                </a:cubicBezTo>
                <a:cubicBezTo>
                  <a:pt x="4954" y="751"/>
                  <a:pt x="5013" y="822"/>
                  <a:pt x="5073" y="894"/>
                </a:cubicBezTo>
                <a:cubicBezTo>
                  <a:pt x="5097" y="941"/>
                  <a:pt x="5132" y="989"/>
                  <a:pt x="5144" y="1024"/>
                </a:cubicBezTo>
                <a:cubicBezTo>
                  <a:pt x="5156" y="1072"/>
                  <a:pt x="5180" y="1132"/>
                  <a:pt x="5180" y="1191"/>
                </a:cubicBezTo>
                <a:cubicBezTo>
                  <a:pt x="5180" y="1286"/>
                  <a:pt x="5180" y="1370"/>
                  <a:pt x="5168" y="1465"/>
                </a:cubicBezTo>
                <a:cubicBezTo>
                  <a:pt x="5132" y="1584"/>
                  <a:pt x="5097" y="1691"/>
                  <a:pt x="5061" y="1810"/>
                </a:cubicBezTo>
                <a:cubicBezTo>
                  <a:pt x="4990" y="1965"/>
                  <a:pt x="4882" y="2120"/>
                  <a:pt x="4775" y="2263"/>
                </a:cubicBezTo>
                <a:cubicBezTo>
                  <a:pt x="4644" y="2429"/>
                  <a:pt x="4478" y="2560"/>
                  <a:pt x="4299" y="2703"/>
                </a:cubicBezTo>
                <a:cubicBezTo>
                  <a:pt x="4239" y="2727"/>
                  <a:pt x="4180" y="2775"/>
                  <a:pt x="4120" y="2799"/>
                </a:cubicBezTo>
                <a:cubicBezTo>
                  <a:pt x="4061" y="2679"/>
                  <a:pt x="4001" y="2584"/>
                  <a:pt x="3954" y="2453"/>
                </a:cubicBezTo>
                <a:cubicBezTo>
                  <a:pt x="3906" y="2310"/>
                  <a:pt x="3882" y="2156"/>
                  <a:pt x="3870" y="2013"/>
                </a:cubicBezTo>
                <a:cubicBezTo>
                  <a:pt x="3858" y="1810"/>
                  <a:pt x="3870" y="1596"/>
                  <a:pt x="3882" y="1394"/>
                </a:cubicBezTo>
                <a:cubicBezTo>
                  <a:pt x="3906" y="1263"/>
                  <a:pt x="3942" y="1144"/>
                  <a:pt x="3989" y="1048"/>
                </a:cubicBezTo>
                <a:cubicBezTo>
                  <a:pt x="4025" y="953"/>
                  <a:pt x="4073" y="882"/>
                  <a:pt x="4132" y="810"/>
                </a:cubicBezTo>
                <a:cubicBezTo>
                  <a:pt x="4180" y="751"/>
                  <a:pt x="4239" y="703"/>
                  <a:pt x="4299" y="655"/>
                </a:cubicBezTo>
                <a:cubicBezTo>
                  <a:pt x="4347" y="632"/>
                  <a:pt x="4382" y="608"/>
                  <a:pt x="4418" y="596"/>
                </a:cubicBezTo>
                <a:cubicBezTo>
                  <a:pt x="4466" y="584"/>
                  <a:pt x="4489" y="584"/>
                  <a:pt x="4537" y="572"/>
                </a:cubicBezTo>
                <a:cubicBezTo>
                  <a:pt x="4585" y="560"/>
                  <a:pt x="4609" y="560"/>
                  <a:pt x="4644" y="560"/>
                </a:cubicBezTo>
                <a:close/>
                <a:moveTo>
                  <a:pt x="14811" y="891"/>
                </a:moveTo>
                <a:cubicBezTo>
                  <a:pt x="14839" y="891"/>
                  <a:pt x="14866" y="894"/>
                  <a:pt x="14896" y="894"/>
                </a:cubicBezTo>
                <a:cubicBezTo>
                  <a:pt x="14955" y="917"/>
                  <a:pt x="15015" y="929"/>
                  <a:pt x="15074" y="953"/>
                </a:cubicBezTo>
                <a:cubicBezTo>
                  <a:pt x="15122" y="977"/>
                  <a:pt x="15146" y="1001"/>
                  <a:pt x="15193" y="1036"/>
                </a:cubicBezTo>
                <a:cubicBezTo>
                  <a:pt x="15229" y="1060"/>
                  <a:pt x="15253" y="1096"/>
                  <a:pt x="15288" y="1132"/>
                </a:cubicBezTo>
                <a:cubicBezTo>
                  <a:pt x="15312" y="1179"/>
                  <a:pt x="15348" y="1227"/>
                  <a:pt x="15360" y="1286"/>
                </a:cubicBezTo>
                <a:cubicBezTo>
                  <a:pt x="15372" y="1358"/>
                  <a:pt x="15384" y="1417"/>
                  <a:pt x="15407" y="1489"/>
                </a:cubicBezTo>
                <a:cubicBezTo>
                  <a:pt x="15407" y="1584"/>
                  <a:pt x="15407" y="1667"/>
                  <a:pt x="15384" y="1775"/>
                </a:cubicBezTo>
                <a:cubicBezTo>
                  <a:pt x="15348" y="1965"/>
                  <a:pt x="15288" y="2156"/>
                  <a:pt x="15193" y="2382"/>
                </a:cubicBezTo>
                <a:cubicBezTo>
                  <a:pt x="15110" y="2584"/>
                  <a:pt x="15003" y="2751"/>
                  <a:pt x="14872" y="2929"/>
                </a:cubicBezTo>
                <a:lnTo>
                  <a:pt x="14824" y="2906"/>
                </a:lnTo>
                <a:cubicBezTo>
                  <a:pt x="14669" y="2775"/>
                  <a:pt x="14538" y="2632"/>
                  <a:pt x="14419" y="2489"/>
                </a:cubicBezTo>
                <a:cubicBezTo>
                  <a:pt x="14336" y="2370"/>
                  <a:pt x="14276" y="2239"/>
                  <a:pt x="14217" y="2096"/>
                </a:cubicBezTo>
                <a:cubicBezTo>
                  <a:pt x="14169" y="1977"/>
                  <a:pt x="14145" y="1882"/>
                  <a:pt x="14134" y="1763"/>
                </a:cubicBezTo>
                <a:cubicBezTo>
                  <a:pt x="14134" y="1667"/>
                  <a:pt x="14134" y="1596"/>
                  <a:pt x="14145" y="1525"/>
                </a:cubicBezTo>
                <a:cubicBezTo>
                  <a:pt x="14169" y="1441"/>
                  <a:pt x="14181" y="1382"/>
                  <a:pt x="14217" y="1322"/>
                </a:cubicBezTo>
                <a:cubicBezTo>
                  <a:pt x="14241" y="1251"/>
                  <a:pt x="14288" y="1191"/>
                  <a:pt x="14324" y="1132"/>
                </a:cubicBezTo>
                <a:lnTo>
                  <a:pt x="14467" y="1001"/>
                </a:lnTo>
                <a:cubicBezTo>
                  <a:pt x="14491" y="989"/>
                  <a:pt x="14538" y="953"/>
                  <a:pt x="14574" y="941"/>
                </a:cubicBezTo>
                <a:cubicBezTo>
                  <a:pt x="14610" y="929"/>
                  <a:pt x="14657" y="929"/>
                  <a:pt x="14705" y="905"/>
                </a:cubicBezTo>
                <a:lnTo>
                  <a:pt x="14717" y="905"/>
                </a:lnTo>
                <a:cubicBezTo>
                  <a:pt x="14753" y="894"/>
                  <a:pt x="14782" y="891"/>
                  <a:pt x="14811" y="891"/>
                </a:cubicBezTo>
                <a:close/>
                <a:moveTo>
                  <a:pt x="19670" y="536"/>
                </a:moveTo>
                <a:cubicBezTo>
                  <a:pt x="19706" y="560"/>
                  <a:pt x="19729" y="560"/>
                  <a:pt x="19765" y="560"/>
                </a:cubicBezTo>
                <a:cubicBezTo>
                  <a:pt x="19837" y="572"/>
                  <a:pt x="19896" y="596"/>
                  <a:pt x="19968" y="620"/>
                </a:cubicBezTo>
                <a:cubicBezTo>
                  <a:pt x="20075" y="667"/>
                  <a:pt x="20194" y="739"/>
                  <a:pt x="20301" y="810"/>
                </a:cubicBezTo>
                <a:cubicBezTo>
                  <a:pt x="20349" y="858"/>
                  <a:pt x="20384" y="894"/>
                  <a:pt x="20420" y="941"/>
                </a:cubicBezTo>
                <a:cubicBezTo>
                  <a:pt x="20444" y="989"/>
                  <a:pt x="20480" y="1036"/>
                  <a:pt x="20491" y="1096"/>
                </a:cubicBezTo>
                <a:lnTo>
                  <a:pt x="20539" y="1263"/>
                </a:lnTo>
                <a:cubicBezTo>
                  <a:pt x="20539" y="1346"/>
                  <a:pt x="20539" y="1405"/>
                  <a:pt x="20527" y="1477"/>
                </a:cubicBezTo>
                <a:cubicBezTo>
                  <a:pt x="20468" y="1763"/>
                  <a:pt x="20360" y="2013"/>
                  <a:pt x="20253" y="2263"/>
                </a:cubicBezTo>
                <a:cubicBezTo>
                  <a:pt x="20206" y="2370"/>
                  <a:pt x="20170" y="2453"/>
                  <a:pt x="20122" y="2537"/>
                </a:cubicBezTo>
                <a:cubicBezTo>
                  <a:pt x="20075" y="2608"/>
                  <a:pt x="20027" y="2679"/>
                  <a:pt x="19968" y="2739"/>
                </a:cubicBezTo>
                <a:cubicBezTo>
                  <a:pt x="19896" y="2834"/>
                  <a:pt x="19813" y="2929"/>
                  <a:pt x="19706" y="3013"/>
                </a:cubicBezTo>
                <a:cubicBezTo>
                  <a:pt x="19551" y="3108"/>
                  <a:pt x="19408" y="3203"/>
                  <a:pt x="19229" y="3275"/>
                </a:cubicBezTo>
                <a:cubicBezTo>
                  <a:pt x="19194" y="3251"/>
                  <a:pt x="19182" y="3215"/>
                  <a:pt x="19158" y="3191"/>
                </a:cubicBezTo>
                <a:cubicBezTo>
                  <a:pt x="19122" y="3144"/>
                  <a:pt x="19098" y="3084"/>
                  <a:pt x="19063" y="3037"/>
                </a:cubicBezTo>
                <a:cubicBezTo>
                  <a:pt x="19039" y="2977"/>
                  <a:pt x="19003" y="2906"/>
                  <a:pt x="18979" y="2846"/>
                </a:cubicBezTo>
                <a:cubicBezTo>
                  <a:pt x="18944" y="2751"/>
                  <a:pt x="18920" y="2668"/>
                  <a:pt x="18896" y="2608"/>
                </a:cubicBezTo>
                <a:cubicBezTo>
                  <a:pt x="18884" y="2537"/>
                  <a:pt x="18872" y="2453"/>
                  <a:pt x="18860" y="2358"/>
                </a:cubicBezTo>
                <a:lnTo>
                  <a:pt x="18860" y="2025"/>
                </a:lnTo>
                <a:cubicBezTo>
                  <a:pt x="18860" y="1917"/>
                  <a:pt x="18872" y="1834"/>
                  <a:pt x="18884" y="1739"/>
                </a:cubicBezTo>
                <a:cubicBezTo>
                  <a:pt x="18932" y="1489"/>
                  <a:pt x="18991" y="1239"/>
                  <a:pt x="19075" y="1001"/>
                </a:cubicBezTo>
                <a:cubicBezTo>
                  <a:pt x="19122" y="894"/>
                  <a:pt x="19182" y="798"/>
                  <a:pt x="19253" y="703"/>
                </a:cubicBezTo>
                <a:lnTo>
                  <a:pt x="19337" y="632"/>
                </a:lnTo>
                <a:lnTo>
                  <a:pt x="19420" y="584"/>
                </a:lnTo>
                <a:cubicBezTo>
                  <a:pt x="19479" y="572"/>
                  <a:pt x="19551" y="548"/>
                  <a:pt x="19634" y="536"/>
                </a:cubicBezTo>
                <a:close/>
                <a:moveTo>
                  <a:pt x="9335" y="1251"/>
                </a:moveTo>
                <a:cubicBezTo>
                  <a:pt x="9347" y="1251"/>
                  <a:pt x="9359" y="1251"/>
                  <a:pt x="9359" y="1275"/>
                </a:cubicBezTo>
                <a:cubicBezTo>
                  <a:pt x="9395" y="1286"/>
                  <a:pt x="9419" y="1298"/>
                  <a:pt x="9431" y="1334"/>
                </a:cubicBezTo>
                <a:cubicBezTo>
                  <a:pt x="9490" y="1394"/>
                  <a:pt x="9550" y="1453"/>
                  <a:pt x="9609" y="1525"/>
                </a:cubicBezTo>
                <a:cubicBezTo>
                  <a:pt x="9657" y="1584"/>
                  <a:pt x="9692" y="1656"/>
                  <a:pt x="9716" y="1727"/>
                </a:cubicBezTo>
                <a:cubicBezTo>
                  <a:pt x="9752" y="1822"/>
                  <a:pt x="9764" y="1906"/>
                  <a:pt x="9776" y="2013"/>
                </a:cubicBezTo>
                <a:cubicBezTo>
                  <a:pt x="9776" y="2132"/>
                  <a:pt x="9776" y="2263"/>
                  <a:pt x="9764" y="2406"/>
                </a:cubicBezTo>
                <a:cubicBezTo>
                  <a:pt x="9728" y="2548"/>
                  <a:pt x="9692" y="2715"/>
                  <a:pt x="9609" y="2858"/>
                </a:cubicBezTo>
                <a:cubicBezTo>
                  <a:pt x="9526" y="3060"/>
                  <a:pt x="9395" y="3263"/>
                  <a:pt x="9240" y="3453"/>
                </a:cubicBezTo>
                <a:cubicBezTo>
                  <a:pt x="9133" y="3370"/>
                  <a:pt x="9050" y="3263"/>
                  <a:pt x="8954" y="3144"/>
                </a:cubicBezTo>
                <a:cubicBezTo>
                  <a:pt x="8883" y="3025"/>
                  <a:pt x="8823" y="2918"/>
                  <a:pt x="8776" y="2787"/>
                </a:cubicBezTo>
                <a:cubicBezTo>
                  <a:pt x="8752" y="2679"/>
                  <a:pt x="8716" y="2560"/>
                  <a:pt x="8704" y="2465"/>
                </a:cubicBezTo>
                <a:cubicBezTo>
                  <a:pt x="8704" y="2346"/>
                  <a:pt x="8704" y="2227"/>
                  <a:pt x="8716" y="2084"/>
                </a:cubicBezTo>
                <a:cubicBezTo>
                  <a:pt x="8752" y="1953"/>
                  <a:pt x="8776" y="1834"/>
                  <a:pt x="8823" y="1715"/>
                </a:cubicBezTo>
                <a:cubicBezTo>
                  <a:pt x="8871" y="1632"/>
                  <a:pt x="8919" y="1548"/>
                  <a:pt x="8978" y="1477"/>
                </a:cubicBezTo>
                <a:lnTo>
                  <a:pt x="9109" y="1346"/>
                </a:lnTo>
                <a:cubicBezTo>
                  <a:pt x="9133" y="1334"/>
                  <a:pt x="9181" y="1298"/>
                  <a:pt x="9216" y="1286"/>
                </a:cubicBezTo>
                <a:cubicBezTo>
                  <a:pt x="9240" y="1286"/>
                  <a:pt x="9252" y="1275"/>
                  <a:pt x="9288" y="1275"/>
                </a:cubicBezTo>
                <a:cubicBezTo>
                  <a:pt x="9311" y="1251"/>
                  <a:pt x="9335" y="1251"/>
                  <a:pt x="9335" y="1251"/>
                </a:cubicBezTo>
                <a:close/>
                <a:moveTo>
                  <a:pt x="23825" y="989"/>
                </a:moveTo>
                <a:cubicBezTo>
                  <a:pt x="23885" y="1013"/>
                  <a:pt x="23932" y="1013"/>
                  <a:pt x="23980" y="1036"/>
                </a:cubicBezTo>
                <a:cubicBezTo>
                  <a:pt x="24040" y="1048"/>
                  <a:pt x="24075" y="1060"/>
                  <a:pt x="24123" y="1072"/>
                </a:cubicBezTo>
                <a:cubicBezTo>
                  <a:pt x="24159" y="1096"/>
                  <a:pt x="24182" y="1108"/>
                  <a:pt x="24218" y="1132"/>
                </a:cubicBezTo>
                <a:cubicBezTo>
                  <a:pt x="24278" y="1179"/>
                  <a:pt x="24313" y="1239"/>
                  <a:pt x="24361" y="1298"/>
                </a:cubicBezTo>
                <a:lnTo>
                  <a:pt x="24409" y="1394"/>
                </a:lnTo>
                <a:cubicBezTo>
                  <a:pt x="24421" y="1429"/>
                  <a:pt x="24432" y="1489"/>
                  <a:pt x="24432" y="1536"/>
                </a:cubicBezTo>
                <a:cubicBezTo>
                  <a:pt x="24444" y="1715"/>
                  <a:pt x="24421" y="1906"/>
                  <a:pt x="24397" y="2060"/>
                </a:cubicBezTo>
                <a:lnTo>
                  <a:pt x="24373" y="2108"/>
                </a:lnTo>
                <a:cubicBezTo>
                  <a:pt x="24361" y="2203"/>
                  <a:pt x="24337" y="2310"/>
                  <a:pt x="24301" y="2418"/>
                </a:cubicBezTo>
                <a:cubicBezTo>
                  <a:pt x="24278" y="2525"/>
                  <a:pt x="24230" y="2620"/>
                  <a:pt x="24182" y="2739"/>
                </a:cubicBezTo>
                <a:cubicBezTo>
                  <a:pt x="24159" y="2822"/>
                  <a:pt x="24111" y="2906"/>
                  <a:pt x="24051" y="2977"/>
                </a:cubicBezTo>
                <a:cubicBezTo>
                  <a:pt x="24004" y="3060"/>
                  <a:pt x="23944" y="3120"/>
                  <a:pt x="23885" y="3203"/>
                </a:cubicBezTo>
                <a:cubicBezTo>
                  <a:pt x="23766" y="3334"/>
                  <a:pt x="23635" y="3489"/>
                  <a:pt x="23468" y="3620"/>
                </a:cubicBezTo>
                <a:cubicBezTo>
                  <a:pt x="23444" y="3608"/>
                  <a:pt x="23408" y="3572"/>
                  <a:pt x="23385" y="3549"/>
                </a:cubicBezTo>
                <a:cubicBezTo>
                  <a:pt x="23278" y="3453"/>
                  <a:pt x="23206" y="3370"/>
                  <a:pt x="23123" y="3263"/>
                </a:cubicBezTo>
                <a:cubicBezTo>
                  <a:pt x="23051" y="3156"/>
                  <a:pt x="23004" y="3060"/>
                  <a:pt x="22944" y="2918"/>
                </a:cubicBezTo>
                <a:cubicBezTo>
                  <a:pt x="22908" y="2799"/>
                  <a:pt x="22873" y="2668"/>
                  <a:pt x="22861" y="2537"/>
                </a:cubicBezTo>
                <a:cubicBezTo>
                  <a:pt x="22849" y="2406"/>
                  <a:pt x="22861" y="2251"/>
                  <a:pt x="22873" y="2120"/>
                </a:cubicBezTo>
                <a:cubicBezTo>
                  <a:pt x="22908" y="1965"/>
                  <a:pt x="22944" y="1822"/>
                  <a:pt x="23004" y="1667"/>
                </a:cubicBezTo>
                <a:cubicBezTo>
                  <a:pt x="23063" y="1536"/>
                  <a:pt x="23147" y="1417"/>
                  <a:pt x="23230" y="1298"/>
                </a:cubicBezTo>
                <a:cubicBezTo>
                  <a:pt x="23289" y="1227"/>
                  <a:pt x="23349" y="1167"/>
                  <a:pt x="23420" y="1120"/>
                </a:cubicBezTo>
                <a:lnTo>
                  <a:pt x="23599" y="1036"/>
                </a:lnTo>
                <a:cubicBezTo>
                  <a:pt x="23659" y="1013"/>
                  <a:pt x="23742" y="1001"/>
                  <a:pt x="23801" y="989"/>
                </a:cubicBezTo>
                <a:close/>
                <a:moveTo>
                  <a:pt x="4466" y="1"/>
                </a:moveTo>
                <a:cubicBezTo>
                  <a:pt x="4406" y="1"/>
                  <a:pt x="4358" y="12"/>
                  <a:pt x="4299" y="12"/>
                </a:cubicBezTo>
                <a:cubicBezTo>
                  <a:pt x="4239" y="36"/>
                  <a:pt x="4192" y="48"/>
                  <a:pt x="4144" y="60"/>
                </a:cubicBezTo>
                <a:cubicBezTo>
                  <a:pt x="4061" y="96"/>
                  <a:pt x="3989" y="132"/>
                  <a:pt x="3882" y="215"/>
                </a:cubicBezTo>
                <a:cubicBezTo>
                  <a:pt x="3811" y="274"/>
                  <a:pt x="3727" y="334"/>
                  <a:pt x="3668" y="405"/>
                </a:cubicBezTo>
                <a:cubicBezTo>
                  <a:pt x="3585" y="513"/>
                  <a:pt x="3525" y="596"/>
                  <a:pt x="3466" y="691"/>
                </a:cubicBezTo>
                <a:cubicBezTo>
                  <a:pt x="3346" y="894"/>
                  <a:pt x="3275" y="1108"/>
                  <a:pt x="3239" y="1346"/>
                </a:cubicBezTo>
                <a:cubicBezTo>
                  <a:pt x="3192" y="1596"/>
                  <a:pt x="3180" y="1822"/>
                  <a:pt x="3192" y="2025"/>
                </a:cubicBezTo>
                <a:lnTo>
                  <a:pt x="3192" y="2037"/>
                </a:lnTo>
                <a:cubicBezTo>
                  <a:pt x="3215" y="2179"/>
                  <a:pt x="3215" y="2310"/>
                  <a:pt x="3239" y="2429"/>
                </a:cubicBezTo>
                <a:cubicBezTo>
                  <a:pt x="3275" y="2548"/>
                  <a:pt x="3299" y="2656"/>
                  <a:pt x="3346" y="2775"/>
                </a:cubicBezTo>
                <a:cubicBezTo>
                  <a:pt x="3394" y="2894"/>
                  <a:pt x="3454" y="3013"/>
                  <a:pt x="3513" y="3132"/>
                </a:cubicBezTo>
                <a:cubicBezTo>
                  <a:pt x="3287" y="3203"/>
                  <a:pt x="3061" y="3251"/>
                  <a:pt x="2858" y="3275"/>
                </a:cubicBezTo>
                <a:lnTo>
                  <a:pt x="2692" y="3275"/>
                </a:lnTo>
                <a:cubicBezTo>
                  <a:pt x="2584" y="3275"/>
                  <a:pt x="2477" y="3275"/>
                  <a:pt x="2382" y="3263"/>
                </a:cubicBezTo>
                <a:cubicBezTo>
                  <a:pt x="2239" y="3227"/>
                  <a:pt x="2108" y="3191"/>
                  <a:pt x="1977" y="3144"/>
                </a:cubicBezTo>
                <a:cubicBezTo>
                  <a:pt x="1787" y="3037"/>
                  <a:pt x="1584" y="2918"/>
                  <a:pt x="1394" y="2775"/>
                </a:cubicBezTo>
                <a:cubicBezTo>
                  <a:pt x="1108" y="2513"/>
                  <a:pt x="894" y="2298"/>
                  <a:pt x="715" y="2060"/>
                </a:cubicBezTo>
                <a:cubicBezTo>
                  <a:pt x="620" y="1906"/>
                  <a:pt x="548" y="1775"/>
                  <a:pt x="489" y="1644"/>
                </a:cubicBezTo>
                <a:cubicBezTo>
                  <a:pt x="453" y="1536"/>
                  <a:pt x="441" y="1465"/>
                  <a:pt x="429" y="1382"/>
                </a:cubicBezTo>
                <a:lnTo>
                  <a:pt x="429" y="1322"/>
                </a:lnTo>
                <a:cubicBezTo>
                  <a:pt x="429" y="1298"/>
                  <a:pt x="429" y="1251"/>
                  <a:pt x="418" y="1227"/>
                </a:cubicBezTo>
                <a:cubicBezTo>
                  <a:pt x="394" y="1167"/>
                  <a:pt x="370" y="1120"/>
                  <a:pt x="322" y="1096"/>
                </a:cubicBezTo>
                <a:cubicBezTo>
                  <a:pt x="298" y="1072"/>
                  <a:pt x="251" y="1060"/>
                  <a:pt x="215" y="1060"/>
                </a:cubicBezTo>
                <a:lnTo>
                  <a:pt x="179" y="1060"/>
                </a:lnTo>
                <a:cubicBezTo>
                  <a:pt x="132" y="1072"/>
                  <a:pt x="84" y="1108"/>
                  <a:pt x="60" y="1155"/>
                </a:cubicBezTo>
                <a:cubicBezTo>
                  <a:pt x="37" y="1179"/>
                  <a:pt x="25" y="1227"/>
                  <a:pt x="25" y="1251"/>
                </a:cubicBezTo>
                <a:cubicBezTo>
                  <a:pt x="25" y="1298"/>
                  <a:pt x="13" y="1334"/>
                  <a:pt x="13" y="1358"/>
                </a:cubicBezTo>
                <a:cubicBezTo>
                  <a:pt x="1" y="1548"/>
                  <a:pt x="25" y="1763"/>
                  <a:pt x="96" y="1989"/>
                </a:cubicBezTo>
                <a:cubicBezTo>
                  <a:pt x="179" y="2179"/>
                  <a:pt x="263" y="2370"/>
                  <a:pt x="370" y="2537"/>
                </a:cubicBezTo>
                <a:cubicBezTo>
                  <a:pt x="620" y="2929"/>
                  <a:pt x="918" y="3251"/>
                  <a:pt x="1227" y="3489"/>
                </a:cubicBezTo>
                <a:cubicBezTo>
                  <a:pt x="1322" y="3561"/>
                  <a:pt x="1406" y="3620"/>
                  <a:pt x="1513" y="3680"/>
                </a:cubicBezTo>
                <a:cubicBezTo>
                  <a:pt x="1620" y="3739"/>
                  <a:pt x="1727" y="3787"/>
                  <a:pt x="1822" y="3822"/>
                </a:cubicBezTo>
                <a:cubicBezTo>
                  <a:pt x="2025" y="3906"/>
                  <a:pt x="2227" y="3965"/>
                  <a:pt x="2453" y="3977"/>
                </a:cubicBezTo>
                <a:cubicBezTo>
                  <a:pt x="2525" y="3977"/>
                  <a:pt x="2596" y="3989"/>
                  <a:pt x="2656" y="3989"/>
                </a:cubicBezTo>
                <a:lnTo>
                  <a:pt x="2823" y="3989"/>
                </a:lnTo>
                <a:cubicBezTo>
                  <a:pt x="2930" y="3977"/>
                  <a:pt x="3037" y="3977"/>
                  <a:pt x="3132" y="3965"/>
                </a:cubicBezTo>
                <a:cubicBezTo>
                  <a:pt x="3346" y="3918"/>
                  <a:pt x="3549" y="3858"/>
                  <a:pt x="3763" y="3787"/>
                </a:cubicBezTo>
                <a:cubicBezTo>
                  <a:pt x="3823" y="3775"/>
                  <a:pt x="3870" y="3739"/>
                  <a:pt x="3930" y="3715"/>
                </a:cubicBezTo>
                <a:cubicBezTo>
                  <a:pt x="3989" y="3775"/>
                  <a:pt x="4025" y="3834"/>
                  <a:pt x="4085" y="3894"/>
                </a:cubicBezTo>
                <a:cubicBezTo>
                  <a:pt x="4239" y="4049"/>
                  <a:pt x="4406" y="4192"/>
                  <a:pt x="4561" y="4311"/>
                </a:cubicBezTo>
                <a:cubicBezTo>
                  <a:pt x="4906" y="4561"/>
                  <a:pt x="5275" y="4763"/>
                  <a:pt x="5668" y="4906"/>
                </a:cubicBezTo>
                <a:cubicBezTo>
                  <a:pt x="5871" y="4977"/>
                  <a:pt x="6109" y="5037"/>
                  <a:pt x="6371" y="5084"/>
                </a:cubicBezTo>
                <a:cubicBezTo>
                  <a:pt x="6438" y="5073"/>
                  <a:pt x="6507" y="5069"/>
                  <a:pt x="6576" y="5069"/>
                </a:cubicBezTo>
                <a:cubicBezTo>
                  <a:pt x="6713" y="5069"/>
                  <a:pt x="6851" y="5084"/>
                  <a:pt x="6978" y="5084"/>
                </a:cubicBezTo>
                <a:cubicBezTo>
                  <a:pt x="7454" y="5084"/>
                  <a:pt x="7907" y="4989"/>
                  <a:pt x="8299" y="4811"/>
                </a:cubicBezTo>
                <a:cubicBezTo>
                  <a:pt x="8514" y="4715"/>
                  <a:pt x="8704" y="4620"/>
                  <a:pt x="8895" y="4465"/>
                </a:cubicBezTo>
                <a:cubicBezTo>
                  <a:pt x="9002" y="4394"/>
                  <a:pt x="9109" y="4299"/>
                  <a:pt x="9192" y="4227"/>
                </a:cubicBezTo>
                <a:lnTo>
                  <a:pt x="9419" y="4358"/>
                </a:lnTo>
                <a:cubicBezTo>
                  <a:pt x="9812" y="4573"/>
                  <a:pt x="10228" y="4739"/>
                  <a:pt x="10657" y="4834"/>
                </a:cubicBezTo>
                <a:cubicBezTo>
                  <a:pt x="11133" y="4954"/>
                  <a:pt x="11562" y="5013"/>
                  <a:pt x="11955" y="5013"/>
                </a:cubicBezTo>
                <a:lnTo>
                  <a:pt x="11978" y="5013"/>
                </a:lnTo>
                <a:cubicBezTo>
                  <a:pt x="12431" y="5013"/>
                  <a:pt x="12860" y="4954"/>
                  <a:pt x="13264" y="4834"/>
                </a:cubicBezTo>
                <a:cubicBezTo>
                  <a:pt x="13538" y="4763"/>
                  <a:pt x="13753" y="4680"/>
                  <a:pt x="13931" y="4584"/>
                </a:cubicBezTo>
                <a:cubicBezTo>
                  <a:pt x="14110" y="4501"/>
                  <a:pt x="14288" y="4382"/>
                  <a:pt x="14467" y="4239"/>
                </a:cubicBezTo>
                <a:cubicBezTo>
                  <a:pt x="14657" y="4096"/>
                  <a:pt x="14824" y="3941"/>
                  <a:pt x="14967" y="3799"/>
                </a:cubicBezTo>
                <a:cubicBezTo>
                  <a:pt x="15003" y="3811"/>
                  <a:pt x="15050" y="3846"/>
                  <a:pt x="15074" y="3858"/>
                </a:cubicBezTo>
                <a:lnTo>
                  <a:pt x="15086" y="3870"/>
                </a:lnTo>
                <a:lnTo>
                  <a:pt x="15134" y="3882"/>
                </a:lnTo>
                <a:lnTo>
                  <a:pt x="15169" y="3906"/>
                </a:lnTo>
                <a:cubicBezTo>
                  <a:pt x="15288" y="3965"/>
                  <a:pt x="15384" y="4025"/>
                  <a:pt x="15503" y="4084"/>
                </a:cubicBezTo>
                <a:lnTo>
                  <a:pt x="15598" y="4120"/>
                </a:lnTo>
                <a:cubicBezTo>
                  <a:pt x="15658" y="4156"/>
                  <a:pt x="15729" y="4180"/>
                  <a:pt x="15788" y="4215"/>
                </a:cubicBezTo>
                <a:lnTo>
                  <a:pt x="15848" y="4227"/>
                </a:lnTo>
                <a:cubicBezTo>
                  <a:pt x="15955" y="4275"/>
                  <a:pt x="16039" y="4311"/>
                  <a:pt x="16146" y="4334"/>
                </a:cubicBezTo>
                <a:cubicBezTo>
                  <a:pt x="16324" y="4382"/>
                  <a:pt x="16503" y="4406"/>
                  <a:pt x="16729" y="4442"/>
                </a:cubicBezTo>
                <a:cubicBezTo>
                  <a:pt x="16931" y="4465"/>
                  <a:pt x="17134" y="4489"/>
                  <a:pt x="17312" y="4489"/>
                </a:cubicBezTo>
                <a:cubicBezTo>
                  <a:pt x="17408" y="4489"/>
                  <a:pt x="17515" y="4489"/>
                  <a:pt x="17622" y="4465"/>
                </a:cubicBezTo>
                <a:cubicBezTo>
                  <a:pt x="17789" y="4453"/>
                  <a:pt x="17944" y="4442"/>
                  <a:pt x="18086" y="4406"/>
                </a:cubicBezTo>
                <a:cubicBezTo>
                  <a:pt x="18182" y="4394"/>
                  <a:pt x="18301" y="4370"/>
                  <a:pt x="18455" y="4322"/>
                </a:cubicBezTo>
                <a:cubicBezTo>
                  <a:pt x="18682" y="4263"/>
                  <a:pt x="18872" y="4192"/>
                  <a:pt x="19051" y="4108"/>
                </a:cubicBezTo>
                <a:cubicBezTo>
                  <a:pt x="19075" y="4144"/>
                  <a:pt x="19110" y="4168"/>
                  <a:pt x="19134" y="4192"/>
                </a:cubicBezTo>
                <a:lnTo>
                  <a:pt x="19170" y="4215"/>
                </a:lnTo>
                <a:cubicBezTo>
                  <a:pt x="19229" y="4263"/>
                  <a:pt x="19289" y="4322"/>
                  <a:pt x="19348" y="4346"/>
                </a:cubicBezTo>
                <a:cubicBezTo>
                  <a:pt x="19468" y="4442"/>
                  <a:pt x="19598" y="4513"/>
                  <a:pt x="19753" y="4573"/>
                </a:cubicBezTo>
                <a:cubicBezTo>
                  <a:pt x="19908" y="4644"/>
                  <a:pt x="20063" y="4703"/>
                  <a:pt x="20206" y="4751"/>
                </a:cubicBezTo>
                <a:cubicBezTo>
                  <a:pt x="20515" y="4858"/>
                  <a:pt x="20849" y="4918"/>
                  <a:pt x="21146" y="4942"/>
                </a:cubicBezTo>
                <a:lnTo>
                  <a:pt x="21158" y="4942"/>
                </a:lnTo>
                <a:cubicBezTo>
                  <a:pt x="21277" y="4965"/>
                  <a:pt x="21432" y="4977"/>
                  <a:pt x="21563" y="4977"/>
                </a:cubicBezTo>
                <a:lnTo>
                  <a:pt x="21801" y="4977"/>
                </a:lnTo>
                <a:cubicBezTo>
                  <a:pt x="21873" y="4977"/>
                  <a:pt x="21968" y="4954"/>
                  <a:pt x="22039" y="4954"/>
                </a:cubicBezTo>
                <a:lnTo>
                  <a:pt x="22063" y="4954"/>
                </a:lnTo>
                <a:cubicBezTo>
                  <a:pt x="22361" y="4930"/>
                  <a:pt x="22682" y="4834"/>
                  <a:pt x="22944" y="4703"/>
                </a:cubicBezTo>
                <a:cubicBezTo>
                  <a:pt x="23111" y="4620"/>
                  <a:pt x="23278" y="4525"/>
                  <a:pt x="23420" y="4418"/>
                </a:cubicBezTo>
                <a:cubicBezTo>
                  <a:pt x="23789" y="4632"/>
                  <a:pt x="24206" y="4763"/>
                  <a:pt x="24682" y="4811"/>
                </a:cubicBezTo>
                <a:cubicBezTo>
                  <a:pt x="24849" y="4823"/>
                  <a:pt x="25004" y="4834"/>
                  <a:pt x="25135" y="4834"/>
                </a:cubicBezTo>
                <a:cubicBezTo>
                  <a:pt x="25206" y="4834"/>
                  <a:pt x="25302" y="4834"/>
                  <a:pt x="25373" y="4823"/>
                </a:cubicBezTo>
                <a:cubicBezTo>
                  <a:pt x="25575" y="4811"/>
                  <a:pt x="25814" y="4775"/>
                  <a:pt x="26040" y="4715"/>
                </a:cubicBezTo>
                <a:cubicBezTo>
                  <a:pt x="26290" y="4668"/>
                  <a:pt x="26504" y="4573"/>
                  <a:pt x="26683" y="4477"/>
                </a:cubicBezTo>
                <a:cubicBezTo>
                  <a:pt x="26873" y="4394"/>
                  <a:pt x="27052" y="4275"/>
                  <a:pt x="27230" y="4144"/>
                </a:cubicBezTo>
                <a:cubicBezTo>
                  <a:pt x="27409" y="4001"/>
                  <a:pt x="27564" y="3858"/>
                  <a:pt x="27707" y="3703"/>
                </a:cubicBezTo>
                <a:cubicBezTo>
                  <a:pt x="27778" y="3620"/>
                  <a:pt x="27873" y="3513"/>
                  <a:pt x="27957" y="3394"/>
                </a:cubicBezTo>
                <a:cubicBezTo>
                  <a:pt x="28052" y="3275"/>
                  <a:pt x="28135" y="3144"/>
                  <a:pt x="28219" y="3037"/>
                </a:cubicBezTo>
                <a:cubicBezTo>
                  <a:pt x="28350" y="2834"/>
                  <a:pt x="28516" y="2572"/>
                  <a:pt x="28647" y="2310"/>
                </a:cubicBezTo>
                <a:cubicBezTo>
                  <a:pt x="28683" y="2251"/>
                  <a:pt x="28695" y="2191"/>
                  <a:pt x="28683" y="2132"/>
                </a:cubicBezTo>
                <a:cubicBezTo>
                  <a:pt x="28659" y="2072"/>
                  <a:pt x="28612" y="2013"/>
                  <a:pt x="28576" y="1989"/>
                </a:cubicBezTo>
                <a:cubicBezTo>
                  <a:pt x="28528" y="1953"/>
                  <a:pt x="28504" y="1953"/>
                  <a:pt x="28433" y="1953"/>
                </a:cubicBezTo>
                <a:cubicBezTo>
                  <a:pt x="28350" y="1953"/>
                  <a:pt x="28278" y="2001"/>
                  <a:pt x="28231" y="2072"/>
                </a:cubicBezTo>
                <a:cubicBezTo>
                  <a:pt x="28195" y="2132"/>
                  <a:pt x="28159" y="2191"/>
                  <a:pt x="28123" y="2227"/>
                </a:cubicBezTo>
                <a:cubicBezTo>
                  <a:pt x="27957" y="2418"/>
                  <a:pt x="27802" y="2584"/>
                  <a:pt x="27647" y="2739"/>
                </a:cubicBezTo>
                <a:lnTo>
                  <a:pt x="27385" y="3013"/>
                </a:lnTo>
                <a:cubicBezTo>
                  <a:pt x="27183" y="3203"/>
                  <a:pt x="26992" y="3370"/>
                  <a:pt x="26802" y="3513"/>
                </a:cubicBezTo>
                <a:cubicBezTo>
                  <a:pt x="26587" y="3644"/>
                  <a:pt x="26373" y="3775"/>
                  <a:pt x="26147" y="3858"/>
                </a:cubicBezTo>
                <a:cubicBezTo>
                  <a:pt x="25897" y="3953"/>
                  <a:pt x="25623" y="3989"/>
                  <a:pt x="25361" y="4025"/>
                </a:cubicBezTo>
                <a:cubicBezTo>
                  <a:pt x="25254" y="4037"/>
                  <a:pt x="25135" y="4037"/>
                  <a:pt x="25028" y="4037"/>
                </a:cubicBezTo>
                <a:cubicBezTo>
                  <a:pt x="24825" y="4037"/>
                  <a:pt x="24611" y="4025"/>
                  <a:pt x="24421" y="3989"/>
                </a:cubicBezTo>
                <a:cubicBezTo>
                  <a:pt x="24290" y="3965"/>
                  <a:pt x="24147" y="3930"/>
                  <a:pt x="24028" y="3906"/>
                </a:cubicBezTo>
                <a:cubicBezTo>
                  <a:pt x="24135" y="3787"/>
                  <a:pt x="24254" y="3668"/>
                  <a:pt x="24349" y="3537"/>
                </a:cubicBezTo>
                <a:lnTo>
                  <a:pt x="24480" y="3358"/>
                </a:lnTo>
                <a:lnTo>
                  <a:pt x="24504" y="3310"/>
                </a:lnTo>
                <a:cubicBezTo>
                  <a:pt x="24540" y="3263"/>
                  <a:pt x="24563" y="3239"/>
                  <a:pt x="24587" y="3191"/>
                </a:cubicBezTo>
                <a:cubicBezTo>
                  <a:pt x="24659" y="3060"/>
                  <a:pt x="24730" y="2906"/>
                  <a:pt x="24802" y="2727"/>
                </a:cubicBezTo>
                <a:cubicBezTo>
                  <a:pt x="24909" y="2477"/>
                  <a:pt x="24968" y="2179"/>
                  <a:pt x="25004" y="1834"/>
                </a:cubicBezTo>
                <a:cubicBezTo>
                  <a:pt x="25004" y="1763"/>
                  <a:pt x="25016" y="1691"/>
                  <a:pt x="25016" y="1608"/>
                </a:cubicBezTo>
                <a:cubicBezTo>
                  <a:pt x="25016" y="1489"/>
                  <a:pt x="25004" y="1370"/>
                  <a:pt x="24968" y="1251"/>
                </a:cubicBezTo>
                <a:cubicBezTo>
                  <a:pt x="24956" y="1179"/>
                  <a:pt x="24921" y="1072"/>
                  <a:pt x="24861" y="1001"/>
                </a:cubicBezTo>
                <a:cubicBezTo>
                  <a:pt x="24825" y="941"/>
                  <a:pt x="24790" y="882"/>
                  <a:pt x="24742" y="834"/>
                </a:cubicBezTo>
                <a:cubicBezTo>
                  <a:pt x="24706" y="774"/>
                  <a:pt x="24659" y="751"/>
                  <a:pt x="24611" y="703"/>
                </a:cubicBezTo>
                <a:cubicBezTo>
                  <a:pt x="24540" y="643"/>
                  <a:pt x="24468" y="584"/>
                  <a:pt x="24373" y="560"/>
                </a:cubicBezTo>
                <a:cubicBezTo>
                  <a:pt x="24301" y="524"/>
                  <a:pt x="24230" y="501"/>
                  <a:pt x="24147" y="477"/>
                </a:cubicBezTo>
                <a:lnTo>
                  <a:pt x="24123" y="477"/>
                </a:lnTo>
                <a:cubicBezTo>
                  <a:pt x="24028" y="465"/>
                  <a:pt x="23956" y="453"/>
                  <a:pt x="23873" y="453"/>
                </a:cubicBezTo>
                <a:lnTo>
                  <a:pt x="23825" y="453"/>
                </a:lnTo>
                <a:cubicBezTo>
                  <a:pt x="23706" y="465"/>
                  <a:pt x="23599" y="465"/>
                  <a:pt x="23492" y="513"/>
                </a:cubicBezTo>
                <a:lnTo>
                  <a:pt x="23480" y="513"/>
                </a:lnTo>
                <a:cubicBezTo>
                  <a:pt x="23397" y="536"/>
                  <a:pt x="23301" y="572"/>
                  <a:pt x="23230" y="632"/>
                </a:cubicBezTo>
                <a:cubicBezTo>
                  <a:pt x="23158" y="679"/>
                  <a:pt x="23063" y="739"/>
                  <a:pt x="22992" y="810"/>
                </a:cubicBezTo>
                <a:cubicBezTo>
                  <a:pt x="22920" y="882"/>
                  <a:pt x="22837" y="953"/>
                  <a:pt x="22766" y="1048"/>
                </a:cubicBezTo>
                <a:cubicBezTo>
                  <a:pt x="22516" y="1370"/>
                  <a:pt x="22337" y="1775"/>
                  <a:pt x="22289" y="2191"/>
                </a:cubicBezTo>
                <a:cubicBezTo>
                  <a:pt x="22277" y="2346"/>
                  <a:pt x="22265" y="2465"/>
                  <a:pt x="22277" y="2584"/>
                </a:cubicBezTo>
                <a:cubicBezTo>
                  <a:pt x="22277" y="2679"/>
                  <a:pt x="22289" y="2799"/>
                  <a:pt x="22325" y="2918"/>
                </a:cubicBezTo>
                <a:cubicBezTo>
                  <a:pt x="22361" y="3144"/>
                  <a:pt x="22444" y="3334"/>
                  <a:pt x="22516" y="3501"/>
                </a:cubicBezTo>
                <a:cubicBezTo>
                  <a:pt x="22575" y="3608"/>
                  <a:pt x="22635" y="3715"/>
                  <a:pt x="22706" y="3811"/>
                </a:cubicBezTo>
                <a:cubicBezTo>
                  <a:pt x="22754" y="3894"/>
                  <a:pt x="22825" y="3965"/>
                  <a:pt x="22897" y="4037"/>
                </a:cubicBezTo>
                <a:lnTo>
                  <a:pt x="22920" y="4049"/>
                </a:lnTo>
                <a:lnTo>
                  <a:pt x="22897" y="4072"/>
                </a:lnTo>
                <a:cubicBezTo>
                  <a:pt x="22813" y="4108"/>
                  <a:pt x="22718" y="4156"/>
                  <a:pt x="22623" y="4203"/>
                </a:cubicBezTo>
                <a:cubicBezTo>
                  <a:pt x="22504" y="4251"/>
                  <a:pt x="22385" y="4263"/>
                  <a:pt x="22265" y="4275"/>
                </a:cubicBezTo>
                <a:lnTo>
                  <a:pt x="22087" y="4275"/>
                </a:lnTo>
                <a:cubicBezTo>
                  <a:pt x="21932" y="4275"/>
                  <a:pt x="21765" y="4263"/>
                  <a:pt x="21587" y="4251"/>
                </a:cubicBezTo>
                <a:lnTo>
                  <a:pt x="21515" y="4227"/>
                </a:lnTo>
                <a:cubicBezTo>
                  <a:pt x="21289" y="4203"/>
                  <a:pt x="21099" y="4192"/>
                  <a:pt x="20896" y="4156"/>
                </a:cubicBezTo>
                <a:lnTo>
                  <a:pt x="20837" y="4156"/>
                </a:lnTo>
                <a:cubicBezTo>
                  <a:pt x="20694" y="4132"/>
                  <a:pt x="20551" y="4108"/>
                  <a:pt x="20420" y="4072"/>
                </a:cubicBezTo>
                <a:cubicBezTo>
                  <a:pt x="20265" y="4025"/>
                  <a:pt x="20134" y="3977"/>
                  <a:pt x="19979" y="3930"/>
                </a:cubicBezTo>
                <a:cubicBezTo>
                  <a:pt x="19908" y="3894"/>
                  <a:pt x="19837" y="3858"/>
                  <a:pt x="19777" y="3811"/>
                </a:cubicBezTo>
                <a:lnTo>
                  <a:pt x="19765" y="3799"/>
                </a:lnTo>
                <a:lnTo>
                  <a:pt x="19729" y="3787"/>
                </a:lnTo>
                <a:lnTo>
                  <a:pt x="19765" y="3775"/>
                </a:lnTo>
                <a:cubicBezTo>
                  <a:pt x="19908" y="3680"/>
                  <a:pt x="20063" y="3572"/>
                  <a:pt x="20182" y="3453"/>
                </a:cubicBezTo>
                <a:cubicBezTo>
                  <a:pt x="20253" y="3382"/>
                  <a:pt x="20325" y="3287"/>
                  <a:pt x="20396" y="3191"/>
                </a:cubicBezTo>
                <a:lnTo>
                  <a:pt x="20420" y="3156"/>
                </a:lnTo>
                <a:cubicBezTo>
                  <a:pt x="20456" y="3108"/>
                  <a:pt x="20491" y="3049"/>
                  <a:pt x="20515" y="3013"/>
                </a:cubicBezTo>
                <a:cubicBezTo>
                  <a:pt x="20599" y="2882"/>
                  <a:pt x="20670" y="2739"/>
                  <a:pt x="20730" y="2608"/>
                </a:cubicBezTo>
                <a:cubicBezTo>
                  <a:pt x="20861" y="2322"/>
                  <a:pt x="20956" y="2025"/>
                  <a:pt x="21027" y="1727"/>
                </a:cubicBezTo>
                <a:cubicBezTo>
                  <a:pt x="21075" y="1536"/>
                  <a:pt x="21075" y="1346"/>
                  <a:pt x="21039" y="1167"/>
                </a:cubicBezTo>
                <a:cubicBezTo>
                  <a:pt x="21015" y="989"/>
                  <a:pt x="20932" y="822"/>
                  <a:pt x="20837" y="691"/>
                </a:cubicBezTo>
                <a:cubicBezTo>
                  <a:pt x="20730" y="560"/>
                  <a:pt x="20575" y="417"/>
                  <a:pt x="20432" y="346"/>
                </a:cubicBezTo>
                <a:cubicBezTo>
                  <a:pt x="20337" y="298"/>
                  <a:pt x="20253" y="251"/>
                  <a:pt x="20158" y="227"/>
                </a:cubicBezTo>
                <a:cubicBezTo>
                  <a:pt x="20027" y="167"/>
                  <a:pt x="19884" y="132"/>
                  <a:pt x="19729" y="132"/>
                </a:cubicBezTo>
                <a:cubicBezTo>
                  <a:pt x="19682" y="132"/>
                  <a:pt x="19646" y="132"/>
                  <a:pt x="19610" y="155"/>
                </a:cubicBezTo>
                <a:cubicBezTo>
                  <a:pt x="19408" y="179"/>
                  <a:pt x="19241" y="239"/>
                  <a:pt x="19087" y="334"/>
                </a:cubicBezTo>
                <a:cubicBezTo>
                  <a:pt x="18967" y="405"/>
                  <a:pt x="18884" y="524"/>
                  <a:pt x="18789" y="643"/>
                </a:cubicBezTo>
                <a:cubicBezTo>
                  <a:pt x="18753" y="703"/>
                  <a:pt x="18694" y="774"/>
                  <a:pt x="18646" y="870"/>
                </a:cubicBezTo>
                <a:cubicBezTo>
                  <a:pt x="18610" y="929"/>
                  <a:pt x="18586" y="1001"/>
                  <a:pt x="18551" y="1048"/>
                </a:cubicBezTo>
                <a:cubicBezTo>
                  <a:pt x="18491" y="1179"/>
                  <a:pt x="18432" y="1322"/>
                  <a:pt x="18408" y="1465"/>
                </a:cubicBezTo>
                <a:cubicBezTo>
                  <a:pt x="18360" y="1608"/>
                  <a:pt x="18313" y="1775"/>
                  <a:pt x="18301" y="1941"/>
                </a:cubicBezTo>
                <a:cubicBezTo>
                  <a:pt x="18289" y="2084"/>
                  <a:pt x="18277" y="2239"/>
                  <a:pt x="18277" y="2406"/>
                </a:cubicBezTo>
                <a:cubicBezTo>
                  <a:pt x="18277" y="2548"/>
                  <a:pt x="18289" y="2703"/>
                  <a:pt x="18336" y="2894"/>
                </a:cubicBezTo>
                <a:cubicBezTo>
                  <a:pt x="18360" y="3037"/>
                  <a:pt x="18408" y="3203"/>
                  <a:pt x="18467" y="3334"/>
                </a:cubicBezTo>
                <a:cubicBezTo>
                  <a:pt x="18515" y="3453"/>
                  <a:pt x="18551" y="3549"/>
                  <a:pt x="18610" y="3620"/>
                </a:cubicBezTo>
                <a:lnTo>
                  <a:pt x="18575" y="3620"/>
                </a:lnTo>
                <a:lnTo>
                  <a:pt x="18122" y="3751"/>
                </a:lnTo>
                <a:cubicBezTo>
                  <a:pt x="18039" y="3775"/>
                  <a:pt x="17955" y="3787"/>
                  <a:pt x="17872" y="3799"/>
                </a:cubicBezTo>
                <a:cubicBezTo>
                  <a:pt x="17813" y="3811"/>
                  <a:pt x="17753" y="3811"/>
                  <a:pt x="17705" y="3811"/>
                </a:cubicBezTo>
                <a:cubicBezTo>
                  <a:pt x="17598" y="3811"/>
                  <a:pt x="17515" y="3834"/>
                  <a:pt x="17408" y="3834"/>
                </a:cubicBezTo>
                <a:cubicBezTo>
                  <a:pt x="17122" y="3834"/>
                  <a:pt x="16848" y="3811"/>
                  <a:pt x="16562" y="3775"/>
                </a:cubicBezTo>
                <a:cubicBezTo>
                  <a:pt x="16515" y="3751"/>
                  <a:pt x="16467" y="3751"/>
                  <a:pt x="16408" y="3739"/>
                </a:cubicBezTo>
                <a:cubicBezTo>
                  <a:pt x="16312" y="3715"/>
                  <a:pt x="16205" y="3680"/>
                  <a:pt x="16098" y="3632"/>
                </a:cubicBezTo>
                <a:cubicBezTo>
                  <a:pt x="15991" y="3608"/>
                  <a:pt x="15908" y="3561"/>
                  <a:pt x="15812" y="3513"/>
                </a:cubicBezTo>
                <a:cubicBezTo>
                  <a:pt x="15681" y="3453"/>
                  <a:pt x="15550" y="3382"/>
                  <a:pt x="15419" y="3322"/>
                </a:cubicBezTo>
                <a:cubicBezTo>
                  <a:pt x="15538" y="3144"/>
                  <a:pt x="15634" y="2953"/>
                  <a:pt x="15729" y="2739"/>
                </a:cubicBezTo>
                <a:cubicBezTo>
                  <a:pt x="15812" y="2537"/>
                  <a:pt x="15872" y="2358"/>
                  <a:pt x="15919" y="2179"/>
                </a:cubicBezTo>
                <a:cubicBezTo>
                  <a:pt x="15955" y="2025"/>
                  <a:pt x="15979" y="1929"/>
                  <a:pt x="15979" y="1822"/>
                </a:cubicBezTo>
                <a:cubicBezTo>
                  <a:pt x="15991" y="1715"/>
                  <a:pt x="15991" y="1608"/>
                  <a:pt x="15979" y="1489"/>
                </a:cubicBezTo>
                <a:cubicBezTo>
                  <a:pt x="15979" y="1417"/>
                  <a:pt x="15967" y="1310"/>
                  <a:pt x="15931" y="1227"/>
                </a:cubicBezTo>
                <a:lnTo>
                  <a:pt x="15931" y="1215"/>
                </a:lnTo>
                <a:cubicBezTo>
                  <a:pt x="15908" y="1120"/>
                  <a:pt x="15872" y="1013"/>
                  <a:pt x="15812" y="929"/>
                </a:cubicBezTo>
                <a:cubicBezTo>
                  <a:pt x="15741" y="810"/>
                  <a:pt x="15669" y="715"/>
                  <a:pt x="15574" y="643"/>
                </a:cubicBezTo>
                <a:cubicBezTo>
                  <a:pt x="15491" y="572"/>
                  <a:pt x="15396" y="513"/>
                  <a:pt x="15312" y="465"/>
                </a:cubicBezTo>
                <a:cubicBezTo>
                  <a:pt x="15134" y="382"/>
                  <a:pt x="14955" y="346"/>
                  <a:pt x="14765" y="346"/>
                </a:cubicBezTo>
                <a:lnTo>
                  <a:pt x="14717" y="346"/>
                </a:lnTo>
                <a:cubicBezTo>
                  <a:pt x="14491" y="358"/>
                  <a:pt x="14264" y="441"/>
                  <a:pt x="14074" y="584"/>
                </a:cubicBezTo>
                <a:cubicBezTo>
                  <a:pt x="14003" y="643"/>
                  <a:pt x="13943" y="703"/>
                  <a:pt x="13895" y="763"/>
                </a:cubicBezTo>
                <a:cubicBezTo>
                  <a:pt x="13836" y="834"/>
                  <a:pt x="13764" y="929"/>
                  <a:pt x="13717" y="1013"/>
                </a:cubicBezTo>
                <a:cubicBezTo>
                  <a:pt x="13598" y="1239"/>
                  <a:pt x="13538" y="1477"/>
                  <a:pt x="13538" y="1691"/>
                </a:cubicBezTo>
                <a:cubicBezTo>
                  <a:pt x="13538" y="1929"/>
                  <a:pt x="13574" y="2132"/>
                  <a:pt x="13633" y="2310"/>
                </a:cubicBezTo>
                <a:cubicBezTo>
                  <a:pt x="13669" y="2441"/>
                  <a:pt x="13717" y="2560"/>
                  <a:pt x="13776" y="2668"/>
                </a:cubicBezTo>
                <a:cubicBezTo>
                  <a:pt x="13824" y="2763"/>
                  <a:pt x="13883" y="2846"/>
                  <a:pt x="13955" y="2953"/>
                </a:cubicBezTo>
                <a:cubicBezTo>
                  <a:pt x="14074" y="3120"/>
                  <a:pt x="14193" y="3263"/>
                  <a:pt x="14348" y="3382"/>
                </a:cubicBezTo>
                <a:cubicBezTo>
                  <a:pt x="14372" y="3418"/>
                  <a:pt x="14407" y="3441"/>
                  <a:pt x="14431" y="3453"/>
                </a:cubicBezTo>
                <a:cubicBezTo>
                  <a:pt x="14312" y="3572"/>
                  <a:pt x="14181" y="3680"/>
                  <a:pt x="14050" y="3787"/>
                </a:cubicBezTo>
                <a:cubicBezTo>
                  <a:pt x="13836" y="3930"/>
                  <a:pt x="13598" y="4049"/>
                  <a:pt x="13360" y="4144"/>
                </a:cubicBezTo>
                <a:cubicBezTo>
                  <a:pt x="13050" y="4239"/>
                  <a:pt x="12693" y="4322"/>
                  <a:pt x="12336" y="4370"/>
                </a:cubicBezTo>
                <a:cubicBezTo>
                  <a:pt x="12229" y="4382"/>
                  <a:pt x="12121" y="4382"/>
                  <a:pt x="12026" y="4382"/>
                </a:cubicBezTo>
                <a:cubicBezTo>
                  <a:pt x="11764" y="4382"/>
                  <a:pt x="11502" y="4370"/>
                  <a:pt x="11216" y="4322"/>
                </a:cubicBezTo>
                <a:cubicBezTo>
                  <a:pt x="10788" y="4251"/>
                  <a:pt x="10371" y="4132"/>
                  <a:pt x="10002" y="3965"/>
                </a:cubicBezTo>
                <a:lnTo>
                  <a:pt x="9645" y="3787"/>
                </a:lnTo>
                <a:cubicBezTo>
                  <a:pt x="9800" y="3561"/>
                  <a:pt x="9943" y="3334"/>
                  <a:pt x="10026" y="3096"/>
                </a:cubicBezTo>
                <a:cubicBezTo>
                  <a:pt x="10204" y="2679"/>
                  <a:pt x="10276" y="2263"/>
                  <a:pt x="10240" y="1894"/>
                </a:cubicBezTo>
                <a:cubicBezTo>
                  <a:pt x="10204" y="1667"/>
                  <a:pt x="10145" y="1465"/>
                  <a:pt x="10038" y="1298"/>
                </a:cubicBezTo>
                <a:cubicBezTo>
                  <a:pt x="9978" y="1215"/>
                  <a:pt x="9943" y="1120"/>
                  <a:pt x="9859" y="1048"/>
                </a:cubicBezTo>
                <a:lnTo>
                  <a:pt x="9776" y="953"/>
                </a:lnTo>
                <a:lnTo>
                  <a:pt x="9740" y="929"/>
                </a:lnTo>
                <a:cubicBezTo>
                  <a:pt x="9716" y="894"/>
                  <a:pt x="9681" y="882"/>
                  <a:pt x="9657" y="858"/>
                </a:cubicBezTo>
                <a:cubicBezTo>
                  <a:pt x="9538" y="774"/>
                  <a:pt x="9431" y="751"/>
                  <a:pt x="9323" y="739"/>
                </a:cubicBezTo>
                <a:lnTo>
                  <a:pt x="9288" y="739"/>
                </a:lnTo>
                <a:cubicBezTo>
                  <a:pt x="9192" y="739"/>
                  <a:pt x="9109" y="751"/>
                  <a:pt x="9014" y="774"/>
                </a:cubicBezTo>
                <a:cubicBezTo>
                  <a:pt x="8907" y="810"/>
                  <a:pt x="8835" y="858"/>
                  <a:pt x="8764" y="917"/>
                </a:cubicBezTo>
                <a:cubicBezTo>
                  <a:pt x="8692" y="965"/>
                  <a:pt x="8597" y="1036"/>
                  <a:pt x="8526" y="1120"/>
                </a:cubicBezTo>
                <a:cubicBezTo>
                  <a:pt x="8454" y="1215"/>
                  <a:pt x="8371" y="1298"/>
                  <a:pt x="8335" y="1405"/>
                </a:cubicBezTo>
                <a:cubicBezTo>
                  <a:pt x="8288" y="1477"/>
                  <a:pt x="8240" y="1584"/>
                  <a:pt x="8192" y="1703"/>
                </a:cubicBezTo>
                <a:cubicBezTo>
                  <a:pt x="8157" y="1822"/>
                  <a:pt x="8121" y="1906"/>
                  <a:pt x="8109" y="2001"/>
                </a:cubicBezTo>
                <a:lnTo>
                  <a:pt x="8109" y="2025"/>
                </a:lnTo>
                <a:cubicBezTo>
                  <a:pt x="8097" y="2120"/>
                  <a:pt x="8073" y="2203"/>
                  <a:pt x="8073" y="2310"/>
                </a:cubicBezTo>
                <a:cubicBezTo>
                  <a:pt x="8073" y="2572"/>
                  <a:pt x="8109" y="2799"/>
                  <a:pt x="8168" y="3013"/>
                </a:cubicBezTo>
                <a:lnTo>
                  <a:pt x="8180" y="3037"/>
                </a:lnTo>
                <a:cubicBezTo>
                  <a:pt x="8216" y="3132"/>
                  <a:pt x="8240" y="3215"/>
                  <a:pt x="8299" y="3310"/>
                </a:cubicBezTo>
                <a:cubicBezTo>
                  <a:pt x="8347" y="3394"/>
                  <a:pt x="8407" y="3489"/>
                  <a:pt x="8478" y="3584"/>
                </a:cubicBezTo>
                <a:cubicBezTo>
                  <a:pt x="8573" y="3727"/>
                  <a:pt x="8669" y="3846"/>
                  <a:pt x="8788" y="3941"/>
                </a:cubicBezTo>
                <a:cubicBezTo>
                  <a:pt x="8752" y="3977"/>
                  <a:pt x="8716" y="4001"/>
                  <a:pt x="8669" y="4037"/>
                </a:cubicBezTo>
                <a:cubicBezTo>
                  <a:pt x="8478" y="4156"/>
                  <a:pt x="8288" y="4263"/>
                  <a:pt x="8073" y="4346"/>
                </a:cubicBezTo>
                <a:cubicBezTo>
                  <a:pt x="7859" y="4418"/>
                  <a:pt x="7633" y="4465"/>
                  <a:pt x="7395" y="4501"/>
                </a:cubicBezTo>
                <a:cubicBezTo>
                  <a:pt x="7323" y="4501"/>
                  <a:pt x="7228" y="4513"/>
                  <a:pt x="7145" y="4513"/>
                </a:cubicBezTo>
                <a:cubicBezTo>
                  <a:pt x="6942" y="4513"/>
                  <a:pt x="6740" y="4501"/>
                  <a:pt x="6525" y="4465"/>
                </a:cubicBezTo>
                <a:cubicBezTo>
                  <a:pt x="6216" y="4406"/>
                  <a:pt x="5930" y="4322"/>
                  <a:pt x="5656" y="4203"/>
                </a:cubicBezTo>
                <a:cubicBezTo>
                  <a:pt x="5371" y="4061"/>
                  <a:pt x="5120" y="3906"/>
                  <a:pt x="4882" y="3727"/>
                </a:cubicBezTo>
                <a:cubicBezTo>
                  <a:pt x="4739" y="3608"/>
                  <a:pt x="4620" y="3489"/>
                  <a:pt x="4501" y="3346"/>
                </a:cubicBezTo>
                <a:cubicBezTo>
                  <a:pt x="4644" y="3263"/>
                  <a:pt x="4739" y="3168"/>
                  <a:pt x="4835" y="3084"/>
                </a:cubicBezTo>
                <a:cubicBezTo>
                  <a:pt x="5013" y="2906"/>
                  <a:pt x="5144" y="2739"/>
                  <a:pt x="5251" y="2560"/>
                </a:cubicBezTo>
                <a:cubicBezTo>
                  <a:pt x="5371" y="2370"/>
                  <a:pt x="5454" y="2191"/>
                  <a:pt x="5513" y="2013"/>
                </a:cubicBezTo>
                <a:cubicBezTo>
                  <a:pt x="5692" y="1501"/>
                  <a:pt x="5692" y="1084"/>
                  <a:pt x="5537" y="751"/>
                </a:cubicBezTo>
                <a:cubicBezTo>
                  <a:pt x="5442" y="548"/>
                  <a:pt x="5311" y="393"/>
                  <a:pt x="5132" y="239"/>
                </a:cubicBezTo>
                <a:cubicBezTo>
                  <a:pt x="5025" y="155"/>
                  <a:pt x="4918" y="96"/>
                  <a:pt x="4835" y="60"/>
                </a:cubicBezTo>
                <a:cubicBezTo>
                  <a:pt x="4775" y="48"/>
                  <a:pt x="4728" y="36"/>
                  <a:pt x="4656" y="12"/>
                </a:cubicBezTo>
                <a:cubicBezTo>
                  <a:pt x="4609" y="12"/>
                  <a:pt x="4561" y="1"/>
                  <a:pt x="45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 name="Google Shape;727;p34"/>
          <p:cNvGrpSpPr/>
          <p:nvPr/>
        </p:nvGrpSpPr>
        <p:grpSpPr>
          <a:xfrm rot="977978">
            <a:off x="7418681" y="-12967"/>
            <a:ext cx="2279787" cy="2279826"/>
            <a:chOff x="878375" y="1793500"/>
            <a:chExt cx="1474300" cy="1474325"/>
          </a:xfrm>
        </p:grpSpPr>
        <p:grpSp>
          <p:nvGrpSpPr>
            <p:cNvPr id="728" name="Google Shape;728;p34"/>
            <p:cNvGrpSpPr/>
            <p:nvPr/>
          </p:nvGrpSpPr>
          <p:grpSpPr>
            <a:xfrm>
              <a:off x="878375" y="1793500"/>
              <a:ext cx="1474300" cy="1474325"/>
              <a:chOff x="878375" y="1793500"/>
              <a:chExt cx="1474300" cy="1474325"/>
            </a:xfrm>
          </p:grpSpPr>
          <p:sp>
            <p:nvSpPr>
              <p:cNvPr id="729" name="Google Shape;729;p34"/>
              <p:cNvSpPr/>
              <p:nvPr/>
            </p:nvSpPr>
            <p:spPr>
              <a:xfrm>
                <a:off x="878375" y="1793500"/>
                <a:ext cx="1474300" cy="1474325"/>
              </a:xfrm>
              <a:custGeom>
                <a:rect b="b" l="l" r="r" t="t"/>
                <a:pathLst>
                  <a:path extrusionOk="0" h="58973" w="58972">
                    <a:moveTo>
                      <a:pt x="29492" y="1"/>
                    </a:moveTo>
                    <a:cubicBezTo>
                      <a:pt x="13204" y="1"/>
                      <a:pt x="0" y="13205"/>
                      <a:pt x="0" y="29492"/>
                    </a:cubicBezTo>
                    <a:cubicBezTo>
                      <a:pt x="0" y="45768"/>
                      <a:pt x="13204" y="58972"/>
                      <a:pt x="29492" y="58972"/>
                    </a:cubicBezTo>
                    <a:cubicBezTo>
                      <a:pt x="45768" y="58972"/>
                      <a:pt x="58972" y="45768"/>
                      <a:pt x="58972" y="29492"/>
                    </a:cubicBezTo>
                    <a:cubicBezTo>
                      <a:pt x="58972" y="13205"/>
                      <a:pt x="45768" y="1"/>
                      <a:pt x="29492" y="1"/>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4"/>
              <p:cNvSpPr/>
              <p:nvPr/>
            </p:nvSpPr>
            <p:spPr>
              <a:xfrm>
                <a:off x="992675" y="1919700"/>
                <a:ext cx="1219825" cy="1219525"/>
              </a:xfrm>
              <a:custGeom>
                <a:rect b="b" l="l" r="r" t="t"/>
                <a:pathLst>
                  <a:path extrusionOk="0" h="48781" w="48793">
                    <a:moveTo>
                      <a:pt x="24396" y="1"/>
                    </a:moveTo>
                    <a:cubicBezTo>
                      <a:pt x="10918" y="1"/>
                      <a:pt x="0" y="10919"/>
                      <a:pt x="0" y="24397"/>
                    </a:cubicBezTo>
                    <a:cubicBezTo>
                      <a:pt x="0" y="37863"/>
                      <a:pt x="10918" y="48781"/>
                      <a:pt x="24396" y="48781"/>
                    </a:cubicBezTo>
                    <a:cubicBezTo>
                      <a:pt x="37862" y="48781"/>
                      <a:pt x="48792" y="37863"/>
                      <a:pt x="48792" y="24397"/>
                    </a:cubicBezTo>
                    <a:cubicBezTo>
                      <a:pt x="48792" y="10919"/>
                      <a:pt x="37862" y="1"/>
                      <a:pt x="24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4"/>
              <p:cNvSpPr/>
              <p:nvPr/>
            </p:nvSpPr>
            <p:spPr>
              <a:xfrm>
                <a:off x="1067375" y="1985500"/>
                <a:ext cx="1098375" cy="1098375"/>
              </a:xfrm>
              <a:custGeom>
                <a:rect b="b" l="l" r="r" t="t"/>
                <a:pathLst>
                  <a:path extrusionOk="0" h="43935" w="43935">
                    <a:moveTo>
                      <a:pt x="21968" y="536"/>
                    </a:moveTo>
                    <a:cubicBezTo>
                      <a:pt x="33791" y="536"/>
                      <a:pt x="43399" y="10156"/>
                      <a:pt x="43399" y="21967"/>
                    </a:cubicBezTo>
                    <a:cubicBezTo>
                      <a:pt x="43399" y="33790"/>
                      <a:pt x="33791" y="43398"/>
                      <a:pt x="21968" y="43398"/>
                    </a:cubicBezTo>
                    <a:cubicBezTo>
                      <a:pt x="10157" y="43398"/>
                      <a:pt x="537" y="33790"/>
                      <a:pt x="537" y="21967"/>
                    </a:cubicBezTo>
                    <a:cubicBezTo>
                      <a:pt x="537" y="10156"/>
                      <a:pt x="10157" y="536"/>
                      <a:pt x="21968" y="536"/>
                    </a:cubicBezTo>
                    <a:close/>
                    <a:moveTo>
                      <a:pt x="21968" y="0"/>
                    </a:moveTo>
                    <a:cubicBezTo>
                      <a:pt x="9859" y="0"/>
                      <a:pt x="1" y="9859"/>
                      <a:pt x="1" y="21967"/>
                    </a:cubicBezTo>
                    <a:cubicBezTo>
                      <a:pt x="1" y="34088"/>
                      <a:pt x="9859" y="43934"/>
                      <a:pt x="21968" y="43934"/>
                    </a:cubicBezTo>
                    <a:cubicBezTo>
                      <a:pt x="34077" y="43934"/>
                      <a:pt x="43935" y="34088"/>
                      <a:pt x="43935" y="21967"/>
                    </a:cubicBezTo>
                    <a:cubicBezTo>
                      <a:pt x="43935" y="9859"/>
                      <a:pt x="34088" y="0"/>
                      <a:pt x="21968"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4"/>
              <p:cNvSpPr/>
              <p:nvPr/>
            </p:nvSpPr>
            <p:spPr>
              <a:xfrm>
                <a:off x="956350" y="2795325"/>
                <a:ext cx="316450" cy="329625"/>
              </a:xfrm>
              <a:custGeom>
                <a:rect b="b" l="l" r="r" t="t"/>
                <a:pathLst>
                  <a:path extrusionOk="0" h="13185" w="12658">
                    <a:moveTo>
                      <a:pt x="299" y="0"/>
                    </a:moveTo>
                    <a:cubicBezTo>
                      <a:pt x="249" y="0"/>
                      <a:pt x="199" y="14"/>
                      <a:pt x="156" y="40"/>
                    </a:cubicBezTo>
                    <a:cubicBezTo>
                      <a:pt x="25" y="111"/>
                      <a:pt x="1" y="278"/>
                      <a:pt x="72" y="397"/>
                    </a:cubicBezTo>
                    <a:cubicBezTo>
                      <a:pt x="334" y="814"/>
                      <a:pt x="6502" y="10565"/>
                      <a:pt x="12264" y="13149"/>
                    </a:cubicBezTo>
                    <a:cubicBezTo>
                      <a:pt x="12288" y="13184"/>
                      <a:pt x="12336" y="13184"/>
                      <a:pt x="12359" y="13184"/>
                    </a:cubicBezTo>
                    <a:cubicBezTo>
                      <a:pt x="12467" y="13184"/>
                      <a:pt x="12574" y="13125"/>
                      <a:pt x="12598" y="13018"/>
                    </a:cubicBezTo>
                    <a:cubicBezTo>
                      <a:pt x="12657" y="12898"/>
                      <a:pt x="12598" y="12732"/>
                      <a:pt x="12467" y="12672"/>
                    </a:cubicBezTo>
                    <a:cubicBezTo>
                      <a:pt x="6871" y="10148"/>
                      <a:pt x="572" y="230"/>
                      <a:pt x="513" y="123"/>
                    </a:cubicBezTo>
                    <a:cubicBezTo>
                      <a:pt x="468" y="40"/>
                      <a:pt x="384" y="0"/>
                      <a:pt x="2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4"/>
              <p:cNvSpPr/>
              <p:nvPr/>
            </p:nvSpPr>
            <p:spPr>
              <a:xfrm>
                <a:off x="1610000" y="1985500"/>
                <a:ext cx="14625" cy="140500"/>
              </a:xfrm>
              <a:custGeom>
                <a:rect b="b" l="l" r="r" t="t"/>
                <a:pathLst>
                  <a:path extrusionOk="0" h="5620" w="585">
                    <a:moveTo>
                      <a:pt x="263" y="0"/>
                    </a:moveTo>
                    <a:cubicBezTo>
                      <a:pt x="120" y="0"/>
                      <a:pt x="1" y="119"/>
                      <a:pt x="1" y="274"/>
                    </a:cubicBezTo>
                    <a:lnTo>
                      <a:pt x="49" y="5346"/>
                    </a:lnTo>
                    <a:cubicBezTo>
                      <a:pt x="49" y="5501"/>
                      <a:pt x="168" y="5620"/>
                      <a:pt x="310" y="5620"/>
                    </a:cubicBezTo>
                    <a:cubicBezTo>
                      <a:pt x="465" y="5620"/>
                      <a:pt x="584" y="5501"/>
                      <a:pt x="584" y="5346"/>
                    </a:cubicBezTo>
                    <a:lnTo>
                      <a:pt x="537" y="274"/>
                    </a:lnTo>
                    <a:cubicBezTo>
                      <a:pt x="537" y="119"/>
                      <a:pt x="418" y="0"/>
                      <a:pt x="263"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4"/>
              <p:cNvSpPr/>
              <p:nvPr/>
            </p:nvSpPr>
            <p:spPr>
              <a:xfrm>
                <a:off x="1291825" y="2255775"/>
                <a:ext cx="567350" cy="397675"/>
              </a:xfrm>
              <a:custGeom>
                <a:rect b="b" l="l" r="r" t="t"/>
                <a:pathLst>
                  <a:path extrusionOk="0" h="15907" w="22694">
                    <a:moveTo>
                      <a:pt x="0" y="0"/>
                    </a:moveTo>
                    <a:lnTo>
                      <a:pt x="584" y="7382"/>
                    </a:lnTo>
                    <a:cubicBezTo>
                      <a:pt x="5465" y="8823"/>
                      <a:pt x="13037" y="15907"/>
                      <a:pt x="13037" y="15907"/>
                    </a:cubicBezTo>
                    <a:cubicBezTo>
                      <a:pt x="18026" y="10442"/>
                      <a:pt x="21372" y="10549"/>
                      <a:pt x="21360" y="10537"/>
                    </a:cubicBezTo>
                    <a:lnTo>
                      <a:pt x="22693" y="4882"/>
                    </a:lnTo>
                    <a:lnTo>
                      <a:pt x="17812" y="6418"/>
                    </a:lnTo>
                    <a:cubicBezTo>
                      <a:pt x="17145" y="8811"/>
                      <a:pt x="13133" y="13883"/>
                      <a:pt x="13133" y="13883"/>
                    </a:cubicBezTo>
                    <a:cubicBezTo>
                      <a:pt x="10156" y="11597"/>
                      <a:pt x="7477" y="2203"/>
                      <a:pt x="7477" y="2203"/>
                    </a:cubicBezTo>
                    <a:lnTo>
                      <a:pt x="0" y="0"/>
                    </a:ln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4"/>
              <p:cNvSpPr/>
              <p:nvPr/>
            </p:nvSpPr>
            <p:spPr>
              <a:xfrm>
                <a:off x="1608825" y="2953475"/>
                <a:ext cx="14600" cy="130400"/>
              </a:xfrm>
              <a:custGeom>
                <a:rect b="b" l="l" r="r" t="t"/>
                <a:pathLst>
                  <a:path extrusionOk="0" h="5216" w="584">
                    <a:moveTo>
                      <a:pt x="274" y="0"/>
                    </a:moveTo>
                    <a:cubicBezTo>
                      <a:pt x="119" y="0"/>
                      <a:pt x="0" y="119"/>
                      <a:pt x="0" y="262"/>
                    </a:cubicBezTo>
                    <a:lnTo>
                      <a:pt x="48" y="4953"/>
                    </a:lnTo>
                    <a:cubicBezTo>
                      <a:pt x="48" y="5096"/>
                      <a:pt x="167" y="5215"/>
                      <a:pt x="310" y="5215"/>
                    </a:cubicBezTo>
                    <a:cubicBezTo>
                      <a:pt x="465" y="5215"/>
                      <a:pt x="572" y="5096"/>
                      <a:pt x="584" y="4953"/>
                    </a:cubicBezTo>
                    <a:lnTo>
                      <a:pt x="536" y="262"/>
                    </a:lnTo>
                    <a:cubicBezTo>
                      <a:pt x="536" y="119"/>
                      <a:pt x="417" y="0"/>
                      <a:pt x="274"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4"/>
              <p:cNvSpPr/>
              <p:nvPr/>
            </p:nvSpPr>
            <p:spPr>
              <a:xfrm>
                <a:off x="1072450" y="2498650"/>
                <a:ext cx="151825" cy="17875"/>
              </a:xfrm>
              <a:custGeom>
                <a:rect b="b" l="l" r="r" t="t"/>
                <a:pathLst>
                  <a:path extrusionOk="0" h="715" w="6073">
                    <a:moveTo>
                      <a:pt x="262" y="1"/>
                    </a:moveTo>
                    <a:cubicBezTo>
                      <a:pt x="131" y="12"/>
                      <a:pt x="0" y="108"/>
                      <a:pt x="0" y="251"/>
                    </a:cubicBezTo>
                    <a:cubicBezTo>
                      <a:pt x="0" y="393"/>
                      <a:pt x="95" y="524"/>
                      <a:pt x="250" y="524"/>
                    </a:cubicBezTo>
                    <a:lnTo>
                      <a:pt x="5810" y="715"/>
                    </a:lnTo>
                    <a:cubicBezTo>
                      <a:pt x="5953" y="715"/>
                      <a:pt x="6072" y="596"/>
                      <a:pt x="6072" y="465"/>
                    </a:cubicBezTo>
                    <a:cubicBezTo>
                      <a:pt x="6072" y="334"/>
                      <a:pt x="5965" y="191"/>
                      <a:pt x="5810" y="191"/>
                    </a:cubicBezTo>
                    <a:lnTo>
                      <a:pt x="262" y="1"/>
                    </a:ln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4"/>
              <p:cNvSpPr/>
              <p:nvPr/>
            </p:nvSpPr>
            <p:spPr>
              <a:xfrm>
                <a:off x="1928800" y="2129875"/>
                <a:ext cx="63125" cy="70550"/>
              </a:xfrm>
              <a:custGeom>
                <a:rect b="b" l="l" r="r" t="t"/>
                <a:pathLst>
                  <a:path extrusionOk="0" h="2822" w="2525">
                    <a:moveTo>
                      <a:pt x="2218" y="1"/>
                    </a:moveTo>
                    <a:cubicBezTo>
                      <a:pt x="2146" y="1"/>
                      <a:pt x="2076" y="30"/>
                      <a:pt x="2025" y="95"/>
                    </a:cubicBezTo>
                    <a:lnTo>
                      <a:pt x="108" y="2381"/>
                    </a:lnTo>
                    <a:cubicBezTo>
                      <a:pt x="1" y="2500"/>
                      <a:pt x="12" y="2667"/>
                      <a:pt x="131" y="2762"/>
                    </a:cubicBezTo>
                    <a:cubicBezTo>
                      <a:pt x="179" y="2798"/>
                      <a:pt x="239" y="2822"/>
                      <a:pt x="298" y="2822"/>
                    </a:cubicBezTo>
                    <a:cubicBezTo>
                      <a:pt x="370" y="2822"/>
                      <a:pt x="453" y="2786"/>
                      <a:pt x="501" y="2726"/>
                    </a:cubicBezTo>
                    <a:lnTo>
                      <a:pt x="2429" y="440"/>
                    </a:lnTo>
                    <a:cubicBezTo>
                      <a:pt x="2525" y="321"/>
                      <a:pt x="2513" y="155"/>
                      <a:pt x="2394" y="59"/>
                    </a:cubicBezTo>
                    <a:cubicBezTo>
                      <a:pt x="2339" y="21"/>
                      <a:pt x="2278" y="1"/>
                      <a:pt x="2218"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4"/>
              <p:cNvSpPr/>
              <p:nvPr/>
            </p:nvSpPr>
            <p:spPr>
              <a:xfrm>
                <a:off x="1239125" y="2871975"/>
                <a:ext cx="62250" cy="61275"/>
              </a:xfrm>
              <a:custGeom>
                <a:rect b="b" l="l" r="r" t="t"/>
                <a:pathLst>
                  <a:path extrusionOk="0" h="2451" w="2490">
                    <a:moveTo>
                      <a:pt x="2203" y="1"/>
                    </a:moveTo>
                    <a:cubicBezTo>
                      <a:pt x="2135" y="1"/>
                      <a:pt x="2066" y="28"/>
                      <a:pt x="2013" y="81"/>
                    </a:cubicBezTo>
                    <a:lnTo>
                      <a:pt x="96" y="1998"/>
                    </a:lnTo>
                    <a:cubicBezTo>
                      <a:pt x="1" y="2105"/>
                      <a:pt x="1" y="2272"/>
                      <a:pt x="96" y="2379"/>
                    </a:cubicBezTo>
                    <a:cubicBezTo>
                      <a:pt x="156" y="2415"/>
                      <a:pt x="215" y="2451"/>
                      <a:pt x="298" y="2451"/>
                    </a:cubicBezTo>
                    <a:cubicBezTo>
                      <a:pt x="346" y="2451"/>
                      <a:pt x="429" y="2427"/>
                      <a:pt x="477" y="2379"/>
                    </a:cubicBezTo>
                    <a:lnTo>
                      <a:pt x="2394" y="462"/>
                    </a:lnTo>
                    <a:cubicBezTo>
                      <a:pt x="2489" y="355"/>
                      <a:pt x="2489" y="188"/>
                      <a:pt x="2394" y="81"/>
                    </a:cubicBezTo>
                    <a:cubicBezTo>
                      <a:pt x="2340" y="28"/>
                      <a:pt x="2272" y="1"/>
                      <a:pt x="2203"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4"/>
              <p:cNvSpPr/>
              <p:nvPr/>
            </p:nvSpPr>
            <p:spPr>
              <a:xfrm>
                <a:off x="1209950" y="2162850"/>
                <a:ext cx="68200" cy="51575"/>
              </a:xfrm>
              <a:custGeom>
                <a:rect b="b" l="l" r="r" t="t"/>
                <a:pathLst>
                  <a:path extrusionOk="0" h="2063" w="2728">
                    <a:moveTo>
                      <a:pt x="309" y="1"/>
                    </a:moveTo>
                    <a:cubicBezTo>
                      <a:pt x="227" y="1"/>
                      <a:pt x="146" y="38"/>
                      <a:pt x="96" y="109"/>
                    </a:cubicBezTo>
                    <a:cubicBezTo>
                      <a:pt x="1" y="229"/>
                      <a:pt x="25" y="395"/>
                      <a:pt x="156" y="490"/>
                    </a:cubicBezTo>
                    <a:lnTo>
                      <a:pt x="2263" y="2014"/>
                    </a:lnTo>
                    <a:cubicBezTo>
                      <a:pt x="2311" y="2050"/>
                      <a:pt x="2358" y="2062"/>
                      <a:pt x="2406" y="2062"/>
                    </a:cubicBezTo>
                    <a:cubicBezTo>
                      <a:pt x="2501" y="2062"/>
                      <a:pt x="2573" y="2038"/>
                      <a:pt x="2632" y="1955"/>
                    </a:cubicBezTo>
                    <a:cubicBezTo>
                      <a:pt x="2727" y="1836"/>
                      <a:pt x="2692" y="1681"/>
                      <a:pt x="2573" y="1586"/>
                    </a:cubicBezTo>
                    <a:lnTo>
                      <a:pt x="465" y="50"/>
                    </a:lnTo>
                    <a:cubicBezTo>
                      <a:pt x="418" y="17"/>
                      <a:pt x="363" y="1"/>
                      <a:pt x="30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4"/>
              <p:cNvSpPr/>
              <p:nvPr/>
            </p:nvSpPr>
            <p:spPr>
              <a:xfrm>
                <a:off x="1543325" y="2538525"/>
                <a:ext cx="148875" cy="148875"/>
              </a:xfrm>
              <a:custGeom>
                <a:rect b="b" l="l" r="r" t="t"/>
                <a:pathLst>
                  <a:path extrusionOk="0" h="5955" w="5955">
                    <a:moveTo>
                      <a:pt x="2977" y="1"/>
                    </a:moveTo>
                    <a:cubicBezTo>
                      <a:pt x="1334" y="1"/>
                      <a:pt x="1" y="1334"/>
                      <a:pt x="1" y="2978"/>
                    </a:cubicBezTo>
                    <a:cubicBezTo>
                      <a:pt x="1" y="4621"/>
                      <a:pt x="1334" y="5954"/>
                      <a:pt x="2977" y="5954"/>
                    </a:cubicBezTo>
                    <a:cubicBezTo>
                      <a:pt x="4621" y="5954"/>
                      <a:pt x="5954" y="4621"/>
                      <a:pt x="5954" y="2978"/>
                    </a:cubicBezTo>
                    <a:cubicBezTo>
                      <a:pt x="5954" y="1334"/>
                      <a:pt x="4621" y="1"/>
                      <a:pt x="2977" y="1"/>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4"/>
              <p:cNvSpPr/>
              <p:nvPr/>
            </p:nvSpPr>
            <p:spPr>
              <a:xfrm>
                <a:off x="1568050" y="2560575"/>
                <a:ext cx="99725" cy="99725"/>
              </a:xfrm>
              <a:custGeom>
                <a:rect b="b" l="l" r="r" t="t"/>
                <a:pathLst>
                  <a:path extrusionOk="0" h="3989" w="3989">
                    <a:moveTo>
                      <a:pt x="1988" y="536"/>
                    </a:moveTo>
                    <a:cubicBezTo>
                      <a:pt x="2798" y="536"/>
                      <a:pt x="3453" y="1191"/>
                      <a:pt x="3453" y="1988"/>
                    </a:cubicBezTo>
                    <a:cubicBezTo>
                      <a:pt x="3453" y="2798"/>
                      <a:pt x="2798" y="3453"/>
                      <a:pt x="1988" y="3453"/>
                    </a:cubicBezTo>
                    <a:cubicBezTo>
                      <a:pt x="1191" y="3453"/>
                      <a:pt x="536" y="2798"/>
                      <a:pt x="536" y="1988"/>
                    </a:cubicBezTo>
                    <a:cubicBezTo>
                      <a:pt x="536" y="1191"/>
                      <a:pt x="1191" y="536"/>
                      <a:pt x="1988" y="536"/>
                    </a:cubicBezTo>
                    <a:close/>
                    <a:moveTo>
                      <a:pt x="1988" y="0"/>
                    </a:moveTo>
                    <a:cubicBezTo>
                      <a:pt x="893" y="0"/>
                      <a:pt x="0" y="893"/>
                      <a:pt x="0" y="1988"/>
                    </a:cubicBezTo>
                    <a:cubicBezTo>
                      <a:pt x="0" y="3096"/>
                      <a:pt x="893" y="3989"/>
                      <a:pt x="1988" y="3989"/>
                    </a:cubicBezTo>
                    <a:cubicBezTo>
                      <a:pt x="3072" y="3989"/>
                      <a:pt x="3965" y="3096"/>
                      <a:pt x="3989" y="1988"/>
                    </a:cubicBezTo>
                    <a:cubicBezTo>
                      <a:pt x="3989" y="893"/>
                      <a:pt x="3096" y="0"/>
                      <a:pt x="1988" y="0"/>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 name="Google Shape;742;p34"/>
            <p:cNvSpPr/>
            <p:nvPr/>
          </p:nvSpPr>
          <p:spPr>
            <a:xfrm>
              <a:off x="2029700" y="2459950"/>
              <a:ext cx="133675" cy="22650"/>
            </a:xfrm>
            <a:custGeom>
              <a:rect b="b" l="l" r="r" t="t"/>
              <a:pathLst>
                <a:path extrusionOk="0" h="906" w="5347">
                  <a:moveTo>
                    <a:pt x="5049" y="1"/>
                  </a:moveTo>
                  <a:lnTo>
                    <a:pt x="251" y="394"/>
                  </a:lnTo>
                  <a:cubicBezTo>
                    <a:pt x="108" y="406"/>
                    <a:pt x="1" y="525"/>
                    <a:pt x="13" y="667"/>
                  </a:cubicBezTo>
                  <a:cubicBezTo>
                    <a:pt x="25" y="810"/>
                    <a:pt x="144" y="906"/>
                    <a:pt x="286" y="906"/>
                  </a:cubicBezTo>
                  <a:lnTo>
                    <a:pt x="298" y="906"/>
                  </a:lnTo>
                  <a:lnTo>
                    <a:pt x="5085" y="525"/>
                  </a:lnTo>
                  <a:cubicBezTo>
                    <a:pt x="5239" y="513"/>
                    <a:pt x="5347" y="394"/>
                    <a:pt x="5323" y="239"/>
                  </a:cubicBezTo>
                  <a:cubicBezTo>
                    <a:pt x="5311" y="96"/>
                    <a:pt x="5192" y="1"/>
                    <a:pt x="504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4"/>
            <p:cNvSpPr/>
            <p:nvPr/>
          </p:nvSpPr>
          <p:spPr>
            <a:xfrm>
              <a:off x="1967200" y="2838450"/>
              <a:ext cx="62825" cy="56400"/>
            </a:xfrm>
            <a:custGeom>
              <a:rect b="b" l="l" r="r" t="t"/>
              <a:pathLst>
                <a:path extrusionOk="0" h="2256" w="2513">
                  <a:moveTo>
                    <a:pt x="305" y="0"/>
                  </a:moveTo>
                  <a:cubicBezTo>
                    <a:pt x="232" y="0"/>
                    <a:pt x="159" y="31"/>
                    <a:pt x="108" y="89"/>
                  </a:cubicBezTo>
                  <a:cubicBezTo>
                    <a:pt x="0" y="196"/>
                    <a:pt x="12" y="351"/>
                    <a:pt x="119" y="458"/>
                  </a:cubicBezTo>
                  <a:lnTo>
                    <a:pt x="2036" y="2184"/>
                  </a:lnTo>
                  <a:cubicBezTo>
                    <a:pt x="2096" y="2244"/>
                    <a:pt x="2155" y="2256"/>
                    <a:pt x="2215" y="2256"/>
                  </a:cubicBezTo>
                  <a:cubicBezTo>
                    <a:pt x="2286" y="2256"/>
                    <a:pt x="2346" y="2232"/>
                    <a:pt x="2405" y="2172"/>
                  </a:cubicBezTo>
                  <a:cubicBezTo>
                    <a:pt x="2513" y="2065"/>
                    <a:pt x="2501" y="1899"/>
                    <a:pt x="2394" y="1803"/>
                  </a:cubicBezTo>
                  <a:lnTo>
                    <a:pt x="477" y="65"/>
                  </a:lnTo>
                  <a:cubicBezTo>
                    <a:pt x="428" y="22"/>
                    <a:pt x="367" y="0"/>
                    <a:pt x="305"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 name="Google Shape;744;p34"/>
          <p:cNvGrpSpPr/>
          <p:nvPr/>
        </p:nvGrpSpPr>
        <p:grpSpPr>
          <a:xfrm rot="3824029">
            <a:off x="7830669" y="3459706"/>
            <a:ext cx="2565863" cy="2778947"/>
            <a:chOff x="2606275" y="1142525"/>
            <a:chExt cx="795950" cy="862050"/>
          </a:xfrm>
        </p:grpSpPr>
        <p:sp>
          <p:nvSpPr>
            <p:cNvPr id="745" name="Google Shape;745;p34"/>
            <p:cNvSpPr/>
            <p:nvPr/>
          </p:nvSpPr>
          <p:spPr>
            <a:xfrm>
              <a:off x="2606275" y="1142525"/>
              <a:ext cx="795950" cy="862050"/>
            </a:xfrm>
            <a:custGeom>
              <a:rect b="b" l="l" r="r" t="t"/>
              <a:pathLst>
                <a:path extrusionOk="0" h="34482" w="31838">
                  <a:moveTo>
                    <a:pt x="20276" y="739"/>
                  </a:moveTo>
                  <a:cubicBezTo>
                    <a:pt x="20646" y="751"/>
                    <a:pt x="21015" y="751"/>
                    <a:pt x="21396" y="775"/>
                  </a:cubicBezTo>
                  <a:cubicBezTo>
                    <a:pt x="21574" y="775"/>
                    <a:pt x="21729" y="787"/>
                    <a:pt x="21908" y="799"/>
                  </a:cubicBezTo>
                  <a:cubicBezTo>
                    <a:pt x="22051" y="810"/>
                    <a:pt x="22170" y="810"/>
                    <a:pt x="22301" y="834"/>
                  </a:cubicBezTo>
                  <a:cubicBezTo>
                    <a:pt x="22539" y="870"/>
                    <a:pt x="22777" y="918"/>
                    <a:pt x="23003" y="977"/>
                  </a:cubicBezTo>
                  <a:lnTo>
                    <a:pt x="23801" y="1203"/>
                  </a:lnTo>
                  <a:cubicBezTo>
                    <a:pt x="24265" y="1334"/>
                    <a:pt x="24706" y="1513"/>
                    <a:pt x="25170" y="1691"/>
                  </a:cubicBezTo>
                  <a:cubicBezTo>
                    <a:pt x="25289" y="1751"/>
                    <a:pt x="25408" y="1799"/>
                    <a:pt x="25527" y="1858"/>
                  </a:cubicBezTo>
                  <a:cubicBezTo>
                    <a:pt x="25599" y="1882"/>
                    <a:pt x="25694" y="1930"/>
                    <a:pt x="25765" y="1977"/>
                  </a:cubicBezTo>
                  <a:cubicBezTo>
                    <a:pt x="25896" y="2049"/>
                    <a:pt x="26051" y="2120"/>
                    <a:pt x="26182" y="2203"/>
                  </a:cubicBezTo>
                  <a:cubicBezTo>
                    <a:pt x="26277" y="2239"/>
                    <a:pt x="26349" y="2299"/>
                    <a:pt x="26432" y="2346"/>
                  </a:cubicBezTo>
                  <a:cubicBezTo>
                    <a:pt x="26539" y="2406"/>
                    <a:pt x="26634" y="2465"/>
                    <a:pt x="26730" y="2525"/>
                  </a:cubicBezTo>
                  <a:cubicBezTo>
                    <a:pt x="26849" y="2620"/>
                    <a:pt x="26992" y="2692"/>
                    <a:pt x="27111" y="2775"/>
                  </a:cubicBezTo>
                  <a:cubicBezTo>
                    <a:pt x="27254" y="2882"/>
                    <a:pt x="27408" y="3001"/>
                    <a:pt x="27563" y="3120"/>
                  </a:cubicBezTo>
                  <a:lnTo>
                    <a:pt x="27551" y="3108"/>
                  </a:lnTo>
                  <a:lnTo>
                    <a:pt x="27551" y="3108"/>
                  </a:lnTo>
                  <a:cubicBezTo>
                    <a:pt x="27623" y="3168"/>
                    <a:pt x="27706" y="3227"/>
                    <a:pt x="27777" y="3299"/>
                  </a:cubicBezTo>
                  <a:cubicBezTo>
                    <a:pt x="27837" y="3358"/>
                    <a:pt x="27908" y="3406"/>
                    <a:pt x="27968" y="3466"/>
                  </a:cubicBezTo>
                  <a:cubicBezTo>
                    <a:pt x="28027" y="3525"/>
                    <a:pt x="28099" y="3585"/>
                    <a:pt x="28158" y="3656"/>
                  </a:cubicBezTo>
                  <a:cubicBezTo>
                    <a:pt x="28218" y="3716"/>
                    <a:pt x="28301" y="3775"/>
                    <a:pt x="28361" y="3846"/>
                  </a:cubicBezTo>
                  <a:cubicBezTo>
                    <a:pt x="28420" y="3906"/>
                    <a:pt x="28480" y="3989"/>
                    <a:pt x="28539" y="4049"/>
                  </a:cubicBezTo>
                  <a:cubicBezTo>
                    <a:pt x="28599" y="4108"/>
                    <a:pt x="28658" y="4180"/>
                    <a:pt x="28718" y="4239"/>
                  </a:cubicBezTo>
                  <a:cubicBezTo>
                    <a:pt x="28813" y="4370"/>
                    <a:pt x="28920" y="4489"/>
                    <a:pt x="29028" y="4620"/>
                  </a:cubicBezTo>
                  <a:cubicBezTo>
                    <a:pt x="29159" y="4799"/>
                    <a:pt x="29290" y="5001"/>
                    <a:pt x="29432" y="5180"/>
                  </a:cubicBezTo>
                  <a:cubicBezTo>
                    <a:pt x="29504" y="5275"/>
                    <a:pt x="29563" y="5370"/>
                    <a:pt x="29635" y="5478"/>
                  </a:cubicBezTo>
                  <a:cubicBezTo>
                    <a:pt x="29706" y="5597"/>
                    <a:pt x="29801" y="5728"/>
                    <a:pt x="29873" y="5847"/>
                  </a:cubicBezTo>
                  <a:cubicBezTo>
                    <a:pt x="29944" y="5966"/>
                    <a:pt x="30004" y="6085"/>
                    <a:pt x="30087" y="6216"/>
                  </a:cubicBezTo>
                  <a:cubicBezTo>
                    <a:pt x="30147" y="6323"/>
                    <a:pt x="30182" y="6406"/>
                    <a:pt x="30242" y="6513"/>
                  </a:cubicBezTo>
                  <a:cubicBezTo>
                    <a:pt x="30302" y="6621"/>
                    <a:pt x="30349" y="6728"/>
                    <a:pt x="30397" y="6823"/>
                  </a:cubicBezTo>
                  <a:cubicBezTo>
                    <a:pt x="30444" y="6930"/>
                    <a:pt x="30504" y="7049"/>
                    <a:pt x="30540" y="7156"/>
                  </a:cubicBezTo>
                  <a:cubicBezTo>
                    <a:pt x="30575" y="7228"/>
                    <a:pt x="30587" y="7287"/>
                    <a:pt x="30623" y="7359"/>
                  </a:cubicBezTo>
                  <a:cubicBezTo>
                    <a:pt x="30647" y="7454"/>
                    <a:pt x="30694" y="7526"/>
                    <a:pt x="30706" y="7621"/>
                  </a:cubicBezTo>
                  <a:cubicBezTo>
                    <a:pt x="30742" y="7704"/>
                    <a:pt x="30754" y="7799"/>
                    <a:pt x="30778" y="7871"/>
                  </a:cubicBezTo>
                  <a:cubicBezTo>
                    <a:pt x="30814" y="7954"/>
                    <a:pt x="30837" y="8049"/>
                    <a:pt x="30861" y="8121"/>
                  </a:cubicBezTo>
                  <a:cubicBezTo>
                    <a:pt x="30873" y="8216"/>
                    <a:pt x="30897" y="8299"/>
                    <a:pt x="30921" y="8395"/>
                  </a:cubicBezTo>
                  <a:cubicBezTo>
                    <a:pt x="30933" y="8478"/>
                    <a:pt x="30956" y="8573"/>
                    <a:pt x="30980" y="8657"/>
                  </a:cubicBezTo>
                  <a:cubicBezTo>
                    <a:pt x="31004" y="8835"/>
                    <a:pt x="31040" y="9002"/>
                    <a:pt x="31064" y="9180"/>
                  </a:cubicBezTo>
                  <a:cubicBezTo>
                    <a:pt x="31075" y="9240"/>
                    <a:pt x="31075" y="9300"/>
                    <a:pt x="31099" y="9359"/>
                  </a:cubicBezTo>
                  <a:cubicBezTo>
                    <a:pt x="31111" y="9431"/>
                    <a:pt x="31123" y="9526"/>
                    <a:pt x="31123" y="9597"/>
                  </a:cubicBezTo>
                  <a:cubicBezTo>
                    <a:pt x="31135" y="9704"/>
                    <a:pt x="31135" y="9788"/>
                    <a:pt x="31135" y="9895"/>
                  </a:cubicBezTo>
                  <a:cubicBezTo>
                    <a:pt x="31135" y="9966"/>
                    <a:pt x="31159" y="10026"/>
                    <a:pt x="31159" y="10097"/>
                  </a:cubicBezTo>
                  <a:cubicBezTo>
                    <a:pt x="31171" y="10443"/>
                    <a:pt x="31171" y="10788"/>
                    <a:pt x="31159" y="11133"/>
                  </a:cubicBezTo>
                  <a:cubicBezTo>
                    <a:pt x="31135" y="11490"/>
                    <a:pt x="31135" y="11847"/>
                    <a:pt x="31111" y="12181"/>
                  </a:cubicBezTo>
                  <a:cubicBezTo>
                    <a:pt x="31099" y="12359"/>
                    <a:pt x="31075" y="12526"/>
                    <a:pt x="31064" y="12705"/>
                  </a:cubicBezTo>
                  <a:cubicBezTo>
                    <a:pt x="31052" y="12871"/>
                    <a:pt x="31040" y="13050"/>
                    <a:pt x="31004" y="13217"/>
                  </a:cubicBezTo>
                  <a:cubicBezTo>
                    <a:pt x="30933" y="13788"/>
                    <a:pt x="30837" y="14372"/>
                    <a:pt x="30718" y="14955"/>
                  </a:cubicBezTo>
                  <a:cubicBezTo>
                    <a:pt x="30694" y="15098"/>
                    <a:pt x="30659" y="15253"/>
                    <a:pt x="30623" y="15396"/>
                  </a:cubicBezTo>
                  <a:lnTo>
                    <a:pt x="30528" y="15717"/>
                  </a:lnTo>
                  <a:cubicBezTo>
                    <a:pt x="30516" y="15753"/>
                    <a:pt x="30504" y="15812"/>
                    <a:pt x="30480" y="15860"/>
                  </a:cubicBezTo>
                  <a:cubicBezTo>
                    <a:pt x="30456" y="15955"/>
                    <a:pt x="30421" y="16038"/>
                    <a:pt x="30397" y="16146"/>
                  </a:cubicBezTo>
                  <a:cubicBezTo>
                    <a:pt x="30385" y="16205"/>
                    <a:pt x="30361" y="16265"/>
                    <a:pt x="30337" y="16312"/>
                  </a:cubicBezTo>
                  <a:cubicBezTo>
                    <a:pt x="30290" y="16443"/>
                    <a:pt x="30230" y="16562"/>
                    <a:pt x="30182" y="16693"/>
                  </a:cubicBezTo>
                  <a:cubicBezTo>
                    <a:pt x="30111" y="16848"/>
                    <a:pt x="30052" y="17003"/>
                    <a:pt x="29980" y="17158"/>
                  </a:cubicBezTo>
                  <a:cubicBezTo>
                    <a:pt x="29909" y="17301"/>
                    <a:pt x="29825" y="17467"/>
                    <a:pt x="29754" y="17622"/>
                  </a:cubicBezTo>
                  <a:cubicBezTo>
                    <a:pt x="29682" y="17765"/>
                    <a:pt x="29611" y="17920"/>
                    <a:pt x="29516" y="18063"/>
                  </a:cubicBezTo>
                  <a:cubicBezTo>
                    <a:pt x="29444" y="18217"/>
                    <a:pt x="29349" y="18348"/>
                    <a:pt x="29278" y="18491"/>
                  </a:cubicBezTo>
                  <a:cubicBezTo>
                    <a:pt x="29111" y="18789"/>
                    <a:pt x="28932" y="19086"/>
                    <a:pt x="28754" y="19372"/>
                  </a:cubicBezTo>
                  <a:lnTo>
                    <a:pt x="28218" y="20218"/>
                  </a:lnTo>
                  <a:cubicBezTo>
                    <a:pt x="28039" y="20503"/>
                    <a:pt x="27849" y="20789"/>
                    <a:pt x="27670" y="21075"/>
                  </a:cubicBezTo>
                  <a:cubicBezTo>
                    <a:pt x="27468" y="21396"/>
                    <a:pt x="27265" y="21730"/>
                    <a:pt x="27051" y="22039"/>
                  </a:cubicBezTo>
                  <a:cubicBezTo>
                    <a:pt x="26646" y="22635"/>
                    <a:pt x="26230" y="23194"/>
                    <a:pt x="25801" y="23766"/>
                  </a:cubicBezTo>
                  <a:cubicBezTo>
                    <a:pt x="25658" y="23932"/>
                    <a:pt x="25539" y="24087"/>
                    <a:pt x="25408" y="24242"/>
                  </a:cubicBezTo>
                  <a:cubicBezTo>
                    <a:pt x="25265" y="24420"/>
                    <a:pt x="25099" y="24599"/>
                    <a:pt x="24932" y="24766"/>
                  </a:cubicBezTo>
                  <a:cubicBezTo>
                    <a:pt x="24610" y="25123"/>
                    <a:pt x="24265" y="25456"/>
                    <a:pt x="23932" y="25802"/>
                  </a:cubicBezTo>
                  <a:cubicBezTo>
                    <a:pt x="23682" y="26052"/>
                    <a:pt x="23432" y="26290"/>
                    <a:pt x="23182" y="26552"/>
                  </a:cubicBezTo>
                  <a:cubicBezTo>
                    <a:pt x="22920" y="26790"/>
                    <a:pt x="22658" y="27028"/>
                    <a:pt x="22384" y="27266"/>
                  </a:cubicBezTo>
                  <a:cubicBezTo>
                    <a:pt x="22110" y="27504"/>
                    <a:pt x="21836" y="27742"/>
                    <a:pt x="21539" y="27957"/>
                  </a:cubicBezTo>
                  <a:lnTo>
                    <a:pt x="20693" y="28635"/>
                  </a:lnTo>
                  <a:cubicBezTo>
                    <a:pt x="20062" y="29088"/>
                    <a:pt x="19443" y="29540"/>
                    <a:pt x="18812" y="29981"/>
                  </a:cubicBezTo>
                  <a:cubicBezTo>
                    <a:pt x="18252" y="30397"/>
                    <a:pt x="17669" y="30802"/>
                    <a:pt x="17074" y="31195"/>
                  </a:cubicBezTo>
                  <a:cubicBezTo>
                    <a:pt x="16764" y="31386"/>
                    <a:pt x="16455" y="31588"/>
                    <a:pt x="16121" y="31767"/>
                  </a:cubicBezTo>
                  <a:lnTo>
                    <a:pt x="15097" y="32302"/>
                  </a:lnTo>
                  <a:cubicBezTo>
                    <a:pt x="14788" y="32469"/>
                    <a:pt x="14490" y="32624"/>
                    <a:pt x="14169" y="32767"/>
                  </a:cubicBezTo>
                  <a:cubicBezTo>
                    <a:pt x="13990" y="32862"/>
                    <a:pt x="13811" y="32933"/>
                    <a:pt x="13633" y="33005"/>
                  </a:cubicBezTo>
                  <a:cubicBezTo>
                    <a:pt x="13490" y="33064"/>
                    <a:pt x="13323" y="33136"/>
                    <a:pt x="13180" y="33195"/>
                  </a:cubicBezTo>
                  <a:cubicBezTo>
                    <a:pt x="12978" y="33279"/>
                    <a:pt x="12799" y="33350"/>
                    <a:pt x="12609" y="33422"/>
                  </a:cubicBezTo>
                  <a:cubicBezTo>
                    <a:pt x="12418" y="33493"/>
                    <a:pt x="12228" y="33553"/>
                    <a:pt x="12025" y="33612"/>
                  </a:cubicBezTo>
                  <a:cubicBezTo>
                    <a:pt x="11835" y="33672"/>
                    <a:pt x="11644" y="33731"/>
                    <a:pt x="11430" y="33779"/>
                  </a:cubicBezTo>
                  <a:cubicBezTo>
                    <a:pt x="11335" y="33814"/>
                    <a:pt x="11228" y="33838"/>
                    <a:pt x="11109" y="33850"/>
                  </a:cubicBezTo>
                  <a:cubicBezTo>
                    <a:pt x="11013" y="33874"/>
                    <a:pt x="10930" y="33886"/>
                    <a:pt x="10823" y="33898"/>
                  </a:cubicBezTo>
                  <a:lnTo>
                    <a:pt x="10382" y="33945"/>
                  </a:lnTo>
                  <a:cubicBezTo>
                    <a:pt x="10216" y="33957"/>
                    <a:pt x="10049" y="33957"/>
                    <a:pt x="9882" y="33957"/>
                  </a:cubicBezTo>
                  <a:cubicBezTo>
                    <a:pt x="9728" y="33957"/>
                    <a:pt x="9561" y="33945"/>
                    <a:pt x="9394" y="33945"/>
                  </a:cubicBezTo>
                  <a:cubicBezTo>
                    <a:pt x="9288" y="33981"/>
                    <a:pt x="9199" y="33991"/>
                    <a:pt x="9117" y="33991"/>
                  </a:cubicBezTo>
                  <a:cubicBezTo>
                    <a:pt x="9061" y="33991"/>
                    <a:pt x="9007" y="33986"/>
                    <a:pt x="8954" y="33981"/>
                  </a:cubicBezTo>
                  <a:cubicBezTo>
                    <a:pt x="8727" y="33934"/>
                    <a:pt x="8501" y="33898"/>
                    <a:pt x="8275" y="33838"/>
                  </a:cubicBezTo>
                  <a:cubicBezTo>
                    <a:pt x="8156" y="33814"/>
                    <a:pt x="8037" y="33779"/>
                    <a:pt x="7918" y="33743"/>
                  </a:cubicBezTo>
                  <a:cubicBezTo>
                    <a:pt x="7823" y="33707"/>
                    <a:pt x="7727" y="33660"/>
                    <a:pt x="7620" y="33636"/>
                  </a:cubicBezTo>
                  <a:cubicBezTo>
                    <a:pt x="7537" y="33588"/>
                    <a:pt x="7442" y="33564"/>
                    <a:pt x="7358" y="33517"/>
                  </a:cubicBezTo>
                  <a:cubicBezTo>
                    <a:pt x="7251" y="33457"/>
                    <a:pt x="7132" y="33410"/>
                    <a:pt x="7025" y="33350"/>
                  </a:cubicBezTo>
                  <a:cubicBezTo>
                    <a:pt x="6930" y="33291"/>
                    <a:pt x="6822" y="33231"/>
                    <a:pt x="6727" y="33172"/>
                  </a:cubicBezTo>
                  <a:cubicBezTo>
                    <a:pt x="6656" y="33124"/>
                    <a:pt x="6584" y="33064"/>
                    <a:pt x="6513" y="33005"/>
                  </a:cubicBezTo>
                  <a:cubicBezTo>
                    <a:pt x="6418" y="32933"/>
                    <a:pt x="6310" y="32862"/>
                    <a:pt x="6239" y="32767"/>
                  </a:cubicBezTo>
                  <a:cubicBezTo>
                    <a:pt x="6156" y="32683"/>
                    <a:pt x="6072" y="32588"/>
                    <a:pt x="6001" y="32505"/>
                  </a:cubicBezTo>
                  <a:cubicBezTo>
                    <a:pt x="5822" y="32267"/>
                    <a:pt x="5691" y="32005"/>
                    <a:pt x="5572" y="31743"/>
                  </a:cubicBezTo>
                  <a:cubicBezTo>
                    <a:pt x="5501" y="31528"/>
                    <a:pt x="5441" y="31326"/>
                    <a:pt x="5406" y="31100"/>
                  </a:cubicBezTo>
                  <a:cubicBezTo>
                    <a:pt x="5394" y="30921"/>
                    <a:pt x="5382" y="30743"/>
                    <a:pt x="5394" y="30552"/>
                  </a:cubicBezTo>
                  <a:cubicBezTo>
                    <a:pt x="5394" y="30457"/>
                    <a:pt x="5406" y="30362"/>
                    <a:pt x="5406" y="30266"/>
                  </a:cubicBezTo>
                  <a:cubicBezTo>
                    <a:pt x="5406" y="30135"/>
                    <a:pt x="5441" y="30016"/>
                    <a:pt x="5453" y="29885"/>
                  </a:cubicBezTo>
                  <a:cubicBezTo>
                    <a:pt x="5477" y="29731"/>
                    <a:pt x="5501" y="29588"/>
                    <a:pt x="5525" y="29433"/>
                  </a:cubicBezTo>
                  <a:cubicBezTo>
                    <a:pt x="5537" y="29373"/>
                    <a:pt x="5560" y="29314"/>
                    <a:pt x="5572" y="29242"/>
                  </a:cubicBezTo>
                  <a:cubicBezTo>
                    <a:pt x="5572" y="29207"/>
                    <a:pt x="5584" y="29171"/>
                    <a:pt x="5584" y="29135"/>
                  </a:cubicBezTo>
                  <a:cubicBezTo>
                    <a:pt x="5620" y="29052"/>
                    <a:pt x="5644" y="28957"/>
                    <a:pt x="5656" y="28850"/>
                  </a:cubicBezTo>
                  <a:cubicBezTo>
                    <a:pt x="5691" y="28766"/>
                    <a:pt x="5715" y="28695"/>
                    <a:pt x="5751" y="28611"/>
                  </a:cubicBezTo>
                  <a:cubicBezTo>
                    <a:pt x="5775" y="28540"/>
                    <a:pt x="5810" y="28457"/>
                    <a:pt x="5834" y="28373"/>
                  </a:cubicBezTo>
                  <a:cubicBezTo>
                    <a:pt x="5894" y="28230"/>
                    <a:pt x="5941" y="28099"/>
                    <a:pt x="6001" y="27945"/>
                  </a:cubicBezTo>
                  <a:cubicBezTo>
                    <a:pt x="6215" y="27457"/>
                    <a:pt x="6418" y="26980"/>
                    <a:pt x="6644" y="26492"/>
                  </a:cubicBezTo>
                  <a:cubicBezTo>
                    <a:pt x="6763" y="26218"/>
                    <a:pt x="6846" y="25956"/>
                    <a:pt x="6941" y="25683"/>
                  </a:cubicBezTo>
                  <a:cubicBezTo>
                    <a:pt x="7049" y="25397"/>
                    <a:pt x="7108" y="25099"/>
                    <a:pt x="7132" y="24801"/>
                  </a:cubicBezTo>
                  <a:cubicBezTo>
                    <a:pt x="7180" y="24444"/>
                    <a:pt x="7144" y="24075"/>
                    <a:pt x="7072" y="23718"/>
                  </a:cubicBezTo>
                  <a:cubicBezTo>
                    <a:pt x="7013" y="23432"/>
                    <a:pt x="6930" y="23170"/>
                    <a:pt x="6811" y="22896"/>
                  </a:cubicBezTo>
                  <a:cubicBezTo>
                    <a:pt x="6715" y="22694"/>
                    <a:pt x="6596" y="22480"/>
                    <a:pt x="6465" y="22301"/>
                  </a:cubicBezTo>
                  <a:cubicBezTo>
                    <a:pt x="6346" y="22146"/>
                    <a:pt x="6227" y="21992"/>
                    <a:pt x="6096" y="21861"/>
                  </a:cubicBezTo>
                  <a:lnTo>
                    <a:pt x="5918" y="21682"/>
                  </a:lnTo>
                  <a:cubicBezTo>
                    <a:pt x="5834" y="21611"/>
                    <a:pt x="5763" y="21527"/>
                    <a:pt x="5691" y="21468"/>
                  </a:cubicBezTo>
                  <a:cubicBezTo>
                    <a:pt x="5620" y="21408"/>
                    <a:pt x="5537" y="21337"/>
                    <a:pt x="5465" y="21277"/>
                  </a:cubicBezTo>
                  <a:cubicBezTo>
                    <a:pt x="5334" y="21158"/>
                    <a:pt x="5203" y="21051"/>
                    <a:pt x="5048" y="20956"/>
                  </a:cubicBezTo>
                  <a:cubicBezTo>
                    <a:pt x="4751" y="20730"/>
                    <a:pt x="4453" y="20539"/>
                    <a:pt x="4155" y="20313"/>
                  </a:cubicBezTo>
                  <a:cubicBezTo>
                    <a:pt x="3858" y="20098"/>
                    <a:pt x="3560" y="19896"/>
                    <a:pt x="3274" y="19670"/>
                  </a:cubicBezTo>
                  <a:cubicBezTo>
                    <a:pt x="3179" y="19587"/>
                    <a:pt x="3060" y="19491"/>
                    <a:pt x="2953" y="19408"/>
                  </a:cubicBezTo>
                  <a:cubicBezTo>
                    <a:pt x="2846" y="19313"/>
                    <a:pt x="2727" y="19206"/>
                    <a:pt x="2620" y="19122"/>
                  </a:cubicBezTo>
                  <a:lnTo>
                    <a:pt x="2310" y="18813"/>
                  </a:lnTo>
                  <a:cubicBezTo>
                    <a:pt x="2191" y="18658"/>
                    <a:pt x="2060" y="18527"/>
                    <a:pt x="1941" y="18372"/>
                  </a:cubicBezTo>
                  <a:cubicBezTo>
                    <a:pt x="1822" y="18217"/>
                    <a:pt x="1703" y="18039"/>
                    <a:pt x="1596" y="17860"/>
                  </a:cubicBezTo>
                  <a:cubicBezTo>
                    <a:pt x="1536" y="17753"/>
                    <a:pt x="1488" y="17646"/>
                    <a:pt x="1429" y="17539"/>
                  </a:cubicBezTo>
                  <a:cubicBezTo>
                    <a:pt x="1357" y="17408"/>
                    <a:pt x="1298" y="17265"/>
                    <a:pt x="1238" y="17110"/>
                  </a:cubicBezTo>
                  <a:cubicBezTo>
                    <a:pt x="1226" y="17062"/>
                    <a:pt x="1215" y="17027"/>
                    <a:pt x="1179" y="16967"/>
                  </a:cubicBezTo>
                  <a:cubicBezTo>
                    <a:pt x="1155" y="16908"/>
                    <a:pt x="1119" y="16824"/>
                    <a:pt x="1107" y="16753"/>
                  </a:cubicBezTo>
                  <a:cubicBezTo>
                    <a:pt x="1072" y="16681"/>
                    <a:pt x="1060" y="16622"/>
                    <a:pt x="1048" y="16550"/>
                  </a:cubicBezTo>
                  <a:cubicBezTo>
                    <a:pt x="1036" y="16467"/>
                    <a:pt x="1000" y="16408"/>
                    <a:pt x="988" y="16336"/>
                  </a:cubicBezTo>
                  <a:cubicBezTo>
                    <a:pt x="976" y="16265"/>
                    <a:pt x="953" y="16193"/>
                    <a:pt x="929" y="16134"/>
                  </a:cubicBezTo>
                  <a:cubicBezTo>
                    <a:pt x="917" y="16050"/>
                    <a:pt x="881" y="15979"/>
                    <a:pt x="869" y="15919"/>
                  </a:cubicBezTo>
                  <a:cubicBezTo>
                    <a:pt x="834" y="15788"/>
                    <a:pt x="822" y="15657"/>
                    <a:pt x="798" y="15515"/>
                  </a:cubicBezTo>
                  <a:cubicBezTo>
                    <a:pt x="798" y="15455"/>
                    <a:pt x="774" y="15384"/>
                    <a:pt x="774" y="15324"/>
                  </a:cubicBezTo>
                  <a:cubicBezTo>
                    <a:pt x="774" y="15265"/>
                    <a:pt x="762" y="15193"/>
                    <a:pt x="762" y="15134"/>
                  </a:cubicBezTo>
                  <a:cubicBezTo>
                    <a:pt x="762" y="15038"/>
                    <a:pt x="762" y="14967"/>
                    <a:pt x="750" y="14884"/>
                  </a:cubicBezTo>
                  <a:cubicBezTo>
                    <a:pt x="750" y="14824"/>
                    <a:pt x="738" y="14741"/>
                    <a:pt x="750" y="14681"/>
                  </a:cubicBezTo>
                  <a:lnTo>
                    <a:pt x="750" y="14419"/>
                  </a:lnTo>
                  <a:lnTo>
                    <a:pt x="750" y="14241"/>
                  </a:lnTo>
                  <a:cubicBezTo>
                    <a:pt x="762" y="14086"/>
                    <a:pt x="774" y="13955"/>
                    <a:pt x="798" y="13812"/>
                  </a:cubicBezTo>
                  <a:cubicBezTo>
                    <a:pt x="822" y="13633"/>
                    <a:pt x="857" y="13431"/>
                    <a:pt x="881" y="13252"/>
                  </a:cubicBezTo>
                  <a:cubicBezTo>
                    <a:pt x="917" y="13133"/>
                    <a:pt x="929" y="13014"/>
                    <a:pt x="953" y="12895"/>
                  </a:cubicBezTo>
                  <a:cubicBezTo>
                    <a:pt x="988" y="12776"/>
                    <a:pt x="1012" y="12681"/>
                    <a:pt x="1048" y="12562"/>
                  </a:cubicBezTo>
                  <a:cubicBezTo>
                    <a:pt x="1060" y="12479"/>
                    <a:pt x="1096" y="12395"/>
                    <a:pt x="1119" y="12324"/>
                  </a:cubicBezTo>
                  <a:cubicBezTo>
                    <a:pt x="1167" y="12169"/>
                    <a:pt x="1215" y="12038"/>
                    <a:pt x="1250" y="11907"/>
                  </a:cubicBezTo>
                  <a:cubicBezTo>
                    <a:pt x="1286" y="11824"/>
                    <a:pt x="1310" y="11740"/>
                    <a:pt x="1346" y="11669"/>
                  </a:cubicBezTo>
                  <a:cubicBezTo>
                    <a:pt x="1369" y="11574"/>
                    <a:pt x="1417" y="11490"/>
                    <a:pt x="1453" y="11407"/>
                  </a:cubicBezTo>
                  <a:cubicBezTo>
                    <a:pt x="1488" y="11324"/>
                    <a:pt x="1536" y="11228"/>
                    <a:pt x="1572" y="11145"/>
                  </a:cubicBezTo>
                  <a:cubicBezTo>
                    <a:pt x="1607" y="11074"/>
                    <a:pt x="1643" y="10978"/>
                    <a:pt x="1691" y="10907"/>
                  </a:cubicBezTo>
                  <a:cubicBezTo>
                    <a:pt x="1750" y="10812"/>
                    <a:pt x="1786" y="10716"/>
                    <a:pt x="1846" y="10621"/>
                  </a:cubicBezTo>
                  <a:cubicBezTo>
                    <a:pt x="1881" y="10562"/>
                    <a:pt x="1929" y="10490"/>
                    <a:pt x="1965" y="10431"/>
                  </a:cubicBezTo>
                  <a:cubicBezTo>
                    <a:pt x="2024" y="10335"/>
                    <a:pt x="2084" y="10252"/>
                    <a:pt x="2131" y="10157"/>
                  </a:cubicBezTo>
                  <a:cubicBezTo>
                    <a:pt x="2179" y="10085"/>
                    <a:pt x="2227" y="10014"/>
                    <a:pt x="2262" y="9954"/>
                  </a:cubicBezTo>
                  <a:cubicBezTo>
                    <a:pt x="2369" y="9800"/>
                    <a:pt x="2477" y="9669"/>
                    <a:pt x="2584" y="9526"/>
                  </a:cubicBezTo>
                  <a:cubicBezTo>
                    <a:pt x="2679" y="9383"/>
                    <a:pt x="2798" y="9252"/>
                    <a:pt x="2905" y="9109"/>
                  </a:cubicBezTo>
                  <a:cubicBezTo>
                    <a:pt x="2953" y="9050"/>
                    <a:pt x="3012" y="9002"/>
                    <a:pt x="3060" y="8942"/>
                  </a:cubicBezTo>
                  <a:cubicBezTo>
                    <a:pt x="3131" y="8871"/>
                    <a:pt x="3203" y="8776"/>
                    <a:pt x="3274" y="8704"/>
                  </a:cubicBezTo>
                  <a:lnTo>
                    <a:pt x="3417" y="8573"/>
                  </a:lnTo>
                  <a:lnTo>
                    <a:pt x="3667" y="8311"/>
                  </a:lnTo>
                  <a:cubicBezTo>
                    <a:pt x="3798" y="8192"/>
                    <a:pt x="3917" y="8073"/>
                    <a:pt x="4048" y="7942"/>
                  </a:cubicBezTo>
                  <a:cubicBezTo>
                    <a:pt x="4310" y="7704"/>
                    <a:pt x="4560" y="7478"/>
                    <a:pt x="4810" y="7264"/>
                  </a:cubicBezTo>
                  <a:cubicBezTo>
                    <a:pt x="4929" y="7156"/>
                    <a:pt x="5048" y="7049"/>
                    <a:pt x="5179" y="6942"/>
                  </a:cubicBezTo>
                  <a:cubicBezTo>
                    <a:pt x="5334" y="6823"/>
                    <a:pt x="5477" y="6704"/>
                    <a:pt x="5620" y="6585"/>
                  </a:cubicBezTo>
                  <a:lnTo>
                    <a:pt x="5644" y="6561"/>
                  </a:lnTo>
                  <a:cubicBezTo>
                    <a:pt x="5751" y="6490"/>
                    <a:pt x="5870" y="6394"/>
                    <a:pt x="5977" y="6323"/>
                  </a:cubicBezTo>
                  <a:cubicBezTo>
                    <a:pt x="6037" y="6275"/>
                    <a:pt x="6072" y="6252"/>
                    <a:pt x="6132" y="6204"/>
                  </a:cubicBezTo>
                  <a:cubicBezTo>
                    <a:pt x="6310" y="6085"/>
                    <a:pt x="6489" y="5966"/>
                    <a:pt x="6656" y="5835"/>
                  </a:cubicBezTo>
                  <a:cubicBezTo>
                    <a:pt x="6787" y="5740"/>
                    <a:pt x="6941" y="5656"/>
                    <a:pt x="7072" y="5561"/>
                  </a:cubicBezTo>
                  <a:cubicBezTo>
                    <a:pt x="7203" y="5478"/>
                    <a:pt x="7346" y="5382"/>
                    <a:pt x="7477" y="5311"/>
                  </a:cubicBezTo>
                  <a:cubicBezTo>
                    <a:pt x="8001" y="5013"/>
                    <a:pt x="8501" y="4716"/>
                    <a:pt x="9037" y="4418"/>
                  </a:cubicBezTo>
                  <a:lnTo>
                    <a:pt x="9037" y="4418"/>
                  </a:lnTo>
                  <a:cubicBezTo>
                    <a:pt x="8966" y="4478"/>
                    <a:pt x="8894" y="4549"/>
                    <a:pt x="8811" y="4608"/>
                  </a:cubicBezTo>
                  <a:cubicBezTo>
                    <a:pt x="8680" y="4728"/>
                    <a:pt x="8561" y="4835"/>
                    <a:pt x="8442" y="4954"/>
                  </a:cubicBezTo>
                  <a:cubicBezTo>
                    <a:pt x="8132" y="5240"/>
                    <a:pt x="7834" y="5513"/>
                    <a:pt x="7525" y="5787"/>
                  </a:cubicBezTo>
                  <a:cubicBezTo>
                    <a:pt x="7406" y="5894"/>
                    <a:pt x="7418" y="6085"/>
                    <a:pt x="7525" y="6192"/>
                  </a:cubicBezTo>
                  <a:cubicBezTo>
                    <a:pt x="7584" y="6252"/>
                    <a:pt x="7656" y="6275"/>
                    <a:pt x="7727" y="6275"/>
                  </a:cubicBezTo>
                  <a:cubicBezTo>
                    <a:pt x="7799" y="6275"/>
                    <a:pt x="7882" y="6252"/>
                    <a:pt x="7942" y="6192"/>
                  </a:cubicBezTo>
                  <a:cubicBezTo>
                    <a:pt x="8251" y="5918"/>
                    <a:pt x="8573" y="5668"/>
                    <a:pt x="8894" y="5394"/>
                  </a:cubicBezTo>
                  <a:cubicBezTo>
                    <a:pt x="9132" y="5204"/>
                    <a:pt x="9382" y="5013"/>
                    <a:pt x="9620" y="4823"/>
                  </a:cubicBezTo>
                  <a:cubicBezTo>
                    <a:pt x="9763" y="4704"/>
                    <a:pt x="9930" y="4597"/>
                    <a:pt x="10085" y="4478"/>
                  </a:cubicBezTo>
                  <a:cubicBezTo>
                    <a:pt x="10228" y="4370"/>
                    <a:pt x="10382" y="4263"/>
                    <a:pt x="10537" y="4168"/>
                  </a:cubicBezTo>
                  <a:cubicBezTo>
                    <a:pt x="10656" y="4073"/>
                    <a:pt x="10799" y="4001"/>
                    <a:pt x="10918" y="3906"/>
                  </a:cubicBezTo>
                  <a:cubicBezTo>
                    <a:pt x="11013" y="3835"/>
                    <a:pt x="11132" y="3775"/>
                    <a:pt x="11240" y="3704"/>
                  </a:cubicBezTo>
                  <a:cubicBezTo>
                    <a:pt x="11287" y="3668"/>
                    <a:pt x="11347" y="3644"/>
                    <a:pt x="11394" y="3608"/>
                  </a:cubicBezTo>
                  <a:cubicBezTo>
                    <a:pt x="11704" y="3430"/>
                    <a:pt x="12014" y="3251"/>
                    <a:pt x="12323" y="3096"/>
                  </a:cubicBezTo>
                  <a:cubicBezTo>
                    <a:pt x="12526" y="2989"/>
                    <a:pt x="12728" y="2882"/>
                    <a:pt x="12918" y="2775"/>
                  </a:cubicBezTo>
                  <a:cubicBezTo>
                    <a:pt x="13073" y="2704"/>
                    <a:pt x="13216" y="2632"/>
                    <a:pt x="13383" y="2561"/>
                  </a:cubicBezTo>
                  <a:cubicBezTo>
                    <a:pt x="13514" y="2477"/>
                    <a:pt x="13669" y="2406"/>
                    <a:pt x="13799" y="2346"/>
                  </a:cubicBezTo>
                  <a:cubicBezTo>
                    <a:pt x="14026" y="2239"/>
                    <a:pt x="14228" y="2156"/>
                    <a:pt x="14454" y="2049"/>
                  </a:cubicBezTo>
                  <a:cubicBezTo>
                    <a:pt x="14752" y="1918"/>
                    <a:pt x="15050" y="1799"/>
                    <a:pt x="15347" y="1668"/>
                  </a:cubicBezTo>
                  <a:cubicBezTo>
                    <a:pt x="15597" y="1572"/>
                    <a:pt x="15859" y="1489"/>
                    <a:pt x="16097" y="1382"/>
                  </a:cubicBezTo>
                  <a:cubicBezTo>
                    <a:pt x="16193" y="1334"/>
                    <a:pt x="16312" y="1322"/>
                    <a:pt x="16419" y="1275"/>
                  </a:cubicBezTo>
                  <a:cubicBezTo>
                    <a:pt x="16574" y="1227"/>
                    <a:pt x="16705" y="1191"/>
                    <a:pt x="16847" y="1144"/>
                  </a:cubicBezTo>
                  <a:cubicBezTo>
                    <a:pt x="16955" y="1108"/>
                    <a:pt x="17062" y="1096"/>
                    <a:pt x="17181" y="1072"/>
                  </a:cubicBezTo>
                  <a:cubicBezTo>
                    <a:pt x="17324" y="1037"/>
                    <a:pt x="17467" y="1013"/>
                    <a:pt x="17609" y="965"/>
                  </a:cubicBezTo>
                  <a:cubicBezTo>
                    <a:pt x="17645" y="965"/>
                    <a:pt x="17669" y="953"/>
                    <a:pt x="17705" y="953"/>
                  </a:cubicBezTo>
                  <a:cubicBezTo>
                    <a:pt x="17788" y="929"/>
                    <a:pt x="17883" y="918"/>
                    <a:pt x="17955" y="906"/>
                  </a:cubicBezTo>
                  <a:cubicBezTo>
                    <a:pt x="18062" y="894"/>
                    <a:pt x="18181" y="870"/>
                    <a:pt x="18276" y="846"/>
                  </a:cubicBezTo>
                  <a:cubicBezTo>
                    <a:pt x="18455" y="834"/>
                    <a:pt x="18633" y="810"/>
                    <a:pt x="18812" y="787"/>
                  </a:cubicBezTo>
                  <a:cubicBezTo>
                    <a:pt x="18967" y="775"/>
                    <a:pt x="19098" y="775"/>
                    <a:pt x="19253" y="751"/>
                  </a:cubicBezTo>
                  <a:cubicBezTo>
                    <a:pt x="19407" y="751"/>
                    <a:pt x="19562" y="739"/>
                    <a:pt x="19729" y="739"/>
                  </a:cubicBezTo>
                  <a:close/>
                  <a:moveTo>
                    <a:pt x="19634" y="1"/>
                  </a:moveTo>
                  <a:cubicBezTo>
                    <a:pt x="19431" y="13"/>
                    <a:pt x="19229" y="13"/>
                    <a:pt x="19026" y="25"/>
                  </a:cubicBezTo>
                  <a:cubicBezTo>
                    <a:pt x="18848" y="48"/>
                    <a:pt x="18681" y="60"/>
                    <a:pt x="18502" y="72"/>
                  </a:cubicBezTo>
                  <a:cubicBezTo>
                    <a:pt x="18324" y="84"/>
                    <a:pt x="18145" y="120"/>
                    <a:pt x="17967" y="144"/>
                  </a:cubicBezTo>
                  <a:cubicBezTo>
                    <a:pt x="17836" y="167"/>
                    <a:pt x="17705" y="191"/>
                    <a:pt x="17562" y="203"/>
                  </a:cubicBezTo>
                  <a:cubicBezTo>
                    <a:pt x="17526" y="227"/>
                    <a:pt x="17467" y="227"/>
                    <a:pt x="17419" y="239"/>
                  </a:cubicBezTo>
                  <a:cubicBezTo>
                    <a:pt x="17193" y="287"/>
                    <a:pt x="16967" y="346"/>
                    <a:pt x="16752" y="382"/>
                  </a:cubicBezTo>
                  <a:cubicBezTo>
                    <a:pt x="16586" y="418"/>
                    <a:pt x="16431" y="477"/>
                    <a:pt x="16276" y="525"/>
                  </a:cubicBezTo>
                  <a:lnTo>
                    <a:pt x="15824" y="656"/>
                  </a:lnTo>
                  <a:cubicBezTo>
                    <a:pt x="15597" y="727"/>
                    <a:pt x="15383" y="822"/>
                    <a:pt x="15157" y="894"/>
                  </a:cubicBezTo>
                  <a:cubicBezTo>
                    <a:pt x="14978" y="965"/>
                    <a:pt x="14800" y="1037"/>
                    <a:pt x="14597" y="1120"/>
                  </a:cubicBezTo>
                  <a:lnTo>
                    <a:pt x="14157" y="1299"/>
                  </a:lnTo>
                  <a:lnTo>
                    <a:pt x="13490" y="1608"/>
                  </a:lnTo>
                  <a:cubicBezTo>
                    <a:pt x="13407" y="1632"/>
                    <a:pt x="13323" y="1668"/>
                    <a:pt x="13252" y="1680"/>
                  </a:cubicBezTo>
                  <a:cubicBezTo>
                    <a:pt x="12990" y="1775"/>
                    <a:pt x="12764" y="1858"/>
                    <a:pt x="12502" y="1953"/>
                  </a:cubicBezTo>
                  <a:cubicBezTo>
                    <a:pt x="12180" y="2072"/>
                    <a:pt x="11847" y="2203"/>
                    <a:pt x="11525" y="2334"/>
                  </a:cubicBezTo>
                  <a:cubicBezTo>
                    <a:pt x="11323" y="2406"/>
                    <a:pt x="11144" y="2501"/>
                    <a:pt x="10966" y="2573"/>
                  </a:cubicBezTo>
                  <a:cubicBezTo>
                    <a:pt x="10835" y="2632"/>
                    <a:pt x="10692" y="2692"/>
                    <a:pt x="10549" y="2763"/>
                  </a:cubicBezTo>
                  <a:cubicBezTo>
                    <a:pt x="10216" y="2930"/>
                    <a:pt x="9859" y="3108"/>
                    <a:pt x="9513" y="3287"/>
                  </a:cubicBezTo>
                  <a:cubicBezTo>
                    <a:pt x="9347" y="3382"/>
                    <a:pt x="9180" y="3454"/>
                    <a:pt x="9025" y="3537"/>
                  </a:cubicBezTo>
                  <a:lnTo>
                    <a:pt x="8442" y="3858"/>
                  </a:lnTo>
                  <a:lnTo>
                    <a:pt x="8037" y="4073"/>
                  </a:lnTo>
                  <a:cubicBezTo>
                    <a:pt x="7894" y="4168"/>
                    <a:pt x="7739" y="4239"/>
                    <a:pt x="7596" y="4335"/>
                  </a:cubicBezTo>
                  <a:cubicBezTo>
                    <a:pt x="7406" y="4454"/>
                    <a:pt x="7192" y="4573"/>
                    <a:pt x="7001" y="4692"/>
                  </a:cubicBezTo>
                  <a:cubicBezTo>
                    <a:pt x="6846" y="4775"/>
                    <a:pt x="6680" y="4882"/>
                    <a:pt x="6537" y="4989"/>
                  </a:cubicBezTo>
                  <a:cubicBezTo>
                    <a:pt x="6406" y="5073"/>
                    <a:pt x="6263" y="5168"/>
                    <a:pt x="6144" y="5251"/>
                  </a:cubicBezTo>
                  <a:cubicBezTo>
                    <a:pt x="6001" y="5359"/>
                    <a:pt x="5870" y="5442"/>
                    <a:pt x="5715" y="5549"/>
                  </a:cubicBezTo>
                  <a:cubicBezTo>
                    <a:pt x="5537" y="5680"/>
                    <a:pt x="5370" y="5823"/>
                    <a:pt x="5191" y="5954"/>
                  </a:cubicBezTo>
                  <a:cubicBezTo>
                    <a:pt x="5013" y="6085"/>
                    <a:pt x="4858" y="6216"/>
                    <a:pt x="4691" y="6371"/>
                  </a:cubicBezTo>
                  <a:cubicBezTo>
                    <a:pt x="4441" y="6573"/>
                    <a:pt x="4179" y="6811"/>
                    <a:pt x="3929" y="7037"/>
                  </a:cubicBezTo>
                  <a:cubicBezTo>
                    <a:pt x="3667" y="7287"/>
                    <a:pt x="3393" y="7549"/>
                    <a:pt x="3143" y="7799"/>
                  </a:cubicBezTo>
                  <a:cubicBezTo>
                    <a:pt x="3012" y="7930"/>
                    <a:pt x="2881" y="8061"/>
                    <a:pt x="2750" y="8204"/>
                  </a:cubicBezTo>
                  <a:cubicBezTo>
                    <a:pt x="2631" y="8335"/>
                    <a:pt x="2500" y="8466"/>
                    <a:pt x="2393" y="8621"/>
                  </a:cubicBezTo>
                  <a:cubicBezTo>
                    <a:pt x="2322" y="8716"/>
                    <a:pt x="2250" y="8811"/>
                    <a:pt x="2155" y="8919"/>
                  </a:cubicBezTo>
                  <a:cubicBezTo>
                    <a:pt x="2096" y="8990"/>
                    <a:pt x="2060" y="9050"/>
                    <a:pt x="2000" y="9121"/>
                  </a:cubicBezTo>
                  <a:cubicBezTo>
                    <a:pt x="1917" y="9216"/>
                    <a:pt x="1858" y="9311"/>
                    <a:pt x="1798" y="9407"/>
                  </a:cubicBezTo>
                  <a:cubicBezTo>
                    <a:pt x="1762" y="9466"/>
                    <a:pt x="1715" y="9526"/>
                    <a:pt x="1667" y="9597"/>
                  </a:cubicBezTo>
                  <a:cubicBezTo>
                    <a:pt x="1607" y="9692"/>
                    <a:pt x="1548" y="9776"/>
                    <a:pt x="1500" y="9871"/>
                  </a:cubicBezTo>
                  <a:cubicBezTo>
                    <a:pt x="1465" y="9942"/>
                    <a:pt x="1417" y="10002"/>
                    <a:pt x="1369" y="10073"/>
                  </a:cubicBezTo>
                  <a:cubicBezTo>
                    <a:pt x="1334" y="10169"/>
                    <a:pt x="1286" y="10252"/>
                    <a:pt x="1226" y="10323"/>
                  </a:cubicBezTo>
                  <a:lnTo>
                    <a:pt x="1084" y="10550"/>
                  </a:lnTo>
                  <a:lnTo>
                    <a:pt x="953" y="10824"/>
                  </a:lnTo>
                  <a:cubicBezTo>
                    <a:pt x="917" y="10895"/>
                    <a:pt x="881" y="10966"/>
                    <a:pt x="834" y="11062"/>
                  </a:cubicBezTo>
                  <a:cubicBezTo>
                    <a:pt x="762" y="11240"/>
                    <a:pt x="703" y="11395"/>
                    <a:pt x="631" y="11574"/>
                  </a:cubicBezTo>
                  <a:cubicBezTo>
                    <a:pt x="560" y="11776"/>
                    <a:pt x="476" y="11978"/>
                    <a:pt x="417" y="12193"/>
                  </a:cubicBezTo>
                  <a:cubicBezTo>
                    <a:pt x="393" y="12264"/>
                    <a:pt x="381" y="12348"/>
                    <a:pt x="345" y="12443"/>
                  </a:cubicBezTo>
                  <a:cubicBezTo>
                    <a:pt x="322" y="12526"/>
                    <a:pt x="298" y="12621"/>
                    <a:pt x="274" y="12729"/>
                  </a:cubicBezTo>
                  <a:cubicBezTo>
                    <a:pt x="238" y="12812"/>
                    <a:pt x="226" y="12907"/>
                    <a:pt x="214" y="12990"/>
                  </a:cubicBezTo>
                  <a:cubicBezTo>
                    <a:pt x="203" y="13062"/>
                    <a:pt x="167" y="13145"/>
                    <a:pt x="155" y="13229"/>
                  </a:cubicBezTo>
                  <a:cubicBezTo>
                    <a:pt x="119" y="13419"/>
                    <a:pt x="83" y="13622"/>
                    <a:pt x="60" y="13812"/>
                  </a:cubicBezTo>
                  <a:cubicBezTo>
                    <a:pt x="48" y="14003"/>
                    <a:pt x="24" y="14181"/>
                    <a:pt x="24" y="14372"/>
                  </a:cubicBezTo>
                  <a:cubicBezTo>
                    <a:pt x="24" y="14491"/>
                    <a:pt x="0" y="14598"/>
                    <a:pt x="0" y="14705"/>
                  </a:cubicBezTo>
                  <a:cubicBezTo>
                    <a:pt x="0" y="14788"/>
                    <a:pt x="0" y="14884"/>
                    <a:pt x="24" y="14955"/>
                  </a:cubicBezTo>
                  <a:cubicBezTo>
                    <a:pt x="24" y="15026"/>
                    <a:pt x="24" y="15122"/>
                    <a:pt x="36" y="15193"/>
                  </a:cubicBezTo>
                  <a:cubicBezTo>
                    <a:pt x="48" y="15312"/>
                    <a:pt x="60" y="15431"/>
                    <a:pt x="60" y="15538"/>
                  </a:cubicBezTo>
                  <a:cubicBezTo>
                    <a:pt x="83" y="15646"/>
                    <a:pt x="95" y="15729"/>
                    <a:pt x="107" y="15824"/>
                  </a:cubicBezTo>
                  <a:cubicBezTo>
                    <a:pt x="119" y="15884"/>
                    <a:pt x="119" y="15943"/>
                    <a:pt x="143" y="16015"/>
                  </a:cubicBezTo>
                  <a:cubicBezTo>
                    <a:pt x="143" y="16038"/>
                    <a:pt x="155" y="16074"/>
                    <a:pt x="155" y="16098"/>
                  </a:cubicBezTo>
                  <a:cubicBezTo>
                    <a:pt x="203" y="16265"/>
                    <a:pt x="226" y="16431"/>
                    <a:pt x="286" y="16598"/>
                  </a:cubicBezTo>
                  <a:cubicBezTo>
                    <a:pt x="334" y="16717"/>
                    <a:pt x="357" y="16812"/>
                    <a:pt x="405" y="16931"/>
                  </a:cubicBezTo>
                  <a:cubicBezTo>
                    <a:pt x="441" y="17027"/>
                    <a:pt x="476" y="17110"/>
                    <a:pt x="512" y="17205"/>
                  </a:cubicBezTo>
                  <a:cubicBezTo>
                    <a:pt x="536" y="17277"/>
                    <a:pt x="572" y="17372"/>
                    <a:pt x="619" y="17443"/>
                  </a:cubicBezTo>
                  <a:cubicBezTo>
                    <a:pt x="655" y="17551"/>
                    <a:pt x="703" y="17634"/>
                    <a:pt x="762" y="17741"/>
                  </a:cubicBezTo>
                  <a:cubicBezTo>
                    <a:pt x="834" y="17884"/>
                    <a:pt x="929" y="18039"/>
                    <a:pt x="1012" y="18182"/>
                  </a:cubicBezTo>
                  <a:cubicBezTo>
                    <a:pt x="1072" y="18289"/>
                    <a:pt x="1155" y="18396"/>
                    <a:pt x="1226" y="18503"/>
                  </a:cubicBezTo>
                  <a:cubicBezTo>
                    <a:pt x="1298" y="18598"/>
                    <a:pt x="1393" y="18705"/>
                    <a:pt x="1465" y="18813"/>
                  </a:cubicBezTo>
                  <a:cubicBezTo>
                    <a:pt x="1536" y="18896"/>
                    <a:pt x="1631" y="18991"/>
                    <a:pt x="1703" y="19075"/>
                  </a:cubicBezTo>
                  <a:cubicBezTo>
                    <a:pt x="1762" y="19134"/>
                    <a:pt x="1822" y="19217"/>
                    <a:pt x="1881" y="19277"/>
                  </a:cubicBezTo>
                  <a:cubicBezTo>
                    <a:pt x="1965" y="19348"/>
                    <a:pt x="2048" y="19420"/>
                    <a:pt x="2131" y="19515"/>
                  </a:cubicBezTo>
                  <a:cubicBezTo>
                    <a:pt x="2191" y="19575"/>
                    <a:pt x="2250" y="19610"/>
                    <a:pt x="2310" y="19658"/>
                  </a:cubicBezTo>
                  <a:cubicBezTo>
                    <a:pt x="2381" y="19717"/>
                    <a:pt x="2441" y="19777"/>
                    <a:pt x="2524" y="19825"/>
                  </a:cubicBezTo>
                  <a:cubicBezTo>
                    <a:pt x="2679" y="19944"/>
                    <a:pt x="2834" y="20063"/>
                    <a:pt x="3001" y="20182"/>
                  </a:cubicBezTo>
                  <a:lnTo>
                    <a:pt x="3893" y="20801"/>
                  </a:lnTo>
                  <a:cubicBezTo>
                    <a:pt x="4048" y="20908"/>
                    <a:pt x="4215" y="21027"/>
                    <a:pt x="4370" y="21134"/>
                  </a:cubicBezTo>
                  <a:cubicBezTo>
                    <a:pt x="4501" y="21218"/>
                    <a:pt x="4632" y="21325"/>
                    <a:pt x="4763" y="21432"/>
                  </a:cubicBezTo>
                  <a:cubicBezTo>
                    <a:pt x="4941" y="21563"/>
                    <a:pt x="5120" y="21718"/>
                    <a:pt x="5275" y="21861"/>
                  </a:cubicBezTo>
                  <a:cubicBezTo>
                    <a:pt x="5346" y="21932"/>
                    <a:pt x="5441" y="22015"/>
                    <a:pt x="5513" y="22099"/>
                  </a:cubicBezTo>
                  <a:cubicBezTo>
                    <a:pt x="5632" y="22230"/>
                    <a:pt x="5751" y="22349"/>
                    <a:pt x="5858" y="22492"/>
                  </a:cubicBezTo>
                  <a:cubicBezTo>
                    <a:pt x="6013" y="22706"/>
                    <a:pt x="6156" y="22968"/>
                    <a:pt x="6275" y="23218"/>
                  </a:cubicBezTo>
                  <a:cubicBezTo>
                    <a:pt x="6370" y="23480"/>
                    <a:pt x="6453" y="23754"/>
                    <a:pt x="6489" y="24039"/>
                  </a:cubicBezTo>
                  <a:cubicBezTo>
                    <a:pt x="6525" y="24254"/>
                    <a:pt x="6525" y="24492"/>
                    <a:pt x="6489" y="24718"/>
                  </a:cubicBezTo>
                  <a:cubicBezTo>
                    <a:pt x="6465" y="24968"/>
                    <a:pt x="6406" y="25230"/>
                    <a:pt x="6310" y="25468"/>
                  </a:cubicBezTo>
                  <a:cubicBezTo>
                    <a:pt x="6275" y="25563"/>
                    <a:pt x="6239" y="25671"/>
                    <a:pt x="6191" y="25790"/>
                  </a:cubicBezTo>
                  <a:cubicBezTo>
                    <a:pt x="6132" y="25921"/>
                    <a:pt x="6096" y="26040"/>
                    <a:pt x="6037" y="26183"/>
                  </a:cubicBezTo>
                  <a:cubicBezTo>
                    <a:pt x="5870" y="26540"/>
                    <a:pt x="5703" y="26897"/>
                    <a:pt x="5525" y="27254"/>
                  </a:cubicBezTo>
                  <a:cubicBezTo>
                    <a:pt x="5358" y="27588"/>
                    <a:pt x="5227" y="27945"/>
                    <a:pt x="5096" y="28290"/>
                  </a:cubicBezTo>
                  <a:cubicBezTo>
                    <a:pt x="5036" y="28457"/>
                    <a:pt x="4977" y="28623"/>
                    <a:pt x="4929" y="28802"/>
                  </a:cubicBezTo>
                  <a:cubicBezTo>
                    <a:pt x="4906" y="28873"/>
                    <a:pt x="4882" y="28957"/>
                    <a:pt x="4870" y="29040"/>
                  </a:cubicBezTo>
                  <a:cubicBezTo>
                    <a:pt x="4858" y="29135"/>
                    <a:pt x="4822" y="29242"/>
                    <a:pt x="4810" y="29350"/>
                  </a:cubicBezTo>
                  <a:cubicBezTo>
                    <a:pt x="4798" y="29433"/>
                    <a:pt x="4786" y="29540"/>
                    <a:pt x="4763" y="29647"/>
                  </a:cubicBezTo>
                  <a:cubicBezTo>
                    <a:pt x="4751" y="29731"/>
                    <a:pt x="4739" y="29826"/>
                    <a:pt x="4739" y="29909"/>
                  </a:cubicBezTo>
                  <a:cubicBezTo>
                    <a:pt x="4727" y="30016"/>
                    <a:pt x="4703" y="30124"/>
                    <a:pt x="4703" y="30207"/>
                  </a:cubicBezTo>
                  <a:cubicBezTo>
                    <a:pt x="4703" y="30314"/>
                    <a:pt x="4691" y="30421"/>
                    <a:pt x="4691" y="30528"/>
                  </a:cubicBezTo>
                  <a:cubicBezTo>
                    <a:pt x="4679" y="30743"/>
                    <a:pt x="4691" y="30981"/>
                    <a:pt x="4739" y="31207"/>
                  </a:cubicBezTo>
                  <a:cubicBezTo>
                    <a:pt x="4786" y="31445"/>
                    <a:pt x="4846" y="31683"/>
                    <a:pt x="4929" y="31909"/>
                  </a:cubicBezTo>
                  <a:cubicBezTo>
                    <a:pt x="5025" y="32136"/>
                    <a:pt x="5144" y="32350"/>
                    <a:pt x="5287" y="32552"/>
                  </a:cubicBezTo>
                  <a:cubicBezTo>
                    <a:pt x="5417" y="32743"/>
                    <a:pt x="5572" y="32933"/>
                    <a:pt x="5751" y="33100"/>
                  </a:cubicBezTo>
                  <a:cubicBezTo>
                    <a:pt x="5894" y="33231"/>
                    <a:pt x="6060" y="33362"/>
                    <a:pt x="6239" y="33481"/>
                  </a:cubicBezTo>
                  <a:lnTo>
                    <a:pt x="6465" y="33624"/>
                  </a:lnTo>
                  <a:cubicBezTo>
                    <a:pt x="6632" y="33707"/>
                    <a:pt x="6775" y="33803"/>
                    <a:pt x="6953" y="33874"/>
                  </a:cubicBezTo>
                  <a:cubicBezTo>
                    <a:pt x="7287" y="34005"/>
                    <a:pt x="7620" y="34160"/>
                    <a:pt x="7977" y="34243"/>
                  </a:cubicBezTo>
                  <a:cubicBezTo>
                    <a:pt x="8156" y="34291"/>
                    <a:pt x="8358" y="34338"/>
                    <a:pt x="8537" y="34362"/>
                  </a:cubicBezTo>
                  <a:cubicBezTo>
                    <a:pt x="8727" y="34398"/>
                    <a:pt x="8918" y="34422"/>
                    <a:pt x="9108" y="34434"/>
                  </a:cubicBezTo>
                  <a:cubicBezTo>
                    <a:pt x="9323" y="34469"/>
                    <a:pt x="9549" y="34481"/>
                    <a:pt x="9763" y="34481"/>
                  </a:cubicBezTo>
                  <a:cubicBezTo>
                    <a:pt x="9906" y="34481"/>
                    <a:pt x="10037" y="34481"/>
                    <a:pt x="10168" y="34469"/>
                  </a:cubicBezTo>
                  <a:lnTo>
                    <a:pt x="10704" y="34422"/>
                  </a:lnTo>
                  <a:cubicBezTo>
                    <a:pt x="10894" y="34386"/>
                    <a:pt x="11097" y="34362"/>
                    <a:pt x="11287" y="34315"/>
                  </a:cubicBezTo>
                  <a:cubicBezTo>
                    <a:pt x="11644" y="34243"/>
                    <a:pt x="12002" y="34136"/>
                    <a:pt x="12347" y="34041"/>
                  </a:cubicBezTo>
                  <a:cubicBezTo>
                    <a:pt x="12668" y="33945"/>
                    <a:pt x="13002" y="33826"/>
                    <a:pt x="13323" y="33707"/>
                  </a:cubicBezTo>
                  <a:cubicBezTo>
                    <a:pt x="13514" y="33636"/>
                    <a:pt x="13692" y="33576"/>
                    <a:pt x="13895" y="33505"/>
                  </a:cubicBezTo>
                  <a:cubicBezTo>
                    <a:pt x="14073" y="33422"/>
                    <a:pt x="14252" y="33362"/>
                    <a:pt x="14431" y="33291"/>
                  </a:cubicBezTo>
                  <a:cubicBezTo>
                    <a:pt x="14764" y="33148"/>
                    <a:pt x="15097" y="32993"/>
                    <a:pt x="15443" y="32826"/>
                  </a:cubicBezTo>
                  <a:cubicBezTo>
                    <a:pt x="15621" y="32755"/>
                    <a:pt x="15776" y="32671"/>
                    <a:pt x="15955" y="32588"/>
                  </a:cubicBezTo>
                  <a:cubicBezTo>
                    <a:pt x="16121" y="32517"/>
                    <a:pt x="16300" y="32421"/>
                    <a:pt x="16466" y="32338"/>
                  </a:cubicBezTo>
                  <a:cubicBezTo>
                    <a:pt x="16788" y="32171"/>
                    <a:pt x="17121" y="31981"/>
                    <a:pt x="17431" y="31790"/>
                  </a:cubicBezTo>
                  <a:cubicBezTo>
                    <a:pt x="17740" y="31612"/>
                    <a:pt x="18038" y="31421"/>
                    <a:pt x="18336" y="31219"/>
                  </a:cubicBezTo>
                  <a:cubicBezTo>
                    <a:pt x="18633" y="31028"/>
                    <a:pt x="18919" y="30838"/>
                    <a:pt x="19217" y="30647"/>
                  </a:cubicBezTo>
                  <a:cubicBezTo>
                    <a:pt x="19514" y="30433"/>
                    <a:pt x="19812" y="30243"/>
                    <a:pt x="20110" y="30028"/>
                  </a:cubicBezTo>
                  <a:cubicBezTo>
                    <a:pt x="20276" y="29933"/>
                    <a:pt x="20419" y="29814"/>
                    <a:pt x="20586" y="29707"/>
                  </a:cubicBezTo>
                  <a:cubicBezTo>
                    <a:pt x="20753" y="29588"/>
                    <a:pt x="20919" y="29481"/>
                    <a:pt x="21062" y="29362"/>
                  </a:cubicBezTo>
                  <a:cubicBezTo>
                    <a:pt x="21229" y="29242"/>
                    <a:pt x="21372" y="29123"/>
                    <a:pt x="21539" y="29004"/>
                  </a:cubicBezTo>
                  <a:cubicBezTo>
                    <a:pt x="21717" y="28873"/>
                    <a:pt x="21884" y="28742"/>
                    <a:pt x="22062" y="28588"/>
                  </a:cubicBezTo>
                  <a:cubicBezTo>
                    <a:pt x="22348" y="28361"/>
                    <a:pt x="22622" y="28123"/>
                    <a:pt x="22908" y="27885"/>
                  </a:cubicBezTo>
                  <a:cubicBezTo>
                    <a:pt x="23182" y="27671"/>
                    <a:pt x="23444" y="27409"/>
                    <a:pt x="23694" y="27171"/>
                  </a:cubicBezTo>
                  <a:cubicBezTo>
                    <a:pt x="23956" y="26933"/>
                    <a:pt x="24217" y="26683"/>
                    <a:pt x="24456" y="26433"/>
                  </a:cubicBezTo>
                  <a:cubicBezTo>
                    <a:pt x="24729" y="26159"/>
                    <a:pt x="24979" y="25897"/>
                    <a:pt x="25229" y="25623"/>
                  </a:cubicBezTo>
                  <a:cubicBezTo>
                    <a:pt x="25349" y="25492"/>
                    <a:pt x="25480" y="25361"/>
                    <a:pt x="25599" y="25230"/>
                  </a:cubicBezTo>
                  <a:cubicBezTo>
                    <a:pt x="25682" y="25135"/>
                    <a:pt x="25753" y="25051"/>
                    <a:pt x="25825" y="24968"/>
                  </a:cubicBezTo>
                  <a:cubicBezTo>
                    <a:pt x="25872" y="24909"/>
                    <a:pt x="25932" y="24873"/>
                    <a:pt x="25980" y="24813"/>
                  </a:cubicBezTo>
                  <a:cubicBezTo>
                    <a:pt x="26218" y="24492"/>
                    <a:pt x="26468" y="24182"/>
                    <a:pt x="26706" y="23861"/>
                  </a:cubicBezTo>
                  <a:cubicBezTo>
                    <a:pt x="26896" y="23575"/>
                    <a:pt x="27111" y="23277"/>
                    <a:pt x="27301" y="22980"/>
                  </a:cubicBezTo>
                  <a:cubicBezTo>
                    <a:pt x="27706" y="22337"/>
                    <a:pt x="28087" y="21682"/>
                    <a:pt x="28480" y="21039"/>
                  </a:cubicBezTo>
                  <a:cubicBezTo>
                    <a:pt x="28849" y="20420"/>
                    <a:pt x="29230" y="19813"/>
                    <a:pt x="29587" y="19182"/>
                  </a:cubicBezTo>
                  <a:cubicBezTo>
                    <a:pt x="29790" y="18860"/>
                    <a:pt x="29968" y="18515"/>
                    <a:pt x="30123" y="18182"/>
                  </a:cubicBezTo>
                  <a:cubicBezTo>
                    <a:pt x="30302" y="17848"/>
                    <a:pt x="30468" y="17503"/>
                    <a:pt x="30623" y="17146"/>
                  </a:cubicBezTo>
                  <a:cubicBezTo>
                    <a:pt x="30706" y="16967"/>
                    <a:pt x="30778" y="16777"/>
                    <a:pt x="30861" y="16574"/>
                  </a:cubicBezTo>
                  <a:cubicBezTo>
                    <a:pt x="30921" y="16419"/>
                    <a:pt x="30980" y="16253"/>
                    <a:pt x="31040" y="16074"/>
                  </a:cubicBezTo>
                  <a:cubicBezTo>
                    <a:pt x="31064" y="16003"/>
                    <a:pt x="31075" y="15908"/>
                    <a:pt x="31111" y="15836"/>
                  </a:cubicBezTo>
                  <a:cubicBezTo>
                    <a:pt x="31135" y="15741"/>
                    <a:pt x="31171" y="15657"/>
                    <a:pt x="31183" y="15586"/>
                  </a:cubicBezTo>
                  <a:lnTo>
                    <a:pt x="31314" y="15050"/>
                  </a:lnTo>
                  <a:cubicBezTo>
                    <a:pt x="31361" y="14848"/>
                    <a:pt x="31397" y="14669"/>
                    <a:pt x="31433" y="14479"/>
                  </a:cubicBezTo>
                  <a:cubicBezTo>
                    <a:pt x="31480" y="14300"/>
                    <a:pt x="31516" y="14110"/>
                    <a:pt x="31540" y="13931"/>
                  </a:cubicBezTo>
                  <a:cubicBezTo>
                    <a:pt x="31611" y="13574"/>
                    <a:pt x="31647" y="13229"/>
                    <a:pt x="31695" y="12871"/>
                  </a:cubicBezTo>
                  <a:cubicBezTo>
                    <a:pt x="31706" y="12752"/>
                    <a:pt x="31718" y="12645"/>
                    <a:pt x="31718" y="12526"/>
                  </a:cubicBezTo>
                  <a:cubicBezTo>
                    <a:pt x="31730" y="12443"/>
                    <a:pt x="31730" y="12348"/>
                    <a:pt x="31754" y="12264"/>
                  </a:cubicBezTo>
                  <a:lnTo>
                    <a:pt x="31790" y="11728"/>
                  </a:lnTo>
                  <a:cubicBezTo>
                    <a:pt x="31814" y="11550"/>
                    <a:pt x="31826" y="11371"/>
                    <a:pt x="31826" y="11193"/>
                  </a:cubicBezTo>
                  <a:cubicBezTo>
                    <a:pt x="31826" y="11014"/>
                    <a:pt x="31837" y="10835"/>
                    <a:pt x="31837" y="10657"/>
                  </a:cubicBezTo>
                  <a:lnTo>
                    <a:pt x="31837" y="10109"/>
                  </a:lnTo>
                  <a:cubicBezTo>
                    <a:pt x="31826" y="9931"/>
                    <a:pt x="31826" y="9728"/>
                    <a:pt x="31814" y="9550"/>
                  </a:cubicBezTo>
                  <a:cubicBezTo>
                    <a:pt x="31766" y="9157"/>
                    <a:pt x="31718" y="8764"/>
                    <a:pt x="31647" y="8359"/>
                  </a:cubicBezTo>
                  <a:cubicBezTo>
                    <a:pt x="31611" y="8240"/>
                    <a:pt x="31599" y="8121"/>
                    <a:pt x="31576" y="8026"/>
                  </a:cubicBezTo>
                  <a:cubicBezTo>
                    <a:pt x="31552" y="7942"/>
                    <a:pt x="31540" y="7883"/>
                    <a:pt x="31516" y="7811"/>
                  </a:cubicBezTo>
                  <a:cubicBezTo>
                    <a:pt x="31480" y="7704"/>
                    <a:pt x="31456" y="7585"/>
                    <a:pt x="31421" y="7490"/>
                  </a:cubicBezTo>
                  <a:cubicBezTo>
                    <a:pt x="31409" y="7406"/>
                    <a:pt x="31373" y="7335"/>
                    <a:pt x="31349" y="7264"/>
                  </a:cubicBezTo>
                  <a:cubicBezTo>
                    <a:pt x="31314" y="7168"/>
                    <a:pt x="31290" y="7073"/>
                    <a:pt x="31254" y="6978"/>
                  </a:cubicBezTo>
                  <a:cubicBezTo>
                    <a:pt x="31242" y="6930"/>
                    <a:pt x="31218" y="6871"/>
                    <a:pt x="31195" y="6835"/>
                  </a:cubicBezTo>
                  <a:cubicBezTo>
                    <a:pt x="31183" y="6775"/>
                    <a:pt x="31159" y="6728"/>
                    <a:pt x="31135" y="6668"/>
                  </a:cubicBezTo>
                  <a:cubicBezTo>
                    <a:pt x="31099" y="6573"/>
                    <a:pt x="31064" y="6490"/>
                    <a:pt x="31016" y="6394"/>
                  </a:cubicBezTo>
                  <a:cubicBezTo>
                    <a:pt x="30980" y="6311"/>
                    <a:pt x="30944" y="6240"/>
                    <a:pt x="30897" y="6144"/>
                  </a:cubicBezTo>
                  <a:cubicBezTo>
                    <a:pt x="30873" y="6073"/>
                    <a:pt x="30825" y="6002"/>
                    <a:pt x="30802" y="5918"/>
                  </a:cubicBezTo>
                  <a:cubicBezTo>
                    <a:pt x="30742" y="5835"/>
                    <a:pt x="30694" y="5728"/>
                    <a:pt x="30635" y="5644"/>
                  </a:cubicBezTo>
                  <a:cubicBezTo>
                    <a:pt x="30540" y="5478"/>
                    <a:pt x="30444" y="5311"/>
                    <a:pt x="30349" y="5168"/>
                  </a:cubicBezTo>
                  <a:cubicBezTo>
                    <a:pt x="30266" y="5001"/>
                    <a:pt x="30147" y="4847"/>
                    <a:pt x="30040" y="4704"/>
                  </a:cubicBezTo>
                  <a:cubicBezTo>
                    <a:pt x="29932" y="4549"/>
                    <a:pt x="29825" y="4406"/>
                    <a:pt x="29706" y="4251"/>
                  </a:cubicBezTo>
                  <a:cubicBezTo>
                    <a:pt x="29587" y="4073"/>
                    <a:pt x="29444" y="3918"/>
                    <a:pt x="29313" y="3751"/>
                  </a:cubicBezTo>
                  <a:lnTo>
                    <a:pt x="28956" y="3346"/>
                  </a:lnTo>
                  <a:cubicBezTo>
                    <a:pt x="28909" y="3287"/>
                    <a:pt x="28849" y="3239"/>
                    <a:pt x="28789" y="3180"/>
                  </a:cubicBezTo>
                  <a:cubicBezTo>
                    <a:pt x="28718" y="3108"/>
                    <a:pt x="28635" y="3037"/>
                    <a:pt x="28551" y="2965"/>
                  </a:cubicBezTo>
                  <a:cubicBezTo>
                    <a:pt x="28492" y="2906"/>
                    <a:pt x="28432" y="2858"/>
                    <a:pt x="28373" y="2811"/>
                  </a:cubicBezTo>
                  <a:cubicBezTo>
                    <a:pt x="28301" y="2739"/>
                    <a:pt x="28206" y="2680"/>
                    <a:pt x="28135" y="2608"/>
                  </a:cubicBezTo>
                  <a:cubicBezTo>
                    <a:pt x="28063" y="2525"/>
                    <a:pt x="27956" y="2465"/>
                    <a:pt x="27885" y="2406"/>
                  </a:cubicBezTo>
                  <a:cubicBezTo>
                    <a:pt x="27789" y="2334"/>
                    <a:pt x="27706" y="2275"/>
                    <a:pt x="27611" y="2203"/>
                  </a:cubicBezTo>
                  <a:cubicBezTo>
                    <a:pt x="27551" y="2156"/>
                    <a:pt x="27492" y="2132"/>
                    <a:pt x="27432" y="2084"/>
                  </a:cubicBezTo>
                  <a:cubicBezTo>
                    <a:pt x="27325" y="2025"/>
                    <a:pt x="27242" y="1953"/>
                    <a:pt x="27134" y="1894"/>
                  </a:cubicBezTo>
                  <a:cubicBezTo>
                    <a:pt x="27075" y="1858"/>
                    <a:pt x="27027" y="1811"/>
                    <a:pt x="26968" y="1787"/>
                  </a:cubicBezTo>
                  <a:cubicBezTo>
                    <a:pt x="26873" y="1727"/>
                    <a:pt x="26765" y="1668"/>
                    <a:pt x="26658" y="1596"/>
                  </a:cubicBezTo>
                  <a:cubicBezTo>
                    <a:pt x="26492" y="1489"/>
                    <a:pt x="26337" y="1418"/>
                    <a:pt x="26170" y="1322"/>
                  </a:cubicBezTo>
                  <a:cubicBezTo>
                    <a:pt x="26003" y="1239"/>
                    <a:pt x="25825" y="1180"/>
                    <a:pt x="25658" y="1084"/>
                  </a:cubicBezTo>
                  <a:cubicBezTo>
                    <a:pt x="25468" y="1001"/>
                    <a:pt x="25277" y="918"/>
                    <a:pt x="25087" y="846"/>
                  </a:cubicBezTo>
                  <a:cubicBezTo>
                    <a:pt x="24741" y="715"/>
                    <a:pt x="24384" y="596"/>
                    <a:pt x="24039" y="489"/>
                  </a:cubicBezTo>
                  <a:cubicBezTo>
                    <a:pt x="23694" y="382"/>
                    <a:pt x="23336" y="287"/>
                    <a:pt x="22979" y="203"/>
                  </a:cubicBezTo>
                  <a:cubicBezTo>
                    <a:pt x="22777" y="167"/>
                    <a:pt x="22562" y="120"/>
                    <a:pt x="22372" y="108"/>
                  </a:cubicBezTo>
                  <a:cubicBezTo>
                    <a:pt x="22193" y="84"/>
                    <a:pt x="22027" y="72"/>
                    <a:pt x="21848" y="60"/>
                  </a:cubicBezTo>
                  <a:cubicBezTo>
                    <a:pt x="21491" y="48"/>
                    <a:pt x="21134" y="13"/>
                    <a:pt x="20765" y="13"/>
                  </a:cubicBezTo>
                  <a:cubicBezTo>
                    <a:pt x="20586" y="13"/>
                    <a:pt x="20407" y="1"/>
                    <a:pt x="202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4"/>
            <p:cNvSpPr/>
            <p:nvPr/>
          </p:nvSpPr>
          <p:spPr>
            <a:xfrm>
              <a:off x="2634850" y="1155025"/>
              <a:ext cx="759925" cy="835850"/>
            </a:xfrm>
            <a:custGeom>
              <a:rect b="b" l="l" r="r" t="t"/>
              <a:pathLst>
                <a:path extrusionOk="0" h="33434" w="30397">
                  <a:moveTo>
                    <a:pt x="16109" y="1"/>
                  </a:moveTo>
                  <a:cubicBezTo>
                    <a:pt x="15419" y="1"/>
                    <a:pt x="14740" y="84"/>
                    <a:pt x="14085" y="179"/>
                  </a:cubicBezTo>
                  <a:cubicBezTo>
                    <a:pt x="13276" y="322"/>
                    <a:pt x="12597" y="477"/>
                    <a:pt x="11966" y="691"/>
                  </a:cubicBezTo>
                  <a:cubicBezTo>
                    <a:pt x="11609" y="810"/>
                    <a:pt x="11240" y="941"/>
                    <a:pt x="10978" y="1037"/>
                  </a:cubicBezTo>
                  <a:cubicBezTo>
                    <a:pt x="10692" y="1132"/>
                    <a:pt x="10347" y="1251"/>
                    <a:pt x="10025" y="1394"/>
                  </a:cubicBezTo>
                  <a:cubicBezTo>
                    <a:pt x="9227" y="1715"/>
                    <a:pt x="8608" y="2025"/>
                    <a:pt x="8061" y="2370"/>
                  </a:cubicBezTo>
                  <a:cubicBezTo>
                    <a:pt x="7358" y="2799"/>
                    <a:pt x="6715" y="3192"/>
                    <a:pt x="6072" y="3597"/>
                  </a:cubicBezTo>
                  <a:cubicBezTo>
                    <a:pt x="5977" y="3668"/>
                    <a:pt x="5894" y="3787"/>
                    <a:pt x="5882" y="3918"/>
                  </a:cubicBezTo>
                  <a:cubicBezTo>
                    <a:pt x="5691" y="4073"/>
                    <a:pt x="5477" y="4251"/>
                    <a:pt x="5287" y="4406"/>
                  </a:cubicBezTo>
                  <a:cubicBezTo>
                    <a:pt x="5001" y="4668"/>
                    <a:pt x="4727" y="4918"/>
                    <a:pt x="4429" y="5216"/>
                  </a:cubicBezTo>
                  <a:cubicBezTo>
                    <a:pt x="4155" y="5466"/>
                    <a:pt x="3929" y="5704"/>
                    <a:pt x="3739" y="5930"/>
                  </a:cubicBezTo>
                  <a:cubicBezTo>
                    <a:pt x="3274" y="6478"/>
                    <a:pt x="2834" y="7061"/>
                    <a:pt x="2429" y="7645"/>
                  </a:cubicBezTo>
                  <a:cubicBezTo>
                    <a:pt x="2310" y="7799"/>
                    <a:pt x="2203" y="7966"/>
                    <a:pt x="2108" y="8133"/>
                  </a:cubicBezTo>
                  <a:cubicBezTo>
                    <a:pt x="2072" y="8180"/>
                    <a:pt x="2060" y="8204"/>
                    <a:pt x="2024" y="8252"/>
                  </a:cubicBezTo>
                  <a:cubicBezTo>
                    <a:pt x="1965" y="8335"/>
                    <a:pt x="1905" y="8442"/>
                    <a:pt x="1846" y="8550"/>
                  </a:cubicBezTo>
                  <a:cubicBezTo>
                    <a:pt x="1691" y="8847"/>
                    <a:pt x="1512" y="9157"/>
                    <a:pt x="1357" y="9490"/>
                  </a:cubicBezTo>
                  <a:cubicBezTo>
                    <a:pt x="1226" y="9788"/>
                    <a:pt x="1060" y="10121"/>
                    <a:pt x="929" y="10466"/>
                  </a:cubicBezTo>
                  <a:cubicBezTo>
                    <a:pt x="857" y="10693"/>
                    <a:pt x="798" y="10859"/>
                    <a:pt x="738" y="11002"/>
                  </a:cubicBezTo>
                  <a:cubicBezTo>
                    <a:pt x="679" y="11181"/>
                    <a:pt x="619" y="11371"/>
                    <a:pt x="536" y="11633"/>
                  </a:cubicBezTo>
                  <a:cubicBezTo>
                    <a:pt x="441" y="11967"/>
                    <a:pt x="357" y="12300"/>
                    <a:pt x="286" y="12621"/>
                  </a:cubicBezTo>
                  <a:cubicBezTo>
                    <a:pt x="214" y="12979"/>
                    <a:pt x="119" y="13383"/>
                    <a:pt x="83" y="13812"/>
                  </a:cubicBezTo>
                  <a:cubicBezTo>
                    <a:pt x="0" y="14443"/>
                    <a:pt x="0" y="14943"/>
                    <a:pt x="83" y="15408"/>
                  </a:cubicBezTo>
                  <a:cubicBezTo>
                    <a:pt x="143" y="15717"/>
                    <a:pt x="203" y="16015"/>
                    <a:pt x="286" y="16289"/>
                  </a:cubicBezTo>
                  <a:cubicBezTo>
                    <a:pt x="334" y="16455"/>
                    <a:pt x="393" y="16610"/>
                    <a:pt x="464" y="16777"/>
                  </a:cubicBezTo>
                  <a:cubicBezTo>
                    <a:pt x="476" y="16824"/>
                    <a:pt x="512" y="16884"/>
                    <a:pt x="524" y="16932"/>
                  </a:cubicBezTo>
                  <a:cubicBezTo>
                    <a:pt x="572" y="17027"/>
                    <a:pt x="619" y="17146"/>
                    <a:pt x="679" y="17253"/>
                  </a:cubicBezTo>
                  <a:lnTo>
                    <a:pt x="762" y="17432"/>
                  </a:lnTo>
                  <a:cubicBezTo>
                    <a:pt x="822" y="17563"/>
                    <a:pt x="893" y="17705"/>
                    <a:pt x="976" y="17836"/>
                  </a:cubicBezTo>
                  <a:cubicBezTo>
                    <a:pt x="988" y="17884"/>
                    <a:pt x="1012" y="17920"/>
                    <a:pt x="1048" y="17967"/>
                  </a:cubicBezTo>
                  <a:cubicBezTo>
                    <a:pt x="1107" y="18074"/>
                    <a:pt x="1167" y="18182"/>
                    <a:pt x="1238" y="18277"/>
                  </a:cubicBezTo>
                  <a:cubicBezTo>
                    <a:pt x="1274" y="18313"/>
                    <a:pt x="1298" y="18360"/>
                    <a:pt x="1334" y="18396"/>
                  </a:cubicBezTo>
                  <a:lnTo>
                    <a:pt x="1548" y="18717"/>
                  </a:lnTo>
                  <a:lnTo>
                    <a:pt x="1596" y="18777"/>
                  </a:lnTo>
                  <a:cubicBezTo>
                    <a:pt x="1691" y="18896"/>
                    <a:pt x="1786" y="19027"/>
                    <a:pt x="1893" y="19146"/>
                  </a:cubicBezTo>
                  <a:cubicBezTo>
                    <a:pt x="2048" y="19313"/>
                    <a:pt x="2191" y="19468"/>
                    <a:pt x="2358" y="19634"/>
                  </a:cubicBezTo>
                  <a:cubicBezTo>
                    <a:pt x="2500" y="19789"/>
                    <a:pt x="2667" y="19932"/>
                    <a:pt x="2834" y="20087"/>
                  </a:cubicBezTo>
                  <a:cubicBezTo>
                    <a:pt x="2905" y="20158"/>
                    <a:pt x="3001" y="20230"/>
                    <a:pt x="3072" y="20301"/>
                  </a:cubicBezTo>
                  <a:cubicBezTo>
                    <a:pt x="3322" y="20539"/>
                    <a:pt x="3548" y="20765"/>
                    <a:pt x="3751" y="20992"/>
                  </a:cubicBezTo>
                  <a:cubicBezTo>
                    <a:pt x="3774" y="21015"/>
                    <a:pt x="3798" y="21039"/>
                    <a:pt x="3810" y="21063"/>
                  </a:cubicBezTo>
                  <a:cubicBezTo>
                    <a:pt x="3870" y="21134"/>
                    <a:pt x="3953" y="21218"/>
                    <a:pt x="4013" y="21301"/>
                  </a:cubicBezTo>
                  <a:lnTo>
                    <a:pt x="4096" y="21420"/>
                  </a:lnTo>
                  <a:lnTo>
                    <a:pt x="4191" y="21539"/>
                  </a:lnTo>
                  <a:cubicBezTo>
                    <a:pt x="4274" y="21658"/>
                    <a:pt x="4346" y="21789"/>
                    <a:pt x="4405" y="21896"/>
                  </a:cubicBezTo>
                  <a:cubicBezTo>
                    <a:pt x="4513" y="22123"/>
                    <a:pt x="4608" y="22325"/>
                    <a:pt x="4679" y="22539"/>
                  </a:cubicBezTo>
                  <a:cubicBezTo>
                    <a:pt x="4691" y="22551"/>
                    <a:pt x="4691" y="22587"/>
                    <a:pt x="4703" y="22611"/>
                  </a:cubicBezTo>
                  <a:cubicBezTo>
                    <a:pt x="4727" y="22670"/>
                    <a:pt x="4751" y="22742"/>
                    <a:pt x="4763" y="22801"/>
                  </a:cubicBezTo>
                  <a:lnTo>
                    <a:pt x="4798" y="22944"/>
                  </a:lnTo>
                  <a:lnTo>
                    <a:pt x="4822" y="23075"/>
                  </a:lnTo>
                  <a:lnTo>
                    <a:pt x="4846" y="23135"/>
                  </a:lnTo>
                  <a:cubicBezTo>
                    <a:pt x="4858" y="23206"/>
                    <a:pt x="4870" y="23301"/>
                    <a:pt x="4882" y="23373"/>
                  </a:cubicBezTo>
                  <a:cubicBezTo>
                    <a:pt x="4882" y="23420"/>
                    <a:pt x="4906" y="23444"/>
                    <a:pt x="4906" y="23492"/>
                  </a:cubicBezTo>
                  <a:cubicBezTo>
                    <a:pt x="4917" y="23563"/>
                    <a:pt x="4929" y="23659"/>
                    <a:pt x="4929" y="23730"/>
                  </a:cubicBezTo>
                  <a:cubicBezTo>
                    <a:pt x="4941" y="23778"/>
                    <a:pt x="4941" y="23801"/>
                    <a:pt x="4941" y="23849"/>
                  </a:cubicBezTo>
                  <a:cubicBezTo>
                    <a:pt x="4965" y="23932"/>
                    <a:pt x="4965" y="24016"/>
                    <a:pt x="4965" y="24099"/>
                  </a:cubicBezTo>
                  <a:lnTo>
                    <a:pt x="4965" y="24444"/>
                  </a:lnTo>
                  <a:cubicBezTo>
                    <a:pt x="4929" y="24968"/>
                    <a:pt x="4882" y="25456"/>
                    <a:pt x="4822" y="25933"/>
                  </a:cubicBezTo>
                  <a:cubicBezTo>
                    <a:pt x="4798" y="26123"/>
                    <a:pt x="4763" y="26337"/>
                    <a:pt x="4739" y="26528"/>
                  </a:cubicBezTo>
                  <a:cubicBezTo>
                    <a:pt x="4691" y="26837"/>
                    <a:pt x="4632" y="27183"/>
                    <a:pt x="4608" y="27504"/>
                  </a:cubicBezTo>
                  <a:lnTo>
                    <a:pt x="4608" y="27564"/>
                  </a:lnTo>
                  <a:cubicBezTo>
                    <a:pt x="4584" y="27719"/>
                    <a:pt x="4572" y="27885"/>
                    <a:pt x="4560" y="28040"/>
                  </a:cubicBezTo>
                  <a:cubicBezTo>
                    <a:pt x="4548" y="28278"/>
                    <a:pt x="4525" y="28504"/>
                    <a:pt x="4525" y="28695"/>
                  </a:cubicBezTo>
                  <a:cubicBezTo>
                    <a:pt x="4513" y="28873"/>
                    <a:pt x="4525" y="29088"/>
                    <a:pt x="4560" y="29278"/>
                  </a:cubicBezTo>
                  <a:cubicBezTo>
                    <a:pt x="4608" y="29576"/>
                    <a:pt x="4667" y="29814"/>
                    <a:pt x="4739" y="30040"/>
                  </a:cubicBezTo>
                  <a:cubicBezTo>
                    <a:pt x="4810" y="30266"/>
                    <a:pt x="4917" y="30481"/>
                    <a:pt x="5036" y="30719"/>
                  </a:cubicBezTo>
                  <a:cubicBezTo>
                    <a:pt x="5144" y="30933"/>
                    <a:pt x="5263" y="31159"/>
                    <a:pt x="5417" y="31362"/>
                  </a:cubicBezTo>
                  <a:cubicBezTo>
                    <a:pt x="5739" y="31779"/>
                    <a:pt x="6108" y="32124"/>
                    <a:pt x="6525" y="32386"/>
                  </a:cubicBezTo>
                  <a:cubicBezTo>
                    <a:pt x="6953" y="32672"/>
                    <a:pt x="7465" y="32898"/>
                    <a:pt x="8001" y="33041"/>
                  </a:cubicBezTo>
                  <a:cubicBezTo>
                    <a:pt x="8061" y="33064"/>
                    <a:pt x="8096" y="33076"/>
                    <a:pt x="8144" y="33088"/>
                  </a:cubicBezTo>
                  <a:cubicBezTo>
                    <a:pt x="8287" y="33124"/>
                    <a:pt x="8418" y="33160"/>
                    <a:pt x="8549" y="33195"/>
                  </a:cubicBezTo>
                  <a:cubicBezTo>
                    <a:pt x="9073" y="33314"/>
                    <a:pt x="9537" y="33374"/>
                    <a:pt x="9989" y="33374"/>
                  </a:cubicBezTo>
                  <a:cubicBezTo>
                    <a:pt x="10049" y="33374"/>
                    <a:pt x="10097" y="33374"/>
                    <a:pt x="10228" y="33434"/>
                  </a:cubicBezTo>
                  <a:cubicBezTo>
                    <a:pt x="10621" y="33422"/>
                    <a:pt x="11037" y="33362"/>
                    <a:pt x="11513" y="33255"/>
                  </a:cubicBezTo>
                  <a:lnTo>
                    <a:pt x="11549" y="33243"/>
                  </a:lnTo>
                  <a:cubicBezTo>
                    <a:pt x="11704" y="33195"/>
                    <a:pt x="11871" y="33160"/>
                    <a:pt x="12025" y="33112"/>
                  </a:cubicBezTo>
                  <a:cubicBezTo>
                    <a:pt x="12418" y="33017"/>
                    <a:pt x="12764" y="32910"/>
                    <a:pt x="13073" y="32791"/>
                  </a:cubicBezTo>
                  <a:cubicBezTo>
                    <a:pt x="13799" y="32517"/>
                    <a:pt x="14490" y="32171"/>
                    <a:pt x="15002" y="31898"/>
                  </a:cubicBezTo>
                  <a:lnTo>
                    <a:pt x="15062" y="31874"/>
                  </a:lnTo>
                  <a:cubicBezTo>
                    <a:pt x="15383" y="31707"/>
                    <a:pt x="15693" y="31540"/>
                    <a:pt x="16002" y="31362"/>
                  </a:cubicBezTo>
                  <a:cubicBezTo>
                    <a:pt x="16336" y="31183"/>
                    <a:pt x="16657" y="30993"/>
                    <a:pt x="17026" y="30767"/>
                  </a:cubicBezTo>
                  <a:cubicBezTo>
                    <a:pt x="17288" y="30624"/>
                    <a:pt x="17538" y="30457"/>
                    <a:pt x="17776" y="30302"/>
                  </a:cubicBezTo>
                  <a:lnTo>
                    <a:pt x="17860" y="30243"/>
                  </a:lnTo>
                  <a:lnTo>
                    <a:pt x="18074" y="30124"/>
                  </a:lnTo>
                  <a:cubicBezTo>
                    <a:pt x="18312" y="29981"/>
                    <a:pt x="18550" y="29826"/>
                    <a:pt x="18788" y="29671"/>
                  </a:cubicBezTo>
                  <a:cubicBezTo>
                    <a:pt x="19372" y="29278"/>
                    <a:pt x="19979" y="28873"/>
                    <a:pt x="20538" y="28433"/>
                  </a:cubicBezTo>
                  <a:cubicBezTo>
                    <a:pt x="21098" y="28004"/>
                    <a:pt x="21646" y="27564"/>
                    <a:pt x="22181" y="27111"/>
                  </a:cubicBezTo>
                  <a:cubicBezTo>
                    <a:pt x="22705" y="26659"/>
                    <a:pt x="23241" y="26183"/>
                    <a:pt x="23848" y="25623"/>
                  </a:cubicBezTo>
                  <a:cubicBezTo>
                    <a:pt x="24134" y="25337"/>
                    <a:pt x="24396" y="25087"/>
                    <a:pt x="24634" y="24849"/>
                  </a:cubicBezTo>
                  <a:lnTo>
                    <a:pt x="24646" y="24825"/>
                  </a:lnTo>
                  <a:cubicBezTo>
                    <a:pt x="24884" y="24611"/>
                    <a:pt x="25122" y="24349"/>
                    <a:pt x="25349" y="24099"/>
                  </a:cubicBezTo>
                  <a:cubicBezTo>
                    <a:pt x="25765" y="23623"/>
                    <a:pt x="26242" y="23075"/>
                    <a:pt x="26670" y="22480"/>
                  </a:cubicBezTo>
                  <a:cubicBezTo>
                    <a:pt x="26718" y="22432"/>
                    <a:pt x="26753" y="22385"/>
                    <a:pt x="26777" y="22349"/>
                  </a:cubicBezTo>
                  <a:cubicBezTo>
                    <a:pt x="26837" y="22242"/>
                    <a:pt x="26908" y="22146"/>
                    <a:pt x="26992" y="22051"/>
                  </a:cubicBezTo>
                  <a:lnTo>
                    <a:pt x="27349" y="21527"/>
                  </a:lnTo>
                  <a:cubicBezTo>
                    <a:pt x="27551" y="21194"/>
                    <a:pt x="27766" y="20872"/>
                    <a:pt x="27908" y="20622"/>
                  </a:cubicBezTo>
                  <a:cubicBezTo>
                    <a:pt x="27920" y="20575"/>
                    <a:pt x="27956" y="20527"/>
                    <a:pt x="27980" y="20480"/>
                  </a:cubicBezTo>
                  <a:lnTo>
                    <a:pt x="28158" y="20170"/>
                  </a:lnTo>
                  <a:lnTo>
                    <a:pt x="28266" y="19991"/>
                  </a:lnTo>
                  <a:cubicBezTo>
                    <a:pt x="28337" y="19884"/>
                    <a:pt x="28397" y="19765"/>
                    <a:pt x="28456" y="19646"/>
                  </a:cubicBezTo>
                  <a:cubicBezTo>
                    <a:pt x="28516" y="19551"/>
                    <a:pt x="28563" y="19432"/>
                    <a:pt x="28623" y="19313"/>
                  </a:cubicBezTo>
                  <a:cubicBezTo>
                    <a:pt x="28635" y="19253"/>
                    <a:pt x="28670" y="19206"/>
                    <a:pt x="28694" y="19146"/>
                  </a:cubicBezTo>
                  <a:cubicBezTo>
                    <a:pt x="28754" y="19039"/>
                    <a:pt x="28801" y="18920"/>
                    <a:pt x="28849" y="18801"/>
                  </a:cubicBezTo>
                  <a:cubicBezTo>
                    <a:pt x="28861" y="18753"/>
                    <a:pt x="28897" y="18717"/>
                    <a:pt x="28909" y="18670"/>
                  </a:cubicBezTo>
                  <a:cubicBezTo>
                    <a:pt x="29159" y="18039"/>
                    <a:pt x="29385" y="17384"/>
                    <a:pt x="29623" y="16670"/>
                  </a:cubicBezTo>
                  <a:cubicBezTo>
                    <a:pt x="29682" y="16479"/>
                    <a:pt x="29742" y="16289"/>
                    <a:pt x="29801" y="16110"/>
                  </a:cubicBezTo>
                  <a:cubicBezTo>
                    <a:pt x="29813" y="16062"/>
                    <a:pt x="29825" y="16003"/>
                    <a:pt x="29849" y="15955"/>
                  </a:cubicBezTo>
                  <a:cubicBezTo>
                    <a:pt x="29885" y="15836"/>
                    <a:pt x="29921" y="15741"/>
                    <a:pt x="29944" y="15622"/>
                  </a:cubicBezTo>
                  <a:lnTo>
                    <a:pt x="30111" y="14991"/>
                  </a:lnTo>
                  <a:cubicBezTo>
                    <a:pt x="30147" y="14872"/>
                    <a:pt x="30171" y="14753"/>
                    <a:pt x="30182" y="14634"/>
                  </a:cubicBezTo>
                  <a:cubicBezTo>
                    <a:pt x="30182" y="14574"/>
                    <a:pt x="30206" y="14515"/>
                    <a:pt x="30218" y="14455"/>
                  </a:cubicBezTo>
                  <a:cubicBezTo>
                    <a:pt x="30230" y="14312"/>
                    <a:pt x="30266" y="14169"/>
                    <a:pt x="30278" y="14038"/>
                  </a:cubicBezTo>
                  <a:lnTo>
                    <a:pt x="30290" y="13979"/>
                  </a:lnTo>
                  <a:cubicBezTo>
                    <a:pt x="30325" y="13812"/>
                    <a:pt x="30337" y="13669"/>
                    <a:pt x="30349" y="13503"/>
                  </a:cubicBezTo>
                  <a:lnTo>
                    <a:pt x="30361" y="13360"/>
                  </a:lnTo>
                  <a:cubicBezTo>
                    <a:pt x="30385" y="13157"/>
                    <a:pt x="30397" y="12967"/>
                    <a:pt x="30397" y="12776"/>
                  </a:cubicBezTo>
                  <a:lnTo>
                    <a:pt x="30397" y="12479"/>
                  </a:lnTo>
                  <a:lnTo>
                    <a:pt x="30397" y="12181"/>
                  </a:lnTo>
                  <a:cubicBezTo>
                    <a:pt x="30397" y="12062"/>
                    <a:pt x="30397" y="11943"/>
                    <a:pt x="30385" y="11824"/>
                  </a:cubicBezTo>
                  <a:lnTo>
                    <a:pt x="30385" y="11800"/>
                  </a:lnTo>
                  <a:cubicBezTo>
                    <a:pt x="30385" y="11705"/>
                    <a:pt x="30361" y="11574"/>
                    <a:pt x="30349" y="11431"/>
                  </a:cubicBezTo>
                  <a:cubicBezTo>
                    <a:pt x="30337" y="11252"/>
                    <a:pt x="30325" y="11062"/>
                    <a:pt x="30278" y="10883"/>
                  </a:cubicBezTo>
                  <a:cubicBezTo>
                    <a:pt x="30242" y="10693"/>
                    <a:pt x="30206" y="10478"/>
                    <a:pt x="30159" y="10288"/>
                  </a:cubicBezTo>
                  <a:cubicBezTo>
                    <a:pt x="30111" y="10085"/>
                    <a:pt x="30052" y="9871"/>
                    <a:pt x="29992" y="9669"/>
                  </a:cubicBezTo>
                  <a:lnTo>
                    <a:pt x="29968" y="9550"/>
                  </a:lnTo>
                  <a:cubicBezTo>
                    <a:pt x="29932" y="9419"/>
                    <a:pt x="29885" y="9312"/>
                    <a:pt x="29849" y="9192"/>
                  </a:cubicBezTo>
                  <a:cubicBezTo>
                    <a:pt x="29825" y="9145"/>
                    <a:pt x="29813" y="9109"/>
                    <a:pt x="29801" y="9061"/>
                  </a:cubicBezTo>
                  <a:cubicBezTo>
                    <a:pt x="29694" y="8752"/>
                    <a:pt x="29575" y="8442"/>
                    <a:pt x="29444" y="8157"/>
                  </a:cubicBezTo>
                  <a:cubicBezTo>
                    <a:pt x="29337" y="7930"/>
                    <a:pt x="29230" y="7716"/>
                    <a:pt x="29111" y="7490"/>
                  </a:cubicBezTo>
                  <a:lnTo>
                    <a:pt x="28932" y="7180"/>
                  </a:lnTo>
                  <a:cubicBezTo>
                    <a:pt x="28920" y="7168"/>
                    <a:pt x="28920" y="7133"/>
                    <a:pt x="28909" y="7121"/>
                  </a:cubicBezTo>
                  <a:cubicBezTo>
                    <a:pt x="28873" y="7073"/>
                    <a:pt x="28861" y="7026"/>
                    <a:pt x="28837" y="6978"/>
                  </a:cubicBezTo>
                  <a:lnTo>
                    <a:pt x="28682" y="6728"/>
                  </a:lnTo>
                  <a:lnTo>
                    <a:pt x="28539" y="6478"/>
                  </a:lnTo>
                  <a:cubicBezTo>
                    <a:pt x="28480" y="6371"/>
                    <a:pt x="28397" y="6287"/>
                    <a:pt x="28325" y="6180"/>
                  </a:cubicBezTo>
                  <a:lnTo>
                    <a:pt x="28242" y="6049"/>
                  </a:lnTo>
                  <a:cubicBezTo>
                    <a:pt x="28027" y="5763"/>
                    <a:pt x="27789" y="5490"/>
                    <a:pt x="27563" y="5228"/>
                  </a:cubicBezTo>
                  <a:cubicBezTo>
                    <a:pt x="27289" y="4894"/>
                    <a:pt x="26968" y="4597"/>
                    <a:pt x="26670" y="4299"/>
                  </a:cubicBezTo>
                  <a:lnTo>
                    <a:pt x="26658" y="4287"/>
                  </a:lnTo>
                  <a:cubicBezTo>
                    <a:pt x="26396" y="4037"/>
                    <a:pt x="26170" y="3811"/>
                    <a:pt x="25932" y="3620"/>
                  </a:cubicBezTo>
                  <a:cubicBezTo>
                    <a:pt x="25658" y="3382"/>
                    <a:pt x="25360" y="3156"/>
                    <a:pt x="25087" y="2942"/>
                  </a:cubicBezTo>
                  <a:cubicBezTo>
                    <a:pt x="24848" y="2763"/>
                    <a:pt x="24587" y="2596"/>
                    <a:pt x="24337" y="2430"/>
                  </a:cubicBezTo>
                  <a:lnTo>
                    <a:pt x="24253" y="2370"/>
                  </a:lnTo>
                  <a:lnTo>
                    <a:pt x="24110" y="2275"/>
                  </a:lnTo>
                  <a:cubicBezTo>
                    <a:pt x="23813" y="2084"/>
                    <a:pt x="23515" y="1894"/>
                    <a:pt x="23205" y="1715"/>
                  </a:cubicBezTo>
                  <a:cubicBezTo>
                    <a:pt x="22920" y="1549"/>
                    <a:pt x="22622" y="1406"/>
                    <a:pt x="22312" y="1251"/>
                  </a:cubicBezTo>
                  <a:cubicBezTo>
                    <a:pt x="22051" y="1120"/>
                    <a:pt x="21753" y="1001"/>
                    <a:pt x="21408" y="870"/>
                  </a:cubicBezTo>
                  <a:cubicBezTo>
                    <a:pt x="21015" y="715"/>
                    <a:pt x="20622" y="596"/>
                    <a:pt x="20300" y="513"/>
                  </a:cubicBezTo>
                  <a:cubicBezTo>
                    <a:pt x="20003" y="418"/>
                    <a:pt x="19693" y="358"/>
                    <a:pt x="19288" y="275"/>
                  </a:cubicBezTo>
                  <a:cubicBezTo>
                    <a:pt x="18955" y="203"/>
                    <a:pt x="18598" y="156"/>
                    <a:pt x="18264" y="120"/>
                  </a:cubicBezTo>
                  <a:cubicBezTo>
                    <a:pt x="17526" y="37"/>
                    <a:pt x="16907" y="1"/>
                    <a:pt x="16347" y="1"/>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4"/>
            <p:cNvSpPr/>
            <p:nvPr/>
          </p:nvSpPr>
          <p:spPr>
            <a:xfrm>
              <a:off x="3001850" y="1248600"/>
              <a:ext cx="62525" cy="117800"/>
            </a:xfrm>
            <a:custGeom>
              <a:rect b="b" l="l" r="r" t="t"/>
              <a:pathLst>
                <a:path extrusionOk="0" h="4712" w="2501">
                  <a:moveTo>
                    <a:pt x="1358" y="687"/>
                  </a:moveTo>
                  <a:cubicBezTo>
                    <a:pt x="1405" y="770"/>
                    <a:pt x="1465" y="866"/>
                    <a:pt x="1501" y="949"/>
                  </a:cubicBezTo>
                  <a:cubicBezTo>
                    <a:pt x="1608" y="1163"/>
                    <a:pt x="1715" y="1366"/>
                    <a:pt x="1798" y="1580"/>
                  </a:cubicBezTo>
                  <a:cubicBezTo>
                    <a:pt x="1906" y="1794"/>
                    <a:pt x="1977" y="2020"/>
                    <a:pt x="2060" y="2247"/>
                  </a:cubicBezTo>
                  <a:cubicBezTo>
                    <a:pt x="2084" y="2366"/>
                    <a:pt x="2120" y="2485"/>
                    <a:pt x="2132" y="2592"/>
                  </a:cubicBezTo>
                  <a:cubicBezTo>
                    <a:pt x="2156" y="2747"/>
                    <a:pt x="2179" y="2913"/>
                    <a:pt x="2179" y="3080"/>
                  </a:cubicBezTo>
                  <a:cubicBezTo>
                    <a:pt x="2179" y="3223"/>
                    <a:pt x="2144" y="3378"/>
                    <a:pt x="2120" y="3521"/>
                  </a:cubicBezTo>
                  <a:cubicBezTo>
                    <a:pt x="2084" y="3616"/>
                    <a:pt x="2060" y="3723"/>
                    <a:pt x="2001" y="3794"/>
                  </a:cubicBezTo>
                  <a:cubicBezTo>
                    <a:pt x="1953" y="3866"/>
                    <a:pt x="1894" y="3937"/>
                    <a:pt x="1834" y="3997"/>
                  </a:cubicBezTo>
                  <a:cubicBezTo>
                    <a:pt x="1775" y="4056"/>
                    <a:pt x="1715" y="4104"/>
                    <a:pt x="1644" y="4152"/>
                  </a:cubicBezTo>
                  <a:cubicBezTo>
                    <a:pt x="1596" y="4175"/>
                    <a:pt x="1536" y="4199"/>
                    <a:pt x="1489" y="4211"/>
                  </a:cubicBezTo>
                  <a:cubicBezTo>
                    <a:pt x="1441" y="4211"/>
                    <a:pt x="1417" y="4223"/>
                    <a:pt x="1370" y="4223"/>
                  </a:cubicBezTo>
                  <a:cubicBezTo>
                    <a:pt x="1351" y="4237"/>
                    <a:pt x="1334" y="4242"/>
                    <a:pt x="1318" y="4242"/>
                  </a:cubicBezTo>
                  <a:cubicBezTo>
                    <a:pt x="1292" y="4242"/>
                    <a:pt x="1268" y="4230"/>
                    <a:pt x="1239" y="4223"/>
                  </a:cubicBezTo>
                  <a:cubicBezTo>
                    <a:pt x="1191" y="4211"/>
                    <a:pt x="1144" y="4199"/>
                    <a:pt x="1108" y="4164"/>
                  </a:cubicBezTo>
                  <a:cubicBezTo>
                    <a:pt x="1048" y="4116"/>
                    <a:pt x="1001" y="4092"/>
                    <a:pt x="941" y="4033"/>
                  </a:cubicBezTo>
                  <a:cubicBezTo>
                    <a:pt x="870" y="3937"/>
                    <a:pt x="810" y="3854"/>
                    <a:pt x="751" y="3759"/>
                  </a:cubicBezTo>
                  <a:cubicBezTo>
                    <a:pt x="691" y="3664"/>
                    <a:pt x="655" y="3556"/>
                    <a:pt x="608" y="3437"/>
                  </a:cubicBezTo>
                  <a:cubicBezTo>
                    <a:pt x="596" y="3342"/>
                    <a:pt x="584" y="3259"/>
                    <a:pt x="584" y="3163"/>
                  </a:cubicBezTo>
                  <a:cubicBezTo>
                    <a:pt x="596" y="2878"/>
                    <a:pt x="655" y="2616"/>
                    <a:pt x="727" y="2342"/>
                  </a:cubicBezTo>
                  <a:lnTo>
                    <a:pt x="727" y="2342"/>
                  </a:lnTo>
                  <a:cubicBezTo>
                    <a:pt x="727" y="2366"/>
                    <a:pt x="715" y="2390"/>
                    <a:pt x="715" y="2401"/>
                  </a:cubicBezTo>
                  <a:cubicBezTo>
                    <a:pt x="763" y="2247"/>
                    <a:pt x="810" y="2080"/>
                    <a:pt x="870" y="1925"/>
                  </a:cubicBezTo>
                  <a:lnTo>
                    <a:pt x="1048" y="1437"/>
                  </a:lnTo>
                  <a:lnTo>
                    <a:pt x="1358" y="687"/>
                  </a:lnTo>
                  <a:close/>
                  <a:moveTo>
                    <a:pt x="1280" y="0"/>
                  </a:moveTo>
                  <a:cubicBezTo>
                    <a:pt x="1221" y="0"/>
                    <a:pt x="1160" y="19"/>
                    <a:pt x="1108" y="56"/>
                  </a:cubicBezTo>
                  <a:cubicBezTo>
                    <a:pt x="1048" y="104"/>
                    <a:pt x="1013" y="163"/>
                    <a:pt x="1001" y="235"/>
                  </a:cubicBezTo>
                  <a:cubicBezTo>
                    <a:pt x="941" y="365"/>
                    <a:pt x="858" y="520"/>
                    <a:pt x="786" y="651"/>
                  </a:cubicBezTo>
                  <a:cubicBezTo>
                    <a:pt x="727" y="770"/>
                    <a:pt x="667" y="877"/>
                    <a:pt x="608" y="997"/>
                  </a:cubicBezTo>
                  <a:cubicBezTo>
                    <a:pt x="489" y="1235"/>
                    <a:pt x="370" y="1473"/>
                    <a:pt x="286" y="1723"/>
                  </a:cubicBezTo>
                  <a:cubicBezTo>
                    <a:pt x="251" y="1794"/>
                    <a:pt x="227" y="1854"/>
                    <a:pt x="203" y="1925"/>
                  </a:cubicBezTo>
                  <a:cubicBezTo>
                    <a:pt x="191" y="2009"/>
                    <a:pt x="167" y="2080"/>
                    <a:pt x="143" y="2151"/>
                  </a:cubicBezTo>
                  <a:cubicBezTo>
                    <a:pt x="120" y="2223"/>
                    <a:pt x="108" y="2318"/>
                    <a:pt x="84" y="2390"/>
                  </a:cubicBezTo>
                  <a:cubicBezTo>
                    <a:pt x="72" y="2449"/>
                    <a:pt x="60" y="2497"/>
                    <a:pt x="60" y="2556"/>
                  </a:cubicBezTo>
                  <a:cubicBezTo>
                    <a:pt x="48" y="2628"/>
                    <a:pt x="24" y="2699"/>
                    <a:pt x="24" y="2782"/>
                  </a:cubicBezTo>
                  <a:cubicBezTo>
                    <a:pt x="12" y="2961"/>
                    <a:pt x="1" y="3152"/>
                    <a:pt x="48" y="3342"/>
                  </a:cubicBezTo>
                  <a:cubicBezTo>
                    <a:pt x="72" y="3533"/>
                    <a:pt x="132" y="3735"/>
                    <a:pt x="239" y="3914"/>
                  </a:cubicBezTo>
                  <a:cubicBezTo>
                    <a:pt x="310" y="4056"/>
                    <a:pt x="417" y="4187"/>
                    <a:pt x="524" y="4330"/>
                  </a:cubicBezTo>
                  <a:cubicBezTo>
                    <a:pt x="596" y="4402"/>
                    <a:pt x="667" y="4473"/>
                    <a:pt x="763" y="4533"/>
                  </a:cubicBezTo>
                  <a:cubicBezTo>
                    <a:pt x="834" y="4580"/>
                    <a:pt x="905" y="4628"/>
                    <a:pt x="1001" y="4652"/>
                  </a:cubicBezTo>
                  <a:cubicBezTo>
                    <a:pt x="1084" y="4687"/>
                    <a:pt x="1155" y="4699"/>
                    <a:pt x="1251" y="4711"/>
                  </a:cubicBezTo>
                  <a:cubicBezTo>
                    <a:pt x="1263" y="4699"/>
                    <a:pt x="1298" y="4699"/>
                    <a:pt x="1322" y="4699"/>
                  </a:cubicBezTo>
                  <a:cubicBezTo>
                    <a:pt x="1370" y="4699"/>
                    <a:pt x="1429" y="4699"/>
                    <a:pt x="1477" y="4687"/>
                  </a:cubicBezTo>
                  <a:cubicBezTo>
                    <a:pt x="1536" y="4676"/>
                    <a:pt x="1596" y="4652"/>
                    <a:pt x="1644" y="4640"/>
                  </a:cubicBezTo>
                  <a:cubicBezTo>
                    <a:pt x="1679" y="4628"/>
                    <a:pt x="1715" y="4616"/>
                    <a:pt x="1763" y="4580"/>
                  </a:cubicBezTo>
                  <a:cubicBezTo>
                    <a:pt x="1834" y="4533"/>
                    <a:pt x="1894" y="4485"/>
                    <a:pt x="1953" y="4449"/>
                  </a:cubicBezTo>
                  <a:lnTo>
                    <a:pt x="2132" y="4271"/>
                  </a:lnTo>
                  <a:cubicBezTo>
                    <a:pt x="2179" y="4211"/>
                    <a:pt x="2215" y="4128"/>
                    <a:pt x="2263" y="4056"/>
                  </a:cubicBezTo>
                  <a:cubicBezTo>
                    <a:pt x="2429" y="3759"/>
                    <a:pt x="2489" y="3390"/>
                    <a:pt x="2501" y="3044"/>
                  </a:cubicBezTo>
                  <a:cubicBezTo>
                    <a:pt x="2501" y="2878"/>
                    <a:pt x="2489" y="2735"/>
                    <a:pt x="2477" y="2568"/>
                  </a:cubicBezTo>
                  <a:cubicBezTo>
                    <a:pt x="2453" y="2437"/>
                    <a:pt x="2441" y="2318"/>
                    <a:pt x="2418" y="2199"/>
                  </a:cubicBezTo>
                  <a:cubicBezTo>
                    <a:pt x="2382" y="2080"/>
                    <a:pt x="2358" y="1949"/>
                    <a:pt x="2310" y="1830"/>
                  </a:cubicBezTo>
                  <a:cubicBezTo>
                    <a:pt x="2215" y="1592"/>
                    <a:pt x="2120" y="1354"/>
                    <a:pt x="2001" y="1127"/>
                  </a:cubicBezTo>
                  <a:cubicBezTo>
                    <a:pt x="1882" y="889"/>
                    <a:pt x="1727" y="663"/>
                    <a:pt x="1596" y="437"/>
                  </a:cubicBezTo>
                  <a:cubicBezTo>
                    <a:pt x="1572" y="413"/>
                    <a:pt x="1548" y="401"/>
                    <a:pt x="1536" y="377"/>
                  </a:cubicBezTo>
                  <a:cubicBezTo>
                    <a:pt x="1548" y="342"/>
                    <a:pt x="1548" y="294"/>
                    <a:pt x="1548" y="246"/>
                  </a:cubicBezTo>
                  <a:cubicBezTo>
                    <a:pt x="1536" y="139"/>
                    <a:pt x="1477" y="56"/>
                    <a:pt x="1382" y="20"/>
                  </a:cubicBezTo>
                  <a:cubicBezTo>
                    <a:pt x="1350" y="7"/>
                    <a:pt x="1316" y="0"/>
                    <a:pt x="12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4"/>
            <p:cNvSpPr/>
            <p:nvPr/>
          </p:nvSpPr>
          <p:spPr>
            <a:xfrm>
              <a:off x="2907800" y="1326025"/>
              <a:ext cx="60450" cy="110325"/>
            </a:xfrm>
            <a:custGeom>
              <a:rect b="b" l="l" r="r" t="t"/>
              <a:pathLst>
                <a:path extrusionOk="0" h="4413" w="2418">
                  <a:moveTo>
                    <a:pt x="1275" y="462"/>
                  </a:moveTo>
                  <a:lnTo>
                    <a:pt x="1275" y="462"/>
                  </a:lnTo>
                  <a:cubicBezTo>
                    <a:pt x="1275" y="463"/>
                    <a:pt x="1276" y="464"/>
                    <a:pt x="1276" y="465"/>
                  </a:cubicBezTo>
                  <a:lnTo>
                    <a:pt x="1276" y="465"/>
                  </a:lnTo>
                  <a:cubicBezTo>
                    <a:pt x="1276" y="464"/>
                    <a:pt x="1275" y="463"/>
                    <a:pt x="1275" y="462"/>
                  </a:cubicBezTo>
                  <a:close/>
                  <a:moveTo>
                    <a:pt x="1262" y="436"/>
                  </a:moveTo>
                  <a:cubicBezTo>
                    <a:pt x="1268" y="446"/>
                    <a:pt x="1271" y="455"/>
                    <a:pt x="1275" y="462"/>
                  </a:cubicBezTo>
                  <a:lnTo>
                    <a:pt x="1275" y="462"/>
                  </a:lnTo>
                  <a:cubicBezTo>
                    <a:pt x="1274" y="461"/>
                    <a:pt x="1274" y="460"/>
                    <a:pt x="1274" y="459"/>
                  </a:cubicBezTo>
                  <a:lnTo>
                    <a:pt x="1274" y="459"/>
                  </a:lnTo>
                  <a:cubicBezTo>
                    <a:pt x="1276" y="462"/>
                    <a:pt x="1277" y="464"/>
                    <a:pt x="1279" y="467"/>
                  </a:cubicBezTo>
                  <a:lnTo>
                    <a:pt x="1279" y="467"/>
                  </a:lnTo>
                  <a:cubicBezTo>
                    <a:pt x="1278" y="466"/>
                    <a:pt x="1277" y="466"/>
                    <a:pt x="1276" y="465"/>
                  </a:cubicBezTo>
                  <a:lnTo>
                    <a:pt x="1276" y="465"/>
                  </a:lnTo>
                  <a:cubicBezTo>
                    <a:pt x="1278" y="467"/>
                    <a:pt x="1279" y="469"/>
                    <a:pt x="1281" y="471"/>
                  </a:cubicBezTo>
                  <a:lnTo>
                    <a:pt x="1281" y="471"/>
                  </a:lnTo>
                  <a:cubicBezTo>
                    <a:pt x="1361" y="610"/>
                    <a:pt x="1431" y="749"/>
                    <a:pt x="1500" y="888"/>
                  </a:cubicBezTo>
                  <a:cubicBezTo>
                    <a:pt x="1596" y="1055"/>
                    <a:pt x="1667" y="1221"/>
                    <a:pt x="1738" y="1376"/>
                  </a:cubicBezTo>
                  <a:cubicBezTo>
                    <a:pt x="1810" y="1543"/>
                    <a:pt x="1869" y="1710"/>
                    <a:pt x="1953" y="1876"/>
                  </a:cubicBezTo>
                  <a:cubicBezTo>
                    <a:pt x="2012" y="2019"/>
                    <a:pt x="2048" y="2186"/>
                    <a:pt x="2096" y="2329"/>
                  </a:cubicBezTo>
                  <a:cubicBezTo>
                    <a:pt x="2108" y="2412"/>
                    <a:pt x="2131" y="2483"/>
                    <a:pt x="2143" y="2543"/>
                  </a:cubicBezTo>
                  <a:cubicBezTo>
                    <a:pt x="2143" y="2591"/>
                    <a:pt x="2155" y="2626"/>
                    <a:pt x="2155" y="2686"/>
                  </a:cubicBezTo>
                  <a:cubicBezTo>
                    <a:pt x="2167" y="2781"/>
                    <a:pt x="2167" y="2888"/>
                    <a:pt x="2167" y="2972"/>
                  </a:cubicBezTo>
                  <a:cubicBezTo>
                    <a:pt x="2167" y="3126"/>
                    <a:pt x="2143" y="3269"/>
                    <a:pt x="2108" y="3424"/>
                  </a:cubicBezTo>
                  <a:cubicBezTo>
                    <a:pt x="2084" y="3519"/>
                    <a:pt x="2036" y="3615"/>
                    <a:pt x="1989" y="3698"/>
                  </a:cubicBezTo>
                  <a:cubicBezTo>
                    <a:pt x="1953" y="3781"/>
                    <a:pt x="1893" y="3853"/>
                    <a:pt x="1834" y="3912"/>
                  </a:cubicBezTo>
                  <a:lnTo>
                    <a:pt x="1655" y="4043"/>
                  </a:lnTo>
                  <a:cubicBezTo>
                    <a:pt x="1596" y="4079"/>
                    <a:pt x="1536" y="4103"/>
                    <a:pt x="1477" y="4115"/>
                  </a:cubicBezTo>
                  <a:cubicBezTo>
                    <a:pt x="1429" y="4138"/>
                    <a:pt x="1381" y="4138"/>
                    <a:pt x="1334" y="4138"/>
                  </a:cubicBezTo>
                  <a:cubicBezTo>
                    <a:pt x="1262" y="4138"/>
                    <a:pt x="1215" y="4115"/>
                    <a:pt x="1155" y="4115"/>
                  </a:cubicBezTo>
                  <a:cubicBezTo>
                    <a:pt x="1096" y="4103"/>
                    <a:pt x="1036" y="4067"/>
                    <a:pt x="1000" y="4043"/>
                  </a:cubicBezTo>
                  <a:cubicBezTo>
                    <a:pt x="941" y="4019"/>
                    <a:pt x="893" y="3972"/>
                    <a:pt x="846" y="3924"/>
                  </a:cubicBezTo>
                  <a:cubicBezTo>
                    <a:pt x="798" y="3876"/>
                    <a:pt x="750" y="3817"/>
                    <a:pt x="726" y="3757"/>
                  </a:cubicBezTo>
                  <a:cubicBezTo>
                    <a:pt x="655" y="3615"/>
                    <a:pt x="595" y="3460"/>
                    <a:pt x="548" y="3305"/>
                  </a:cubicBezTo>
                  <a:cubicBezTo>
                    <a:pt x="512" y="3150"/>
                    <a:pt x="500" y="3019"/>
                    <a:pt x="500" y="2864"/>
                  </a:cubicBezTo>
                  <a:cubicBezTo>
                    <a:pt x="524" y="2579"/>
                    <a:pt x="584" y="2305"/>
                    <a:pt x="655" y="2019"/>
                  </a:cubicBezTo>
                  <a:cubicBezTo>
                    <a:pt x="667" y="1960"/>
                    <a:pt x="703" y="1888"/>
                    <a:pt x="715" y="1829"/>
                  </a:cubicBezTo>
                  <a:cubicBezTo>
                    <a:pt x="738" y="1757"/>
                    <a:pt x="774" y="1674"/>
                    <a:pt x="786" y="1590"/>
                  </a:cubicBezTo>
                  <a:cubicBezTo>
                    <a:pt x="834" y="1436"/>
                    <a:pt x="893" y="1305"/>
                    <a:pt x="953" y="1162"/>
                  </a:cubicBezTo>
                  <a:cubicBezTo>
                    <a:pt x="1012" y="1019"/>
                    <a:pt x="1072" y="876"/>
                    <a:pt x="1131" y="733"/>
                  </a:cubicBezTo>
                  <a:cubicBezTo>
                    <a:pt x="1179" y="638"/>
                    <a:pt x="1215" y="543"/>
                    <a:pt x="1262" y="436"/>
                  </a:cubicBezTo>
                  <a:close/>
                  <a:moveTo>
                    <a:pt x="1193" y="0"/>
                  </a:moveTo>
                  <a:cubicBezTo>
                    <a:pt x="1172" y="0"/>
                    <a:pt x="1151" y="3"/>
                    <a:pt x="1131" y="7"/>
                  </a:cubicBezTo>
                  <a:cubicBezTo>
                    <a:pt x="1072" y="31"/>
                    <a:pt x="1036" y="66"/>
                    <a:pt x="1024" y="126"/>
                  </a:cubicBezTo>
                  <a:cubicBezTo>
                    <a:pt x="965" y="221"/>
                    <a:pt x="905" y="328"/>
                    <a:pt x="857" y="412"/>
                  </a:cubicBezTo>
                  <a:cubicBezTo>
                    <a:pt x="810" y="507"/>
                    <a:pt x="750" y="590"/>
                    <a:pt x="715" y="686"/>
                  </a:cubicBezTo>
                  <a:cubicBezTo>
                    <a:pt x="619" y="840"/>
                    <a:pt x="536" y="1007"/>
                    <a:pt x="453" y="1174"/>
                  </a:cubicBezTo>
                  <a:cubicBezTo>
                    <a:pt x="441" y="1221"/>
                    <a:pt x="417" y="1257"/>
                    <a:pt x="393" y="1305"/>
                  </a:cubicBezTo>
                  <a:cubicBezTo>
                    <a:pt x="381" y="1340"/>
                    <a:pt x="369" y="1376"/>
                    <a:pt x="357" y="1412"/>
                  </a:cubicBezTo>
                  <a:cubicBezTo>
                    <a:pt x="322" y="1495"/>
                    <a:pt x="274" y="1579"/>
                    <a:pt x="250" y="1662"/>
                  </a:cubicBezTo>
                  <a:cubicBezTo>
                    <a:pt x="238" y="1721"/>
                    <a:pt x="203" y="1781"/>
                    <a:pt x="191" y="1840"/>
                  </a:cubicBezTo>
                  <a:cubicBezTo>
                    <a:pt x="179" y="1888"/>
                    <a:pt x="155" y="1948"/>
                    <a:pt x="143" y="1995"/>
                  </a:cubicBezTo>
                  <a:cubicBezTo>
                    <a:pt x="131" y="2055"/>
                    <a:pt x="119" y="2114"/>
                    <a:pt x="95" y="2150"/>
                  </a:cubicBezTo>
                  <a:cubicBezTo>
                    <a:pt x="84" y="2198"/>
                    <a:pt x="84" y="2245"/>
                    <a:pt x="72" y="2269"/>
                  </a:cubicBezTo>
                  <a:cubicBezTo>
                    <a:pt x="24" y="2495"/>
                    <a:pt x="0" y="2733"/>
                    <a:pt x="24" y="2972"/>
                  </a:cubicBezTo>
                  <a:cubicBezTo>
                    <a:pt x="60" y="3257"/>
                    <a:pt x="143" y="3555"/>
                    <a:pt x="298" y="3793"/>
                  </a:cubicBezTo>
                  <a:cubicBezTo>
                    <a:pt x="369" y="3912"/>
                    <a:pt x="441" y="4019"/>
                    <a:pt x="548" y="4115"/>
                  </a:cubicBezTo>
                  <a:cubicBezTo>
                    <a:pt x="631" y="4210"/>
                    <a:pt x="750" y="4281"/>
                    <a:pt x="857" y="4329"/>
                  </a:cubicBezTo>
                  <a:cubicBezTo>
                    <a:pt x="1000" y="4388"/>
                    <a:pt x="1131" y="4412"/>
                    <a:pt x="1262" y="4412"/>
                  </a:cubicBezTo>
                  <a:lnTo>
                    <a:pt x="1310" y="4412"/>
                  </a:lnTo>
                  <a:cubicBezTo>
                    <a:pt x="1441" y="4412"/>
                    <a:pt x="1572" y="4365"/>
                    <a:pt x="1679" y="4317"/>
                  </a:cubicBezTo>
                  <a:cubicBezTo>
                    <a:pt x="1738" y="4281"/>
                    <a:pt x="1810" y="4234"/>
                    <a:pt x="1869" y="4198"/>
                  </a:cubicBezTo>
                  <a:cubicBezTo>
                    <a:pt x="1917" y="4150"/>
                    <a:pt x="1977" y="4103"/>
                    <a:pt x="2024" y="4055"/>
                  </a:cubicBezTo>
                  <a:cubicBezTo>
                    <a:pt x="2108" y="3972"/>
                    <a:pt x="2191" y="3853"/>
                    <a:pt x="2239" y="3734"/>
                  </a:cubicBezTo>
                  <a:cubicBezTo>
                    <a:pt x="2298" y="3603"/>
                    <a:pt x="2346" y="3460"/>
                    <a:pt x="2381" y="3329"/>
                  </a:cubicBezTo>
                  <a:cubicBezTo>
                    <a:pt x="2405" y="3198"/>
                    <a:pt x="2417" y="3079"/>
                    <a:pt x="2417" y="2948"/>
                  </a:cubicBezTo>
                  <a:cubicBezTo>
                    <a:pt x="2417" y="2674"/>
                    <a:pt x="2393" y="2424"/>
                    <a:pt x="2334" y="2174"/>
                  </a:cubicBezTo>
                  <a:cubicBezTo>
                    <a:pt x="2286" y="1971"/>
                    <a:pt x="2227" y="1781"/>
                    <a:pt x="2167" y="1590"/>
                  </a:cubicBezTo>
                  <a:cubicBezTo>
                    <a:pt x="2108" y="1412"/>
                    <a:pt x="2036" y="1233"/>
                    <a:pt x="1941" y="1055"/>
                  </a:cubicBezTo>
                  <a:cubicBezTo>
                    <a:pt x="1858" y="876"/>
                    <a:pt x="1762" y="697"/>
                    <a:pt x="1667" y="519"/>
                  </a:cubicBezTo>
                  <a:cubicBezTo>
                    <a:pt x="1619" y="447"/>
                    <a:pt x="1560" y="352"/>
                    <a:pt x="1512" y="281"/>
                  </a:cubicBezTo>
                  <a:cubicBezTo>
                    <a:pt x="1488" y="245"/>
                    <a:pt x="1465" y="209"/>
                    <a:pt x="1441" y="174"/>
                  </a:cubicBezTo>
                  <a:cubicBezTo>
                    <a:pt x="1429" y="162"/>
                    <a:pt x="1429" y="150"/>
                    <a:pt x="1405" y="126"/>
                  </a:cubicBezTo>
                  <a:lnTo>
                    <a:pt x="1346" y="66"/>
                  </a:lnTo>
                  <a:cubicBezTo>
                    <a:pt x="1334" y="55"/>
                    <a:pt x="1334" y="55"/>
                    <a:pt x="1322" y="55"/>
                  </a:cubicBezTo>
                  <a:lnTo>
                    <a:pt x="1310" y="43"/>
                  </a:lnTo>
                  <a:cubicBezTo>
                    <a:pt x="1278" y="11"/>
                    <a:pt x="1236" y="0"/>
                    <a:pt x="11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4"/>
            <p:cNvSpPr/>
            <p:nvPr/>
          </p:nvSpPr>
          <p:spPr>
            <a:xfrm>
              <a:off x="3044725" y="1479250"/>
              <a:ext cx="57750" cy="91925"/>
            </a:xfrm>
            <a:custGeom>
              <a:rect b="b" l="l" r="r" t="t"/>
              <a:pathLst>
                <a:path extrusionOk="0" h="3677" w="2310">
                  <a:moveTo>
                    <a:pt x="1310" y="355"/>
                  </a:moveTo>
                  <a:lnTo>
                    <a:pt x="1441" y="581"/>
                  </a:lnTo>
                  <a:lnTo>
                    <a:pt x="1572" y="843"/>
                  </a:lnTo>
                  <a:cubicBezTo>
                    <a:pt x="1619" y="938"/>
                    <a:pt x="1667" y="1045"/>
                    <a:pt x="1691" y="1141"/>
                  </a:cubicBezTo>
                  <a:cubicBezTo>
                    <a:pt x="1762" y="1355"/>
                    <a:pt x="1846" y="1546"/>
                    <a:pt x="1905" y="1760"/>
                  </a:cubicBezTo>
                  <a:cubicBezTo>
                    <a:pt x="1917" y="1843"/>
                    <a:pt x="1941" y="1927"/>
                    <a:pt x="1941" y="2022"/>
                  </a:cubicBezTo>
                  <a:cubicBezTo>
                    <a:pt x="1965" y="2129"/>
                    <a:pt x="1965" y="2212"/>
                    <a:pt x="1965" y="2319"/>
                  </a:cubicBezTo>
                  <a:cubicBezTo>
                    <a:pt x="1965" y="2450"/>
                    <a:pt x="1941" y="2569"/>
                    <a:pt x="1917" y="2712"/>
                  </a:cubicBezTo>
                  <a:cubicBezTo>
                    <a:pt x="1881" y="2784"/>
                    <a:pt x="1857" y="2855"/>
                    <a:pt x="1822" y="2915"/>
                  </a:cubicBezTo>
                  <a:cubicBezTo>
                    <a:pt x="1786" y="2986"/>
                    <a:pt x="1726" y="3046"/>
                    <a:pt x="1667" y="3129"/>
                  </a:cubicBezTo>
                  <a:cubicBezTo>
                    <a:pt x="1619" y="3153"/>
                    <a:pt x="1572" y="3201"/>
                    <a:pt x="1524" y="3224"/>
                  </a:cubicBezTo>
                  <a:cubicBezTo>
                    <a:pt x="1488" y="3260"/>
                    <a:pt x="1429" y="3272"/>
                    <a:pt x="1381" y="3284"/>
                  </a:cubicBezTo>
                  <a:cubicBezTo>
                    <a:pt x="1322" y="3308"/>
                    <a:pt x="1274" y="3308"/>
                    <a:pt x="1214" y="3308"/>
                  </a:cubicBezTo>
                  <a:cubicBezTo>
                    <a:pt x="1155" y="3284"/>
                    <a:pt x="1131" y="3284"/>
                    <a:pt x="1095" y="3284"/>
                  </a:cubicBezTo>
                  <a:lnTo>
                    <a:pt x="1012" y="3248"/>
                  </a:lnTo>
                  <a:cubicBezTo>
                    <a:pt x="953" y="3201"/>
                    <a:pt x="893" y="3153"/>
                    <a:pt x="845" y="3105"/>
                  </a:cubicBezTo>
                  <a:cubicBezTo>
                    <a:pt x="774" y="3034"/>
                    <a:pt x="714" y="2950"/>
                    <a:pt x="667" y="2855"/>
                  </a:cubicBezTo>
                  <a:cubicBezTo>
                    <a:pt x="631" y="2784"/>
                    <a:pt x="595" y="2712"/>
                    <a:pt x="583" y="2629"/>
                  </a:cubicBezTo>
                  <a:cubicBezTo>
                    <a:pt x="560" y="2534"/>
                    <a:pt x="548" y="2439"/>
                    <a:pt x="548" y="2331"/>
                  </a:cubicBezTo>
                  <a:cubicBezTo>
                    <a:pt x="560" y="2141"/>
                    <a:pt x="595" y="1950"/>
                    <a:pt x="655" y="1760"/>
                  </a:cubicBezTo>
                  <a:cubicBezTo>
                    <a:pt x="691" y="1605"/>
                    <a:pt x="738" y="1474"/>
                    <a:pt x="798" y="1319"/>
                  </a:cubicBezTo>
                  <a:cubicBezTo>
                    <a:pt x="833" y="1248"/>
                    <a:pt x="881" y="1165"/>
                    <a:pt x="917" y="1081"/>
                  </a:cubicBezTo>
                  <a:lnTo>
                    <a:pt x="1048" y="819"/>
                  </a:lnTo>
                  <a:cubicBezTo>
                    <a:pt x="1131" y="664"/>
                    <a:pt x="1214" y="498"/>
                    <a:pt x="1310" y="355"/>
                  </a:cubicBezTo>
                  <a:close/>
                  <a:moveTo>
                    <a:pt x="1217" y="0"/>
                  </a:moveTo>
                  <a:cubicBezTo>
                    <a:pt x="1169" y="0"/>
                    <a:pt x="1122" y="18"/>
                    <a:pt x="1095" y="57"/>
                  </a:cubicBezTo>
                  <a:cubicBezTo>
                    <a:pt x="1036" y="141"/>
                    <a:pt x="976" y="224"/>
                    <a:pt x="917" y="295"/>
                  </a:cubicBezTo>
                  <a:cubicBezTo>
                    <a:pt x="845" y="379"/>
                    <a:pt x="786" y="486"/>
                    <a:pt x="714" y="581"/>
                  </a:cubicBezTo>
                  <a:cubicBezTo>
                    <a:pt x="524" y="831"/>
                    <a:pt x="345" y="1081"/>
                    <a:pt x="226" y="1379"/>
                  </a:cubicBezTo>
                  <a:cubicBezTo>
                    <a:pt x="167" y="1546"/>
                    <a:pt x="107" y="1712"/>
                    <a:pt x="60" y="1879"/>
                  </a:cubicBezTo>
                  <a:cubicBezTo>
                    <a:pt x="12" y="2034"/>
                    <a:pt x="0" y="2188"/>
                    <a:pt x="12" y="2355"/>
                  </a:cubicBezTo>
                  <a:cubicBezTo>
                    <a:pt x="12" y="2439"/>
                    <a:pt x="24" y="2522"/>
                    <a:pt x="48" y="2617"/>
                  </a:cubicBezTo>
                  <a:cubicBezTo>
                    <a:pt x="60" y="2689"/>
                    <a:pt x="71" y="2772"/>
                    <a:pt x="107" y="2843"/>
                  </a:cubicBezTo>
                  <a:cubicBezTo>
                    <a:pt x="167" y="2986"/>
                    <a:pt x="238" y="3129"/>
                    <a:pt x="345" y="3248"/>
                  </a:cubicBezTo>
                  <a:cubicBezTo>
                    <a:pt x="441" y="3379"/>
                    <a:pt x="583" y="3498"/>
                    <a:pt x="726" y="3582"/>
                  </a:cubicBezTo>
                  <a:cubicBezTo>
                    <a:pt x="786" y="3617"/>
                    <a:pt x="845" y="3641"/>
                    <a:pt x="917" y="3665"/>
                  </a:cubicBezTo>
                  <a:cubicBezTo>
                    <a:pt x="1012" y="3665"/>
                    <a:pt x="1084" y="3677"/>
                    <a:pt x="1179" y="3677"/>
                  </a:cubicBezTo>
                  <a:cubicBezTo>
                    <a:pt x="1262" y="3677"/>
                    <a:pt x="1334" y="3665"/>
                    <a:pt x="1417" y="3641"/>
                  </a:cubicBezTo>
                  <a:cubicBezTo>
                    <a:pt x="1488" y="3629"/>
                    <a:pt x="1548" y="3617"/>
                    <a:pt x="1607" y="3570"/>
                  </a:cubicBezTo>
                  <a:cubicBezTo>
                    <a:pt x="1667" y="3546"/>
                    <a:pt x="1738" y="3510"/>
                    <a:pt x="1786" y="3462"/>
                  </a:cubicBezTo>
                  <a:cubicBezTo>
                    <a:pt x="1846" y="3427"/>
                    <a:pt x="1905" y="3367"/>
                    <a:pt x="1953" y="3320"/>
                  </a:cubicBezTo>
                  <a:cubicBezTo>
                    <a:pt x="2048" y="3201"/>
                    <a:pt x="2143" y="3046"/>
                    <a:pt x="2203" y="2903"/>
                  </a:cubicBezTo>
                  <a:cubicBezTo>
                    <a:pt x="2250" y="2772"/>
                    <a:pt x="2274" y="2629"/>
                    <a:pt x="2286" y="2486"/>
                  </a:cubicBezTo>
                  <a:cubicBezTo>
                    <a:pt x="2310" y="2319"/>
                    <a:pt x="2310" y="2177"/>
                    <a:pt x="2286" y="2010"/>
                  </a:cubicBezTo>
                  <a:cubicBezTo>
                    <a:pt x="2274" y="1784"/>
                    <a:pt x="2215" y="1546"/>
                    <a:pt x="2143" y="1343"/>
                  </a:cubicBezTo>
                  <a:cubicBezTo>
                    <a:pt x="2107" y="1236"/>
                    <a:pt x="2072" y="1129"/>
                    <a:pt x="2036" y="1045"/>
                  </a:cubicBezTo>
                  <a:lnTo>
                    <a:pt x="1905" y="724"/>
                  </a:lnTo>
                  <a:cubicBezTo>
                    <a:pt x="1810" y="522"/>
                    <a:pt x="1715" y="331"/>
                    <a:pt x="1607" y="129"/>
                  </a:cubicBezTo>
                  <a:cubicBezTo>
                    <a:pt x="1572" y="93"/>
                    <a:pt x="1512" y="57"/>
                    <a:pt x="1476" y="57"/>
                  </a:cubicBezTo>
                  <a:cubicBezTo>
                    <a:pt x="1441" y="57"/>
                    <a:pt x="1393" y="57"/>
                    <a:pt x="1369" y="69"/>
                  </a:cubicBezTo>
                  <a:cubicBezTo>
                    <a:pt x="1357" y="57"/>
                    <a:pt x="1334" y="33"/>
                    <a:pt x="1322" y="33"/>
                  </a:cubicBezTo>
                  <a:cubicBezTo>
                    <a:pt x="1295" y="12"/>
                    <a:pt x="1256" y="0"/>
                    <a:pt x="1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4"/>
            <p:cNvSpPr/>
            <p:nvPr/>
          </p:nvSpPr>
          <p:spPr>
            <a:xfrm>
              <a:off x="3175675" y="1583125"/>
              <a:ext cx="52425" cy="99975"/>
            </a:xfrm>
            <a:custGeom>
              <a:rect b="b" l="l" r="r" t="t"/>
              <a:pathLst>
                <a:path extrusionOk="0" h="3999" w="2097">
                  <a:moveTo>
                    <a:pt x="1120" y="558"/>
                  </a:moveTo>
                  <a:cubicBezTo>
                    <a:pt x="1191" y="760"/>
                    <a:pt x="1263" y="950"/>
                    <a:pt x="1358" y="1141"/>
                  </a:cubicBezTo>
                  <a:cubicBezTo>
                    <a:pt x="1453" y="1391"/>
                    <a:pt x="1549" y="1629"/>
                    <a:pt x="1632" y="1903"/>
                  </a:cubicBezTo>
                  <a:cubicBezTo>
                    <a:pt x="1668" y="2022"/>
                    <a:pt x="1691" y="2129"/>
                    <a:pt x="1715" y="2248"/>
                  </a:cubicBezTo>
                  <a:cubicBezTo>
                    <a:pt x="1727" y="2308"/>
                    <a:pt x="1727" y="2367"/>
                    <a:pt x="1739" y="2427"/>
                  </a:cubicBezTo>
                  <a:cubicBezTo>
                    <a:pt x="1739" y="2486"/>
                    <a:pt x="1751" y="2546"/>
                    <a:pt x="1751" y="2594"/>
                  </a:cubicBezTo>
                  <a:cubicBezTo>
                    <a:pt x="1751" y="2748"/>
                    <a:pt x="1751" y="2915"/>
                    <a:pt x="1727" y="3058"/>
                  </a:cubicBezTo>
                  <a:cubicBezTo>
                    <a:pt x="1715" y="3153"/>
                    <a:pt x="1680" y="3225"/>
                    <a:pt x="1632" y="3308"/>
                  </a:cubicBezTo>
                  <a:cubicBezTo>
                    <a:pt x="1608" y="3356"/>
                    <a:pt x="1596" y="3403"/>
                    <a:pt x="1561" y="3427"/>
                  </a:cubicBezTo>
                  <a:lnTo>
                    <a:pt x="1501" y="3487"/>
                  </a:lnTo>
                  <a:cubicBezTo>
                    <a:pt x="1489" y="3510"/>
                    <a:pt x="1453" y="3510"/>
                    <a:pt x="1441" y="3522"/>
                  </a:cubicBezTo>
                  <a:cubicBezTo>
                    <a:pt x="1418" y="3522"/>
                    <a:pt x="1382" y="3534"/>
                    <a:pt x="1358" y="3534"/>
                  </a:cubicBezTo>
                  <a:cubicBezTo>
                    <a:pt x="1275" y="3558"/>
                    <a:pt x="1251" y="3558"/>
                    <a:pt x="1215" y="3558"/>
                  </a:cubicBezTo>
                  <a:cubicBezTo>
                    <a:pt x="1180" y="3534"/>
                    <a:pt x="1144" y="3522"/>
                    <a:pt x="1096" y="3510"/>
                  </a:cubicBezTo>
                  <a:cubicBezTo>
                    <a:pt x="1037" y="3475"/>
                    <a:pt x="1001" y="3439"/>
                    <a:pt x="941" y="3391"/>
                  </a:cubicBezTo>
                  <a:cubicBezTo>
                    <a:pt x="882" y="3332"/>
                    <a:pt x="822" y="3260"/>
                    <a:pt x="775" y="3177"/>
                  </a:cubicBezTo>
                  <a:cubicBezTo>
                    <a:pt x="715" y="3094"/>
                    <a:pt x="668" y="2986"/>
                    <a:pt x="644" y="2879"/>
                  </a:cubicBezTo>
                  <a:cubicBezTo>
                    <a:pt x="608" y="2748"/>
                    <a:pt x="584" y="2617"/>
                    <a:pt x="584" y="2486"/>
                  </a:cubicBezTo>
                  <a:cubicBezTo>
                    <a:pt x="584" y="2284"/>
                    <a:pt x="596" y="2082"/>
                    <a:pt x="620" y="1891"/>
                  </a:cubicBezTo>
                  <a:cubicBezTo>
                    <a:pt x="679" y="1665"/>
                    <a:pt x="763" y="1451"/>
                    <a:pt x="846" y="1248"/>
                  </a:cubicBezTo>
                  <a:cubicBezTo>
                    <a:pt x="894" y="1141"/>
                    <a:pt x="941" y="1034"/>
                    <a:pt x="977" y="915"/>
                  </a:cubicBezTo>
                  <a:lnTo>
                    <a:pt x="1120" y="558"/>
                  </a:lnTo>
                  <a:close/>
                  <a:moveTo>
                    <a:pt x="1041" y="1"/>
                  </a:moveTo>
                  <a:cubicBezTo>
                    <a:pt x="989" y="1"/>
                    <a:pt x="941" y="25"/>
                    <a:pt x="906" y="69"/>
                  </a:cubicBezTo>
                  <a:cubicBezTo>
                    <a:pt x="787" y="248"/>
                    <a:pt x="679" y="439"/>
                    <a:pt x="584" y="641"/>
                  </a:cubicBezTo>
                  <a:cubicBezTo>
                    <a:pt x="441" y="879"/>
                    <a:pt x="310" y="1129"/>
                    <a:pt x="203" y="1379"/>
                  </a:cubicBezTo>
                  <a:cubicBezTo>
                    <a:pt x="132" y="1534"/>
                    <a:pt x="84" y="1689"/>
                    <a:pt x="60" y="1855"/>
                  </a:cubicBezTo>
                  <a:cubicBezTo>
                    <a:pt x="25" y="2022"/>
                    <a:pt x="1" y="2189"/>
                    <a:pt x="1" y="2344"/>
                  </a:cubicBezTo>
                  <a:cubicBezTo>
                    <a:pt x="1" y="2522"/>
                    <a:pt x="13" y="2701"/>
                    <a:pt x="60" y="2879"/>
                  </a:cubicBezTo>
                  <a:cubicBezTo>
                    <a:pt x="84" y="2975"/>
                    <a:pt x="108" y="3058"/>
                    <a:pt x="144" y="3153"/>
                  </a:cubicBezTo>
                  <a:cubicBezTo>
                    <a:pt x="179" y="3225"/>
                    <a:pt x="227" y="3296"/>
                    <a:pt x="263" y="3356"/>
                  </a:cubicBezTo>
                  <a:cubicBezTo>
                    <a:pt x="358" y="3510"/>
                    <a:pt x="453" y="3641"/>
                    <a:pt x="596" y="3748"/>
                  </a:cubicBezTo>
                  <a:cubicBezTo>
                    <a:pt x="727" y="3856"/>
                    <a:pt x="882" y="3927"/>
                    <a:pt x="1025" y="3975"/>
                  </a:cubicBezTo>
                  <a:cubicBezTo>
                    <a:pt x="1072" y="3987"/>
                    <a:pt x="1120" y="3987"/>
                    <a:pt x="1156" y="3998"/>
                  </a:cubicBezTo>
                  <a:lnTo>
                    <a:pt x="1299" y="3998"/>
                  </a:lnTo>
                  <a:cubicBezTo>
                    <a:pt x="1370" y="3998"/>
                    <a:pt x="1441" y="3987"/>
                    <a:pt x="1513" y="3951"/>
                  </a:cubicBezTo>
                  <a:cubicBezTo>
                    <a:pt x="1656" y="3915"/>
                    <a:pt x="1775" y="3820"/>
                    <a:pt x="1846" y="3701"/>
                  </a:cubicBezTo>
                  <a:cubicBezTo>
                    <a:pt x="1930" y="3570"/>
                    <a:pt x="2013" y="3415"/>
                    <a:pt x="2037" y="3260"/>
                  </a:cubicBezTo>
                  <a:cubicBezTo>
                    <a:pt x="2072" y="3094"/>
                    <a:pt x="2096" y="2927"/>
                    <a:pt x="2096" y="2748"/>
                  </a:cubicBezTo>
                  <a:cubicBezTo>
                    <a:pt x="2096" y="2582"/>
                    <a:pt x="2096" y="2427"/>
                    <a:pt x="2072" y="2272"/>
                  </a:cubicBezTo>
                  <a:cubicBezTo>
                    <a:pt x="2049" y="2153"/>
                    <a:pt x="2037" y="2046"/>
                    <a:pt x="2013" y="1927"/>
                  </a:cubicBezTo>
                  <a:cubicBezTo>
                    <a:pt x="1977" y="1796"/>
                    <a:pt x="1930" y="1677"/>
                    <a:pt x="1894" y="1546"/>
                  </a:cubicBezTo>
                  <a:cubicBezTo>
                    <a:pt x="1811" y="1308"/>
                    <a:pt x="1727" y="1081"/>
                    <a:pt x="1620" y="855"/>
                  </a:cubicBezTo>
                  <a:cubicBezTo>
                    <a:pt x="1537" y="653"/>
                    <a:pt x="1430" y="427"/>
                    <a:pt x="1310" y="236"/>
                  </a:cubicBezTo>
                  <a:cubicBezTo>
                    <a:pt x="1275" y="189"/>
                    <a:pt x="1263" y="165"/>
                    <a:pt x="1215" y="141"/>
                  </a:cubicBezTo>
                  <a:lnTo>
                    <a:pt x="1203" y="141"/>
                  </a:lnTo>
                  <a:cubicBezTo>
                    <a:pt x="1203" y="129"/>
                    <a:pt x="1203" y="117"/>
                    <a:pt x="1191" y="105"/>
                  </a:cubicBezTo>
                  <a:cubicBezTo>
                    <a:pt x="1180" y="58"/>
                    <a:pt x="1132" y="22"/>
                    <a:pt x="1096" y="10"/>
                  </a:cubicBezTo>
                  <a:cubicBezTo>
                    <a:pt x="1078" y="4"/>
                    <a:pt x="1059" y="1"/>
                    <a:pt x="1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4"/>
            <p:cNvSpPr/>
            <p:nvPr/>
          </p:nvSpPr>
          <p:spPr>
            <a:xfrm>
              <a:off x="2833375" y="1799150"/>
              <a:ext cx="62225" cy="99450"/>
            </a:xfrm>
            <a:custGeom>
              <a:rect b="b" l="l" r="r" t="t"/>
              <a:pathLst>
                <a:path extrusionOk="0" h="3978" w="2489">
                  <a:moveTo>
                    <a:pt x="1596" y="477"/>
                  </a:moveTo>
                  <a:cubicBezTo>
                    <a:pt x="1727" y="703"/>
                    <a:pt x="1858" y="942"/>
                    <a:pt x="1965" y="1180"/>
                  </a:cubicBezTo>
                  <a:cubicBezTo>
                    <a:pt x="2013" y="1299"/>
                    <a:pt x="2048" y="1418"/>
                    <a:pt x="2084" y="1537"/>
                  </a:cubicBezTo>
                  <a:cubicBezTo>
                    <a:pt x="2108" y="1632"/>
                    <a:pt x="2132" y="1751"/>
                    <a:pt x="2144" y="1870"/>
                  </a:cubicBezTo>
                  <a:cubicBezTo>
                    <a:pt x="2144" y="1965"/>
                    <a:pt x="2156" y="2073"/>
                    <a:pt x="2156" y="2156"/>
                  </a:cubicBezTo>
                  <a:cubicBezTo>
                    <a:pt x="2156" y="2251"/>
                    <a:pt x="2144" y="2335"/>
                    <a:pt x="2144" y="2430"/>
                  </a:cubicBezTo>
                  <a:cubicBezTo>
                    <a:pt x="2132" y="2489"/>
                    <a:pt x="2132" y="2549"/>
                    <a:pt x="2108" y="2608"/>
                  </a:cubicBezTo>
                  <a:cubicBezTo>
                    <a:pt x="2096" y="2739"/>
                    <a:pt x="2048" y="2858"/>
                    <a:pt x="2001" y="2977"/>
                  </a:cubicBezTo>
                  <a:cubicBezTo>
                    <a:pt x="1965" y="3061"/>
                    <a:pt x="1918" y="3156"/>
                    <a:pt x="1858" y="3228"/>
                  </a:cubicBezTo>
                  <a:cubicBezTo>
                    <a:pt x="1810" y="3287"/>
                    <a:pt x="1751" y="3347"/>
                    <a:pt x="1691" y="3394"/>
                  </a:cubicBezTo>
                  <a:cubicBezTo>
                    <a:pt x="1644" y="3418"/>
                    <a:pt x="1584" y="3466"/>
                    <a:pt x="1525" y="3478"/>
                  </a:cubicBezTo>
                  <a:cubicBezTo>
                    <a:pt x="1501" y="3501"/>
                    <a:pt x="1453" y="3501"/>
                    <a:pt x="1429" y="3513"/>
                  </a:cubicBezTo>
                  <a:cubicBezTo>
                    <a:pt x="1370" y="3501"/>
                    <a:pt x="1322" y="3501"/>
                    <a:pt x="1263" y="3501"/>
                  </a:cubicBezTo>
                  <a:cubicBezTo>
                    <a:pt x="1203" y="3478"/>
                    <a:pt x="1156" y="3466"/>
                    <a:pt x="1120" y="3454"/>
                  </a:cubicBezTo>
                  <a:cubicBezTo>
                    <a:pt x="1072" y="3442"/>
                    <a:pt x="1025" y="3406"/>
                    <a:pt x="977" y="3382"/>
                  </a:cubicBezTo>
                  <a:cubicBezTo>
                    <a:pt x="941" y="3347"/>
                    <a:pt x="905" y="3311"/>
                    <a:pt x="858" y="3263"/>
                  </a:cubicBezTo>
                  <a:cubicBezTo>
                    <a:pt x="822" y="3204"/>
                    <a:pt x="786" y="3132"/>
                    <a:pt x="763" y="3061"/>
                  </a:cubicBezTo>
                  <a:cubicBezTo>
                    <a:pt x="727" y="2977"/>
                    <a:pt x="703" y="2882"/>
                    <a:pt x="679" y="2799"/>
                  </a:cubicBezTo>
                  <a:cubicBezTo>
                    <a:pt x="667" y="2680"/>
                    <a:pt x="667" y="2573"/>
                    <a:pt x="679" y="2454"/>
                  </a:cubicBezTo>
                  <a:cubicBezTo>
                    <a:pt x="715" y="2251"/>
                    <a:pt x="775" y="2049"/>
                    <a:pt x="834" y="1858"/>
                  </a:cubicBezTo>
                  <a:lnTo>
                    <a:pt x="917" y="1632"/>
                  </a:lnTo>
                  <a:cubicBezTo>
                    <a:pt x="1013" y="1430"/>
                    <a:pt x="1120" y="1215"/>
                    <a:pt x="1239" y="1025"/>
                  </a:cubicBezTo>
                  <a:cubicBezTo>
                    <a:pt x="1358" y="834"/>
                    <a:pt x="1477" y="656"/>
                    <a:pt x="1596" y="477"/>
                  </a:cubicBezTo>
                  <a:close/>
                  <a:moveTo>
                    <a:pt x="1370" y="1"/>
                  </a:moveTo>
                  <a:cubicBezTo>
                    <a:pt x="1298" y="1"/>
                    <a:pt x="1203" y="37"/>
                    <a:pt x="1156" y="84"/>
                  </a:cubicBezTo>
                  <a:cubicBezTo>
                    <a:pt x="1132" y="132"/>
                    <a:pt x="1084" y="180"/>
                    <a:pt x="1036" y="203"/>
                  </a:cubicBezTo>
                  <a:cubicBezTo>
                    <a:pt x="1013" y="251"/>
                    <a:pt x="965" y="287"/>
                    <a:pt x="941" y="334"/>
                  </a:cubicBezTo>
                  <a:cubicBezTo>
                    <a:pt x="846" y="430"/>
                    <a:pt x="775" y="525"/>
                    <a:pt x="679" y="632"/>
                  </a:cubicBezTo>
                  <a:cubicBezTo>
                    <a:pt x="608" y="727"/>
                    <a:pt x="524" y="834"/>
                    <a:pt x="465" y="953"/>
                  </a:cubicBezTo>
                  <a:cubicBezTo>
                    <a:pt x="429" y="1013"/>
                    <a:pt x="382" y="1061"/>
                    <a:pt x="370" y="1120"/>
                  </a:cubicBezTo>
                  <a:cubicBezTo>
                    <a:pt x="346" y="1180"/>
                    <a:pt x="310" y="1239"/>
                    <a:pt x="286" y="1311"/>
                  </a:cubicBezTo>
                  <a:lnTo>
                    <a:pt x="191" y="1537"/>
                  </a:lnTo>
                  <a:lnTo>
                    <a:pt x="143" y="1668"/>
                  </a:lnTo>
                  <a:cubicBezTo>
                    <a:pt x="132" y="1727"/>
                    <a:pt x="108" y="1799"/>
                    <a:pt x="84" y="1858"/>
                  </a:cubicBezTo>
                  <a:cubicBezTo>
                    <a:pt x="60" y="2025"/>
                    <a:pt x="24" y="2180"/>
                    <a:pt x="13" y="2335"/>
                  </a:cubicBezTo>
                  <a:cubicBezTo>
                    <a:pt x="1" y="2513"/>
                    <a:pt x="1" y="2692"/>
                    <a:pt x="48" y="2870"/>
                  </a:cubicBezTo>
                  <a:cubicBezTo>
                    <a:pt x="60" y="2966"/>
                    <a:pt x="72" y="3037"/>
                    <a:pt x="108" y="3108"/>
                  </a:cubicBezTo>
                  <a:cubicBezTo>
                    <a:pt x="132" y="3204"/>
                    <a:pt x="167" y="3275"/>
                    <a:pt x="203" y="3370"/>
                  </a:cubicBezTo>
                  <a:cubicBezTo>
                    <a:pt x="251" y="3454"/>
                    <a:pt x="310" y="3549"/>
                    <a:pt x="382" y="3620"/>
                  </a:cubicBezTo>
                  <a:cubicBezTo>
                    <a:pt x="441" y="3680"/>
                    <a:pt x="501" y="3739"/>
                    <a:pt x="584" y="3787"/>
                  </a:cubicBezTo>
                  <a:cubicBezTo>
                    <a:pt x="644" y="3823"/>
                    <a:pt x="703" y="3870"/>
                    <a:pt x="775" y="3906"/>
                  </a:cubicBezTo>
                  <a:cubicBezTo>
                    <a:pt x="846" y="3930"/>
                    <a:pt x="917" y="3966"/>
                    <a:pt x="1013" y="3978"/>
                  </a:cubicBezTo>
                  <a:lnTo>
                    <a:pt x="1334" y="3978"/>
                  </a:lnTo>
                  <a:cubicBezTo>
                    <a:pt x="1429" y="3954"/>
                    <a:pt x="1501" y="3942"/>
                    <a:pt x="1596" y="3918"/>
                  </a:cubicBezTo>
                  <a:cubicBezTo>
                    <a:pt x="1751" y="3859"/>
                    <a:pt x="1906" y="3739"/>
                    <a:pt x="2025" y="3620"/>
                  </a:cubicBezTo>
                  <a:cubicBezTo>
                    <a:pt x="2156" y="3466"/>
                    <a:pt x="2251" y="3311"/>
                    <a:pt x="2322" y="3132"/>
                  </a:cubicBezTo>
                  <a:cubicBezTo>
                    <a:pt x="2382" y="2977"/>
                    <a:pt x="2429" y="2835"/>
                    <a:pt x="2441" y="2680"/>
                  </a:cubicBezTo>
                  <a:cubicBezTo>
                    <a:pt x="2453" y="2608"/>
                    <a:pt x="2465" y="2513"/>
                    <a:pt x="2465" y="2442"/>
                  </a:cubicBezTo>
                  <a:cubicBezTo>
                    <a:pt x="2465" y="2382"/>
                    <a:pt x="2489" y="2311"/>
                    <a:pt x="2489" y="2251"/>
                  </a:cubicBezTo>
                  <a:cubicBezTo>
                    <a:pt x="2489" y="2096"/>
                    <a:pt x="2489" y="1954"/>
                    <a:pt x="2465" y="1799"/>
                  </a:cubicBezTo>
                  <a:cubicBezTo>
                    <a:pt x="2453" y="1727"/>
                    <a:pt x="2453" y="1656"/>
                    <a:pt x="2441" y="1573"/>
                  </a:cubicBezTo>
                  <a:cubicBezTo>
                    <a:pt x="2429" y="1501"/>
                    <a:pt x="2406" y="1442"/>
                    <a:pt x="2394" y="1370"/>
                  </a:cubicBezTo>
                  <a:cubicBezTo>
                    <a:pt x="2370" y="1239"/>
                    <a:pt x="2322" y="1120"/>
                    <a:pt x="2263" y="977"/>
                  </a:cubicBezTo>
                  <a:cubicBezTo>
                    <a:pt x="2156" y="715"/>
                    <a:pt x="2025" y="465"/>
                    <a:pt x="1870" y="203"/>
                  </a:cubicBezTo>
                  <a:cubicBezTo>
                    <a:pt x="1829" y="145"/>
                    <a:pt x="1770" y="111"/>
                    <a:pt x="1706" y="111"/>
                  </a:cubicBezTo>
                  <a:cubicBezTo>
                    <a:pt x="1678" y="111"/>
                    <a:pt x="1649" y="117"/>
                    <a:pt x="1620" y="132"/>
                  </a:cubicBezTo>
                  <a:lnTo>
                    <a:pt x="1572" y="84"/>
                  </a:lnTo>
                  <a:cubicBezTo>
                    <a:pt x="1513" y="37"/>
                    <a:pt x="1441" y="1"/>
                    <a:pt x="1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4"/>
            <p:cNvSpPr/>
            <p:nvPr/>
          </p:nvSpPr>
          <p:spPr>
            <a:xfrm>
              <a:off x="2914050" y="1680925"/>
              <a:ext cx="60750" cy="96825"/>
            </a:xfrm>
            <a:custGeom>
              <a:rect b="b" l="l" r="r" t="t"/>
              <a:pathLst>
                <a:path extrusionOk="0" h="3873" w="2430">
                  <a:moveTo>
                    <a:pt x="488" y="2206"/>
                  </a:moveTo>
                  <a:cubicBezTo>
                    <a:pt x="488" y="2218"/>
                    <a:pt x="476" y="2218"/>
                    <a:pt x="488" y="2218"/>
                  </a:cubicBezTo>
                  <a:lnTo>
                    <a:pt x="488" y="2206"/>
                  </a:lnTo>
                  <a:close/>
                  <a:moveTo>
                    <a:pt x="1346" y="420"/>
                  </a:moveTo>
                  <a:cubicBezTo>
                    <a:pt x="1441" y="563"/>
                    <a:pt x="1536" y="718"/>
                    <a:pt x="1619" y="872"/>
                  </a:cubicBezTo>
                  <a:cubicBezTo>
                    <a:pt x="1703" y="1027"/>
                    <a:pt x="1774" y="1170"/>
                    <a:pt x="1846" y="1337"/>
                  </a:cubicBezTo>
                  <a:cubicBezTo>
                    <a:pt x="1893" y="1456"/>
                    <a:pt x="1941" y="1575"/>
                    <a:pt x="1965" y="1694"/>
                  </a:cubicBezTo>
                  <a:cubicBezTo>
                    <a:pt x="1977" y="1765"/>
                    <a:pt x="2012" y="1849"/>
                    <a:pt x="2024" y="1920"/>
                  </a:cubicBezTo>
                  <a:cubicBezTo>
                    <a:pt x="2036" y="1980"/>
                    <a:pt x="2060" y="2039"/>
                    <a:pt x="2060" y="2099"/>
                  </a:cubicBezTo>
                  <a:cubicBezTo>
                    <a:pt x="2060" y="2158"/>
                    <a:pt x="2072" y="2194"/>
                    <a:pt x="2072" y="2253"/>
                  </a:cubicBezTo>
                  <a:cubicBezTo>
                    <a:pt x="2072" y="2396"/>
                    <a:pt x="2072" y="2515"/>
                    <a:pt x="2060" y="2634"/>
                  </a:cubicBezTo>
                  <a:cubicBezTo>
                    <a:pt x="2036" y="2730"/>
                    <a:pt x="2012" y="2837"/>
                    <a:pt x="1977" y="2932"/>
                  </a:cubicBezTo>
                  <a:cubicBezTo>
                    <a:pt x="1941" y="3015"/>
                    <a:pt x="1893" y="3111"/>
                    <a:pt x="1834" y="3182"/>
                  </a:cubicBezTo>
                  <a:cubicBezTo>
                    <a:pt x="1786" y="3242"/>
                    <a:pt x="1739" y="3289"/>
                    <a:pt x="1679" y="3325"/>
                  </a:cubicBezTo>
                  <a:cubicBezTo>
                    <a:pt x="1619" y="3373"/>
                    <a:pt x="1584" y="3408"/>
                    <a:pt x="1524" y="3420"/>
                  </a:cubicBezTo>
                  <a:cubicBezTo>
                    <a:pt x="1465" y="3432"/>
                    <a:pt x="1417" y="3444"/>
                    <a:pt x="1358" y="3468"/>
                  </a:cubicBezTo>
                  <a:cubicBezTo>
                    <a:pt x="1286" y="3456"/>
                    <a:pt x="1227" y="3456"/>
                    <a:pt x="1167" y="3456"/>
                  </a:cubicBezTo>
                  <a:lnTo>
                    <a:pt x="988" y="3408"/>
                  </a:lnTo>
                  <a:cubicBezTo>
                    <a:pt x="929" y="3373"/>
                    <a:pt x="881" y="3349"/>
                    <a:pt x="822" y="3313"/>
                  </a:cubicBezTo>
                  <a:cubicBezTo>
                    <a:pt x="762" y="3254"/>
                    <a:pt x="703" y="3218"/>
                    <a:pt x="643" y="3134"/>
                  </a:cubicBezTo>
                  <a:cubicBezTo>
                    <a:pt x="596" y="3063"/>
                    <a:pt x="548" y="3004"/>
                    <a:pt x="524" y="2932"/>
                  </a:cubicBezTo>
                  <a:cubicBezTo>
                    <a:pt x="488" y="2861"/>
                    <a:pt x="476" y="2765"/>
                    <a:pt x="465" y="2694"/>
                  </a:cubicBezTo>
                  <a:cubicBezTo>
                    <a:pt x="453" y="2539"/>
                    <a:pt x="465" y="2408"/>
                    <a:pt x="476" y="2265"/>
                  </a:cubicBezTo>
                  <a:cubicBezTo>
                    <a:pt x="488" y="2146"/>
                    <a:pt x="524" y="2027"/>
                    <a:pt x="548" y="1920"/>
                  </a:cubicBezTo>
                  <a:cubicBezTo>
                    <a:pt x="584" y="1813"/>
                    <a:pt x="607" y="1706"/>
                    <a:pt x="655" y="1610"/>
                  </a:cubicBezTo>
                  <a:cubicBezTo>
                    <a:pt x="691" y="1551"/>
                    <a:pt x="703" y="1491"/>
                    <a:pt x="726" y="1432"/>
                  </a:cubicBezTo>
                  <a:cubicBezTo>
                    <a:pt x="774" y="1337"/>
                    <a:pt x="822" y="1229"/>
                    <a:pt x="869" y="1146"/>
                  </a:cubicBezTo>
                  <a:cubicBezTo>
                    <a:pt x="893" y="1099"/>
                    <a:pt x="929" y="1039"/>
                    <a:pt x="953" y="991"/>
                  </a:cubicBezTo>
                  <a:cubicBezTo>
                    <a:pt x="988" y="932"/>
                    <a:pt x="1024" y="896"/>
                    <a:pt x="1060" y="837"/>
                  </a:cubicBezTo>
                  <a:cubicBezTo>
                    <a:pt x="1143" y="682"/>
                    <a:pt x="1250" y="551"/>
                    <a:pt x="1346" y="420"/>
                  </a:cubicBezTo>
                  <a:close/>
                  <a:moveTo>
                    <a:pt x="1265" y="0"/>
                  </a:moveTo>
                  <a:cubicBezTo>
                    <a:pt x="1195" y="0"/>
                    <a:pt x="1128" y="41"/>
                    <a:pt x="1096" y="98"/>
                  </a:cubicBezTo>
                  <a:cubicBezTo>
                    <a:pt x="1000" y="277"/>
                    <a:pt x="857" y="444"/>
                    <a:pt x="750" y="610"/>
                  </a:cubicBezTo>
                  <a:cubicBezTo>
                    <a:pt x="691" y="682"/>
                    <a:pt x="643" y="753"/>
                    <a:pt x="584" y="837"/>
                  </a:cubicBezTo>
                  <a:cubicBezTo>
                    <a:pt x="548" y="896"/>
                    <a:pt x="500" y="956"/>
                    <a:pt x="476" y="1015"/>
                  </a:cubicBezTo>
                  <a:cubicBezTo>
                    <a:pt x="441" y="1051"/>
                    <a:pt x="429" y="1087"/>
                    <a:pt x="417" y="1134"/>
                  </a:cubicBezTo>
                  <a:cubicBezTo>
                    <a:pt x="226" y="1491"/>
                    <a:pt x="84" y="1872"/>
                    <a:pt x="48" y="2277"/>
                  </a:cubicBezTo>
                  <a:cubicBezTo>
                    <a:pt x="0" y="2587"/>
                    <a:pt x="24" y="2896"/>
                    <a:pt x="167" y="3182"/>
                  </a:cubicBezTo>
                  <a:cubicBezTo>
                    <a:pt x="298" y="3456"/>
                    <a:pt x="500" y="3670"/>
                    <a:pt x="786" y="3789"/>
                  </a:cubicBezTo>
                  <a:cubicBezTo>
                    <a:pt x="857" y="3825"/>
                    <a:pt x="953" y="3849"/>
                    <a:pt x="1024" y="3873"/>
                  </a:cubicBezTo>
                  <a:cubicBezTo>
                    <a:pt x="1046" y="3851"/>
                    <a:pt x="1076" y="3847"/>
                    <a:pt x="1109" y="3847"/>
                  </a:cubicBezTo>
                  <a:cubicBezTo>
                    <a:pt x="1131" y="3847"/>
                    <a:pt x="1155" y="3849"/>
                    <a:pt x="1179" y="3849"/>
                  </a:cubicBezTo>
                  <a:lnTo>
                    <a:pt x="1227" y="3849"/>
                  </a:lnTo>
                  <a:cubicBezTo>
                    <a:pt x="1369" y="3837"/>
                    <a:pt x="1536" y="3813"/>
                    <a:pt x="1667" y="3730"/>
                  </a:cubicBezTo>
                  <a:cubicBezTo>
                    <a:pt x="1941" y="3587"/>
                    <a:pt x="2143" y="3349"/>
                    <a:pt x="2262" y="3063"/>
                  </a:cubicBezTo>
                  <a:cubicBezTo>
                    <a:pt x="2322" y="2932"/>
                    <a:pt x="2370" y="2777"/>
                    <a:pt x="2393" y="2634"/>
                  </a:cubicBezTo>
                  <a:cubicBezTo>
                    <a:pt x="2417" y="2527"/>
                    <a:pt x="2429" y="2420"/>
                    <a:pt x="2429" y="2325"/>
                  </a:cubicBezTo>
                  <a:lnTo>
                    <a:pt x="2429" y="2003"/>
                  </a:lnTo>
                  <a:cubicBezTo>
                    <a:pt x="2417" y="1884"/>
                    <a:pt x="2393" y="1765"/>
                    <a:pt x="2370" y="1646"/>
                  </a:cubicBezTo>
                  <a:lnTo>
                    <a:pt x="2274" y="1337"/>
                  </a:lnTo>
                  <a:cubicBezTo>
                    <a:pt x="2143" y="932"/>
                    <a:pt x="1905" y="575"/>
                    <a:pt x="1667" y="217"/>
                  </a:cubicBezTo>
                  <a:cubicBezTo>
                    <a:pt x="1643" y="170"/>
                    <a:pt x="1608" y="146"/>
                    <a:pt x="1548" y="134"/>
                  </a:cubicBezTo>
                  <a:cubicBezTo>
                    <a:pt x="1536" y="128"/>
                    <a:pt x="1518" y="125"/>
                    <a:pt x="1499" y="125"/>
                  </a:cubicBezTo>
                  <a:cubicBezTo>
                    <a:pt x="1480" y="125"/>
                    <a:pt x="1459" y="128"/>
                    <a:pt x="1441" y="134"/>
                  </a:cubicBezTo>
                  <a:cubicBezTo>
                    <a:pt x="1429" y="86"/>
                    <a:pt x="1405" y="63"/>
                    <a:pt x="1358" y="27"/>
                  </a:cubicBezTo>
                  <a:cubicBezTo>
                    <a:pt x="1328" y="9"/>
                    <a:pt x="1296" y="0"/>
                    <a:pt x="12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 name="Google Shape;753;p34"/>
          <p:cNvSpPr/>
          <p:nvPr/>
        </p:nvSpPr>
        <p:spPr>
          <a:xfrm>
            <a:off x="8004466" y="3543138"/>
            <a:ext cx="274554" cy="685082"/>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4" name="Google Shape;754;p34"/>
          <p:cNvGrpSpPr/>
          <p:nvPr/>
        </p:nvGrpSpPr>
        <p:grpSpPr>
          <a:xfrm>
            <a:off x="8265593" y="2570967"/>
            <a:ext cx="684562" cy="679525"/>
            <a:chOff x="1582325" y="3695000"/>
            <a:chExt cx="254825" cy="252950"/>
          </a:xfrm>
        </p:grpSpPr>
        <p:sp>
          <p:nvSpPr>
            <p:cNvPr id="755" name="Google Shape;755;p34"/>
            <p:cNvSpPr/>
            <p:nvPr/>
          </p:nvSpPr>
          <p:spPr>
            <a:xfrm>
              <a:off x="1759125" y="3786000"/>
              <a:ext cx="60450" cy="42600"/>
            </a:xfrm>
            <a:custGeom>
              <a:rect b="b" l="l" r="r" t="t"/>
              <a:pathLst>
                <a:path extrusionOk="0" h="1704" w="2418">
                  <a:moveTo>
                    <a:pt x="1168" y="1"/>
                  </a:moveTo>
                  <a:cubicBezTo>
                    <a:pt x="1049" y="1"/>
                    <a:pt x="930" y="1"/>
                    <a:pt x="811" y="13"/>
                  </a:cubicBezTo>
                  <a:cubicBezTo>
                    <a:pt x="751" y="37"/>
                    <a:pt x="668" y="37"/>
                    <a:pt x="608" y="49"/>
                  </a:cubicBezTo>
                  <a:cubicBezTo>
                    <a:pt x="287" y="96"/>
                    <a:pt x="37" y="370"/>
                    <a:pt x="1" y="692"/>
                  </a:cubicBezTo>
                  <a:lnTo>
                    <a:pt x="1" y="751"/>
                  </a:lnTo>
                  <a:cubicBezTo>
                    <a:pt x="1" y="1025"/>
                    <a:pt x="168" y="1299"/>
                    <a:pt x="418" y="1418"/>
                  </a:cubicBezTo>
                  <a:cubicBezTo>
                    <a:pt x="453" y="1442"/>
                    <a:pt x="477" y="1465"/>
                    <a:pt x="513" y="1489"/>
                  </a:cubicBezTo>
                  <a:cubicBezTo>
                    <a:pt x="668" y="1608"/>
                    <a:pt x="822" y="1644"/>
                    <a:pt x="1013" y="1680"/>
                  </a:cubicBezTo>
                  <a:cubicBezTo>
                    <a:pt x="1061" y="1704"/>
                    <a:pt x="1108" y="1704"/>
                    <a:pt x="1144" y="1704"/>
                  </a:cubicBezTo>
                  <a:cubicBezTo>
                    <a:pt x="1239" y="1704"/>
                    <a:pt x="1323" y="1704"/>
                    <a:pt x="1418" y="1680"/>
                  </a:cubicBezTo>
                  <a:cubicBezTo>
                    <a:pt x="1501" y="1668"/>
                    <a:pt x="1644" y="1644"/>
                    <a:pt x="1704" y="1608"/>
                  </a:cubicBezTo>
                  <a:cubicBezTo>
                    <a:pt x="1846" y="1537"/>
                    <a:pt x="1965" y="1465"/>
                    <a:pt x="2061" y="1323"/>
                  </a:cubicBezTo>
                  <a:cubicBezTo>
                    <a:pt x="2096" y="1263"/>
                    <a:pt x="2132" y="1227"/>
                    <a:pt x="2144" y="1168"/>
                  </a:cubicBezTo>
                  <a:cubicBezTo>
                    <a:pt x="2239" y="1120"/>
                    <a:pt x="2323" y="1049"/>
                    <a:pt x="2358" y="942"/>
                  </a:cubicBezTo>
                  <a:cubicBezTo>
                    <a:pt x="2418" y="751"/>
                    <a:pt x="2323" y="489"/>
                    <a:pt x="2120" y="430"/>
                  </a:cubicBezTo>
                  <a:cubicBezTo>
                    <a:pt x="2096" y="430"/>
                    <a:pt x="2073" y="418"/>
                    <a:pt x="2061" y="418"/>
                  </a:cubicBezTo>
                  <a:cubicBezTo>
                    <a:pt x="2013" y="346"/>
                    <a:pt x="1942" y="287"/>
                    <a:pt x="1858" y="227"/>
                  </a:cubicBezTo>
                  <a:cubicBezTo>
                    <a:pt x="1775" y="168"/>
                    <a:pt x="1668" y="108"/>
                    <a:pt x="1561" y="72"/>
                  </a:cubicBezTo>
                  <a:cubicBezTo>
                    <a:pt x="1549" y="72"/>
                    <a:pt x="1525" y="61"/>
                    <a:pt x="1489" y="61"/>
                  </a:cubicBezTo>
                  <a:cubicBezTo>
                    <a:pt x="1382" y="37"/>
                    <a:pt x="1263" y="1"/>
                    <a:pt x="1168" y="1"/>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4"/>
            <p:cNvSpPr/>
            <p:nvPr/>
          </p:nvSpPr>
          <p:spPr>
            <a:xfrm>
              <a:off x="1679075" y="3750800"/>
              <a:ext cx="58650" cy="43625"/>
            </a:xfrm>
            <a:custGeom>
              <a:rect b="b" l="l" r="r" t="t"/>
              <a:pathLst>
                <a:path extrusionOk="0" h="1745" w="2346">
                  <a:moveTo>
                    <a:pt x="972" y="0"/>
                  </a:moveTo>
                  <a:cubicBezTo>
                    <a:pt x="888" y="0"/>
                    <a:pt x="803" y="6"/>
                    <a:pt x="715" y="16"/>
                  </a:cubicBezTo>
                  <a:cubicBezTo>
                    <a:pt x="417" y="40"/>
                    <a:pt x="167" y="278"/>
                    <a:pt x="60" y="552"/>
                  </a:cubicBezTo>
                  <a:cubicBezTo>
                    <a:pt x="36" y="635"/>
                    <a:pt x="24" y="742"/>
                    <a:pt x="0" y="849"/>
                  </a:cubicBezTo>
                  <a:cubicBezTo>
                    <a:pt x="0" y="968"/>
                    <a:pt x="36" y="1088"/>
                    <a:pt x="84" y="1183"/>
                  </a:cubicBezTo>
                  <a:cubicBezTo>
                    <a:pt x="155" y="1338"/>
                    <a:pt x="238" y="1469"/>
                    <a:pt x="381" y="1564"/>
                  </a:cubicBezTo>
                  <a:cubicBezTo>
                    <a:pt x="465" y="1599"/>
                    <a:pt x="536" y="1647"/>
                    <a:pt x="631" y="1683"/>
                  </a:cubicBezTo>
                  <a:cubicBezTo>
                    <a:pt x="703" y="1707"/>
                    <a:pt x="857" y="1742"/>
                    <a:pt x="953" y="1742"/>
                  </a:cubicBezTo>
                  <a:cubicBezTo>
                    <a:pt x="991" y="1742"/>
                    <a:pt x="1031" y="1744"/>
                    <a:pt x="1070" y="1744"/>
                  </a:cubicBezTo>
                  <a:cubicBezTo>
                    <a:pt x="1130" y="1744"/>
                    <a:pt x="1188" y="1740"/>
                    <a:pt x="1238" y="1719"/>
                  </a:cubicBezTo>
                  <a:cubicBezTo>
                    <a:pt x="1334" y="1695"/>
                    <a:pt x="1417" y="1683"/>
                    <a:pt x="1512" y="1635"/>
                  </a:cubicBezTo>
                  <a:cubicBezTo>
                    <a:pt x="1572" y="1635"/>
                    <a:pt x="1631" y="1623"/>
                    <a:pt x="1691" y="1623"/>
                  </a:cubicBezTo>
                  <a:cubicBezTo>
                    <a:pt x="1953" y="1588"/>
                    <a:pt x="2179" y="1385"/>
                    <a:pt x="2262" y="1147"/>
                  </a:cubicBezTo>
                  <a:cubicBezTo>
                    <a:pt x="2346" y="968"/>
                    <a:pt x="2322" y="766"/>
                    <a:pt x="2250" y="587"/>
                  </a:cubicBezTo>
                  <a:cubicBezTo>
                    <a:pt x="2155" y="337"/>
                    <a:pt x="1941" y="195"/>
                    <a:pt x="1691" y="135"/>
                  </a:cubicBezTo>
                  <a:lnTo>
                    <a:pt x="1334" y="40"/>
                  </a:lnTo>
                  <a:cubicBezTo>
                    <a:pt x="1208" y="12"/>
                    <a:pt x="1091" y="0"/>
                    <a:pt x="972" y="0"/>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4"/>
            <p:cNvSpPr/>
            <p:nvPr/>
          </p:nvSpPr>
          <p:spPr>
            <a:xfrm>
              <a:off x="1582325" y="3745050"/>
              <a:ext cx="42300" cy="34725"/>
            </a:xfrm>
            <a:custGeom>
              <a:rect b="b" l="l" r="r" t="t"/>
              <a:pathLst>
                <a:path extrusionOk="0" h="1389" w="1692">
                  <a:moveTo>
                    <a:pt x="811" y="0"/>
                  </a:moveTo>
                  <a:cubicBezTo>
                    <a:pt x="715" y="0"/>
                    <a:pt x="629" y="30"/>
                    <a:pt x="536" y="67"/>
                  </a:cubicBezTo>
                  <a:cubicBezTo>
                    <a:pt x="477" y="103"/>
                    <a:pt x="441" y="139"/>
                    <a:pt x="382" y="163"/>
                  </a:cubicBezTo>
                  <a:cubicBezTo>
                    <a:pt x="358" y="163"/>
                    <a:pt x="358" y="186"/>
                    <a:pt x="346" y="186"/>
                  </a:cubicBezTo>
                  <a:cubicBezTo>
                    <a:pt x="286" y="198"/>
                    <a:pt x="227" y="222"/>
                    <a:pt x="179" y="270"/>
                  </a:cubicBezTo>
                  <a:cubicBezTo>
                    <a:pt x="84" y="341"/>
                    <a:pt x="24" y="484"/>
                    <a:pt x="1" y="615"/>
                  </a:cubicBezTo>
                  <a:cubicBezTo>
                    <a:pt x="1" y="627"/>
                    <a:pt x="1" y="639"/>
                    <a:pt x="24" y="675"/>
                  </a:cubicBezTo>
                  <a:cubicBezTo>
                    <a:pt x="24" y="746"/>
                    <a:pt x="36" y="806"/>
                    <a:pt x="60" y="877"/>
                  </a:cubicBezTo>
                  <a:cubicBezTo>
                    <a:pt x="96" y="925"/>
                    <a:pt x="108" y="960"/>
                    <a:pt x="144" y="996"/>
                  </a:cubicBezTo>
                  <a:cubicBezTo>
                    <a:pt x="167" y="1044"/>
                    <a:pt x="227" y="1091"/>
                    <a:pt x="274" y="1139"/>
                  </a:cubicBezTo>
                  <a:cubicBezTo>
                    <a:pt x="286" y="1139"/>
                    <a:pt x="298" y="1151"/>
                    <a:pt x="322" y="1163"/>
                  </a:cubicBezTo>
                  <a:cubicBezTo>
                    <a:pt x="417" y="1282"/>
                    <a:pt x="596" y="1389"/>
                    <a:pt x="763" y="1389"/>
                  </a:cubicBezTo>
                  <a:cubicBezTo>
                    <a:pt x="882" y="1389"/>
                    <a:pt x="989" y="1389"/>
                    <a:pt x="1108" y="1377"/>
                  </a:cubicBezTo>
                  <a:lnTo>
                    <a:pt x="1156" y="1377"/>
                  </a:lnTo>
                  <a:cubicBezTo>
                    <a:pt x="1215" y="1377"/>
                    <a:pt x="1251" y="1353"/>
                    <a:pt x="1310" y="1329"/>
                  </a:cubicBezTo>
                  <a:cubicBezTo>
                    <a:pt x="1358" y="1294"/>
                    <a:pt x="1417" y="1270"/>
                    <a:pt x="1465" y="1234"/>
                  </a:cubicBezTo>
                  <a:cubicBezTo>
                    <a:pt x="1548" y="1163"/>
                    <a:pt x="1608" y="1056"/>
                    <a:pt x="1656" y="960"/>
                  </a:cubicBezTo>
                  <a:cubicBezTo>
                    <a:pt x="1656" y="901"/>
                    <a:pt x="1668" y="853"/>
                    <a:pt x="1691" y="794"/>
                  </a:cubicBezTo>
                  <a:lnTo>
                    <a:pt x="1691" y="615"/>
                  </a:lnTo>
                  <a:cubicBezTo>
                    <a:pt x="1656" y="496"/>
                    <a:pt x="1608" y="389"/>
                    <a:pt x="1537" y="305"/>
                  </a:cubicBezTo>
                  <a:cubicBezTo>
                    <a:pt x="1429" y="186"/>
                    <a:pt x="1370" y="151"/>
                    <a:pt x="1227" y="79"/>
                  </a:cubicBezTo>
                  <a:cubicBezTo>
                    <a:pt x="1120" y="32"/>
                    <a:pt x="1001" y="8"/>
                    <a:pt x="894" y="8"/>
                  </a:cubicBezTo>
                  <a:cubicBezTo>
                    <a:pt x="865" y="3"/>
                    <a:pt x="837" y="0"/>
                    <a:pt x="811" y="0"/>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4"/>
            <p:cNvSpPr/>
            <p:nvPr/>
          </p:nvSpPr>
          <p:spPr>
            <a:xfrm>
              <a:off x="1618050" y="3822025"/>
              <a:ext cx="75925" cy="48850"/>
            </a:xfrm>
            <a:custGeom>
              <a:rect b="b" l="l" r="r" t="t"/>
              <a:pathLst>
                <a:path extrusionOk="0" h="1954" w="3037">
                  <a:moveTo>
                    <a:pt x="1405" y="1"/>
                  </a:moveTo>
                  <a:cubicBezTo>
                    <a:pt x="1286" y="1"/>
                    <a:pt x="1167" y="1"/>
                    <a:pt x="1048" y="24"/>
                  </a:cubicBezTo>
                  <a:cubicBezTo>
                    <a:pt x="977" y="36"/>
                    <a:pt x="881" y="48"/>
                    <a:pt x="810" y="84"/>
                  </a:cubicBezTo>
                  <a:cubicBezTo>
                    <a:pt x="703" y="96"/>
                    <a:pt x="620" y="132"/>
                    <a:pt x="524" y="167"/>
                  </a:cubicBezTo>
                  <a:cubicBezTo>
                    <a:pt x="239" y="286"/>
                    <a:pt x="36" y="572"/>
                    <a:pt x="0" y="894"/>
                  </a:cubicBezTo>
                  <a:lnTo>
                    <a:pt x="0" y="989"/>
                  </a:lnTo>
                  <a:cubicBezTo>
                    <a:pt x="0" y="1108"/>
                    <a:pt x="36" y="1227"/>
                    <a:pt x="119" y="1322"/>
                  </a:cubicBezTo>
                  <a:cubicBezTo>
                    <a:pt x="179" y="1477"/>
                    <a:pt x="286" y="1608"/>
                    <a:pt x="417" y="1703"/>
                  </a:cubicBezTo>
                  <a:cubicBezTo>
                    <a:pt x="524" y="1787"/>
                    <a:pt x="631" y="1846"/>
                    <a:pt x="750" y="1882"/>
                  </a:cubicBezTo>
                  <a:cubicBezTo>
                    <a:pt x="750" y="1882"/>
                    <a:pt x="989" y="1953"/>
                    <a:pt x="1072" y="1953"/>
                  </a:cubicBezTo>
                  <a:lnTo>
                    <a:pt x="1227" y="1953"/>
                  </a:lnTo>
                  <a:cubicBezTo>
                    <a:pt x="1465" y="1953"/>
                    <a:pt x="1667" y="1906"/>
                    <a:pt x="1882" y="1822"/>
                  </a:cubicBezTo>
                  <a:cubicBezTo>
                    <a:pt x="1953" y="1787"/>
                    <a:pt x="2024" y="1739"/>
                    <a:pt x="2084" y="1679"/>
                  </a:cubicBezTo>
                  <a:lnTo>
                    <a:pt x="2144" y="1679"/>
                  </a:lnTo>
                  <a:cubicBezTo>
                    <a:pt x="2174" y="1684"/>
                    <a:pt x="2205" y="1687"/>
                    <a:pt x="2235" y="1687"/>
                  </a:cubicBezTo>
                  <a:cubicBezTo>
                    <a:pt x="2347" y="1687"/>
                    <a:pt x="2457" y="1655"/>
                    <a:pt x="2560" y="1608"/>
                  </a:cubicBezTo>
                  <a:lnTo>
                    <a:pt x="2655" y="1548"/>
                  </a:lnTo>
                  <a:lnTo>
                    <a:pt x="2739" y="1489"/>
                  </a:lnTo>
                  <a:cubicBezTo>
                    <a:pt x="2906" y="1358"/>
                    <a:pt x="3025" y="1156"/>
                    <a:pt x="3036" y="929"/>
                  </a:cubicBezTo>
                  <a:lnTo>
                    <a:pt x="3036" y="858"/>
                  </a:lnTo>
                  <a:cubicBezTo>
                    <a:pt x="3036" y="417"/>
                    <a:pt x="2703" y="48"/>
                    <a:pt x="2286" y="24"/>
                  </a:cubicBezTo>
                  <a:lnTo>
                    <a:pt x="2179" y="24"/>
                  </a:lnTo>
                  <a:cubicBezTo>
                    <a:pt x="2060" y="24"/>
                    <a:pt x="1929" y="1"/>
                    <a:pt x="1810" y="1"/>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4"/>
            <p:cNvSpPr/>
            <p:nvPr/>
          </p:nvSpPr>
          <p:spPr>
            <a:xfrm>
              <a:off x="1749025" y="3695000"/>
              <a:ext cx="63425" cy="44650"/>
            </a:xfrm>
            <a:custGeom>
              <a:rect b="b" l="l" r="r" t="t"/>
              <a:pathLst>
                <a:path extrusionOk="0" h="1786" w="2537">
                  <a:moveTo>
                    <a:pt x="924" y="1"/>
                  </a:moveTo>
                  <a:cubicBezTo>
                    <a:pt x="860" y="1"/>
                    <a:pt x="792" y="4"/>
                    <a:pt x="715" y="10"/>
                  </a:cubicBezTo>
                  <a:cubicBezTo>
                    <a:pt x="584" y="21"/>
                    <a:pt x="405" y="117"/>
                    <a:pt x="322" y="188"/>
                  </a:cubicBezTo>
                  <a:cubicBezTo>
                    <a:pt x="262" y="236"/>
                    <a:pt x="214" y="295"/>
                    <a:pt x="155" y="355"/>
                  </a:cubicBezTo>
                  <a:lnTo>
                    <a:pt x="143" y="379"/>
                  </a:lnTo>
                  <a:cubicBezTo>
                    <a:pt x="48" y="486"/>
                    <a:pt x="0" y="641"/>
                    <a:pt x="0" y="819"/>
                  </a:cubicBezTo>
                  <a:cubicBezTo>
                    <a:pt x="0" y="855"/>
                    <a:pt x="0" y="891"/>
                    <a:pt x="36" y="950"/>
                  </a:cubicBezTo>
                  <a:cubicBezTo>
                    <a:pt x="48" y="1081"/>
                    <a:pt x="107" y="1200"/>
                    <a:pt x="203" y="1307"/>
                  </a:cubicBezTo>
                  <a:cubicBezTo>
                    <a:pt x="322" y="1474"/>
                    <a:pt x="500" y="1593"/>
                    <a:pt x="691" y="1665"/>
                  </a:cubicBezTo>
                  <a:cubicBezTo>
                    <a:pt x="750" y="1676"/>
                    <a:pt x="798" y="1688"/>
                    <a:pt x="857" y="1712"/>
                  </a:cubicBezTo>
                  <a:cubicBezTo>
                    <a:pt x="929" y="1736"/>
                    <a:pt x="1012" y="1748"/>
                    <a:pt x="1107" y="1772"/>
                  </a:cubicBezTo>
                  <a:cubicBezTo>
                    <a:pt x="1176" y="1779"/>
                    <a:pt x="1253" y="1785"/>
                    <a:pt x="1333" y="1785"/>
                  </a:cubicBezTo>
                  <a:cubicBezTo>
                    <a:pt x="1391" y="1785"/>
                    <a:pt x="1452" y="1782"/>
                    <a:pt x="1512" y="1772"/>
                  </a:cubicBezTo>
                  <a:cubicBezTo>
                    <a:pt x="1631" y="1748"/>
                    <a:pt x="1750" y="1700"/>
                    <a:pt x="1869" y="1665"/>
                  </a:cubicBezTo>
                  <a:cubicBezTo>
                    <a:pt x="1953" y="1629"/>
                    <a:pt x="2024" y="1569"/>
                    <a:pt x="2084" y="1510"/>
                  </a:cubicBezTo>
                  <a:cubicBezTo>
                    <a:pt x="2239" y="1462"/>
                    <a:pt x="2358" y="1391"/>
                    <a:pt x="2429" y="1272"/>
                  </a:cubicBezTo>
                  <a:cubicBezTo>
                    <a:pt x="2489" y="1188"/>
                    <a:pt x="2524" y="1081"/>
                    <a:pt x="2536" y="974"/>
                  </a:cubicBezTo>
                  <a:lnTo>
                    <a:pt x="2536" y="891"/>
                  </a:lnTo>
                  <a:cubicBezTo>
                    <a:pt x="2536" y="855"/>
                    <a:pt x="2524" y="831"/>
                    <a:pt x="2524" y="795"/>
                  </a:cubicBezTo>
                  <a:cubicBezTo>
                    <a:pt x="2500" y="676"/>
                    <a:pt x="2465" y="593"/>
                    <a:pt x="2381" y="498"/>
                  </a:cubicBezTo>
                  <a:cubicBezTo>
                    <a:pt x="2322" y="450"/>
                    <a:pt x="2286" y="414"/>
                    <a:pt x="2239" y="367"/>
                  </a:cubicBezTo>
                  <a:lnTo>
                    <a:pt x="2143" y="319"/>
                  </a:lnTo>
                  <a:lnTo>
                    <a:pt x="2084" y="295"/>
                  </a:lnTo>
                  <a:cubicBezTo>
                    <a:pt x="2024" y="260"/>
                    <a:pt x="1953" y="236"/>
                    <a:pt x="1893" y="212"/>
                  </a:cubicBezTo>
                  <a:cubicBezTo>
                    <a:pt x="1834" y="176"/>
                    <a:pt x="1774" y="141"/>
                    <a:pt x="1703" y="129"/>
                  </a:cubicBezTo>
                  <a:lnTo>
                    <a:pt x="1655" y="117"/>
                  </a:lnTo>
                  <a:lnTo>
                    <a:pt x="1429" y="69"/>
                  </a:lnTo>
                  <a:cubicBezTo>
                    <a:pt x="1310" y="45"/>
                    <a:pt x="1215" y="21"/>
                    <a:pt x="1107" y="10"/>
                  </a:cubicBezTo>
                  <a:cubicBezTo>
                    <a:pt x="1048" y="4"/>
                    <a:pt x="988" y="1"/>
                    <a:pt x="924" y="1"/>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4"/>
            <p:cNvSpPr/>
            <p:nvPr/>
          </p:nvSpPr>
          <p:spPr>
            <a:xfrm>
              <a:off x="1779675" y="3863325"/>
              <a:ext cx="57475" cy="44450"/>
            </a:xfrm>
            <a:custGeom>
              <a:rect b="b" l="l" r="r" t="t"/>
              <a:pathLst>
                <a:path extrusionOk="0" h="1778" w="2299">
                  <a:moveTo>
                    <a:pt x="1196" y="1"/>
                  </a:moveTo>
                  <a:cubicBezTo>
                    <a:pt x="1091" y="1"/>
                    <a:pt x="992" y="24"/>
                    <a:pt x="893" y="63"/>
                  </a:cubicBezTo>
                  <a:lnTo>
                    <a:pt x="858" y="75"/>
                  </a:lnTo>
                  <a:lnTo>
                    <a:pt x="834" y="99"/>
                  </a:lnTo>
                  <a:cubicBezTo>
                    <a:pt x="608" y="99"/>
                    <a:pt x="429" y="158"/>
                    <a:pt x="286" y="277"/>
                  </a:cubicBezTo>
                  <a:cubicBezTo>
                    <a:pt x="167" y="361"/>
                    <a:pt x="84" y="468"/>
                    <a:pt x="48" y="599"/>
                  </a:cubicBezTo>
                  <a:cubicBezTo>
                    <a:pt x="12" y="694"/>
                    <a:pt x="0" y="777"/>
                    <a:pt x="0" y="873"/>
                  </a:cubicBezTo>
                  <a:cubicBezTo>
                    <a:pt x="0" y="992"/>
                    <a:pt x="12" y="1087"/>
                    <a:pt x="84" y="1182"/>
                  </a:cubicBezTo>
                  <a:cubicBezTo>
                    <a:pt x="143" y="1301"/>
                    <a:pt x="215" y="1420"/>
                    <a:pt x="346" y="1492"/>
                  </a:cubicBezTo>
                  <a:cubicBezTo>
                    <a:pt x="548" y="1682"/>
                    <a:pt x="834" y="1742"/>
                    <a:pt x="1132" y="1778"/>
                  </a:cubicBezTo>
                  <a:lnTo>
                    <a:pt x="1191" y="1778"/>
                  </a:lnTo>
                  <a:cubicBezTo>
                    <a:pt x="1263" y="1766"/>
                    <a:pt x="1346" y="1766"/>
                    <a:pt x="1441" y="1766"/>
                  </a:cubicBezTo>
                  <a:cubicBezTo>
                    <a:pt x="1489" y="1742"/>
                    <a:pt x="1548" y="1742"/>
                    <a:pt x="1584" y="1730"/>
                  </a:cubicBezTo>
                  <a:cubicBezTo>
                    <a:pt x="1858" y="1659"/>
                    <a:pt x="2048" y="1551"/>
                    <a:pt x="2144" y="1385"/>
                  </a:cubicBezTo>
                  <a:cubicBezTo>
                    <a:pt x="2179" y="1313"/>
                    <a:pt x="2227" y="1242"/>
                    <a:pt x="2263" y="1147"/>
                  </a:cubicBezTo>
                  <a:cubicBezTo>
                    <a:pt x="2286" y="1063"/>
                    <a:pt x="2298" y="968"/>
                    <a:pt x="2298" y="885"/>
                  </a:cubicBezTo>
                  <a:cubicBezTo>
                    <a:pt x="2298" y="777"/>
                    <a:pt x="2286" y="670"/>
                    <a:pt x="2251" y="575"/>
                  </a:cubicBezTo>
                  <a:cubicBezTo>
                    <a:pt x="2203" y="456"/>
                    <a:pt x="2108" y="337"/>
                    <a:pt x="1989" y="254"/>
                  </a:cubicBezTo>
                  <a:cubicBezTo>
                    <a:pt x="1786" y="99"/>
                    <a:pt x="1513" y="4"/>
                    <a:pt x="1263" y="4"/>
                  </a:cubicBezTo>
                  <a:cubicBezTo>
                    <a:pt x="1240" y="2"/>
                    <a:pt x="1218" y="1"/>
                    <a:pt x="1196" y="1"/>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4"/>
            <p:cNvSpPr/>
            <p:nvPr/>
          </p:nvSpPr>
          <p:spPr>
            <a:xfrm>
              <a:off x="1719250" y="3912400"/>
              <a:ext cx="44375" cy="35550"/>
            </a:xfrm>
            <a:custGeom>
              <a:rect b="b" l="l" r="r" t="t"/>
              <a:pathLst>
                <a:path extrusionOk="0" h="1422" w="1775">
                  <a:moveTo>
                    <a:pt x="782" y="1"/>
                  </a:moveTo>
                  <a:cubicBezTo>
                    <a:pt x="700" y="1"/>
                    <a:pt x="618" y="16"/>
                    <a:pt x="536" y="53"/>
                  </a:cubicBezTo>
                  <a:lnTo>
                    <a:pt x="405" y="136"/>
                  </a:lnTo>
                  <a:cubicBezTo>
                    <a:pt x="286" y="172"/>
                    <a:pt x="179" y="243"/>
                    <a:pt x="108" y="350"/>
                  </a:cubicBezTo>
                  <a:cubicBezTo>
                    <a:pt x="48" y="422"/>
                    <a:pt x="24" y="517"/>
                    <a:pt x="1" y="612"/>
                  </a:cubicBezTo>
                  <a:lnTo>
                    <a:pt x="1" y="672"/>
                  </a:lnTo>
                  <a:cubicBezTo>
                    <a:pt x="1" y="755"/>
                    <a:pt x="24" y="827"/>
                    <a:pt x="60" y="898"/>
                  </a:cubicBezTo>
                  <a:lnTo>
                    <a:pt x="96" y="946"/>
                  </a:lnTo>
                  <a:cubicBezTo>
                    <a:pt x="120" y="993"/>
                    <a:pt x="155" y="1053"/>
                    <a:pt x="179" y="1089"/>
                  </a:cubicBezTo>
                  <a:cubicBezTo>
                    <a:pt x="262" y="1184"/>
                    <a:pt x="358" y="1243"/>
                    <a:pt x="465" y="1291"/>
                  </a:cubicBezTo>
                  <a:lnTo>
                    <a:pt x="477" y="1303"/>
                  </a:lnTo>
                  <a:cubicBezTo>
                    <a:pt x="524" y="1327"/>
                    <a:pt x="572" y="1351"/>
                    <a:pt x="632" y="1362"/>
                  </a:cubicBezTo>
                  <a:cubicBezTo>
                    <a:pt x="715" y="1386"/>
                    <a:pt x="822" y="1422"/>
                    <a:pt x="929" y="1422"/>
                  </a:cubicBezTo>
                  <a:cubicBezTo>
                    <a:pt x="1120" y="1422"/>
                    <a:pt x="1286" y="1386"/>
                    <a:pt x="1405" y="1315"/>
                  </a:cubicBezTo>
                  <a:cubicBezTo>
                    <a:pt x="1513" y="1267"/>
                    <a:pt x="1596" y="1196"/>
                    <a:pt x="1655" y="1112"/>
                  </a:cubicBezTo>
                  <a:cubicBezTo>
                    <a:pt x="1691" y="1065"/>
                    <a:pt x="1703" y="1017"/>
                    <a:pt x="1727" y="970"/>
                  </a:cubicBezTo>
                  <a:cubicBezTo>
                    <a:pt x="1763" y="910"/>
                    <a:pt x="1775" y="827"/>
                    <a:pt x="1775" y="755"/>
                  </a:cubicBezTo>
                  <a:cubicBezTo>
                    <a:pt x="1775" y="660"/>
                    <a:pt x="1763" y="577"/>
                    <a:pt x="1715" y="517"/>
                  </a:cubicBezTo>
                  <a:cubicBezTo>
                    <a:pt x="1644" y="398"/>
                    <a:pt x="1596" y="315"/>
                    <a:pt x="1477" y="231"/>
                  </a:cubicBezTo>
                  <a:cubicBezTo>
                    <a:pt x="1417" y="184"/>
                    <a:pt x="1346" y="136"/>
                    <a:pt x="1274" y="112"/>
                  </a:cubicBezTo>
                  <a:lnTo>
                    <a:pt x="1239" y="100"/>
                  </a:lnTo>
                  <a:cubicBezTo>
                    <a:pt x="1108" y="17"/>
                    <a:pt x="953" y="5"/>
                    <a:pt x="858" y="5"/>
                  </a:cubicBezTo>
                  <a:cubicBezTo>
                    <a:pt x="832" y="2"/>
                    <a:pt x="807" y="1"/>
                    <a:pt x="782" y="1"/>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5" name="Shape 765"/>
        <p:cNvGrpSpPr/>
        <p:nvPr/>
      </p:nvGrpSpPr>
      <p:grpSpPr>
        <a:xfrm>
          <a:off x="0" y="0"/>
          <a:ext cx="0" cy="0"/>
          <a:chOff x="0" y="0"/>
          <a:chExt cx="0" cy="0"/>
        </a:xfrm>
      </p:grpSpPr>
      <p:sp>
        <p:nvSpPr>
          <p:cNvPr id="766" name="Google Shape;766;p35"/>
          <p:cNvSpPr txBox="1"/>
          <p:nvPr>
            <p:ph type="title"/>
          </p:nvPr>
        </p:nvSpPr>
        <p:spPr>
          <a:xfrm>
            <a:off x="710850" y="445025"/>
            <a:ext cx="7722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Unit of measurement of time</a:t>
            </a:r>
            <a:endParaRPr/>
          </a:p>
        </p:txBody>
      </p:sp>
      <p:sp>
        <p:nvSpPr>
          <p:cNvPr id="767" name="Google Shape;767;p35"/>
          <p:cNvSpPr txBox="1"/>
          <p:nvPr>
            <p:ph idx="1" type="subTitle"/>
          </p:nvPr>
        </p:nvSpPr>
        <p:spPr>
          <a:xfrm>
            <a:off x="807593" y="1889100"/>
            <a:ext cx="34509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Smaller than the day</a:t>
            </a:r>
            <a:endParaRPr/>
          </a:p>
        </p:txBody>
      </p:sp>
      <p:sp>
        <p:nvSpPr>
          <p:cNvPr id="768" name="Google Shape;768;p35"/>
          <p:cNvSpPr txBox="1"/>
          <p:nvPr>
            <p:ph idx="2" type="subTitle"/>
          </p:nvPr>
        </p:nvSpPr>
        <p:spPr>
          <a:xfrm>
            <a:off x="4885518" y="1889100"/>
            <a:ext cx="34509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Larger than the day</a:t>
            </a:r>
            <a:endParaRPr/>
          </a:p>
        </p:txBody>
      </p:sp>
      <p:sp>
        <p:nvSpPr>
          <p:cNvPr id="769" name="Google Shape;769;p35"/>
          <p:cNvSpPr txBox="1"/>
          <p:nvPr/>
        </p:nvSpPr>
        <p:spPr>
          <a:xfrm>
            <a:off x="710850" y="1133525"/>
            <a:ext cx="7731600" cy="688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500">
                <a:latin typeface="Didact Gothic"/>
                <a:ea typeface="Didact Gothic"/>
                <a:cs typeface="Didact Gothic"/>
                <a:sym typeface="Didact Gothic"/>
              </a:rPr>
              <a:t>The </a:t>
            </a:r>
            <a:r>
              <a:rPr b="1" lang="en" sz="1500">
                <a:solidFill>
                  <a:schemeClr val="accent2"/>
                </a:solidFill>
                <a:latin typeface="Didact Gothic"/>
                <a:ea typeface="Didact Gothic"/>
                <a:cs typeface="Didact Gothic"/>
                <a:sym typeface="Didact Gothic"/>
              </a:rPr>
              <a:t>instrument </a:t>
            </a:r>
            <a:r>
              <a:rPr lang="en" sz="1500">
                <a:latin typeface="Didact Gothic"/>
                <a:ea typeface="Didact Gothic"/>
                <a:cs typeface="Didact Gothic"/>
                <a:sym typeface="Didact Gothic"/>
              </a:rPr>
              <a:t>we use to measure time is the </a:t>
            </a:r>
            <a:r>
              <a:rPr b="1" lang="en" sz="1500">
                <a:solidFill>
                  <a:schemeClr val="accent2"/>
                </a:solidFill>
                <a:latin typeface="Didact Gothic"/>
                <a:ea typeface="Didact Gothic"/>
                <a:cs typeface="Didact Gothic"/>
                <a:sym typeface="Didact Gothic"/>
              </a:rPr>
              <a:t>clock</a:t>
            </a:r>
            <a:r>
              <a:rPr lang="en" sz="1500">
                <a:latin typeface="Didact Gothic"/>
                <a:ea typeface="Didact Gothic"/>
                <a:cs typeface="Didact Gothic"/>
                <a:sym typeface="Didact Gothic"/>
              </a:rPr>
              <a:t>. The </a:t>
            </a:r>
            <a:r>
              <a:rPr b="1" lang="en" sz="1500">
                <a:solidFill>
                  <a:schemeClr val="accent2"/>
                </a:solidFill>
                <a:latin typeface="Didact Gothic"/>
                <a:ea typeface="Didact Gothic"/>
                <a:cs typeface="Didact Gothic"/>
                <a:sym typeface="Didact Gothic"/>
              </a:rPr>
              <a:t>unit </a:t>
            </a:r>
            <a:r>
              <a:rPr lang="en" sz="1500">
                <a:latin typeface="Didact Gothic"/>
                <a:ea typeface="Didact Gothic"/>
                <a:cs typeface="Didact Gothic"/>
                <a:sym typeface="Didact Gothic"/>
              </a:rPr>
              <a:t>we will use as a reference will be the </a:t>
            </a:r>
            <a:r>
              <a:rPr b="1" lang="en" sz="1500">
                <a:solidFill>
                  <a:schemeClr val="accent2"/>
                </a:solidFill>
                <a:latin typeface="Didact Gothic"/>
                <a:ea typeface="Didact Gothic"/>
                <a:cs typeface="Didact Gothic"/>
                <a:sym typeface="Didact Gothic"/>
              </a:rPr>
              <a:t>day</a:t>
            </a:r>
            <a:r>
              <a:rPr lang="en" sz="1500">
                <a:latin typeface="Didact Gothic"/>
                <a:ea typeface="Didact Gothic"/>
                <a:cs typeface="Didact Gothic"/>
                <a:sym typeface="Didact Gothic"/>
              </a:rPr>
              <a:t>. With respect to the day, there are smaller and larger units of time.</a:t>
            </a:r>
            <a:endParaRPr sz="1500">
              <a:solidFill>
                <a:srgbClr val="000000"/>
              </a:solidFill>
              <a:latin typeface="Didact Gothic"/>
              <a:ea typeface="Didact Gothic"/>
              <a:cs typeface="Didact Gothic"/>
              <a:sym typeface="Didact Gothic"/>
            </a:endParaRPr>
          </a:p>
        </p:txBody>
      </p:sp>
      <p:sp>
        <p:nvSpPr>
          <p:cNvPr id="770" name="Google Shape;770;p35"/>
          <p:cNvSpPr txBox="1"/>
          <p:nvPr>
            <p:ph idx="3" type="body"/>
          </p:nvPr>
        </p:nvSpPr>
        <p:spPr>
          <a:xfrm>
            <a:off x="807600" y="2342100"/>
            <a:ext cx="3450900" cy="22293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Font typeface="Didact Gothic"/>
              <a:buChar char="●"/>
            </a:pPr>
            <a:r>
              <a:rPr lang="en">
                <a:solidFill>
                  <a:srgbClr val="0E2A47"/>
                </a:solidFill>
              </a:rPr>
              <a:t>A day has 24 hours</a:t>
            </a:r>
            <a:r>
              <a:rPr lang="en">
                <a:solidFill>
                  <a:srgbClr val="0E2A47"/>
                </a:solidFill>
              </a:rPr>
              <a:t>.</a:t>
            </a:r>
            <a:endParaRPr>
              <a:solidFill>
                <a:srgbClr val="0E2A47"/>
              </a:solidFill>
            </a:endParaRPr>
          </a:p>
          <a:p>
            <a:pPr indent="-323850" lvl="0" marL="457200" rtl="0" algn="l">
              <a:spcBef>
                <a:spcPts val="0"/>
              </a:spcBef>
              <a:spcAft>
                <a:spcPts val="0"/>
              </a:spcAft>
              <a:buSzPts val="1500"/>
              <a:buFont typeface="Didact Gothic"/>
              <a:buChar char="●"/>
            </a:pPr>
            <a:r>
              <a:rPr lang="en">
                <a:solidFill>
                  <a:srgbClr val="0E2A47"/>
                </a:solidFill>
              </a:rPr>
              <a:t>An hour has 60 minutes.</a:t>
            </a:r>
            <a:endParaRPr>
              <a:solidFill>
                <a:srgbClr val="0E2A47"/>
              </a:solidFill>
            </a:endParaRPr>
          </a:p>
          <a:p>
            <a:pPr indent="-323850" lvl="0" marL="457200" rtl="0" algn="l">
              <a:spcBef>
                <a:spcPts val="0"/>
              </a:spcBef>
              <a:spcAft>
                <a:spcPts val="0"/>
              </a:spcAft>
              <a:buSzPts val="1500"/>
              <a:buFont typeface="Didact Gothic"/>
              <a:buChar char="●"/>
            </a:pPr>
            <a:r>
              <a:rPr lang="en">
                <a:solidFill>
                  <a:srgbClr val="0E2A47"/>
                </a:solidFill>
              </a:rPr>
              <a:t>A minute has 60 seconds.</a:t>
            </a:r>
            <a:endParaRPr/>
          </a:p>
        </p:txBody>
      </p:sp>
      <p:sp>
        <p:nvSpPr>
          <p:cNvPr id="771" name="Google Shape;771;p35"/>
          <p:cNvSpPr txBox="1"/>
          <p:nvPr>
            <p:ph idx="4" type="body"/>
          </p:nvPr>
        </p:nvSpPr>
        <p:spPr>
          <a:xfrm>
            <a:off x="4885531" y="2342100"/>
            <a:ext cx="3726300" cy="22293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Font typeface="Didact Gothic"/>
              <a:buChar char="●"/>
            </a:pPr>
            <a:r>
              <a:rPr lang="en">
                <a:solidFill>
                  <a:srgbClr val="0E2A47"/>
                </a:solidFill>
              </a:rPr>
              <a:t>7 days make a week.</a:t>
            </a:r>
            <a:endParaRPr>
              <a:solidFill>
                <a:srgbClr val="0E2A47"/>
              </a:solidFill>
            </a:endParaRPr>
          </a:p>
          <a:p>
            <a:pPr indent="-323850" lvl="0" marL="457200" rtl="0" algn="l">
              <a:spcBef>
                <a:spcPts val="0"/>
              </a:spcBef>
              <a:spcAft>
                <a:spcPts val="0"/>
              </a:spcAft>
              <a:buSzPts val="1500"/>
              <a:buFont typeface="Didact Gothic"/>
              <a:buChar char="●"/>
            </a:pPr>
            <a:r>
              <a:rPr lang="en">
                <a:solidFill>
                  <a:srgbClr val="0E2A47"/>
                </a:solidFill>
              </a:rPr>
              <a:t>Between 28 and 31 days make a month.</a:t>
            </a:r>
            <a:endParaRPr>
              <a:solidFill>
                <a:srgbClr val="0E2A47"/>
              </a:solidFill>
            </a:endParaRPr>
          </a:p>
          <a:p>
            <a:pPr indent="-323850" lvl="0" marL="457200" rtl="0" algn="l">
              <a:spcBef>
                <a:spcPts val="0"/>
              </a:spcBef>
              <a:spcAft>
                <a:spcPts val="0"/>
              </a:spcAft>
              <a:buSzPts val="1500"/>
              <a:buFont typeface="Didact Gothic"/>
              <a:buChar char="●"/>
            </a:pPr>
            <a:r>
              <a:rPr lang="en">
                <a:solidFill>
                  <a:srgbClr val="0E2A47"/>
                </a:solidFill>
              </a:rPr>
              <a:t>12 months make a year.</a:t>
            </a:r>
            <a:endParaRPr>
              <a:solidFill>
                <a:srgbClr val="0E2A47"/>
              </a:solidFill>
            </a:endParaRPr>
          </a:p>
          <a:p>
            <a:pPr indent="-323850" lvl="0" marL="457200" rtl="0" algn="l">
              <a:spcBef>
                <a:spcPts val="0"/>
              </a:spcBef>
              <a:spcAft>
                <a:spcPts val="0"/>
              </a:spcAft>
              <a:buSzPts val="1500"/>
              <a:buFont typeface="Didact Gothic"/>
              <a:buChar char="●"/>
            </a:pPr>
            <a:r>
              <a:rPr lang="en">
                <a:solidFill>
                  <a:srgbClr val="0E2A47"/>
                </a:solidFill>
              </a:rPr>
              <a:t>5 years make a lustrum.</a:t>
            </a:r>
            <a:endParaRPr>
              <a:solidFill>
                <a:srgbClr val="0E2A47"/>
              </a:solidFill>
            </a:endParaRPr>
          </a:p>
          <a:p>
            <a:pPr indent="-323850" lvl="0" marL="457200" rtl="0" algn="l">
              <a:spcBef>
                <a:spcPts val="0"/>
              </a:spcBef>
              <a:spcAft>
                <a:spcPts val="0"/>
              </a:spcAft>
              <a:buSzPts val="1500"/>
              <a:buFont typeface="Didact Gothic"/>
              <a:buChar char="●"/>
            </a:pPr>
            <a:r>
              <a:rPr lang="en">
                <a:solidFill>
                  <a:srgbClr val="0E2A47"/>
                </a:solidFill>
              </a:rPr>
              <a:t>10 years make a decade.</a:t>
            </a:r>
            <a:endParaRPr>
              <a:solidFill>
                <a:srgbClr val="0E2A47"/>
              </a:solidFill>
            </a:endParaRPr>
          </a:p>
          <a:p>
            <a:pPr indent="-323850" lvl="0" marL="457200" rtl="0" algn="l">
              <a:spcBef>
                <a:spcPts val="0"/>
              </a:spcBef>
              <a:spcAft>
                <a:spcPts val="0"/>
              </a:spcAft>
              <a:buSzPts val="1500"/>
              <a:buFont typeface="Didact Gothic"/>
              <a:buChar char="●"/>
            </a:pPr>
            <a:r>
              <a:rPr lang="en">
                <a:solidFill>
                  <a:srgbClr val="0E2A47"/>
                </a:solidFill>
              </a:rPr>
              <a:t>100 years make a century.</a:t>
            </a:r>
            <a:endParaRPr>
              <a:solidFill>
                <a:srgbClr val="0E2A47"/>
              </a:solidFill>
            </a:endParaRPr>
          </a:p>
          <a:p>
            <a:pPr indent="-323850" lvl="0" marL="457200" rtl="0" algn="l">
              <a:spcBef>
                <a:spcPts val="0"/>
              </a:spcBef>
              <a:spcAft>
                <a:spcPts val="0"/>
              </a:spcAft>
              <a:buSzPts val="1500"/>
              <a:buFont typeface="Didact Gothic"/>
              <a:buChar char="●"/>
            </a:pPr>
            <a:r>
              <a:rPr lang="en">
                <a:solidFill>
                  <a:srgbClr val="0E2A47"/>
                </a:solidFill>
              </a:rPr>
              <a:t>1,000 years make a millennium.</a:t>
            </a:r>
            <a:endParaRPr/>
          </a:p>
        </p:txBody>
      </p:sp>
      <p:sp>
        <p:nvSpPr>
          <p:cNvPr id="772" name="Google Shape;772;p35"/>
          <p:cNvSpPr/>
          <p:nvPr/>
        </p:nvSpPr>
        <p:spPr>
          <a:xfrm rot="508408">
            <a:off x="-390445" y="4514243"/>
            <a:ext cx="2678141" cy="474590"/>
          </a:xfrm>
          <a:custGeom>
            <a:rect b="b" l="l" r="r" t="t"/>
            <a:pathLst>
              <a:path extrusionOk="0" h="5085" w="28695">
                <a:moveTo>
                  <a:pt x="4644" y="560"/>
                </a:moveTo>
                <a:cubicBezTo>
                  <a:pt x="4668" y="560"/>
                  <a:pt x="4692" y="572"/>
                  <a:pt x="4716" y="584"/>
                </a:cubicBezTo>
                <a:cubicBezTo>
                  <a:pt x="4775" y="620"/>
                  <a:pt x="4823" y="643"/>
                  <a:pt x="4882" y="691"/>
                </a:cubicBezTo>
                <a:cubicBezTo>
                  <a:pt x="4954" y="751"/>
                  <a:pt x="5013" y="822"/>
                  <a:pt x="5073" y="894"/>
                </a:cubicBezTo>
                <a:cubicBezTo>
                  <a:pt x="5097" y="941"/>
                  <a:pt x="5132" y="989"/>
                  <a:pt x="5144" y="1024"/>
                </a:cubicBezTo>
                <a:cubicBezTo>
                  <a:pt x="5156" y="1072"/>
                  <a:pt x="5180" y="1132"/>
                  <a:pt x="5180" y="1191"/>
                </a:cubicBezTo>
                <a:cubicBezTo>
                  <a:pt x="5180" y="1286"/>
                  <a:pt x="5180" y="1370"/>
                  <a:pt x="5168" y="1465"/>
                </a:cubicBezTo>
                <a:cubicBezTo>
                  <a:pt x="5132" y="1584"/>
                  <a:pt x="5097" y="1691"/>
                  <a:pt x="5061" y="1810"/>
                </a:cubicBezTo>
                <a:cubicBezTo>
                  <a:pt x="4990" y="1965"/>
                  <a:pt x="4882" y="2120"/>
                  <a:pt x="4775" y="2263"/>
                </a:cubicBezTo>
                <a:cubicBezTo>
                  <a:pt x="4644" y="2429"/>
                  <a:pt x="4478" y="2560"/>
                  <a:pt x="4299" y="2703"/>
                </a:cubicBezTo>
                <a:cubicBezTo>
                  <a:pt x="4239" y="2727"/>
                  <a:pt x="4180" y="2775"/>
                  <a:pt x="4120" y="2799"/>
                </a:cubicBezTo>
                <a:cubicBezTo>
                  <a:pt x="4061" y="2679"/>
                  <a:pt x="4001" y="2584"/>
                  <a:pt x="3954" y="2453"/>
                </a:cubicBezTo>
                <a:cubicBezTo>
                  <a:pt x="3906" y="2310"/>
                  <a:pt x="3882" y="2156"/>
                  <a:pt x="3870" y="2013"/>
                </a:cubicBezTo>
                <a:cubicBezTo>
                  <a:pt x="3858" y="1810"/>
                  <a:pt x="3870" y="1596"/>
                  <a:pt x="3882" y="1394"/>
                </a:cubicBezTo>
                <a:cubicBezTo>
                  <a:pt x="3906" y="1263"/>
                  <a:pt x="3942" y="1144"/>
                  <a:pt x="3989" y="1048"/>
                </a:cubicBezTo>
                <a:cubicBezTo>
                  <a:pt x="4025" y="953"/>
                  <a:pt x="4073" y="882"/>
                  <a:pt x="4132" y="810"/>
                </a:cubicBezTo>
                <a:cubicBezTo>
                  <a:pt x="4180" y="751"/>
                  <a:pt x="4239" y="703"/>
                  <a:pt x="4299" y="655"/>
                </a:cubicBezTo>
                <a:cubicBezTo>
                  <a:pt x="4347" y="632"/>
                  <a:pt x="4382" y="608"/>
                  <a:pt x="4418" y="596"/>
                </a:cubicBezTo>
                <a:cubicBezTo>
                  <a:pt x="4466" y="584"/>
                  <a:pt x="4489" y="584"/>
                  <a:pt x="4537" y="572"/>
                </a:cubicBezTo>
                <a:cubicBezTo>
                  <a:pt x="4585" y="560"/>
                  <a:pt x="4609" y="560"/>
                  <a:pt x="4644" y="560"/>
                </a:cubicBezTo>
                <a:close/>
                <a:moveTo>
                  <a:pt x="14811" y="891"/>
                </a:moveTo>
                <a:cubicBezTo>
                  <a:pt x="14839" y="891"/>
                  <a:pt x="14866" y="894"/>
                  <a:pt x="14896" y="894"/>
                </a:cubicBezTo>
                <a:cubicBezTo>
                  <a:pt x="14955" y="917"/>
                  <a:pt x="15015" y="929"/>
                  <a:pt x="15074" y="953"/>
                </a:cubicBezTo>
                <a:cubicBezTo>
                  <a:pt x="15122" y="977"/>
                  <a:pt x="15146" y="1001"/>
                  <a:pt x="15193" y="1036"/>
                </a:cubicBezTo>
                <a:cubicBezTo>
                  <a:pt x="15229" y="1060"/>
                  <a:pt x="15253" y="1096"/>
                  <a:pt x="15288" y="1132"/>
                </a:cubicBezTo>
                <a:cubicBezTo>
                  <a:pt x="15312" y="1179"/>
                  <a:pt x="15348" y="1227"/>
                  <a:pt x="15360" y="1286"/>
                </a:cubicBezTo>
                <a:cubicBezTo>
                  <a:pt x="15372" y="1358"/>
                  <a:pt x="15384" y="1417"/>
                  <a:pt x="15407" y="1489"/>
                </a:cubicBezTo>
                <a:cubicBezTo>
                  <a:pt x="15407" y="1584"/>
                  <a:pt x="15407" y="1667"/>
                  <a:pt x="15384" y="1775"/>
                </a:cubicBezTo>
                <a:cubicBezTo>
                  <a:pt x="15348" y="1965"/>
                  <a:pt x="15288" y="2156"/>
                  <a:pt x="15193" y="2382"/>
                </a:cubicBezTo>
                <a:cubicBezTo>
                  <a:pt x="15110" y="2584"/>
                  <a:pt x="15003" y="2751"/>
                  <a:pt x="14872" y="2929"/>
                </a:cubicBezTo>
                <a:lnTo>
                  <a:pt x="14824" y="2906"/>
                </a:lnTo>
                <a:cubicBezTo>
                  <a:pt x="14669" y="2775"/>
                  <a:pt x="14538" y="2632"/>
                  <a:pt x="14419" y="2489"/>
                </a:cubicBezTo>
                <a:cubicBezTo>
                  <a:pt x="14336" y="2370"/>
                  <a:pt x="14276" y="2239"/>
                  <a:pt x="14217" y="2096"/>
                </a:cubicBezTo>
                <a:cubicBezTo>
                  <a:pt x="14169" y="1977"/>
                  <a:pt x="14145" y="1882"/>
                  <a:pt x="14134" y="1763"/>
                </a:cubicBezTo>
                <a:cubicBezTo>
                  <a:pt x="14134" y="1667"/>
                  <a:pt x="14134" y="1596"/>
                  <a:pt x="14145" y="1525"/>
                </a:cubicBezTo>
                <a:cubicBezTo>
                  <a:pt x="14169" y="1441"/>
                  <a:pt x="14181" y="1382"/>
                  <a:pt x="14217" y="1322"/>
                </a:cubicBezTo>
                <a:cubicBezTo>
                  <a:pt x="14241" y="1251"/>
                  <a:pt x="14288" y="1191"/>
                  <a:pt x="14324" y="1132"/>
                </a:cubicBezTo>
                <a:lnTo>
                  <a:pt x="14467" y="1001"/>
                </a:lnTo>
                <a:cubicBezTo>
                  <a:pt x="14491" y="989"/>
                  <a:pt x="14538" y="953"/>
                  <a:pt x="14574" y="941"/>
                </a:cubicBezTo>
                <a:cubicBezTo>
                  <a:pt x="14610" y="929"/>
                  <a:pt x="14657" y="929"/>
                  <a:pt x="14705" y="905"/>
                </a:cubicBezTo>
                <a:lnTo>
                  <a:pt x="14717" y="905"/>
                </a:lnTo>
                <a:cubicBezTo>
                  <a:pt x="14753" y="894"/>
                  <a:pt x="14782" y="891"/>
                  <a:pt x="14811" y="891"/>
                </a:cubicBezTo>
                <a:close/>
                <a:moveTo>
                  <a:pt x="19670" y="536"/>
                </a:moveTo>
                <a:cubicBezTo>
                  <a:pt x="19706" y="560"/>
                  <a:pt x="19729" y="560"/>
                  <a:pt x="19765" y="560"/>
                </a:cubicBezTo>
                <a:cubicBezTo>
                  <a:pt x="19837" y="572"/>
                  <a:pt x="19896" y="596"/>
                  <a:pt x="19968" y="620"/>
                </a:cubicBezTo>
                <a:cubicBezTo>
                  <a:pt x="20075" y="667"/>
                  <a:pt x="20194" y="739"/>
                  <a:pt x="20301" y="810"/>
                </a:cubicBezTo>
                <a:cubicBezTo>
                  <a:pt x="20349" y="858"/>
                  <a:pt x="20384" y="894"/>
                  <a:pt x="20420" y="941"/>
                </a:cubicBezTo>
                <a:cubicBezTo>
                  <a:pt x="20444" y="989"/>
                  <a:pt x="20480" y="1036"/>
                  <a:pt x="20491" y="1096"/>
                </a:cubicBezTo>
                <a:lnTo>
                  <a:pt x="20539" y="1263"/>
                </a:lnTo>
                <a:cubicBezTo>
                  <a:pt x="20539" y="1346"/>
                  <a:pt x="20539" y="1405"/>
                  <a:pt x="20527" y="1477"/>
                </a:cubicBezTo>
                <a:cubicBezTo>
                  <a:pt x="20468" y="1763"/>
                  <a:pt x="20360" y="2013"/>
                  <a:pt x="20253" y="2263"/>
                </a:cubicBezTo>
                <a:cubicBezTo>
                  <a:pt x="20206" y="2370"/>
                  <a:pt x="20170" y="2453"/>
                  <a:pt x="20122" y="2537"/>
                </a:cubicBezTo>
                <a:cubicBezTo>
                  <a:pt x="20075" y="2608"/>
                  <a:pt x="20027" y="2679"/>
                  <a:pt x="19968" y="2739"/>
                </a:cubicBezTo>
                <a:cubicBezTo>
                  <a:pt x="19896" y="2834"/>
                  <a:pt x="19813" y="2929"/>
                  <a:pt x="19706" y="3013"/>
                </a:cubicBezTo>
                <a:cubicBezTo>
                  <a:pt x="19551" y="3108"/>
                  <a:pt x="19408" y="3203"/>
                  <a:pt x="19229" y="3275"/>
                </a:cubicBezTo>
                <a:cubicBezTo>
                  <a:pt x="19194" y="3251"/>
                  <a:pt x="19182" y="3215"/>
                  <a:pt x="19158" y="3191"/>
                </a:cubicBezTo>
                <a:cubicBezTo>
                  <a:pt x="19122" y="3144"/>
                  <a:pt x="19098" y="3084"/>
                  <a:pt x="19063" y="3037"/>
                </a:cubicBezTo>
                <a:cubicBezTo>
                  <a:pt x="19039" y="2977"/>
                  <a:pt x="19003" y="2906"/>
                  <a:pt x="18979" y="2846"/>
                </a:cubicBezTo>
                <a:cubicBezTo>
                  <a:pt x="18944" y="2751"/>
                  <a:pt x="18920" y="2668"/>
                  <a:pt x="18896" y="2608"/>
                </a:cubicBezTo>
                <a:cubicBezTo>
                  <a:pt x="18884" y="2537"/>
                  <a:pt x="18872" y="2453"/>
                  <a:pt x="18860" y="2358"/>
                </a:cubicBezTo>
                <a:lnTo>
                  <a:pt x="18860" y="2025"/>
                </a:lnTo>
                <a:cubicBezTo>
                  <a:pt x="18860" y="1917"/>
                  <a:pt x="18872" y="1834"/>
                  <a:pt x="18884" y="1739"/>
                </a:cubicBezTo>
                <a:cubicBezTo>
                  <a:pt x="18932" y="1489"/>
                  <a:pt x="18991" y="1239"/>
                  <a:pt x="19075" y="1001"/>
                </a:cubicBezTo>
                <a:cubicBezTo>
                  <a:pt x="19122" y="894"/>
                  <a:pt x="19182" y="798"/>
                  <a:pt x="19253" y="703"/>
                </a:cubicBezTo>
                <a:lnTo>
                  <a:pt x="19337" y="632"/>
                </a:lnTo>
                <a:lnTo>
                  <a:pt x="19420" y="584"/>
                </a:lnTo>
                <a:cubicBezTo>
                  <a:pt x="19479" y="572"/>
                  <a:pt x="19551" y="548"/>
                  <a:pt x="19634" y="536"/>
                </a:cubicBezTo>
                <a:close/>
                <a:moveTo>
                  <a:pt x="9335" y="1251"/>
                </a:moveTo>
                <a:cubicBezTo>
                  <a:pt x="9347" y="1251"/>
                  <a:pt x="9359" y="1251"/>
                  <a:pt x="9359" y="1275"/>
                </a:cubicBezTo>
                <a:cubicBezTo>
                  <a:pt x="9395" y="1286"/>
                  <a:pt x="9419" y="1298"/>
                  <a:pt x="9431" y="1334"/>
                </a:cubicBezTo>
                <a:cubicBezTo>
                  <a:pt x="9490" y="1394"/>
                  <a:pt x="9550" y="1453"/>
                  <a:pt x="9609" y="1525"/>
                </a:cubicBezTo>
                <a:cubicBezTo>
                  <a:pt x="9657" y="1584"/>
                  <a:pt x="9692" y="1656"/>
                  <a:pt x="9716" y="1727"/>
                </a:cubicBezTo>
                <a:cubicBezTo>
                  <a:pt x="9752" y="1822"/>
                  <a:pt x="9764" y="1906"/>
                  <a:pt x="9776" y="2013"/>
                </a:cubicBezTo>
                <a:cubicBezTo>
                  <a:pt x="9776" y="2132"/>
                  <a:pt x="9776" y="2263"/>
                  <a:pt x="9764" y="2406"/>
                </a:cubicBezTo>
                <a:cubicBezTo>
                  <a:pt x="9728" y="2548"/>
                  <a:pt x="9692" y="2715"/>
                  <a:pt x="9609" y="2858"/>
                </a:cubicBezTo>
                <a:cubicBezTo>
                  <a:pt x="9526" y="3060"/>
                  <a:pt x="9395" y="3263"/>
                  <a:pt x="9240" y="3453"/>
                </a:cubicBezTo>
                <a:cubicBezTo>
                  <a:pt x="9133" y="3370"/>
                  <a:pt x="9050" y="3263"/>
                  <a:pt x="8954" y="3144"/>
                </a:cubicBezTo>
                <a:cubicBezTo>
                  <a:pt x="8883" y="3025"/>
                  <a:pt x="8823" y="2918"/>
                  <a:pt x="8776" y="2787"/>
                </a:cubicBezTo>
                <a:cubicBezTo>
                  <a:pt x="8752" y="2679"/>
                  <a:pt x="8716" y="2560"/>
                  <a:pt x="8704" y="2465"/>
                </a:cubicBezTo>
                <a:cubicBezTo>
                  <a:pt x="8704" y="2346"/>
                  <a:pt x="8704" y="2227"/>
                  <a:pt x="8716" y="2084"/>
                </a:cubicBezTo>
                <a:cubicBezTo>
                  <a:pt x="8752" y="1953"/>
                  <a:pt x="8776" y="1834"/>
                  <a:pt x="8823" y="1715"/>
                </a:cubicBezTo>
                <a:cubicBezTo>
                  <a:pt x="8871" y="1632"/>
                  <a:pt x="8919" y="1548"/>
                  <a:pt x="8978" y="1477"/>
                </a:cubicBezTo>
                <a:lnTo>
                  <a:pt x="9109" y="1346"/>
                </a:lnTo>
                <a:cubicBezTo>
                  <a:pt x="9133" y="1334"/>
                  <a:pt x="9181" y="1298"/>
                  <a:pt x="9216" y="1286"/>
                </a:cubicBezTo>
                <a:cubicBezTo>
                  <a:pt x="9240" y="1286"/>
                  <a:pt x="9252" y="1275"/>
                  <a:pt x="9288" y="1275"/>
                </a:cubicBezTo>
                <a:cubicBezTo>
                  <a:pt x="9311" y="1251"/>
                  <a:pt x="9335" y="1251"/>
                  <a:pt x="9335" y="1251"/>
                </a:cubicBezTo>
                <a:close/>
                <a:moveTo>
                  <a:pt x="23825" y="989"/>
                </a:moveTo>
                <a:cubicBezTo>
                  <a:pt x="23885" y="1013"/>
                  <a:pt x="23932" y="1013"/>
                  <a:pt x="23980" y="1036"/>
                </a:cubicBezTo>
                <a:cubicBezTo>
                  <a:pt x="24040" y="1048"/>
                  <a:pt x="24075" y="1060"/>
                  <a:pt x="24123" y="1072"/>
                </a:cubicBezTo>
                <a:cubicBezTo>
                  <a:pt x="24159" y="1096"/>
                  <a:pt x="24182" y="1108"/>
                  <a:pt x="24218" y="1132"/>
                </a:cubicBezTo>
                <a:cubicBezTo>
                  <a:pt x="24278" y="1179"/>
                  <a:pt x="24313" y="1239"/>
                  <a:pt x="24361" y="1298"/>
                </a:cubicBezTo>
                <a:lnTo>
                  <a:pt x="24409" y="1394"/>
                </a:lnTo>
                <a:cubicBezTo>
                  <a:pt x="24421" y="1429"/>
                  <a:pt x="24432" y="1489"/>
                  <a:pt x="24432" y="1536"/>
                </a:cubicBezTo>
                <a:cubicBezTo>
                  <a:pt x="24444" y="1715"/>
                  <a:pt x="24421" y="1906"/>
                  <a:pt x="24397" y="2060"/>
                </a:cubicBezTo>
                <a:lnTo>
                  <a:pt x="24373" y="2108"/>
                </a:lnTo>
                <a:cubicBezTo>
                  <a:pt x="24361" y="2203"/>
                  <a:pt x="24337" y="2310"/>
                  <a:pt x="24301" y="2418"/>
                </a:cubicBezTo>
                <a:cubicBezTo>
                  <a:pt x="24278" y="2525"/>
                  <a:pt x="24230" y="2620"/>
                  <a:pt x="24182" y="2739"/>
                </a:cubicBezTo>
                <a:cubicBezTo>
                  <a:pt x="24159" y="2822"/>
                  <a:pt x="24111" y="2906"/>
                  <a:pt x="24051" y="2977"/>
                </a:cubicBezTo>
                <a:cubicBezTo>
                  <a:pt x="24004" y="3060"/>
                  <a:pt x="23944" y="3120"/>
                  <a:pt x="23885" y="3203"/>
                </a:cubicBezTo>
                <a:cubicBezTo>
                  <a:pt x="23766" y="3334"/>
                  <a:pt x="23635" y="3489"/>
                  <a:pt x="23468" y="3620"/>
                </a:cubicBezTo>
                <a:cubicBezTo>
                  <a:pt x="23444" y="3608"/>
                  <a:pt x="23408" y="3572"/>
                  <a:pt x="23385" y="3549"/>
                </a:cubicBezTo>
                <a:cubicBezTo>
                  <a:pt x="23278" y="3453"/>
                  <a:pt x="23206" y="3370"/>
                  <a:pt x="23123" y="3263"/>
                </a:cubicBezTo>
                <a:cubicBezTo>
                  <a:pt x="23051" y="3156"/>
                  <a:pt x="23004" y="3060"/>
                  <a:pt x="22944" y="2918"/>
                </a:cubicBezTo>
                <a:cubicBezTo>
                  <a:pt x="22908" y="2799"/>
                  <a:pt x="22873" y="2668"/>
                  <a:pt x="22861" y="2537"/>
                </a:cubicBezTo>
                <a:cubicBezTo>
                  <a:pt x="22849" y="2406"/>
                  <a:pt x="22861" y="2251"/>
                  <a:pt x="22873" y="2120"/>
                </a:cubicBezTo>
                <a:cubicBezTo>
                  <a:pt x="22908" y="1965"/>
                  <a:pt x="22944" y="1822"/>
                  <a:pt x="23004" y="1667"/>
                </a:cubicBezTo>
                <a:cubicBezTo>
                  <a:pt x="23063" y="1536"/>
                  <a:pt x="23147" y="1417"/>
                  <a:pt x="23230" y="1298"/>
                </a:cubicBezTo>
                <a:cubicBezTo>
                  <a:pt x="23289" y="1227"/>
                  <a:pt x="23349" y="1167"/>
                  <a:pt x="23420" y="1120"/>
                </a:cubicBezTo>
                <a:lnTo>
                  <a:pt x="23599" y="1036"/>
                </a:lnTo>
                <a:cubicBezTo>
                  <a:pt x="23659" y="1013"/>
                  <a:pt x="23742" y="1001"/>
                  <a:pt x="23801" y="989"/>
                </a:cubicBezTo>
                <a:close/>
                <a:moveTo>
                  <a:pt x="4466" y="1"/>
                </a:moveTo>
                <a:cubicBezTo>
                  <a:pt x="4406" y="1"/>
                  <a:pt x="4358" y="12"/>
                  <a:pt x="4299" y="12"/>
                </a:cubicBezTo>
                <a:cubicBezTo>
                  <a:pt x="4239" y="36"/>
                  <a:pt x="4192" y="48"/>
                  <a:pt x="4144" y="60"/>
                </a:cubicBezTo>
                <a:cubicBezTo>
                  <a:pt x="4061" y="96"/>
                  <a:pt x="3989" y="132"/>
                  <a:pt x="3882" y="215"/>
                </a:cubicBezTo>
                <a:cubicBezTo>
                  <a:pt x="3811" y="274"/>
                  <a:pt x="3727" y="334"/>
                  <a:pt x="3668" y="405"/>
                </a:cubicBezTo>
                <a:cubicBezTo>
                  <a:pt x="3585" y="513"/>
                  <a:pt x="3525" y="596"/>
                  <a:pt x="3466" y="691"/>
                </a:cubicBezTo>
                <a:cubicBezTo>
                  <a:pt x="3346" y="894"/>
                  <a:pt x="3275" y="1108"/>
                  <a:pt x="3239" y="1346"/>
                </a:cubicBezTo>
                <a:cubicBezTo>
                  <a:pt x="3192" y="1596"/>
                  <a:pt x="3180" y="1822"/>
                  <a:pt x="3192" y="2025"/>
                </a:cubicBezTo>
                <a:lnTo>
                  <a:pt x="3192" y="2037"/>
                </a:lnTo>
                <a:cubicBezTo>
                  <a:pt x="3215" y="2179"/>
                  <a:pt x="3215" y="2310"/>
                  <a:pt x="3239" y="2429"/>
                </a:cubicBezTo>
                <a:cubicBezTo>
                  <a:pt x="3275" y="2548"/>
                  <a:pt x="3299" y="2656"/>
                  <a:pt x="3346" y="2775"/>
                </a:cubicBezTo>
                <a:cubicBezTo>
                  <a:pt x="3394" y="2894"/>
                  <a:pt x="3454" y="3013"/>
                  <a:pt x="3513" y="3132"/>
                </a:cubicBezTo>
                <a:cubicBezTo>
                  <a:pt x="3287" y="3203"/>
                  <a:pt x="3061" y="3251"/>
                  <a:pt x="2858" y="3275"/>
                </a:cubicBezTo>
                <a:lnTo>
                  <a:pt x="2692" y="3275"/>
                </a:lnTo>
                <a:cubicBezTo>
                  <a:pt x="2584" y="3275"/>
                  <a:pt x="2477" y="3275"/>
                  <a:pt x="2382" y="3263"/>
                </a:cubicBezTo>
                <a:cubicBezTo>
                  <a:pt x="2239" y="3227"/>
                  <a:pt x="2108" y="3191"/>
                  <a:pt x="1977" y="3144"/>
                </a:cubicBezTo>
                <a:cubicBezTo>
                  <a:pt x="1787" y="3037"/>
                  <a:pt x="1584" y="2918"/>
                  <a:pt x="1394" y="2775"/>
                </a:cubicBezTo>
                <a:cubicBezTo>
                  <a:pt x="1108" y="2513"/>
                  <a:pt x="894" y="2298"/>
                  <a:pt x="715" y="2060"/>
                </a:cubicBezTo>
                <a:cubicBezTo>
                  <a:pt x="620" y="1906"/>
                  <a:pt x="548" y="1775"/>
                  <a:pt x="489" y="1644"/>
                </a:cubicBezTo>
                <a:cubicBezTo>
                  <a:pt x="453" y="1536"/>
                  <a:pt x="441" y="1465"/>
                  <a:pt x="429" y="1382"/>
                </a:cubicBezTo>
                <a:lnTo>
                  <a:pt x="429" y="1322"/>
                </a:lnTo>
                <a:cubicBezTo>
                  <a:pt x="429" y="1298"/>
                  <a:pt x="429" y="1251"/>
                  <a:pt x="418" y="1227"/>
                </a:cubicBezTo>
                <a:cubicBezTo>
                  <a:pt x="394" y="1167"/>
                  <a:pt x="370" y="1120"/>
                  <a:pt x="322" y="1096"/>
                </a:cubicBezTo>
                <a:cubicBezTo>
                  <a:pt x="298" y="1072"/>
                  <a:pt x="251" y="1060"/>
                  <a:pt x="215" y="1060"/>
                </a:cubicBezTo>
                <a:lnTo>
                  <a:pt x="179" y="1060"/>
                </a:lnTo>
                <a:cubicBezTo>
                  <a:pt x="132" y="1072"/>
                  <a:pt x="84" y="1108"/>
                  <a:pt x="60" y="1155"/>
                </a:cubicBezTo>
                <a:cubicBezTo>
                  <a:pt x="37" y="1179"/>
                  <a:pt x="25" y="1227"/>
                  <a:pt x="25" y="1251"/>
                </a:cubicBezTo>
                <a:cubicBezTo>
                  <a:pt x="25" y="1298"/>
                  <a:pt x="13" y="1334"/>
                  <a:pt x="13" y="1358"/>
                </a:cubicBezTo>
                <a:cubicBezTo>
                  <a:pt x="1" y="1548"/>
                  <a:pt x="25" y="1763"/>
                  <a:pt x="96" y="1989"/>
                </a:cubicBezTo>
                <a:cubicBezTo>
                  <a:pt x="179" y="2179"/>
                  <a:pt x="263" y="2370"/>
                  <a:pt x="370" y="2537"/>
                </a:cubicBezTo>
                <a:cubicBezTo>
                  <a:pt x="620" y="2929"/>
                  <a:pt x="918" y="3251"/>
                  <a:pt x="1227" y="3489"/>
                </a:cubicBezTo>
                <a:cubicBezTo>
                  <a:pt x="1322" y="3561"/>
                  <a:pt x="1406" y="3620"/>
                  <a:pt x="1513" y="3680"/>
                </a:cubicBezTo>
                <a:cubicBezTo>
                  <a:pt x="1620" y="3739"/>
                  <a:pt x="1727" y="3787"/>
                  <a:pt x="1822" y="3822"/>
                </a:cubicBezTo>
                <a:cubicBezTo>
                  <a:pt x="2025" y="3906"/>
                  <a:pt x="2227" y="3965"/>
                  <a:pt x="2453" y="3977"/>
                </a:cubicBezTo>
                <a:cubicBezTo>
                  <a:pt x="2525" y="3977"/>
                  <a:pt x="2596" y="3989"/>
                  <a:pt x="2656" y="3989"/>
                </a:cubicBezTo>
                <a:lnTo>
                  <a:pt x="2823" y="3989"/>
                </a:lnTo>
                <a:cubicBezTo>
                  <a:pt x="2930" y="3977"/>
                  <a:pt x="3037" y="3977"/>
                  <a:pt x="3132" y="3965"/>
                </a:cubicBezTo>
                <a:cubicBezTo>
                  <a:pt x="3346" y="3918"/>
                  <a:pt x="3549" y="3858"/>
                  <a:pt x="3763" y="3787"/>
                </a:cubicBezTo>
                <a:cubicBezTo>
                  <a:pt x="3823" y="3775"/>
                  <a:pt x="3870" y="3739"/>
                  <a:pt x="3930" y="3715"/>
                </a:cubicBezTo>
                <a:cubicBezTo>
                  <a:pt x="3989" y="3775"/>
                  <a:pt x="4025" y="3834"/>
                  <a:pt x="4085" y="3894"/>
                </a:cubicBezTo>
                <a:cubicBezTo>
                  <a:pt x="4239" y="4049"/>
                  <a:pt x="4406" y="4192"/>
                  <a:pt x="4561" y="4311"/>
                </a:cubicBezTo>
                <a:cubicBezTo>
                  <a:pt x="4906" y="4561"/>
                  <a:pt x="5275" y="4763"/>
                  <a:pt x="5668" y="4906"/>
                </a:cubicBezTo>
                <a:cubicBezTo>
                  <a:pt x="5871" y="4977"/>
                  <a:pt x="6109" y="5037"/>
                  <a:pt x="6371" y="5084"/>
                </a:cubicBezTo>
                <a:cubicBezTo>
                  <a:pt x="6438" y="5073"/>
                  <a:pt x="6507" y="5069"/>
                  <a:pt x="6576" y="5069"/>
                </a:cubicBezTo>
                <a:cubicBezTo>
                  <a:pt x="6713" y="5069"/>
                  <a:pt x="6851" y="5084"/>
                  <a:pt x="6978" y="5084"/>
                </a:cubicBezTo>
                <a:cubicBezTo>
                  <a:pt x="7454" y="5084"/>
                  <a:pt x="7907" y="4989"/>
                  <a:pt x="8299" y="4811"/>
                </a:cubicBezTo>
                <a:cubicBezTo>
                  <a:pt x="8514" y="4715"/>
                  <a:pt x="8704" y="4620"/>
                  <a:pt x="8895" y="4465"/>
                </a:cubicBezTo>
                <a:cubicBezTo>
                  <a:pt x="9002" y="4394"/>
                  <a:pt x="9109" y="4299"/>
                  <a:pt x="9192" y="4227"/>
                </a:cubicBezTo>
                <a:lnTo>
                  <a:pt x="9419" y="4358"/>
                </a:lnTo>
                <a:cubicBezTo>
                  <a:pt x="9812" y="4573"/>
                  <a:pt x="10228" y="4739"/>
                  <a:pt x="10657" y="4834"/>
                </a:cubicBezTo>
                <a:cubicBezTo>
                  <a:pt x="11133" y="4954"/>
                  <a:pt x="11562" y="5013"/>
                  <a:pt x="11955" y="5013"/>
                </a:cubicBezTo>
                <a:lnTo>
                  <a:pt x="11978" y="5013"/>
                </a:lnTo>
                <a:cubicBezTo>
                  <a:pt x="12431" y="5013"/>
                  <a:pt x="12860" y="4954"/>
                  <a:pt x="13264" y="4834"/>
                </a:cubicBezTo>
                <a:cubicBezTo>
                  <a:pt x="13538" y="4763"/>
                  <a:pt x="13753" y="4680"/>
                  <a:pt x="13931" y="4584"/>
                </a:cubicBezTo>
                <a:cubicBezTo>
                  <a:pt x="14110" y="4501"/>
                  <a:pt x="14288" y="4382"/>
                  <a:pt x="14467" y="4239"/>
                </a:cubicBezTo>
                <a:cubicBezTo>
                  <a:pt x="14657" y="4096"/>
                  <a:pt x="14824" y="3941"/>
                  <a:pt x="14967" y="3799"/>
                </a:cubicBezTo>
                <a:cubicBezTo>
                  <a:pt x="15003" y="3811"/>
                  <a:pt x="15050" y="3846"/>
                  <a:pt x="15074" y="3858"/>
                </a:cubicBezTo>
                <a:lnTo>
                  <a:pt x="15086" y="3870"/>
                </a:lnTo>
                <a:lnTo>
                  <a:pt x="15134" y="3882"/>
                </a:lnTo>
                <a:lnTo>
                  <a:pt x="15169" y="3906"/>
                </a:lnTo>
                <a:cubicBezTo>
                  <a:pt x="15288" y="3965"/>
                  <a:pt x="15384" y="4025"/>
                  <a:pt x="15503" y="4084"/>
                </a:cubicBezTo>
                <a:lnTo>
                  <a:pt x="15598" y="4120"/>
                </a:lnTo>
                <a:cubicBezTo>
                  <a:pt x="15658" y="4156"/>
                  <a:pt x="15729" y="4180"/>
                  <a:pt x="15788" y="4215"/>
                </a:cubicBezTo>
                <a:lnTo>
                  <a:pt x="15848" y="4227"/>
                </a:lnTo>
                <a:cubicBezTo>
                  <a:pt x="15955" y="4275"/>
                  <a:pt x="16039" y="4311"/>
                  <a:pt x="16146" y="4334"/>
                </a:cubicBezTo>
                <a:cubicBezTo>
                  <a:pt x="16324" y="4382"/>
                  <a:pt x="16503" y="4406"/>
                  <a:pt x="16729" y="4442"/>
                </a:cubicBezTo>
                <a:cubicBezTo>
                  <a:pt x="16931" y="4465"/>
                  <a:pt x="17134" y="4489"/>
                  <a:pt x="17312" y="4489"/>
                </a:cubicBezTo>
                <a:cubicBezTo>
                  <a:pt x="17408" y="4489"/>
                  <a:pt x="17515" y="4489"/>
                  <a:pt x="17622" y="4465"/>
                </a:cubicBezTo>
                <a:cubicBezTo>
                  <a:pt x="17789" y="4453"/>
                  <a:pt x="17944" y="4442"/>
                  <a:pt x="18086" y="4406"/>
                </a:cubicBezTo>
                <a:cubicBezTo>
                  <a:pt x="18182" y="4394"/>
                  <a:pt x="18301" y="4370"/>
                  <a:pt x="18455" y="4322"/>
                </a:cubicBezTo>
                <a:cubicBezTo>
                  <a:pt x="18682" y="4263"/>
                  <a:pt x="18872" y="4192"/>
                  <a:pt x="19051" y="4108"/>
                </a:cubicBezTo>
                <a:cubicBezTo>
                  <a:pt x="19075" y="4144"/>
                  <a:pt x="19110" y="4168"/>
                  <a:pt x="19134" y="4192"/>
                </a:cubicBezTo>
                <a:lnTo>
                  <a:pt x="19170" y="4215"/>
                </a:lnTo>
                <a:cubicBezTo>
                  <a:pt x="19229" y="4263"/>
                  <a:pt x="19289" y="4322"/>
                  <a:pt x="19348" y="4346"/>
                </a:cubicBezTo>
                <a:cubicBezTo>
                  <a:pt x="19468" y="4442"/>
                  <a:pt x="19598" y="4513"/>
                  <a:pt x="19753" y="4573"/>
                </a:cubicBezTo>
                <a:cubicBezTo>
                  <a:pt x="19908" y="4644"/>
                  <a:pt x="20063" y="4703"/>
                  <a:pt x="20206" y="4751"/>
                </a:cubicBezTo>
                <a:cubicBezTo>
                  <a:pt x="20515" y="4858"/>
                  <a:pt x="20849" y="4918"/>
                  <a:pt x="21146" y="4942"/>
                </a:cubicBezTo>
                <a:lnTo>
                  <a:pt x="21158" y="4942"/>
                </a:lnTo>
                <a:cubicBezTo>
                  <a:pt x="21277" y="4965"/>
                  <a:pt x="21432" y="4977"/>
                  <a:pt x="21563" y="4977"/>
                </a:cubicBezTo>
                <a:lnTo>
                  <a:pt x="21801" y="4977"/>
                </a:lnTo>
                <a:cubicBezTo>
                  <a:pt x="21873" y="4977"/>
                  <a:pt x="21968" y="4954"/>
                  <a:pt x="22039" y="4954"/>
                </a:cubicBezTo>
                <a:lnTo>
                  <a:pt x="22063" y="4954"/>
                </a:lnTo>
                <a:cubicBezTo>
                  <a:pt x="22361" y="4930"/>
                  <a:pt x="22682" y="4834"/>
                  <a:pt x="22944" y="4703"/>
                </a:cubicBezTo>
                <a:cubicBezTo>
                  <a:pt x="23111" y="4620"/>
                  <a:pt x="23278" y="4525"/>
                  <a:pt x="23420" y="4418"/>
                </a:cubicBezTo>
                <a:cubicBezTo>
                  <a:pt x="23789" y="4632"/>
                  <a:pt x="24206" y="4763"/>
                  <a:pt x="24682" y="4811"/>
                </a:cubicBezTo>
                <a:cubicBezTo>
                  <a:pt x="24849" y="4823"/>
                  <a:pt x="25004" y="4834"/>
                  <a:pt x="25135" y="4834"/>
                </a:cubicBezTo>
                <a:cubicBezTo>
                  <a:pt x="25206" y="4834"/>
                  <a:pt x="25302" y="4834"/>
                  <a:pt x="25373" y="4823"/>
                </a:cubicBezTo>
                <a:cubicBezTo>
                  <a:pt x="25575" y="4811"/>
                  <a:pt x="25814" y="4775"/>
                  <a:pt x="26040" y="4715"/>
                </a:cubicBezTo>
                <a:cubicBezTo>
                  <a:pt x="26290" y="4668"/>
                  <a:pt x="26504" y="4573"/>
                  <a:pt x="26683" y="4477"/>
                </a:cubicBezTo>
                <a:cubicBezTo>
                  <a:pt x="26873" y="4394"/>
                  <a:pt x="27052" y="4275"/>
                  <a:pt x="27230" y="4144"/>
                </a:cubicBezTo>
                <a:cubicBezTo>
                  <a:pt x="27409" y="4001"/>
                  <a:pt x="27564" y="3858"/>
                  <a:pt x="27707" y="3703"/>
                </a:cubicBezTo>
                <a:cubicBezTo>
                  <a:pt x="27778" y="3620"/>
                  <a:pt x="27873" y="3513"/>
                  <a:pt x="27957" y="3394"/>
                </a:cubicBezTo>
                <a:cubicBezTo>
                  <a:pt x="28052" y="3275"/>
                  <a:pt x="28135" y="3144"/>
                  <a:pt x="28219" y="3037"/>
                </a:cubicBezTo>
                <a:cubicBezTo>
                  <a:pt x="28350" y="2834"/>
                  <a:pt x="28516" y="2572"/>
                  <a:pt x="28647" y="2310"/>
                </a:cubicBezTo>
                <a:cubicBezTo>
                  <a:pt x="28683" y="2251"/>
                  <a:pt x="28695" y="2191"/>
                  <a:pt x="28683" y="2132"/>
                </a:cubicBezTo>
                <a:cubicBezTo>
                  <a:pt x="28659" y="2072"/>
                  <a:pt x="28612" y="2013"/>
                  <a:pt x="28576" y="1989"/>
                </a:cubicBezTo>
                <a:cubicBezTo>
                  <a:pt x="28528" y="1953"/>
                  <a:pt x="28504" y="1953"/>
                  <a:pt x="28433" y="1953"/>
                </a:cubicBezTo>
                <a:cubicBezTo>
                  <a:pt x="28350" y="1953"/>
                  <a:pt x="28278" y="2001"/>
                  <a:pt x="28231" y="2072"/>
                </a:cubicBezTo>
                <a:cubicBezTo>
                  <a:pt x="28195" y="2132"/>
                  <a:pt x="28159" y="2191"/>
                  <a:pt x="28123" y="2227"/>
                </a:cubicBezTo>
                <a:cubicBezTo>
                  <a:pt x="27957" y="2418"/>
                  <a:pt x="27802" y="2584"/>
                  <a:pt x="27647" y="2739"/>
                </a:cubicBezTo>
                <a:lnTo>
                  <a:pt x="27385" y="3013"/>
                </a:lnTo>
                <a:cubicBezTo>
                  <a:pt x="27183" y="3203"/>
                  <a:pt x="26992" y="3370"/>
                  <a:pt x="26802" y="3513"/>
                </a:cubicBezTo>
                <a:cubicBezTo>
                  <a:pt x="26587" y="3644"/>
                  <a:pt x="26373" y="3775"/>
                  <a:pt x="26147" y="3858"/>
                </a:cubicBezTo>
                <a:cubicBezTo>
                  <a:pt x="25897" y="3953"/>
                  <a:pt x="25623" y="3989"/>
                  <a:pt x="25361" y="4025"/>
                </a:cubicBezTo>
                <a:cubicBezTo>
                  <a:pt x="25254" y="4037"/>
                  <a:pt x="25135" y="4037"/>
                  <a:pt x="25028" y="4037"/>
                </a:cubicBezTo>
                <a:cubicBezTo>
                  <a:pt x="24825" y="4037"/>
                  <a:pt x="24611" y="4025"/>
                  <a:pt x="24421" y="3989"/>
                </a:cubicBezTo>
                <a:cubicBezTo>
                  <a:pt x="24290" y="3965"/>
                  <a:pt x="24147" y="3930"/>
                  <a:pt x="24028" y="3906"/>
                </a:cubicBezTo>
                <a:cubicBezTo>
                  <a:pt x="24135" y="3787"/>
                  <a:pt x="24254" y="3668"/>
                  <a:pt x="24349" y="3537"/>
                </a:cubicBezTo>
                <a:lnTo>
                  <a:pt x="24480" y="3358"/>
                </a:lnTo>
                <a:lnTo>
                  <a:pt x="24504" y="3310"/>
                </a:lnTo>
                <a:cubicBezTo>
                  <a:pt x="24540" y="3263"/>
                  <a:pt x="24563" y="3239"/>
                  <a:pt x="24587" y="3191"/>
                </a:cubicBezTo>
                <a:cubicBezTo>
                  <a:pt x="24659" y="3060"/>
                  <a:pt x="24730" y="2906"/>
                  <a:pt x="24802" y="2727"/>
                </a:cubicBezTo>
                <a:cubicBezTo>
                  <a:pt x="24909" y="2477"/>
                  <a:pt x="24968" y="2179"/>
                  <a:pt x="25004" y="1834"/>
                </a:cubicBezTo>
                <a:cubicBezTo>
                  <a:pt x="25004" y="1763"/>
                  <a:pt x="25016" y="1691"/>
                  <a:pt x="25016" y="1608"/>
                </a:cubicBezTo>
                <a:cubicBezTo>
                  <a:pt x="25016" y="1489"/>
                  <a:pt x="25004" y="1370"/>
                  <a:pt x="24968" y="1251"/>
                </a:cubicBezTo>
                <a:cubicBezTo>
                  <a:pt x="24956" y="1179"/>
                  <a:pt x="24921" y="1072"/>
                  <a:pt x="24861" y="1001"/>
                </a:cubicBezTo>
                <a:cubicBezTo>
                  <a:pt x="24825" y="941"/>
                  <a:pt x="24790" y="882"/>
                  <a:pt x="24742" y="834"/>
                </a:cubicBezTo>
                <a:cubicBezTo>
                  <a:pt x="24706" y="774"/>
                  <a:pt x="24659" y="751"/>
                  <a:pt x="24611" y="703"/>
                </a:cubicBezTo>
                <a:cubicBezTo>
                  <a:pt x="24540" y="643"/>
                  <a:pt x="24468" y="584"/>
                  <a:pt x="24373" y="560"/>
                </a:cubicBezTo>
                <a:cubicBezTo>
                  <a:pt x="24301" y="524"/>
                  <a:pt x="24230" y="501"/>
                  <a:pt x="24147" y="477"/>
                </a:cubicBezTo>
                <a:lnTo>
                  <a:pt x="24123" y="477"/>
                </a:lnTo>
                <a:cubicBezTo>
                  <a:pt x="24028" y="465"/>
                  <a:pt x="23956" y="453"/>
                  <a:pt x="23873" y="453"/>
                </a:cubicBezTo>
                <a:lnTo>
                  <a:pt x="23825" y="453"/>
                </a:lnTo>
                <a:cubicBezTo>
                  <a:pt x="23706" y="465"/>
                  <a:pt x="23599" y="465"/>
                  <a:pt x="23492" y="513"/>
                </a:cubicBezTo>
                <a:lnTo>
                  <a:pt x="23480" y="513"/>
                </a:lnTo>
                <a:cubicBezTo>
                  <a:pt x="23397" y="536"/>
                  <a:pt x="23301" y="572"/>
                  <a:pt x="23230" y="632"/>
                </a:cubicBezTo>
                <a:cubicBezTo>
                  <a:pt x="23158" y="679"/>
                  <a:pt x="23063" y="739"/>
                  <a:pt x="22992" y="810"/>
                </a:cubicBezTo>
                <a:cubicBezTo>
                  <a:pt x="22920" y="882"/>
                  <a:pt x="22837" y="953"/>
                  <a:pt x="22766" y="1048"/>
                </a:cubicBezTo>
                <a:cubicBezTo>
                  <a:pt x="22516" y="1370"/>
                  <a:pt x="22337" y="1775"/>
                  <a:pt x="22289" y="2191"/>
                </a:cubicBezTo>
                <a:cubicBezTo>
                  <a:pt x="22277" y="2346"/>
                  <a:pt x="22265" y="2465"/>
                  <a:pt x="22277" y="2584"/>
                </a:cubicBezTo>
                <a:cubicBezTo>
                  <a:pt x="22277" y="2679"/>
                  <a:pt x="22289" y="2799"/>
                  <a:pt x="22325" y="2918"/>
                </a:cubicBezTo>
                <a:cubicBezTo>
                  <a:pt x="22361" y="3144"/>
                  <a:pt x="22444" y="3334"/>
                  <a:pt x="22516" y="3501"/>
                </a:cubicBezTo>
                <a:cubicBezTo>
                  <a:pt x="22575" y="3608"/>
                  <a:pt x="22635" y="3715"/>
                  <a:pt x="22706" y="3811"/>
                </a:cubicBezTo>
                <a:cubicBezTo>
                  <a:pt x="22754" y="3894"/>
                  <a:pt x="22825" y="3965"/>
                  <a:pt x="22897" y="4037"/>
                </a:cubicBezTo>
                <a:lnTo>
                  <a:pt x="22920" y="4049"/>
                </a:lnTo>
                <a:lnTo>
                  <a:pt x="22897" y="4072"/>
                </a:lnTo>
                <a:cubicBezTo>
                  <a:pt x="22813" y="4108"/>
                  <a:pt x="22718" y="4156"/>
                  <a:pt x="22623" y="4203"/>
                </a:cubicBezTo>
                <a:cubicBezTo>
                  <a:pt x="22504" y="4251"/>
                  <a:pt x="22385" y="4263"/>
                  <a:pt x="22265" y="4275"/>
                </a:cubicBezTo>
                <a:lnTo>
                  <a:pt x="22087" y="4275"/>
                </a:lnTo>
                <a:cubicBezTo>
                  <a:pt x="21932" y="4275"/>
                  <a:pt x="21765" y="4263"/>
                  <a:pt x="21587" y="4251"/>
                </a:cubicBezTo>
                <a:lnTo>
                  <a:pt x="21515" y="4227"/>
                </a:lnTo>
                <a:cubicBezTo>
                  <a:pt x="21289" y="4203"/>
                  <a:pt x="21099" y="4192"/>
                  <a:pt x="20896" y="4156"/>
                </a:cubicBezTo>
                <a:lnTo>
                  <a:pt x="20837" y="4156"/>
                </a:lnTo>
                <a:cubicBezTo>
                  <a:pt x="20694" y="4132"/>
                  <a:pt x="20551" y="4108"/>
                  <a:pt x="20420" y="4072"/>
                </a:cubicBezTo>
                <a:cubicBezTo>
                  <a:pt x="20265" y="4025"/>
                  <a:pt x="20134" y="3977"/>
                  <a:pt x="19979" y="3930"/>
                </a:cubicBezTo>
                <a:cubicBezTo>
                  <a:pt x="19908" y="3894"/>
                  <a:pt x="19837" y="3858"/>
                  <a:pt x="19777" y="3811"/>
                </a:cubicBezTo>
                <a:lnTo>
                  <a:pt x="19765" y="3799"/>
                </a:lnTo>
                <a:lnTo>
                  <a:pt x="19729" y="3787"/>
                </a:lnTo>
                <a:lnTo>
                  <a:pt x="19765" y="3775"/>
                </a:lnTo>
                <a:cubicBezTo>
                  <a:pt x="19908" y="3680"/>
                  <a:pt x="20063" y="3572"/>
                  <a:pt x="20182" y="3453"/>
                </a:cubicBezTo>
                <a:cubicBezTo>
                  <a:pt x="20253" y="3382"/>
                  <a:pt x="20325" y="3287"/>
                  <a:pt x="20396" y="3191"/>
                </a:cubicBezTo>
                <a:lnTo>
                  <a:pt x="20420" y="3156"/>
                </a:lnTo>
                <a:cubicBezTo>
                  <a:pt x="20456" y="3108"/>
                  <a:pt x="20491" y="3049"/>
                  <a:pt x="20515" y="3013"/>
                </a:cubicBezTo>
                <a:cubicBezTo>
                  <a:pt x="20599" y="2882"/>
                  <a:pt x="20670" y="2739"/>
                  <a:pt x="20730" y="2608"/>
                </a:cubicBezTo>
                <a:cubicBezTo>
                  <a:pt x="20861" y="2322"/>
                  <a:pt x="20956" y="2025"/>
                  <a:pt x="21027" y="1727"/>
                </a:cubicBezTo>
                <a:cubicBezTo>
                  <a:pt x="21075" y="1536"/>
                  <a:pt x="21075" y="1346"/>
                  <a:pt x="21039" y="1167"/>
                </a:cubicBezTo>
                <a:cubicBezTo>
                  <a:pt x="21015" y="989"/>
                  <a:pt x="20932" y="822"/>
                  <a:pt x="20837" y="691"/>
                </a:cubicBezTo>
                <a:cubicBezTo>
                  <a:pt x="20730" y="560"/>
                  <a:pt x="20575" y="417"/>
                  <a:pt x="20432" y="346"/>
                </a:cubicBezTo>
                <a:cubicBezTo>
                  <a:pt x="20337" y="298"/>
                  <a:pt x="20253" y="251"/>
                  <a:pt x="20158" y="227"/>
                </a:cubicBezTo>
                <a:cubicBezTo>
                  <a:pt x="20027" y="167"/>
                  <a:pt x="19884" y="132"/>
                  <a:pt x="19729" y="132"/>
                </a:cubicBezTo>
                <a:cubicBezTo>
                  <a:pt x="19682" y="132"/>
                  <a:pt x="19646" y="132"/>
                  <a:pt x="19610" y="155"/>
                </a:cubicBezTo>
                <a:cubicBezTo>
                  <a:pt x="19408" y="179"/>
                  <a:pt x="19241" y="239"/>
                  <a:pt x="19087" y="334"/>
                </a:cubicBezTo>
                <a:cubicBezTo>
                  <a:pt x="18967" y="405"/>
                  <a:pt x="18884" y="524"/>
                  <a:pt x="18789" y="643"/>
                </a:cubicBezTo>
                <a:cubicBezTo>
                  <a:pt x="18753" y="703"/>
                  <a:pt x="18694" y="774"/>
                  <a:pt x="18646" y="870"/>
                </a:cubicBezTo>
                <a:cubicBezTo>
                  <a:pt x="18610" y="929"/>
                  <a:pt x="18586" y="1001"/>
                  <a:pt x="18551" y="1048"/>
                </a:cubicBezTo>
                <a:cubicBezTo>
                  <a:pt x="18491" y="1179"/>
                  <a:pt x="18432" y="1322"/>
                  <a:pt x="18408" y="1465"/>
                </a:cubicBezTo>
                <a:cubicBezTo>
                  <a:pt x="18360" y="1608"/>
                  <a:pt x="18313" y="1775"/>
                  <a:pt x="18301" y="1941"/>
                </a:cubicBezTo>
                <a:cubicBezTo>
                  <a:pt x="18289" y="2084"/>
                  <a:pt x="18277" y="2239"/>
                  <a:pt x="18277" y="2406"/>
                </a:cubicBezTo>
                <a:cubicBezTo>
                  <a:pt x="18277" y="2548"/>
                  <a:pt x="18289" y="2703"/>
                  <a:pt x="18336" y="2894"/>
                </a:cubicBezTo>
                <a:cubicBezTo>
                  <a:pt x="18360" y="3037"/>
                  <a:pt x="18408" y="3203"/>
                  <a:pt x="18467" y="3334"/>
                </a:cubicBezTo>
                <a:cubicBezTo>
                  <a:pt x="18515" y="3453"/>
                  <a:pt x="18551" y="3549"/>
                  <a:pt x="18610" y="3620"/>
                </a:cubicBezTo>
                <a:lnTo>
                  <a:pt x="18575" y="3620"/>
                </a:lnTo>
                <a:lnTo>
                  <a:pt x="18122" y="3751"/>
                </a:lnTo>
                <a:cubicBezTo>
                  <a:pt x="18039" y="3775"/>
                  <a:pt x="17955" y="3787"/>
                  <a:pt x="17872" y="3799"/>
                </a:cubicBezTo>
                <a:cubicBezTo>
                  <a:pt x="17813" y="3811"/>
                  <a:pt x="17753" y="3811"/>
                  <a:pt x="17705" y="3811"/>
                </a:cubicBezTo>
                <a:cubicBezTo>
                  <a:pt x="17598" y="3811"/>
                  <a:pt x="17515" y="3834"/>
                  <a:pt x="17408" y="3834"/>
                </a:cubicBezTo>
                <a:cubicBezTo>
                  <a:pt x="17122" y="3834"/>
                  <a:pt x="16848" y="3811"/>
                  <a:pt x="16562" y="3775"/>
                </a:cubicBezTo>
                <a:cubicBezTo>
                  <a:pt x="16515" y="3751"/>
                  <a:pt x="16467" y="3751"/>
                  <a:pt x="16408" y="3739"/>
                </a:cubicBezTo>
                <a:cubicBezTo>
                  <a:pt x="16312" y="3715"/>
                  <a:pt x="16205" y="3680"/>
                  <a:pt x="16098" y="3632"/>
                </a:cubicBezTo>
                <a:cubicBezTo>
                  <a:pt x="15991" y="3608"/>
                  <a:pt x="15908" y="3561"/>
                  <a:pt x="15812" y="3513"/>
                </a:cubicBezTo>
                <a:cubicBezTo>
                  <a:pt x="15681" y="3453"/>
                  <a:pt x="15550" y="3382"/>
                  <a:pt x="15419" y="3322"/>
                </a:cubicBezTo>
                <a:cubicBezTo>
                  <a:pt x="15538" y="3144"/>
                  <a:pt x="15634" y="2953"/>
                  <a:pt x="15729" y="2739"/>
                </a:cubicBezTo>
                <a:cubicBezTo>
                  <a:pt x="15812" y="2537"/>
                  <a:pt x="15872" y="2358"/>
                  <a:pt x="15919" y="2179"/>
                </a:cubicBezTo>
                <a:cubicBezTo>
                  <a:pt x="15955" y="2025"/>
                  <a:pt x="15979" y="1929"/>
                  <a:pt x="15979" y="1822"/>
                </a:cubicBezTo>
                <a:cubicBezTo>
                  <a:pt x="15991" y="1715"/>
                  <a:pt x="15991" y="1608"/>
                  <a:pt x="15979" y="1489"/>
                </a:cubicBezTo>
                <a:cubicBezTo>
                  <a:pt x="15979" y="1417"/>
                  <a:pt x="15967" y="1310"/>
                  <a:pt x="15931" y="1227"/>
                </a:cubicBezTo>
                <a:lnTo>
                  <a:pt x="15931" y="1215"/>
                </a:lnTo>
                <a:cubicBezTo>
                  <a:pt x="15908" y="1120"/>
                  <a:pt x="15872" y="1013"/>
                  <a:pt x="15812" y="929"/>
                </a:cubicBezTo>
                <a:cubicBezTo>
                  <a:pt x="15741" y="810"/>
                  <a:pt x="15669" y="715"/>
                  <a:pt x="15574" y="643"/>
                </a:cubicBezTo>
                <a:cubicBezTo>
                  <a:pt x="15491" y="572"/>
                  <a:pt x="15396" y="513"/>
                  <a:pt x="15312" y="465"/>
                </a:cubicBezTo>
                <a:cubicBezTo>
                  <a:pt x="15134" y="382"/>
                  <a:pt x="14955" y="346"/>
                  <a:pt x="14765" y="346"/>
                </a:cubicBezTo>
                <a:lnTo>
                  <a:pt x="14717" y="346"/>
                </a:lnTo>
                <a:cubicBezTo>
                  <a:pt x="14491" y="358"/>
                  <a:pt x="14264" y="441"/>
                  <a:pt x="14074" y="584"/>
                </a:cubicBezTo>
                <a:cubicBezTo>
                  <a:pt x="14003" y="643"/>
                  <a:pt x="13943" y="703"/>
                  <a:pt x="13895" y="763"/>
                </a:cubicBezTo>
                <a:cubicBezTo>
                  <a:pt x="13836" y="834"/>
                  <a:pt x="13764" y="929"/>
                  <a:pt x="13717" y="1013"/>
                </a:cubicBezTo>
                <a:cubicBezTo>
                  <a:pt x="13598" y="1239"/>
                  <a:pt x="13538" y="1477"/>
                  <a:pt x="13538" y="1691"/>
                </a:cubicBezTo>
                <a:cubicBezTo>
                  <a:pt x="13538" y="1929"/>
                  <a:pt x="13574" y="2132"/>
                  <a:pt x="13633" y="2310"/>
                </a:cubicBezTo>
                <a:cubicBezTo>
                  <a:pt x="13669" y="2441"/>
                  <a:pt x="13717" y="2560"/>
                  <a:pt x="13776" y="2668"/>
                </a:cubicBezTo>
                <a:cubicBezTo>
                  <a:pt x="13824" y="2763"/>
                  <a:pt x="13883" y="2846"/>
                  <a:pt x="13955" y="2953"/>
                </a:cubicBezTo>
                <a:cubicBezTo>
                  <a:pt x="14074" y="3120"/>
                  <a:pt x="14193" y="3263"/>
                  <a:pt x="14348" y="3382"/>
                </a:cubicBezTo>
                <a:cubicBezTo>
                  <a:pt x="14372" y="3418"/>
                  <a:pt x="14407" y="3441"/>
                  <a:pt x="14431" y="3453"/>
                </a:cubicBezTo>
                <a:cubicBezTo>
                  <a:pt x="14312" y="3572"/>
                  <a:pt x="14181" y="3680"/>
                  <a:pt x="14050" y="3787"/>
                </a:cubicBezTo>
                <a:cubicBezTo>
                  <a:pt x="13836" y="3930"/>
                  <a:pt x="13598" y="4049"/>
                  <a:pt x="13360" y="4144"/>
                </a:cubicBezTo>
                <a:cubicBezTo>
                  <a:pt x="13050" y="4239"/>
                  <a:pt x="12693" y="4322"/>
                  <a:pt x="12336" y="4370"/>
                </a:cubicBezTo>
                <a:cubicBezTo>
                  <a:pt x="12229" y="4382"/>
                  <a:pt x="12121" y="4382"/>
                  <a:pt x="12026" y="4382"/>
                </a:cubicBezTo>
                <a:cubicBezTo>
                  <a:pt x="11764" y="4382"/>
                  <a:pt x="11502" y="4370"/>
                  <a:pt x="11216" y="4322"/>
                </a:cubicBezTo>
                <a:cubicBezTo>
                  <a:pt x="10788" y="4251"/>
                  <a:pt x="10371" y="4132"/>
                  <a:pt x="10002" y="3965"/>
                </a:cubicBezTo>
                <a:lnTo>
                  <a:pt x="9645" y="3787"/>
                </a:lnTo>
                <a:cubicBezTo>
                  <a:pt x="9800" y="3561"/>
                  <a:pt x="9943" y="3334"/>
                  <a:pt x="10026" y="3096"/>
                </a:cubicBezTo>
                <a:cubicBezTo>
                  <a:pt x="10204" y="2679"/>
                  <a:pt x="10276" y="2263"/>
                  <a:pt x="10240" y="1894"/>
                </a:cubicBezTo>
                <a:cubicBezTo>
                  <a:pt x="10204" y="1667"/>
                  <a:pt x="10145" y="1465"/>
                  <a:pt x="10038" y="1298"/>
                </a:cubicBezTo>
                <a:cubicBezTo>
                  <a:pt x="9978" y="1215"/>
                  <a:pt x="9943" y="1120"/>
                  <a:pt x="9859" y="1048"/>
                </a:cubicBezTo>
                <a:lnTo>
                  <a:pt x="9776" y="953"/>
                </a:lnTo>
                <a:lnTo>
                  <a:pt x="9740" y="929"/>
                </a:lnTo>
                <a:cubicBezTo>
                  <a:pt x="9716" y="894"/>
                  <a:pt x="9681" y="882"/>
                  <a:pt x="9657" y="858"/>
                </a:cubicBezTo>
                <a:cubicBezTo>
                  <a:pt x="9538" y="774"/>
                  <a:pt x="9431" y="751"/>
                  <a:pt x="9323" y="739"/>
                </a:cubicBezTo>
                <a:lnTo>
                  <a:pt x="9288" y="739"/>
                </a:lnTo>
                <a:cubicBezTo>
                  <a:pt x="9192" y="739"/>
                  <a:pt x="9109" y="751"/>
                  <a:pt x="9014" y="774"/>
                </a:cubicBezTo>
                <a:cubicBezTo>
                  <a:pt x="8907" y="810"/>
                  <a:pt x="8835" y="858"/>
                  <a:pt x="8764" y="917"/>
                </a:cubicBezTo>
                <a:cubicBezTo>
                  <a:pt x="8692" y="965"/>
                  <a:pt x="8597" y="1036"/>
                  <a:pt x="8526" y="1120"/>
                </a:cubicBezTo>
                <a:cubicBezTo>
                  <a:pt x="8454" y="1215"/>
                  <a:pt x="8371" y="1298"/>
                  <a:pt x="8335" y="1405"/>
                </a:cubicBezTo>
                <a:cubicBezTo>
                  <a:pt x="8288" y="1477"/>
                  <a:pt x="8240" y="1584"/>
                  <a:pt x="8192" y="1703"/>
                </a:cubicBezTo>
                <a:cubicBezTo>
                  <a:pt x="8157" y="1822"/>
                  <a:pt x="8121" y="1906"/>
                  <a:pt x="8109" y="2001"/>
                </a:cubicBezTo>
                <a:lnTo>
                  <a:pt x="8109" y="2025"/>
                </a:lnTo>
                <a:cubicBezTo>
                  <a:pt x="8097" y="2120"/>
                  <a:pt x="8073" y="2203"/>
                  <a:pt x="8073" y="2310"/>
                </a:cubicBezTo>
                <a:cubicBezTo>
                  <a:pt x="8073" y="2572"/>
                  <a:pt x="8109" y="2799"/>
                  <a:pt x="8168" y="3013"/>
                </a:cubicBezTo>
                <a:lnTo>
                  <a:pt x="8180" y="3037"/>
                </a:lnTo>
                <a:cubicBezTo>
                  <a:pt x="8216" y="3132"/>
                  <a:pt x="8240" y="3215"/>
                  <a:pt x="8299" y="3310"/>
                </a:cubicBezTo>
                <a:cubicBezTo>
                  <a:pt x="8347" y="3394"/>
                  <a:pt x="8407" y="3489"/>
                  <a:pt x="8478" y="3584"/>
                </a:cubicBezTo>
                <a:cubicBezTo>
                  <a:pt x="8573" y="3727"/>
                  <a:pt x="8669" y="3846"/>
                  <a:pt x="8788" y="3941"/>
                </a:cubicBezTo>
                <a:cubicBezTo>
                  <a:pt x="8752" y="3977"/>
                  <a:pt x="8716" y="4001"/>
                  <a:pt x="8669" y="4037"/>
                </a:cubicBezTo>
                <a:cubicBezTo>
                  <a:pt x="8478" y="4156"/>
                  <a:pt x="8288" y="4263"/>
                  <a:pt x="8073" y="4346"/>
                </a:cubicBezTo>
                <a:cubicBezTo>
                  <a:pt x="7859" y="4418"/>
                  <a:pt x="7633" y="4465"/>
                  <a:pt x="7395" y="4501"/>
                </a:cubicBezTo>
                <a:cubicBezTo>
                  <a:pt x="7323" y="4501"/>
                  <a:pt x="7228" y="4513"/>
                  <a:pt x="7145" y="4513"/>
                </a:cubicBezTo>
                <a:cubicBezTo>
                  <a:pt x="6942" y="4513"/>
                  <a:pt x="6740" y="4501"/>
                  <a:pt x="6525" y="4465"/>
                </a:cubicBezTo>
                <a:cubicBezTo>
                  <a:pt x="6216" y="4406"/>
                  <a:pt x="5930" y="4322"/>
                  <a:pt x="5656" y="4203"/>
                </a:cubicBezTo>
                <a:cubicBezTo>
                  <a:pt x="5371" y="4061"/>
                  <a:pt x="5120" y="3906"/>
                  <a:pt x="4882" y="3727"/>
                </a:cubicBezTo>
                <a:cubicBezTo>
                  <a:pt x="4739" y="3608"/>
                  <a:pt x="4620" y="3489"/>
                  <a:pt x="4501" y="3346"/>
                </a:cubicBezTo>
                <a:cubicBezTo>
                  <a:pt x="4644" y="3263"/>
                  <a:pt x="4739" y="3168"/>
                  <a:pt x="4835" y="3084"/>
                </a:cubicBezTo>
                <a:cubicBezTo>
                  <a:pt x="5013" y="2906"/>
                  <a:pt x="5144" y="2739"/>
                  <a:pt x="5251" y="2560"/>
                </a:cubicBezTo>
                <a:cubicBezTo>
                  <a:pt x="5371" y="2370"/>
                  <a:pt x="5454" y="2191"/>
                  <a:pt x="5513" y="2013"/>
                </a:cubicBezTo>
                <a:cubicBezTo>
                  <a:pt x="5692" y="1501"/>
                  <a:pt x="5692" y="1084"/>
                  <a:pt x="5537" y="751"/>
                </a:cubicBezTo>
                <a:cubicBezTo>
                  <a:pt x="5442" y="548"/>
                  <a:pt x="5311" y="393"/>
                  <a:pt x="5132" y="239"/>
                </a:cubicBezTo>
                <a:cubicBezTo>
                  <a:pt x="5025" y="155"/>
                  <a:pt x="4918" y="96"/>
                  <a:pt x="4835" y="60"/>
                </a:cubicBezTo>
                <a:cubicBezTo>
                  <a:pt x="4775" y="48"/>
                  <a:pt x="4728" y="36"/>
                  <a:pt x="4656" y="12"/>
                </a:cubicBezTo>
                <a:cubicBezTo>
                  <a:pt x="4609" y="12"/>
                  <a:pt x="4561" y="1"/>
                  <a:pt x="45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 name="Google Shape;773;p35"/>
          <p:cNvGrpSpPr/>
          <p:nvPr/>
        </p:nvGrpSpPr>
        <p:grpSpPr>
          <a:xfrm rot="-1114372">
            <a:off x="-905967" y="2894093"/>
            <a:ext cx="1839921" cy="2952885"/>
            <a:chOff x="878375" y="1352975"/>
            <a:chExt cx="1474300" cy="2366100"/>
          </a:xfrm>
        </p:grpSpPr>
        <p:grpSp>
          <p:nvGrpSpPr>
            <p:cNvPr id="774" name="Google Shape;774;p35"/>
            <p:cNvGrpSpPr/>
            <p:nvPr/>
          </p:nvGrpSpPr>
          <p:grpSpPr>
            <a:xfrm>
              <a:off x="878375" y="1352975"/>
              <a:ext cx="1474300" cy="2366100"/>
              <a:chOff x="878375" y="1352975"/>
              <a:chExt cx="1474300" cy="2366100"/>
            </a:xfrm>
          </p:grpSpPr>
          <p:sp>
            <p:nvSpPr>
              <p:cNvPr id="775" name="Google Shape;775;p35"/>
              <p:cNvSpPr/>
              <p:nvPr/>
            </p:nvSpPr>
            <p:spPr>
              <a:xfrm>
                <a:off x="1109950" y="1352975"/>
                <a:ext cx="1005225" cy="898600"/>
              </a:xfrm>
              <a:custGeom>
                <a:rect b="b" l="l" r="r" t="t"/>
                <a:pathLst>
                  <a:path extrusionOk="0" h="35944" w="40209">
                    <a:moveTo>
                      <a:pt x="32195" y="0"/>
                    </a:moveTo>
                    <a:lnTo>
                      <a:pt x="5739" y="286"/>
                    </a:lnTo>
                    <a:cubicBezTo>
                      <a:pt x="5739" y="286"/>
                      <a:pt x="4965" y="18610"/>
                      <a:pt x="0" y="35064"/>
                    </a:cubicBezTo>
                    <a:cubicBezTo>
                      <a:pt x="0" y="35064"/>
                      <a:pt x="14792" y="35944"/>
                      <a:pt x="26260" y="35944"/>
                    </a:cubicBezTo>
                    <a:cubicBezTo>
                      <a:pt x="33989" y="35944"/>
                      <a:pt x="40208" y="35544"/>
                      <a:pt x="39374" y="34207"/>
                    </a:cubicBezTo>
                    <a:cubicBezTo>
                      <a:pt x="37934" y="31897"/>
                      <a:pt x="32469" y="5168"/>
                      <a:pt x="32195" y="0"/>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5"/>
              <p:cNvSpPr/>
              <p:nvPr/>
            </p:nvSpPr>
            <p:spPr>
              <a:xfrm>
                <a:off x="1148575" y="2820650"/>
                <a:ext cx="1005275" cy="898425"/>
              </a:xfrm>
              <a:custGeom>
                <a:rect b="b" l="l" r="r" t="t"/>
                <a:pathLst>
                  <a:path extrusionOk="0" h="35937" w="40211">
                    <a:moveTo>
                      <a:pt x="14018" y="0"/>
                    </a:moveTo>
                    <a:cubicBezTo>
                      <a:pt x="6258" y="0"/>
                      <a:pt x="0" y="400"/>
                      <a:pt x="837" y="1741"/>
                    </a:cubicBezTo>
                    <a:cubicBezTo>
                      <a:pt x="2277" y="4039"/>
                      <a:pt x="7742" y="30769"/>
                      <a:pt x="8016" y="35936"/>
                    </a:cubicBezTo>
                    <a:lnTo>
                      <a:pt x="34472" y="35650"/>
                    </a:lnTo>
                    <a:cubicBezTo>
                      <a:pt x="34472" y="35650"/>
                      <a:pt x="35246" y="17339"/>
                      <a:pt x="40211" y="872"/>
                    </a:cubicBezTo>
                    <a:cubicBezTo>
                      <a:pt x="40211" y="872"/>
                      <a:pt x="25477" y="0"/>
                      <a:pt x="14018" y="0"/>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5"/>
              <p:cNvSpPr/>
              <p:nvPr/>
            </p:nvSpPr>
            <p:spPr>
              <a:xfrm>
                <a:off x="878375" y="1793500"/>
                <a:ext cx="1474300" cy="1474325"/>
              </a:xfrm>
              <a:custGeom>
                <a:rect b="b" l="l" r="r" t="t"/>
                <a:pathLst>
                  <a:path extrusionOk="0" h="58973" w="58972">
                    <a:moveTo>
                      <a:pt x="29492" y="1"/>
                    </a:moveTo>
                    <a:cubicBezTo>
                      <a:pt x="13204" y="1"/>
                      <a:pt x="0" y="13205"/>
                      <a:pt x="0" y="29492"/>
                    </a:cubicBezTo>
                    <a:cubicBezTo>
                      <a:pt x="0" y="45768"/>
                      <a:pt x="13204" y="58972"/>
                      <a:pt x="29492" y="58972"/>
                    </a:cubicBezTo>
                    <a:cubicBezTo>
                      <a:pt x="45768" y="58972"/>
                      <a:pt x="58972" y="45768"/>
                      <a:pt x="58972" y="29492"/>
                    </a:cubicBezTo>
                    <a:cubicBezTo>
                      <a:pt x="58972" y="13205"/>
                      <a:pt x="45768" y="1"/>
                      <a:pt x="29492" y="1"/>
                    </a:cubicBezTo>
                    <a:close/>
                  </a:path>
                </a:pathLst>
              </a:custGeom>
              <a:solidFill>
                <a:srgbClr val="FF70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5"/>
              <p:cNvSpPr/>
              <p:nvPr/>
            </p:nvSpPr>
            <p:spPr>
              <a:xfrm>
                <a:off x="992675" y="1919700"/>
                <a:ext cx="1219825" cy="1219525"/>
              </a:xfrm>
              <a:custGeom>
                <a:rect b="b" l="l" r="r" t="t"/>
                <a:pathLst>
                  <a:path extrusionOk="0" h="48781" w="48793">
                    <a:moveTo>
                      <a:pt x="24396" y="1"/>
                    </a:moveTo>
                    <a:cubicBezTo>
                      <a:pt x="10918" y="1"/>
                      <a:pt x="0" y="10919"/>
                      <a:pt x="0" y="24397"/>
                    </a:cubicBezTo>
                    <a:cubicBezTo>
                      <a:pt x="0" y="37863"/>
                      <a:pt x="10918" y="48781"/>
                      <a:pt x="24396" y="48781"/>
                    </a:cubicBezTo>
                    <a:cubicBezTo>
                      <a:pt x="37862" y="48781"/>
                      <a:pt x="48792" y="37863"/>
                      <a:pt x="48792" y="24397"/>
                    </a:cubicBezTo>
                    <a:cubicBezTo>
                      <a:pt x="48792" y="10919"/>
                      <a:pt x="37862" y="1"/>
                      <a:pt x="24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5"/>
              <p:cNvSpPr/>
              <p:nvPr/>
            </p:nvSpPr>
            <p:spPr>
              <a:xfrm>
                <a:off x="1067375" y="1985500"/>
                <a:ext cx="1098375" cy="1098375"/>
              </a:xfrm>
              <a:custGeom>
                <a:rect b="b" l="l" r="r" t="t"/>
                <a:pathLst>
                  <a:path extrusionOk="0" h="43935" w="43935">
                    <a:moveTo>
                      <a:pt x="21968" y="536"/>
                    </a:moveTo>
                    <a:cubicBezTo>
                      <a:pt x="33791" y="536"/>
                      <a:pt x="43399" y="10156"/>
                      <a:pt x="43399" y="21967"/>
                    </a:cubicBezTo>
                    <a:cubicBezTo>
                      <a:pt x="43399" y="33790"/>
                      <a:pt x="33791" y="43398"/>
                      <a:pt x="21968" y="43398"/>
                    </a:cubicBezTo>
                    <a:cubicBezTo>
                      <a:pt x="10157" y="43398"/>
                      <a:pt x="537" y="33790"/>
                      <a:pt x="537" y="21967"/>
                    </a:cubicBezTo>
                    <a:cubicBezTo>
                      <a:pt x="537" y="10156"/>
                      <a:pt x="10157" y="536"/>
                      <a:pt x="21968" y="536"/>
                    </a:cubicBezTo>
                    <a:close/>
                    <a:moveTo>
                      <a:pt x="21968" y="0"/>
                    </a:moveTo>
                    <a:cubicBezTo>
                      <a:pt x="9859" y="0"/>
                      <a:pt x="1" y="9859"/>
                      <a:pt x="1" y="21967"/>
                    </a:cubicBezTo>
                    <a:cubicBezTo>
                      <a:pt x="1" y="34088"/>
                      <a:pt x="9859" y="43934"/>
                      <a:pt x="21968" y="43934"/>
                    </a:cubicBezTo>
                    <a:cubicBezTo>
                      <a:pt x="34077" y="43934"/>
                      <a:pt x="43935" y="34088"/>
                      <a:pt x="43935" y="21967"/>
                    </a:cubicBezTo>
                    <a:cubicBezTo>
                      <a:pt x="43935" y="9859"/>
                      <a:pt x="34088" y="0"/>
                      <a:pt x="21968"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5"/>
              <p:cNvSpPr/>
              <p:nvPr/>
            </p:nvSpPr>
            <p:spPr>
              <a:xfrm>
                <a:off x="1215925" y="1610364"/>
                <a:ext cx="731650" cy="27700"/>
              </a:xfrm>
              <a:custGeom>
                <a:rect b="b" l="l" r="r" t="t"/>
                <a:pathLst>
                  <a:path extrusionOk="0" h="1108" w="29266">
                    <a:moveTo>
                      <a:pt x="28992" y="0"/>
                    </a:moveTo>
                    <a:lnTo>
                      <a:pt x="250" y="584"/>
                    </a:lnTo>
                    <a:cubicBezTo>
                      <a:pt x="119" y="584"/>
                      <a:pt x="0" y="703"/>
                      <a:pt x="0" y="846"/>
                    </a:cubicBezTo>
                    <a:cubicBezTo>
                      <a:pt x="0" y="989"/>
                      <a:pt x="119" y="1108"/>
                      <a:pt x="274" y="1108"/>
                    </a:cubicBezTo>
                    <a:lnTo>
                      <a:pt x="29004" y="524"/>
                    </a:lnTo>
                    <a:cubicBezTo>
                      <a:pt x="29147" y="524"/>
                      <a:pt x="29266" y="405"/>
                      <a:pt x="29266" y="250"/>
                    </a:cubicBezTo>
                    <a:cubicBezTo>
                      <a:pt x="29266" y="119"/>
                      <a:pt x="29147" y="0"/>
                      <a:pt x="28992"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5"/>
              <p:cNvSpPr/>
              <p:nvPr/>
            </p:nvSpPr>
            <p:spPr>
              <a:xfrm>
                <a:off x="1244500" y="1495464"/>
                <a:ext cx="674200" cy="27400"/>
              </a:xfrm>
              <a:custGeom>
                <a:rect b="b" l="l" r="r" t="t"/>
                <a:pathLst>
                  <a:path extrusionOk="0" h="1096" w="26968">
                    <a:moveTo>
                      <a:pt x="26706" y="1"/>
                    </a:moveTo>
                    <a:lnTo>
                      <a:pt x="262" y="584"/>
                    </a:lnTo>
                    <a:cubicBezTo>
                      <a:pt x="119" y="584"/>
                      <a:pt x="0" y="703"/>
                      <a:pt x="0" y="846"/>
                    </a:cubicBezTo>
                    <a:cubicBezTo>
                      <a:pt x="0" y="977"/>
                      <a:pt x="119" y="1096"/>
                      <a:pt x="274" y="1096"/>
                    </a:cubicBezTo>
                    <a:lnTo>
                      <a:pt x="26718" y="524"/>
                    </a:lnTo>
                    <a:cubicBezTo>
                      <a:pt x="26849" y="524"/>
                      <a:pt x="26968" y="394"/>
                      <a:pt x="26968" y="251"/>
                    </a:cubicBezTo>
                    <a:cubicBezTo>
                      <a:pt x="26968" y="120"/>
                      <a:pt x="26872" y="13"/>
                      <a:pt x="26706"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5"/>
              <p:cNvSpPr/>
              <p:nvPr/>
            </p:nvSpPr>
            <p:spPr>
              <a:xfrm>
                <a:off x="1294800" y="3377411"/>
                <a:ext cx="746550" cy="41700"/>
              </a:xfrm>
              <a:custGeom>
                <a:rect b="b" l="l" r="r" t="t"/>
                <a:pathLst>
                  <a:path extrusionOk="0" h="1668" w="29862">
                    <a:moveTo>
                      <a:pt x="29575" y="1"/>
                    </a:moveTo>
                    <a:lnTo>
                      <a:pt x="250" y="1144"/>
                    </a:lnTo>
                    <a:cubicBezTo>
                      <a:pt x="107" y="1144"/>
                      <a:pt x="0" y="1263"/>
                      <a:pt x="0" y="1406"/>
                    </a:cubicBezTo>
                    <a:cubicBezTo>
                      <a:pt x="12" y="1560"/>
                      <a:pt x="131" y="1668"/>
                      <a:pt x="274" y="1668"/>
                    </a:cubicBezTo>
                    <a:lnTo>
                      <a:pt x="29599" y="513"/>
                    </a:lnTo>
                    <a:cubicBezTo>
                      <a:pt x="29754" y="513"/>
                      <a:pt x="29861" y="394"/>
                      <a:pt x="29861" y="251"/>
                    </a:cubicBezTo>
                    <a:cubicBezTo>
                      <a:pt x="29837" y="96"/>
                      <a:pt x="29718" y="1"/>
                      <a:pt x="29587"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5"/>
              <p:cNvSpPr/>
              <p:nvPr/>
            </p:nvSpPr>
            <p:spPr>
              <a:xfrm>
                <a:off x="1380825" y="3505986"/>
                <a:ext cx="646225" cy="56600"/>
              </a:xfrm>
              <a:custGeom>
                <a:rect b="b" l="l" r="r" t="t"/>
                <a:pathLst>
                  <a:path extrusionOk="0" h="2264" w="25849">
                    <a:moveTo>
                      <a:pt x="25572" y="0"/>
                    </a:moveTo>
                    <a:cubicBezTo>
                      <a:pt x="25565" y="0"/>
                      <a:pt x="25558" y="1"/>
                      <a:pt x="25551" y="1"/>
                    </a:cubicBezTo>
                    <a:lnTo>
                      <a:pt x="250" y="1728"/>
                    </a:lnTo>
                    <a:cubicBezTo>
                      <a:pt x="119" y="1739"/>
                      <a:pt x="0" y="1859"/>
                      <a:pt x="12" y="2013"/>
                    </a:cubicBezTo>
                    <a:cubicBezTo>
                      <a:pt x="24" y="2156"/>
                      <a:pt x="143" y="2263"/>
                      <a:pt x="286" y="2263"/>
                    </a:cubicBezTo>
                    <a:cubicBezTo>
                      <a:pt x="286" y="2263"/>
                      <a:pt x="298" y="2263"/>
                      <a:pt x="298" y="2251"/>
                    </a:cubicBezTo>
                    <a:lnTo>
                      <a:pt x="25599" y="525"/>
                    </a:lnTo>
                    <a:cubicBezTo>
                      <a:pt x="25730" y="513"/>
                      <a:pt x="25849" y="394"/>
                      <a:pt x="25837" y="239"/>
                    </a:cubicBezTo>
                    <a:cubicBezTo>
                      <a:pt x="25825" y="114"/>
                      <a:pt x="25717" y="0"/>
                      <a:pt x="25572"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5"/>
              <p:cNvSpPr/>
              <p:nvPr/>
            </p:nvSpPr>
            <p:spPr>
              <a:xfrm>
                <a:off x="956350" y="2795325"/>
                <a:ext cx="316450" cy="329625"/>
              </a:xfrm>
              <a:custGeom>
                <a:rect b="b" l="l" r="r" t="t"/>
                <a:pathLst>
                  <a:path extrusionOk="0" h="13185" w="12658">
                    <a:moveTo>
                      <a:pt x="299" y="0"/>
                    </a:moveTo>
                    <a:cubicBezTo>
                      <a:pt x="249" y="0"/>
                      <a:pt x="199" y="14"/>
                      <a:pt x="156" y="40"/>
                    </a:cubicBezTo>
                    <a:cubicBezTo>
                      <a:pt x="25" y="111"/>
                      <a:pt x="1" y="278"/>
                      <a:pt x="72" y="397"/>
                    </a:cubicBezTo>
                    <a:cubicBezTo>
                      <a:pt x="334" y="814"/>
                      <a:pt x="6502" y="10565"/>
                      <a:pt x="12264" y="13149"/>
                    </a:cubicBezTo>
                    <a:cubicBezTo>
                      <a:pt x="12288" y="13184"/>
                      <a:pt x="12336" y="13184"/>
                      <a:pt x="12359" y="13184"/>
                    </a:cubicBezTo>
                    <a:cubicBezTo>
                      <a:pt x="12467" y="13184"/>
                      <a:pt x="12574" y="13125"/>
                      <a:pt x="12598" y="13018"/>
                    </a:cubicBezTo>
                    <a:cubicBezTo>
                      <a:pt x="12657" y="12898"/>
                      <a:pt x="12598" y="12732"/>
                      <a:pt x="12467" y="12672"/>
                    </a:cubicBezTo>
                    <a:cubicBezTo>
                      <a:pt x="6871" y="10148"/>
                      <a:pt x="572" y="230"/>
                      <a:pt x="513" y="123"/>
                    </a:cubicBezTo>
                    <a:cubicBezTo>
                      <a:pt x="468" y="40"/>
                      <a:pt x="384" y="0"/>
                      <a:pt x="2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5"/>
              <p:cNvSpPr/>
              <p:nvPr/>
            </p:nvSpPr>
            <p:spPr>
              <a:xfrm>
                <a:off x="1610000" y="1985500"/>
                <a:ext cx="14625" cy="140500"/>
              </a:xfrm>
              <a:custGeom>
                <a:rect b="b" l="l" r="r" t="t"/>
                <a:pathLst>
                  <a:path extrusionOk="0" h="5620" w="585">
                    <a:moveTo>
                      <a:pt x="263" y="0"/>
                    </a:moveTo>
                    <a:cubicBezTo>
                      <a:pt x="120" y="0"/>
                      <a:pt x="1" y="119"/>
                      <a:pt x="1" y="274"/>
                    </a:cubicBezTo>
                    <a:lnTo>
                      <a:pt x="49" y="5346"/>
                    </a:lnTo>
                    <a:cubicBezTo>
                      <a:pt x="49" y="5501"/>
                      <a:pt x="168" y="5620"/>
                      <a:pt x="310" y="5620"/>
                    </a:cubicBezTo>
                    <a:cubicBezTo>
                      <a:pt x="465" y="5620"/>
                      <a:pt x="584" y="5501"/>
                      <a:pt x="584" y="5346"/>
                    </a:cubicBezTo>
                    <a:lnTo>
                      <a:pt x="537" y="274"/>
                    </a:lnTo>
                    <a:cubicBezTo>
                      <a:pt x="537" y="119"/>
                      <a:pt x="418" y="0"/>
                      <a:pt x="263"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5"/>
              <p:cNvSpPr/>
              <p:nvPr/>
            </p:nvSpPr>
            <p:spPr>
              <a:xfrm>
                <a:off x="1291825" y="2255775"/>
                <a:ext cx="567350" cy="397675"/>
              </a:xfrm>
              <a:custGeom>
                <a:rect b="b" l="l" r="r" t="t"/>
                <a:pathLst>
                  <a:path extrusionOk="0" h="15907" w="22694">
                    <a:moveTo>
                      <a:pt x="0" y="0"/>
                    </a:moveTo>
                    <a:lnTo>
                      <a:pt x="584" y="7382"/>
                    </a:lnTo>
                    <a:cubicBezTo>
                      <a:pt x="5465" y="8823"/>
                      <a:pt x="13037" y="15907"/>
                      <a:pt x="13037" y="15907"/>
                    </a:cubicBezTo>
                    <a:cubicBezTo>
                      <a:pt x="18026" y="10442"/>
                      <a:pt x="21372" y="10549"/>
                      <a:pt x="21360" y="10537"/>
                    </a:cubicBezTo>
                    <a:lnTo>
                      <a:pt x="22693" y="4882"/>
                    </a:lnTo>
                    <a:lnTo>
                      <a:pt x="17812" y="6418"/>
                    </a:lnTo>
                    <a:cubicBezTo>
                      <a:pt x="17145" y="8811"/>
                      <a:pt x="13133" y="13883"/>
                      <a:pt x="13133" y="13883"/>
                    </a:cubicBezTo>
                    <a:cubicBezTo>
                      <a:pt x="10156" y="11597"/>
                      <a:pt x="7477" y="2203"/>
                      <a:pt x="7477" y="2203"/>
                    </a:cubicBezTo>
                    <a:lnTo>
                      <a:pt x="0" y="0"/>
                    </a:ln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5"/>
              <p:cNvSpPr/>
              <p:nvPr/>
            </p:nvSpPr>
            <p:spPr>
              <a:xfrm>
                <a:off x="1608825" y="2953475"/>
                <a:ext cx="14600" cy="130400"/>
              </a:xfrm>
              <a:custGeom>
                <a:rect b="b" l="l" r="r" t="t"/>
                <a:pathLst>
                  <a:path extrusionOk="0" h="5216" w="584">
                    <a:moveTo>
                      <a:pt x="274" y="0"/>
                    </a:moveTo>
                    <a:cubicBezTo>
                      <a:pt x="119" y="0"/>
                      <a:pt x="0" y="119"/>
                      <a:pt x="0" y="262"/>
                    </a:cubicBezTo>
                    <a:lnTo>
                      <a:pt x="48" y="4953"/>
                    </a:lnTo>
                    <a:cubicBezTo>
                      <a:pt x="48" y="5096"/>
                      <a:pt x="167" y="5215"/>
                      <a:pt x="310" y="5215"/>
                    </a:cubicBezTo>
                    <a:cubicBezTo>
                      <a:pt x="465" y="5215"/>
                      <a:pt x="572" y="5096"/>
                      <a:pt x="584" y="4953"/>
                    </a:cubicBezTo>
                    <a:lnTo>
                      <a:pt x="536" y="262"/>
                    </a:lnTo>
                    <a:cubicBezTo>
                      <a:pt x="536" y="119"/>
                      <a:pt x="417" y="0"/>
                      <a:pt x="274"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5"/>
              <p:cNvSpPr/>
              <p:nvPr/>
            </p:nvSpPr>
            <p:spPr>
              <a:xfrm>
                <a:off x="1072450" y="2498650"/>
                <a:ext cx="151825" cy="17875"/>
              </a:xfrm>
              <a:custGeom>
                <a:rect b="b" l="l" r="r" t="t"/>
                <a:pathLst>
                  <a:path extrusionOk="0" h="715" w="6073">
                    <a:moveTo>
                      <a:pt x="262" y="1"/>
                    </a:moveTo>
                    <a:cubicBezTo>
                      <a:pt x="131" y="12"/>
                      <a:pt x="0" y="108"/>
                      <a:pt x="0" y="251"/>
                    </a:cubicBezTo>
                    <a:cubicBezTo>
                      <a:pt x="0" y="393"/>
                      <a:pt x="95" y="524"/>
                      <a:pt x="250" y="524"/>
                    </a:cubicBezTo>
                    <a:lnTo>
                      <a:pt x="5810" y="715"/>
                    </a:lnTo>
                    <a:cubicBezTo>
                      <a:pt x="5953" y="715"/>
                      <a:pt x="6072" y="596"/>
                      <a:pt x="6072" y="465"/>
                    </a:cubicBezTo>
                    <a:cubicBezTo>
                      <a:pt x="6072" y="334"/>
                      <a:pt x="5965" y="191"/>
                      <a:pt x="5810" y="191"/>
                    </a:cubicBezTo>
                    <a:lnTo>
                      <a:pt x="262" y="1"/>
                    </a:ln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5"/>
              <p:cNvSpPr/>
              <p:nvPr/>
            </p:nvSpPr>
            <p:spPr>
              <a:xfrm>
                <a:off x="1928800" y="2129875"/>
                <a:ext cx="63125" cy="70550"/>
              </a:xfrm>
              <a:custGeom>
                <a:rect b="b" l="l" r="r" t="t"/>
                <a:pathLst>
                  <a:path extrusionOk="0" h="2822" w="2525">
                    <a:moveTo>
                      <a:pt x="2218" y="1"/>
                    </a:moveTo>
                    <a:cubicBezTo>
                      <a:pt x="2146" y="1"/>
                      <a:pt x="2076" y="30"/>
                      <a:pt x="2025" y="95"/>
                    </a:cubicBezTo>
                    <a:lnTo>
                      <a:pt x="108" y="2381"/>
                    </a:lnTo>
                    <a:cubicBezTo>
                      <a:pt x="1" y="2500"/>
                      <a:pt x="12" y="2667"/>
                      <a:pt x="131" y="2762"/>
                    </a:cubicBezTo>
                    <a:cubicBezTo>
                      <a:pt x="179" y="2798"/>
                      <a:pt x="239" y="2822"/>
                      <a:pt x="298" y="2822"/>
                    </a:cubicBezTo>
                    <a:cubicBezTo>
                      <a:pt x="370" y="2822"/>
                      <a:pt x="453" y="2786"/>
                      <a:pt x="501" y="2726"/>
                    </a:cubicBezTo>
                    <a:lnTo>
                      <a:pt x="2429" y="440"/>
                    </a:lnTo>
                    <a:cubicBezTo>
                      <a:pt x="2525" y="321"/>
                      <a:pt x="2513" y="155"/>
                      <a:pt x="2394" y="59"/>
                    </a:cubicBezTo>
                    <a:cubicBezTo>
                      <a:pt x="2339" y="21"/>
                      <a:pt x="2278" y="1"/>
                      <a:pt x="2218"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5"/>
              <p:cNvSpPr/>
              <p:nvPr/>
            </p:nvSpPr>
            <p:spPr>
              <a:xfrm>
                <a:off x="1239125" y="2871975"/>
                <a:ext cx="62250" cy="61275"/>
              </a:xfrm>
              <a:custGeom>
                <a:rect b="b" l="l" r="r" t="t"/>
                <a:pathLst>
                  <a:path extrusionOk="0" h="2451" w="2490">
                    <a:moveTo>
                      <a:pt x="2203" y="1"/>
                    </a:moveTo>
                    <a:cubicBezTo>
                      <a:pt x="2135" y="1"/>
                      <a:pt x="2066" y="28"/>
                      <a:pt x="2013" y="81"/>
                    </a:cubicBezTo>
                    <a:lnTo>
                      <a:pt x="96" y="1998"/>
                    </a:lnTo>
                    <a:cubicBezTo>
                      <a:pt x="1" y="2105"/>
                      <a:pt x="1" y="2272"/>
                      <a:pt x="96" y="2379"/>
                    </a:cubicBezTo>
                    <a:cubicBezTo>
                      <a:pt x="156" y="2415"/>
                      <a:pt x="215" y="2451"/>
                      <a:pt x="298" y="2451"/>
                    </a:cubicBezTo>
                    <a:cubicBezTo>
                      <a:pt x="346" y="2451"/>
                      <a:pt x="429" y="2427"/>
                      <a:pt x="477" y="2379"/>
                    </a:cubicBezTo>
                    <a:lnTo>
                      <a:pt x="2394" y="462"/>
                    </a:lnTo>
                    <a:cubicBezTo>
                      <a:pt x="2489" y="355"/>
                      <a:pt x="2489" y="188"/>
                      <a:pt x="2394" y="81"/>
                    </a:cubicBezTo>
                    <a:cubicBezTo>
                      <a:pt x="2340" y="28"/>
                      <a:pt x="2272" y="1"/>
                      <a:pt x="2203"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5"/>
              <p:cNvSpPr/>
              <p:nvPr/>
            </p:nvSpPr>
            <p:spPr>
              <a:xfrm>
                <a:off x="1209950" y="2162850"/>
                <a:ext cx="68200" cy="51575"/>
              </a:xfrm>
              <a:custGeom>
                <a:rect b="b" l="l" r="r" t="t"/>
                <a:pathLst>
                  <a:path extrusionOk="0" h="2063" w="2728">
                    <a:moveTo>
                      <a:pt x="309" y="1"/>
                    </a:moveTo>
                    <a:cubicBezTo>
                      <a:pt x="227" y="1"/>
                      <a:pt x="146" y="38"/>
                      <a:pt x="96" y="109"/>
                    </a:cubicBezTo>
                    <a:cubicBezTo>
                      <a:pt x="1" y="229"/>
                      <a:pt x="25" y="395"/>
                      <a:pt x="156" y="490"/>
                    </a:cubicBezTo>
                    <a:lnTo>
                      <a:pt x="2263" y="2014"/>
                    </a:lnTo>
                    <a:cubicBezTo>
                      <a:pt x="2311" y="2050"/>
                      <a:pt x="2358" y="2062"/>
                      <a:pt x="2406" y="2062"/>
                    </a:cubicBezTo>
                    <a:cubicBezTo>
                      <a:pt x="2501" y="2062"/>
                      <a:pt x="2573" y="2038"/>
                      <a:pt x="2632" y="1955"/>
                    </a:cubicBezTo>
                    <a:cubicBezTo>
                      <a:pt x="2727" y="1836"/>
                      <a:pt x="2692" y="1681"/>
                      <a:pt x="2573" y="1586"/>
                    </a:cubicBezTo>
                    <a:lnTo>
                      <a:pt x="465" y="50"/>
                    </a:lnTo>
                    <a:cubicBezTo>
                      <a:pt x="418" y="17"/>
                      <a:pt x="363" y="1"/>
                      <a:pt x="30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5"/>
              <p:cNvSpPr/>
              <p:nvPr/>
            </p:nvSpPr>
            <p:spPr>
              <a:xfrm>
                <a:off x="1543325" y="2538525"/>
                <a:ext cx="148875" cy="148875"/>
              </a:xfrm>
              <a:custGeom>
                <a:rect b="b" l="l" r="r" t="t"/>
                <a:pathLst>
                  <a:path extrusionOk="0" h="5955" w="5955">
                    <a:moveTo>
                      <a:pt x="2977" y="1"/>
                    </a:moveTo>
                    <a:cubicBezTo>
                      <a:pt x="1334" y="1"/>
                      <a:pt x="1" y="1334"/>
                      <a:pt x="1" y="2978"/>
                    </a:cubicBezTo>
                    <a:cubicBezTo>
                      <a:pt x="1" y="4621"/>
                      <a:pt x="1334" y="5954"/>
                      <a:pt x="2977" y="5954"/>
                    </a:cubicBezTo>
                    <a:cubicBezTo>
                      <a:pt x="4621" y="5954"/>
                      <a:pt x="5954" y="4621"/>
                      <a:pt x="5954" y="2978"/>
                    </a:cubicBezTo>
                    <a:cubicBezTo>
                      <a:pt x="5954" y="1334"/>
                      <a:pt x="4621" y="1"/>
                      <a:pt x="2977" y="1"/>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5"/>
              <p:cNvSpPr/>
              <p:nvPr/>
            </p:nvSpPr>
            <p:spPr>
              <a:xfrm>
                <a:off x="1568050" y="2560575"/>
                <a:ext cx="99725" cy="99725"/>
              </a:xfrm>
              <a:custGeom>
                <a:rect b="b" l="l" r="r" t="t"/>
                <a:pathLst>
                  <a:path extrusionOk="0" h="3989" w="3989">
                    <a:moveTo>
                      <a:pt x="1988" y="536"/>
                    </a:moveTo>
                    <a:cubicBezTo>
                      <a:pt x="2798" y="536"/>
                      <a:pt x="3453" y="1191"/>
                      <a:pt x="3453" y="1988"/>
                    </a:cubicBezTo>
                    <a:cubicBezTo>
                      <a:pt x="3453" y="2798"/>
                      <a:pt x="2798" y="3453"/>
                      <a:pt x="1988" y="3453"/>
                    </a:cubicBezTo>
                    <a:cubicBezTo>
                      <a:pt x="1191" y="3453"/>
                      <a:pt x="536" y="2798"/>
                      <a:pt x="536" y="1988"/>
                    </a:cubicBezTo>
                    <a:cubicBezTo>
                      <a:pt x="536" y="1191"/>
                      <a:pt x="1191" y="536"/>
                      <a:pt x="1988" y="536"/>
                    </a:cubicBezTo>
                    <a:close/>
                    <a:moveTo>
                      <a:pt x="1988" y="0"/>
                    </a:moveTo>
                    <a:cubicBezTo>
                      <a:pt x="893" y="0"/>
                      <a:pt x="0" y="893"/>
                      <a:pt x="0" y="1988"/>
                    </a:cubicBezTo>
                    <a:cubicBezTo>
                      <a:pt x="0" y="3096"/>
                      <a:pt x="893" y="3989"/>
                      <a:pt x="1988" y="3989"/>
                    </a:cubicBezTo>
                    <a:cubicBezTo>
                      <a:pt x="3072" y="3989"/>
                      <a:pt x="3965" y="3096"/>
                      <a:pt x="3989" y="1988"/>
                    </a:cubicBezTo>
                    <a:cubicBezTo>
                      <a:pt x="3989" y="893"/>
                      <a:pt x="3096" y="0"/>
                      <a:pt x="19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 name="Google Shape;794;p35"/>
            <p:cNvSpPr/>
            <p:nvPr/>
          </p:nvSpPr>
          <p:spPr>
            <a:xfrm>
              <a:off x="2029700" y="2459950"/>
              <a:ext cx="133675" cy="22650"/>
            </a:xfrm>
            <a:custGeom>
              <a:rect b="b" l="l" r="r" t="t"/>
              <a:pathLst>
                <a:path extrusionOk="0" h="906" w="5347">
                  <a:moveTo>
                    <a:pt x="5049" y="1"/>
                  </a:moveTo>
                  <a:lnTo>
                    <a:pt x="251" y="394"/>
                  </a:lnTo>
                  <a:cubicBezTo>
                    <a:pt x="108" y="406"/>
                    <a:pt x="1" y="525"/>
                    <a:pt x="13" y="667"/>
                  </a:cubicBezTo>
                  <a:cubicBezTo>
                    <a:pt x="25" y="810"/>
                    <a:pt x="144" y="906"/>
                    <a:pt x="286" y="906"/>
                  </a:cubicBezTo>
                  <a:lnTo>
                    <a:pt x="298" y="906"/>
                  </a:lnTo>
                  <a:lnTo>
                    <a:pt x="5085" y="525"/>
                  </a:lnTo>
                  <a:cubicBezTo>
                    <a:pt x="5239" y="513"/>
                    <a:pt x="5347" y="394"/>
                    <a:pt x="5323" y="239"/>
                  </a:cubicBezTo>
                  <a:cubicBezTo>
                    <a:pt x="5311" y="96"/>
                    <a:pt x="5192" y="1"/>
                    <a:pt x="504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5"/>
            <p:cNvSpPr/>
            <p:nvPr/>
          </p:nvSpPr>
          <p:spPr>
            <a:xfrm>
              <a:off x="1967200" y="2838450"/>
              <a:ext cx="62825" cy="56400"/>
            </a:xfrm>
            <a:custGeom>
              <a:rect b="b" l="l" r="r" t="t"/>
              <a:pathLst>
                <a:path extrusionOk="0" h="2256" w="2513">
                  <a:moveTo>
                    <a:pt x="305" y="0"/>
                  </a:moveTo>
                  <a:cubicBezTo>
                    <a:pt x="232" y="0"/>
                    <a:pt x="159" y="31"/>
                    <a:pt x="108" y="89"/>
                  </a:cubicBezTo>
                  <a:cubicBezTo>
                    <a:pt x="0" y="196"/>
                    <a:pt x="12" y="351"/>
                    <a:pt x="119" y="458"/>
                  </a:cubicBezTo>
                  <a:lnTo>
                    <a:pt x="2036" y="2184"/>
                  </a:lnTo>
                  <a:cubicBezTo>
                    <a:pt x="2096" y="2244"/>
                    <a:pt x="2155" y="2256"/>
                    <a:pt x="2215" y="2256"/>
                  </a:cubicBezTo>
                  <a:cubicBezTo>
                    <a:pt x="2286" y="2256"/>
                    <a:pt x="2346" y="2232"/>
                    <a:pt x="2405" y="2172"/>
                  </a:cubicBezTo>
                  <a:cubicBezTo>
                    <a:pt x="2513" y="2065"/>
                    <a:pt x="2501" y="1899"/>
                    <a:pt x="2394" y="1803"/>
                  </a:cubicBezTo>
                  <a:lnTo>
                    <a:pt x="477" y="65"/>
                  </a:lnTo>
                  <a:cubicBezTo>
                    <a:pt x="428" y="22"/>
                    <a:pt x="367" y="0"/>
                    <a:pt x="305"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 name="Google Shape;796;p35"/>
          <p:cNvGrpSpPr/>
          <p:nvPr/>
        </p:nvGrpSpPr>
        <p:grpSpPr>
          <a:xfrm rot="-1959167">
            <a:off x="3521111" y="4146602"/>
            <a:ext cx="1882906" cy="2778960"/>
            <a:chOff x="5765984" y="1914543"/>
            <a:chExt cx="1248975" cy="1843347"/>
          </a:xfrm>
        </p:grpSpPr>
        <p:sp>
          <p:nvSpPr>
            <p:cNvPr id="797" name="Google Shape;797;p35"/>
            <p:cNvSpPr/>
            <p:nvPr/>
          </p:nvSpPr>
          <p:spPr>
            <a:xfrm rot="10105750">
              <a:off x="5926196" y="1990477"/>
              <a:ext cx="928550" cy="1691478"/>
            </a:xfrm>
            <a:custGeom>
              <a:rect b="b" l="l" r="r" t="t"/>
              <a:pathLst>
                <a:path extrusionOk="0" h="39672" w="21777">
                  <a:moveTo>
                    <a:pt x="8978" y="17931"/>
                  </a:moveTo>
                  <a:cubicBezTo>
                    <a:pt x="9001" y="17979"/>
                    <a:pt x="9013" y="18003"/>
                    <a:pt x="9025" y="18038"/>
                  </a:cubicBezTo>
                  <a:lnTo>
                    <a:pt x="9097" y="18193"/>
                  </a:lnTo>
                  <a:lnTo>
                    <a:pt x="9180" y="18360"/>
                  </a:lnTo>
                  <a:cubicBezTo>
                    <a:pt x="9192" y="18384"/>
                    <a:pt x="9192" y="18407"/>
                    <a:pt x="9204" y="18419"/>
                  </a:cubicBezTo>
                  <a:lnTo>
                    <a:pt x="9204" y="18431"/>
                  </a:lnTo>
                  <a:cubicBezTo>
                    <a:pt x="9216" y="18479"/>
                    <a:pt x="9240" y="18526"/>
                    <a:pt x="9252" y="18550"/>
                  </a:cubicBezTo>
                  <a:lnTo>
                    <a:pt x="9406" y="18907"/>
                  </a:lnTo>
                  <a:lnTo>
                    <a:pt x="9502" y="19086"/>
                  </a:lnTo>
                  <a:cubicBezTo>
                    <a:pt x="9525" y="19146"/>
                    <a:pt x="9573" y="19229"/>
                    <a:pt x="9609" y="19288"/>
                  </a:cubicBezTo>
                  <a:lnTo>
                    <a:pt x="9633" y="19348"/>
                  </a:lnTo>
                  <a:lnTo>
                    <a:pt x="9752" y="19550"/>
                  </a:lnTo>
                  <a:lnTo>
                    <a:pt x="9799" y="19646"/>
                  </a:lnTo>
                  <a:cubicBezTo>
                    <a:pt x="9859" y="19765"/>
                    <a:pt x="9942" y="19884"/>
                    <a:pt x="10002" y="19967"/>
                  </a:cubicBezTo>
                  <a:lnTo>
                    <a:pt x="10025" y="20003"/>
                  </a:lnTo>
                  <a:lnTo>
                    <a:pt x="10085" y="20086"/>
                  </a:lnTo>
                  <a:cubicBezTo>
                    <a:pt x="10144" y="20181"/>
                    <a:pt x="10204" y="20265"/>
                    <a:pt x="10287" y="20372"/>
                  </a:cubicBezTo>
                  <a:cubicBezTo>
                    <a:pt x="10275" y="20443"/>
                    <a:pt x="10264" y="20503"/>
                    <a:pt x="10264" y="20562"/>
                  </a:cubicBezTo>
                  <a:lnTo>
                    <a:pt x="10240" y="20610"/>
                  </a:lnTo>
                  <a:lnTo>
                    <a:pt x="10240" y="20622"/>
                  </a:lnTo>
                  <a:cubicBezTo>
                    <a:pt x="10228" y="20693"/>
                    <a:pt x="10216" y="20777"/>
                    <a:pt x="10204" y="20860"/>
                  </a:cubicBezTo>
                  <a:cubicBezTo>
                    <a:pt x="10204" y="20896"/>
                    <a:pt x="10180" y="20920"/>
                    <a:pt x="10180" y="20955"/>
                  </a:cubicBezTo>
                  <a:lnTo>
                    <a:pt x="10180" y="20967"/>
                  </a:lnTo>
                  <a:cubicBezTo>
                    <a:pt x="10180" y="21015"/>
                    <a:pt x="10168" y="21086"/>
                    <a:pt x="10168" y="21146"/>
                  </a:cubicBezTo>
                  <a:lnTo>
                    <a:pt x="10168" y="21253"/>
                  </a:lnTo>
                  <a:lnTo>
                    <a:pt x="10168" y="21551"/>
                  </a:lnTo>
                  <a:lnTo>
                    <a:pt x="10168" y="21705"/>
                  </a:lnTo>
                  <a:cubicBezTo>
                    <a:pt x="10180" y="21967"/>
                    <a:pt x="10204" y="22205"/>
                    <a:pt x="10216" y="22444"/>
                  </a:cubicBezTo>
                  <a:cubicBezTo>
                    <a:pt x="10240" y="22836"/>
                    <a:pt x="10299" y="23241"/>
                    <a:pt x="10347" y="23539"/>
                  </a:cubicBezTo>
                  <a:cubicBezTo>
                    <a:pt x="10383" y="23729"/>
                    <a:pt x="10418" y="23932"/>
                    <a:pt x="10478" y="24110"/>
                  </a:cubicBezTo>
                  <a:cubicBezTo>
                    <a:pt x="10287" y="24027"/>
                    <a:pt x="10097" y="23956"/>
                    <a:pt x="9847" y="23872"/>
                  </a:cubicBezTo>
                  <a:cubicBezTo>
                    <a:pt x="9823" y="23848"/>
                    <a:pt x="9811" y="23848"/>
                    <a:pt x="9799" y="23848"/>
                  </a:cubicBezTo>
                  <a:cubicBezTo>
                    <a:pt x="9752" y="23670"/>
                    <a:pt x="9704" y="23515"/>
                    <a:pt x="9680" y="23337"/>
                  </a:cubicBezTo>
                  <a:cubicBezTo>
                    <a:pt x="9633" y="23075"/>
                    <a:pt x="9549" y="22694"/>
                    <a:pt x="9490" y="22324"/>
                  </a:cubicBezTo>
                  <a:cubicBezTo>
                    <a:pt x="9406" y="21932"/>
                    <a:pt x="9359" y="21551"/>
                    <a:pt x="9299" y="21134"/>
                  </a:cubicBezTo>
                  <a:cubicBezTo>
                    <a:pt x="9192" y="20431"/>
                    <a:pt x="9109" y="19741"/>
                    <a:pt x="9037" y="18931"/>
                  </a:cubicBezTo>
                  <a:cubicBezTo>
                    <a:pt x="9025" y="18812"/>
                    <a:pt x="9013" y="18693"/>
                    <a:pt x="9013" y="18574"/>
                  </a:cubicBezTo>
                  <a:cubicBezTo>
                    <a:pt x="9001" y="18514"/>
                    <a:pt x="9001" y="18467"/>
                    <a:pt x="9001" y="18407"/>
                  </a:cubicBezTo>
                  <a:cubicBezTo>
                    <a:pt x="9001" y="18253"/>
                    <a:pt x="8978" y="18098"/>
                    <a:pt x="8978" y="17931"/>
                  </a:cubicBezTo>
                  <a:close/>
                  <a:moveTo>
                    <a:pt x="12919" y="0"/>
                  </a:moveTo>
                  <a:cubicBezTo>
                    <a:pt x="12859" y="0"/>
                    <a:pt x="12788" y="12"/>
                    <a:pt x="12740" y="60"/>
                  </a:cubicBezTo>
                  <a:cubicBezTo>
                    <a:pt x="12728" y="84"/>
                    <a:pt x="12704" y="96"/>
                    <a:pt x="12669" y="119"/>
                  </a:cubicBezTo>
                  <a:lnTo>
                    <a:pt x="12657" y="119"/>
                  </a:lnTo>
                  <a:cubicBezTo>
                    <a:pt x="12645" y="119"/>
                    <a:pt x="12621" y="131"/>
                    <a:pt x="12609" y="143"/>
                  </a:cubicBezTo>
                  <a:cubicBezTo>
                    <a:pt x="12550" y="203"/>
                    <a:pt x="12490" y="250"/>
                    <a:pt x="12442" y="298"/>
                  </a:cubicBezTo>
                  <a:lnTo>
                    <a:pt x="12240" y="500"/>
                  </a:lnTo>
                  <a:lnTo>
                    <a:pt x="12121" y="631"/>
                  </a:lnTo>
                  <a:lnTo>
                    <a:pt x="12002" y="774"/>
                  </a:lnTo>
                  <a:cubicBezTo>
                    <a:pt x="11835" y="953"/>
                    <a:pt x="11704" y="1143"/>
                    <a:pt x="11585" y="1310"/>
                  </a:cubicBezTo>
                  <a:cubicBezTo>
                    <a:pt x="11418" y="1548"/>
                    <a:pt x="11276" y="1798"/>
                    <a:pt x="11133" y="2024"/>
                  </a:cubicBezTo>
                  <a:lnTo>
                    <a:pt x="11073" y="2120"/>
                  </a:lnTo>
                  <a:cubicBezTo>
                    <a:pt x="11014" y="2227"/>
                    <a:pt x="10942" y="2358"/>
                    <a:pt x="10871" y="2501"/>
                  </a:cubicBezTo>
                  <a:lnTo>
                    <a:pt x="10704" y="2810"/>
                  </a:lnTo>
                  <a:lnTo>
                    <a:pt x="10537" y="3120"/>
                  </a:lnTo>
                  <a:cubicBezTo>
                    <a:pt x="10478" y="3215"/>
                    <a:pt x="10442" y="3310"/>
                    <a:pt x="10395" y="3405"/>
                  </a:cubicBezTo>
                  <a:lnTo>
                    <a:pt x="10395" y="3417"/>
                  </a:lnTo>
                  <a:lnTo>
                    <a:pt x="10347" y="3525"/>
                  </a:lnTo>
                  <a:lnTo>
                    <a:pt x="10299" y="3608"/>
                  </a:lnTo>
                  <a:lnTo>
                    <a:pt x="10287" y="3644"/>
                  </a:lnTo>
                  <a:lnTo>
                    <a:pt x="10275" y="3667"/>
                  </a:lnTo>
                  <a:cubicBezTo>
                    <a:pt x="10228" y="3775"/>
                    <a:pt x="10168" y="3894"/>
                    <a:pt x="10121" y="4001"/>
                  </a:cubicBezTo>
                  <a:cubicBezTo>
                    <a:pt x="10097" y="4084"/>
                    <a:pt x="10049" y="4191"/>
                    <a:pt x="10002" y="4287"/>
                  </a:cubicBezTo>
                  <a:cubicBezTo>
                    <a:pt x="9918" y="4489"/>
                    <a:pt x="9799" y="4727"/>
                    <a:pt x="9704" y="4965"/>
                  </a:cubicBezTo>
                  <a:cubicBezTo>
                    <a:pt x="9668" y="5037"/>
                    <a:pt x="9633" y="5132"/>
                    <a:pt x="9609" y="5203"/>
                  </a:cubicBezTo>
                  <a:cubicBezTo>
                    <a:pt x="9561" y="5299"/>
                    <a:pt x="9525" y="5394"/>
                    <a:pt x="9490" y="5489"/>
                  </a:cubicBezTo>
                  <a:cubicBezTo>
                    <a:pt x="9382" y="5572"/>
                    <a:pt x="9263" y="5680"/>
                    <a:pt x="9144" y="5787"/>
                  </a:cubicBezTo>
                  <a:lnTo>
                    <a:pt x="9132" y="5799"/>
                  </a:lnTo>
                  <a:lnTo>
                    <a:pt x="9109" y="5811"/>
                  </a:lnTo>
                  <a:lnTo>
                    <a:pt x="9097" y="5834"/>
                  </a:lnTo>
                  <a:cubicBezTo>
                    <a:pt x="9025" y="5906"/>
                    <a:pt x="8954" y="5965"/>
                    <a:pt x="8871" y="6025"/>
                  </a:cubicBezTo>
                  <a:lnTo>
                    <a:pt x="8859" y="6037"/>
                  </a:lnTo>
                  <a:lnTo>
                    <a:pt x="8751" y="6108"/>
                  </a:lnTo>
                  <a:cubicBezTo>
                    <a:pt x="8656" y="6192"/>
                    <a:pt x="8561" y="6263"/>
                    <a:pt x="8454" y="6334"/>
                  </a:cubicBezTo>
                  <a:cubicBezTo>
                    <a:pt x="8394" y="6394"/>
                    <a:pt x="8323" y="6442"/>
                    <a:pt x="8263" y="6489"/>
                  </a:cubicBezTo>
                  <a:lnTo>
                    <a:pt x="8251" y="6501"/>
                  </a:lnTo>
                  <a:cubicBezTo>
                    <a:pt x="8216" y="6513"/>
                    <a:pt x="8180" y="6549"/>
                    <a:pt x="8144" y="6573"/>
                  </a:cubicBezTo>
                  <a:lnTo>
                    <a:pt x="8132" y="6584"/>
                  </a:lnTo>
                  <a:lnTo>
                    <a:pt x="8120" y="6584"/>
                  </a:lnTo>
                  <a:lnTo>
                    <a:pt x="8120" y="6573"/>
                  </a:lnTo>
                  <a:lnTo>
                    <a:pt x="8120" y="6561"/>
                  </a:lnTo>
                  <a:cubicBezTo>
                    <a:pt x="8097" y="6501"/>
                    <a:pt x="8061" y="6406"/>
                    <a:pt x="8013" y="6334"/>
                  </a:cubicBezTo>
                  <a:cubicBezTo>
                    <a:pt x="7942" y="6227"/>
                    <a:pt x="7882" y="6156"/>
                    <a:pt x="7823" y="6096"/>
                  </a:cubicBezTo>
                  <a:lnTo>
                    <a:pt x="7799" y="6084"/>
                  </a:lnTo>
                  <a:lnTo>
                    <a:pt x="7787" y="6072"/>
                  </a:lnTo>
                  <a:cubicBezTo>
                    <a:pt x="7739" y="6025"/>
                    <a:pt x="7704" y="5989"/>
                    <a:pt x="7656" y="5953"/>
                  </a:cubicBezTo>
                  <a:cubicBezTo>
                    <a:pt x="7501" y="5811"/>
                    <a:pt x="7358" y="5715"/>
                    <a:pt x="7227" y="5620"/>
                  </a:cubicBezTo>
                  <a:cubicBezTo>
                    <a:pt x="7085" y="5537"/>
                    <a:pt x="6942" y="5453"/>
                    <a:pt x="6787" y="5382"/>
                  </a:cubicBezTo>
                  <a:cubicBezTo>
                    <a:pt x="6608" y="5310"/>
                    <a:pt x="6370" y="5203"/>
                    <a:pt x="6108" y="5180"/>
                  </a:cubicBezTo>
                  <a:cubicBezTo>
                    <a:pt x="6073" y="5156"/>
                    <a:pt x="6061" y="5156"/>
                    <a:pt x="6037" y="5156"/>
                  </a:cubicBezTo>
                  <a:lnTo>
                    <a:pt x="6013" y="5156"/>
                  </a:lnTo>
                  <a:cubicBezTo>
                    <a:pt x="5953" y="5156"/>
                    <a:pt x="5894" y="5144"/>
                    <a:pt x="5823" y="5144"/>
                  </a:cubicBezTo>
                  <a:lnTo>
                    <a:pt x="5453" y="5144"/>
                  </a:lnTo>
                  <a:cubicBezTo>
                    <a:pt x="5168" y="5156"/>
                    <a:pt x="4941" y="5203"/>
                    <a:pt x="4751" y="5275"/>
                  </a:cubicBezTo>
                  <a:cubicBezTo>
                    <a:pt x="4560" y="5358"/>
                    <a:pt x="4394" y="5430"/>
                    <a:pt x="4251" y="5513"/>
                  </a:cubicBezTo>
                  <a:lnTo>
                    <a:pt x="4191" y="5549"/>
                  </a:lnTo>
                  <a:cubicBezTo>
                    <a:pt x="4132" y="5572"/>
                    <a:pt x="4084" y="5608"/>
                    <a:pt x="4037" y="5632"/>
                  </a:cubicBezTo>
                  <a:lnTo>
                    <a:pt x="3965" y="5691"/>
                  </a:lnTo>
                  <a:cubicBezTo>
                    <a:pt x="3894" y="5751"/>
                    <a:pt x="3798" y="5811"/>
                    <a:pt x="3727" y="5870"/>
                  </a:cubicBezTo>
                  <a:lnTo>
                    <a:pt x="3513" y="6049"/>
                  </a:lnTo>
                  <a:cubicBezTo>
                    <a:pt x="3453" y="6096"/>
                    <a:pt x="3417" y="6144"/>
                    <a:pt x="3358" y="6203"/>
                  </a:cubicBezTo>
                  <a:lnTo>
                    <a:pt x="3334" y="6215"/>
                  </a:lnTo>
                  <a:lnTo>
                    <a:pt x="3310" y="6251"/>
                  </a:lnTo>
                  <a:cubicBezTo>
                    <a:pt x="3275" y="6287"/>
                    <a:pt x="3239" y="6334"/>
                    <a:pt x="3191" y="6382"/>
                  </a:cubicBezTo>
                  <a:cubicBezTo>
                    <a:pt x="3179" y="6406"/>
                    <a:pt x="3156" y="6430"/>
                    <a:pt x="3144" y="6442"/>
                  </a:cubicBezTo>
                  <a:lnTo>
                    <a:pt x="3132" y="6453"/>
                  </a:lnTo>
                  <a:lnTo>
                    <a:pt x="3120" y="6465"/>
                  </a:lnTo>
                  <a:cubicBezTo>
                    <a:pt x="3084" y="6513"/>
                    <a:pt x="3048" y="6561"/>
                    <a:pt x="3013" y="6608"/>
                  </a:cubicBezTo>
                  <a:lnTo>
                    <a:pt x="2834" y="6846"/>
                  </a:lnTo>
                  <a:cubicBezTo>
                    <a:pt x="2786" y="6918"/>
                    <a:pt x="2727" y="6989"/>
                    <a:pt x="2679" y="7049"/>
                  </a:cubicBezTo>
                  <a:lnTo>
                    <a:pt x="2679" y="7061"/>
                  </a:lnTo>
                  <a:lnTo>
                    <a:pt x="2667" y="7085"/>
                  </a:lnTo>
                  <a:lnTo>
                    <a:pt x="2655" y="7108"/>
                  </a:lnTo>
                  <a:lnTo>
                    <a:pt x="2632" y="7156"/>
                  </a:lnTo>
                  <a:cubicBezTo>
                    <a:pt x="2584" y="7204"/>
                    <a:pt x="2536" y="7239"/>
                    <a:pt x="2513" y="7299"/>
                  </a:cubicBezTo>
                  <a:cubicBezTo>
                    <a:pt x="2334" y="7561"/>
                    <a:pt x="2132" y="7858"/>
                    <a:pt x="1917" y="8192"/>
                  </a:cubicBezTo>
                  <a:cubicBezTo>
                    <a:pt x="1596" y="8692"/>
                    <a:pt x="1298" y="9192"/>
                    <a:pt x="1000" y="9668"/>
                  </a:cubicBezTo>
                  <a:lnTo>
                    <a:pt x="1000" y="9680"/>
                  </a:lnTo>
                  <a:lnTo>
                    <a:pt x="870" y="9906"/>
                  </a:lnTo>
                  <a:cubicBezTo>
                    <a:pt x="762" y="10085"/>
                    <a:pt x="667" y="10252"/>
                    <a:pt x="548" y="10442"/>
                  </a:cubicBezTo>
                  <a:lnTo>
                    <a:pt x="524" y="10454"/>
                  </a:lnTo>
                  <a:lnTo>
                    <a:pt x="346" y="10728"/>
                  </a:lnTo>
                  <a:cubicBezTo>
                    <a:pt x="322" y="10752"/>
                    <a:pt x="298" y="10787"/>
                    <a:pt x="286" y="10811"/>
                  </a:cubicBezTo>
                  <a:lnTo>
                    <a:pt x="155" y="11037"/>
                  </a:lnTo>
                  <a:lnTo>
                    <a:pt x="143" y="11073"/>
                  </a:lnTo>
                  <a:cubicBezTo>
                    <a:pt x="96" y="11145"/>
                    <a:pt x="48" y="11240"/>
                    <a:pt x="48" y="11323"/>
                  </a:cubicBezTo>
                  <a:cubicBezTo>
                    <a:pt x="54" y="11342"/>
                    <a:pt x="60" y="11362"/>
                    <a:pt x="64" y="11379"/>
                  </a:cubicBezTo>
                  <a:lnTo>
                    <a:pt x="64" y="11379"/>
                  </a:lnTo>
                  <a:cubicBezTo>
                    <a:pt x="43" y="11373"/>
                    <a:pt x="23" y="11364"/>
                    <a:pt x="0" y="11347"/>
                  </a:cubicBezTo>
                  <a:lnTo>
                    <a:pt x="0" y="11347"/>
                  </a:lnTo>
                  <a:cubicBezTo>
                    <a:pt x="36" y="11401"/>
                    <a:pt x="55" y="11421"/>
                    <a:pt x="64" y="11421"/>
                  </a:cubicBezTo>
                  <a:cubicBezTo>
                    <a:pt x="72" y="11421"/>
                    <a:pt x="70" y="11403"/>
                    <a:pt x="64" y="11379"/>
                  </a:cubicBezTo>
                  <a:lnTo>
                    <a:pt x="64" y="11379"/>
                  </a:lnTo>
                  <a:cubicBezTo>
                    <a:pt x="88" y="11385"/>
                    <a:pt x="112" y="11388"/>
                    <a:pt x="143" y="11395"/>
                  </a:cubicBezTo>
                  <a:lnTo>
                    <a:pt x="358" y="11395"/>
                  </a:lnTo>
                  <a:cubicBezTo>
                    <a:pt x="453" y="11395"/>
                    <a:pt x="524" y="11406"/>
                    <a:pt x="596" y="11406"/>
                  </a:cubicBezTo>
                  <a:cubicBezTo>
                    <a:pt x="977" y="11442"/>
                    <a:pt x="1298" y="11466"/>
                    <a:pt x="1632" y="11490"/>
                  </a:cubicBezTo>
                  <a:lnTo>
                    <a:pt x="1751" y="11490"/>
                  </a:lnTo>
                  <a:cubicBezTo>
                    <a:pt x="2024" y="11502"/>
                    <a:pt x="2322" y="11514"/>
                    <a:pt x="2620" y="11526"/>
                  </a:cubicBezTo>
                  <a:cubicBezTo>
                    <a:pt x="2679" y="11526"/>
                    <a:pt x="2727" y="11549"/>
                    <a:pt x="2786" y="11549"/>
                  </a:cubicBezTo>
                  <a:lnTo>
                    <a:pt x="2798" y="11549"/>
                  </a:lnTo>
                  <a:cubicBezTo>
                    <a:pt x="2905" y="11549"/>
                    <a:pt x="3001" y="11561"/>
                    <a:pt x="3096" y="11561"/>
                  </a:cubicBezTo>
                  <a:cubicBezTo>
                    <a:pt x="3203" y="11561"/>
                    <a:pt x="3310" y="11573"/>
                    <a:pt x="3417" y="11573"/>
                  </a:cubicBezTo>
                  <a:lnTo>
                    <a:pt x="3667" y="11573"/>
                  </a:lnTo>
                  <a:cubicBezTo>
                    <a:pt x="3858" y="11561"/>
                    <a:pt x="4025" y="11561"/>
                    <a:pt x="4191" y="11526"/>
                  </a:cubicBezTo>
                  <a:cubicBezTo>
                    <a:pt x="4406" y="11502"/>
                    <a:pt x="4644" y="11454"/>
                    <a:pt x="4870" y="11383"/>
                  </a:cubicBezTo>
                  <a:cubicBezTo>
                    <a:pt x="5144" y="11287"/>
                    <a:pt x="5382" y="11192"/>
                    <a:pt x="5584" y="11073"/>
                  </a:cubicBezTo>
                  <a:cubicBezTo>
                    <a:pt x="5775" y="10966"/>
                    <a:pt x="5953" y="10835"/>
                    <a:pt x="6156" y="10680"/>
                  </a:cubicBezTo>
                  <a:cubicBezTo>
                    <a:pt x="6513" y="10394"/>
                    <a:pt x="6823" y="10037"/>
                    <a:pt x="7085" y="9644"/>
                  </a:cubicBezTo>
                  <a:cubicBezTo>
                    <a:pt x="7263" y="9382"/>
                    <a:pt x="7418" y="9073"/>
                    <a:pt x="7585" y="8692"/>
                  </a:cubicBezTo>
                  <a:cubicBezTo>
                    <a:pt x="7716" y="8358"/>
                    <a:pt x="7835" y="8037"/>
                    <a:pt x="7942" y="7716"/>
                  </a:cubicBezTo>
                  <a:cubicBezTo>
                    <a:pt x="7978" y="7644"/>
                    <a:pt x="8013" y="7573"/>
                    <a:pt x="8037" y="7501"/>
                  </a:cubicBezTo>
                  <a:cubicBezTo>
                    <a:pt x="8073" y="7454"/>
                    <a:pt x="8085" y="7394"/>
                    <a:pt x="8120" y="7346"/>
                  </a:cubicBezTo>
                  <a:lnTo>
                    <a:pt x="8120" y="7335"/>
                  </a:lnTo>
                  <a:lnTo>
                    <a:pt x="8144" y="7275"/>
                  </a:lnTo>
                  <a:cubicBezTo>
                    <a:pt x="8156" y="7239"/>
                    <a:pt x="8180" y="7227"/>
                    <a:pt x="8192" y="7204"/>
                  </a:cubicBezTo>
                  <a:cubicBezTo>
                    <a:pt x="8216" y="7168"/>
                    <a:pt x="8251" y="7156"/>
                    <a:pt x="8275" y="7120"/>
                  </a:cubicBezTo>
                  <a:lnTo>
                    <a:pt x="8359" y="7061"/>
                  </a:lnTo>
                  <a:cubicBezTo>
                    <a:pt x="8442" y="6989"/>
                    <a:pt x="8549" y="6906"/>
                    <a:pt x="8632" y="6823"/>
                  </a:cubicBezTo>
                  <a:lnTo>
                    <a:pt x="8656" y="6823"/>
                  </a:lnTo>
                  <a:lnTo>
                    <a:pt x="8716" y="6763"/>
                  </a:lnTo>
                  <a:cubicBezTo>
                    <a:pt x="8787" y="6704"/>
                    <a:pt x="8847" y="6632"/>
                    <a:pt x="8930" y="6561"/>
                  </a:cubicBezTo>
                  <a:lnTo>
                    <a:pt x="9013" y="6501"/>
                  </a:lnTo>
                  <a:lnTo>
                    <a:pt x="9017" y="6497"/>
                  </a:lnTo>
                  <a:lnTo>
                    <a:pt x="9013" y="6513"/>
                  </a:lnTo>
                  <a:lnTo>
                    <a:pt x="8990" y="6573"/>
                  </a:lnTo>
                  <a:cubicBezTo>
                    <a:pt x="8954" y="6680"/>
                    <a:pt x="8918" y="6787"/>
                    <a:pt x="8894" y="6882"/>
                  </a:cubicBezTo>
                  <a:lnTo>
                    <a:pt x="8871" y="6942"/>
                  </a:lnTo>
                  <a:lnTo>
                    <a:pt x="8871" y="6965"/>
                  </a:lnTo>
                  <a:lnTo>
                    <a:pt x="8799" y="7204"/>
                  </a:lnTo>
                  <a:lnTo>
                    <a:pt x="8680" y="7596"/>
                  </a:lnTo>
                  <a:cubicBezTo>
                    <a:pt x="8632" y="7739"/>
                    <a:pt x="8609" y="7870"/>
                    <a:pt x="8573" y="8001"/>
                  </a:cubicBezTo>
                  <a:lnTo>
                    <a:pt x="8573" y="8013"/>
                  </a:lnTo>
                  <a:lnTo>
                    <a:pt x="8573" y="8037"/>
                  </a:lnTo>
                  <a:lnTo>
                    <a:pt x="8561" y="8120"/>
                  </a:lnTo>
                  <a:lnTo>
                    <a:pt x="8549" y="8168"/>
                  </a:lnTo>
                  <a:lnTo>
                    <a:pt x="8501" y="8358"/>
                  </a:lnTo>
                  <a:lnTo>
                    <a:pt x="8454" y="8549"/>
                  </a:lnTo>
                  <a:lnTo>
                    <a:pt x="8454" y="8585"/>
                  </a:lnTo>
                  <a:lnTo>
                    <a:pt x="8454" y="8609"/>
                  </a:lnTo>
                  <a:lnTo>
                    <a:pt x="8454" y="8632"/>
                  </a:lnTo>
                  <a:cubicBezTo>
                    <a:pt x="8454" y="8656"/>
                    <a:pt x="8442" y="8692"/>
                    <a:pt x="8442" y="8716"/>
                  </a:cubicBezTo>
                  <a:lnTo>
                    <a:pt x="8394" y="8990"/>
                  </a:lnTo>
                  <a:lnTo>
                    <a:pt x="8335" y="9311"/>
                  </a:lnTo>
                  <a:cubicBezTo>
                    <a:pt x="8216" y="10049"/>
                    <a:pt x="8132" y="10787"/>
                    <a:pt x="8037" y="11502"/>
                  </a:cubicBezTo>
                  <a:lnTo>
                    <a:pt x="8037" y="11514"/>
                  </a:lnTo>
                  <a:lnTo>
                    <a:pt x="8037" y="11537"/>
                  </a:lnTo>
                  <a:cubicBezTo>
                    <a:pt x="8025" y="11633"/>
                    <a:pt x="8025" y="11752"/>
                    <a:pt x="8013" y="11871"/>
                  </a:cubicBezTo>
                  <a:lnTo>
                    <a:pt x="8013" y="11883"/>
                  </a:lnTo>
                  <a:cubicBezTo>
                    <a:pt x="8013" y="11930"/>
                    <a:pt x="8001" y="11990"/>
                    <a:pt x="8001" y="12038"/>
                  </a:cubicBezTo>
                  <a:cubicBezTo>
                    <a:pt x="8001" y="12085"/>
                    <a:pt x="7978" y="12133"/>
                    <a:pt x="7978" y="12168"/>
                  </a:cubicBezTo>
                  <a:lnTo>
                    <a:pt x="7978" y="12204"/>
                  </a:lnTo>
                  <a:lnTo>
                    <a:pt x="7978" y="12216"/>
                  </a:lnTo>
                  <a:lnTo>
                    <a:pt x="7978" y="12228"/>
                  </a:lnTo>
                  <a:cubicBezTo>
                    <a:pt x="7966" y="12323"/>
                    <a:pt x="7954" y="12407"/>
                    <a:pt x="7954" y="12502"/>
                  </a:cubicBezTo>
                  <a:lnTo>
                    <a:pt x="7942" y="12776"/>
                  </a:lnTo>
                  <a:lnTo>
                    <a:pt x="7942" y="12835"/>
                  </a:lnTo>
                  <a:lnTo>
                    <a:pt x="7894" y="12942"/>
                  </a:lnTo>
                  <a:lnTo>
                    <a:pt x="7882" y="12990"/>
                  </a:lnTo>
                  <a:cubicBezTo>
                    <a:pt x="7835" y="13050"/>
                    <a:pt x="7799" y="13121"/>
                    <a:pt x="7775" y="13181"/>
                  </a:cubicBezTo>
                  <a:cubicBezTo>
                    <a:pt x="7620" y="13478"/>
                    <a:pt x="7466" y="13812"/>
                    <a:pt x="7299" y="14145"/>
                  </a:cubicBezTo>
                  <a:cubicBezTo>
                    <a:pt x="7049" y="14669"/>
                    <a:pt x="6775" y="15216"/>
                    <a:pt x="6537" y="15788"/>
                  </a:cubicBezTo>
                  <a:cubicBezTo>
                    <a:pt x="6287" y="16383"/>
                    <a:pt x="6037" y="16990"/>
                    <a:pt x="5799" y="17645"/>
                  </a:cubicBezTo>
                  <a:lnTo>
                    <a:pt x="5739" y="17824"/>
                  </a:lnTo>
                  <a:cubicBezTo>
                    <a:pt x="5715" y="17764"/>
                    <a:pt x="5692" y="17729"/>
                    <a:pt x="5644" y="17705"/>
                  </a:cubicBezTo>
                  <a:cubicBezTo>
                    <a:pt x="5394" y="17586"/>
                    <a:pt x="5108" y="17574"/>
                    <a:pt x="4858" y="17562"/>
                  </a:cubicBezTo>
                  <a:cubicBezTo>
                    <a:pt x="4793" y="17550"/>
                    <a:pt x="4730" y="17544"/>
                    <a:pt x="4666" y="17544"/>
                  </a:cubicBezTo>
                  <a:cubicBezTo>
                    <a:pt x="4602" y="17544"/>
                    <a:pt x="4537" y="17550"/>
                    <a:pt x="4465" y="17562"/>
                  </a:cubicBezTo>
                  <a:cubicBezTo>
                    <a:pt x="4322" y="17574"/>
                    <a:pt x="4191" y="17598"/>
                    <a:pt x="4048" y="17633"/>
                  </a:cubicBezTo>
                  <a:cubicBezTo>
                    <a:pt x="3751" y="17693"/>
                    <a:pt x="3489" y="17824"/>
                    <a:pt x="3251" y="17931"/>
                  </a:cubicBezTo>
                  <a:cubicBezTo>
                    <a:pt x="3013" y="18050"/>
                    <a:pt x="2775" y="18217"/>
                    <a:pt x="2584" y="18336"/>
                  </a:cubicBezTo>
                  <a:cubicBezTo>
                    <a:pt x="2441" y="18443"/>
                    <a:pt x="2298" y="18538"/>
                    <a:pt x="2179" y="18645"/>
                  </a:cubicBezTo>
                  <a:lnTo>
                    <a:pt x="2167" y="18657"/>
                  </a:lnTo>
                  <a:cubicBezTo>
                    <a:pt x="2084" y="18705"/>
                    <a:pt x="2048" y="18765"/>
                    <a:pt x="1989" y="18812"/>
                  </a:cubicBezTo>
                  <a:cubicBezTo>
                    <a:pt x="1965" y="18824"/>
                    <a:pt x="1953" y="18860"/>
                    <a:pt x="1929" y="18872"/>
                  </a:cubicBezTo>
                  <a:lnTo>
                    <a:pt x="1822" y="18979"/>
                  </a:lnTo>
                  <a:cubicBezTo>
                    <a:pt x="1751" y="19050"/>
                    <a:pt x="1691" y="19122"/>
                    <a:pt x="1608" y="19193"/>
                  </a:cubicBezTo>
                  <a:cubicBezTo>
                    <a:pt x="1548" y="19253"/>
                    <a:pt x="1512" y="19312"/>
                    <a:pt x="1477" y="19360"/>
                  </a:cubicBezTo>
                  <a:lnTo>
                    <a:pt x="1477" y="19372"/>
                  </a:lnTo>
                  <a:cubicBezTo>
                    <a:pt x="1405" y="19479"/>
                    <a:pt x="1334" y="19574"/>
                    <a:pt x="1274" y="19669"/>
                  </a:cubicBezTo>
                  <a:cubicBezTo>
                    <a:pt x="1131" y="19896"/>
                    <a:pt x="1012" y="20086"/>
                    <a:pt x="941" y="20265"/>
                  </a:cubicBezTo>
                  <a:cubicBezTo>
                    <a:pt x="822" y="20550"/>
                    <a:pt x="750" y="20765"/>
                    <a:pt x="703" y="20967"/>
                  </a:cubicBezTo>
                  <a:cubicBezTo>
                    <a:pt x="655" y="21122"/>
                    <a:pt x="631" y="21265"/>
                    <a:pt x="619" y="21420"/>
                  </a:cubicBezTo>
                  <a:cubicBezTo>
                    <a:pt x="596" y="21443"/>
                    <a:pt x="596" y="21455"/>
                    <a:pt x="596" y="21491"/>
                  </a:cubicBezTo>
                  <a:lnTo>
                    <a:pt x="596" y="21515"/>
                  </a:lnTo>
                  <a:lnTo>
                    <a:pt x="596" y="21539"/>
                  </a:lnTo>
                  <a:cubicBezTo>
                    <a:pt x="584" y="21610"/>
                    <a:pt x="572" y="21682"/>
                    <a:pt x="572" y="21753"/>
                  </a:cubicBezTo>
                  <a:lnTo>
                    <a:pt x="572" y="21836"/>
                  </a:lnTo>
                  <a:lnTo>
                    <a:pt x="572" y="21848"/>
                  </a:lnTo>
                  <a:lnTo>
                    <a:pt x="572" y="21860"/>
                  </a:lnTo>
                  <a:lnTo>
                    <a:pt x="572" y="21872"/>
                  </a:lnTo>
                  <a:cubicBezTo>
                    <a:pt x="572" y="22015"/>
                    <a:pt x="560" y="22134"/>
                    <a:pt x="560" y="22253"/>
                  </a:cubicBezTo>
                  <a:lnTo>
                    <a:pt x="560" y="22551"/>
                  </a:lnTo>
                  <a:cubicBezTo>
                    <a:pt x="560" y="22801"/>
                    <a:pt x="572" y="23051"/>
                    <a:pt x="572" y="23277"/>
                  </a:cubicBezTo>
                  <a:cubicBezTo>
                    <a:pt x="584" y="23563"/>
                    <a:pt x="619" y="23860"/>
                    <a:pt x="631" y="24099"/>
                  </a:cubicBezTo>
                  <a:lnTo>
                    <a:pt x="631" y="24110"/>
                  </a:lnTo>
                  <a:lnTo>
                    <a:pt x="643" y="24229"/>
                  </a:lnTo>
                  <a:cubicBezTo>
                    <a:pt x="679" y="24551"/>
                    <a:pt x="703" y="24884"/>
                    <a:pt x="715" y="25242"/>
                  </a:cubicBezTo>
                  <a:cubicBezTo>
                    <a:pt x="739" y="25527"/>
                    <a:pt x="739" y="25825"/>
                    <a:pt x="739" y="26039"/>
                  </a:cubicBezTo>
                  <a:lnTo>
                    <a:pt x="739" y="26182"/>
                  </a:lnTo>
                  <a:cubicBezTo>
                    <a:pt x="715" y="26480"/>
                    <a:pt x="715" y="26813"/>
                    <a:pt x="703" y="27170"/>
                  </a:cubicBezTo>
                  <a:cubicBezTo>
                    <a:pt x="691" y="27337"/>
                    <a:pt x="691" y="27516"/>
                    <a:pt x="679" y="27682"/>
                  </a:cubicBezTo>
                  <a:lnTo>
                    <a:pt x="679" y="27754"/>
                  </a:lnTo>
                  <a:lnTo>
                    <a:pt x="679" y="27861"/>
                  </a:lnTo>
                  <a:cubicBezTo>
                    <a:pt x="679" y="27980"/>
                    <a:pt x="655" y="28087"/>
                    <a:pt x="655" y="28182"/>
                  </a:cubicBezTo>
                  <a:cubicBezTo>
                    <a:pt x="655" y="28337"/>
                    <a:pt x="655" y="28480"/>
                    <a:pt x="643" y="28635"/>
                  </a:cubicBezTo>
                  <a:lnTo>
                    <a:pt x="643" y="28647"/>
                  </a:lnTo>
                  <a:lnTo>
                    <a:pt x="643" y="28659"/>
                  </a:lnTo>
                  <a:lnTo>
                    <a:pt x="643" y="28682"/>
                  </a:lnTo>
                  <a:cubicBezTo>
                    <a:pt x="643" y="28778"/>
                    <a:pt x="631" y="28873"/>
                    <a:pt x="631" y="28956"/>
                  </a:cubicBezTo>
                  <a:lnTo>
                    <a:pt x="631" y="29004"/>
                  </a:lnTo>
                  <a:lnTo>
                    <a:pt x="631" y="29040"/>
                  </a:lnTo>
                  <a:cubicBezTo>
                    <a:pt x="619" y="29111"/>
                    <a:pt x="619" y="29218"/>
                    <a:pt x="619" y="29302"/>
                  </a:cubicBezTo>
                  <a:lnTo>
                    <a:pt x="619" y="29468"/>
                  </a:lnTo>
                  <a:cubicBezTo>
                    <a:pt x="619" y="29492"/>
                    <a:pt x="631" y="29528"/>
                    <a:pt x="631" y="29575"/>
                  </a:cubicBezTo>
                  <a:cubicBezTo>
                    <a:pt x="631" y="29611"/>
                    <a:pt x="643" y="29647"/>
                    <a:pt x="655" y="29671"/>
                  </a:cubicBezTo>
                  <a:cubicBezTo>
                    <a:pt x="679" y="29718"/>
                    <a:pt x="691" y="29730"/>
                    <a:pt x="715" y="29766"/>
                  </a:cubicBezTo>
                  <a:lnTo>
                    <a:pt x="739" y="29790"/>
                  </a:lnTo>
                  <a:cubicBezTo>
                    <a:pt x="762" y="29814"/>
                    <a:pt x="774" y="29837"/>
                    <a:pt x="810" y="29849"/>
                  </a:cubicBezTo>
                  <a:lnTo>
                    <a:pt x="822" y="29873"/>
                  </a:lnTo>
                  <a:lnTo>
                    <a:pt x="858" y="29885"/>
                  </a:lnTo>
                  <a:cubicBezTo>
                    <a:pt x="879" y="29899"/>
                    <a:pt x="904" y="29905"/>
                    <a:pt x="933" y="29905"/>
                  </a:cubicBezTo>
                  <a:cubicBezTo>
                    <a:pt x="953" y="29905"/>
                    <a:pt x="976" y="29902"/>
                    <a:pt x="1000" y="29897"/>
                  </a:cubicBezTo>
                  <a:cubicBezTo>
                    <a:pt x="1096" y="29885"/>
                    <a:pt x="1179" y="29825"/>
                    <a:pt x="1239" y="29778"/>
                  </a:cubicBezTo>
                  <a:lnTo>
                    <a:pt x="1274" y="29766"/>
                  </a:lnTo>
                  <a:lnTo>
                    <a:pt x="1298" y="29754"/>
                  </a:lnTo>
                  <a:cubicBezTo>
                    <a:pt x="1310" y="29730"/>
                    <a:pt x="1346" y="29718"/>
                    <a:pt x="1358" y="29706"/>
                  </a:cubicBezTo>
                  <a:cubicBezTo>
                    <a:pt x="1489" y="29599"/>
                    <a:pt x="1608" y="29516"/>
                    <a:pt x="1727" y="29421"/>
                  </a:cubicBezTo>
                  <a:cubicBezTo>
                    <a:pt x="1941" y="29254"/>
                    <a:pt x="2167" y="29075"/>
                    <a:pt x="2358" y="28932"/>
                  </a:cubicBezTo>
                  <a:lnTo>
                    <a:pt x="2536" y="28801"/>
                  </a:lnTo>
                  <a:lnTo>
                    <a:pt x="2679" y="28682"/>
                  </a:lnTo>
                  <a:lnTo>
                    <a:pt x="2834" y="28563"/>
                  </a:lnTo>
                  <a:cubicBezTo>
                    <a:pt x="2977" y="28444"/>
                    <a:pt x="3132" y="28337"/>
                    <a:pt x="3275" y="28218"/>
                  </a:cubicBezTo>
                  <a:lnTo>
                    <a:pt x="3298" y="28218"/>
                  </a:lnTo>
                  <a:lnTo>
                    <a:pt x="3310" y="28206"/>
                  </a:lnTo>
                  <a:lnTo>
                    <a:pt x="3334" y="28170"/>
                  </a:lnTo>
                  <a:lnTo>
                    <a:pt x="3417" y="28111"/>
                  </a:lnTo>
                  <a:lnTo>
                    <a:pt x="3429" y="28099"/>
                  </a:lnTo>
                  <a:lnTo>
                    <a:pt x="3608" y="27968"/>
                  </a:lnTo>
                  <a:cubicBezTo>
                    <a:pt x="3858" y="27766"/>
                    <a:pt x="4108" y="27563"/>
                    <a:pt x="4406" y="27325"/>
                  </a:cubicBezTo>
                  <a:lnTo>
                    <a:pt x="4429" y="27313"/>
                  </a:lnTo>
                  <a:cubicBezTo>
                    <a:pt x="4525" y="27230"/>
                    <a:pt x="4644" y="27135"/>
                    <a:pt x="4751" y="27039"/>
                  </a:cubicBezTo>
                  <a:cubicBezTo>
                    <a:pt x="4787" y="27016"/>
                    <a:pt x="4810" y="26992"/>
                    <a:pt x="4846" y="26968"/>
                  </a:cubicBezTo>
                  <a:lnTo>
                    <a:pt x="4870" y="26932"/>
                  </a:lnTo>
                  <a:lnTo>
                    <a:pt x="4882" y="26920"/>
                  </a:lnTo>
                  <a:cubicBezTo>
                    <a:pt x="4965" y="26861"/>
                    <a:pt x="5049" y="26789"/>
                    <a:pt x="5120" y="26718"/>
                  </a:cubicBezTo>
                  <a:cubicBezTo>
                    <a:pt x="5227" y="26611"/>
                    <a:pt x="5334" y="26515"/>
                    <a:pt x="5442" y="26420"/>
                  </a:cubicBezTo>
                  <a:lnTo>
                    <a:pt x="5537" y="26313"/>
                  </a:lnTo>
                  <a:cubicBezTo>
                    <a:pt x="5572" y="26301"/>
                    <a:pt x="5584" y="26265"/>
                    <a:pt x="5620" y="26242"/>
                  </a:cubicBezTo>
                  <a:lnTo>
                    <a:pt x="5644" y="26206"/>
                  </a:lnTo>
                  <a:lnTo>
                    <a:pt x="5870" y="25968"/>
                  </a:lnTo>
                  <a:cubicBezTo>
                    <a:pt x="6096" y="25730"/>
                    <a:pt x="6311" y="25444"/>
                    <a:pt x="6513" y="25170"/>
                  </a:cubicBezTo>
                  <a:cubicBezTo>
                    <a:pt x="6787" y="24753"/>
                    <a:pt x="7001" y="24337"/>
                    <a:pt x="7132" y="23884"/>
                  </a:cubicBezTo>
                  <a:cubicBezTo>
                    <a:pt x="7263" y="23456"/>
                    <a:pt x="7347" y="22979"/>
                    <a:pt x="7358" y="22467"/>
                  </a:cubicBezTo>
                  <a:lnTo>
                    <a:pt x="7358" y="22289"/>
                  </a:lnTo>
                  <a:cubicBezTo>
                    <a:pt x="7358" y="21860"/>
                    <a:pt x="7311" y="21455"/>
                    <a:pt x="7227" y="21074"/>
                  </a:cubicBezTo>
                  <a:cubicBezTo>
                    <a:pt x="7192" y="20955"/>
                    <a:pt x="7168" y="20824"/>
                    <a:pt x="7120" y="20681"/>
                  </a:cubicBezTo>
                  <a:lnTo>
                    <a:pt x="7108" y="20622"/>
                  </a:lnTo>
                  <a:lnTo>
                    <a:pt x="7013" y="20360"/>
                  </a:lnTo>
                  <a:lnTo>
                    <a:pt x="7001" y="20312"/>
                  </a:lnTo>
                  <a:lnTo>
                    <a:pt x="6942" y="20134"/>
                  </a:lnTo>
                  <a:cubicBezTo>
                    <a:pt x="6882" y="19991"/>
                    <a:pt x="6823" y="19836"/>
                    <a:pt x="6751" y="19669"/>
                  </a:cubicBezTo>
                  <a:cubicBezTo>
                    <a:pt x="6656" y="19479"/>
                    <a:pt x="6573" y="19276"/>
                    <a:pt x="6489" y="19098"/>
                  </a:cubicBezTo>
                  <a:lnTo>
                    <a:pt x="6477" y="19062"/>
                  </a:lnTo>
                  <a:lnTo>
                    <a:pt x="6358" y="18812"/>
                  </a:lnTo>
                  <a:cubicBezTo>
                    <a:pt x="6299" y="18657"/>
                    <a:pt x="6275" y="18538"/>
                    <a:pt x="6239" y="18443"/>
                  </a:cubicBezTo>
                  <a:lnTo>
                    <a:pt x="6275" y="18360"/>
                  </a:lnTo>
                  <a:lnTo>
                    <a:pt x="6299" y="18288"/>
                  </a:lnTo>
                  <a:lnTo>
                    <a:pt x="6311" y="18264"/>
                  </a:lnTo>
                  <a:lnTo>
                    <a:pt x="6346" y="18205"/>
                  </a:lnTo>
                  <a:cubicBezTo>
                    <a:pt x="6573" y="17729"/>
                    <a:pt x="6823" y="17169"/>
                    <a:pt x="7061" y="16621"/>
                  </a:cubicBezTo>
                  <a:lnTo>
                    <a:pt x="7132" y="16443"/>
                  </a:lnTo>
                  <a:cubicBezTo>
                    <a:pt x="7358" y="15955"/>
                    <a:pt x="7597" y="15407"/>
                    <a:pt x="7823" y="14871"/>
                  </a:cubicBezTo>
                  <a:cubicBezTo>
                    <a:pt x="7835" y="14847"/>
                    <a:pt x="7835" y="14835"/>
                    <a:pt x="7835" y="14824"/>
                  </a:cubicBezTo>
                  <a:lnTo>
                    <a:pt x="7835" y="14883"/>
                  </a:lnTo>
                  <a:lnTo>
                    <a:pt x="7835" y="14943"/>
                  </a:lnTo>
                  <a:lnTo>
                    <a:pt x="7835" y="15062"/>
                  </a:lnTo>
                  <a:cubicBezTo>
                    <a:pt x="7835" y="15431"/>
                    <a:pt x="7835" y="15776"/>
                    <a:pt x="7847" y="16086"/>
                  </a:cubicBezTo>
                  <a:lnTo>
                    <a:pt x="7847" y="16193"/>
                  </a:lnTo>
                  <a:lnTo>
                    <a:pt x="7847" y="16240"/>
                  </a:lnTo>
                  <a:lnTo>
                    <a:pt x="7847" y="16276"/>
                  </a:lnTo>
                  <a:cubicBezTo>
                    <a:pt x="7858" y="16550"/>
                    <a:pt x="7882" y="16860"/>
                    <a:pt x="7894" y="17157"/>
                  </a:cubicBezTo>
                  <a:lnTo>
                    <a:pt x="7894" y="17252"/>
                  </a:lnTo>
                  <a:lnTo>
                    <a:pt x="7894" y="17276"/>
                  </a:lnTo>
                  <a:cubicBezTo>
                    <a:pt x="7906" y="17395"/>
                    <a:pt x="7906" y="17526"/>
                    <a:pt x="7918" y="17645"/>
                  </a:cubicBezTo>
                  <a:cubicBezTo>
                    <a:pt x="7918" y="17705"/>
                    <a:pt x="7942" y="17764"/>
                    <a:pt x="7942" y="17824"/>
                  </a:cubicBezTo>
                  <a:lnTo>
                    <a:pt x="7942" y="17860"/>
                  </a:lnTo>
                  <a:cubicBezTo>
                    <a:pt x="7954" y="17979"/>
                    <a:pt x="7954" y="18098"/>
                    <a:pt x="7966" y="18217"/>
                  </a:cubicBezTo>
                  <a:cubicBezTo>
                    <a:pt x="8001" y="18574"/>
                    <a:pt x="8037" y="18979"/>
                    <a:pt x="8097" y="19372"/>
                  </a:cubicBezTo>
                  <a:lnTo>
                    <a:pt x="8120" y="19538"/>
                  </a:lnTo>
                  <a:cubicBezTo>
                    <a:pt x="8144" y="19824"/>
                    <a:pt x="8192" y="20122"/>
                    <a:pt x="8239" y="20408"/>
                  </a:cubicBezTo>
                  <a:cubicBezTo>
                    <a:pt x="8370" y="21205"/>
                    <a:pt x="8478" y="21860"/>
                    <a:pt x="8632" y="22527"/>
                  </a:cubicBezTo>
                  <a:cubicBezTo>
                    <a:pt x="8728" y="22920"/>
                    <a:pt x="8835" y="23301"/>
                    <a:pt x="8918" y="23682"/>
                  </a:cubicBezTo>
                  <a:cubicBezTo>
                    <a:pt x="8954" y="23813"/>
                    <a:pt x="8990" y="23944"/>
                    <a:pt x="9025" y="24075"/>
                  </a:cubicBezTo>
                  <a:lnTo>
                    <a:pt x="8990" y="24110"/>
                  </a:lnTo>
                  <a:lnTo>
                    <a:pt x="8966" y="24134"/>
                  </a:lnTo>
                  <a:cubicBezTo>
                    <a:pt x="8906" y="24194"/>
                    <a:pt x="8859" y="24277"/>
                    <a:pt x="8799" y="24337"/>
                  </a:cubicBezTo>
                  <a:lnTo>
                    <a:pt x="8787" y="24349"/>
                  </a:lnTo>
                  <a:cubicBezTo>
                    <a:pt x="8751" y="24372"/>
                    <a:pt x="8740" y="24408"/>
                    <a:pt x="8716" y="24432"/>
                  </a:cubicBezTo>
                  <a:cubicBezTo>
                    <a:pt x="8632" y="24527"/>
                    <a:pt x="8573" y="24634"/>
                    <a:pt x="8501" y="24718"/>
                  </a:cubicBezTo>
                  <a:lnTo>
                    <a:pt x="8490" y="24753"/>
                  </a:lnTo>
                  <a:lnTo>
                    <a:pt x="8478" y="24777"/>
                  </a:lnTo>
                  <a:lnTo>
                    <a:pt x="8442" y="24813"/>
                  </a:lnTo>
                  <a:lnTo>
                    <a:pt x="8263" y="25075"/>
                  </a:lnTo>
                  <a:lnTo>
                    <a:pt x="8239" y="25122"/>
                  </a:lnTo>
                  <a:lnTo>
                    <a:pt x="8216" y="25134"/>
                  </a:lnTo>
                  <a:cubicBezTo>
                    <a:pt x="8156" y="25206"/>
                    <a:pt x="8097" y="25313"/>
                    <a:pt x="8037" y="25420"/>
                  </a:cubicBezTo>
                  <a:cubicBezTo>
                    <a:pt x="8025" y="25444"/>
                    <a:pt x="8001" y="25492"/>
                    <a:pt x="7978" y="25527"/>
                  </a:cubicBezTo>
                  <a:lnTo>
                    <a:pt x="7978" y="25539"/>
                  </a:lnTo>
                  <a:cubicBezTo>
                    <a:pt x="7942" y="25611"/>
                    <a:pt x="7906" y="25682"/>
                    <a:pt x="7858" y="25765"/>
                  </a:cubicBezTo>
                  <a:lnTo>
                    <a:pt x="7787" y="25896"/>
                  </a:lnTo>
                  <a:lnTo>
                    <a:pt x="7656" y="26182"/>
                  </a:lnTo>
                  <a:cubicBezTo>
                    <a:pt x="7608" y="26265"/>
                    <a:pt x="7561" y="26373"/>
                    <a:pt x="7525" y="26456"/>
                  </a:cubicBezTo>
                  <a:lnTo>
                    <a:pt x="7525" y="26480"/>
                  </a:lnTo>
                  <a:lnTo>
                    <a:pt x="7466" y="26599"/>
                  </a:lnTo>
                  <a:cubicBezTo>
                    <a:pt x="7406" y="26718"/>
                    <a:pt x="7358" y="26849"/>
                    <a:pt x="7311" y="26956"/>
                  </a:cubicBezTo>
                  <a:lnTo>
                    <a:pt x="7311" y="26968"/>
                  </a:lnTo>
                  <a:lnTo>
                    <a:pt x="7287" y="27051"/>
                  </a:lnTo>
                  <a:cubicBezTo>
                    <a:pt x="7227" y="27218"/>
                    <a:pt x="7180" y="27349"/>
                    <a:pt x="7132" y="27468"/>
                  </a:cubicBezTo>
                  <a:cubicBezTo>
                    <a:pt x="7013" y="27789"/>
                    <a:pt x="6906" y="28123"/>
                    <a:pt x="6846" y="28480"/>
                  </a:cubicBezTo>
                  <a:cubicBezTo>
                    <a:pt x="6787" y="28837"/>
                    <a:pt x="6763" y="29171"/>
                    <a:pt x="6763" y="29468"/>
                  </a:cubicBezTo>
                  <a:lnTo>
                    <a:pt x="6763" y="29480"/>
                  </a:lnTo>
                  <a:cubicBezTo>
                    <a:pt x="6763" y="29825"/>
                    <a:pt x="6787" y="30171"/>
                    <a:pt x="6870" y="30492"/>
                  </a:cubicBezTo>
                  <a:cubicBezTo>
                    <a:pt x="6942" y="30826"/>
                    <a:pt x="7013" y="31135"/>
                    <a:pt x="7120" y="31445"/>
                  </a:cubicBezTo>
                  <a:cubicBezTo>
                    <a:pt x="7227" y="31790"/>
                    <a:pt x="7370" y="32135"/>
                    <a:pt x="7501" y="32445"/>
                  </a:cubicBezTo>
                  <a:cubicBezTo>
                    <a:pt x="7728" y="32969"/>
                    <a:pt x="8013" y="33516"/>
                    <a:pt x="8370" y="34135"/>
                  </a:cubicBezTo>
                  <a:cubicBezTo>
                    <a:pt x="8692" y="34731"/>
                    <a:pt x="9073" y="35350"/>
                    <a:pt x="9371" y="35826"/>
                  </a:cubicBezTo>
                  <a:lnTo>
                    <a:pt x="9382" y="35838"/>
                  </a:lnTo>
                  <a:cubicBezTo>
                    <a:pt x="9763" y="36445"/>
                    <a:pt x="10109" y="36993"/>
                    <a:pt x="10454" y="37493"/>
                  </a:cubicBezTo>
                  <a:lnTo>
                    <a:pt x="10466" y="37505"/>
                  </a:lnTo>
                  <a:lnTo>
                    <a:pt x="10478" y="37529"/>
                  </a:lnTo>
                  <a:lnTo>
                    <a:pt x="10561" y="37636"/>
                  </a:lnTo>
                  <a:lnTo>
                    <a:pt x="10621" y="37707"/>
                  </a:lnTo>
                  <a:lnTo>
                    <a:pt x="10633" y="37731"/>
                  </a:lnTo>
                  <a:cubicBezTo>
                    <a:pt x="10740" y="37862"/>
                    <a:pt x="10823" y="38005"/>
                    <a:pt x="10918" y="38148"/>
                  </a:cubicBezTo>
                  <a:cubicBezTo>
                    <a:pt x="11180" y="38541"/>
                    <a:pt x="11466" y="38981"/>
                    <a:pt x="11776" y="39374"/>
                  </a:cubicBezTo>
                  <a:lnTo>
                    <a:pt x="11788" y="39410"/>
                  </a:lnTo>
                  <a:cubicBezTo>
                    <a:pt x="11823" y="39458"/>
                    <a:pt x="11847" y="39493"/>
                    <a:pt x="11895" y="39541"/>
                  </a:cubicBezTo>
                  <a:cubicBezTo>
                    <a:pt x="11954" y="39600"/>
                    <a:pt x="12026" y="39672"/>
                    <a:pt x="12121" y="39672"/>
                  </a:cubicBezTo>
                  <a:cubicBezTo>
                    <a:pt x="12228" y="39672"/>
                    <a:pt x="12311" y="39636"/>
                    <a:pt x="12371" y="39553"/>
                  </a:cubicBezTo>
                  <a:cubicBezTo>
                    <a:pt x="12430" y="39493"/>
                    <a:pt x="12442" y="39410"/>
                    <a:pt x="12466" y="39338"/>
                  </a:cubicBezTo>
                  <a:cubicBezTo>
                    <a:pt x="12490" y="39172"/>
                    <a:pt x="12526" y="38993"/>
                    <a:pt x="12550" y="38815"/>
                  </a:cubicBezTo>
                  <a:lnTo>
                    <a:pt x="12561" y="38696"/>
                  </a:lnTo>
                  <a:cubicBezTo>
                    <a:pt x="12621" y="38326"/>
                    <a:pt x="12681" y="38029"/>
                    <a:pt x="12728" y="37743"/>
                  </a:cubicBezTo>
                  <a:cubicBezTo>
                    <a:pt x="12776" y="37529"/>
                    <a:pt x="12823" y="37350"/>
                    <a:pt x="12859" y="37160"/>
                  </a:cubicBezTo>
                  <a:lnTo>
                    <a:pt x="13002" y="36719"/>
                  </a:lnTo>
                  <a:lnTo>
                    <a:pt x="13002" y="36695"/>
                  </a:lnTo>
                  <a:lnTo>
                    <a:pt x="13002" y="36683"/>
                  </a:lnTo>
                  <a:lnTo>
                    <a:pt x="13026" y="36612"/>
                  </a:lnTo>
                  <a:cubicBezTo>
                    <a:pt x="13133" y="36243"/>
                    <a:pt x="13216" y="35945"/>
                    <a:pt x="13300" y="35659"/>
                  </a:cubicBezTo>
                  <a:cubicBezTo>
                    <a:pt x="13323" y="35505"/>
                    <a:pt x="13371" y="35374"/>
                    <a:pt x="13395" y="35231"/>
                  </a:cubicBezTo>
                  <a:cubicBezTo>
                    <a:pt x="13431" y="35064"/>
                    <a:pt x="13478" y="34897"/>
                    <a:pt x="13514" y="34731"/>
                  </a:cubicBezTo>
                  <a:cubicBezTo>
                    <a:pt x="13621" y="34362"/>
                    <a:pt x="13752" y="34004"/>
                    <a:pt x="13871" y="33647"/>
                  </a:cubicBezTo>
                  <a:lnTo>
                    <a:pt x="13871" y="33635"/>
                  </a:lnTo>
                  <a:lnTo>
                    <a:pt x="13895" y="33623"/>
                  </a:lnTo>
                  <a:cubicBezTo>
                    <a:pt x="13966" y="33397"/>
                    <a:pt x="14050" y="33159"/>
                    <a:pt x="14133" y="32921"/>
                  </a:cubicBezTo>
                  <a:cubicBezTo>
                    <a:pt x="14193" y="32731"/>
                    <a:pt x="14228" y="32576"/>
                    <a:pt x="14264" y="32445"/>
                  </a:cubicBezTo>
                  <a:cubicBezTo>
                    <a:pt x="14288" y="32326"/>
                    <a:pt x="14312" y="32207"/>
                    <a:pt x="14335" y="32099"/>
                  </a:cubicBezTo>
                  <a:lnTo>
                    <a:pt x="14347" y="32016"/>
                  </a:lnTo>
                  <a:lnTo>
                    <a:pt x="14347" y="31980"/>
                  </a:lnTo>
                  <a:lnTo>
                    <a:pt x="14347" y="31969"/>
                  </a:lnTo>
                  <a:cubicBezTo>
                    <a:pt x="14431" y="31671"/>
                    <a:pt x="14490" y="31373"/>
                    <a:pt x="14526" y="31064"/>
                  </a:cubicBezTo>
                  <a:cubicBezTo>
                    <a:pt x="14574" y="30766"/>
                    <a:pt x="14586" y="30468"/>
                    <a:pt x="14609" y="30195"/>
                  </a:cubicBezTo>
                  <a:cubicBezTo>
                    <a:pt x="14621" y="30004"/>
                    <a:pt x="14621" y="29849"/>
                    <a:pt x="14621" y="29730"/>
                  </a:cubicBezTo>
                  <a:cubicBezTo>
                    <a:pt x="14621" y="29552"/>
                    <a:pt x="14609" y="29397"/>
                    <a:pt x="14586" y="29230"/>
                  </a:cubicBezTo>
                  <a:cubicBezTo>
                    <a:pt x="14562" y="28980"/>
                    <a:pt x="14502" y="28694"/>
                    <a:pt x="14407" y="28349"/>
                  </a:cubicBezTo>
                  <a:cubicBezTo>
                    <a:pt x="14383" y="28266"/>
                    <a:pt x="14371" y="28182"/>
                    <a:pt x="14335" y="28123"/>
                  </a:cubicBezTo>
                  <a:lnTo>
                    <a:pt x="14371" y="28123"/>
                  </a:lnTo>
                  <a:cubicBezTo>
                    <a:pt x="14633" y="28242"/>
                    <a:pt x="14931" y="28361"/>
                    <a:pt x="15300" y="28516"/>
                  </a:cubicBezTo>
                  <a:cubicBezTo>
                    <a:pt x="15990" y="28778"/>
                    <a:pt x="16729" y="29063"/>
                    <a:pt x="17205" y="29242"/>
                  </a:cubicBezTo>
                  <a:lnTo>
                    <a:pt x="17372" y="29302"/>
                  </a:lnTo>
                  <a:cubicBezTo>
                    <a:pt x="17657" y="29409"/>
                    <a:pt x="17967" y="29528"/>
                    <a:pt x="18360" y="29647"/>
                  </a:cubicBezTo>
                  <a:cubicBezTo>
                    <a:pt x="18741" y="29778"/>
                    <a:pt x="19086" y="29885"/>
                    <a:pt x="19396" y="30004"/>
                  </a:cubicBezTo>
                  <a:cubicBezTo>
                    <a:pt x="19550" y="30064"/>
                    <a:pt x="19705" y="30123"/>
                    <a:pt x="19860" y="30183"/>
                  </a:cubicBezTo>
                  <a:cubicBezTo>
                    <a:pt x="20003" y="30242"/>
                    <a:pt x="20205" y="30314"/>
                    <a:pt x="20384" y="30373"/>
                  </a:cubicBezTo>
                  <a:cubicBezTo>
                    <a:pt x="20515" y="30433"/>
                    <a:pt x="20705" y="30492"/>
                    <a:pt x="20884" y="30552"/>
                  </a:cubicBezTo>
                  <a:cubicBezTo>
                    <a:pt x="20955" y="30587"/>
                    <a:pt x="21051" y="30599"/>
                    <a:pt x="21134" y="30623"/>
                  </a:cubicBezTo>
                  <a:cubicBezTo>
                    <a:pt x="21182" y="30623"/>
                    <a:pt x="21229" y="30647"/>
                    <a:pt x="21277" y="30659"/>
                  </a:cubicBezTo>
                  <a:lnTo>
                    <a:pt x="21301" y="30671"/>
                  </a:lnTo>
                  <a:cubicBezTo>
                    <a:pt x="21360" y="30683"/>
                    <a:pt x="21432" y="30706"/>
                    <a:pt x="21491" y="30706"/>
                  </a:cubicBezTo>
                  <a:cubicBezTo>
                    <a:pt x="21539" y="30706"/>
                    <a:pt x="21586" y="30706"/>
                    <a:pt x="21634" y="30671"/>
                  </a:cubicBezTo>
                  <a:cubicBezTo>
                    <a:pt x="21670" y="30659"/>
                    <a:pt x="21705" y="30623"/>
                    <a:pt x="21729" y="30587"/>
                  </a:cubicBezTo>
                  <a:cubicBezTo>
                    <a:pt x="21765" y="30540"/>
                    <a:pt x="21777" y="30480"/>
                    <a:pt x="21777" y="30433"/>
                  </a:cubicBezTo>
                  <a:lnTo>
                    <a:pt x="21777" y="30373"/>
                  </a:lnTo>
                  <a:cubicBezTo>
                    <a:pt x="21765" y="30302"/>
                    <a:pt x="21729" y="30242"/>
                    <a:pt x="21705" y="30195"/>
                  </a:cubicBezTo>
                  <a:lnTo>
                    <a:pt x="21670" y="30147"/>
                  </a:lnTo>
                  <a:lnTo>
                    <a:pt x="21634" y="30075"/>
                  </a:lnTo>
                  <a:lnTo>
                    <a:pt x="21586" y="30004"/>
                  </a:lnTo>
                  <a:cubicBezTo>
                    <a:pt x="21527" y="29933"/>
                    <a:pt x="21479" y="29849"/>
                    <a:pt x="21432" y="29778"/>
                  </a:cubicBezTo>
                  <a:lnTo>
                    <a:pt x="21432" y="29766"/>
                  </a:lnTo>
                  <a:lnTo>
                    <a:pt x="21432" y="29754"/>
                  </a:lnTo>
                  <a:cubicBezTo>
                    <a:pt x="21348" y="29635"/>
                    <a:pt x="21277" y="29516"/>
                    <a:pt x="21193" y="29373"/>
                  </a:cubicBezTo>
                  <a:lnTo>
                    <a:pt x="21193" y="29361"/>
                  </a:lnTo>
                  <a:lnTo>
                    <a:pt x="21193" y="29349"/>
                  </a:lnTo>
                  <a:cubicBezTo>
                    <a:pt x="21122" y="29218"/>
                    <a:pt x="21039" y="29040"/>
                    <a:pt x="20943" y="28873"/>
                  </a:cubicBezTo>
                  <a:lnTo>
                    <a:pt x="20717" y="28385"/>
                  </a:lnTo>
                  <a:cubicBezTo>
                    <a:pt x="20586" y="28063"/>
                    <a:pt x="20455" y="27742"/>
                    <a:pt x="20348" y="27468"/>
                  </a:cubicBezTo>
                  <a:lnTo>
                    <a:pt x="20348" y="27456"/>
                  </a:lnTo>
                  <a:lnTo>
                    <a:pt x="20301" y="27337"/>
                  </a:lnTo>
                  <a:cubicBezTo>
                    <a:pt x="20217" y="27099"/>
                    <a:pt x="20110" y="26873"/>
                    <a:pt x="20027" y="26658"/>
                  </a:cubicBezTo>
                  <a:lnTo>
                    <a:pt x="19920" y="26420"/>
                  </a:lnTo>
                  <a:lnTo>
                    <a:pt x="19872" y="26301"/>
                  </a:lnTo>
                  <a:lnTo>
                    <a:pt x="19872" y="26277"/>
                  </a:lnTo>
                  <a:cubicBezTo>
                    <a:pt x="19622" y="25670"/>
                    <a:pt x="19348" y="25051"/>
                    <a:pt x="19110" y="24408"/>
                  </a:cubicBezTo>
                  <a:cubicBezTo>
                    <a:pt x="18872" y="23765"/>
                    <a:pt x="18610" y="23039"/>
                    <a:pt x="18253" y="22372"/>
                  </a:cubicBezTo>
                  <a:cubicBezTo>
                    <a:pt x="18086" y="22051"/>
                    <a:pt x="17895" y="21729"/>
                    <a:pt x="17645" y="21384"/>
                  </a:cubicBezTo>
                  <a:lnTo>
                    <a:pt x="17610" y="21336"/>
                  </a:lnTo>
                  <a:cubicBezTo>
                    <a:pt x="17586" y="21277"/>
                    <a:pt x="17538" y="21241"/>
                    <a:pt x="17491" y="21181"/>
                  </a:cubicBezTo>
                  <a:cubicBezTo>
                    <a:pt x="17479" y="21158"/>
                    <a:pt x="17467" y="21134"/>
                    <a:pt x="17431" y="21098"/>
                  </a:cubicBezTo>
                  <a:cubicBezTo>
                    <a:pt x="17383" y="21039"/>
                    <a:pt x="17360" y="21003"/>
                    <a:pt x="17312" y="20955"/>
                  </a:cubicBezTo>
                  <a:cubicBezTo>
                    <a:pt x="17193" y="20824"/>
                    <a:pt x="17074" y="20681"/>
                    <a:pt x="16943" y="20550"/>
                  </a:cubicBezTo>
                  <a:cubicBezTo>
                    <a:pt x="16895" y="20527"/>
                    <a:pt x="16836" y="20443"/>
                    <a:pt x="16764" y="20384"/>
                  </a:cubicBezTo>
                  <a:cubicBezTo>
                    <a:pt x="16729" y="20372"/>
                    <a:pt x="16717" y="20360"/>
                    <a:pt x="16693" y="20324"/>
                  </a:cubicBezTo>
                  <a:lnTo>
                    <a:pt x="16669" y="20312"/>
                  </a:lnTo>
                  <a:cubicBezTo>
                    <a:pt x="16610" y="20265"/>
                    <a:pt x="16550" y="20205"/>
                    <a:pt x="16491" y="20169"/>
                  </a:cubicBezTo>
                  <a:lnTo>
                    <a:pt x="16276" y="19991"/>
                  </a:lnTo>
                  <a:lnTo>
                    <a:pt x="16240" y="19955"/>
                  </a:lnTo>
                  <a:cubicBezTo>
                    <a:pt x="16193" y="19908"/>
                    <a:pt x="16157" y="19884"/>
                    <a:pt x="16110" y="19848"/>
                  </a:cubicBezTo>
                  <a:cubicBezTo>
                    <a:pt x="16074" y="19836"/>
                    <a:pt x="16050" y="19824"/>
                    <a:pt x="16038" y="19812"/>
                  </a:cubicBezTo>
                  <a:cubicBezTo>
                    <a:pt x="15752" y="19610"/>
                    <a:pt x="15443" y="19431"/>
                    <a:pt x="15002" y="19241"/>
                  </a:cubicBezTo>
                  <a:lnTo>
                    <a:pt x="14990" y="19241"/>
                  </a:lnTo>
                  <a:lnTo>
                    <a:pt x="14764" y="19157"/>
                  </a:lnTo>
                  <a:cubicBezTo>
                    <a:pt x="14740" y="19134"/>
                    <a:pt x="14728" y="19134"/>
                    <a:pt x="14693" y="19122"/>
                  </a:cubicBezTo>
                  <a:lnTo>
                    <a:pt x="14681" y="19110"/>
                  </a:lnTo>
                  <a:lnTo>
                    <a:pt x="14645" y="19110"/>
                  </a:lnTo>
                  <a:cubicBezTo>
                    <a:pt x="14609" y="19098"/>
                    <a:pt x="14550" y="19062"/>
                    <a:pt x="14502" y="19050"/>
                  </a:cubicBezTo>
                  <a:lnTo>
                    <a:pt x="14407" y="19015"/>
                  </a:lnTo>
                  <a:lnTo>
                    <a:pt x="14205" y="18943"/>
                  </a:lnTo>
                  <a:cubicBezTo>
                    <a:pt x="14109" y="18919"/>
                    <a:pt x="14014" y="18884"/>
                    <a:pt x="13907" y="18872"/>
                  </a:cubicBezTo>
                  <a:lnTo>
                    <a:pt x="13895" y="18872"/>
                  </a:lnTo>
                  <a:lnTo>
                    <a:pt x="13847" y="18860"/>
                  </a:lnTo>
                  <a:cubicBezTo>
                    <a:pt x="13740" y="18836"/>
                    <a:pt x="13621" y="18824"/>
                    <a:pt x="13502" y="18812"/>
                  </a:cubicBezTo>
                  <a:cubicBezTo>
                    <a:pt x="13270" y="18794"/>
                    <a:pt x="13070" y="18785"/>
                    <a:pt x="12886" y="18785"/>
                  </a:cubicBezTo>
                  <a:cubicBezTo>
                    <a:pt x="12701" y="18785"/>
                    <a:pt x="12532" y="18794"/>
                    <a:pt x="12359" y="18812"/>
                  </a:cubicBezTo>
                  <a:cubicBezTo>
                    <a:pt x="12192" y="18824"/>
                    <a:pt x="12002" y="18836"/>
                    <a:pt x="11811" y="18872"/>
                  </a:cubicBezTo>
                  <a:cubicBezTo>
                    <a:pt x="11716" y="18884"/>
                    <a:pt x="11645" y="18919"/>
                    <a:pt x="11573" y="18931"/>
                  </a:cubicBezTo>
                  <a:lnTo>
                    <a:pt x="11526" y="18943"/>
                  </a:lnTo>
                  <a:cubicBezTo>
                    <a:pt x="11430" y="18979"/>
                    <a:pt x="11335" y="19003"/>
                    <a:pt x="11240" y="19050"/>
                  </a:cubicBezTo>
                  <a:cubicBezTo>
                    <a:pt x="11073" y="19122"/>
                    <a:pt x="10930" y="19217"/>
                    <a:pt x="10776" y="19312"/>
                  </a:cubicBezTo>
                  <a:lnTo>
                    <a:pt x="10752" y="19348"/>
                  </a:lnTo>
                  <a:lnTo>
                    <a:pt x="10740" y="19360"/>
                  </a:lnTo>
                  <a:cubicBezTo>
                    <a:pt x="10680" y="19276"/>
                    <a:pt x="10597" y="19169"/>
                    <a:pt x="10525" y="19074"/>
                  </a:cubicBezTo>
                  <a:cubicBezTo>
                    <a:pt x="10466" y="19003"/>
                    <a:pt x="10406" y="18919"/>
                    <a:pt x="10347" y="18824"/>
                  </a:cubicBezTo>
                  <a:lnTo>
                    <a:pt x="10347" y="18812"/>
                  </a:lnTo>
                  <a:cubicBezTo>
                    <a:pt x="10335" y="18765"/>
                    <a:pt x="10299" y="18741"/>
                    <a:pt x="10275" y="18693"/>
                  </a:cubicBezTo>
                  <a:cubicBezTo>
                    <a:pt x="10204" y="18598"/>
                    <a:pt x="10144" y="18503"/>
                    <a:pt x="10085" y="18395"/>
                  </a:cubicBezTo>
                  <a:lnTo>
                    <a:pt x="10049" y="18348"/>
                  </a:lnTo>
                  <a:lnTo>
                    <a:pt x="10025" y="18300"/>
                  </a:lnTo>
                  <a:lnTo>
                    <a:pt x="10002" y="18288"/>
                  </a:lnTo>
                  <a:cubicBezTo>
                    <a:pt x="9966" y="18217"/>
                    <a:pt x="9906" y="18110"/>
                    <a:pt x="9847" y="18003"/>
                  </a:cubicBezTo>
                  <a:lnTo>
                    <a:pt x="9644" y="17669"/>
                  </a:lnTo>
                  <a:lnTo>
                    <a:pt x="9633" y="17645"/>
                  </a:lnTo>
                  <a:lnTo>
                    <a:pt x="9549" y="17467"/>
                  </a:lnTo>
                  <a:lnTo>
                    <a:pt x="9525" y="17455"/>
                  </a:lnTo>
                  <a:cubicBezTo>
                    <a:pt x="9466" y="17336"/>
                    <a:pt x="9406" y="17205"/>
                    <a:pt x="9347" y="17074"/>
                  </a:cubicBezTo>
                  <a:lnTo>
                    <a:pt x="9263" y="16860"/>
                  </a:lnTo>
                  <a:lnTo>
                    <a:pt x="9168" y="16657"/>
                  </a:lnTo>
                  <a:cubicBezTo>
                    <a:pt x="9144" y="16574"/>
                    <a:pt x="9109" y="16514"/>
                    <a:pt x="9085" y="16443"/>
                  </a:cubicBezTo>
                  <a:cubicBezTo>
                    <a:pt x="9085" y="16419"/>
                    <a:pt x="9073" y="16383"/>
                    <a:pt x="9049" y="16359"/>
                  </a:cubicBezTo>
                  <a:cubicBezTo>
                    <a:pt x="9013" y="16252"/>
                    <a:pt x="8978" y="16145"/>
                    <a:pt x="8930" y="16038"/>
                  </a:cubicBezTo>
                  <a:lnTo>
                    <a:pt x="8930" y="15705"/>
                  </a:lnTo>
                  <a:cubicBezTo>
                    <a:pt x="8930" y="15312"/>
                    <a:pt x="8954" y="14931"/>
                    <a:pt x="8966" y="14526"/>
                  </a:cubicBezTo>
                  <a:cubicBezTo>
                    <a:pt x="8966" y="14407"/>
                    <a:pt x="8966" y="14300"/>
                    <a:pt x="8978" y="14193"/>
                  </a:cubicBezTo>
                  <a:lnTo>
                    <a:pt x="8978" y="14181"/>
                  </a:lnTo>
                  <a:lnTo>
                    <a:pt x="8990" y="14062"/>
                  </a:lnTo>
                  <a:lnTo>
                    <a:pt x="9013" y="13895"/>
                  </a:lnTo>
                  <a:lnTo>
                    <a:pt x="9013" y="13883"/>
                  </a:lnTo>
                  <a:cubicBezTo>
                    <a:pt x="9025" y="13776"/>
                    <a:pt x="9025" y="13657"/>
                    <a:pt x="9037" y="13562"/>
                  </a:cubicBezTo>
                  <a:lnTo>
                    <a:pt x="9049" y="13335"/>
                  </a:lnTo>
                  <a:lnTo>
                    <a:pt x="9049" y="13323"/>
                  </a:lnTo>
                  <a:cubicBezTo>
                    <a:pt x="9073" y="13061"/>
                    <a:pt x="9109" y="12764"/>
                    <a:pt x="9144" y="12466"/>
                  </a:cubicBezTo>
                  <a:cubicBezTo>
                    <a:pt x="9252" y="11692"/>
                    <a:pt x="9347" y="10906"/>
                    <a:pt x="9466" y="10121"/>
                  </a:cubicBezTo>
                  <a:cubicBezTo>
                    <a:pt x="9513" y="9871"/>
                    <a:pt x="9561" y="9597"/>
                    <a:pt x="9609" y="9347"/>
                  </a:cubicBezTo>
                  <a:lnTo>
                    <a:pt x="9609" y="9335"/>
                  </a:lnTo>
                  <a:lnTo>
                    <a:pt x="9609" y="9311"/>
                  </a:lnTo>
                  <a:lnTo>
                    <a:pt x="9633" y="9168"/>
                  </a:lnTo>
                  <a:lnTo>
                    <a:pt x="9668" y="9037"/>
                  </a:lnTo>
                  <a:cubicBezTo>
                    <a:pt x="9680" y="8930"/>
                    <a:pt x="9704" y="8823"/>
                    <a:pt x="9728" y="8739"/>
                  </a:cubicBezTo>
                  <a:lnTo>
                    <a:pt x="9728" y="8716"/>
                  </a:lnTo>
                  <a:lnTo>
                    <a:pt x="9740" y="8620"/>
                  </a:lnTo>
                  <a:lnTo>
                    <a:pt x="9740" y="8597"/>
                  </a:lnTo>
                  <a:lnTo>
                    <a:pt x="9752" y="8513"/>
                  </a:lnTo>
                  <a:cubicBezTo>
                    <a:pt x="9787" y="8358"/>
                    <a:pt x="9823" y="8204"/>
                    <a:pt x="9859" y="8049"/>
                  </a:cubicBezTo>
                  <a:lnTo>
                    <a:pt x="9906" y="7882"/>
                  </a:lnTo>
                  <a:lnTo>
                    <a:pt x="9918" y="7858"/>
                  </a:lnTo>
                  <a:lnTo>
                    <a:pt x="9918" y="7835"/>
                  </a:lnTo>
                  <a:lnTo>
                    <a:pt x="9918" y="7823"/>
                  </a:lnTo>
                  <a:cubicBezTo>
                    <a:pt x="9966" y="7620"/>
                    <a:pt x="10025" y="7382"/>
                    <a:pt x="10097" y="7156"/>
                  </a:cubicBezTo>
                  <a:cubicBezTo>
                    <a:pt x="10121" y="7061"/>
                    <a:pt x="10156" y="6965"/>
                    <a:pt x="10180" y="6870"/>
                  </a:cubicBezTo>
                  <a:lnTo>
                    <a:pt x="10204" y="6823"/>
                  </a:lnTo>
                  <a:cubicBezTo>
                    <a:pt x="10275" y="6584"/>
                    <a:pt x="10347" y="6311"/>
                    <a:pt x="10442" y="6049"/>
                  </a:cubicBezTo>
                  <a:lnTo>
                    <a:pt x="10466" y="5953"/>
                  </a:lnTo>
                  <a:lnTo>
                    <a:pt x="10466" y="5930"/>
                  </a:lnTo>
                  <a:lnTo>
                    <a:pt x="10478" y="5906"/>
                  </a:lnTo>
                  <a:lnTo>
                    <a:pt x="10799" y="4965"/>
                  </a:lnTo>
                  <a:lnTo>
                    <a:pt x="10895" y="4668"/>
                  </a:lnTo>
                  <a:lnTo>
                    <a:pt x="11002" y="4370"/>
                  </a:lnTo>
                  <a:cubicBezTo>
                    <a:pt x="11037" y="4287"/>
                    <a:pt x="11073" y="4179"/>
                    <a:pt x="11109" y="4084"/>
                  </a:cubicBezTo>
                  <a:lnTo>
                    <a:pt x="11121" y="4048"/>
                  </a:lnTo>
                  <a:lnTo>
                    <a:pt x="11121" y="4025"/>
                  </a:lnTo>
                  <a:lnTo>
                    <a:pt x="11133" y="4001"/>
                  </a:lnTo>
                  <a:cubicBezTo>
                    <a:pt x="11168" y="3953"/>
                    <a:pt x="11180" y="3906"/>
                    <a:pt x="11192" y="3870"/>
                  </a:cubicBezTo>
                  <a:cubicBezTo>
                    <a:pt x="11335" y="3536"/>
                    <a:pt x="11466" y="3191"/>
                    <a:pt x="11597" y="2870"/>
                  </a:cubicBezTo>
                  <a:lnTo>
                    <a:pt x="11609" y="2834"/>
                  </a:lnTo>
                  <a:lnTo>
                    <a:pt x="11609" y="2822"/>
                  </a:lnTo>
                  <a:lnTo>
                    <a:pt x="11609" y="2810"/>
                  </a:lnTo>
                  <a:lnTo>
                    <a:pt x="11633" y="2774"/>
                  </a:lnTo>
                  <a:lnTo>
                    <a:pt x="11764" y="2465"/>
                  </a:lnTo>
                  <a:lnTo>
                    <a:pt x="11764" y="2453"/>
                  </a:lnTo>
                  <a:cubicBezTo>
                    <a:pt x="11776" y="2417"/>
                    <a:pt x="11811" y="2382"/>
                    <a:pt x="11823" y="2334"/>
                  </a:cubicBezTo>
                  <a:cubicBezTo>
                    <a:pt x="11930" y="2108"/>
                    <a:pt x="12049" y="1858"/>
                    <a:pt x="12192" y="1584"/>
                  </a:cubicBezTo>
                  <a:cubicBezTo>
                    <a:pt x="12311" y="1370"/>
                    <a:pt x="12442" y="1191"/>
                    <a:pt x="12561" y="1012"/>
                  </a:cubicBezTo>
                  <a:cubicBezTo>
                    <a:pt x="12669" y="846"/>
                    <a:pt x="12788" y="691"/>
                    <a:pt x="12919" y="548"/>
                  </a:cubicBezTo>
                  <a:lnTo>
                    <a:pt x="13014" y="453"/>
                  </a:lnTo>
                  <a:cubicBezTo>
                    <a:pt x="13085" y="417"/>
                    <a:pt x="13145" y="322"/>
                    <a:pt x="13145" y="238"/>
                  </a:cubicBezTo>
                  <a:cubicBezTo>
                    <a:pt x="13145" y="191"/>
                    <a:pt x="13121" y="131"/>
                    <a:pt x="13085" y="84"/>
                  </a:cubicBezTo>
                  <a:cubicBezTo>
                    <a:pt x="13062" y="36"/>
                    <a:pt x="12978" y="12"/>
                    <a:pt x="12919" y="0"/>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5"/>
            <p:cNvSpPr/>
            <p:nvPr/>
          </p:nvSpPr>
          <p:spPr>
            <a:xfrm rot="10105750">
              <a:off x="6549500" y="3251083"/>
              <a:ext cx="212769" cy="133111"/>
            </a:xfrm>
            <a:custGeom>
              <a:rect b="b" l="l" r="r" t="t"/>
              <a:pathLst>
                <a:path extrusionOk="0" h="3122" w="4990">
                  <a:moveTo>
                    <a:pt x="3156" y="1191"/>
                  </a:moveTo>
                  <a:cubicBezTo>
                    <a:pt x="3144" y="1191"/>
                    <a:pt x="3144" y="1203"/>
                    <a:pt x="3132" y="1203"/>
                  </a:cubicBezTo>
                  <a:cubicBezTo>
                    <a:pt x="3144" y="1203"/>
                    <a:pt x="3156" y="1203"/>
                    <a:pt x="3156" y="1191"/>
                  </a:cubicBezTo>
                  <a:close/>
                  <a:moveTo>
                    <a:pt x="3334" y="1489"/>
                  </a:moveTo>
                  <a:lnTo>
                    <a:pt x="3334" y="1489"/>
                  </a:lnTo>
                  <a:cubicBezTo>
                    <a:pt x="3334" y="1489"/>
                    <a:pt x="3333" y="1489"/>
                    <a:pt x="3330" y="1489"/>
                  </a:cubicBezTo>
                  <a:lnTo>
                    <a:pt x="3330" y="1489"/>
                  </a:lnTo>
                  <a:cubicBezTo>
                    <a:pt x="3331" y="1489"/>
                    <a:pt x="3333" y="1489"/>
                    <a:pt x="3334" y="1489"/>
                  </a:cubicBezTo>
                  <a:close/>
                  <a:moveTo>
                    <a:pt x="4763" y="0"/>
                  </a:moveTo>
                  <a:cubicBezTo>
                    <a:pt x="4703" y="0"/>
                    <a:pt x="4656" y="48"/>
                    <a:pt x="4644" y="96"/>
                  </a:cubicBezTo>
                  <a:cubicBezTo>
                    <a:pt x="4632" y="119"/>
                    <a:pt x="4596" y="155"/>
                    <a:pt x="4572" y="179"/>
                  </a:cubicBezTo>
                  <a:cubicBezTo>
                    <a:pt x="4453" y="298"/>
                    <a:pt x="4322" y="417"/>
                    <a:pt x="4180" y="524"/>
                  </a:cubicBezTo>
                  <a:cubicBezTo>
                    <a:pt x="4084" y="608"/>
                    <a:pt x="3977" y="691"/>
                    <a:pt x="3870" y="762"/>
                  </a:cubicBezTo>
                  <a:cubicBezTo>
                    <a:pt x="3644" y="905"/>
                    <a:pt x="3406" y="1060"/>
                    <a:pt x="3191" y="1191"/>
                  </a:cubicBezTo>
                  <a:cubicBezTo>
                    <a:pt x="2989" y="1310"/>
                    <a:pt x="2798" y="1429"/>
                    <a:pt x="2608" y="1536"/>
                  </a:cubicBezTo>
                  <a:cubicBezTo>
                    <a:pt x="2417" y="1643"/>
                    <a:pt x="2239" y="1739"/>
                    <a:pt x="2036" y="1846"/>
                  </a:cubicBezTo>
                  <a:lnTo>
                    <a:pt x="1060" y="2334"/>
                  </a:lnTo>
                  <a:cubicBezTo>
                    <a:pt x="751" y="2489"/>
                    <a:pt x="417" y="2632"/>
                    <a:pt x="108" y="2786"/>
                  </a:cubicBezTo>
                  <a:cubicBezTo>
                    <a:pt x="48" y="2798"/>
                    <a:pt x="0" y="2858"/>
                    <a:pt x="24" y="2977"/>
                  </a:cubicBezTo>
                  <a:cubicBezTo>
                    <a:pt x="24" y="2989"/>
                    <a:pt x="24" y="3025"/>
                    <a:pt x="48" y="3036"/>
                  </a:cubicBezTo>
                  <a:cubicBezTo>
                    <a:pt x="66" y="3089"/>
                    <a:pt x="128" y="3122"/>
                    <a:pt x="188" y="3122"/>
                  </a:cubicBezTo>
                  <a:cubicBezTo>
                    <a:pt x="210" y="3122"/>
                    <a:pt x="231" y="3117"/>
                    <a:pt x="250" y="3108"/>
                  </a:cubicBezTo>
                  <a:cubicBezTo>
                    <a:pt x="584" y="2965"/>
                    <a:pt x="905" y="2810"/>
                    <a:pt x="1239" y="2655"/>
                  </a:cubicBezTo>
                  <a:cubicBezTo>
                    <a:pt x="1560" y="2489"/>
                    <a:pt x="1870" y="2322"/>
                    <a:pt x="2203" y="2155"/>
                  </a:cubicBezTo>
                  <a:cubicBezTo>
                    <a:pt x="2525" y="2001"/>
                    <a:pt x="2858" y="1834"/>
                    <a:pt x="3168" y="1643"/>
                  </a:cubicBezTo>
                  <a:cubicBezTo>
                    <a:pt x="3168" y="1620"/>
                    <a:pt x="3179" y="1620"/>
                    <a:pt x="3179" y="1620"/>
                  </a:cubicBezTo>
                  <a:lnTo>
                    <a:pt x="3215" y="1620"/>
                  </a:lnTo>
                  <a:cubicBezTo>
                    <a:pt x="3227" y="1620"/>
                    <a:pt x="3227" y="1608"/>
                    <a:pt x="3239" y="1608"/>
                  </a:cubicBezTo>
                  <a:lnTo>
                    <a:pt x="3227" y="1608"/>
                  </a:lnTo>
                  <a:cubicBezTo>
                    <a:pt x="3239" y="1596"/>
                    <a:pt x="3275" y="1584"/>
                    <a:pt x="3287" y="1560"/>
                  </a:cubicBezTo>
                  <a:cubicBezTo>
                    <a:pt x="3287" y="1548"/>
                    <a:pt x="3298" y="1548"/>
                    <a:pt x="3298" y="1548"/>
                  </a:cubicBezTo>
                  <a:lnTo>
                    <a:pt x="3322" y="1536"/>
                  </a:lnTo>
                  <a:lnTo>
                    <a:pt x="3334" y="1524"/>
                  </a:lnTo>
                  <a:lnTo>
                    <a:pt x="3322" y="1524"/>
                  </a:lnTo>
                  <a:cubicBezTo>
                    <a:pt x="3584" y="1358"/>
                    <a:pt x="3834" y="1167"/>
                    <a:pt x="4096" y="989"/>
                  </a:cubicBezTo>
                  <a:cubicBezTo>
                    <a:pt x="4215" y="893"/>
                    <a:pt x="4334" y="786"/>
                    <a:pt x="4453" y="703"/>
                  </a:cubicBezTo>
                  <a:cubicBezTo>
                    <a:pt x="4513" y="655"/>
                    <a:pt x="4572" y="596"/>
                    <a:pt x="4632" y="548"/>
                  </a:cubicBezTo>
                  <a:cubicBezTo>
                    <a:pt x="4668" y="524"/>
                    <a:pt x="4715" y="477"/>
                    <a:pt x="4763" y="429"/>
                  </a:cubicBezTo>
                  <a:cubicBezTo>
                    <a:pt x="4834" y="358"/>
                    <a:pt x="4894" y="298"/>
                    <a:pt x="4942" y="215"/>
                  </a:cubicBezTo>
                  <a:cubicBezTo>
                    <a:pt x="4989" y="119"/>
                    <a:pt x="4906" y="0"/>
                    <a:pt x="48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5"/>
            <p:cNvSpPr/>
            <p:nvPr/>
          </p:nvSpPr>
          <p:spPr>
            <a:xfrm rot="10105750">
              <a:off x="6568925" y="2628243"/>
              <a:ext cx="118323" cy="262215"/>
            </a:xfrm>
            <a:custGeom>
              <a:rect b="b" l="l" r="r" t="t"/>
              <a:pathLst>
                <a:path extrusionOk="0" h="6150" w="2775">
                  <a:moveTo>
                    <a:pt x="2578" y="0"/>
                  </a:moveTo>
                  <a:cubicBezTo>
                    <a:pt x="2551" y="0"/>
                    <a:pt x="2525" y="3"/>
                    <a:pt x="2501" y="9"/>
                  </a:cubicBezTo>
                  <a:cubicBezTo>
                    <a:pt x="2453" y="33"/>
                    <a:pt x="2417" y="81"/>
                    <a:pt x="2394" y="116"/>
                  </a:cubicBezTo>
                  <a:cubicBezTo>
                    <a:pt x="2274" y="569"/>
                    <a:pt x="2155" y="1009"/>
                    <a:pt x="2013" y="1462"/>
                  </a:cubicBezTo>
                  <a:cubicBezTo>
                    <a:pt x="1941" y="1700"/>
                    <a:pt x="1858" y="1914"/>
                    <a:pt x="1774" y="2140"/>
                  </a:cubicBezTo>
                  <a:cubicBezTo>
                    <a:pt x="1691" y="2378"/>
                    <a:pt x="1596" y="2605"/>
                    <a:pt x="1512" y="2843"/>
                  </a:cubicBezTo>
                  <a:cubicBezTo>
                    <a:pt x="1334" y="3307"/>
                    <a:pt x="1131" y="3748"/>
                    <a:pt x="941" y="4200"/>
                  </a:cubicBezTo>
                  <a:cubicBezTo>
                    <a:pt x="834" y="4438"/>
                    <a:pt x="739" y="4664"/>
                    <a:pt x="631" y="4879"/>
                  </a:cubicBezTo>
                  <a:cubicBezTo>
                    <a:pt x="524" y="5093"/>
                    <a:pt x="405" y="5284"/>
                    <a:pt x="298" y="5498"/>
                  </a:cubicBezTo>
                  <a:cubicBezTo>
                    <a:pt x="215" y="5641"/>
                    <a:pt x="119" y="5772"/>
                    <a:pt x="36" y="5927"/>
                  </a:cubicBezTo>
                  <a:cubicBezTo>
                    <a:pt x="24" y="5974"/>
                    <a:pt x="0" y="5998"/>
                    <a:pt x="12" y="5998"/>
                  </a:cubicBezTo>
                  <a:lnTo>
                    <a:pt x="12" y="6010"/>
                  </a:lnTo>
                  <a:cubicBezTo>
                    <a:pt x="12" y="6057"/>
                    <a:pt x="48" y="6081"/>
                    <a:pt x="72" y="6117"/>
                  </a:cubicBezTo>
                  <a:cubicBezTo>
                    <a:pt x="97" y="6138"/>
                    <a:pt x="134" y="6149"/>
                    <a:pt x="171" y="6149"/>
                  </a:cubicBezTo>
                  <a:cubicBezTo>
                    <a:pt x="221" y="6149"/>
                    <a:pt x="271" y="6129"/>
                    <a:pt x="298" y="6081"/>
                  </a:cubicBezTo>
                  <a:cubicBezTo>
                    <a:pt x="358" y="5986"/>
                    <a:pt x="429" y="5867"/>
                    <a:pt x="489" y="5760"/>
                  </a:cubicBezTo>
                  <a:cubicBezTo>
                    <a:pt x="631" y="5546"/>
                    <a:pt x="774" y="5343"/>
                    <a:pt x="905" y="5153"/>
                  </a:cubicBezTo>
                  <a:cubicBezTo>
                    <a:pt x="965" y="5057"/>
                    <a:pt x="1048" y="4950"/>
                    <a:pt x="1108" y="4867"/>
                  </a:cubicBezTo>
                  <a:cubicBezTo>
                    <a:pt x="1179" y="4760"/>
                    <a:pt x="1239" y="4641"/>
                    <a:pt x="1310" y="4533"/>
                  </a:cubicBezTo>
                  <a:cubicBezTo>
                    <a:pt x="1382" y="4414"/>
                    <a:pt x="1441" y="4319"/>
                    <a:pt x="1501" y="4200"/>
                  </a:cubicBezTo>
                  <a:cubicBezTo>
                    <a:pt x="1560" y="4081"/>
                    <a:pt x="1620" y="3974"/>
                    <a:pt x="1679" y="3855"/>
                  </a:cubicBezTo>
                  <a:lnTo>
                    <a:pt x="1858" y="3498"/>
                  </a:lnTo>
                  <a:cubicBezTo>
                    <a:pt x="1917" y="3390"/>
                    <a:pt x="1977" y="3271"/>
                    <a:pt x="2024" y="3152"/>
                  </a:cubicBezTo>
                  <a:cubicBezTo>
                    <a:pt x="2072" y="3045"/>
                    <a:pt x="2120" y="2926"/>
                    <a:pt x="2155" y="2807"/>
                  </a:cubicBezTo>
                  <a:cubicBezTo>
                    <a:pt x="2203" y="2688"/>
                    <a:pt x="2239" y="2569"/>
                    <a:pt x="2274" y="2450"/>
                  </a:cubicBezTo>
                  <a:cubicBezTo>
                    <a:pt x="2370" y="2212"/>
                    <a:pt x="2429" y="1962"/>
                    <a:pt x="2489" y="1712"/>
                  </a:cubicBezTo>
                  <a:cubicBezTo>
                    <a:pt x="2548" y="1474"/>
                    <a:pt x="2596" y="1224"/>
                    <a:pt x="2632" y="962"/>
                  </a:cubicBezTo>
                  <a:cubicBezTo>
                    <a:pt x="2679" y="712"/>
                    <a:pt x="2715" y="474"/>
                    <a:pt x="2775" y="223"/>
                  </a:cubicBezTo>
                  <a:lnTo>
                    <a:pt x="2775" y="223"/>
                  </a:lnTo>
                  <a:cubicBezTo>
                    <a:pt x="2775" y="227"/>
                    <a:pt x="2775" y="231"/>
                    <a:pt x="2775" y="235"/>
                  </a:cubicBezTo>
                  <a:lnTo>
                    <a:pt x="2775" y="223"/>
                  </a:lnTo>
                  <a:cubicBezTo>
                    <a:pt x="2775" y="223"/>
                    <a:pt x="2775" y="223"/>
                    <a:pt x="2775" y="223"/>
                  </a:cubicBezTo>
                  <a:lnTo>
                    <a:pt x="2775" y="223"/>
                  </a:lnTo>
                  <a:cubicBezTo>
                    <a:pt x="2774" y="183"/>
                    <a:pt x="2772" y="160"/>
                    <a:pt x="2751" y="116"/>
                  </a:cubicBezTo>
                  <a:cubicBezTo>
                    <a:pt x="2739" y="69"/>
                    <a:pt x="2691" y="33"/>
                    <a:pt x="2655" y="9"/>
                  </a:cubicBezTo>
                  <a:cubicBezTo>
                    <a:pt x="2632" y="3"/>
                    <a:pt x="2605" y="0"/>
                    <a:pt x="25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5"/>
            <p:cNvSpPr/>
            <p:nvPr/>
          </p:nvSpPr>
          <p:spPr>
            <a:xfrm rot="10105750">
              <a:off x="6328565" y="2375439"/>
              <a:ext cx="67029" cy="292871"/>
            </a:xfrm>
            <a:custGeom>
              <a:rect b="b" l="l" r="r" t="t"/>
              <a:pathLst>
                <a:path extrusionOk="0" h="6869" w="1572">
                  <a:moveTo>
                    <a:pt x="200" y="1"/>
                  </a:moveTo>
                  <a:cubicBezTo>
                    <a:pt x="128" y="1"/>
                    <a:pt x="56" y="53"/>
                    <a:pt x="36" y="113"/>
                  </a:cubicBezTo>
                  <a:cubicBezTo>
                    <a:pt x="36" y="137"/>
                    <a:pt x="36" y="161"/>
                    <a:pt x="0" y="173"/>
                  </a:cubicBezTo>
                  <a:lnTo>
                    <a:pt x="0" y="185"/>
                  </a:lnTo>
                  <a:cubicBezTo>
                    <a:pt x="24" y="268"/>
                    <a:pt x="24" y="363"/>
                    <a:pt x="24" y="447"/>
                  </a:cubicBezTo>
                  <a:cubicBezTo>
                    <a:pt x="24" y="542"/>
                    <a:pt x="36" y="613"/>
                    <a:pt x="36" y="709"/>
                  </a:cubicBezTo>
                  <a:cubicBezTo>
                    <a:pt x="36" y="816"/>
                    <a:pt x="48" y="911"/>
                    <a:pt x="48" y="1018"/>
                  </a:cubicBezTo>
                  <a:lnTo>
                    <a:pt x="48" y="1304"/>
                  </a:lnTo>
                  <a:cubicBezTo>
                    <a:pt x="48" y="1530"/>
                    <a:pt x="48" y="1733"/>
                    <a:pt x="60" y="1935"/>
                  </a:cubicBezTo>
                  <a:cubicBezTo>
                    <a:pt x="72" y="2078"/>
                    <a:pt x="72" y="2209"/>
                    <a:pt x="96" y="2340"/>
                  </a:cubicBezTo>
                  <a:cubicBezTo>
                    <a:pt x="96" y="2495"/>
                    <a:pt x="107" y="2626"/>
                    <a:pt x="119" y="2780"/>
                  </a:cubicBezTo>
                  <a:lnTo>
                    <a:pt x="215" y="3399"/>
                  </a:lnTo>
                  <a:cubicBezTo>
                    <a:pt x="227" y="3518"/>
                    <a:pt x="250" y="3626"/>
                    <a:pt x="274" y="3745"/>
                  </a:cubicBezTo>
                  <a:cubicBezTo>
                    <a:pt x="298" y="3864"/>
                    <a:pt x="310" y="3983"/>
                    <a:pt x="346" y="4102"/>
                  </a:cubicBezTo>
                  <a:cubicBezTo>
                    <a:pt x="465" y="4578"/>
                    <a:pt x="584" y="5031"/>
                    <a:pt x="750" y="5495"/>
                  </a:cubicBezTo>
                  <a:cubicBezTo>
                    <a:pt x="834" y="5709"/>
                    <a:pt x="905" y="5924"/>
                    <a:pt x="1012" y="6138"/>
                  </a:cubicBezTo>
                  <a:cubicBezTo>
                    <a:pt x="1024" y="6185"/>
                    <a:pt x="1060" y="6245"/>
                    <a:pt x="1084" y="6305"/>
                  </a:cubicBezTo>
                  <a:cubicBezTo>
                    <a:pt x="1108" y="6364"/>
                    <a:pt x="1131" y="6400"/>
                    <a:pt x="1143" y="6459"/>
                  </a:cubicBezTo>
                  <a:cubicBezTo>
                    <a:pt x="1191" y="6566"/>
                    <a:pt x="1227" y="6674"/>
                    <a:pt x="1262" y="6781"/>
                  </a:cubicBezTo>
                  <a:cubicBezTo>
                    <a:pt x="1287" y="6839"/>
                    <a:pt x="1347" y="6868"/>
                    <a:pt x="1406" y="6868"/>
                  </a:cubicBezTo>
                  <a:cubicBezTo>
                    <a:pt x="1431" y="6868"/>
                    <a:pt x="1455" y="6863"/>
                    <a:pt x="1477" y="6852"/>
                  </a:cubicBezTo>
                  <a:cubicBezTo>
                    <a:pt x="1512" y="6840"/>
                    <a:pt x="1536" y="6805"/>
                    <a:pt x="1548" y="6757"/>
                  </a:cubicBezTo>
                  <a:cubicBezTo>
                    <a:pt x="1572" y="6721"/>
                    <a:pt x="1548" y="6686"/>
                    <a:pt x="1536" y="6650"/>
                  </a:cubicBezTo>
                  <a:cubicBezTo>
                    <a:pt x="1489" y="6507"/>
                    <a:pt x="1441" y="6388"/>
                    <a:pt x="1405" y="6257"/>
                  </a:cubicBezTo>
                  <a:cubicBezTo>
                    <a:pt x="1381" y="6209"/>
                    <a:pt x="1381" y="6185"/>
                    <a:pt x="1370" y="6150"/>
                  </a:cubicBezTo>
                  <a:cubicBezTo>
                    <a:pt x="1262" y="5709"/>
                    <a:pt x="1143" y="5257"/>
                    <a:pt x="1048" y="4816"/>
                  </a:cubicBezTo>
                  <a:cubicBezTo>
                    <a:pt x="941" y="4364"/>
                    <a:pt x="846" y="3923"/>
                    <a:pt x="762" y="3471"/>
                  </a:cubicBezTo>
                  <a:cubicBezTo>
                    <a:pt x="667" y="2995"/>
                    <a:pt x="584" y="2518"/>
                    <a:pt x="512" y="2042"/>
                  </a:cubicBezTo>
                  <a:lnTo>
                    <a:pt x="417" y="1375"/>
                  </a:lnTo>
                  <a:cubicBezTo>
                    <a:pt x="405" y="1256"/>
                    <a:pt x="393" y="1125"/>
                    <a:pt x="369" y="982"/>
                  </a:cubicBezTo>
                  <a:cubicBezTo>
                    <a:pt x="358" y="899"/>
                    <a:pt x="358" y="792"/>
                    <a:pt x="358" y="709"/>
                  </a:cubicBezTo>
                  <a:cubicBezTo>
                    <a:pt x="358" y="590"/>
                    <a:pt x="346" y="482"/>
                    <a:pt x="346" y="363"/>
                  </a:cubicBezTo>
                  <a:lnTo>
                    <a:pt x="346" y="209"/>
                  </a:lnTo>
                  <a:cubicBezTo>
                    <a:pt x="346" y="173"/>
                    <a:pt x="346" y="125"/>
                    <a:pt x="334" y="78"/>
                  </a:cubicBezTo>
                  <a:cubicBezTo>
                    <a:pt x="322" y="54"/>
                    <a:pt x="286" y="18"/>
                    <a:pt x="238" y="6"/>
                  </a:cubicBezTo>
                  <a:cubicBezTo>
                    <a:pt x="226" y="3"/>
                    <a:pt x="213" y="1"/>
                    <a:pt x="20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5"/>
            <p:cNvSpPr/>
            <p:nvPr/>
          </p:nvSpPr>
          <p:spPr>
            <a:xfrm rot="10105750">
              <a:off x="6192919" y="2695568"/>
              <a:ext cx="204113" cy="171442"/>
            </a:xfrm>
            <a:custGeom>
              <a:rect b="b" l="l" r="r" t="t"/>
              <a:pathLst>
                <a:path extrusionOk="0" h="4021" w="4787">
                  <a:moveTo>
                    <a:pt x="191" y="0"/>
                  </a:moveTo>
                  <a:cubicBezTo>
                    <a:pt x="143" y="0"/>
                    <a:pt x="84" y="12"/>
                    <a:pt x="36" y="60"/>
                  </a:cubicBezTo>
                  <a:cubicBezTo>
                    <a:pt x="12" y="84"/>
                    <a:pt x="0" y="131"/>
                    <a:pt x="36" y="155"/>
                  </a:cubicBezTo>
                  <a:cubicBezTo>
                    <a:pt x="36" y="179"/>
                    <a:pt x="60" y="215"/>
                    <a:pt x="72" y="239"/>
                  </a:cubicBezTo>
                  <a:cubicBezTo>
                    <a:pt x="84" y="239"/>
                    <a:pt x="84" y="250"/>
                    <a:pt x="84" y="250"/>
                  </a:cubicBezTo>
                  <a:cubicBezTo>
                    <a:pt x="119" y="286"/>
                    <a:pt x="131" y="334"/>
                    <a:pt x="155" y="370"/>
                  </a:cubicBezTo>
                  <a:cubicBezTo>
                    <a:pt x="167" y="405"/>
                    <a:pt x="203" y="453"/>
                    <a:pt x="238" y="489"/>
                  </a:cubicBezTo>
                  <a:cubicBezTo>
                    <a:pt x="286" y="572"/>
                    <a:pt x="334" y="643"/>
                    <a:pt x="393" y="715"/>
                  </a:cubicBezTo>
                  <a:cubicBezTo>
                    <a:pt x="453" y="810"/>
                    <a:pt x="512" y="893"/>
                    <a:pt x="572" y="965"/>
                  </a:cubicBezTo>
                  <a:cubicBezTo>
                    <a:pt x="655" y="1048"/>
                    <a:pt x="715" y="1132"/>
                    <a:pt x="786" y="1227"/>
                  </a:cubicBezTo>
                  <a:lnTo>
                    <a:pt x="1012" y="1489"/>
                  </a:lnTo>
                  <a:lnTo>
                    <a:pt x="1262" y="1739"/>
                  </a:lnTo>
                  <a:cubicBezTo>
                    <a:pt x="1322" y="1798"/>
                    <a:pt x="1381" y="1882"/>
                    <a:pt x="1453" y="1941"/>
                  </a:cubicBezTo>
                  <a:cubicBezTo>
                    <a:pt x="1524" y="2001"/>
                    <a:pt x="1608" y="2072"/>
                    <a:pt x="1679" y="2132"/>
                  </a:cubicBezTo>
                  <a:cubicBezTo>
                    <a:pt x="1905" y="2310"/>
                    <a:pt x="2108" y="2501"/>
                    <a:pt x="2346" y="2667"/>
                  </a:cubicBezTo>
                  <a:cubicBezTo>
                    <a:pt x="2465" y="2751"/>
                    <a:pt x="2596" y="2846"/>
                    <a:pt x="2715" y="2929"/>
                  </a:cubicBezTo>
                  <a:cubicBezTo>
                    <a:pt x="2834" y="3025"/>
                    <a:pt x="2953" y="3096"/>
                    <a:pt x="3072" y="3167"/>
                  </a:cubicBezTo>
                  <a:cubicBezTo>
                    <a:pt x="3191" y="3251"/>
                    <a:pt x="3334" y="3322"/>
                    <a:pt x="3465" y="3394"/>
                  </a:cubicBezTo>
                  <a:cubicBezTo>
                    <a:pt x="3572" y="3465"/>
                    <a:pt x="3691" y="3525"/>
                    <a:pt x="3810" y="3584"/>
                  </a:cubicBezTo>
                  <a:cubicBezTo>
                    <a:pt x="4060" y="3727"/>
                    <a:pt x="4298" y="3858"/>
                    <a:pt x="4537" y="4001"/>
                  </a:cubicBezTo>
                  <a:cubicBezTo>
                    <a:pt x="4556" y="4014"/>
                    <a:pt x="4579" y="4020"/>
                    <a:pt x="4603" y="4020"/>
                  </a:cubicBezTo>
                  <a:cubicBezTo>
                    <a:pt x="4663" y="4020"/>
                    <a:pt x="4728" y="3981"/>
                    <a:pt x="4763" y="3929"/>
                  </a:cubicBezTo>
                  <a:cubicBezTo>
                    <a:pt x="4787" y="3870"/>
                    <a:pt x="4775" y="3763"/>
                    <a:pt x="4715" y="3727"/>
                  </a:cubicBezTo>
                  <a:cubicBezTo>
                    <a:pt x="4382" y="3501"/>
                    <a:pt x="4060" y="3263"/>
                    <a:pt x="3751" y="3013"/>
                  </a:cubicBezTo>
                  <a:cubicBezTo>
                    <a:pt x="3584" y="2894"/>
                    <a:pt x="3417" y="2739"/>
                    <a:pt x="3251" y="2608"/>
                  </a:cubicBezTo>
                  <a:cubicBezTo>
                    <a:pt x="3108" y="2489"/>
                    <a:pt x="2953" y="2358"/>
                    <a:pt x="2810" y="2215"/>
                  </a:cubicBezTo>
                  <a:cubicBezTo>
                    <a:pt x="2381" y="1846"/>
                    <a:pt x="1917" y="1501"/>
                    <a:pt x="1465" y="1143"/>
                  </a:cubicBezTo>
                  <a:cubicBezTo>
                    <a:pt x="1369" y="1072"/>
                    <a:pt x="1262" y="989"/>
                    <a:pt x="1155" y="893"/>
                  </a:cubicBezTo>
                  <a:cubicBezTo>
                    <a:pt x="1048" y="810"/>
                    <a:pt x="965" y="727"/>
                    <a:pt x="869" y="643"/>
                  </a:cubicBezTo>
                  <a:cubicBezTo>
                    <a:pt x="667" y="465"/>
                    <a:pt x="476" y="274"/>
                    <a:pt x="298" y="72"/>
                  </a:cubicBezTo>
                  <a:cubicBezTo>
                    <a:pt x="274" y="36"/>
                    <a:pt x="238" y="12"/>
                    <a:pt x="1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 name="Shape 805"/>
        <p:cNvGrpSpPr/>
        <p:nvPr/>
      </p:nvGrpSpPr>
      <p:grpSpPr>
        <a:xfrm>
          <a:off x="0" y="0"/>
          <a:ext cx="0" cy="0"/>
          <a:chOff x="0" y="0"/>
          <a:chExt cx="0" cy="0"/>
        </a:xfrm>
      </p:grpSpPr>
      <p:sp>
        <p:nvSpPr>
          <p:cNvPr id="806" name="Google Shape;806;p36"/>
          <p:cNvSpPr txBox="1"/>
          <p:nvPr>
            <p:ph type="title"/>
          </p:nvPr>
        </p:nvSpPr>
        <p:spPr>
          <a:xfrm>
            <a:off x="713225" y="2324213"/>
            <a:ext cx="4187700" cy="1256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clock</a:t>
            </a:r>
            <a:endParaRPr/>
          </a:p>
        </p:txBody>
      </p:sp>
      <p:sp>
        <p:nvSpPr>
          <p:cNvPr id="807" name="Google Shape;807;p36"/>
          <p:cNvSpPr txBox="1"/>
          <p:nvPr>
            <p:ph idx="2" type="title"/>
          </p:nvPr>
        </p:nvSpPr>
        <p:spPr>
          <a:xfrm>
            <a:off x="713225" y="1352422"/>
            <a:ext cx="2590200" cy="101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808" name="Google Shape;808;p36"/>
          <p:cNvSpPr/>
          <p:nvPr/>
        </p:nvSpPr>
        <p:spPr>
          <a:xfrm rot="754036">
            <a:off x="5950582" y="1728512"/>
            <a:ext cx="2678136" cy="474589"/>
          </a:xfrm>
          <a:custGeom>
            <a:rect b="b" l="l" r="r" t="t"/>
            <a:pathLst>
              <a:path extrusionOk="0" h="5085" w="28695">
                <a:moveTo>
                  <a:pt x="4644" y="560"/>
                </a:moveTo>
                <a:cubicBezTo>
                  <a:pt x="4668" y="560"/>
                  <a:pt x="4692" y="572"/>
                  <a:pt x="4716" y="584"/>
                </a:cubicBezTo>
                <a:cubicBezTo>
                  <a:pt x="4775" y="620"/>
                  <a:pt x="4823" y="643"/>
                  <a:pt x="4882" y="691"/>
                </a:cubicBezTo>
                <a:cubicBezTo>
                  <a:pt x="4954" y="751"/>
                  <a:pt x="5013" y="822"/>
                  <a:pt x="5073" y="894"/>
                </a:cubicBezTo>
                <a:cubicBezTo>
                  <a:pt x="5097" y="941"/>
                  <a:pt x="5132" y="989"/>
                  <a:pt x="5144" y="1024"/>
                </a:cubicBezTo>
                <a:cubicBezTo>
                  <a:pt x="5156" y="1072"/>
                  <a:pt x="5180" y="1132"/>
                  <a:pt x="5180" y="1191"/>
                </a:cubicBezTo>
                <a:cubicBezTo>
                  <a:pt x="5180" y="1286"/>
                  <a:pt x="5180" y="1370"/>
                  <a:pt x="5168" y="1465"/>
                </a:cubicBezTo>
                <a:cubicBezTo>
                  <a:pt x="5132" y="1584"/>
                  <a:pt x="5097" y="1691"/>
                  <a:pt x="5061" y="1810"/>
                </a:cubicBezTo>
                <a:cubicBezTo>
                  <a:pt x="4990" y="1965"/>
                  <a:pt x="4882" y="2120"/>
                  <a:pt x="4775" y="2263"/>
                </a:cubicBezTo>
                <a:cubicBezTo>
                  <a:pt x="4644" y="2429"/>
                  <a:pt x="4478" y="2560"/>
                  <a:pt x="4299" y="2703"/>
                </a:cubicBezTo>
                <a:cubicBezTo>
                  <a:pt x="4239" y="2727"/>
                  <a:pt x="4180" y="2775"/>
                  <a:pt x="4120" y="2799"/>
                </a:cubicBezTo>
                <a:cubicBezTo>
                  <a:pt x="4061" y="2679"/>
                  <a:pt x="4001" y="2584"/>
                  <a:pt x="3954" y="2453"/>
                </a:cubicBezTo>
                <a:cubicBezTo>
                  <a:pt x="3906" y="2310"/>
                  <a:pt x="3882" y="2156"/>
                  <a:pt x="3870" y="2013"/>
                </a:cubicBezTo>
                <a:cubicBezTo>
                  <a:pt x="3858" y="1810"/>
                  <a:pt x="3870" y="1596"/>
                  <a:pt x="3882" y="1394"/>
                </a:cubicBezTo>
                <a:cubicBezTo>
                  <a:pt x="3906" y="1263"/>
                  <a:pt x="3942" y="1144"/>
                  <a:pt x="3989" y="1048"/>
                </a:cubicBezTo>
                <a:cubicBezTo>
                  <a:pt x="4025" y="953"/>
                  <a:pt x="4073" y="882"/>
                  <a:pt x="4132" y="810"/>
                </a:cubicBezTo>
                <a:cubicBezTo>
                  <a:pt x="4180" y="751"/>
                  <a:pt x="4239" y="703"/>
                  <a:pt x="4299" y="655"/>
                </a:cubicBezTo>
                <a:cubicBezTo>
                  <a:pt x="4347" y="632"/>
                  <a:pt x="4382" y="608"/>
                  <a:pt x="4418" y="596"/>
                </a:cubicBezTo>
                <a:cubicBezTo>
                  <a:pt x="4466" y="584"/>
                  <a:pt x="4489" y="584"/>
                  <a:pt x="4537" y="572"/>
                </a:cubicBezTo>
                <a:cubicBezTo>
                  <a:pt x="4585" y="560"/>
                  <a:pt x="4609" y="560"/>
                  <a:pt x="4644" y="560"/>
                </a:cubicBezTo>
                <a:close/>
                <a:moveTo>
                  <a:pt x="14811" y="891"/>
                </a:moveTo>
                <a:cubicBezTo>
                  <a:pt x="14839" y="891"/>
                  <a:pt x="14866" y="894"/>
                  <a:pt x="14896" y="894"/>
                </a:cubicBezTo>
                <a:cubicBezTo>
                  <a:pt x="14955" y="917"/>
                  <a:pt x="15015" y="929"/>
                  <a:pt x="15074" y="953"/>
                </a:cubicBezTo>
                <a:cubicBezTo>
                  <a:pt x="15122" y="977"/>
                  <a:pt x="15146" y="1001"/>
                  <a:pt x="15193" y="1036"/>
                </a:cubicBezTo>
                <a:cubicBezTo>
                  <a:pt x="15229" y="1060"/>
                  <a:pt x="15253" y="1096"/>
                  <a:pt x="15288" y="1132"/>
                </a:cubicBezTo>
                <a:cubicBezTo>
                  <a:pt x="15312" y="1179"/>
                  <a:pt x="15348" y="1227"/>
                  <a:pt x="15360" y="1286"/>
                </a:cubicBezTo>
                <a:cubicBezTo>
                  <a:pt x="15372" y="1358"/>
                  <a:pt x="15384" y="1417"/>
                  <a:pt x="15407" y="1489"/>
                </a:cubicBezTo>
                <a:cubicBezTo>
                  <a:pt x="15407" y="1584"/>
                  <a:pt x="15407" y="1667"/>
                  <a:pt x="15384" y="1775"/>
                </a:cubicBezTo>
                <a:cubicBezTo>
                  <a:pt x="15348" y="1965"/>
                  <a:pt x="15288" y="2156"/>
                  <a:pt x="15193" y="2382"/>
                </a:cubicBezTo>
                <a:cubicBezTo>
                  <a:pt x="15110" y="2584"/>
                  <a:pt x="15003" y="2751"/>
                  <a:pt x="14872" y="2929"/>
                </a:cubicBezTo>
                <a:lnTo>
                  <a:pt x="14824" y="2906"/>
                </a:lnTo>
                <a:cubicBezTo>
                  <a:pt x="14669" y="2775"/>
                  <a:pt x="14538" y="2632"/>
                  <a:pt x="14419" y="2489"/>
                </a:cubicBezTo>
                <a:cubicBezTo>
                  <a:pt x="14336" y="2370"/>
                  <a:pt x="14276" y="2239"/>
                  <a:pt x="14217" y="2096"/>
                </a:cubicBezTo>
                <a:cubicBezTo>
                  <a:pt x="14169" y="1977"/>
                  <a:pt x="14145" y="1882"/>
                  <a:pt x="14134" y="1763"/>
                </a:cubicBezTo>
                <a:cubicBezTo>
                  <a:pt x="14134" y="1667"/>
                  <a:pt x="14134" y="1596"/>
                  <a:pt x="14145" y="1525"/>
                </a:cubicBezTo>
                <a:cubicBezTo>
                  <a:pt x="14169" y="1441"/>
                  <a:pt x="14181" y="1382"/>
                  <a:pt x="14217" y="1322"/>
                </a:cubicBezTo>
                <a:cubicBezTo>
                  <a:pt x="14241" y="1251"/>
                  <a:pt x="14288" y="1191"/>
                  <a:pt x="14324" y="1132"/>
                </a:cubicBezTo>
                <a:lnTo>
                  <a:pt x="14467" y="1001"/>
                </a:lnTo>
                <a:cubicBezTo>
                  <a:pt x="14491" y="989"/>
                  <a:pt x="14538" y="953"/>
                  <a:pt x="14574" y="941"/>
                </a:cubicBezTo>
                <a:cubicBezTo>
                  <a:pt x="14610" y="929"/>
                  <a:pt x="14657" y="929"/>
                  <a:pt x="14705" y="905"/>
                </a:cubicBezTo>
                <a:lnTo>
                  <a:pt x="14717" y="905"/>
                </a:lnTo>
                <a:cubicBezTo>
                  <a:pt x="14753" y="894"/>
                  <a:pt x="14782" y="891"/>
                  <a:pt x="14811" y="891"/>
                </a:cubicBezTo>
                <a:close/>
                <a:moveTo>
                  <a:pt x="19670" y="536"/>
                </a:moveTo>
                <a:cubicBezTo>
                  <a:pt x="19706" y="560"/>
                  <a:pt x="19729" y="560"/>
                  <a:pt x="19765" y="560"/>
                </a:cubicBezTo>
                <a:cubicBezTo>
                  <a:pt x="19837" y="572"/>
                  <a:pt x="19896" y="596"/>
                  <a:pt x="19968" y="620"/>
                </a:cubicBezTo>
                <a:cubicBezTo>
                  <a:pt x="20075" y="667"/>
                  <a:pt x="20194" y="739"/>
                  <a:pt x="20301" y="810"/>
                </a:cubicBezTo>
                <a:cubicBezTo>
                  <a:pt x="20349" y="858"/>
                  <a:pt x="20384" y="894"/>
                  <a:pt x="20420" y="941"/>
                </a:cubicBezTo>
                <a:cubicBezTo>
                  <a:pt x="20444" y="989"/>
                  <a:pt x="20480" y="1036"/>
                  <a:pt x="20491" y="1096"/>
                </a:cubicBezTo>
                <a:lnTo>
                  <a:pt x="20539" y="1263"/>
                </a:lnTo>
                <a:cubicBezTo>
                  <a:pt x="20539" y="1346"/>
                  <a:pt x="20539" y="1405"/>
                  <a:pt x="20527" y="1477"/>
                </a:cubicBezTo>
                <a:cubicBezTo>
                  <a:pt x="20468" y="1763"/>
                  <a:pt x="20360" y="2013"/>
                  <a:pt x="20253" y="2263"/>
                </a:cubicBezTo>
                <a:cubicBezTo>
                  <a:pt x="20206" y="2370"/>
                  <a:pt x="20170" y="2453"/>
                  <a:pt x="20122" y="2537"/>
                </a:cubicBezTo>
                <a:cubicBezTo>
                  <a:pt x="20075" y="2608"/>
                  <a:pt x="20027" y="2679"/>
                  <a:pt x="19968" y="2739"/>
                </a:cubicBezTo>
                <a:cubicBezTo>
                  <a:pt x="19896" y="2834"/>
                  <a:pt x="19813" y="2929"/>
                  <a:pt x="19706" y="3013"/>
                </a:cubicBezTo>
                <a:cubicBezTo>
                  <a:pt x="19551" y="3108"/>
                  <a:pt x="19408" y="3203"/>
                  <a:pt x="19229" y="3275"/>
                </a:cubicBezTo>
                <a:cubicBezTo>
                  <a:pt x="19194" y="3251"/>
                  <a:pt x="19182" y="3215"/>
                  <a:pt x="19158" y="3191"/>
                </a:cubicBezTo>
                <a:cubicBezTo>
                  <a:pt x="19122" y="3144"/>
                  <a:pt x="19098" y="3084"/>
                  <a:pt x="19063" y="3037"/>
                </a:cubicBezTo>
                <a:cubicBezTo>
                  <a:pt x="19039" y="2977"/>
                  <a:pt x="19003" y="2906"/>
                  <a:pt x="18979" y="2846"/>
                </a:cubicBezTo>
                <a:cubicBezTo>
                  <a:pt x="18944" y="2751"/>
                  <a:pt x="18920" y="2668"/>
                  <a:pt x="18896" y="2608"/>
                </a:cubicBezTo>
                <a:cubicBezTo>
                  <a:pt x="18884" y="2537"/>
                  <a:pt x="18872" y="2453"/>
                  <a:pt x="18860" y="2358"/>
                </a:cubicBezTo>
                <a:lnTo>
                  <a:pt x="18860" y="2025"/>
                </a:lnTo>
                <a:cubicBezTo>
                  <a:pt x="18860" y="1917"/>
                  <a:pt x="18872" y="1834"/>
                  <a:pt x="18884" y="1739"/>
                </a:cubicBezTo>
                <a:cubicBezTo>
                  <a:pt x="18932" y="1489"/>
                  <a:pt x="18991" y="1239"/>
                  <a:pt x="19075" y="1001"/>
                </a:cubicBezTo>
                <a:cubicBezTo>
                  <a:pt x="19122" y="894"/>
                  <a:pt x="19182" y="798"/>
                  <a:pt x="19253" y="703"/>
                </a:cubicBezTo>
                <a:lnTo>
                  <a:pt x="19337" y="632"/>
                </a:lnTo>
                <a:lnTo>
                  <a:pt x="19420" y="584"/>
                </a:lnTo>
                <a:cubicBezTo>
                  <a:pt x="19479" y="572"/>
                  <a:pt x="19551" y="548"/>
                  <a:pt x="19634" y="536"/>
                </a:cubicBezTo>
                <a:close/>
                <a:moveTo>
                  <a:pt x="9335" y="1251"/>
                </a:moveTo>
                <a:cubicBezTo>
                  <a:pt x="9347" y="1251"/>
                  <a:pt x="9359" y="1251"/>
                  <a:pt x="9359" y="1275"/>
                </a:cubicBezTo>
                <a:cubicBezTo>
                  <a:pt x="9395" y="1286"/>
                  <a:pt x="9419" y="1298"/>
                  <a:pt x="9431" y="1334"/>
                </a:cubicBezTo>
                <a:cubicBezTo>
                  <a:pt x="9490" y="1394"/>
                  <a:pt x="9550" y="1453"/>
                  <a:pt x="9609" y="1525"/>
                </a:cubicBezTo>
                <a:cubicBezTo>
                  <a:pt x="9657" y="1584"/>
                  <a:pt x="9692" y="1656"/>
                  <a:pt x="9716" y="1727"/>
                </a:cubicBezTo>
                <a:cubicBezTo>
                  <a:pt x="9752" y="1822"/>
                  <a:pt x="9764" y="1906"/>
                  <a:pt x="9776" y="2013"/>
                </a:cubicBezTo>
                <a:cubicBezTo>
                  <a:pt x="9776" y="2132"/>
                  <a:pt x="9776" y="2263"/>
                  <a:pt x="9764" y="2406"/>
                </a:cubicBezTo>
                <a:cubicBezTo>
                  <a:pt x="9728" y="2548"/>
                  <a:pt x="9692" y="2715"/>
                  <a:pt x="9609" y="2858"/>
                </a:cubicBezTo>
                <a:cubicBezTo>
                  <a:pt x="9526" y="3060"/>
                  <a:pt x="9395" y="3263"/>
                  <a:pt x="9240" y="3453"/>
                </a:cubicBezTo>
                <a:cubicBezTo>
                  <a:pt x="9133" y="3370"/>
                  <a:pt x="9050" y="3263"/>
                  <a:pt x="8954" y="3144"/>
                </a:cubicBezTo>
                <a:cubicBezTo>
                  <a:pt x="8883" y="3025"/>
                  <a:pt x="8823" y="2918"/>
                  <a:pt x="8776" y="2787"/>
                </a:cubicBezTo>
                <a:cubicBezTo>
                  <a:pt x="8752" y="2679"/>
                  <a:pt x="8716" y="2560"/>
                  <a:pt x="8704" y="2465"/>
                </a:cubicBezTo>
                <a:cubicBezTo>
                  <a:pt x="8704" y="2346"/>
                  <a:pt x="8704" y="2227"/>
                  <a:pt x="8716" y="2084"/>
                </a:cubicBezTo>
                <a:cubicBezTo>
                  <a:pt x="8752" y="1953"/>
                  <a:pt x="8776" y="1834"/>
                  <a:pt x="8823" y="1715"/>
                </a:cubicBezTo>
                <a:cubicBezTo>
                  <a:pt x="8871" y="1632"/>
                  <a:pt x="8919" y="1548"/>
                  <a:pt x="8978" y="1477"/>
                </a:cubicBezTo>
                <a:lnTo>
                  <a:pt x="9109" y="1346"/>
                </a:lnTo>
                <a:cubicBezTo>
                  <a:pt x="9133" y="1334"/>
                  <a:pt x="9181" y="1298"/>
                  <a:pt x="9216" y="1286"/>
                </a:cubicBezTo>
                <a:cubicBezTo>
                  <a:pt x="9240" y="1286"/>
                  <a:pt x="9252" y="1275"/>
                  <a:pt x="9288" y="1275"/>
                </a:cubicBezTo>
                <a:cubicBezTo>
                  <a:pt x="9311" y="1251"/>
                  <a:pt x="9335" y="1251"/>
                  <a:pt x="9335" y="1251"/>
                </a:cubicBezTo>
                <a:close/>
                <a:moveTo>
                  <a:pt x="23825" y="989"/>
                </a:moveTo>
                <a:cubicBezTo>
                  <a:pt x="23885" y="1013"/>
                  <a:pt x="23932" y="1013"/>
                  <a:pt x="23980" y="1036"/>
                </a:cubicBezTo>
                <a:cubicBezTo>
                  <a:pt x="24040" y="1048"/>
                  <a:pt x="24075" y="1060"/>
                  <a:pt x="24123" y="1072"/>
                </a:cubicBezTo>
                <a:cubicBezTo>
                  <a:pt x="24159" y="1096"/>
                  <a:pt x="24182" y="1108"/>
                  <a:pt x="24218" y="1132"/>
                </a:cubicBezTo>
                <a:cubicBezTo>
                  <a:pt x="24278" y="1179"/>
                  <a:pt x="24313" y="1239"/>
                  <a:pt x="24361" y="1298"/>
                </a:cubicBezTo>
                <a:lnTo>
                  <a:pt x="24409" y="1394"/>
                </a:lnTo>
                <a:cubicBezTo>
                  <a:pt x="24421" y="1429"/>
                  <a:pt x="24432" y="1489"/>
                  <a:pt x="24432" y="1536"/>
                </a:cubicBezTo>
                <a:cubicBezTo>
                  <a:pt x="24444" y="1715"/>
                  <a:pt x="24421" y="1906"/>
                  <a:pt x="24397" y="2060"/>
                </a:cubicBezTo>
                <a:lnTo>
                  <a:pt x="24373" y="2108"/>
                </a:lnTo>
                <a:cubicBezTo>
                  <a:pt x="24361" y="2203"/>
                  <a:pt x="24337" y="2310"/>
                  <a:pt x="24301" y="2418"/>
                </a:cubicBezTo>
                <a:cubicBezTo>
                  <a:pt x="24278" y="2525"/>
                  <a:pt x="24230" y="2620"/>
                  <a:pt x="24182" y="2739"/>
                </a:cubicBezTo>
                <a:cubicBezTo>
                  <a:pt x="24159" y="2822"/>
                  <a:pt x="24111" y="2906"/>
                  <a:pt x="24051" y="2977"/>
                </a:cubicBezTo>
                <a:cubicBezTo>
                  <a:pt x="24004" y="3060"/>
                  <a:pt x="23944" y="3120"/>
                  <a:pt x="23885" y="3203"/>
                </a:cubicBezTo>
                <a:cubicBezTo>
                  <a:pt x="23766" y="3334"/>
                  <a:pt x="23635" y="3489"/>
                  <a:pt x="23468" y="3620"/>
                </a:cubicBezTo>
                <a:cubicBezTo>
                  <a:pt x="23444" y="3608"/>
                  <a:pt x="23408" y="3572"/>
                  <a:pt x="23385" y="3549"/>
                </a:cubicBezTo>
                <a:cubicBezTo>
                  <a:pt x="23278" y="3453"/>
                  <a:pt x="23206" y="3370"/>
                  <a:pt x="23123" y="3263"/>
                </a:cubicBezTo>
                <a:cubicBezTo>
                  <a:pt x="23051" y="3156"/>
                  <a:pt x="23004" y="3060"/>
                  <a:pt x="22944" y="2918"/>
                </a:cubicBezTo>
                <a:cubicBezTo>
                  <a:pt x="22908" y="2799"/>
                  <a:pt x="22873" y="2668"/>
                  <a:pt x="22861" y="2537"/>
                </a:cubicBezTo>
                <a:cubicBezTo>
                  <a:pt x="22849" y="2406"/>
                  <a:pt x="22861" y="2251"/>
                  <a:pt x="22873" y="2120"/>
                </a:cubicBezTo>
                <a:cubicBezTo>
                  <a:pt x="22908" y="1965"/>
                  <a:pt x="22944" y="1822"/>
                  <a:pt x="23004" y="1667"/>
                </a:cubicBezTo>
                <a:cubicBezTo>
                  <a:pt x="23063" y="1536"/>
                  <a:pt x="23147" y="1417"/>
                  <a:pt x="23230" y="1298"/>
                </a:cubicBezTo>
                <a:cubicBezTo>
                  <a:pt x="23289" y="1227"/>
                  <a:pt x="23349" y="1167"/>
                  <a:pt x="23420" y="1120"/>
                </a:cubicBezTo>
                <a:lnTo>
                  <a:pt x="23599" y="1036"/>
                </a:lnTo>
                <a:cubicBezTo>
                  <a:pt x="23659" y="1013"/>
                  <a:pt x="23742" y="1001"/>
                  <a:pt x="23801" y="989"/>
                </a:cubicBezTo>
                <a:close/>
                <a:moveTo>
                  <a:pt x="4466" y="1"/>
                </a:moveTo>
                <a:cubicBezTo>
                  <a:pt x="4406" y="1"/>
                  <a:pt x="4358" y="12"/>
                  <a:pt x="4299" y="12"/>
                </a:cubicBezTo>
                <a:cubicBezTo>
                  <a:pt x="4239" y="36"/>
                  <a:pt x="4192" y="48"/>
                  <a:pt x="4144" y="60"/>
                </a:cubicBezTo>
                <a:cubicBezTo>
                  <a:pt x="4061" y="96"/>
                  <a:pt x="3989" y="132"/>
                  <a:pt x="3882" y="215"/>
                </a:cubicBezTo>
                <a:cubicBezTo>
                  <a:pt x="3811" y="274"/>
                  <a:pt x="3727" y="334"/>
                  <a:pt x="3668" y="405"/>
                </a:cubicBezTo>
                <a:cubicBezTo>
                  <a:pt x="3585" y="513"/>
                  <a:pt x="3525" y="596"/>
                  <a:pt x="3466" y="691"/>
                </a:cubicBezTo>
                <a:cubicBezTo>
                  <a:pt x="3346" y="894"/>
                  <a:pt x="3275" y="1108"/>
                  <a:pt x="3239" y="1346"/>
                </a:cubicBezTo>
                <a:cubicBezTo>
                  <a:pt x="3192" y="1596"/>
                  <a:pt x="3180" y="1822"/>
                  <a:pt x="3192" y="2025"/>
                </a:cubicBezTo>
                <a:lnTo>
                  <a:pt x="3192" y="2037"/>
                </a:lnTo>
                <a:cubicBezTo>
                  <a:pt x="3215" y="2179"/>
                  <a:pt x="3215" y="2310"/>
                  <a:pt x="3239" y="2429"/>
                </a:cubicBezTo>
                <a:cubicBezTo>
                  <a:pt x="3275" y="2548"/>
                  <a:pt x="3299" y="2656"/>
                  <a:pt x="3346" y="2775"/>
                </a:cubicBezTo>
                <a:cubicBezTo>
                  <a:pt x="3394" y="2894"/>
                  <a:pt x="3454" y="3013"/>
                  <a:pt x="3513" y="3132"/>
                </a:cubicBezTo>
                <a:cubicBezTo>
                  <a:pt x="3287" y="3203"/>
                  <a:pt x="3061" y="3251"/>
                  <a:pt x="2858" y="3275"/>
                </a:cubicBezTo>
                <a:lnTo>
                  <a:pt x="2692" y="3275"/>
                </a:lnTo>
                <a:cubicBezTo>
                  <a:pt x="2584" y="3275"/>
                  <a:pt x="2477" y="3275"/>
                  <a:pt x="2382" y="3263"/>
                </a:cubicBezTo>
                <a:cubicBezTo>
                  <a:pt x="2239" y="3227"/>
                  <a:pt x="2108" y="3191"/>
                  <a:pt x="1977" y="3144"/>
                </a:cubicBezTo>
                <a:cubicBezTo>
                  <a:pt x="1787" y="3037"/>
                  <a:pt x="1584" y="2918"/>
                  <a:pt x="1394" y="2775"/>
                </a:cubicBezTo>
                <a:cubicBezTo>
                  <a:pt x="1108" y="2513"/>
                  <a:pt x="894" y="2298"/>
                  <a:pt x="715" y="2060"/>
                </a:cubicBezTo>
                <a:cubicBezTo>
                  <a:pt x="620" y="1906"/>
                  <a:pt x="548" y="1775"/>
                  <a:pt x="489" y="1644"/>
                </a:cubicBezTo>
                <a:cubicBezTo>
                  <a:pt x="453" y="1536"/>
                  <a:pt x="441" y="1465"/>
                  <a:pt x="429" y="1382"/>
                </a:cubicBezTo>
                <a:lnTo>
                  <a:pt x="429" y="1322"/>
                </a:lnTo>
                <a:cubicBezTo>
                  <a:pt x="429" y="1298"/>
                  <a:pt x="429" y="1251"/>
                  <a:pt x="418" y="1227"/>
                </a:cubicBezTo>
                <a:cubicBezTo>
                  <a:pt x="394" y="1167"/>
                  <a:pt x="370" y="1120"/>
                  <a:pt x="322" y="1096"/>
                </a:cubicBezTo>
                <a:cubicBezTo>
                  <a:pt x="298" y="1072"/>
                  <a:pt x="251" y="1060"/>
                  <a:pt x="215" y="1060"/>
                </a:cubicBezTo>
                <a:lnTo>
                  <a:pt x="179" y="1060"/>
                </a:lnTo>
                <a:cubicBezTo>
                  <a:pt x="132" y="1072"/>
                  <a:pt x="84" y="1108"/>
                  <a:pt x="60" y="1155"/>
                </a:cubicBezTo>
                <a:cubicBezTo>
                  <a:pt x="37" y="1179"/>
                  <a:pt x="25" y="1227"/>
                  <a:pt x="25" y="1251"/>
                </a:cubicBezTo>
                <a:cubicBezTo>
                  <a:pt x="25" y="1298"/>
                  <a:pt x="13" y="1334"/>
                  <a:pt x="13" y="1358"/>
                </a:cubicBezTo>
                <a:cubicBezTo>
                  <a:pt x="1" y="1548"/>
                  <a:pt x="25" y="1763"/>
                  <a:pt x="96" y="1989"/>
                </a:cubicBezTo>
                <a:cubicBezTo>
                  <a:pt x="179" y="2179"/>
                  <a:pt x="263" y="2370"/>
                  <a:pt x="370" y="2537"/>
                </a:cubicBezTo>
                <a:cubicBezTo>
                  <a:pt x="620" y="2929"/>
                  <a:pt x="918" y="3251"/>
                  <a:pt x="1227" y="3489"/>
                </a:cubicBezTo>
                <a:cubicBezTo>
                  <a:pt x="1322" y="3561"/>
                  <a:pt x="1406" y="3620"/>
                  <a:pt x="1513" y="3680"/>
                </a:cubicBezTo>
                <a:cubicBezTo>
                  <a:pt x="1620" y="3739"/>
                  <a:pt x="1727" y="3787"/>
                  <a:pt x="1822" y="3822"/>
                </a:cubicBezTo>
                <a:cubicBezTo>
                  <a:pt x="2025" y="3906"/>
                  <a:pt x="2227" y="3965"/>
                  <a:pt x="2453" y="3977"/>
                </a:cubicBezTo>
                <a:cubicBezTo>
                  <a:pt x="2525" y="3977"/>
                  <a:pt x="2596" y="3989"/>
                  <a:pt x="2656" y="3989"/>
                </a:cubicBezTo>
                <a:lnTo>
                  <a:pt x="2823" y="3989"/>
                </a:lnTo>
                <a:cubicBezTo>
                  <a:pt x="2930" y="3977"/>
                  <a:pt x="3037" y="3977"/>
                  <a:pt x="3132" y="3965"/>
                </a:cubicBezTo>
                <a:cubicBezTo>
                  <a:pt x="3346" y="3918"/>
                  <a:pt x="3549" y="3858"/>
                  <a:pt x="3763" y="3787"/>
                </a:cubicBezTo>
                <a:cubicBezTo>
                  <a:pt x="3823" y="3775"/>
                  <a:pt x="3870" y="3739"/>
                  <a:pt x="3930" y="3715"/>
                </a:cubicBezTo>
                <a:cubicBezTo>
                  <a:pt x="3989" y="3775"/>
                  <a:pt x="4025" y="3834"/>
                  <a:pt x="4085" y="3894"/>
                </a:cubicBezTo>
                <a:cubicBezTo>
                  <a:pt x="4239" y="4049"/>
                  <a:pt x="4406" y="4192"/>
                  <a:pt x="4561" y="4311"/>
                </a:cubicBezTo>
                <a:cubicBezTo>
                  <a:pt x="4906" y="4561"/>
                  <a:pt x="5275" y="4763"/>
                  <a:pt x="5668" y="4906"/>
                </a:cubicBezTo>
                <a:cubicBezTo>
                  <a:pt x="5871" y="4977"/>
                  <a:pt x="6109" y="5037"/>
                  <a:pt x="6371" y="5084"/>
                </a:cubicBezTo>
                <a:cubicBezTo>
                  <a:pt x="6438" y="5073"/>
                  <a:pt x="6507" y="5069"/>
                  <a:pt x="6576" y="5069"/>
                </a:cubicBezTo>
                <a:cubicBezTo>
                  <a:pt x="6713" y="5069"/>
                  <a:pt x="6851" y="5084"/>
                  <a:pt x="6978" y="5084"/>
                </a:cubicBezTo>
                <a:cubicBezTo>
                  <a:pt x="7454" y="5084"/>
                  <a:pt x="7907" y="4989"/>
                  <a:pt x="8299" y="4811"/>
                </a:cubicBezTo>
                <a:cubicBezTo>
                  <a:pt x="8514" y="4715"/>
                  <a:pt x="8704" y="4620"/>
                  <a:pt x="8895" y="4465"/>
                </a:cubicBezTo>
                <a:cubicBezTo>
                  <a:pt x="9002" y="4394"/>
                  <a:pt x="9109" y="4299"/>
                  <a:pt x="9192" y="4227"/>
                </a:cubicBezTo>
                <a:lnTo>
                  <a:pt x="9419" y="4358"/>
                </a:lnTo>
                <a:cubicBezTo>
                  <a:pt x="9812" y="4573"/>
                  <a:pt x="10228" y="4739"/>
                  <a:pt x="10657" y="4834"/>
                </a:cubicBezTo>
                <a:cubicBezTo>
                  <a:pt x="11133" y="4954"/>
                  <a:pt x="11562" y="5013"/>
                  <a:pt x="11955" y="5013"/>
                </a:cubicBezTo>
                <a:lnTo>
                  <a:pt x="11978" y="5013"/>
                </a:lnTo>
                <a:cubicBezTo>
                  <a:pt x="12431" y="5013"/>
                  <a:pt x="12860" y="4954"/>
                  <a:pt x="13264" y="4834"/>
                </a:cubicBezTo>
                <a:cubicBezTo>
                  <a:pt x="13538" y="4763"/>
                  <a:pt x="13753" y="4680"/>
                  <a:pt x="13931" y="4584"/>
                </a:cubicBezTo>
                <a:cubicBezTo>
                  <a:pt x="14110" y="4501"/>
                  <a:pt x="14288" y="4382"/>
                  <a:pt x="14467" y="4239"/>
                </a:cubicBezTo>
                <a:cubicBezTo>
                  <a:pt x="14657" y="4096"/>
                  <a:pt x="14824" y="3941"/>
                  <a:pt x="14967" y="3799"/>
                </a:cubicBezTo>
                <a:cubicBezTo>
                  <a:pt x="15003" y="3811"/>
                  <a:pt x="15050" y="3846"/>
                  <a:pt x="15074" y="3858"/>
                </a:cubicBezTo>
                <a:lnTo>
                  <a:pt x="15086" y="3870"/>
                </a:lnTo>
                <a:lnTo>
                  <a:pt x="15134" y="3882"/>
                </a:lnTo>
                <a:lnTo>
                  <a:pt x="15169" y="3906"/>
                </a:lnTo>
                <a:cubicBezTo>
                  <a:pt x="15288" y="3965"/>
                  <a:pt x="15384" y="4025"/>
                  <a:pt x="15503" y="4084"/>
                </a:cubicBezTo>
                <a:lnTo>
                  <a:pt x="15598" y="4120"/>
                </a:lnTo>
                <a:cubicBezTo>
                  <a:pt x="15658" y="4156"/>
                  <a:pt x="15729" y="4180"/>
                  <a:pt x="15788" y="4215"/>
                </a:cubicBezTo>
                <a:lnTo>
                  <a:pt x="15848" y="4227"/>
                </a:lnTo>
                <a:cubicBezTo>
                  <a:pt x="15955" y="4275"/>
                  <a:pt x="16039" y="4311"/>
                  <a:pt x="16146" y="4334"/>
                </a:cubicBezTo>
                <a:cubicBezTo>
                  <a:pt x="16324" y="4382"/>
                  <a:pt x="16503" y="4406"/>
                  <a:pt x="16729" y="4442"/>
                </a:cubicBezTo>
                <a:cubicBezTo>
                  <a:pt x="16931" y="4465"/>
                  <a:pt x="17134" y="4489"/>
                  <a:pt x="17312" y="4489"/>
                </a:cubicBezTo>
                <a:cubicBezTo>
                  <a:pt x="17408" y="4489"/>
                  <a:pt x="17515" y="4489"/>
                  <a:pt x="17622" y="4465"/>
                </a:cubicBezTo>
                <a:cubicBezTo>
                  <a:pt x="17789" y="4453"/>
                  <a:pt x="17944" y="4442"/>
                  <a:pt x="18086" y="4406"/>
                </a:cubicBezTo>
                <a:cubicBezTo>
                  <a:pt x="18182" y="4394"/>
                  <a:pt x="18301" y="4370"/>
                  <a:pt x="18455" y="4322"/>
                </a:cubicBezTo>
                <a:cubicBezTo>
                  <a:pt x="18682" y="4263"/>
                  <a:pt x="18872" y="4192"/>
                  <a:pt x="19051" y="4108"/>
                </a:cubicBezTo>
                <a:cubicBezTo>
                  <a:pt x="19075" y="4144"/>
                  <a:pt x="19110" y="4168"/>
                  <a:pt x="19134" y="4192"/>
                </a:cubicBezTo>
                <a:lnTo>
                  <a:pt x="19170" y="4215"/>
                </a:lnTo>
                <a:cubicBezTo>
                  <a:pt x="19229" y="4263"/>
                  <a:pt x="19289" y="4322"/>
                  <a:pt x="19348" y="4346"/>
                </a:cubicBezTo>
                <a:cubicBezTo>
                  <a:pt x="19468" y="4442"/>
                  <a:pt x="19598" y="4513"/>
                  <a:pt x="19753" y="4573"/>
                </a:cubicBezTo>
                <a:cubicBezTo>
                  <a:pt x="19908" y="4644"/>
                  <a:pt x="20063" y="4703"/>
                  <a:pt x="20206" y="4751"/>
                </a:cubicBezTo>
                <a:cubicBezTo>
                  <a:pt x="20515" y="4858"/>
                  <a:pt x="20849" y="4918"/>
                  <a:pt x="21146" y="4942"/>
                </a:cubicBezTo>
                <a:lnTo>
                  <a:pt x="21158" y="4942"/>
                </a:lnTo>
                <a:cubicBezTo>
                  <a:pt x="21277" y="4965"/>
                  <a:pt x="21432" y="4977"/>
                  <a:pt x="21563" y="4977"/>
                </a:cubicBezTo>
                <a:lnTo>
                  <a:pt x="21801" y="4977"/>
                </a:lnTo>
                <a:cubicBezTo>
                  <a:pt x="21873" y="4977"/>
                  <a:pt x="21968" y="4954"/>
                  <a:pt x="22039" y="4954"/>
                </a:cubicBezTo>
                <a:lnTo>
                  <a:pt x="22063" y="4954"/>
                </a:lnTo>
                <a:cubicBezTo>
                  <a:pt x="22361" y="4930"/>
                  <a:pt x="22682" y="4834"/>
                  <a:pt x="22944" y="4703"/>
                </a:cubicBezTo>
                <a:cubicBezTo>
                  <a:pt x="23111" y="4620"/>
                  <a:pt x="23278" y="4525"/>
                  <a:pt x="23420" y="4418"/>
                </a:cubicBezTo>
                <a:cubicBezTo>
                  <a:pt x="23789" y="4632"/>
                  <a:pt x="24206" y="4763"/>
                  <a:pt x="24682" y="4811"/>
                </a:cubicBezTo>
                <a:cubicBezTo>
                  <a:pt x="24849" y="4823"/>
                  <a:pt x="25004" y="4834"/>
                  <a:pt x="25135" y="4834"/>
                </a:cubicBezTo>
                <a:cubicBezTo>
                  <a:pt x="25206" y="4834"/>
                  <a:pt x="25302" y="4834"/>
                  <a:pt x="25373" y="4823"/>
                </a:cubicBezTo>
                <a:cubicBezTo>
                  <a:pt x="25575" y="4811"/>
                  <a:pt x="25814" y="4775"/>
                  <a:pt x="26040" y="4715"/>
                </a:cubicBezTo>
                <a:cubicBezTo>
                  <a:pt x="26290" y="4668"/>
                  <a:pt x="26504" y="4573"/>
                  <a:pt x="26683" y="4477"/>
                </a:cubicBezTo>
                <a:cubicBezTo>
                  <a:pt x="26873" y="4394"/>
                  <a:pt x="27052" y="4275"/>
                  <a:pt x="27230" y="4144"/>
                </a:cubicBezTo>
                <a:cubicBezTo>
                  <a:pt x="27409" y="4001"/>
                  <a:pt x="27564" y="3858"/>
                  <a:pt x="27707" y="3703"/>
                </a:cubicBezTo>
                <a:cubicBezTo>
                  <a:pt x="27778" y="3620"/>
                  <a:pt x="27873" y="3513"/>
                  <a:pt x="27957" y="3394"/>
                </a:cubicBezTo>
                <a:cubicBezTo>
                  <a:pt x="28052" y="3275"/>
                  <a:pt x="28135" y="3144"/>
                  <a:pt x="28219" y="3037"/>
                </a:cubicBezTo>
                <a:cubicBezTo>
                  <a:pt x="28350" y="2834"/>
                  <a:pt x="28516" y="2572"/>
                  <a:pt x="28647" y="2310"/>
                </a:cubicBezTo>
                <a:cubicBezTo>
                  <a:pt x="28683" y="2251"/>
                  <a:pt x="28695" y="2191"/>
                  <a:pt x="28683" y="2132"/>
                </a:cubicBezTo>
                <a:cubicBezTo>
                  <a:pt x="28659" y="2072"/>
                  <a:pt x="28612" y="2013"/>
                  <a:pt x="28576" y="1989"/>
                </a:cubicBezTo>
                <a:cubicBezTo>
                  <a:pt x="28528" y="1953"/>
                  <a:pt x="28504" y="1953"/>
                  <a:pt x="28433" y="1953"/>
                </a:cubicBezTo>
                <a:cubicBezTo>
                  <a:pt x="28350" y="1953"/>
                  <a:pt x="28278" y="2001"/>
                  <a:pt x="28231" y="2072"/>
                </a:cubicBezTo>
                <a:cubicBezTo>
                  <a:pt x="28195" y="2132"/>
                  <a:pt x="28159" y="2191"/>
                  <a:pt x="28123" y="2227"/>
                </a:cubicBezTo>
                <a:cubicBezTo>
                  <a:pt x="27957" y="2418"/>
                  <a:pt x="27802" y="2584"/>
                  <a:pt x="27647" y="2739"/>
                </a:cubicBezTo>
                <a:lnTo>
                  <a:pt x="27385" y="3013"/>
                </a:lnTo>
                <a:cubicBezTo>
                  <a:pt x="27183" y="3203"/>
                  <a:pt x="26992" y="3370"/>
                  <a:pt x="26802" y="3513"/>
                </a:cubicBezTo>
                <a:cubicBezTo>
                  <a:pt x="26587" y="3644"/>
                  <a:pt x="26373" y="3775"/>
                  <a:pt x="26147" y="3858"/>
                </a:cubicBezTo>
                <a:cubicBezTo>
                  <a:pt x="25897" y="3953"/>
                  <a:pt x="25623" y="3989"/>
                  <a:pt x="25361" y="4025"/>
                </a:cubicBezTo>
                <a:cubicBezTo>
                  <a:pt x="25254" y="4037"/>
                  <a:pt x="25135" y="4037"/>
                  <a:pt x="25028" y="4037"/>
                </a:cubicBezTo>
                <a:cubicBezTo>
                  <a:pt x="24825" y="4037"/>
                  <a:pt x="24611" y="4025"/>
                  <a:pt x="24421" y="3989"/>
                </a:cubicBezTo>
                <a:cubicBezTo>
                  <a:pt x="24290" y="3965"/>
                  <a:pt x="24147" y="3930"/>
                  <a:pt x="24028" y="3906"/>
                </a:cubicBezTo>
                <a:cubicBezTo>
                  <a:pt x="24135" y="3787"/>
                  <a:pt x="24254" y="3668"/>
                  <a:pt x="24349" y="3537"/>
                </a:cubicBezTo>
                <a:lnTo>
                  <a:pt x="24480" y="3358"/>
                </a:lnTo>
                <a:lnTo>
                  <a:pt x="24504" y="3310"/>
                </a:lnTo>
                <a:cubicBezTo>
                  <a:pt x="24540" y="3263"/>
                  <a:pt x="24563" y="3239"/>
                  <a:pt x="24587" y="3191"/>
                </a:cubicBezTo>
                <a:cubicBezTo>
                  <a:pt x="24659" y="3060"/>
                  <a:pt x="24730" y="2906"/>
                  <a:pt x="24802" y="2727"/>
                </a:cubicBezTo>
                <a:cubicBezTo>
                  <a:pt x="24909" y="2477"/>
                  <a:pt x="24968" y="2179"/>
                  <a:pt x="25004" y="1834"/>
                </a:cubicBezTo>
                <a:cubicBezTo>
                  <a:pt x="25004" y="1763"/>
                  <a:pt x="25016" y="1691"/>
                  <a:pt x="25016" y="1608"/>
                </a:cubicBezTo>
                <a:cubicBezTo>
                  <a:pt x="25016" y="1489"/>
                  <a:pt x="25004" y="1370"/>
                  <a:pt x="24968" y="1251"/>
                </a:cubicBezTo>
                <a:cubicBezTo>
                  <a:pt x="24956" y="1179"/>
                  <a:pt x="24921" y="1072"/>
                  <a:pt x="24861" y="1001"/>
                </a:cubicBezTo>
                <a:cubicBezTo>
                  <a:pt x="24825" y="941"/>
                  <a:pt x="24790" y="882"/>
                  <a:pt x="24742" y="834"/>
                </a:cubicBezTo>
                <a:cubicBezTo>
                  <a:pt x="24706" y="774"/>
                  <a:pt x="24659" y="751"/>
                  <a:pt x="24611" y="703"/>
                </a:cubicBezTo>
                <a:cubicBezTo>
                  <a:pt x="24540" y="643"/>
                  <a:pt x="24468" y="584"/>
                  <a:pt x="24373" y="560"/>
                </a:cubicBezTo>
                <a:cubicBezTo>
                  <a:pt x="24301" y="524"/>
                  <a:pt x="24230" y="501"/>
                  <a:pt x="24147" y="477"/>
                </a:cubicBezTo>
                <a:lnTo>
                  <a:pt x="24123" y="477"/>
                </a:lnTo>
                <a:cubicBezTo>
                  <a:pt x="24028" y="465"/>
                  <a:pt x="23956" y="453"/>
                  <a:pt x="23873" y="453"/>
                </a:cubicBezTo>
                <a:lnTo>
                  <a:pt x="23825" y="453"/>
                </a:lnTo>
                <a:cubicBezTo>
                  <a:pt x="23706" y="465"/>
                  <a:pt x="23599" y="465"/>
                  <a:pt x="23492" y="513"/>
                </a:cubicBezTo>
                <a:lnTo>
                  <a:pt x="23480" y="513"/>
                </a:lnTo>
                <a:cubicBezTo>
                  <a:pt x="23397" y="536"/>
                  <a:pt x="23301" y="572"/>
                  <a:pt x="23230" y="632"/>
                </a:cubicBezTo>
                <a:cubicBezTo>
                  <a:pt x="23158" y="679"/>
                  <a:pt x="23063" y="739"/>
                  <a:pt x="22992" y="810"/>
                </a:cubicBezTo>
                <a:cubicBezTo>
                  <a:pt x="22920" y="882"/>
                  <a:pt x="22837" y="953"/>
                  <a:pt x="22766" y="1048"/>
                </a:cubicBezTo>
                <a:cubicBezTo>
                  <a:pt x="22516" y="1370"/>
                  <a:pt x="22337" y="1775"/>
                  <a:pt x="22289" y="2191"/>
                </a:cubicBezTo>
                <a:cubicBezTo>
                  <a:pt x="22277" y="2346"/>
                  <a:pt x="22265" y="2465"/>
                  <a:pt x="22277" y="2584"/>
                </a:cubicBezTo>
                <a:cubicBezTo>
                  <a:pt x="22277" y="2679"/>
                  <a:pt x="22289" y="2799"/>
                  <a:pt x="22325" y="2918"/>
                </a:cubicBezTo>
                <a:cubicBezTo>
                  <a:pt x="22361" y="3144"/>
                  <a:pt x="22444" y="3334"/>
                  <a:pt x="22516" y="3501"/>
                </a:cubicBezTo>
                <a:cubicBezTo>
                  <a:pt x="22575" y="3608"/>
                  <a:pt x="22635" y="3715"/>
                  <a:pt x="22706" y="3811"/>
                </a:cubicBezTo>
                <a:cubicBezTo>
                  <a:pt x="22754" y="3894"/>
                  <a:pt x="22825" y="3965"/>
                  <a:pt x="22897" y="4037"/>
                </a:cubicBezTo>
                <a:lnTo>
                  <a:pt x="22920" y="4049"/>
                </a:lnTo>
                <a:lnTo>
                  <a:pt x="22897" y="4072"/>
                </a:lnTo>
                <a:cubicBezTo>
                  <a:pt x="22813" y="4108"/>
                  <a:pt x="22718" y="4156"/>
                  <a:pt x="22623" y="4203"/>
                </a:cubicBezTo>
                <a:cubicBezTo>
                  <a:pt x="22504" y="4251"/>
                  <a:pt x="22385" y="4263"/>
                  <a:pt x="22265" y="4275"/>
                </a:cubicBezTo>
                <a:lnTo>
                  <a:pt x="22087" y="4275"/>
                </a:lnTo>
                <a:cubicBezTo>
                  <a:pt x="21932" y="4275"/>
                  <a:pt x="21765" y="4263"/>
                  <a:pt x="21587" y="4251"/>
                </a:cubicBezTo>
                <a:lnTo>
                  <a:pt x="21515" y="4227"/>
                </a:lnTo>
                <a:cubicBezTo>
                  <a:pt x="21289" y="4203"/>
                  <a:pt x="21099" y="4192"/>
                  <a:pt x="20896" y="4156"/>
                </a:cubicBezTo>
                <a:lnTo>
                  <a:pt x="20837" y="4156"/>
                </a:lnTo>
                <a:cubicBezTo>
                  <a:pt x="20694" y="4132"/>
                  <a:pt x="20551" y="4108"/>
                  <a:pt x="20420" y="4072"/>
                </a:cubicBezTo>
                <a:cubicBezTo>
                  <a:pt x="20265" y="4025"/>
                  <a:pt x="20134" y="3977"/>
                  <a:pt x="19979" y="3930"/>
                </a:cubicBezTo>
                <a:cubicBezTo>
                  <a:pt x="19908" y="3894"/>
                  <a:pt x="19837" y="3858"/>
                  <a:pt x="19777" y="3811"/>
                </a:cubicBezTo>
                <a:lnTo>
                  <a:pt x="19765" y="3799"/>
                </a:lnTo>
                <a:lnTo>
                  <a:pt x="19729" y="3787"/>
                </a:lnTo>
                <a:lnTo>
                  <a:pt x="19765" y="3775"/>
                </a:lnTo>
                <a:cubicBezTo>
                  <a:pt x="19908" y="3680"/>
                  <a:pt x="20063" y="3572"/>
                  <a:pt x="20182" y="3453"/>
                </a:cubicBezTo>
                <a:cubicBezTo>
                  <a:pt x="20253" y="3382"/>
                  <a:pt x="20325" y="3287"/>
                  <a:pt x="20396" y="3191"/>
                </a:cubicBezTo>
                <a:lnTo>
                  <a:pt x="20420" y="3156"/>
                </a:lnTo>
                <a:cubicBezTo>
                  <a:pt x="20456" y="3108"/>
                  <a:pt x="20491" y="3049"/>
                  <a:pt x="20515" y="3013"/>
                </a:cubicBezTo>
                <a:cubicBezTo>
                  <a:pt x="20599" y="2882"/>
                  <a:pt x="20670" y="2739"/>
                  <a:pt x="20730" y="2608"/>
                </a:cubicBezTo>
                <a:cubicBezTo>
                  <a:pt x="20861" y="2322"/>
                  <a:pt x="20956" y="2025"/>
                  <a:pt x="21027" y="1727"/>
                </a:cubicBezTo>
                <a:cubicBezTo>
                  <a:pt x="21075" y="1536"/>
                  <a:pt x="21075" y="1346"/>
                  <a:pt x="21039" y="1167"/>
                </a:cubicBezTo>
                <a:cubicBezTo>
                  <a:pt x="21015" y="989"/>
                  <a:pt x="20932" y="822"/>
                  <a:pt x="20837" y="691"/>
                </a:cubicBezTo>
                <a:cubicBezTo>
                  <a:pt x="20730" y="560"/>
                  <a:pt x="20575" y="417"/>
                  <a:pt x="20432" y="346"/>
                </a:cubicBezTo>
                <a:cubicBezTo>
                  <a:pt x="20337" y="298"/>
                  <a:pt x="20253" y="251"/>
                  <a:pt x="20158" y="227"/>
                </a:cubicBezTo>
                <a:cubicBezTo>
                  <a:pt x="20027" y="167"/>
                  <a:pt x="19884" y="132"/>
                  <a:pt x="19729" y="132"/>
                </a:cubicBezTo>
                <a:cubicBezTo>
                  <a:pt x="19682" y="132"/>
                  <a:pt x="19646" y="132"/>
                  <a:pt x="19610" y="155"/>
                </a:cubicBezTo>
                <a:cubicBezTo>
                  <a:pt x="19408" y="179"/>
                  <a:pt x="19241" y="239"/>
                  <a:pt x="19087" y="334"/>
                </a:cubicBezTo>
                <a:cubicBezTo>
                  <a:pt x="18967" y="405"/>
                  <a:pt x="18884" y="524"/>
                  <a:pt x="18789" y="643"/>
                </a:cubicBezTo>
                <a:cubicBezTo>
                  <a:pt x="18753" y="703"/>
                  <a:pt x="18694" y="774"/>
                  <a:pt x="18646" y="870"/>
                </a:cubicBezTo>
                <a:cubicBezTo>
                  <a:pt x="18610" y="929"/>
                  <a:pt x="18586" y="1001"/>
                  <a:pt x="18551" y="1048"/>
                </a:cubicBezTo>
                <a:cubicBezTo>
                  <a:pt x="18491" y="1179"/>
                  <a:pt x="18432" y="1322"/>
                  <a:pt x="18408" y="1465"/>
                </a:cubicBezTo>
                <a:cubicBezTo>
                  <a:pt x="18360" y="1608"/>
                  <a:pt x="18313" y="1775"/>
                  <a:pt x="18301" y="1941"/>
                </a:cubicBezTo>
                <a:cubicBezTo>
                  <a:pt x="18289" y="2084"/>
                  <a:pt x="18277" y="2239"/>
                  <a:pt x="18277" y="2406"/>
                </a:cubicBezTo>
                <a:cubicBezTo>
                  <a:pt x="18277" y="2548"/>
                  <a:pt x="18289" y="2703"/>
                  <a:pt x="18336" y="2894"/>
                </a:cubicBezTo>
                <a:cubicBezTo>
                  <a:pt x="18360" y="3037"/>
                  <a:pt x="18408" y="3203"/>
                  <a:pt x="18467" y="3334"/>
                </a:cubicBezTo>
                <a:cubicBezTo>
                  <a:pt x="18515" y="3453"/>
                  <a:pt x="18551" y="3549"/>
                  <a:pt x="18610" y="3620"/>
                </a:cubicBezTo>
                <a:lnTo>
                  <a:pt x="18575" y="3620"/>
                </a:lnTo>
                <a:lnTo>
                  <a:pt x="18122" y="3751"/>
                </a:lnTo>
                <a:cubicBezTo>
                  <a:pt x="18039" y="3775"/>
                  <a:pt x="17955" y="3787"/>
                  <a:pt x="17872" y="3799"/>
                </a:cubicBezTo>
                <a:cubicBezTo>
                  <a:pt x="17813" y="3811"/>
                  <a:pt x="17753" y="3811"/>
                  <a:pt x="17705" y="3811"/>
                </a:cubicBezTo>
                <a:cubicBezTo>
                  <a:pt x="17598" y="3811"/>
                  <a:pt x="17515" y="3834"/>
                  <a:pt x="17408" y="3834"/>
                </a:cubicBezTo>
                <a:cubicBezTo>
                  <a:pt x="17122" y="3834"/>
                  <a:pt x="16848" y="3811"/>
                  <a:pt x="16562" y="3775"/>
                </a:cubicBezTo>
                <a:cubicBezTo>
                  <a:pt x="16515" y="3751"/>
                  <a:pt x="16467" y="3751"/>
                  <a:pt x="16408" y="3739"/>
                </a:cubicBezTo>
                <a:cubicBezTo>
                  <a:pt x="16312" y="3715"/>
                  <a:pt x="16205" y="3680"/>
                  <a:pt x="16098" y="3632"/>
                </a:cubicBezTo>
                <a:cubicBezTo>
                  <a:pt x="15991" y="3608"/>
                  <a:pt x="15908" y="3561"/>
                  <a:pt x="15812" y="3513"/>
                </a:cubicBezTo>
                <a:cubicBezTo>
                  <a:pt x="15681" y="3453"/>
                  <a:pt x="15550" y="3382"/>
                  <a:pt x="15419" y="3322"/>
                </a:cubicBezTo>
                <a:cubicBezTo>
                  <a:pt x="15538" y="3144"/>
                  <a:pt x="15634" y="2953"/>
                  <a:pt x="15729" y="2739"/>
                </a:cubicBezTo>
                <a:cubicBezTo>
                  <a:pt x="15812" y="2537"/>
                  <a:pt x="15872" y="2358"/>
                  <a:pt x="15919" y="2179"/>
                </a:cubicBezTo>
                <a:cubicBezTo>
                  <a:pt x="15955" y="2025"/>
                  <a:pt x="15979" y="1929"/>
                  <a:pt x="15979" y="1822"/>
                </a:cubicBezTo>
                <a:cubicBezTo>
                  <a:pt x="15991" y="1715"/>
                  <a:pt x="15991" y="1608"/>
                  <a:pt x="15979" y="1489"/>
                </a:cubicBezTo>
                <a:cubicBezTo>
                  <a:pt x="15979" y="1417"/>
                  <a:pt x="15967" y="1310"/>
                  <a:pt x="15931" y="1227"/>
                </a:cubicBezTo>
                <a:lnTo>
                  <a:pt x="15931" y="1215"/>
                </a:lnTo>
                <a:cubicBezTo>
                  <a:pt x="15908" y="1120"/>
                  <a:pt x="15872" y="1013"/>
                  <a:pt x="15812" y="929"/>
                </a:cubicBezTo>
                <a:cubicBezTo>
                  <a:pt x="15741" y="810"/>
                  <a:pt x="15669" y="715"/>
                  <a:pt x="15574" y="643"/>
                </a:cubicBezTo>
                <a:cubicBezTo>
                  <a:pt x="15491" y="572"/>
                  <a:pt x="15396" y="513"/>
                  <a:pt x="15312" y="465"/>
                </a:cubicBezTo>
                <a:cubicBezTo>
                  <a:pt x="15134" y="382"/>
                  <a:pt x="14955" y="346"/>
                  <a:pt x="14765" y="346"/>
                </a:cubicBezTo>
                <a:lnTo>
                  <a:pt x="14717" y="346"/>
                </a:lnTo>
                <a:cubicBezTo>
                  <a:pt x="14491" y="358"/>
                  <a:pt x="14264" y="441"/>
                  <a:pt x="14074" y="584"/>
                </a:cubicBezTo>
                <a:cubicBezTo>
                  <a:pt x="14003" y="643"/>
                  <a:pt x="13943" y="703"/>
                  <a:pt x="13895" y="763"/>
                </a:cubicBezTo>
                <a:cubicBezTo>
                  <a:pt x="13836" y="834"/>
                  <a:pt x="13764" y="929"/>
                  <a:pt x="13717" y="1013"/>
                </a:cubicBezTo>
                <a:cubicBezTo>
                  <a:pt x="13598" y="1239"/>
                  <a:pt x="13538" y="1477"/>
                  <a:pt x="13538" y="1691"/>
                </a:cubicBezTo>
                <a:cubicBezTo>
                  <a:pt x="13538" y="1929"/>
                  <a:pt x="13574" y="2132"/>
                  <a:pt x="13633" y="2310"/>
                </a:cubicBezTo>
                <a:cubicBezTo>
                  <a:pt x="13669" y="2441"/>
                  <a:pt x="13717" y="2560"/>
                  <a:pt x="13776" y="2668"/>
                </a:cubicBezTo>
                <a:cubicBezTo>
                  <a:pt x="13824" y="2763"/>
                  <a:pt x="13883" y="2846"/>
                  <a:pt x="13955" y="2953"/>
                </a:cubicBezTo>
                <a:cubicBezTo>
                  <a:pt x="14074" y="3120"/>
                  <a:pt x="14193" y="3263"/>
                  <a:pt x="14348" y="3382"/>
                </a:cubicBezTo>
                <a:cubicBezTo>
                  <a:pt x="14372" y="3418"/>
                  <a:pt x="14407" y="3441"/>
                  <a:pt x="14431" y="3453"/>
                </a:cubicBezTo>
                <a:cubicBezTo>
                  <a:pt x="14312" y="3572"/>
                  <a:pt x="14181" y="3680"/>
                  <a:pt x="14050" y="3787"/>
                </a:cubicBezTo>
                <a:cubicBezTo>
                  <a:pt x="13836" y="3930"/>
                  <a:pt x="13598" y="4049"/>
                  <a:pt x="13360" y="4144"/>
                </a:cubicBezTo>
                <a:cubicBezTo>
                  <a:pt x="13050" y="4239"/>
                  <a:pt x="12693" y="4322"/>
                  <a:pt x="12336" y="4370"/>
                </a:cubicBezTo>
                <a:cubicBezTo>
                  <a:pt x="12229" y="4382"/>
                  <a:pt x="12121" y="4382"/>
                  <a:pt x="12026" y="4382"/>
                </a:cubicBezTo>
                <a:cubicBezTo>
                  <a:pt x="11764" y="4382"/>
                  <a:pt x="11502" y="4370"/>
                  <a:pt x="11216" y="4322"/>
                </a:cubicBezTo>
                <a:cubicBezTo>
                  <a:pt x="10788" y="4251"/>
                  <a:pt x="10371" y="4132"/>
                  <a:pt x="10002" y="3965"/>
                </a:cubicBezTo>
                <a:lnTo>
                  <a:pt x="9645" y="3787"/>
                </a:lnTo>
                <a:cubicBezTo>
                  <a:pt x="9800" y="3561"/>
                  <a:pt x="9943" y="3334"/>
                  <a:pt x="10026" y="3096"/>
                </a:cubicBezTo>
                <a:cubicBezTo>
                  <a:pt x="10204" y="2679"/>
                  <a:pt x="10276" y="2263"/>
                  <a:pt x="10240" y="1894"/>
                </a:cubicBezTo>
                <a:cubicBezTo>
                  <a:pt x="10204" y="1667"/>
                  <a:pt x="10145" y="1465"/>
                  <a:pt x="10038" y="1298"/>
                </a:cubicBezTo>
                <a:cubicBezTo>
                  <a:pt x="9978" y="1215"/>
                  <a:pt x="9943" y="1120"/>
                  <a:pt x="9859" y="1048"/>
                </a:cubicBezTo>
                <a:lnTo>
                  <a:pt x="9776" y="953"/>
                </a:lnTo>
                <a:lnTo>
                  <a:pt x="9740" y="929"/>
                </a:lnTo>
                <a:cubicBezTo>
                  <a:pt x="9716" y="894"/>
                  <a:pt x="9681" y="882"/>
                  <a:pt x="9657" y="858"/>
                </a:cubicBezTo>
                <a:cubicBezTo>
                  <a:pt x="9538" y="774"/>
                  <a:pt x="9431" y="751"/>
                  <a:pt x="9323" y="739"/>
                </a:cubicBezTo>
                <a:lnTo>
                  <a:pt x="9288" y="739"/>
                </a:lnTo>
                <a:cubicBezTo>
                  <a:pt x="9192" y="739"/>
                  <a:pt x="9109" y="751"/>
                  <a:pt x="9014" y="774"/>
                </a:cubicBezTo>
                <a:cubicBezTo>
                  <a:pt x="8907" y="810"/>
                  <a:pt x="8835" y="858"/>
                  <a:pt x="8764" y="917"/>
                </a:cubicBezTo>
                <a:cubicBezTo>
                  <a:pt x="8692" y="965"/>
                  <a:pt x="8597" y="1036"/>
                  <a:pt x="8526" y="1120"/>
                </a:cubicBezTo>
                <a:cubicBezTo>
                  <a:pt x="8454" y="1215"/>
                  <a:pt x="8371" y="1298"/>
                  <a:pt x="8335" y="1405"/>
                </a:cubicBezTo>
                <a:cubicBezTo>
                  <a:pt x="8288" y="1477"/>
                  <a:pt x="8240" y="1584"/>
                  <a:pt x="8192" y="1703"/>
                </a:cubicBezTo>
                <a:cubicBezTo>
                  <a:pt x="8157" y="1822"/>
                  <a:pt x="8121" y="1906"/>
                  <a:pt x="8109" y="2001"/>
                </a:cubicBezTo>
                <a:lnTo>
                  <a:pt x="8109" y="2025"/>
                </a:lnTo>
                <a:cubicBezTo>
                  <a:pt x="8097" y="2120"/>
                  <a:pt x="8073" y="2203"/>
                  <a:pt x="8073" y="2310"/>
                </a:cubicBezTo>
                <a:cubicBezTo>
                  <a:pt x="8073" y="2572"/>
                  <a:pt x="8109" y="2799"/>
                  <a:pt x="8168" y="3013"/>
                </a:cubicBezTo>
                <a:lnTo>
                  <a:pt x="8180" y="3037"/>
                </a:lnTo>
                <a:cubicBezTo>
                  <a:pt x="8216" y="3132"/>
                  <a:pt x="8240" y="3215"/>
                  <a:pt x="8299" y="3310"/>
                </a:cubicBezTo>
                <a:cubicBezTo>
                  <a:pt x="8347" y="3394"/>
                  <a:pt x="8407" y="3489"/>
                  <a:pt x="8478" y="3584"/>
                </a:cubicBezTo>
                <a:cubicBezTo>
                  <a:pt x="8573" y="3727"/>
                  <a:pt x="8669" y="3846"/>
                  <a:pt x="8788" y="3941"/>
                </a:cubicBezTo>
                <a:cubicBezTo>
                  <a:pt x="8752" y="3977"/>
                  <a:pt x="8716" y="4001"/>
                  <a:pt x="8669" y="4037"/>
                </a:cubicBezTo>
                <a:cubicBezTo>
                  <a:pt x="8478" y="4156"/>
                  <a:pt x="8288" y="4263"/>
                  <a:pt x="8073" y="4346"/>
                </a:cubicBezTo>
                <a:cubicBezTo>
                  <a:pt x="7859" y="4418"/>
                  <a:pt x="7633" y="4465"/>
                  <a:pt x="7395" y="4501"/>
                </a:cubicBezTo>
                <a:cubicBezTo>
                  <a:pt x="7323" y="4501"/>
                  <a:pt x="7228" y="4513"/>
                  <a:pt x="7145" y="4513"/>
                </a:cubicBezTo>
                <a:cubicBezTo>
                  <a:pt x="6942" y="4513"/>
                  <a:pt x="6740" y="4501"/>
                  <a:pt x="6525" y="4465"/>
                </a:cubicBezTo>
                <a:cubicBezTo>
                  <a:pt x="6216" y="4406"/>
                  <a:pt x="5930" y="4322"/>
                  <a:pt x="5656" y="4203"/>
                </a:cubicBezTo>
                <a:cubicBezTo>
                  <a:pt x="5371" y="4061"/>
                  <a:pt x="5120" y="3906"/>
                  <a:pt x="4882" y="3727"/>
                </a:cubicBezTo>
                <a:cubicBezTo>
                  <a:pt x="4739" y="3608"/>
                  <a:pt x="4620" y="3489"/>
                  <a:pt x="4501" y="3346"/>
                </a:cubicBezTo>
                <a:cubicBezTo>
                  <a:pt x="4644" y="3263"/>
                  <a:pt x="4739" y="3168"/>
                  <a:pt x="4835" y="3084"/>
                </a:cubicBezTo>
                <a:cubicBezTo>
                  <a:pt x="5013" y="2906"/>
                  <a:pt x="5144" y="2739"/>
                  <a:pt x="5251" y="2560"/>
                </a:cubicBezTo>
                <a:cubicBezTo>
                  <a:pt x="5371" y="2370"/>
                  <a:pt x="5454" y="2191"/>
                  <a:pt x="5513" y="2013"/>
                </a:cubicBezTo>
                <a:cubicBezTo>
                  <a:pt x="5692" y="1501"/>
                  <a:pt x="5692" y="1084"/>
                  <a:pt x="5537" y="751"/>
                </a:cubicBezTo>
                <a:cubicBezTo>
                  <a:pt x="5442" y="548"/>
                  <a:pt x="5311" y="393"/>
                  <a:pt x="5132" y="239"/>
                </a:cubicBezTo>
                <a:cubicBezTo>
                  <a:pt x="5025" y="155"/>
                  <a:pt x="4918" y="96"/>
                  <a:pt x="4835" y="60"/>
                </a:cubicBezTo>
                <a:cubicBezTo>
                  <a:pt x="4775" y="48"/>
                  <a:pt x="4728" y="36"/>
                  <a:pt x="4656" y="12"/>
                </a:cubicBezTo>
                <a:cubicBezTo>
                  <a:pt x="4609" y="12"/>
                  <a:pt x="4561" y="1"/>
                  <a:pt x="45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 name="Google Shape;809;p36"/>
          <p:cNvGrpSpPr/>
          <p:nvPr/>
        </p:nvGrpSpPr>
        <p:grpSpPr>
          <a:xfrm rot="548835">
            <a:off x="5846792" y="1007574"/>
            <a:ext cx="2084782" cy="3345861"/>
            <a:chOff x="878375" y="1352975"/>
            <a:chExt cx="1474300" cy="2366100"/>
          </a:xfrm>
        </p:grpSpPr>
        <p:grpSp>
          <p:nvGrpSpPr>
            <p:cNvPr id="810" name="Google Shape;810;p36"/>
            <p:cNvGrpSpPr/>
            <p:nvPr/>
          </p:nvGrpSpPr>
          <p:grpSpPr>
            <a:xfrm>
              <a:off x="878375" y="1352975"/>
              <a:ext cx="1474300" cy="2366100"/>
              <a:chOff x="878375" y="1352975"/>
              <a:chExt cx="1474300" cy="2366100"/>
            </a:xfrm>
          </p:grpSpPr>
          <p:sp>
            <p:nvSpPr>
              <p:cNvPr id="811" name="Google Shape;811;p36"/>
              <p:cNvSpPr/>
              <p:nvPr/>
            </p:nvSpPr>
            <p:spPr>
              <a:xfrm>
                <a:off x="1109950" y="1352975"/>
                <a:ext cx="1005225" cy="898600"/>
              </a:xfrm>
              <a:custGeom>
                <a:rect b="b" l="l" r="r" t="t"/>
                <a:pathLst>
                  <a:path extrusionOk="0" h="35944" w="40209">
                    <a:moveTo>
                      <a:pt x="32195" y="0"/>
                    </a:moveTo>
                    <a:lnTo>
                      <a:pt x="5739" y="286"/>
                    </a:lnTo>
                    <a:cubicBezTo>
                      <a:pt x="5739" y="286"/>
                      <a:pt x="4965" y="18610"/>
                      <a:pt x="0" y="35064"/>
                    </a:cubicBezTo>
                    <a:cubicBezTo>
                      <a:pt x="0" y="35064"/>
                      <a:pt x="14792" y="35944"/>
                      <a:pt x="26260" y="35944"/>
                    </a:cubicBezTo>
                    <a:cubicBezTo>
                      <a:pt x="33989" y="35944"/>
                      <a:pt x="40208" y="35544"/>
                      <a:pt x="39374" y="34207"/>
                    </a:cubicBezTo>
                    <a:cubicBezTo>
                      <a:pt x="37934" y="31897"/>
                      <a:pt x="32469" y="5168"/>
                      <a:pt x="32195"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6"/>
              <p:cNvSpPr/>
              <p:nvPr/>
            </p:nvSpPr>
            <p:spPr>
              <a:xfrm>
                <a:off x="1148575" y="2820650"/>
                <a:ext cx="1005275" cy="898425"/>
              </a:xfrm>
              <a:custGeom>
                <a:rect b="b" l="l" r="r" t="t"/>
                <a:pathLst>
                  <a:path extrusionOk="0" h="35937" w="40211">
                    <a:moveTo>
                      <a:pt x="14018" y="0"/>
                    </a:moveTo>
                    <a:cubicBezTo>
                      <a:pt x="6258" y="0"/>
                      <a:pt x="0" y="400"/>
                      <a:pt x="837" y="1741"/>
                    </a:cubicBezTo>
                    <a:cubicBezTo>
                      <a:pt x="2277" y="4039"/>
                      <a:pt x="7742" y="30769"/>
                      <a:pt x="8016" y="35936"/>
                    </a:cubicBezTo>
                    <a:lnTo>
                      <a:pt x="34472" y="35650"/>
                    </a:lnTo>
                    <a:cubicBezTo>
                      <a:pt x="34472" y="35650"/>
                      <a:pt x="35246" y="17339"/>
                      <a:pt x="40211" y="872"/>
                    </a:cubicBezTo>
                    <a:cubicBezTo>
                      <a:pt x="40211" y="872"/>
                      <a:pt x="25477" y="0"/>
                      <a:pt x="14018"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6"/>
              <p:cNvSpPr/>
              <p:nvPr/>
            </p:nvSpPr>
            <p:spPr>
              <a:xfrm>
                <a:off x="878375" y="1793500"/>
                <a:ext cx="1474300" cy="1474325"/>
              </a:xfrm>
              <a:custGeom>
                <a:rect b="b" l="l" r="r" t="t"/>
                <a:pathLst>
                  <a:path extrusionOk="0" h="58973" w="58972">
                    <a:moveTo>
                      <a:pt x="29492" y="1"/>
                    </a:moveTo>
                    <a:cubicBezTo>
                      <a:pt x="13204" y="1"/>
                      <a:pt x="0" y="13205"/>
                      <a:pt x="0" y="29492"/>
                    </a:cubicBezTo>
                    <a:cubicBezTo>
                      <a:pt x="0" y="45768"/>
                      <a:pt x="13204" y="58972"/>
                      <a:pt x="29492" y="58972"/>
                    </a:cubicBezTo>
                    <a:cubicBezTo>
                      <a:pt x="45768" y="58972"/>
                      <a:pt x="58972" y="45768"/>
                      <a:pt x="58972" y="29492"/>
                    </a:cubicBezTo>
                    <a:cubicBezTo>
                      <a:pt x="58972" y="13205"/>
                      <a:pt x="45768" y="1"/>
                      <a:pt x="29492" y="1"/>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6"/>
              <p:cNvSpPr/>
              <p:nvPr/>
            </p:nvSpPr>
            <p:spPr>
              <a:xfrm>
                <a:off x="992675" y="1919700"/>
                <a:ext cx="1219825" cy="1219525"/>
              </a:xfrm>
              <a:custGeom>
                <a:rect b="b" l="l" r="r" t="t"/>
                <a:pathLst>
                  <a:path extrusionOk="0" h="48781" w="48793">
                    <a:moveTo>
                      <a:pt x="24396" y="1"/>
                    </a:moveTo>
                    <a:cubicBezTo>
                      <a:pt x="10918" y="1"/>
                      <a:pt x="0" y="10919"/>
                      <a:pt x="0" y="24397"/>
                    </a:cubicBezTo>
                    <a:cubicBezTo>
                      <a:pt x="0" y="37863"/>
                      <a:pt x="10918" y="48781"/>
                      <a:pt x="24396" y="48781"/>
                    </a:cubicBezTo>
                    <a:cubicBezTo>
                      <a:pt x="37862" y="48781"/>
                      <a:pt x="48792" y="37863"/>
                      <a:pt x="48792" y="24397"/>
                    </a:cubicBezTo>
                    <a:cubicBezTo>
                      <a:pt x="48792" y="10919"/>
                      <a:pt x="37862" y="1"/>
                      <a:pt x="24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6"/>
              <p:cNvSpPr/>
              <p:nvPr/>
            </p:nvSpPr>
            <p:spPr>
              <a:xfrm>
                <a:off x="1067375" y="1985500"/>
                <a:ext cx="1098375" cy="1098375"/>
              </a:xfrm>
              <a:custGeom>
                <a:rect b="b" l="l" r="r" t="t"/>
                <a:pathLst>
                  <a:path extrusionOk="0" h="43935" w="43935">
                    <a:moveTo>
                      <a:pt x="21968" y="536"/>
                    </a:moveTo>
                    <a:cubicBezTo>
                      <a:pt x="33791" y="536"/>
                      <a:pt x="43399" y="10156"/>
                      <a:pt x="43399" y="21967"/>
                    </a:cubicBezTo>
                    <a:cubicBezTo>
                      <a:pt x="43399" y="33790"/>
                      <a:pt x="33791" y="43398"/>
                      <a:pt x="21968" y="43398"/>
                    </a:cubicBezTo>
                    <a:cubicBezTo>
                      <a:pt x="10157" y="43398"/>
                      <a:pt x="537" y="33790"/>
                      <a:pt x="537" y="21967"/>
                    </a:cubicBezTo>
                    <a:cubicBezTo>
                      <a:pt x="537" y="10156"/>
                      <a:pt x="10157" y="536"/>
                      <a:pt x="21968" y="536"/>
                    </a:cubicBezTo>
                    <a:close/>
                    <a:moveTo>
                      <a:pt x="21968" y="0"/>
                    </a:moveTo>
                    <a:cubicBezTo>
                      <a:pt x="9859" y="0"/>
                      <a:pt x="1" y="9859"/>
                      <a:pt x="1" y="21967"/>
                    </a:cubicBezTo>
                    <a:cubicBezTo>
                      <a:pt x="1" y="34088"/>
                      <a:pt x="9859" y="43934"/>
                      <a:pt x="21968" y="43934"/>
                    </a:cubicBezTo>
                    <a:cubicBezTo>
                      <a:pt x="34077" y="43934"/>
                      <a:pt x="43935" y="34088"/>
                      <a:pt x="43935" y="21967"/>
                    </a:cubicBezTo>
                    <a:cubicBezTo>
                      <a:pt x="43935" y="9859"/>
                      <a:pt x="34088" y="0"/>
                      <a:pt x="21968"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6"/>
              <p:cNvSpPr/>
              <p:nvPr/>
            </p:nvSpPr>
            <p:spPr>
              <a:xfrm>
                <a:off x="1215925" y="1610364"/>
                <a:ext cx="731650" cy="27700"/>
              </a:xfrm>
              <a:custGeom>
                <a:rect b="b" l="l" r="r" t="t"/>
                <a:pathLst>
                  <a:path extrusionOk="0" h="1108" w="29266">
                    <a:moveTo>
                      <a:pt x="28992" y="0"/>
                    </a:moveTo>
                    <a:lnTo>
                      <a:pt x="250" y="584"/>
                    </a:lnTo>
                    <a:cubicBezTo>
                      <a:pt x="119" y="584"/>
                      <a:pt x="0" y="703"/>
                      <a:pt x="0" y="846"/>
                    </a:cubicBezTo>
                    <a:cubicBezTo>
                      <a:pt x="0" y="989"/>
                      <a:pt x="119" y="1108"/>
                      <a:pt x="274" y="1108"/>
                    </a:cubicBezTo>
                    <a:lnTo>
                      <a:pt x="29004" y="524"/>
                    </a:lnTo>
                    <a:cubicBezTo>
                      <a:pt x="29147" y="524"/>
                      <a:pt x="29266" y="405"/>
                      <a:pt x="29266" y="250"/>
                    </a:cubicBezTo>
                    <a:cubicBezTo>
                      <a:pt x="29266" y="119"/>
                      <a:pt x="29147" y="0"/>
                      <a:pt x="28992"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6"/>
              <p:cNvSpPr/>
              <p:nvPr/>
            </p:nvSpPr>
            <p:spPr>
              <a:xfrm>
                <a:off x="1244500" y="1495464"/>
                <a:ext cx="674200" cy="27400"/>
              </a:xfrm>
              <a:custGeom>
                <a:rect b="b" l="l" r="r" t="t"/>
                <a:pathLst>
                  <a:path extrusionOk="0" h="1096" w="26968">
                    <a:moveTo>
                      <a:pt x="26706" y="1"/>
                    </a:moveTo>
                    <a:lnTo>
                      <a:pt x="262" y="584"/>
                    </a:lnTo>
                    <a:cubicBezTo>
                      <a:pt x="119" y="584"/>
                      <a:pt x="0" y="703"/>
                      <a:pt x="0" y="846"/>
                    </a:cubicBezTo>
                    <a:cubicBezTo>
                      <a:pt x="0" y="977"/>
                      <a:pt x="119" y="1096"/>
                      <a:pt x="274" y="1096"/>
                    </a:cubicBezTo>
                    <a:lnTo>
                      <a:pt x="26718" y="524"/>
                    </a:lnTo>
                    <a:cubicBezTo>
                      <a:pt x="26849" y="524"/>
                      <a:pt x="26968" y="394"/>
                      <a:pt x="26968" y="251"/>
                    </a:cubicBezTo>
                    <a:cubicBezTo>
                      <a:pt x="26968" y="120"/>
                      <a:pt x="26872" y="13"/>
                      <a:pt x="26706"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6"/>
              <p:cNvSpPr/>
              <p:nvPr/>
            </p:nvSpPr>
            <p:spPr>
              <a:xfrm>
                <a:off x="1294800" y="3377411"/>
                <a:ext cx="746550" cy="41700"/>
              </a:xfrm>
              <a:custGeom>
                <a:rect b="b" l="l" r="r" t="t"/>
                <a:pathLst>
                  <a:path extrusionOk="0" h="1668" w="29862">
                    <a:moveTo>
                      <a:pt x="29575" y="1"/>
                    </a:moveTo>
                    <a:lnTo>
                      <a:pt x="250" y="1144"/>
                    </a:lnTo>
                    <a:cubicBezTo>
                      <a:pt x="107" y="1144"/>
                      <a:pt x="0" y="1263"/>
                      <a:pt x="0" y="1406"/>
                    </a:cubicBezTo>
                    <a:cubicBezTo>
                      <a:pt x="12" y="1560"/>
                      <a:pt x="131" y="1668"/>
                      <a:pt x="274" y="1668"/>
                    </a:cubicBezTo>
                    <a:lnTo>
                      <a:pt x="29599" y="513"/>
                    </a:lnTo>
                    <a:cubicBezTo>
                      <a:pt x="29754" y="513"/>
                      <a:pt x="29861" y="394"/>
                      <a:pt x="29861" y="251"/>
                    </a:cubicBezTo>
                    <a:cubicBezTo>
                      <a:pt x="29837" y="96"/>
                      <a:pt x="29718" y="1"/>
                      <a:pt x="29587"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6"/>
              <p:cNvSpPr/>
              <p:nvPr/>
            </p:nvSpPr>
            <p:spPr>
              <a:xfrm>
                <a:off x="1380825" y="3505986"/>
                <a:ext cx="646225" cy="56600"/>
              </a:xfrm>
              <a:custGeom>
                <a:rect b="b" l="l" r="r" t="t"/>
                <a:pathLst>
                  <a:path extrusionOk="0" h="2264" w="25849">
                    <a:moveTo>
                      <a:pt x="25572" y="0"/>
                    </a:moveTo>
                    <a:cubicBezTo>
                      <a:pt x="25565" y="0"/>
                      <a:pt x="25558" y="1"/>
                      <a:pt x="25551" y="1"/>
                    </a:cubicBezTo>
                    <a:lnTo>
                      <a:pt x="250" y="1728"/>
                    </a:lnTo>
                    <a:cubicBezTo>
                      <a:pt x="119" y="1739"/>
                      <a:pt x="0" y="1859"/>
                      <a:pt x="12" y="2013"/>
                    </a:cubicBezTo>
                    <a:cubicBezTo>
                      <a:pt x="24" y="2156"/>
                      <a:pt x="143" y="2263"/>
                      <a:pt x="286" y="2263"/>
                    </a:cubicBezTo>
                    <a:cubicBezTo>
                      <a:pt x="286" y="2263"/>
                      <a:pt x="298" y="2263"/>
                      <a:pt x="298" y="2251"/>
                    </a:cubicBezTo>
                    <a:lnTo>
                      <a:pt x="25599" y="525"/>
                    </a:lnTo>
                    <a:cubicBezTo>
                      <a:pt x="25730" y="513"/>
                      <a:pt x="25849" y="394"/>
                      <a:pt x="25837" y="239"/>
                    </a:cubicBezTo>
                    <a:cubicBezTo>
                      <a:pt x="25825" y="114"/>
                      <a:pt x="25717" y="0"/>
                      <a:pt x="25572"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6"/>
              <p:cNvSpPr/>
              <p:nvPr/>
            </p:nvSpPr>
            <p:spPr>
              <a:xfrm>
                <a:off x="956350" y="2795325"/>
                <a:ext cx="316450" cy="329625"/>
              </a:xfrm>
              <a:custGeom>
                <a:rect b="b" l="l" r="r" t="t"/>
                <a:pathLst>
                  <a:path extrusionOk="0" h="13185" w="12658">
                    <a:moveTo>
                      <a:pt x="299" y="0"/>
                    </a:moveTo>
                    <a:cubicBezTo>
                      <a:pt x="249" y="0"/>
                      <a:pt x="199" y="14"/>
                      <a:pt x="156" y="40"/>
                    </a:cubicBezTo>
                    <a:cubicBezTo>
                      <a:pt x="25" y="111"/>
                      <a:pt x="1" y="278"/>
                      <a:pt x="72" y="397"/>
                    </a:cubicBezTo>
                    <a:cubicBezTo>
                      <a:pt x="334" y="814"/>
                      <a:pt x="6502" y="10565"/>
                      <a:pt x="12264" y="13149"/>
                    </a:cubicBezTo>
                    <a:cubicBezTo>
                      <a:pt x="12288" y="13184"/>
                      <a:pt x="12336" y="13184"/>
                      <a:pt x="12359" y="13184"/>
                    </a:cubicBezTo>
                    <a:cubicBezTo>
                      <a:pt x="12467" y="13184"/>
                      <a:pt x="12574" y="13125"/>
                      <a:pt x="12598" y="13018"/>
                    </a:cubicBezTo>
                    <a:cubicBezTo>
                      <a:pt x="12657" y="12898"/>
                      <a:pt x="12598" y="12732"/>
                      <a:pt x="12467" y="12672"/>
                    </a:cubicBezTo>
                    <a:cubicBezTo>
                      <a:pt x="6871" y="10148"/>
                      <a:pt x="572" y="230"/>
                      <a:pt x="513" y="123"/>
                    </a:cubicBezTo>
                    <a:cubicBezTo>
                      <a:pt x="468" y="40"/>
                      <a:pt x="384" y="0"/>
                      <a:pt x="2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6"/>
              <p:cNvSpPr/>
              <p:nvPr/>
            </p:nvSpPr>
            <p:spPr>
              <a:xfrm>
                <a:off x="1610000" y="1985500"/>
                <a:ext cx="14625" cy="140500"/>
              </a:xfrm>
              <a:custGeom>
                <a:rect b="b" l="l" r="r" t="t"/>
                <a:pathLst>
                  <a:path extrusionOk="0" h="5620" w="585">
                    <a:moveTo>
                      <a:pt x="263" y="0"/>
                    </a:moveTo>
                    <a:cubicBezTo>
                      <a:pt x="120" y="0"/>
                      <a:pt x="1" y="119"/>
                      <a:pt x="1" y="274"/>
                    </a:cubicBezTo>
                    <a:lnTo>
                      <a:pt x="49" y="5346"/>
                    </a:lnTo>
                    <a:cubicBezTo>
                      <a:pt x="49" y="5501"/>
                      <a:pt x="168" y="5620"/>
                      <a:pt x="310" y="5620"/>
                    </a:cubicBezTo>
                    <a:cubicBezTo>
                      <a:pt x="465" y="5620"/>
                      <a:pt x="584" y="5501"/>
                      <a:pt x="584" y="5346"/>
                    </a:cubicBezTo>
                    <a:lnTo>
                      <a:pt x="537" y="274"/>
                    </a:lnTo>
                    <a:cubicBezTo>
                      <a:pt x="537" y="119"/>
                      <a:pt x="418" y="0"/>
                      <a:pt x="263"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6"/>
              <p:cNvSpPr/>
              <p:nvPr/>
            </p:nvSpPr>
            <p:spPr>
              <a:xfrm flipH="1" rot="-2862677">
                <a:off x="1291819" y="2255779"/>
                <a:ext cx="567378" cy="397695"/>
              </a:xfrm>
              <a:custGeom>
                <a:rect b="b" l="l" r="r" t="t"/>
                <a:pathLst>
                  <a:path extrusionOk="0" h="15907" w="22694">
                    <a:moveTo>
                      <a:pt x="0" y="0"/>
                    </a:moveTo>
                    <a:lnTo>
                      <a:pt x="584" y="7382"/>
                    </a:lnTo>
                    <a:cubicBezTo>
                      <a:pt x="5465" y="8823"/>
                      <a:pt x="13037" y="15907"/>
                      <a:pt x="13037" y="15907"/>
                    </a:cubicBezTo>
                    <a:cubicBezTo>
                      <a:pt x="18026" y="10442"/>
                      <a:pt x="21372" y="10549"/>
                      <a:pt x="21360" y="10537"/>
                    </a:cubicBezTo>
                    <a:lnTo>
                      <a:pt x="22693" y="4882"/>
                    </a:lnTo>
                    <a:lnTo>
                      <a:pt x="17812" y="6418"/>
                    </a:lnTo>
                    <a:cubicBezTo>
                      <a:pt x="17145" y="8811"/>
                      <a:pt x="13133" y="13883"/>
                      <a:pt x="13133" y="13883"/>
                    </a:cubicBezTo>
                    <a:cubicBezTo>
                      <a:pt x="10156" y="11597"/>
                      <a:pt x="7477" y="2203"/>
                      <a:pt x="7477" y="2203"/>
                    </a:cubicBezTo>
                    <a:lnTo>
                      <a:pt x="0" y="0"/>
                    </a:ln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6"/>
              <p:cNvSpPr/>
              <p:nvPr/>
            </p:nvSpPr>
            <p:spPr>
              <a:xfrm>
                <a:off x="1608825" y="2953475"/>
                <a:ext cx="14600" cy="130400"/>
              </a:xfrm>
              <a:custGeom>
                <a:rect b="b" l="l" r="r" t="t"/>
                <a:pathLst>
                  <a:path extrusionOk="0" h="5216" w="584">
                    <a:moveTo>
                      <a:pt x="274" y="0"/>
                    </a:moveTo>
                    <a:cubicBezTo>
                      <a:pt x="119" y="0"/>
                      <a:pt x="0" y="119"/>
                      <a:pt x="0" y="262"/>
                    </a:cubicBezTo>
                    <a:lnTo>
                      <a:pt x="48" y="4953"/>
                    </a:lnTo>
                    <a:cubicBezTo>
                      <a:pt x="48" y="5096"/>
                      <a:pt x="167" y="5215"/>
                      <a:pt x="310" y="5215"/>
                    </a:cubicBezTo>
                    <a:cubicBezTo>
                      <a:pt x="465" y="5215"/>
                      <a:pt x="572" y="5096"/>
                      <a:pt x="584" y="4953"/>
                    </a:cubicBezTo>
                    <a:lnTo>
                      <a:pt x="536" y="262"/>
                    </a:lnTo>
                    <a:cubicBezTo>
                      <a:pt x="536" y="119"/>
                      <a:pt x="417" y="0"/>
                      <a:pt x="274"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6"/>
              <p:cNvSpPr/>
              <p:nvPr/>
            </p:nvSpPr>
            <p:spPr>
              <a:xfrm>
                <a:off x="1072450" y="2498650"/>
                <a:ext cx="151825" cy="17875"/>
              </a:xfrm>
              <a:custGeom>
                <a:rect b="b" l="l" r="r" t="t"/>
                <a:pathLst>
                  <a:path extrusionOk="0" h="715" w="6073">
                    <a:moveTo>
                      <a:pt x="262" y="1"/>
                    </a:moveTo>
                    <a:cubicBezTo>
                      <a:pt x="131" y="12"/>
                      <a:pt x="0" y="108"/>
                      <a:pt x="0" y="251"/>
                    </a:cubicBezTo>
                    <a:cubicBezTo>
                      <a:pt x="0" y="393"/>
                      <a:pt x="95" y="524"/>
                      <a:pt x="250" y="524"/>
                    </a:cubicBezTo>
                    <a:lnTo>
                      <a:pt x="5810" y="715"/>
                    </a:lnTo>
                    <a:cubicBezTo>
                      <a:pt x="5953" y="715"/>
                      <a:pt x="6072" y="596"/>
                      <a:pt x="6072" y="465"/>
                    </a:cubicBezTo>
                    <a:cubicBezTo>
                      <a:pt x="6072" y="334"/>
                      <a:pt x="5965" y="191"/>
                      <a:pt x="5810" y="191"/>
                    </a:cubicBezTo>
                    <a:lnTo>
                      <a:pt x="262" y="1"/>
                    </a:ln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6"/>
              <p:cNvSpPr/>
              <p:nvPr/>
            </p:nvSpPr>
            <p:spPr>
              <a:xfrm>
                <a:off x="1928800" y="2129875"/>
                <a:ext cx="63125" cy="70550"/>
              </a:xfrm>
              <a:custGeom>
                <a:rect b="b" l="l" r="r" t="t"/>
                <a:pathLst>
                  <a:path extrusionOk="0" h="2822" w="2525">
                    <a:moveTo>
                      <a:pt x="2218" y="1"/>
                    </a:moveTo>
                    <a:cubicBezTo>
                      <a:pt x="2146" y="1"/>
                      <a:pt x="2076" y="30"/>
                      <a:pt x="2025" y="95"/>
                    </a:cubicBezTo>
                    <a:lnTo>
                      <a:pt x="108" y="2381"/>
                    </a:lnTo>
                    <a:cubicBezTo>
                      <a:pt x="1" y="2500"/>
                      <a:pt x="12" y="2667"/>
                      <a:pt x="131" y="2762"/>
                    </a:cubicBezTo>
                    <a:cubicBezTo>
                      <a:pt x="179" y="2798"/>
                      <a:pt x="239" y="2822"/>
                      <a:pt x="298" y="2822"/>
                    </a:cubicBezTo>
                    <a:cubicBezTo>
                      <a:pt x="370" y="2822"/>
                      <a:pt x="453" y="2786"/>
                      <a:pt x="501" y="2726"/>
                    </a:cubicBezTo>
                    <a:lnTo>
                      <a:pt x="2429" y="440"/>
                    </a:lnTo>
                    <a:cubicBezTo>
                      <a:pt x="2525" y="321"/>
                      <a:pt x="2513" y="155"/>
                      <a:pt x="2394" y="59"/>
                    </a:cubicBezTo>
                    <a:cubicBezTo>
                      <a:pt x="2339" y="21"/>
                      <a:pt x="2278" y="1"/>
                      <a:pt x="2218"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6"/>
              <p:cNvSpPr/>
              <p:nvPr/>
            </p:nvSpPr>
            <p:spPr>
              <a:xfrm>
                <a:off x="1239125" y="2871975"/>
                <a:ext cx="62250" cy="61275"/>
              </a:xfrm>
              <a:custGeom>
                <a:rect b="b" l="l" r="r" t="t"/>
                <a:pathLst>
                  <a:path extrusionOk="0" h="2451" w="2490">
                    <a:moveTo>
                      <a:pt x="2203" y="1"/>
                    </a:moveTo>
                    <a:cubicBezTo>
                      <a:pt x="2135" y="1"/>
                      <a:pt x="2066" y="28"/>
                      <a:pt x="2013" y="81"/>
                    </a:cubicBezTo>
                    <a:lnTo>
                      <a:pt x="96" y="1998"/>
                    </a:lnTo>
                    <a:cubicBezTo>
                      <a:pt x="1" y="2105"/>
                      <a:pt x="1" y="2272"/>
                      <a:pt x="96" y="2379"/>
                    </a:cubicBezTo>
                    <a:cubicBezTo>
                      <a:pt x="156" y="2415"/>
                      <a:pt x="215" y="2451"/>
                      <a:pt x="298" y="2451"/>
                    </a:cubicBezTo>
                    <a:cubicBezTo>
                      <a:pt x="346" y="2451"/>
                      <a:pt x="429" y="2427"/>
                      <a:pt x="477" y="2379"/>
                    </a:cubicBezTo>
                    <a:lnTo>
                      <a:pt x="2394" y="462"/>
                    </a:lnTo>
                    <a:cubicBezTo>
                      <a:pt x="2489" y="355"/>
                      <a:pt x="2489" y="188"/>
                      <a:pt x="2394" y="81"/>
                    </a:cubicBezTo>
                    <a:cubicBezTo>
                      <a:pt x="2340" y="28"/>
                      <a:pt x="2272" y="1"/>
                      <a:pt x="2203"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6"/>
              <p:cNvSpPr/>
              <p:nvPr/>
            </p:nvSpPr>
            <p:spPr>
              <a:xfrm>
                <a:off x="1209950" y="2162850"/>
                <a:ext cx="68200" cy="51575"/>
              </a:xfrm>
              <a:custGeom>
                <a:rect b="b" l="l" r="r" t="t"/>
                <a:pathLst>
                  <a:path extrusionOk="0" h="2063" w="2728">
                    <a:moveTo>
                      <a:pt x="309" y="1"/>
                    </a:moveTo>
                    <a:cubicBezTo>
                      <a:pt x="227" y="1"/>
                      <a:pt x="146" y="38"/>
                      <a:pt x="96" y="109"/>
                    </a:cubicBezTo>
                    <a:cubicBezTo>
                      <a:pt x="1" y="229"/>
                      <a:pt x="25" y="395"/>
                      <a:pt x="156" y="490"/>
                    </a:cubicBezTo>
                    <a:lnTo>
                      <a:pt x="2263" y="2014"/>
                    </a:lnTo>
                    <a:cubicBezTo>
                      <a:pt x="2311" y="2050"/>
                      <a:pt x="2358" y="2062"/>
                      <a:pt x="2406" y="2062"/>
                    </a:cubicBezTo>
                    <a:cubicBezTo>
                      <a:pt x="2501" y="2062"/>
                      <a:pt x="2573" y="2038"/>
                      <a:pt x="2632" y="1955"/>
                    </a:cubicBezTo>
                    <a:cubicBezTo>
                      <a:pt x="2727" y="1836"/>
                      <a:pt x="2692" y="1681"/>
                      <a:pt x="2573" y="1586"/>
                    </a:cubicBezTo>
                    <a:lnTo>
                      <a:pt x="465" y="50"/>
                    </a:lnTo>
                    <a:cubicBezTo>
                      <a:pt x="418" y="17"/>
                      <a:pt x="363" y="1"/>
                      <a:pt x="30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6"/>
              <p:cNvSpPr/>
              <p:nvPr/>
            </p:nvSpPr>
            <p:spPr>
              <a:xfrm>
                <a:off x="1571889" y="2533926"/>
                <a:ext cx="148875" cy="148875"/>
              </a:xfrm>
              <a:custGeom>
                <a:rect b="b" l="l" r="r" t="t"/>
                <a:pathLst>
                  <a:path extrusionOk="0" h="5955" w="5955">
                    <a:moveTo>
                      <a:pt x="2977" y="1"/>
                    </a:moveTo>
                    <a:cubicBezTo>
                      <a:pt x="1334" y="1"/>
                      <a:pt x="1" y="1334"/>
                      <a:pt x="1" y="2978"/>
                    </a:cubicBezTo>
                    <a:cubicBezTo>
                      <a:pt x="1" y="4621"/>
                      <a:pt x="1334" y="5954"/>
                      <a:pt x="2977" y="5954"/>
                    </a:cubicBezTo>
                    <a:cubicBezTo>
                      <a:pt x="4621" y="5954"/>
                      <a:pt x="5954" y="4621"/>
                      <a:pt x="5954" y="2978"/>
                    </a:cubicBezTo>
                    <a:cubicBezTo>
                      <a:pt x="5954" y="1334"/>
                      <a:pt x="4621" y="1"/>
                      <a:pt x="2977"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6"/>
              <p:cNvSpPr/>
              <p:nvPr/>
            </p:nvSpPr>
            <p:spPr>
              <a:xfrm>
                <a:off x="1596614" y="2555976"/>
                <a:ext cx="99725" cy="99725"/>
              </a:xfrm>
              <a:custGeom>
                <a:rect b="b" l="l" r="r" t="t"/>
                <a:pathLst>
                  <a:path extrusionOk="0" h="3989" w="3989">
                    <a:moveTo>
                      <a:pt x="1988" y="536"/>
                    </a:moveTo>
                    <a:cubicBezTo>
                      <a:pt x="2798" y="536"/>
                      <a:pt x="3453" y="1191"/>
                      <a:pt x="3453" y="1988"/>
                    </a:cubicBezTo>
                    <a:cubicBezTo>
                      <a:pt x="3453" y="2798"/>
                      <a:pt x="2798" y="3453"/>
                      <a:pt x="1988" y="3453"/>
                    </a:cubicBezTo>
                    <a:cubicBezTo>
                      <a:pt x="1191" y="3453"/>
                      <a:pt x="536" y="2798"/>
                      <a:pt x="536" y="1988"/>
                    </a:cubicBezTo>
                    <a:cubicBezTo>
                      <a:pt x="536" y="1191"/>
                      <a:pt x="1191" y="536"/>
                      <a:pt x="1988" y="536"/>
                    </a:cubicBezTo>
                    <a:close/>
                    <a:moveTo>
                      <a:pt x="1988" y="0"/>
                    </a:moveTo>
                    <a:cubicBezTo>
                      <a:pt x="893" y="0"/>
                      <a:pt x="0" y="893"/>
                      <a:pt x="0" y="1988"/>
                    </a:cubicBezTo>
                    <a:cubicBezTo>
                      <a:pt x="0" y="3096"/>
                      <a:pt x="893" y="3989"/>
                      <a:pt x="1988" y="3989"/>
                    </a:cubicBezTo>
                    <a:cubicBezTo>
                      <a:pt x="3072" y="3989"/>
                      <a:pt x="3965" y="3096"/>
                      <a:pt x="3989" y="1988"/>
                    </a:cubicBezTo>
                    <a:cubicBezTo>
                      <a:pt x="3989" y="893"/>
                      <a:pt x="3096" y="0"/>
                      <a:pt x="19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 name="Google Shape;830;p36"/>
            <p:cNvSpPr/>
            <p:nvPr/>
          </p:nvSpPr>
          <p:spPr>
            <a:xfrm>
              <a:off x="2029700" y="2459950"/>
              <a:ext cx="133675" cy="22650"/>
            </a:xfrm>
            <a:custGeom>
              <a:rect b="b" l="l" r="r" t="t"/>
              <a:pathLst>
                <a:path extrusionOk="0" h="906" w="5347">
                  <a:moveTo>
                    <a:pt x="5049" y="1"/>
                  </a:moveTo>
                  <a:lnTo>
                    <a:pt x="251" y="394"/>
                  </a:lnTo>
                  <a:cubicBezTo>
                    <a:pt x="108" y="406"/>
                    <a:pt x="1" y="525"/>
                    <a:pt x="13" y="667"/>
                  </a:cubicBezTo>
                  <a:cubicBezTo>
                    <a:pt x="25" y="810"/>
                    <a:pt x="144" y="906"/>
                    <a:pt x="286" y="906"/>
                  </a:cubicBezTo>
                  <a:lnTo>
                    <a:pt x="298" y="906"/>
                  </a:lnTo>
                  <a:lnTo>
                    <a:pt x="5085" y="525"/>
                  </a:lnTo>
                  <a:cubicBezTo>
                    <a:pt x="5239" y="513"/>
                    <a:pt x="5347" y="394"/>
                    <a:pt x="5323" y="239"/>
                  </a:cubicBezTo>
                  <a:cubicBezTo>
                    <a:pt x="5311" y="96"/>
                    <a:pt x="5192" y="1"/>
                    <a:pt x="504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6"/>
            <p:cNvSpPr/>
            <p:nvPr/>
          </p:nvSpPr>
          <p:spPr>
            <a:xfrm>
              <a:off x="1967200" y="2838450"/>
              <a:ext cx="62825" cy="56400"/>
            </a:xfrm>
            <a:custGeom>
              <a:rect b="b" l="l" r="r" t="t"/>
              <a:pathLst>
                <a:path extrusionOk="0" h="2256" w="2513">
                  <a:moveTo>
                    <a:pt x="305" y="0"/>
                  </a:moveTo>
                  <a:cubicBezTo>
                    <a:pt x="232" y="0"/>
                    <a:pt x="159" y="31"/>
                    <a:pt x="108" y="89"/>
                  </a:cubicBezTo>
                  <a:cubicBezTo>
                    <a:pt x="0" y="196"/>
                    <a:pt x="12" y="351"/>
                    <a:pt x="119" y="458"/>
                  </a:cubicBezTo>
                  <a:lnTo>
                    <a:pt x="2036" y="2184"/>
                  </a:lnTo>
                  <a:cubicBezTo>
                    <a:pt x="2096" y="2244"/>
                    <a:pt x="2155" y="2256"/>
                    <a:pt x="2215" y="2256"/>
                  </a:cubicBezTo>
                  <a:cubicBezTo>
                    <a:pt x="2286" y="2256"/>
                    <a:pt x="2346" y="2232"/>
                    <a:pt x="2405" y="2172"/>
                  </a:cubicBezTo>
                  <a:cubicBezTo>
                    <a:pt x="2513" y="2065"/>
                    <a:pt x="2501" y="1899"/>
                    <a:pt x="2394" y="1803"/>
                  </a:cubicBezTo>
                  <a:lnTo>
                    <a:pt x="477" y="65"/>
                  </a:lnTo>
                  <a:cubicBezTo>
                    <a:pt x="428" y="22"/>
                    <a:pt x="367" y="0"/>
                    <a:pt x="305"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 name="Google Shape;832;p36"/>
          <p:cNvGrpSpPr/>
          <p:nvPr/>
        </p:nvGrpSpPr>
        <p:grpSpPr>
          <a:xfrm rot="-209154">
            <a:off x="4166866" y="-849492"/>
            <a:ext cx="2288371" cy="1834110"/>
            <a:chOff x="-440953" y="-271101"/>
            <a:chExt cx="2288486" cy="1834202"/>
          </a:xfrm>
        </p:grpSpPr>
        <p:sp>
          <p:nvSpPr>
            <p:cNvPr id="833" name="Google Shape;833;p36"/>
            <p:cNvSpPr/>
            <p:nvPr/>
          </p:nvSpPr>
          <p:spPr>
            <a:xfrm>
              <a:off x="-440953" y="-127009"/>
              <a:ext cx="1022255" cy="1669917"/>
            </a:xfrm>
            <a:custGeom>
              <a:rect b="b" l="l" r="r" t="t"/>
              <a:pathLst>
                <a:path extrusionOk="0" h="19801" w="12121">
                  <a:moveTo>
                    <a:pt x="2108" y="0"/>
                  </a:moveTo>
                  <a:cubicBezTo>
                    <a:pt x="2000" y="24"/>
                    <a:pt x="1917" y="84"/>
                    <a:pt x="1869" y="155"/>
                  </a:cubicBezTo>
                  <a:cubicBezTo>
                    <a:pt x="1834" y="215"/>
                    <a:pt x="1810" y="286"/>
                    <a:pt x="1810" y="369"/>
                  </a:cubicBezTo>
                  <a:cubicBezTo>
                    <a:pt x="1798" y="393"/>
                    <a:pt x="1798" y="441"/>
                    <a:pt x="1798" y="488"/>
                  </a:cubicBezTo>
                  <a:lnTo>
                    <a:pt x="1798" y="572"/>
                  </a:lnTo>
                  <a:cubicBezTo>
                    <a:pt x="1798" y="679"/>
                    <a:pt x="1774" y="798"/>
                    <a:pt x="1762" y="893"/>
                  </a:cubicBezTo>
                  <a:lnTo>
                    <a:pt x="1750" y="1000"/>
                  </a:lnTo>
                  <a:cubicBezTo>
                    <a:pt x="1738" y="1120"/>
                    <a:pt x="1727" y="1262"/>
                    <a:pt x="1703" y="1381"/>
                  </a:cubicBezTo>
                  <a:lnTo>
                    <a:pt x="1667" y="1822"/>
                  </a:lnTo>
                  <a:cubicBezTo>
                    <a:pt x="1619" y="2060"/>
                    <a:pt x="1572" y="2334"/>
                    <a:pt x="1512" y="2596"/>
                  </a:cubicBezTo>
                  <a:cubicBezTo>
                    <a:pt x="1441" y="2905"/>
                    <a:pt x="1346" y="3203"/>
                    <a:pt x="1262" y="3501"/>
                  </a:cubicBezTo>
                  <a:cubicBezTo>
                    <a:pt x="1226" y="3620"/>
                    <a:pt x="1191" y="3739"/>
                    <a:pt x="1155" y="3858"/>
                  </a:cubicBezTo>
                  <a:cubicBezTo>
                    <a:pt x="1096" y="4013"/>
                    <a:pt x="1048" y="4179"/>
                    <a:pt x="1012" y="4322"/>
                  </a:cubicBezTo>
                  <a:cubicBezTo>
                    <a:pt x="869" y="4739"/>
                    <a:pt x="750" y="5191"/>
                    <a:pt x="631" y="5596"/>
                  </a:cubicBezTo>
                  <a:cubicBezTo>
                    <a:pt x="584" y="5751"/>
                    <a:pt x="548" y="5918"/>
                    <a:pt x="500" y="6061"/>
                  </a:cubicBezTo>
                  <a:cubicBezTo>
                    <a:pt x="417" y="6346"/>
                    <a:pt x="334" y="6632"/>
                    <a:pt x="262" y="6930"/>
                  </a:cubicBezTo>
                  <a:cubicBezTo>
                    <a:pt x="167" y="7251"/>
                    <a:pt x="119" y="7549"/>
                    <a:pt x="83" y="7847"/>
                  </a:cubicBezTo>
                  <a:cubicBezTo>
                    <a:pt x="48" y="8192"/>
                    <a:pt x="24" y="8537"/>
                    <a:pt x="12" y="8799"/>
                  </a:cubicBezTo>
                  <a:cubicBezTo>
                    <a:pt x="0" y="8906"/>
                    <a:pt x="0" y="9013"/>
                    <a:pt x="0" y="9109"/>
                  </a:cubicBezTo>
                  <a:lnTo>
                    <a:pt x="0" y="9251"/>
                  </a:lnTo>
                  <a:cubicBezTo>
                    <a:pt x="0" y="9371"/>
                    <a:pt x="12" y="9490"/>
                    <a:pt x="12" y="9609"/>
                  </a:cubicBezTo>
                  <a:lnTo>
                    <a:pt x="12" y="9668"/>
                  </a:lnTo>
                  <a:cubicBezTo>
                    <a:pt x="24" y="9978"/>
                    <a:pt x="48" y="10287"/>
                    <a:pt x="119" y="10633"/>
                  </a:cubicBezTo>
                  <a:cubicBezTo>
                    <a:pt x="131" y="10764"/>
                    <a:pt x="155" y="10918"/>
                    <a:pt x="191" y="11061"/>
                  </a:cubicBezTo>
                  <a:lnTo>
                    <a:pt x="191" y="11097"/>
                  </a:lnTo>
                  <a:cubicBezTo>
                    <a:pt x="203" y="11228"/>
                    <a:pt x="238" y="11359"/>
                    <a:pt x="274" y="11490"/>
                  </a:cubicBezTo>
                  <a:lnTo>
                    <a:pt x="310" y="11621"/>
                  </a:lnTo>
                  <a:lnTo>
                    <a:pt x="345" y="11776"/>
                  </a:lnTo>
                  <a:cubicBezTo>
                    <a:pt x="405" y="11978"/>
                    <a:pt x="488" y="12145"/>
                    <a:pt x="548" y="12299"/>
                  </a:cubicBezTo>
                  <a:cubicBezTo>
                    <a:pt x="619" y="12490"/>
                    <a:pt x="726" y="12669"/>
                    <a:pt x="834" y="12847"/>
                  </a:cubicBezTo>
                  <a:cubicBezTo>
                    <a:pt x="857" y="12895"/>
                    <a:pt x="905" y="12954"/>
                    <a:pt x="929" y="13002"/>
                  </a:cubicBezTo>
                  <a:lnTo>
                    <a:pt x="965" y="13038"/>
                  </a:lnTo>
                  <a:cubicBezTo>
                    <a:pt x="1143" y="13311"/>
                    <a:pt x="1334" y="13573"/>
                    <a:pt x="1560" y="13812"/>
                  </a:cubicBezTo>
                  <a:cubicBezTo>
                    <a:pt x="1679" y="13954"/>
                    <a:pt x="1822" y="14097"/>
                    <a:pt x="1988" y="14228"/>
                  </a:cubicBezTo>
                  <a:lnTo>
                    <a:pt x="2084" y="14312"/>
                  </a:lnTo>
                  <a:lnTo>
                    <a:pt x="2167" y="14383"/>
                  </a:lnTo>
                  <a:lnTo>
                    <a:pt x="2215" y="14431"/>
                  </a:lnTo>
                  <a:lnTo>
                    <a:pt x="2393" y="14562"/>
                  </a:lnTo>
                  <a:lnTo>
                    <a:pt x="2631" y="14728"/>
                  </a:lnTo>
                  <a:cubicBezTo>
                    <a:pt x="2655" y="14752"/>
                    <a:pt x="2703" y="14776"/>
                    <a:pt x="2750" y="14800"/>
                  </a:cubicBezTo>
                  <a:lnTo>
                    <a:pt x="2774" y="14812"/>
                  </a:lnTo>
                  <a:cubicBezTo>
                    <a:pt x="2798" y="14835"/>
                    <a:pt x="2822" y="14847"/>
                    <a:pt x="2834" y="14859"/>
                  </a:cubicBezTo>
                  <a:cubicBezTo>
                    <a:pt x="2881" y="14895"/>
                    <a:pt x="2929" y="14907"/>
                    <a:pt x="2977" y="14931"/>
                  </a:cubicBezTo>
                  <a:cubicBezTo>
                    <a:pt x="3001" y="14955"/>
                    <a:pt x="3048" y="14978"/>
                    <a:pt x="3072" y="14990"/>
                  </a:cubicBezTo>
                  <a:lnTo>
                    <a:pt x="3346" y="15133"/>
                  </a:lnTo>
                  <a:lnTo>
                    <a:pt x="3405" y="15157"/>
                  </a:lnTo>
                  <a:cubicBezTo>
                    <a:pt x="3536" y="15228"/>
                    <a:pt x="3703" y="15288"/>
                    <a:pt x="3846" y="15347"/>
                  </a:cubicBezTo>
                  <a:cubicBezTo>
                    <a:pt x="4060" y="15431"/>
                    <a:pt x="4286" y="15502"/>
                    <a:pt x="4489" y="15574"/>
                  </a:cubicBezTo>
                  <a:cubicBezTo>
                    <a:pt x="4584" y="15609"/>
                    <a:pt x="4655" y="15633"/>
                    <a:pt x="4739" y="15669"/>
                  </a:cubicBezTo>
                  <a:cubicBezTo>
                    <a:pt x="5013" y="15752"/>
                    <a:pt x="5275" y="15859"/>
                    <a:pt x="5537" y="15967"/>
                  </a:cubicBezTo>
                  <a:cubicBezTo>
                    <a:pt x="5620" y="15990"/>
                    <a:pt x="5715" y="16038"/>
                    <a:pt x="5798" y="16062"/>
                  </a:cubicBezTo>
                  <a:cubicBezTo>
                    <a:pt x="5846" y="16086"/>
                    <a:pt x="5870" y="16098"/>
                    <a:pt x="5918" y="16109"/>
                  </a:cubicBezTo>
                  <a:cubicBezTo>
                    <a:pt x="5989" y="16145"/>
                    <a:pt x="6084" y="16169"/>
                    <a:pt x="6168" y="16217"/>
                  </a:cubicBezTo>
                  <a:cubicBezTo>
                    <a:pt x="6215" y="16229"/>
                    <a:pt x="6263" y="16264"/>
                    <a:pt x="6310" y="16276"/>
                  </a:cubicBezTo>
                  <a:cubicBezTo>
                    <a:pt x="6382" y="16300"/>
                    <a:pt x="6465" y="16336"/>
                    <a:pt x="6549" y="16383"/>
                  </a:cubicBezTo>
                  <a:cubicBezTo>
                    <a:pt x="6846" y="16526"/>
                    <a:pt x="7120" y="16705"/>
                    <a:pt x="7394" y="16895"/>
                  </a:cubicBezTo>
                  <a:cubicBezTo>
                    <a:pt x="7739" y="17169"/>
                    <a:pt x="8037" y="17467"/>
                    <a:pt x="8287" y="17788"/>
                  </a:cubicBezTo>
                  <a:cubicBezTo>
                    <a:pt x="8489" y="18086"/>
                    <a:pt x="8680" y="18419"/>
                    <a:pt x="8823" y="18741"/>
                  </a:cubicBezTo>
                  <a:cubicBezTo>
                    <a:pt x="8930" y="19026"/>
                    <a:pt x="9001" y="19253"/>
                    <a:pt x="9025" y="19479"/>
                  </a:cubicBezTo>
                  <a:lnTo>
                    <a:pt x="9025" y="19503"/>
                  </a:lnTo>
                  <a:cubicBezTo>
                    <a:pt x="9025" y="19598"/>
                    <a:pt x="9061" y="19658"/>
                    <a:pt x="9120" y="19717"/>
                  </a:cubicBezTo>
                  <a:cubicBezTo>
                    <a:pt x="9168" y="19777"/>
                    <a:pt x="9251" y="19800"/>
                    <a:pt x="9323" y="19800"/>
                  </a:cubicBezTo>
                  <a:cubicBezTo>
                    <a:pt x="9406" y="19800"/>
                    <a:pt x="9478" y="19777"/>
                    <a:pt x="9597" y="19777"/>
                  </a:cubicBezTo>
                  <a:cubicBezTo>
                    <a:pt x="9644" y="19729"/>
                    <a:pt x="9680" y="19634"/>
                    <a:pt x="9680" y="19562"/>
                  </a:cubicBezTo>
                  <a:cubicBezTo>
                    <a:pt x="9680" y="19491"/>
                    <a:pt x="9668" y="19396"/>
                    <a:pt x="9656" y="19312"/>
                  </a:cubicBezTo>
                  <a:cubicBezTo>
                    <a:pt x="9656" y="19277"/>
                    <a:pt x="9668" y="19265"/>
                    <a:pt x="9668" y="19241"/>
                  </a:cubicBezTo>
                  <a:cubicBezTo>
                    <a:pt x="9680" y="19146"/>
                    <a:pt x="9680" y="19074"/>
                    <a:pt x="9680" y="19003"/>
                  </a:cubicBezTo>
                  <a:cubicBezTo>
                    <a:pt x="9680" y="18943"/>
                    <a:pt x="9704" y="18860"/>
                    <a:pt x="9704" y="18800"/>
                  </a:cubicBezTo>
                  <a:cubicBezTo>
                    <a:pt x="9716" y="18669"/>
                    <a:pt x="9716" y="18526"/>
                    <a:pt x="9728" y="18384"/>
                  </a:cubicBezTo>
                  <a:cubicBezTo>
                    <a:pt x="9739" y="18122"/>
                    <a:pt x="9775" y="17848"/>
                    <a:pt x="9799" y="17598"/>
                  </a:cubicBezTo>
                  <a:lnTo>
                    <a:pt x="9799" y="17574"/>
                  </a:lnTo>
                  <a:cubicBezTo>
                    <a:pt x="9835" y="17395"/>
                    <a:pt x="9859" y="17241"/>
                    <a:pt x="9894" y="17110"/>
                  </a:cubicBezTo>
                  <a:cubicBezTo>
                    <a:pt x="9918" y="16931"/>
                    <a:pt x="9966" y="16764"/>
                    <a:pt x="10013" y="16598"/>
                  </a:cubicBezTo>
                  <a:cubicBezTo>
                    <a:pt x="10085" y="16300"/>
                    <a:pt x="10204" y="16038"/>
                    <a:pt x="10323" y="15728"/>
                  </a:cubicBezTo>
                  <a:cubicBezTo>
                    <a:pt x="10382" y="15586"/>
                    <a:pt x="10442" y="15443"/>
                    <a:pt x="10513" y="15312"/>
                  </a:cubicBezTo>
                  <a:lnTo>
                    <a:pt x="10561" y="15228"/>
                  </a:lnTo>
                  <a:lnTo>
                    <a:pt x="10740" y="14871"/>
                  </a:lnTo>
                  <a:cubicBezTo>
                    <a:pt x="10906" y="14526"/>
                    <a:pt x="11037" y="14169"/>
                    <a:pt x="11168" y="13847"/>
                  </a:cubicBezTo>
                  <a:cubicBezTo>
                    <a:pt x="11383" y="13335"/>
                    <a:pt x="11561" y="12788"/>
                    <a:pt x="11740" y="12168"/>
                  </a:cubicBezTo>
                  <a:cubicBezTo>
                    <a:pt x="11811" y="11895"/>
                    <a:pt x="11871" y="11633"/>
                    <a:pt x="11942" y="11287"/>
                  </a:cubicBezTo>
                  <a:cubicBezTo>
                    <a:pt x="11978" y="11168"/>
                    <a:pt x="12002" y="11025"/>
                    <a:pt x="12025" y="10883"/>
                  </a:cubicBezTo>
                  <a:cubicBezTo>
                    <a:pt x="12025" y="10823"/>
                    <a:pt x="12037" y="10787"/>
                    <a:pt x="12037" y="10740"/>
                  </a:cubicBezTo>
                  <a:cubicBezTo>
                    <a:pt x="12049" y="10621"/>
                    <a:pt x="12061" y="10490"/>
                    <a:pt x="12085" y="10359"/>
                  </a:cubicBezTo>
                  <a:cubicBezTo>
                    <a:pt x="12097" y="10085"/>
                    <a:pt x="12121" y="9763"/>
                    <a:pt x="12121" y="9454"/>
                  </a:cubicBezTo>
                  <a:cubicBezTo>
                    <a:pt x="12109" y="9192"/>
                    <a:pt x="12097" y="8894"/>
                    <a:pt x="12085" y="8513"/>
                  </a:cubicBezTo>
                  <a:cubicBezTo>
                    <a:pt x="12049" y="7858"/>
                    <a:pt x="11978" y="7239"/>
                    <a:pt x="11859" y="6656"/>
                  </a:cubicBezTo>
                  <a:cubicBezTo>
                    <a:pt x="11799" y="6346"/>
                    <a:pt x="11704" y="6049"/>
                    <a:pt x="11633" y="5775"/>
                  </a:cubicBezTo>
                  <a:cubicBezTo>
                    <a:pt x="11609" y="5656"/>
                    <a:pt x="11561" y="5561"/>
                    <a:pt x="11525" y="5441"/>
                  </a:cubicBezTo>
                  <a:lnTo>
                    <a:pt x="11502" y="5346"/>
                  </a:lnTo>
                  <a:cubicBezTo>
                    <a:pt x="11454" y="5215"/>
                    <a:pt x="11406" y="5084"/>
                    <a:pt x="11371" y="4977"/>
                  </a:cubicBezTo>
                  <a:lnTo>
                    <a:pt x="11347" y="4930"/>
                  </a:lnTo>
                  <a:cubicBezTo>
                    <a:pt x="11228" y="4656"/>
                    <a:pt x="11109" y="4358"/>
                    <a:pt x="10978" y="4072"/>
                  </a:cubicBezTo>
                  <a:cubicBezTo>
                    <a:pt x="10966" y="4048"/>
                    <a:pt x="10966" y="4037"/>
                    <a:pt x="10954" y="4013"/>
                  </a:cubicBezTo>
                  <a:cubicBezTo>
                    <a:pt x="10918" y="3965"/>
                    <a:pt x="10906" y="3917"/>
                    <a:pt x="10871" y="3870"/>
                  </a:cubicBezTo>
                  <a:lnTo>
                    <a:pt x="10740" y="3656"/>
                  </a:lnTo>
                  <a:cubicBezTo>
                    <a:pt x="10656" y="3513"/>
                    <a:pt x="10561" y="3370"/>
                    <a:pt x="10442" y="3215"/>
                  </a:cubicBezTo>
                  <a:lnTo>
                    <a:pt x="10430" y="3203"/>
                  </a:lnTo>
                  <a:cubicBezTo>
                    <a:pt x="10359" y="3096"/>
                    <a:pt x="10263" y="2977"/>
                    <a:pt x="10180" y="2882"/>
                  </a:cubicBezTo>
                  <a:cubicBezTo>
                    <a:pt x="10085" y="2774"/>
                    <a:pt x="10001" y="2655"/>
                    <a:pt x="9894" y="2560"/>
                  </a:cubicBezTo>
                  <a:cubicBezTo>
                    <a:pt x="9787" y="2477"/>
                    <a:pt x="9668" y="2358"/>
                    <a:pt x="9537" y="2251"/>
                  </a:cubicBezTo>
                  <a:cubicBezTo>
                    <a:pt x="9466" y="2191"/>
                    <a:pt x="9382" y="2132"/>
                    <a:pt x="9299" y="2072"/>
                  </a:cubicBezTo>
                  <a:cubicBezTo>
                    <a:pt x="9287" y="2060"/>
                    <a:pt x="9251" y="2048"/>
                    <a:pt x="9239" y="2024"/>
                  </a:cubicBezTo>
                  <a:cubicBezTo>
                    <a:pt x="9204" y="2001"/>
                    <a:pt x="9168" y="1977"/>
                    <a:pt x="9120" y="1941"/>
                  </a:cubicBezTo>
                  <a:lnTo>
                    <a:pt x="8894" y="1810"/>
                  </a:lnTo>
                  <a:cubicBezTo>
                    <a:pt x="8846" y="1774"/>
                    <a:pt x="8823" y="1751"/>
                    <a:pt x="8775" y="1727"/>
                  </a:cubicBezTo>
                  <a:cubicBezTo>
                    <a:pt x="8763" y="1715"/>
                    <a:pt x="8727" y="1715"/>
                    <a:pt x="8716" y="1703"/>
                  </a:cubicBezTo>
                  <a:lnTo>
                    <a:pt x="8358" y="1524"/>
                  </a:lnTo>
                  <a:cubicBezTo>
                    <a:pt x="8037" y="1370"/>
                    <a:pt x="7739" y="1250"/>
                    <a:pt x="7442" y="1167"/>
                  </a:cubicBezTo>
                  <a:cubicBezTo>
                    <a:pt x="7156" y="1060"/>
                    <a:pt x="6870" y="1000"/>
                    <a:pt x="6572" y="929"/>
                  </a:cubicBezTo>
                  <a:cubicBezTo>
                    <a:pt x="6263" y="858"/>
                    <a:pt x="5977" y="798"/>
                    <a:pt x="5727" y="750"/>
                  </a:cubicBezTo>
                  <a:cubicBezTo>
                    <a:pt x="5417" y="691"/>
                    <a:pt x="5132" y="643"/>
                    <a:pt x="4858" y="596"/>
                  </a:cubicBezTo>
                  <a:lnTo>
                    <a:pt x="4596" y="560"/>
                  </a:lnTo>
                  <a:cubicBezTo>
                    <a:pt x="4405" y="524"/>
                    <a:pt x="4179" y="477"/>
                    <a:pt x="3965" y="453"/>
                  </a:cubicBezTo>
                  <a:lnTo>
                    <a:pt x="3905" y="441"/>
                  </a:lnTo>
                  <a:cubicBezTo>
                    <a:pt x="3655" y="405"/>
                    <a:pt x="3393" y="358"/>
                    <a:pt x="3131" y="286"/>
                  </a:cubicBezTo>
                  <a:lnTo>
                    <a:pt x="3108" y="274"/>
                  </a:lnTo>
                  <a:cubicBezTo>
                    <a:pt x="2965" y="227"/>
                    <a:pt x="2834" y="203"/>
                    <a:pt x="2703" y="155"/>
                  </a:cubicBezTo>
                  <a:cubicBezTo>
                    <a:pt x="2631" y="119"/>
                    <a:pt x="2548" y="107"/>
                    <a:pt x="2477" y="84"/>
                  </a:cubicBezTo>
                  <a:lnTo>
                    <a:pt x="2453" y="72"/>
                  </a:lnTo>
                  <a:cubicBezTo>
                    <a:pt x="2346" y="36"/>
                    <a:pt x="2250" y="0"/>
                    <a:pt x="2155" y="0"/>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6"/>
            <p:cNvSpPr/>
            <p:nvPr/>
          </p:nvSpPr>
          <p:spPr>
            <a:xfrm>
              <a:off x="656518" y="-175249"/>
              <a:ext cx="1191014" cy="998189"/>
            </a:xfrm>
            <a:custGeom>
              <a:rect b="b" l="l" r="r" t="t"/>
              <a:pathLst>
                <a:path extrusionOk="0" h="11836" w="14122">
                  <a:moveTo>
                    <a:pt x="7966" y="1"/>
                  </a:moveTo>
                  <a:cubicBezTo>
                    <a:pt x="7764" y="1"/>
                    <a:pt x="7549" y="1"/>
                    <a:pt x="7359" y="13"/>
                  </a:cubicBezTo>
                  <a:cubicBezTo>
                    <a:pt x="6835" y="60"/>
                    <a:pt x="6132" y="120"/>
                    <a:pt x="5466" y="263"/>
                  </a:cubicBezTo>
                  <a:cubicBezTo>
                    <a:pt x="4894" y="382"/>
                    <a:pt x="4358" y="549"/>
                    <a:pt x="3727" y="739"/>
                  </a:cubicBezTo>
                  <a:lnTo>
                    <a:pt x="2965" y="965"/>
                  </a:lnTo>
                  <a:cubicBezTo>
                    <a:pt x="2668" y="1060"/>
                    <a:pt x="2358" y="1156"/>
                    <a:pt x="2060" y="1251"/>
                  </a:cubicBezTo>
                  <a:cubicBezTo>
                    <a:pt x="1775" y="1322"/>
                    <a:pt x="1489" y="1394"/>
                    <a:pt x="1227" y="1477"/>
                  </a:cubicBezTo>
                  <a:cubicBezTo>
                    <a:pt x="1132" y="1501"/>
                    <a:pt x="1060" y="1513"/>
                    <a:pt x="977" y="1549"/>
                  </a:cubicBezTo>
                  <a:cubicBezTo>
                    <a:pt x="929" y="1561"/>
                    <a:pt x="870" y="1572"/>
                    <a:pt x="822" y="1596"/>
                  </a:cubicBezTo>
                  <a:cubicBezTo>
                    <a:pt x="763" y="1608"/>
                    <a:pt x="691" y="1620"/>
                    <a:pt x="620" y="1632"/>
                  </a:cubicBezTo>
                  <a:cubicBezTo>
                    <a:pt x="584" y="1632"/>
                    <a:pt x="572" y="1656"/>
                    <a:pt x="536" y="1656"/>
                  </a:cubicBezTo>
                  <a:cubicBezTo>
                    <a:pt x="501" y="1656"/>
                    <a:pt x="453" y="1656"/>
                    <a:pt x="417" y="1668"/>
                  </a:cubicBezTo>
                  <a:cubicBezTo>
                    <a:pt x="394" y="1668"/>
                    <a:pt x="346" y="1680"/>
                    <a:pt x="322" y="1715"/>
                  </a:cubicBezTo>
                  <a:lnTo>
                    <a:pt x="251" y="1715"/>
                  </a:lnTo>
                  <a:cubicBezTo>
                    <a:pt x="191" y="1715"/>
                    <a:pt x="120" y="1739"/>
                    <a:pt x="72" y="1787"/>
                  </a:cubicBezTo>
                  <a:cubicBezTo>
                    <a:pt x="36" y="1846"/>
                    <a:pt x="1" y="1918"/>
                    <a:pt x="1" y="1989"/>
                  </a:cubicBezTo>
                  <a:cubicBezTo>
                    <a:pt x="1" y="2049"/>
                    <a:pt x="36" y="2108"/>
                    <a:pt x="72" y="2156"/>
                  </a:cubicBezTo>
                  <a:cubicBezTo>
                    <a:pt x="191" y="2263"/>
                    <a:pt x="310" y="2382"/>
                    <a:pt x="417" y="2513"/>
                  </a:cubicBezTo>
                  <a:cubicBezTo>
                    <a:pt x="525" y="2632"/>
                    <a:pt x="596" y="2787"/>
                    <a:pt x="667" y="2942"/>
                  </a:cubicBezTo>
                  <a:cubicBezTo>
                    <a:pt x="822" y="3323"/>
                    <a:pt x="894" y="3739"/>
                    <a:pt x="953" y="4097"/>
                  </a:cubicBezTo>
                  <a:cubicBezTo>
                    <a:pt x="989" y="4370"/>
                    <a:pt x="1013" y="4668"/>
                    <a:pt x="1048" y="4954"/>
                  </a:cubicBezTo>
                  <a:lnTo>
                    <a:pt x="1048" y="5001"/>
                  </a:lnTo>
                  <a:cubicBezTo>
                    <a:pt x="1072" y="5359"/>
                    <a:pt x="1108" y="5668"/>
                    <a:pt x="1144" y="5966"/>
                  </a:cubicBezTo>
                  <a:cubicBezTo>
                    <a:pt x="1167" y="6097"/>
                    <a:pt x="1191" y="6264"/>
                    <a:pt x="1227" y="6442"/>
                  </a:cubicBezTo>
                  <a:cubicBezTo>
                    <a:pt x="1251" y="6597"/>
                    <a:pt x="1298" y="6752"/>
                    <a:pt x="1322" y="6895"/>
                  </a:cubicBezTo>
                  <a:cubicBezTo>
                    <a:pt x="1465" y="7454"/>
                    <a:pt x="1703" y="8002"/>
                    <a:pt x="2072" y="8621"/>
                  </a:cubicBezTo>
                  <a:cubicBezTo>
                    <a:pt x="2144" y="8752"/>
                    <a:pt x="2239" y="8871"/>
                    <a:pt x="2322" y="9002"/>
                  </a:cubicBezTo>
                  <a:lnTo>
                    <a:pt x="2465" y="9181"/>
                  </a:lnTo>
                  <a:cubicBezTo>
                    <a:pt x="2477" y="9216"/>
                    <a:pt x="2501" y="9228"/>
                    <a:pt x="2525" y="9252"/>
                  </a:cubicBezTo>
                  <a:cubicBezTo>
                    <a:pt x="2525" y="9276"/>
                    <a:pt x="2537" y="9288"/>
                    <a:pt x="2549" y="9300"/>
                  </a:cubicBezTo>
                  <a:cubicBezTo>
                    <a:pt x="2584" y="9335"/>
                    <a:pt x="2608" y="9371"/>
                    <a:pt x="2644" y="9407"/>
                  </a:cubicBezTo>
                  <a:lnTo>
                    <a:pt x="2668" y="9454"/>
                  </a:lnTo>
                  <a:cubicBezTo>
                    <a:pt x="2739" y="9550"/>
                    <a:pt x="2834" y="9657"/>
                    <a:pt x="2918" y="9752"/>
                  </a:cubicBezTo>
                  <a:lnTo>
                    <a:pt x="3263" y="10085"/>
                  </a:lnTo>
                  <a:cubicBezTo>
                    <a:pt x="3311" y="10133"/>
                    <a:pt x="3334" y="10181"/>
                    <a:pt x="3394" y="10228"/>
                  </a:cubicBezTo>
                  <a:lnTo>
                    <a:pt x="3442" y="10264"/>
                  </a:lnTo>
                  <a:cubicBezTo>
                    <a:pt x="3477" y="10300"/>
                    <a:pt x="3501" y="10324"/>
                    <a:pt x="3549" y="10359"/>
                  </a:cubicBezTo>
                  <a:cubicBezTo>
                    <a:pt x="3573" y="10383"/>
                    <a:pt x="3620" y="10419"/>
                    <a:pt x="3656" y="10443"/>
                  </a:cubicBezTo>
                  <a:cubicBezTo>
                    <a:pt x="3775" y="10538"/>
                    <a:pt x="3870" y="10621"/>
                    <a:pt x="3989" y="10705"/>
                  </a:cubicBezTo>
                  <a:cubicBezTo>
                    <a:pt x="4025" y="10716"/>
                    <a:pt x="4037" y="10728"/>
                    <a:pt x="4073" y="10740"/>
                  </a:cubicBezTo>
                  <a:cubicBezTo>
                    <a:pt x="4108" y="10776"/>
                    <a:pt x="4168" y="10800"/>
                    <a:pt x="4215" y="10835"/>
                  </a:cubicBezTo>
                  <a:lnTo>
                    <a:pt x="4335" y="10907"/>
                  </a:lnTo>
                  <a:lnTo>
                    <a:pt x="4430" y="10955"/>
                  </a:lnTo>
                  <a:cubicBezTo>
                    <a:pt x="4525" y="11014"/>
                    <a:pt x="4632" y="11074"/>
                    <a:pt x="4739" y="11121"/>
                  </a:cubicBezTo>
                  <a:lnTo>
                    <a:pt x="4811" y="11157"/>
                  </a:lnTo>
                  <a:cubicBezTo>
                    <a:pt x="4858" y="11193"/>
                    <a:pt x="4906" y="11205"/>
                    <a:pt x="4942" y="11216"/>
                  </a:cubicBezTo>
                  <a:cubicBezTo>
                    <a:pt x="4966" y="11240"/>
                    <a:pt x="4989" y="11240"/>
                    <a:pt x="5001" y="11252"/>
                  </a:cubicBezTo>
                  <a:cubicBezTo>
                    <a:pt x="5037" y="11264"/>
                    <a:pt x="5049" y="11264"/>
                    <a:pt x="5085" y="11276"/>
                  </a:cubicBezTo>
                  <a:cubicBezTo>
                    <a:pt x="5144" y="11312"/>
                    <a:pt x="5216" y="11324"/>
                    <a:pt x="5275" y="11359"/>
                  </a:cubicBezTo>
                  <a:lnTo>
                    <a:pt x="5347" y="11383"/>
                  </a:lnTo>
                  <a:cubicBezTo>
                    <a:pt x="5466" y="11431"/>
                    <a:pt x="5573" y="11478"/>
                    <a:pt x="5692" y="11502"/>
                  </a:cubicBezTo>
                  <a:cubicBezTo>
                    <a:pt x="5716" y="11514"/>
                    <a:pt x="5739" y="11514"/>
                    <a:pt x="5763" y="11538"/>
                  </a:cubicBezTo>
                  <a:cubicBezTo>
                    <a:pt x="5823" y="11550"/>
                    <a:pt x="5870" y="11562"/>
                    <a:pt x="5930" y="11574"/>
                  </a:cubicBezTo>
                  <a:lnTo>
                    <a:pt x="6073" y="11609"/>
                  </a:lnTo>
                  <a:lnTo>
                    <a:pt x="6132" y="11621"/>
                  </a:lnTo>
                  <a:cubicBezTo>
                    <a:pt x="6251" y="11657"/>
                    <a:pt x="6371" y="11681"/>
                    <a:pt x="6490" y="11693"/>
                  </a:cubicBezTo>
                  <a:lnTo>
                    <a:pt x="6573" y="11717"/>
                  </a:lnTo>
                  <a:cubicBezTo>
                    <a:pt x="6644" y="11728"/>
                    <a:pt x="6716" y="11728"/>
                    <a:pt x="6787" y="11740"/>
                  </a:cubicBezTo>
                  <a:cubicBezTo>
                    <a:pt x="6823" y="11740"/>
                    <a:pt x="6871" y="11752"/>
                    <a:pt x="6894" y="11752"/>
                  </a:cubicBezTo>
                  <a:cubicBezTo>
                    <a:pt x="6954" y="11752"/>
                    <a:pt x="7002" y="11776"/>
                    <a:pt x="7061" y="11776"/>
                  </a:cubicBezTo>
                  <a:cubicBezTo>
                    <a:pt x="7263" y="11788"/>
                    <a:pt x="7418" y="11800"/>
                    <a:pt x="7549" y="11800"/>
                  </a:cubicBezTo>
                  <a:cubicBezTo>
                    <a:pt x="7668" y="11812"/>
                    <a:pt x="7799" y="11812"/>
                    <a:pt x="7918" y="11812"/>
                  </a:cubicBezTo>
                  <a:cubicBezTo>
                    <a:pt x="8073" y="11812"/>
                    <a:pt x="8216" y="11812"/>
                    <a:pt x="8442" y="11836"/>
                  </a:cubicBezTo>
                  <a:cubicBezTo>
                    <a:pt x="8740" y="11800"/>
                    <a:pt x="9049" y="11776"/>
                    <a:pt x="9347" y="11740"/>
                  </a:cubicBezTo>
                  <a:cubicBezTo>
                    <a:pt x="9680" y="11693"/>
                    <a:pt x="10002" y="11633"/>
                    <a:pt x="10288" y="11574"/>
                  </a:cubicBezTo>
                  <a:cubicBezTo>
                    <a:pt x="10395" y="11550"/>
                    <a:pt x="10490" y="11538"/>
                    <a:pt x="10597" y="11502"/>
                  </a:cubicBezTo>
                  <a:cubicBezTo>
                    <a:pt x="10776" y="11478"/>
                    <a:pt x="10954" y="11431"/>
                    <a:pt x="11133" y="11395"/>
                  </a:cubicBezTo>
                  <a:cubicBezTo>
                    <a:pt x="11419" y="11336"/>
                    <a:pt x="11681" y="11300"/>
                    <a:pt x="11919" y="11264"/>
                  </a:cubicBezTo>
                  <a:cubicBezTo>
                    <a:pt x="12002" y="11252"/>
                    <a:pt x="12086" y="11240"/>
                    <a:pt x="12181" y="11240"/>
                  </a:cubicBezTo>
                  <a:cubicBezTo>
                    <a:pt x="12276" y="11216"/>
                    <a:pt x="12383" y="11216"/>
                    <a:pt x="12478" y="11216"/>
                  </a:cubicBezTo>
                  <a:lnTo>
                    <a:pt x="12514" y="11216"/>
                  </a:lnTo>
                  <a:cubicBezTo>
                    <a:pt x="12681" y="11216"/>
                    <a:pt x="12848" y="11240"/>
                    <a:pt x="13014" y="11252"/>
                  </a:cubicBezTo>
                  <a:lnTo>
                    <a:pt x="13026" y="11252"/>
                  </a:lnTo>
                  <a:cubicBezTo>
                    <a:pt x="13169" y="11276"/>
                    <a:pt x="13336" y="11312"/>
                    <a:pt x="13526" y="11336"/>
                  </a:cubicBezTo>
                  <a:lnTo>
                    <a:pt x="13562" y="11336"/>
                  </a:lnTo>
                  <a:cubicBezTo>
                    <a:pt x="13586" y="11336"/>
                    <a:pt x="13633" y="11336"/>
                    <a:pt x="13669" y="11359"/>
                  </a:cubicBezTo>
                  <a:cubicBezTo>
                    <a:pt x="13681" y="11371"/>
                    <a:pt x="13693" y="11371"/>
                    <a:pt x="13705" y="11371"/>
                  </a:cubicBezTo>
                  <a:cubicBezTo>
                    <a:pt x="13752" y="11383"/>
                    <a:pt x="13812" y="11395"/>
                    <a:pt x="13860" y="11395"/>
                  </a:cubicBezTo>
                  <a:cubicBezTo>
                    <a:pt x="13871" y="11395"/>
                    <a:pt x="13907" y="11383"/>
                    <a:pt x="13919" y="11383"/>
                  </a:cubicBezTo>
                  <a:cubicBezTo>
                    <a:pt x="13991" y="11359"/>
                    <a:pt x="14038" y="11324"/>
                    <a:pt x="14086" y="11264"/>
                  </a:cubicBezTo>
                  <a:cubicBezTo>
                    <a:pt x="14110" y="11216"/>
                    <a:pt x="14121" y="11157"/>
                    <a:pt x="14121" y="11097"/>
                  </a:cubicBezTo>
                  <a:cubicBezTo>
                    <a:pt x="14121" y="11002"/>
                    <a:pt x="14098" y="10907"/>
                    <a:pt x="14086" y="10800"/>
                  </a:cubicBezTo>
                  <a:lnTo>
                    <a:pt x="14062" y="10764"/>
                  </a:lnTo>
                  <a:lnTo>
                    <a:pt x="14038" y="10645"/>
                  </a:lnTo>
                  <a:cubicBezTo>
                    <a:pt x="14002" y="10502"/>
                    <a:pt x="13991" y="10371"/>
                    <a:pt x="13967" y="10228"/>
                  </a:cubicBezTo>
                  <a:cubicBezTo>
                    <a:pt x="13931" y="10050"/>
                    <a:pt x="13907" y="9847"/>
                    <a:pt x="13871" y="9645"/>
                  </a:cubicBezTo>
                  <a:lnTo>
                    <a:pt x="13860" y="9573"/>
                  </a:lnTo>
                  <a:lnTo>
                    <a:pt x="13848" y="9490"/>
                  </a:lnTo>
                  <a:cubicBezTo>
                    <a:pt x="13788" y="8978"/>
                    <a:pt x="13764" y="8419"/>
                    <a:pt x="13764" y="7740"/>
                  </a:cubicBezTo>
                  <a:lnTo>
                    <a:pt x="13764" y="7025"/>
                  </a:lnTo>
                  <a:lnTo>
                    <a:pt x="13764" y="5942"/>
                  </a:lnTo>
                  <a:cubicBezTo>
                    <a:pt x="13764" y="5347"/>
                    <a:pt x="13752" y="4716"/>
                    <a:pt x="13669" y="4120"/>
                  </a:cubicBezTo>
                  <a:cubicBezTo>
                    <a:pt x="13669" y="4097"/>
                    <a:pt x="13645" y="4061"/>
                    <a:pt x="13645" y="4037"/>
                  </a:cubicBezTo>
                  <a:cubicBezTo>
                    <a:pt x="13633" y="3989"/>
                    <a:pt x="13633" y="3930"/>
                    <a:pt x="13621" y="3870"/>
                  </a:cubicBezTo>
                  <a:cubicBezTo>
                    <a:pt x="13574" y="3680"/>
                    <a:pt x="13526" y="3501"/>
                    <a:pt x="13467" y="3335"/>
                  </a:cubicBezTo>
                  <a:cubicBezTo>
                    <a:pt x="13312" y="2858"/>
                    <a:pt x="13133" y="2513"/>
                    <a:pt x="12919" y="2215"/>
                  </a:cubicBezTo>
                  <a:cubicBezTo>
                    <a:pt x="12800" y="2073"/>
                    <a:pt x="12657" y="1858"/>
                    <a:pt x="12478" y="1680"/>
                  </a:cubicBezTo>
                  <a:lnTo>
                    <a:pt x="12336" y="1549"/>
                  </a:lnTo>
                  <a:lnTo>
                    <a:pt x="12300" y="1501"/>
                  </a:lnTo>
                  <a:cubicBezTo>
                    <a:pt x="12216" y="1418"/>
                    <a:pt x="12121" y="1334"/>
                    <a:pt x="12026" y="1263"/>
                  </a:cubicBezTo>
                  <a:lnTo>
                    <a:pt x="11978" y="1215"/>
                  </a:lnTo>
                  <a:cubicBezTo>
                    <a:pt x="11907" y="1144"/>
                    <a:pt x="11835" y="1096"/>
                    <a:pt x="11764" y="1037"/>
                  </a:cubicBezTo>
                  <a:cubicBezTo>
                    <a:pt x="11728" y="1025"/>
                    <a:pt x="11705" y="1001"/>
                    <a:pt x="11669" y="977"/>
                  </a:cubicBezTo>
                  <a:cubicBezTo>
                    <a:pt x="11562" y="906"/>
                    <a:pt x="11466" y="846"/>
                    <a:pt x="11371" y="787"/>
                  </a:cubicBezTo>
                  <a:cubicBezTo>
                    <a:pt x="11181" y="668"/>
                    <a:pt x="10990" y="584"/>
                    <a:pt x="10776" y="489"/>
                  </a:cubicBezTo>
                  <a:lnTo>
                    <a:pt x="10764" y="489"/>
                  </a:lnTo>
                  <a:cubicBezTo>
                    <a:pt x="10573" y="406"/>
                    <a:pt x="10347" y="310"/>
                    <a:pt x="10133" y="263"/>
                  </a:cubicBezTo>
                  <a:cubicBezTo>
                    <a:pt x="10109" y="251"/>
                    <a:pt x="10061" y="251"/>
                    <a:pt x="10038" y="239"/>
                  </a:cubicBezTo>
                  <a:cubicBezTo>
                    <a:pt x="9930" y="203"/>
                    <a:pt x="9823" y="179"/>
                    <a:pt x="9716" y="168"/>
                  </a:cubicBezTo>
                  <a:cubicBezTo>
                    <a:pt x="9526" y="132"/>
                    <a:pt x="9323" y="108"/>
                    <a:pt x="9109" y="72"/>
                  </a:cubicBezTo>
                  <a:cubicBezTo>
                    <a:pt x="8728" y="25"/>
                    <a:pt x="8335" y="1"/>
                    <a:pt x="7966" y="1"/>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6"/>
            <p:cNvSpPr/>
            <p:nvPr/>
          </p:nvSpPr>
          <p:spPr>
            <a:xfrm>
              <a:off x="-396955" y="-271101"/>
              <a:ext cx="747146" cy="1834202"/>
            </a:xfrm>
            <a:custGeom>
              <a:rect b="b" l="l" r="r" t="t"/>
              <a:pathLst>
                <a:path extrusionOk="0" h="21749" w="8859">
                  <a:moveTo>
                    <a:pt x="2310" y="3115"/>
                  </a:moveTo>
                  <a:cubicBezTo>
                    <a:pt x="2323" y="3129"/>
                    <a:pt x="2335" y="3143"/>
                    <a:pt x="2347" y="3157"/>
                  </a:cubicBezTo>
                  <a:lnTo>
                    <a:pt x="2347" y="3157"/>
                  </a:lnTo>
                  <a:cubicBezTo>
                    <a:pt x="2337" y="3143"/>
                    <a:pt x="2325" y="3129"/>
                    <a:pt x="2310" y="3115"/>
                  </a:cubicBezTo>
                  <a:close/>
                  <a:moveTo>
                    <a:pt x="2583" y="3471"/>
                  </a:moveTo>
                  <a:lnTo>
                    <a:pt x="2583" y="3471"/>
                  </a:lnTo>
                  <a:cubicBezTo>
                    <a:pt x="2591" y="3481"/>
                    <a:pt x="2598" y="3492"/>
                    <a:pt x="2606" y="3502"/>
                  </a:cubicBezTo>
                  <a:lnTo>
                    <a:pt x="2606" y="3502"/>
                  </a:lnTo>
                  <a:cubicBezTo>
                    <a:pt x="2600" y="3490"/>
                    <a:pt x="2592" y="3480"/>
                    <a:pt x="2583" y="3471"/>
                  </a:cubicBezTo>
                  <a:close/>
                  <a:moveTo>
                    <a:pt x="216" y="1"/>
                  </a:moveTo>
                  <a:cubicBezTo>
                    <a:pt x="200" y="1"/>
                    <a:pt x="183" y="3"/>
                    <a:pt x="167" y="8"/>
                  </a:cubicBezTo>
                  <a:cubicBezTo>
                    <a:pt x="96" y="19"/>
                    <a:pt x="36" y="79"/>
                    <a:pt x="24" y="150"/>
                  </a:cubicBezTo>
                  <a:cubicBezTo>
                    <a:pt x="1" y="198"/>
                    <a:pt x="24" y="246"/>
                    <a:pt x="24" y="270"/>
                  </a:cubicBezTo>
                  <a:lnTo>
                    <a:pt x="24" y="258"/>
                  </a:lnTo>
                  <a:cubicBezTo>
                    <a:pt x="48" y="424"/>
                    <a:pt x="108" y="567"/>
                    <a:pt x="155" y="734"/>
                  </a:cubicBezTo>
                  <a:cubicBezTo>
                    <a:pt x="179" y="853"/>
                    <a:pt x="227" y="984"/>
                    <a:pt x="263" y="1103"/>
                  </a:cubicBezTo>
                  <a:cubicBezTo>
                    <a:pt x="298" y="1258"/>
                    <a:pt x="346" y="1401"/>
                    <a:pt x="405" y="1555"/>
                  </a:cubicBezTo>
                  <a:lnTo>
                    <a:pt x="501" y="1782"/>
                  </a:lnTo>
                  <a:cubicBezTo>
                    <a:pt x="524" y="1853"/>
                    <a:pt x="560" y="1924"/>
                    <a:pt x="584" y="1984"/>
                  </a:cubicBezTo>
                  <a:cubicBezTo>
                    <a:pt x="644" y="2115"/>
                    <a:pt x="703" y="2258"/>
                    <a:pt x="774" y="2389"/>
                  </a:cubicBezTo>
                  <a:cubicBezTo>
                    <a:pt x="858" y="2520"/>
                    <a:pt x="917" y="2651"/>
                    <a:pt x="989" y="2794"/>
                  </a:cubicBezTo>
                  <a:cubicBezTo>
                    <a:pt x="1132" y="3056"/>
                    <a:pt x="1286" y="3306"/>
                    <a:pt x="1453" y="3568"/>
                  </a:cubicBezTo>
                  <a:cubicBezTo>
                    <a:pt x="1787" y="4103"/>
                    <a:pt x="2179" y="4591"/>
                    <a:pt x="2560" y="5080"/>
                  </a:cubicBezTo>
                  <a:cubicBezTo>
                    <a:pt x="2906" y="5532"/>
                    <a:pt x="3263" y="5949"/>
                    <a:pt x="3608" y="6389"/>
                  </a:cubicBezTo>
                  <a:cubicBezTo>
                    <a:pt x="4156" y="7139"/>
                    <a:pt x="4644" y="7913"/>
                    <a:pt x="5120" y="8699"/>
                  </a:cubicBezTo>
                  <a:cubicBezTo>
                    <a:pt x="5275" y="8937"/>
                    <a:pt x="5406" y="9187"/>
                    <a:pt x="5561" y="9437"/>
                  </a:cubicBezTo>
                  <a:cubicBezTo>
                    <a:pt x="5704" y="9711"/>
                    <a:pt x="5858" y="9973"/>
                    <a:pt x="5989" y="10247"/>
                  </a:cubicBezTo>
                  <a:cubicBezTo>
                    <a:pt x="6120" y="10509"/>
                    <a:pt x="6239" y="10771"/>
                    <a:pt x="6370" y="11033"/>
                  </a:cubicBezTo>
                  <a:cubicBezTo>
                    <a:pt x="6489" y="11283"/>
                    <a:pt x="6597" y="11545"/>
                    <a:pt x="6704" y="11795"/>
                  </a:cubicBezTo>
                  <a:cubicBezTo>
                    <a:pt x="6823" y="12104"/>
                    <a:pt x="6942" y="12414"/>
                    <a:pt x="7061" y="12712"/>
                  </a:cubicBezTo>
                  <a:cubicBezTo>
                    <a:pt x="7168" y="13009"/>
                    <a:pt x="7263" y="13295"/>
                    <a:pt x="7359" y="13593"/>
                  </a:cubicBezTo>
                  <a:cubicBezTo>
                    <a:pt x="7442" y="13890"/>
                    <a:pt x="7537" y="14188"/>
                    <a:pt x="7609" y="14486"/>
                  </a:cubicBezTo>
                  <a:cubicBezTo>
                    <a:pt x="7680" y="14771"/>
                    <a:pt x="7740" y="15057"/>
                    <a:pt x="7799" y="15331"/>
                  </a:cubicBezTo>
                  <a:cubicBezTo>
                    <a:pt x="7942" y="15914"/>
                    <a:pt x="8025" y="16498"/>
                    <a:pt x="8121" y="17081"/>
                  </a:cubicBezTo>
                  <a:lnTo>
                    <a:pt x="8156" y="17391"/>
                  </a:lnTo>
                  <a:cubicBezTo>
                    <a:pt x="8240" y="17974"/>
                    <a:pt x="8299" y="18569"/>
                    <a:pt x="8359" y="19141"/>
                  </a:cubicBezTo>
                  <a:cubicBezTo>
                    <a:pt x="8383" y="19462"/>
                    <a:pt x="8418" y="19772"/>
                    <a:pt x="8442" y="20093"/>
                  </a:cubicBezTo>
                  <a:cubicBezTo>
                    <a:pt x="8478" y="20379"/>
                    <a:pt x="8514" y="20665"/>
                    <a:pt x="8549" y="20963"/>
                  </a:cubicBezTo>
                  <a:cubicBezTo>
                    <a:pt x="8573" y="21165"/>
                    <a:pt x="8597" y="21391"/>
                    <a:pt x="8609" y="21605"/>
                  </a:cubicBezTo>
                  <a:cubicBezTo>
                    <a:pt x="8597" y="21689"/>
                    <a:pt x="8656" y="21748"/>
                    <a:pt x="8728" y="21748"/>
                  </a:cubicBezTo>
                  <a:cubicBezTo>
                    <a:pt x="8799" y="21748"/>
                    <a:pt x="8859" y="21689"/>
                    <a:pt x="8859" y="21617"/>
                  </a:cubicBezTo>
                  <a:cubicBezTo>
                    <a:pt x="8847" y="21320"/>
                    <a:pt x="8835" y="21022"/>
                    <a:pt x="8835" y="20713"/>
                  </a:cubicBezTo>
                  <a:cubicBezTo>
                    <a:pt x="8835" y="20415"/>
                    <a:pt x="8811" y="20117"/>
                    <a:pt x="8799" y="19820"/>
                  </a:cubicBezTo>
                  <a:cubicBezTo>
                    <a:pt x="8775" y="19236"/>
                    <a:pt x="8740" y="18653"/>
                    <a:pt x="8692" y="18069"/>
                  </a:cubicBezTo>
                  <a:cubicBezTo>
                    <a:pt x="8633" y="17462"/>
                    <a:pt x="8573" y="16867"/>
                    <a:pt x="8478" y="16260"/>
                  </a:cubicBezTo>
                  <a:cubicBezTo>
                    <a:pt x="8371" y="15652"/>
                    <a:pt x="8240" y="15057"/>
                    <a:pt x="8097" y="14462"/>
                  </a:cubicBezTo>
                  <a:cubicBezTo>
                    <a:pt x="7966" y="13890"/>
                    <a:pt x="7799" y="13343"/>
                    <a:pt x="7621" y="12807"/>
                  </a:cubicBezTo>
                  <a:cubicBezTo>
                    <a:pt x="7430" y="12235"/>
                    <a:pt x="7240" y="11676"/>
                    <a:pt x="7013" y="11128"/>
                  </a:cubicBezTo>
                  <a:cubicBezTo>
                    <a:pt x="6775" y="10568"/>
                    <a:pt x="6525" y="10021"/>
                    <a:pt x="6239" y="9485"/>
                  </a:cubicBezTo>
                  <a:cubicBezTo>
                    <a:pt x="5978" y="8961"/>
                    <a:pt x="5680" y="8449"/>
                    <a:pt x="5382" y="7925"/>
                  </a:cubicBezTo>
                  <a:cubicBezTo>
                    <a:pt x="5085" y="7437"/>
                    <a:pt x="4787" y="6925"/>
                    <a:pt x="4489" y="6437"/>
                  </a:cubicBezTo>
                  <a:cubicBezTo>
                    <a:pt x="4168" y="5925"/>
                    <a:pt x="3858" y="5425"/>
                    <a:pt x="3549" y="4901"/>
                  </a:cubicBezTo>
                  <a:cubicBezTo>
                    <a:pt x="3394" y="4663"/>
                    <a:pt x="3251" y="4425"/>
                    <a:pt x="3084" y="4187"/>
                  </a:cubicBezTo>
                  <a:cubicBezTo>
                    <a:pt x="2925" y="3963"/>
                    <a:pt x="2765" y="3721"/>
                    <a:pt x="2606" y="3502"/>
                  </a:cubicBezTo>
                  <a:lnTo>
                    <a:pt x="2606" y="3502"/>
                  </a:lnTo>
                  <a:cubicBezTo>
                    <a:pt x="2607" y="3504"/>
                    <a:pt x="2607" y="3506"/>
                    <a:pt x="2608" y="3508"/>
                  </a:cubicBezTo>
                  <a:cubicBezTo>
                    <a:pt x="2596" y="3493"/>
                    <a:pt x="2585" y="3477"/>
                    <a:pt x="2574" y="3462"/>
                  </a:cubicBezTo>
                  <a:lnTo>
                    <a:pt x="2574" y="3462"/>
                  </a:lnTo>
                  <a:cubicBezTo>
                    <a:pt x="2577" y="3465"/>
                    <a:pt x="2580" y="3468"/>
                    <a:pt x="2583" y="3471"/>
                  </a:cubicBezTo>
                  <a:lnTo>
                    <a:pt x="2583" y="3471"/>
                  </a:lnTo>
                  <a:cubicBezTo>
                    <a:pt x="2572" y="3455"/>
                    <a:pt x="2560" y="3440"/>
                    <a:pt x="2549" y="3425"/>
                  </a:cubicBezTo>
                  <a:lnTo>
                    <a:pt x="2549" y="3425"/>
                  </a:lnTo>
                  <a:cubicBezTo>
                    <a:pt x="2549" y="3426"/>
                    <a:pt x="2550" y="3428"/>
                    <a:pt x="2550" y="3429"/>
                  </a:cubicBezTo>
                  <a:lnTo>
                    <a:pt x="2550" y="3429"/>
                  </a:lnTo>
                  <a:cubicBezTo>
                    <a:pt x="2481" y="3333"/>
                    <a:pt x="2418" y="3242"/>
                    <a:pt x="2347" y="3157"/>
                  </a:cubicBezTo>
                  <a:lnTo>
                    <a:pt x="2347" y="3157"/>
                  </a:lnTo>
                  <a:cubicBezTo>
                    <a:pt x="2363" y="3179"/>
                    <a:pt x="2375" y="3201"/>
                    <a:pt x="2382" y="3222"/>
                  </a:cubicBezTo>
                  <a:cubicBezTo>
                    <a:pt x="2203" y="2996"/>
                    <a:pt x="2048" y="2770"/>
                    <a:pt x="1870" y="2556"/>
                  </a:cubicBezTo>
                  <a:cubicBezTo>
                    <a:pt x="1608" y="2210"/>
                    <a:pt x="1358" y="1877"/>
                    <a:pt x="1132" y="1520"/>
                  </a:cubicBezTo>
                  <a:cubicBezTo>
                    <a:pt x="1013" y="1329"/>
                    <a:pt x="894" y="1139"/>
                    <a:pt x="774" y="924"/>
                  </a:cubicBezTo>
                  <a:lnTo>
                    <a:pt x="513" y="389"/>
                  </a:lnTo>
                  <a:cubicBezTo>
                    <a:pt x="477" y="329"/>
                    <a:pt x="465" y="258"/>
                    <a:pt x="441" y="198"/>
                  </a:cubicBezTo>
                  <a:cubicBezTo>
                    <a:pt x="441" y="95"/>
                    <a:pt x="325" y="1"/>
                    <a:pt x="2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6"/>
            <p:cNvSpPr/>
            <p:nvPr/>
          </p:nvSpPr>
          <p:spPr>
            <a:xfrm>
              <a:off x="519783" y="-28550"/>
              <a:ext cx="1289436" cy="879698"/>
            </a:xfrm>
            <a:custGeom>
              <a:rect b="b" l="l" r="r" t="t"/>
              <a:pathLst>
                <a:path extrusionOk="0" h="10431" w="15289">
                  <a:moveTo>
                    <a:pt x="203" y="1"/>
                  </a:moveTo>
                  <a:cubicBezTo>
                    <a:pt x="144" y="1"/>
                    <a:pt x="108" y="37"/>
                    <a:pt x="72" y="61"/>
                  </a:cubicBezTo>
                  <a:cubicBezTo>
                    <a:pt x="13" y="120"/>
                    <a:pt x="1" y="215"/>
                    <a:pt x="49" y="287"/>
                  </a:cubicBezTo>
                  <a:cubicBezTo>
                    <a:pt x="61" y="299"/>
                    <a:pt x="72" y="334"/>
                    <a:pt x="84" y="346"/>
                  </a:cubicBezTo>
                  <a:cubicBezTo>
                    <a:pt x="120" y="406"/>
                    <a:pt x="168" y="453"/>
                    <a:pt x="191" y="489"/>
                  </a:cubicBezTo>
                  <a:cubicBezTo>
                    <a:pt x="549" y="942"/>
                    <a:pt x="942" y="1358"/>
                    <a:pt x="1323" y="1775"/>
                  </a:cubicBezTo>
                  <a:cubicBezTo>
                    <a:pt x="1513" y="2001"/>
                    <a:pt x="1692" y="2204"/>
                    <a:pt x="1906" y="2394"/>
                  </a:cubicBezTo>
                  <a:cubicBezTo>
                    <a:pt x="2013" y="2501"/>
                    <a:pt x="2108" y="2608"/>
                    <a:pt x="2227" y="2692"/>
                  </a:cubicBezTo>
                  <a:cubicBezTo>
                    <a:pt x="2382" y="2811"/>
                    <a:pt x="2549" y="2918"/>
                    <a:pt x="2704" y="3025"/>
                  </a:cubicBezTo>
                  <a:cubicBezTo>
                    <a:pt x="2966" y="3168"/>
                    <a:pt x="3228" y="3287"/>
                    <a:pt x="3501" y="3406"/>
                  </a:cubicBezTo>
                  <a:cubicBezTo>
                    <a:pt x="3811" y="3549"/>
                    <a:pt x="4121" y="3668"/>
                    <a:pt x="4430" y="3787"/>
                  </a:cubicBezTo>
                  <a:cubicBezTo>
                    <a:pt x="4990" y="3990"/>
                    <a:pt x="5549" y="4144"/>
                    <a:pt x="6121" y="4263"/>
                  </a:cubicBezTo>
                  <a:cubicBezTo>
                    <a:pt x="6383" y="4299"/>
                    <a:pt x="6668" y="4347"/>
                    <a:pt x="6930" y="4418"/>
                  </a:cubicBezTo>
                  <a:cubicBezTo>
                    <a:pt x="7216" y="4502"/>
                    <a:pt x="7490" y="4585"/>
                    <a:pt x="7752" y="4692"/>
                  </a:cubicBezTo>
                  <a:lnTo>
                    <a:pt x="8562" y="5002"/>
                  </a:lnTo>
                  <a:cubicBezTo>
                    <a:pt x="8812" y="5097"/>
                    <a:pt x="9062" y="5180"/>
                    <a:pt x="9300" y="5287"/>
                  </a:cubicBezTo>
                  <a:cubicBezTo>
                    <a:pt x="9788" y="5490"/>
                    <a:pt x="10288" y="5704"/>
                    <a:pt x="10764" y="5954"/>
                  </a:cubicBezTo>
                  <a:cubicBezTo>
                    <a:pt x="11002" y="6073"/>
                    <a:pt x="11252" y="6204"/>
                    <a:pt x="11491" y="6347"/>
                  </a:cubicBezTo>
                  <a:cubicBezTo>
                    <a:pt x="11729" y="6466"/>
                    <a:pt x="11955" y="6597"/>
                    <a:pt x="12157" y="6740"/>
                  </a:cubicBezTo>
                  <a:cubicBezTo>
                    <a:pt x="12372" y="6907"/>
                    <a:pt x="12562" y="7097"/>
                    <a:pt x="12741" y="7299"/>
                  </a:cubicBezTo>
                  <a:cubicBezTo>
                    <a:pt x="12919" y="7490"/>
                    <a:pt x="13110" y="7680"/>
                    <a:pt x="13276" y="7895"/>
                  </a:cubicBezTo>
                  <a:cubicBezTo>
                    <a:pt x="13419" y="8097"/>
                    <a:pt x="13562" y="8323"/>
                    <a:pt x="13693" y="8526"/>
                  </a:cubicBezTo>
                  <a:cubicBezTo>
                    <a:pt x="13812" y="8740"/>
                    <a:pt x="13955" y="8931"/>
                    <a:pt x="14098" y="9121"/>
                  </a:cubicBezTo>
                  <a:cubicBezTo>
                    <a:pt x="14169" y="9228"/>
                    <a:pt x="14253" y="9347"/>
                    <a:pt x="14336" y="9455"/>
                  </a:cubicBezTo>
                  <a:cubicBezTo>
                    <a:pt x="14408" y="9550"/>
                    <a:pt x="14479" y="9645"/>
                    <a:pt x="14550" y="9752"/>
                  </a:cubicBezTo>
                  <a:cubicBezTo>
                    <a:pt x="14717" y="9978"/>
                    <a:pt x="14884" y="10193"/>
                    <a:pt x="15050" y="10407"/>
                  </a:cubicBezTo>
                  <a:cubicBezTo>
                    <a:pt x="15062" y="10431"/>
                    <a:pt x="15110" y="10431"/>
                    <a:pt x="15122" y="10431"/>
                  </a:cubicBezTo>
                  <a:cubicBezTo>
                    <a:pt x="15170" y="10431"/>
                    <a:pt x="15193" y="10419"/>
                    <a:pt x="15229" y="10383"/>
                  </a:cubicBezTo>
                  <a:cubicBezTo>
                    <a:pt x="15289" y="10347"/>
                    <a:pt x="15265" y="10264"/>
                    <a:pt x="15229" y="10205"/>
                  </a:cubicBezTo>
                  <a:cubicBezTo>
                    <a:pt x="15146" y="10133"/>
                    <a:pt x="15086" y="10050"/>
                    <a:pt x="15027" y="9966"/>
                  </a:cubicBezTo>
                  <a:cubicBezTo>
                    <a:pt x="14908" y="9812"/>
                    <a:pt x="14789" y="9645"/>
                    <a:pt x="14693" y="9466"/>
                  </a:cubicBezTo>
                  <a:cubicBezTo>
                    <a:pt x="14586" y="9288"/>
                    <a:pt x="14491" y="9121"/>
                    <a:pt x="14396" y="8943"/>
                  </a:cubicBezTo>
                  <a:cubicBezTo>
                    <a:pt x="14193" y="8597"/>
                    <a:pt x="14038" y="8264"/>
                    <a:pt x="13836" y="7919"/>
                  </a:cubicBezTo>
                  <a:cubicBezTo>
                    <a:pt x="13705" y="7692"/>
                    <a:pt x="13562" y="7466"/>
                    <a:pt x="13396" y="7264"/>
                  </a:cubicBezTo>
                  <a:cubicBezTo>
                    <a:pt x="13217" y="7026"/>
                    <a:pt x="13026" y="6799"/>
                    <a:pt x="12824" y="6597"/>
                  </a:cubicBezTo>
                  <a:cubicBezTo>
                    <a:pt x="12443" y="6180"/>
                    <a:pt x="11967" y="5859"/>
                    <a:pt x="11491" y="5549"/>
                  </a:cubicBezTo>
                  <a:cubicBezTo>
                    <a:pt x="11264" y="5406"/>
                    <a:pt x="11038" y="5252"/>
                    <a:pt x="10800" y="5121"/>
                  </a:cubicBezTo>
                  <a:cubicBezTo>
                    <a:pt x="10562" y="4990"/>
                    <a:pt x="10312" y="4847"/>
                    <a:pt x="10062" y="4716"/>
                  </a:cubicBezTo>
                  <a:cubicBezTo>
                    <a:pt x="9550" y="4454"/>
                    <a:pt x="9038" y="4228"/>
                    <a:pt x="8526" y="3978"/>
                  </a:cubicBezTo>
                  <a:cubicBezTo>
                    <a:pt x="8240" y="3835"/>
                    <a:pt x="7966" y="3704"/>
                    <a:pt x="7669" y="3585"/>
                  </a:cubicBezTo>
                  <a:cubicBezTo>
                    <a:pt x="7395" y="3478"/>
                    <a:pt x="7133" y="3406"/>
                    <a:pt x="6859" y="3323"/>
                  </a:cubicBezTo>
                  <a:cubicBezTo>
                    <a:pt x="6573" y="3228"/>
                    <a:pt x="6276" y="3156"/>
                    <a:pt x="6002" y="3049"/>
                  </a:cubicBezTo>
                  <a:cubicBezTo>
                    <a:pt x="5740" y="2978"/>
                    <a:pt x="5502" y="2870"/>
                    <a:pt x="5264" y="2787"/>
                  </a:cubicBezTo>
                  <a:cubicBezTo>
                    <a:pt x="5140" y="2720"/>
                    <a:pt x="5000" y="2669"/>
                    <a:pt x="4864" y="2614"/>
                  </a:cubicBezTo>
                  <a:lnTo>
                    <a:pt x="4864" y="2614"/>
                  </a:lnTo>
                  <a:cubicBezTo>
                    <a:pt x="4880" y="2622"/>
                    <a:pt x="4895" y="2628"/>
                    <a:pt x="4906" y="2632"/>
                  </a:cubicBezTo>
                  <a:cubicBezTo>
                    <a:pt x="4868" y="2619"/>
                    <a:pt x="4832" y="2603"/>
                    <a:pt x="4797" y="2587"/>
                  </a:cubicBezTo>
                  <a:lnTo>
                    <a:pt x="4797" y="2587"/>
                  </a:lnTo>
                  <a:cubicBezTo>
                    <a:pt x="4819" y="2596"/>
                    <a:pt x="4842" y="2605"/>
                    <a:pt x="4864" y="2614"/>
                  </a:cubicBezTo>
                  <a:lnTo>
                    <a:pt x="4864" y="2614"/>
                  </a:lnTo>
                  <a:cubicBezTo>
                    <a:pt x="4834" y="2600"/>
                    <a:pt x="4799" y="2582"/>
                    <a:pt x="4768" y="2574"/>
                  </a:cubicBezTo>
                  <a:lnTo>
                    <a:pt x="4768" y="2574"/>
                  </a:lnTo>
                  <a:cubicBezTo>
                    <a:pt x="4778" y="2578"/>
                    <a:pt x="4787" y="2582"/>
                    <a:pt x="4797" y="2587"/>
                  </a:cubicBezTo>
                  <a:lnTo>
                    <a:pt x="4797" y="2587"/>
                  </a:lnTo>
                  <a:cubicBezTo>
                    <a:pt x="4786" y="2582"/>
                    <a:pt x="4775" y="2577"/>
                    <a:pt x="4763" y="2573"/>
                  </a:cubicBezTo>
                  <a:lnTo>
                    <a:pt x="4763" y="2573"/>
                  </a:lnTo>
                  <a:cubicBezTo>
                    <a:pt x="4765" y="2573"/>
                    <a:pt x="4766" y="2573"/>
                    <a:pt x="4768" y="2574"/>
                  </a:cubicBezTo>
                  <a:lnTo>
                    <a:pt x="4768" y="2574"/>
                  </a:lnTo>
                  <a:cubicBezTo>
                    <a:pt x="4747" y="2565"/>
                    <a:pt x="4726" y="2556"/>
                    <a:pt x="4704" y="2549"/>
                  </a:cubicBezTo>
                  <a:cubicBezTo>
                    <a:pt x="4656" y="2525"/>
                    <a:pt x="4633" y="2513"/>
                    <a:pt x="4597" y="2501"/>
                  </a:cubicBezTo>
                  <a:cubicBezTo>
                    <a:pt x="4347" y="2394"/>
                    <a:pt x="4073" y="2287"/>
                    <a:pt x="3823" y="2192"/>
                  </a:cubicBezTo>
                  <a:cubicBezTo>
                    <a:pt x="3537" y="2085"/>
                    <a:pt x="3275" y="1966"/>
                    <a:pt x="3001" y="1811"/>
                  </a:cubicBezTo>
                  <a:cubicBezTo>
                    <a:pt x="2751" y="1680"/>
                    <a:pt x="2525" y="1513"/>
                    <a:pt x="2287" y="1358"/>
                  </a:cubicBezTo>
                  <a:cubicBezTo>
                    <a:pt x="2049" y="1192"/>
                    <a:pt x="1835" y="1025"/>
                    <a:pt x="1596" y="846"/>
                  </a:cubicBezTo>
                  <a:cubicBezTo>
                    <a:pt x="1370" y="680"/>
                    <a:pt x="1132" y="537"/>
                    <a:pt x="894" y="382"/>
                  </a:cubicBezTo>
                  <a:cubicBezTo>
                    <a:pt x="787" y="334"/>
                    <a:pt x="668" y="251"/>
                    <a:pt x="561" y="191"/>
                  </a:cubicBezTo>
                  <a:cubicBezTo>
                    <a:pt x="525" y="168"/>
                    <a:pt x="465" y="120"/>
                    <a:pt x="406" y="84"/>
                  </a:cubicBezTo>
                  <a:cubicBezTo>
                    <a:pt x="370" y="72"/>
                    <a:pt x="358" y="61"/>
                    <a:pt x="322" y="49"/>
                  </a:cubicBezTo>
                  <a:cubicBezTo>
                    <a:pt x="299" y="13"/>
                    <a:pt x="251" y="1"/>
                    <a:pt x="2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 name="Google Shape;837;p36"/>
          <p:cNvGrpSpPr/>
          <p:nvPr/>
        </p:nvGrpSpPr>
        <p:grpSpPr>
          <a:xfrm rot="-6812456">
            <a:off x="7668624" y="3283142"/>
            <a:ext cx="856445" cy="1019569"/>
            <a:chOff x="2393450" y="2764975"/>
            <a:chExt cx="522400" cy="621900"/>
          </a:xfrm>
        </p:grpSpPr>
        <p:sp>
          <p:nvSpPr>
            <p:cNvPr id="838" name="Google Shape;838;p36"/>
            <p:cNvSpPr/>
            <p:nvPr/>
          </p:nvSpPr>
          <p:spPr>
            <a:xfrm>
              <a:off x="2539900" y="2942375"/>
              <a:ext cx="278625" cy="279225"/>
            </a:xfrm>
            <a:custGeom>
              <a:rect b="b" l="l" r="r" t="t"/>
              <a:pathLst>
                <a:path extrusionOk="0" h="11169" w="11145">
                  <a:moveTo>
                    <a:pt x="5873" y="1"/>
                  </a:moveTo>
                  <a:cubicBezTo>
                    <a:pt x="5840" y="1"/>
                    <a:pt x="5807" y="2"/>
                    <a:pt x="5775" y="4"/>
                  </a:cubicBezTo>
                  <a:cubicBezTo>
                    <a:pt x="5560" y="16"/>
                    <a:pt x="5370" y="39"/>
                    <a:pt x="5179" y="51"/>
                  </a:cubicBezTo>
                  <a:cubicBezTo>
                    <a:pt x="4965" y="63"/>
                    <a:pt x="4763" y="99"/>
                    <a:pt x="4536" y="135"/>
                  </a:cubicBezTo>
                  <a:cubicBezTo>
                    <a:pt x="4382" y="170"/>
                    <a:pt x="4251" y="194"/>
                    <a:pt x="4108" y="242"/>
                  </a:cubicBezTo>
                  <a:lnTo>
                    <a:pt x="4012" y="278"/>
                  </a:lnTo>
                  <a:cubicBezTo>
                    <a:pt x="3846" y="325"/>
                    <a:pt x="3703" y="373"/>
                    <a:pt x="3548" y="432"/>
                  </a:cubicBezTo>
                  <a:lnTo>
                    <a:pt x="3512" y="456"/>
                  </a:lnTo>
                  <a:cubicBezTo>
                    <a:pt x="3334" y="528"/>
                    <a:pt x="3167" y="623"/>
                    <a:pt x="2989" y="706"/>
                  </a:cubicBezTo>
                  <a:cubicBezTo>
                    <a:pt x="2834" y="801"/>
                    <a:pt x="2691" y="885"/>
                    <a:pt x="2560" y="992"/>
                  </a:cubicBezTo>
                  <a:cubicBezTo>
                    <a:pt x="2393" y="1111"/>
                    <a:pt x="2227" y="1230"/>
                    <a:pt x="2096" y="1361"/>
                  </a:cubicBezTo>
                  <a:lnTo>
                    <a:pt x="2060" y="1397"/>
                  </a:lnTo>
                  <a:lnTo>
                    <a:pt x="1703" y="1754"/>
                  </a:lnTo>
                  <a:cubicBezTo>
                    <a:pt x="1560" y="1897"/>
                    <a:pt x="1417" y="2064"/>
                    <a:pt x="1310" y="2242"/>
                  </a:cubicBezTo>
                  <a:cubicBezTo>
                    <a:pt x="1131" y="2492"/>
                    <a:pt x="917" y="2790"/>
                    <a:pt x="738" y="3111"/>
                  </a:cubicBezTo>
                  <a:cubicBezTo>
                    <a:pt x="548" y="3457"/>
                    <a:pt x="381" y="3814"/>
                    <a:pt x="274" y="4159"/>
                  </a:cubicBezTo>
                  <a:cubicBezTo>
                    <a:pt x="238" y="4338"/>
                    <a:pt x="179" y="4504"/>
                    <a:pt x="143" y="4659"/>
                  </a:cubicBezTo>
                  <a:cubicBezTo>
                    <a:pt x="119" y="4814"/>
                    <a:pt x="83" y="4992"/>
                    <a:pt x="60" y="5219"/>
                  </a:cubicBezTo>
                  <a:cubicBezTo>
                    <a:pt x="12" y="5540"/>
                    <a:pt x="0" y="5838"/>
                    <a:pt x="0" y="6112"/>
                  </a:cubicBezTo>
                  <a:cubicBezTo>
                    <a:pt x="0" y="6314"/>
                    <a:pt x="12" y="6528"/>
                    <a:pt x="12" y="6731"/>
                  </a:cubicBezTo>
                  <a:cubicBezTo>
                    <a:pt x="60" y="7005"/>
                    <a:pt x="119" y="7255"/>
                    <a:pt x="191" y="7481"/>
                  </a:cubicBezTo>
                  <a:lnTo>
                    <a:pt x="202" y="7505"/>
                  </a:lnTo>
                  <a:cubicBezTo>
                    <a:pt x="262" y="7683"/>
                    <a:pt x="333" y="7898"/>
                    <a:pt x="429" y="8076"/>
                  </a:cubicBezTo>
                  <a:lnTo>
                    <a:pt x="476" y="8159"/>
                  </a:lnTo>
                  <a:cubicBezTo>
                    <a:pt x="548" y="8302"/>
                    <a:pt x="607" y="8445"/>
                    <a:pt x="691" y="8576"/>
                  </a:cubicBezTo>
                  <a:cubicBezTo>
                    <a:pt x="714" y="8612"/>
                    <a:pt x="726" y="8624"/>
                    <a:pt x="738" y="8660"/>
                  </a:cubicBezTo>
                  <a:cubicBezTo>
                    <a:pt x="774" y="8707"/>
                    <a:pt x="798" y="8779"/>
                    <a:pt x="845" y="8814"/>
                  </a:cubicBezTo>
                  <a:lnTo>
                    <a:pt x="893" y="8874"/>
                  </a:lnTo>
                  <a:lnTo>
                    <a:pt x="988" y="9029"/>
                  </a:lnTo>
                  <a:cubicBezTo>
                    <a:pt x="1131" y="9207"/>
                    <a:pt x="1274" y="9362"/>
                    <a:pt x="1405" y="9517"/>
                  </a:cubicBezTo>
                  <a:cubicBezTo>
                    <a:pt x="1488" y="9588"/>
                    <a:pt x="1560" y="9648"/>
                    <a:pt x="1607" y="9695"/>
                  </a:cubicBezTo>
                  <a:cubicBezTo>
                    <a:pt x="1810" y="9874"/>
                    <a:pt x="1965" y="9993"/>
                    <a:pt x="2119" y="10100"/>
                  </a:cubicBezTo>
                  <a:cubicBezTo>
                    <a:pt x="2691" y="10457"/>
                    <a:pt x="3358" y="10838"/>
                    <a:pt x="4108" y="11005"/>
                  </a:cubicBezTo>
                  <a:cubicBezTo>
                    <a:pt x="4477" y="11100"/>
                    <a:pt x="4858" y="11136"/>
                    <a:pt x="5251" y="11160"/>
                  </a:cubicBezTo>
                  <a:cubicBezTo>
                    <a:pt x="5334" y="11166"/>
                    <a:pt x="5414" y="11169"/>
                    <a:pt x="5501" y="11169"/>
                  </a:cubicBezTo>
                  <a:cubicBezTo>
                    <a:pt x="5587" y="11169"/>
                    <a:pt x="5679" y="11166"/>
                    <a:pt x="5786" y="11160"/>
                  </a:cubicBezTo>
                  <a:cubicBezTo>
                    <a:pt x="5810" y="11160"/>
                    <a:pt x="5846" y="11136"/>
                    <a:pt x="5870" y="11136"/>
                  </a:cubicBezTo>
                  <a:lnTo>
                    <a:pt x="5977" y="11136"/>
                  </a:lnTo>
                  <a:cubicBezTo>
                    <a:pt x="6037" y="11136"/>
                    <a:pt x="6096" y="11136"/>
                    <a:pt x="6144" y="11124"/>
                  </a:cubicBezTo>
                  <a:cubicBezTo>
                    <a:pt x="6167" y="11124"/>
                    <a:pt x="6203" y="11112"/>
                    <a:pt x="6227" y="11112"/>
                  </a:cubicBezTo>
                  <a:cubicBezTo>
                    <a:pt x="6287" y="11088"/>
                    <a:pt x="6334" y="11088"/>
                    <a:pt x="6394" y="11077"/>
                  </a:cubicBezTo>
                  <a:lnTo>
                    <a:pt x="6465" y="11065"/>
                  </a:lnTo>
                  <a:cubicBezTo>
                    <a:pt x="6620" y="11017"/>
                    <a:pt x="6763" y="10993"/>
                    <a:pt x="6906" y="10946"/>
                  </a:cubicBezTo>
                  <a:cubicBezTo>
                    <a:pt x="7096" y="10874"/>
                    <a:pt x="7322" y="10791"/>
                    <a:pt x="7525" y="10707"/>
                  </a:cubicBezTo>
                  <a:cubicBezTo>
                    <a:pt x="7858" y="10576"/>
                    <a:pt x="8180" y="10434"/>
                    <a:pt x="8477" y="10243"/>
                  </a:cubicBezTo>
                  <a:lnTo>
                    <a:pt x="8537" y="10219"/>
                  </a:lnTo>
                  <a:cubicBezTo>
                    <a:pt x="8656" y="10124"/>
                    <a:pt x="8787" y="10053"/>
                    <a:pt x="8906" y="9957"/>
                  </a:cubicBezTo>
                  <a:cubicBezTo>
                    <a:pt x="9132" y="9803"/>
                    <a:pt x="9311" y="9648"/>
                    <a:pt x="9477" y="9517"/>
                  </a:cubicBezTo>
                  <a:cubicBezTo>
                    <a:pt x="9596" y="9410"/>
                    <a:pt x="9716" y="9291"/>
                    <a:pt x="9823" y="9160"/>
                  </a:cubicBezTo>
                  <a:cubicBezTo>
                    <a:pt x="9966" y="8993"/>
                    <a:pt x="10120" y="8814"/>
                    <a:pt x="10251" y="8624"/>
                  </a:cubicBezTo>
                  <a:cubicBezTo>
                    <a:pt x="10335" y="8493"/>
                    <a:pt x="10430" y="8338"/>
                    <a:pt x="10537" y="8159"/>
                  </a:cubicBezTo>
                  <a:cubicBezTo>
                    <a:pt x="10632" y="7981"/>
                    <a:pt x="10728" y="7778"/>
                    <a:pt x="10799" y="7564"/>
                  </a:cubicBezTo>
                  <a:cubicBezTo>
                    <a:pt x="10906" y="7267"/>
                    <a:pt x="10990" y="6921"/>
                    <a:pt x="11073" y="6552"/>
                  </a:cubicBezTo>
                  <a:cubicBezTo>
                    <a:pt x="11109" y="6290"/>
                    <a:pt x="11144" y="6004"/>
                    <a:pt x="11144" y="5731"/>
                  </a:cubicBezTo>
                  <a:cubicBezTo>
                    <a:pt x="11144" y="5635"/>
                    <a:pt x="11144" y="5516"/>
                    <a:pt x="11132" y="5409"/>
                  </a:cubicBezTo>
                  <a:cubicBezTo>
                    <a:pt x="11097" y="4945"/>
                    <a:pt x="11025" y="4588"/>
                    <a:pt x="10918" y="4242"/>
                  </a:cubicBezTo>
                  <a:cubicBezTo>
                    <a:pt x="10859" y="4052"/>
                    <a:pt x="10787" y="3861"/>
                    <a:pt x="10692" y="3647"/>
                  </a:cubicBezTo>
                  <a:cubicBezTo>
                    <a:pt x="10620" y="3492"/>
                    <a:pt x="10549" y="3326"/>
                    <a:pt x="10454" y="3159"/>
                  </a:cubicBezTo>
                  <a:cubicBezTo>
                    <a:pt x="10358" y="2980"/>
                    <a:pt x="10251" y="2814"/>
                    <a:pt x="10144" y="2659"/>
                  </a:cubicBezTo>
                  <a:cubicBezTo>
                    <a:pt x="10097" y="2552"/>
                    <a:pt x="10037" y="2445"/>
                    <a:pt x="9966" y="2337"/>
                  </a:cubicBezTo>
                  <a:lnTo>
                    <a:pt x="9918" y="2266"/>
                  </a:lnTo>
                  <a:lnTo>
                    <a:pt x="9739" y="2004"/>
                  </a:lnTo>
                  <a:lnTo>
                    <a:pt x="9716" y="1968"/>
                  </a:lnTo>
                  <a:cubicBezTo>
                    <a:pt x="9620" y="1849"/>
                    <a:pt x="9537" y="1730"/>
                    <a:pt x="9442" y="1623"/>
                  </a:cubicBezTo>
                  <a:cubicBezTo>
                    <a:pt x="9358" y="1528"/>
                    <a:pt x="9263" y="1421"/>
                    <a:pt x="9168" y="1313"/>
                  </a:cubicBezTo>
                  <a:cubicBezTo>
                    <a:pt x="9085" y="1242"/>
                    <a:pt x="9013" y="1171"/>
                    <a:pt x="8942" y="1111"/>
                  </a:cubicBezTo>
                  <a:lnTo>
                    <a:pt x="8882" y="1063"/>
                  </a:lnTo>
                  <a:cubicBezTo>
                    <a:pt x="8823" y="1016"/>
                    <a:pt x="8763" y="956"/>
                    <a:pt x="8692" y="921"/>
                  </a:cubicBezTo>
                  <a:cubicBezTo>
                    <a:pt x="8656" y="885"/>
                    <a:pt x="8632" y="873"/>
                    <a:pt x="8596" y="837"/>
                  </a:cubicBezTo>
                  <a:cubicBezTo>
                    <a:pt x="8549" y="790"/>
                    <a:pt x="8489" y="766"/>
                    <a:pt x="8453" y="730"/>
                  </a:cubicBezTo>
                  <a:cubicBezTo>
                    <a:pt x="8418" y="718"/>
                    <a:pt x="8394" y="706"/>
                    <a:pt x="8370" y="694"/>
                  </a:cubicBezTo>
                  <a:cubicBezTo>
                    <a:pt x="8120" y="528"/>
                    <a:pt x="7822" y="373"/>
                    <a:pt x="7525" y="289"/>
                  </a:cubicBezTo>
                  <a:cubicBezTo>
                    <a:pt x="7346" y="230"/>
                    <a:pt x="7144" y="170"/>
                    <a:pt x="6882" y="123"/>
                  </a:cubicBezTo>
                  <a:cubicBezTo>
                    <a:pt x="6691" y="75"/>
                    <a:pt x="6501" y="51"/>
                    <a:pt x="6310" y="39"/>
                  </a:cubicBezTo>
                  <a:cubicBezTo>
                    <a:pt x="6165" y="20"/>
                    <a:pt x="6019" y="1"/>
                    <a:pt x="5873" y="1"/>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6"/>
            <p:cNvSpPr/>
            <p:nvPr/>
          </p:nvSpPr>
          <p:spPr>
            <a:xfrm>
              <a:off x="2561625" y="2764975"/>
              <a:ext cx="302725" cy="621900"/>
            </a:xfrm>
            <a:custGeom>
              <a:rect b="b" l="l" r="r" t="t"/>
              <a:pathLst>
                <a:path extrusionOk="0" h="24876" w="12109">
                  <a:moveTo>
                    <a:pt x="415" y="0"/>
                  </a:moveTo>
                  <a:cubicBezTo>
                    <a:pt x="252" y="0"/>
                    <a:pt x="90" y="105"/>
                    <a:pt x="36" y="277"/>
                  </a:cubicBezTo>
                  <a:cubicBezTo>
                    <a:pt x="24" y="313"/>
                    <a:pt x="0" y="361"/>
                    <a:pt x="48" y="420"/>
                  </a:cubicBezTo>
                  <a:cubicBezTo>
                    <a:pt x="48" y="551"/>
                    <a:pt x="107" y="682"/>
                    <a:pt x="226" y="766"/>
                  </a:cubicBezTo>
                  <a:cubicBezTo>
                    <a:pt x="334" y="825"/>
                    <a:pt x="441" y="897"/>
                    <a:pt x="536" y="956"/>
                  </a:cubicBezTo>
                  <a:cubicBezTo>
                    <a:pt x="679" y="1028"/>
                    <a:pt x="810" y="1087"/>
                    <a:pt x="941" y="1159"/>
                  </a:cubicBezTo>
                  <a:cubicBezTo>
                    <a:pt x="1167" y="1278"/>
                    <a:pt x="1393" y="1385"/>
                    <a:pt x="1608" y="1504"/>
                  </a:cubicBezTo>
                  <a:cubicBezTo>
                    <a:pt x="2000" y="1694"/>
                    <a:pt x="2381" y="1897"/>
                    <a:pt x="2774" y="2099"/>
                  </a:cubicBezTo>
                  <a:cubicBezTo>
                    <a:pt x="3120" y="2290"/>
                    <a:pt x="3453" y="2492"/>
                    <a:pt x="3786" y="2694"/>
                  </a:cubicBezTo>
                  <a:cubicBezTo>
                    <a:pt x="4406" y="3087"/>
                    <a:pt x="5025" y="3480"/>
                    <a:pt x="5620" y="3921"/>
                  </a:cubicBezTo>
                  <a:cubicBezTo>
                    <a:pt x="6168" y="4337"/>
                    <a:pt x="6668" y="4778"/>
                    <a:pt x="7180" y="5242"/>
                  </a:cubicBezTo>
                  <a:cubicBezTo>
                    <a:pt x="7323" y="5385"/>
                    <a:pt x="7477" y="5540"/>
                    <a:pt x="7620" y="5707"/>
                  </a:cubicBezTo>
                  <a:cubicBezTo>
                    <a:pt x="7775" y="5861"/>
                    <a:pt x="7942" y="6040"/>
                    <a:pt x="8085" y="6242"/>
                  </a:cubicBezTo>
                  <a:cubicBezTo>
                    <a:pt x="8239" y="6433"/>
                    <a:pt x="8382" y="6612"/>
                    <a:pt x="8513" y="6802"/>
                  </a:cubicBezTo>
                  <a:cubicBezTo>
                    <a:pt x="8573" y="6897"/>
                    <a:pt x="8656" y="6993"/>
                    <a:pt x="8716" y="7088"/>
                  </a:cubicBezTo>
                  <a:cubicBezTo>
                    <a:pt x="8751" y="7147"/>
                    <a:pt x="8799" y="7219"/>
                    <a:pt x="8847" y="7290"/>
                  </a:cubicBezTo>
                  <a:cubicBezTo>
                    <a:pt x="8906" y="7409"/>
                    <a:pt x="8978" y="7528"/>
                    <a:pt x="9037" y="7647"/>
                  </a:cubicBezTo>
                  <a:cubicBezTo>
                    <a:pt x="9108" y="7802"/>
                    <a:pt x="9168" y="7933"/>
                    <a:pt x="9251" y="8088"/>
                  </a:cubicBezTo>
                  <a:cubicBezTo>
                    <a:pt x="9382" y="8338"/>
                    <a:pt x="9501" y="8600"/>
                    <a:pt x="9609" y="8874"/>
                  </a:cubicBezTo>
                  <a:cubicBezTo>
                    <a:pt x="9799" y="9362"/>
                    <a:pt x="9978" y="9886"/>
                    <a:pt x="10121" y="10386"/>
                  </a:cubicBezTo>
                  <a:cubicBezTo>
                    <a:pt x="10180" y="10612"/>
                    <a:pt x="10240" y="10838"/>
                    <a:pt x="10299" y="11076"/>
                  </a:cubicBezTo>
                  <a:cubicBezTo>
                    <a:pt x="10335" y="11195"/>
                    <a:pt x="10359" y="11315"/>
                    <a:pt x="10382" y="11434"/>
                  </a:cubicBezTo>
                  <a:cubicBezTo>
                    <a:pt x="10406" y="11576"/>
                    <a:pt x="10418" y="11731"/>
                    <a:pt x="10454" y="11874"/>
                  </a:cubicBezTo>
                  <a:cubicBezTo>
                    <a:pt x="10466" y="12017"/>
                    <a:pt x="10478" y="12136"/>
                    <a:pt x="10502" y="12267"/>
                  </a:cubicBezTo>
                  <a:cubicBezTo>
                    <a:pt x="10513" y="12386"/>
                    <a:pt x="10513" y="12493"/>
                    <a:pt x="10525" y="12589"/>
                  </a:cubicBezTo>
                  <a:cubicBezTo>
                    <a:pt x="10537" y="12827"/>
                    <a:pt x="10561" y="13053"/>
                    <a:pt x="10573" y="13291"/>
                  </a:cubicBezTo>
                  <a:cubicBezTo>
                    <a:pt x="10585" y="13648"/>
                    <a:pt x="10585" y="14005"/>
                    <a:pt x="10561" y="14363"/>
                  </a:cubicBezTo>
                  <a:cubicBezTo>
                    <a:pt x="10537" y="14482"/>
                    <a:pt x="10537" y="14601"/>
                    <a:pt x="10525" y="14708"/>
                  </a:cubicBezTo>
                  <a:cubicBezTo>
                    <a:pt x="10513" y="14815"/>
                    <a:pt x="10502" y="14934"/>
                    <a:pt x="10478" y="15029"/>
                  </a:cubicBezTo>
                  <a:cubicBezTo>
                    <a:pt x="10466" y="15172"/>
                    <a:pt x="10442" y="15303"/>
                    <a:pt x="10406" y="15434"/>
                  </a:cubicBezTo>
                  <a:lnTo>
                    <a:pt x="10323" y="15744"/>
                  </a:lnTo>
                  <a:cubicBezTo>
                    <a:pt x="10287" y="15839"/>
                    <a:pt x="10263" y="15910"/>
                    <a:pt x="10228" y="16006"/>
                  </a:cubicBezTo>
                  <a:cubicBezTo>
                    <a:pt x="10204" y="16089"/>
                    <a:pt x="10168" y="16196"/>
                    <a:pt x="10121" y="16279"/>
                  </a:cubicBezTo>
                  <a:cubicBezTo>
                    <a:pt x="10085" y="16387"/>
                    <a:pt x="10037" y="16482"/>
                    <a:pt x="9990" y="16577"/>
                  </a:cubicBezTo>
                  <a:cubicBezTo>
                    <a:pt x="9966" y="16625"/>
                    <a:pt x="9942" y="16672"/>
                    <a:pt x="9918" y="16720"/>
                  </a:cubicBezTo>
                  <a:lnTo>
                    <a:pt x="9382" y="17649"/>
                  </a:lnTo>
                  <a:cubicBezTo>
                    <a:pt x="9275" y="17827"/>
                    <a:pt x="9192" y="17994"/>
                    <a:pt x="9085" y="18173"/>
                  </a:cubicBezTo>
                  <a:cubicBezTo>
                    <a:pt x="8989" y="18339"/>
                    <a:pt x="8894" y="18482"/>
                    <a:pt x="8799" y="18637"/>
                  </a:cubicBezTo>
                  <a:cubicBezTo>
                    <a:pt x="8454" y="19185"/>
                    <a:pt x="8013" y="19661"/>
                    <a:pt x="7561" y="20137"/>
                  </a:cubicBezTo>
                  <a:lnTo>
                    <a:pt x="6989" y="20720"/>
                  </a:lnTo>
                  <a:cubicBezTo>
                    <a:pt x="6894" y="20792"/>
                    <a:pt x="6811" y="20887"/>
                    <a:pt x="6715" y="20959"/>
                  </a:cubicBezTo>
                  <a:cubicBezTo>
                    <a:pt x="6608" y="21042"/>
                    <a:pt x="6513" y="21149"/>
                    <a:pt x="6394" y="21244"/>
                  </a:cubicBezTo>
                  <a:cubicBezTo>
                    <a:pt x="6108" y="21459"/>
                    <a:pt x="5822" y="21673"/>
                    <a:pt x="5537" y="21899"/>
                  </a:cubicBezTo>
                  <a:cubicBezTo>
                    <a:pt x="5239" y="22113"/>
                    <a:pt x="4965" y="22340"/>
                    <a:pt x="4667" y="22566"/>
                  </a:cubicBezTo>
                  <a:cubicBezTo>
                    <a:pt x="4370" y="22768"/>
                    <a:pt x="4072" y="22995"/>
                    <a:pt x="3751" y="23209"/>
                  </a:cubicBezTo>
                  <a:cubicBezTo>
                    <a:pt x="3477" y="23411"/>
                    <a:pt x="3179" y="23590"/>
                    <a:pt x="2882" y="23768"/>
                  </a:cubicBezTo>
                  <a:cubicBezTo>
                    <a:pt x="2739" y="23864"/>
                    <a:pt x="2596" y="23935"/>
                    <a:pt x="2465" y="24018"/>
                  </a:cubicBezTo>
                  <a:cubicBezTo>
                    <a:pt x="2489" y="23995"/>
                    <a:pt x="2524" y="23983"/>
                    <a:pt x="2548" y="23959"/>
                  </a:cubicBezTo>
                  <a:lnTo>
                    <a:pt x="2548" y="23959"/>
                  </a:lnTo>
                  <a:cubicBezTo>
                    <a:pt x="2381" y="24066"/>
                    <a:pt x="2239" y="24161"/>
                    <a:pt x="2072" y="24245"/>
                  </a:cubicBezTo>
                  <a:cubicBezTo>
                    <a:pt x="1989" y="24304"/>
                    <a:pt x="1893" y="24352"/>
                    <a:pt x="1810" y="24411"/>
                  </a:cubicBezTo>
                  <a:cubicBezTo>
                    <a:pt x="1750" y="24459"/>
                    <a:pt x="1655" y="24483"/>
                    <a:pt x="1596" y="24542"/>
                  </a:cubicBezTo>
                  <a:cubicBezTo>
                    <a:pt x="1524" y="24578"/>
                    <a:pt x="1477" y="24650"/>
                    <a:pt x="1488" y="24721"/>
                  </a:cubicBezTo>
                  <a:cubicBezTo>
                    <a:pt x="1512" y="24792"/>
                    <a:pt x="1584" y="24852"/>
                    <a:pt x="1655" y="24852"/>
                  </a:cubicBezTo>
                  <a:cubicBezTo>
                    <a:pt x="1727" y="24876"/>
                    <a:pt x="1810" y="24876"/>
                    <a:pt x="1881" y="24876"/>
                  </a:cubicBezTo>
                  <a:cubicBezTo>
                    <a:pt x="1941" y="24876"/>
                    <a:pt x="2012" y="24876"/>
                    <a:pt x="2084" y="24852"/>
                  </a:cubicBezTo>
                  <a:lnTo>
                    <a:pt x="2584" y="24769"/>
                  </a:lnTo>
                  <a:cubicBezTo>
                    <a:pt x="2917" y="24697"/>
                    <a:pt x="3263" y="24602"/>
                    <a:pt x="3596" y="24495"/>
                  </a:cubicBezTo>
                  <a:cubicBezTo>
                    <a:pt x="3894" y="24411"/>
                    <a:pt x="4191" y="24304"/>
                    <a:pt x="4489" y="24185"/>
                  </a:cubicBezTo>
                  <a:cubicBezTo>
                    <a:pt x="4620" y="24126"/>
                    <a:pt x="4763" y="24078"/>
                    <a:pt x="4906" y="24007"/>
                  </a:cubicBezTo>
                  <a:cubicBezTo>
                    <a:pt x="5060" y="23935"/>
                    <a:pt x="5227" y="23864"/>
                    <a:pt x="5382" y="23768"/>
                  </a:cubicBezTo>
                  <a:cubicBezTo>
                    <a:pt x="5537" y="23685"/>
                    <a:pt x="5703" y="23578"/>
                    <a:pt x="5870" y="23483"/>
                  </a:cubicBezTo>
                  <a:cubicBezTo>
                    <a:pt x="6072" y="23352"/>
                    <a:pt x="6275" y="23233"/>
                    <a:pt x="6477" y="23102"/>
                  </a:cubicBezTo>
                  <a:cubicBezTo>
                    <a:pt x="6787" y="22923"/>
                    <a:pt x="7073" y="22697"/>
                    <a:pt x="7370" y="22494"/>
                  </a:cubicBezTo>
                  <a:cubicBezTo>
                    <a:pt x="7525" y="22387"/>
                    <a:pt x="7656" y="22268"/>
                    <a:pt x="7799" y="22149"/>
                  </a:cubicBezTo>
                  <a:cubicBezTo>
                    <a:pt x="7954" y="22030"/>
                    <a:pt x="8085" y="21899"/>
                    <a:pt x="8216" y="21780"/>
                  </a:cubicBezTo>
                  <a:cubicBezTo>
                    <a:pt x="8335" y="21673"/>
                    <a:pt x="8477" y="21542"/>
                    <a:pt x="8597" y="21423"/>
                  </a:cubicBezTo>
                  <a:cubicBezTo>
                    <a:pt x="8716" y="21316"/>
                    <a:pt x="8811" y="21197"/>
                    <a:pt x="8918" y="21078"/>
                  </a:cubicBezTo>
                  <a:cubicBezTo>
                    <a:pt x="8966" y="21018"/>
                    <a:pt x="9025" y="20970"/>
                    <a:pt x="9073" y="20911"/>
                  </a:cubicBezTo>
                  <a:cubicBezTo>
                    <a:pt x="9287" y="20649"/>
                    <a:pt x="9525" y="20363"/>
                    <a:pt x="9740" y="20078"/>
                  </a:cubicBezTo>
                  <a:cubicBezTo>
                    <a:pt x="9966" y="19780"/>
                    <a:pt x="10180" y="19494"/>
                    <a:pt x="10382" y="19185"/>
                  </a:cubicBezTo>
                  <a:cubicBezTo>
                    <a:pt x="10478" y="19006"/>
                    <a:pt x="10597" y="18839"/>
                    <a:pt x="10704" y="18661"/>
                  </a:cubicBezTo>
                  <a:cubicBezTo>
                    <a:pt x="10811" y="18518"/>
                    <a:pt x="10894" y="18351"/>
                    <a:pt x="10990" y="18184"/>
                  </a:cubicBezTo>
                  <a:cubicBezTo>
                    <a:pt x="11073" y="18053"/>
                    <a:pt x="11133" y="17911"/>
                    <a:pt x="11216" y="17768"/>
                  </a:cubicBezTo>
                  <a:cubicBezTo>
                    <a:pt x="11240" y="17708"/>
                    <a:pt x="11287" y="17649"/>
                    <a:pt x="11311" y="17577"/>
                  </a:cubicBezTo>
                  <a:cubicBezTo>
                    <a:pt x="11394" y="17411"/>
                    <a:pt x="11466" y="17256"/>
                    <a:pt x="11525" y="17077"/>
                  </a:cubicBezTo>
                  <a:cubicBezTo>
                    <a:pt x="11585" y="16899"/>
                    <a:pt x="11645" y="16720"/>
                    <a:pt x="11704" y="16518"/>
                  </a:cubicBezTo>
                  <a:lnTo>
                    <a:pt x="11835" y="15982"/>
                  </a:lnTo>
                  <a:cubicBezTo>
                    <a:pt x="11871" y="15851"/>
                    <a:pt x="11895" y="15732"/>
                    <a:pt x="11930" y="15601"/>
                  </a:cubicBezTo>
                  <a:cubicBezTo>
                    <a:pt x="11954" y="15506"/>
                    <a:pt x="11966" y="15410"/>
                    <a:pt x="11990" y="15315"/>
                  </a:cubicBezTo>
                  <a:cubicBezTo>
                    <a:pt x="12002" y="15148"/>
                    <a:pt x="12026" y="14994"/>
                    <a:pt x="12049" y="14827"/>
                  </a:cubicBezTo>
                  <a:cubicBezTo>
                    <a:pt x="12073" y="14470"/>
                    <a:pt x="12109" y="14112"/>
                    <a:pt x="12109" y="13743"/>
                  </a:cubicBezTo>
                  <a:cubicBezTo>
                    <a:pt x="12109" y="13303"/>
                    <a:pt x="12109" y="12874"/>
                    <a:pt x="12073" y="12446"/>
                  </a:cubicBezTo>
                  <a:cubicBezTo>
                    <a:pt x="12061" y="12255"/>
                    <a:pt x="12026" y="12053"/>
                    <a:pt x="12014" y="11862"/>
                  </a:cubicBezTo>
                  <a:cubicBezTo>
                    <a:pt x="11990" y="11684"/>
                    <a:pt x="11954" y="11493"/>
                    <a:pt x="11930" y="11315"/>
                  </a:cubicBezTo>
                  <a:cubicBezTo>
                    <a:pt x="11871" y="10945"/>
                    <a:pt x="11775" y="10588"/>
                    <a:pt x="11692" y="10231"/>
                  </a:cubicBezTo>
                  <a:cubicBezTo>
                    <a:pt x="11597" y="9814"/>
                    <a:pt x="11466" y="9410"/>
                    <a:pt x="11335" y="9005"/>
                  </a:cubicBezTo>
                  <a:cubicBezTo>
                    <a:pt x="11216" y="8659"/>
                    <a:pt x="11061" y="8326"/>
                    <a:pt x="10930" y="7993"/>
                  </a:cubicBezTo>
                  <a:cubicBezTo>
                    <a:pt x="10799" y="7671"/>
                    <a:pt x="10632" y="7338"/>
                    <a:pt x="10466" y="7028"/>
                  </a:cubicBezTo>
                  <a:cubicBezTo>
                    <a:pt x="10442" y="6957"/>
                    <a:pt x="10394" y="6897"/>
                    <a:pt x="10347" y="6814"/>
                  </a:cubicBezTo>
                  <a:cubicBezTo>
                    <a:pt x="10275" y="6683"/>
                    <a:pt x="10216" y="6552"/>
                    <a:pt x="10121" y="6433"/>
                  </a:cubicBezTo>
                  <a:cubicBezTo>
                    <a:pt x="10037" y="6302"/>
                    <a:pt x="9942" y="6147"/>
                    <a:pt x="9847" y="6016"/>
                  </a:cubicBezTo>
                  <a:cubicBezTo>
                    <a:pt x="9620" y="5719"/>
                    <a:pt x="9382" y="5433"/>
                    <a:pt x="9144" y="5147"/>
                  </a:cubicBezTo>
                  <a:cubicBezTo>
                    <a:pt x="9025" y="5016"/>
                    <a:pt x="8894" y="4873"/>
                    <a:pt x="8751" y="4742"/>
                  </a:cubicBezTo>
                  <a:cubicBezTo>
                    <a:pt x="8597" y="4552"/>
                    <a:pt x="8394" y="4385"/>
                    <a:pt x="8216" y="4218"/>
                  </a:cubicBezTo>
                  <a:cubicBezTo>
                    <a:pt x="7954" y="3968"/>
                    <a:pt x="7668" y="3730"/>
                    <a:pt x="7382" y="3492"/>
                  </a:cubicBezTo>
                  <a:cubicBezTo>
                    <a:pt x="7239" y="3373"/>
                    <a:pt x="7108" y="3266"/>
                    <a:pt x="6953" y="3147"/>
                  </a:cubicBezTo>
                  <a:cubicBezTo>
                    <a:pt x="6822" y="3040"/>
                    <a:pt x="6692" y="2933"/>
                    <a:pt x="6549" y="2849"/>
                  </a:cubicBezTo>
                  <a:cubicBezTo>
                    <a:pt x="5941" y="2444"/>
                    <a:pt x="5322" y="2063"/>
                    <a:pt x="4679" y="1682"/>
                  </a:cubicBezTo>
                  <a:cubicBezTo>
                    <a:pt x="4013" y="1301"/>
                    <a:pt x="3322" y="968"/>
                    <a:pt x="2620" y="670"/>
                  </a:cubicBezTo>
                  <a:cubicBezTo>
                    <a:pt x="2286" y="527"/>
                    <a:pt x="1941" y="397"/>
                    <a:pt x="1584" y="277"/>
                  </a:cubicBezTo>
                  <a:cubicBezTo>
                    <a:pt x="1417" y="230"/>
                    <a:pt x="1238" y="170"/>
                    <a:pt x="1072" y="123"/>
                  </a:cubicBezTo>
                  <a:cubicBezTo>
                    <a:pt x="953" y="99"/>
                    <a:pt x="834" y="51"/>
                    <a:pt x="715" y="39"/>
                  </a:cubicBezTo>
                  <a:cubicBezTo>
                    <a:pt x="643" y="16"/>
                    <a:pt x="560" y="16"/>
                    <a:pt x="465" y="4"/>
                  </a:cubicBezTo>
                  <a:cubicBezTo>
                    <a:pt x="448" y="1"/>
                    <a:pt x="431" y="0"/>
                    <a:pt x="415"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6"/>
            <p:cNvSpPr/>
            <p:nvPr/>
          </p:nvSpPr>
          <p:spPr>
            <a:xfrm>
              <a:off x="2427075" y="2767275"/>
              <a:ext cx="190775" cy="618625"/>
            </a:xfrm>
            <a:custGeom>
              <a:rect b="b" l="l" r="r" t="t"/>
              <a:pathLst>
                <a:path extrusionOk="0" h="24745" w="7631">
                  <a:moveTo>
                    <a:pt x="6763" y="23069"/>
                  </a:moveTo>
                  <a:lnTo>
                    <a:pt x="6787" y="23081"/>
                  </a:lnTo>
                  <a:lnTo>
                    <a:pt x="6811" y="23117"/>
                  </a:lnTo>
                  <a:lnTo>
                    <a:pt x="6763" y="23069"/>
                  </a:lnTo>
                  <a:close/>
                  <a:moveTo>
                    <a:pt x="5942" y="0"/>
                  </a:moveTo>
                  <a:cubicBezTo>
                    <a:pt x="5910" y="0"/>
                    <a:pt x="5878" y="6"/>
                    <a:pt x="5847" y="19"/>
                  </a:cubicBezTo>
                  <a:cubicBezTo>
                    <a:pt x="5811" y="31"/>
                    <a:pt x="5799" y="43"/>
                    <a:pt x="5775" y="66"/>
                  </a:cubicBezTo>
                  <a:cubicBezTo>
                    <a:pt x="5489" y="185"/>
                    <a:pt x="5275" y="388"/>
                    <a:pt x="5061" y="578"/>
                  </a:cubicBezTo>
                  <a:cubicBezTo>
                    <a:pt x="4811" y="805"/>
                    <a:pt x="4573" y="1055"/>
                    <a:pt x="4334" y="1293"/>
                  </a:cubicBezTo>
                  <a:cubicBezTo>
                    <a:pt x="4073" y="1567"/>
                    <a:pt x="3834" y="1829"/>
                    <a:pt x="3620" y="2114"/>
                  </a:cubicBezTo>
                  <a:cubicBezTo>
                    <a:pt x="3513" y="2269"/>
                    <a:pt x="3394" y="2400"/>
                    <a:pt x="3287" y="2543"/>
                  </a:cubicBezTo>
                  <a:cubicBezTo>
                    <a:pt x="3168" y="2710"/>
                    <a:pt x="3060" y="2864"/>
                    <a:pt x="2953" y="3019"/>
                  </a:cubicBezTo>
                  <a:cubicBezTo>
                    <a:pt x="2739" y="3364"/>
                    <a:pt x="2525" y="3710"/>
                    <a:pt x="2334" y="4067"/>
                  </a:cubicBezTo>
                  <a:cubicBezTo>
                    <a:pt x="2156" y="4412"/>
                    <a:pt x="1977" y="4734"/>
                    <a:pt x="1798" y="5079"/>
                  </a:cubicBezTo>
                  <a:cubicBezTo>
                    <a:pt x="1632" y="5388"/>
                    <a:pt x="1501" y="5722"/>
                    <a:pt x="1370" y="6043"/>
                  </a:cubicBezTo>
                  <a:cubicBezTo>
                    <a:pt x="1215" y="6389"/>
                    <a:pt x="1084" y="6734"/>
                    <a:pt x="953" y="7091"/>
                  </a:cubicBezTo>
                  <a:cubicBezTo>
                    <a:pt x="798" y="7460"/>
                    <a:pt x="679" y="7865"/>
                    <a:pt x="572" y="8246"/>
                  </a:cubicBezTo>
                  <a:cubicBezTo>
                    <a:pt x="489" y="8591"/>
                    <a:pt x="382" y="8937"/>
                    <a:pt x="310" y="9270"/>
                  </a:cubicBezTo>
                  <a:cubicBezTo>
                    <a:pt x="263" y="9472"/>
                    <a:pt x="227" y="9651"/>
                    <a:pt x="191" y="9841"/>
                  </a:cubicBezTo>
                  <a:cubicBezTo>
                    <a:pt x="167" y="10032"/>
                    <a:pt x="132" y="10246"/>
                    <a:pt x="108" y="10437"/>
                  </a:cubicBezTo>
                  <a:cubicBezTo>
                    <a:pt x="72" y="10615"/>
                    <a:pt x="60" y="10794"/>
                    <a:pt x="48" y="10973"/>
                  </a:cubicBezTo>
                  <a:cubicBezTo>
                    <a:pt x="24" y="11139"/>
                    <a:pt x="12" y="11294"/>
                    <a:pt x="12" y="11461"/>
                  </a:cubicBezTo>
                  <a:cubicBezTo>
                    <a:pt x="12" y="11687"/>
                    <a:pt x="1" y="11889"/>
                    <a:pt x="24" y="12127"/>
                  </a:cubicBezTo>
                  <a:lnTo>
                    <a:pt x="24" y="12187"/>
                  </a:lnTo>
                  <a:cubicBezTo>
                    <a:pt x="48" y="12389"/>
                    <a:pt x="48" y="12580"/>
                    <a:pt x="60" y="12770"/>
                  </a:cubicBezTo>
                  <a:cubicBezTo>
                    <a:pt x="84" y="13116"/>
                    <a:pt x="143" y="13461"/>
                    <a:pt x="191" y="13794"/>
                  </a:cubicBezTo>
                  <a:lnTo>
                    <a:pt x="286" y="14378"/>
                  </a:lnTo>
                  <a:cubicBezTo>
                    <a:pt x="322" y="14556"/>
                    <a:pt x="358" y="14747"/>
                    <a:pt x="405" y="14925"/>
                  </a:cubicBezTo>
                  <a:cubicBezTo>
                    <a:pt x="489" y="15342"/>
                    <a:pt x="608" y="15759"/>
                    <a:pt x="727" y="16164"/>
                  </a:cubicBezTo>
                  <a:cubicBezTo>
                    <a:pt x="834" y="16509"/>
                    <a:pt x="941" y="16854"/>
                    <a:pt x="1060" y="17176"/>
                  </a:cubicBezTo>
                  <a:cubicBezTo>
                    <a:pt x="1179" y="17509"/>
                    <a:pt x="1310" y="17819"/>
                    <a:pt x="1441" y="18128"/>
                  </a:cubicBezTo>
                  <a:cubicBezTo>
                    <a:pt x="1596" y="18473"/>
                    <a:pt x="1751" y="18795"/>
                    <a:pt x="1929" y="19140"/>
                  </a:cubicBezTo>
                  <a:cubicBezTo>
                    <a:pt x="2132" y="19509"/>
                    <a:pt x="2346" y="19866"/>
                    <a:pt x="2572" y="20224"/>
                  </a:cubicBezTo>
                  <a:cubicBezTo>
                    <a:pt x="2763" y="20521"/>
                    <a:pt x="2965" y="20819"/>
                    <a:pt x="3180" y="21105"/>
                  </a:cubicBezTo>
                  <a:lnTo>
                    <a:pt x="3894" y="21950"/>
                  </a:lnTo>
                  <a:cubicBezTo>
                    <a:pt x="4144" y="22248"/>
                    <a:pt x="4418" y="22545"/>
                    <a:pt x="4704" y="22831"/>
                  </a:cubicBezTo>
                  <a:cubicBezTo>
                    <a:pt x="4835" y="22950"/>
                    <a:pt x="4954" y="23069"/>
                    <a:pt x="5073" y="23200"/>
                  </a:cubicBezTo>
                  <a:cubicBezTo>
                    <a:pt x="5192" y="23319"/>
                    <a:pt x="5311" y="23462"/>
                    <a:pt x="5430" y="23581"/>
                  </a:cubicBezTo>
                  <a:cubicBezTo>
                    <a:pt x="5680" y="23831"/>
                    <a:pt x="5954" y="24057"/>
                    <a:pt x="6251" y="24260"/>
                  </a:cubicBezTo>
                  <a:cubicBezTo>
                    <a:pt x="6382" y="24355"/>
                    <a:pt x="6501" y="24438"/>
                    <a:pt x="6632" y="24534"/>
                  </a:cubicBezTo>
                  <a:cubicBezTo>
                    <a:pt x="6775" y="24617"/>
                    <a:pt x="6894" y="24712"/>
                    <a:pt x="7037" y="24736"/>
                  </a:cubicBezTo>
                  <a:cubicBezTo>
                    <a:pt x="7065" y="24741"/>
                    <a:pt x="7093" y="24744"/>
                    <a:pt x="7120" y="24744"/>
                  </a:cubicBezTo>
                  <a:cubicBezTo>
                    <a:pt x="7396" y="24744"/>
                    <a:pt x="7630" y="24483"/>
                    <a:pt x="7609" y="24212"/>
                  </a:cubicBezTo>
                  <a:cubicBezTo>
                    <a:pt x="7585" y="24081"/>
                    <a:pt x="7525" y="23962"/>
                    <a:pt x="7454" y="23855"/>
                  </a:cubicBezTo>
                  <a:cubicBezTo>
                    <a:pt x="7406" y="23784"/>
                    <a:pt x="7359" y="23712"/>
                    <a:pt x="7311" y="23641"/>
                  </a:cubicBezTo>
                  <a:cubicBezTo>
                    <a:pt x="7156" y="23438"/>
                    <a:pt x="6990" y="23260"/>
                    <a:pt x="6823" y="23081"/>
                  </a:cubicBezTo>
                  <a:cubicBezTo>
                    <a:pt x="6609" y="22843"/>
                    <a:pt x="6370" y="22605"/>
                    <a:pt x="6132" y="22367"/>
                  </a:cubicBezTo>
                  <a:cubicBezTo>
                    <a:pt x="5966" y="22212"/>
                    <a:pt x="5799" y="22057"/>
                    <a:pt x="5632" y="21891"/>
                  </a:cubicBezTo>
                  <a:cubicBezTo>
                    <a:pt x="5573" y="21819"/>
                    <a:pt x="5513" y="21760"/>
                    <a:pt x="5454" y="21688"/>
                  </a:cubicBezTo>
                  <a:cubicBezTo>
                    <a:pt x="5239" y="21414"/>
                    <a:pt x="5001" y="21152"/>
                    <a:pt x="4787" y="20867"/>
                  </a:cubicBezTo>
                  <a:cubicBezTo>
                    <a:pt x="4668" y="20700"/>
                    <a:pt x="4549" y="20521"/>
                    <a:pt x="4430" y="20367"/>
                  </a:cubicBezTo>
                  <a:cubicBezTo>
                    <a:pt x="4346" y="20224"/>
                    <a:pt x="4263" y="20081"/>
                    <a:pt x="4180" y="19950"/>
                  </a:cubicBezTo>
                  <a:cubicBezTo>
                    <a:pt x="3989" y="19652"/>
                    <a:pt x="3811" y="19354"/>
                    <a:pt x="3632" y="19057"/>
                  </a:cubicBezTo>
                  <a:cubicBezTo>
                    <a:pt x="3465" y="18759"/>
                    <a:pt x="3287" y="18462"/>
                    <a:pt x="3120" y="18164"/>
                  </a:cubicBezTo>
                  <a:cubicBezTo>
                    <a:pt x="2870" y="17688"/>
                    <a:pt x="2620" y="17188"/>
                    <a:pt x="2418" y="16687"/>
                  </a:cubicBezTo>
                  <a:cubicBezTo>
                    <a:pt x="2298" y="16390"/>
                    <a:pt x="2203" y="16092"/>
                    <a:pt x="2108" y="15795"/>
                  </a:cubicBezTo>
                  <a:cubicBezTo>
                    <a:pt x="2037" y="15544"/>
                    <a:pt x="1977" y="15306"/>
                    <a:pt x="1917" y="15044"/>
                  </a:cubicBezTo>
                  <a:cubicBezTo>
                    <a:pt x="1858" y="14842"/>
                    <a:pt x="1810" y="14616"/>
                    <a:pt x="1787" y="14390"/>
                  </a:cubicBezTo>
                  <a:cubicBezTo>
                    <a:pt x="1739" y="14128"/>
                    <a:pt x="1679" y="13842"/>
                    <a:pt x="1667" y="13580"/>
                  </a:cubicBezTo>
                  <a:cubicBezTo>
                    <a:pt x="1656" y="13306"/>
                    <a:pt x="1620" y="13020"/>
                    <a:pt x="1620" y="12758"/>
                  </a:cubicBezTo>
                  <a:cubicBezTo>
                    <a:pt x="1620" y="12532"/>
                    <a:pt x="1632" y="12330"/>
                    <a:pt x="1632" y="12104"/>
                  </a:cubicBezTo>
                  <a:cubicBezTo>
                    <a:pt x="1632" y="11973"/>
                    <a:pt x="1632" y="11854"/>
                    <a:pt x="1656" y="11711"/>
                  </a:cubicBezTo>
                  <a:cubicBezTo>
                    <a:pt x="1667" y="11556"/>
                    <a:pt x="1667" y="11389"/>
                    <a:pt x="1691" y="11234"/>
                  </a:cubicBezTo>
                  <a:cubicBezTo>
                    <a:pt x="1739" y="10937"/>
                    <a:pt x="1798" y="10663"/>
                    <a:pt x="1858" y="10365"/>
                  </a:cubicBezTo>
                  <a:cubicBezTo>
                    <a:pt x="1917" y="10068"/>
                    <a:pt x="1977" y="9746"/>
                    <a:pt x="2048" y="9449"/>
                  </a:cubicBezTo>
                  <a:cubicBezTo>
                    <a:pt x="2084" y="9306"/>
                    <a:pt x="2108" y="9139"/>
                    <a:pt x="2156" y="8996"/>
                  </a:cubicBezTo>
                  <a:lnTo>
                    <a:pt x="2251" y="8675"/>
                  </a:lnTo>
                  <a:cubicBezTo>
                    <a:pt x="2322" y="8484"/>
                    <a:pt x="2382" y="8294"/>
                    <a:pt x="2441" y="8103"/>
                  </a:cubicBezTo>
                  <a:cubicBezTo>
                    <a:pt x="2560" y="7746"/>
                    <a:pt x="2679" y="7365"/>
                    <a:pt x="2799" y="7008"/>
                  </a:cubicBezTo>
                  <a:cubicBezTo>
                    <a:pt x="2918" y="6698"/>
                    <a:pt x="3049" y="6389"/>
                    <a:pt x="3180" y="6079"/>
                  </a:cubicBezTo>
                  <a:cubicBezTo>
                    <a:pt x="3477" y="5424"/>
                    <a:pt x="3763" y="4746"/>
                    <a:pt x="4108" y="4115"/>
                  </a:cubicBezTo>
                  <a:cubicBezTo>
                    <a:pt x="4454" y="3472"/>
                    <a:pt x="4811" y="2829"/>
                    <a:pt x="5168" y="2186"/>
                  </a:cubicBezTo>
                  <a:cubicBezTo>
                    <a:pt x="5323" y="1888"/>
                    <a:pt x="5501" y="1590"/>
                    <a:pt x="5668" y="1293"/>
                  </a:cubicBezTo>
                  <a:cubicBezTo>
                    <a:pt x="5823" y="1043"/>
                    <a:pt x="5966" y="781"/>
                    <a:pt x="6120" y="507"/>
                  </a:cubicBezTo>
                  <a:lnTo>
                    <a:pt x="6156" y="459"/>
                  </a:lnTo>
                  <a:cubicBezTo>
                    <a:pt x="6251" y="364"/>
                    <a:pt x="6251" y="221"/>
                    <a:pt x="6168" y="126"/>
                  </a:cubicBezTo>
                  <a:cubicBezTo>
                    <a:pt x="6115" y="47"/>
                    <a:pt x="6030" y="0"/>
                    <a:pt x="5942"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6"/>
            <p:cNvSpPr/>
            <p:nvPr/>
          </p:nvSpPr>
          <p:spPr>
            <a:xfrm>
              <a:off x="2460425" y="2766850"/>
              <a:ext cx="117875" cy="177225"/>
            </a:xfrm>
            <a:custGeom>
              <a:rect b="b" l="l" r="r" t="t"/>
              <a:pathLst>
                <a:path extrusionOk="0" h="7089" w="4715">
                  <a:moveTo>
                    <a:pt x="4358" y="0"/>
                  </a:moveTo>
                  <a:cubicBezTo>
                    <a:pt x="4203" y="0"/>
                    <a:pt x="4036" y="95"/>
                    <a:pt x="3905" y="202"/>
                  </a:cubicBezTo>
                  <a:cubicBezTo>
                    <a:pt x="3786" y="298"/>
                    <a:pt x="3643" y="405"/>
                    <a:pt x="3524" y="524"/>
                  </a:cubicBezTo>
                  <a:cubicBezTo>
                    <a:pt x="3429" y="631"/>
                    <a:pt x="3322" y="738"/>
                    <a:pt x="3227" y="833"/>
                  </a:cubicBezTo>
                  <a:cubicBezTo>
                    <a:pt x="3131" y="953"/>
                    <a:pt x="3024" y="1072"/>
                    <a:pt x="2929" y="1191"/>
                  </a:cubicBezTo>
                  <a:cubicBezTo>
                    <a:pt x="2750" y="1429"/>
                    <a:pt x="2596" y="1667"/>
                    <a:pt x="2441" y="1929"/>
                  </a:cubicBezTo>
                  <a:cubicBezTo>
                    <a:pt x="2298" y="2167"/>
                    <a:pt x="2155" y="2381"/>
                    <a:pt x="2012" y="2619"/>
                  </a:cubicBezTo>
                  <a:lnTo>
                    <a:pt x="1524" y="3429"/>
                  </a:lnTo>
                  <a:cubicBezTo>
                    <a:pt x="1381" y="3679"/>
                    <a:pt x="1238" y="3929"/>
                    <a:pt x="1107" y="4191"/>
                  </a:cubicBezTo>
                  <a:cubicBezTo>
                    <a:pt x="964" y="4441"/>
                    <a:pt x="845" y="4691"/>
                    <a:pt x="726" y="4965"/>
                  </a:cubicBezTo>
                  <a:cubicBezTo>
                    <a:pt x="619" y="5227"/>
                    <a:pt x="500" y="5501"/>
                    <a:pt x="393" y="5775"/>
                  </a:cubicBezTo>
                  <a:cubicBezTo>
                    <a:pt x="274" y="6060"/>
                    <a:pt x="155" y="6358"/>
                    <a:pt x="36" y="6644"/>
                  </a:cubicBezTo>
                  <a:cubicBezTo>
                    <a:pt x="24" y="6691"/>
                    <a:pt x="0" y="6727"/>
                    <a:pt x="0" y="6763"/>
                  </a:cubicBezTo>
                  <a:cubicBezTo>
                    <a:pt x="0" y="6882"/>
                    <a:pt x="72" y="7001"/>
                    <a:pt x="191" y="7060"/>
                  </a:cubicBezTo>
                  <a:cubicBezTo>
                    <a:pt x="234" y="7079"/>
                    <a:pt x="279" y="7088"/>
                    <a:pt x="322" y="7088"/>
                  </a:cubicBezTo>
                  <a:cubicBezTo>
                    <a:pt x="443" y="7088"/>
                    <a:pt x="555" y="7017"/>
                    <a:pt x="607" y="6894"/>
                  </a:cubicBezTo>
                  <a:cubicBezTo>
                    <a:pt x="750" y="6608"/>
                    <a:pt x="893" y="6346"/>
                    <a:pt x="1024" y="6060"/>
                  </a:cubicBezTo>
                  <a:lnTo>
                    <a:pt x="1381" y="5298"/>
                  </a:lnTo>
                  <a:cubicBezTo>
                    <a:pt x="1619" y="4786"/>
                    <a:pt x="1881" y="4274"/>
                    <a:pt x="2143" y="3774"/>
                  </a:cubicBezTo>
                  <a:cubicBezTo>
                    <a:pt x="2298" y="3500"/>
                    <a:pt x="2441" y="3250"/>
                    <a:pt x="2596" y="3000"/>
                  </a:cubicBezTo>
                  <a:cubicBezTo>
                    <a:pt x="2727" y="2774"/>
                    <a:pt x="2858" y="2536"/>
                    <a:pt x="2989" y="2310"/>
                  </a:cubicBezTo>
                  <a:cubicBezTo>
                    <a:pt x="3191" y="2012"/>
                    <a:pt x="3381" y="1715"/>
                    <a:pt x="3584" y="1417"/>
                  </a:cubicBezTo>
                  <a:cubicBezTo>
                    <a:pt x="3691" y="1286"/>
                    <a:pt x="3798" y="1131"/>
                    <a:pt x="3917" y="1000"/>
                  </a:cubicBezTo>
                  <a:cubicBezTo>
                    <a:pt x="4048" y="833"/>
                    <a:pt x="4179" y="679"/>
                    <a:pt x="4334" y="524"/>
                  </a:cubicBezTo>
                  <a:cubicBezTo>
                    <a:pt x="4358" y="500"/>
                    <a:pt x="4393" y="464"/>
                    <a:pt x="4417" y="452"/>
                  </a:cubicBezTo>
                  <a:cubicBezTo>
                    <a:pt x="4441" y="441"/>
                    <a:pt x="4441" y="441"/>
                    <a:pt x="4453" y="441"/>
                  </a:cubicBezTo>
                  <a:cubicBezTo>
                    <a:pt x="4465" y="464"/>
                    <a:pt x="4501" y="500"/>
                    <a:pt x="4536" y="500"/>
                  </a:cubicBezTo>
                  <a:cubicBezTo>
                    <a:pt x="4544" y="501"/>
                    <a:pt x="4552" y="502"/>
                    <a:pt x="4560" y="502"/>
                  </a:cubicBezTo>
                  <a:cubicBezTo>
                    <a:pt x="4643" y="502"/>
                    <a:pt x="4704" y="444"/>
                    <a:pt x="4715" y="357"/>
                  </a:cubicBezTo>
                  <a:cubicBezTo>
                    <a:pt x="4715" y="322"/>
                    <a:pt x="4703" y="274"/>
                    <a:pt x="4691" y="226"/>
                  </a:cubicBezTo>
                  <a:cubicBezTo>
                    <a:pt x="4655" y="83"/>
                    <a:pt x="4513" y="0"/>
                    <a:pt x="4358"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6"/>
            <p:cNvSpPr/>
            <p:nvPr/>
          </p:nvSpPr>
          <p:spPr>
            <a:xfrm>
              <a:off x="2393450" y="3071925"/>
              <a:ext cx="51500" cy="24300"/>
            </a:xfrm>
            <a:custGeom>
              <a:rect b="b" l="l" r="r" t="t"/>
              <a:pathLst>
                <a:path extrusionOk="0" h="972" w="2060">
                  <a:moveTo>
                    <a:pt x="465" y="1"/>
                  </a:moveTo>
                  <a:cubicBezTo>
                    <a:pt x="393" y="1"/>
                    <a:pt x="334" y="37"/>
                    <a:pt x="262" y="49"/>
                  </a:cubicBezTo>
                  <a:cubicBezTo>
                    <a:pt x="119" y="84"/>
                    <a:pt x="24" y="215"/>
                    <a:pt x="0" y="346"/>
                  </a:cubicBezTo>
                  <a:cubicBezTo>
                    <a:pt x="0" y="382"/>
                    <a:pt x="0" y="394"/>
                    <a:pt x="36" y="430"/>
                  </a:cubicBezTo>
                  <a:cubicBezTo>
                    <a:pt x="36" y="513"/>
                    <a:pt x="60" y="584"/>
                    <a:pt x="107" y="656"/>
                  </a:cubicBezTo>
                  <a:cubicBezTo>
                    <a:pt x="155" y="751"/>
                    <a:pt x="238" y="811"/>
                    <a:pt x="345" y="834"/>
                  </a:cubicBezTo>
                  <a:cubicBezTo>
                    <a:pt x="405" y="846"/>
                    <a:pt x="476" y="882"/>
                    <a:pt x="560" y="894"/>
                  </a:cubicBezTo>
                  <a:cubicBezTo>
                    <a:pt x="595" y="906"/>
                    <a:pt x="655" y="930"/>
                    <a:pt x="703" y="930"/>
                  </a:cubicBezTo>
                  <a:cubicBezTo>
                    <a:pt x="810" y="942"/>
                    <a:pt x="917" y="953"/>
                    <a:pt x="1036" y="953"/>
                  </a:cubicBezTo>
                  <a:cubicBezTo>
                    <a:pt x="1101" y="965"/>
                    <a:pt x="1170" y="971"/>
                    <a:pt x="1240" y="971"/>
                  </a:cubicBezTo>
                  <a:cubicBezTo>
                    <a:pt x="1310" y="971"/>
                    <a:pt x="1381" y="965"/>
                    <a:pt x="1453" y="953"/>
                  </a:cubicBezTo>
                  <a:cubicBezTo>
                    <a:pt x="1560" y="953"/>
                    <a:pt x="1703" y="942"/>
                    <a:pt x="1822" y="894"/>
                  </a:cubicBezTo>
                  <a:cubicBezTo>
                    <a:pt x="1965" y="834"/>
                    <a:pt x="2060" y="703"/>
                    <a:pt x="2048" y="537"/>
                  </a:cubicBezTo>
                  <a:lnTo>
                    <a:pt x="2048" y="513"/>
                  </a:lnTo>
                  <a:lnTo>
                    <a:pt x="2048" y="441"/>
                  </a:lnTo>
                  <a:cubicBezTo>
                    <a:pt x="2048" y="322"/>
                    <a:pt x="1905" y="263"/>
                    <a:pt x="1822" y="227"/>
                  </a:cubicBezTo>
                  <a:cubicBezTo>
                    <a:pt x="1750" y="203"/>
                    <a:pt x="1667" y="180"/>
                    <a:pt x="1596" y="156"/>
                  </a:cubicBezTo>
                  <a:cubicBezTo>
                    <a:pt x="1477" y="108"/>
                    <a:pt x="1346" y="84"/>
                    <a:pt x="1227" y="60"/>
                  </a:cubicBezTo>
                  <a:cubicBezTo>
                    <a:pt x="1096" y="49"/>
                    <a:pt x="965" y="25"/>
                    <a:pt x="834" y="25"/>
                  </a:cubicBezTo>
                  <a:cubicBezTo>
                    <a:pt x="750" y="1"/>
                    <a:pt x="655" y="1"/>
                    <a:pt x="572"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6"/>
            <p:cNvSpPr/>
            <p:nvPr/>
          </p:nvSpPr>
          <p:spPr>
            <a:xfrm>
              <a:off x="2432125" y="2909300"/>
              <a:ext cx="47075" cy="27375"/>
            </a:xfrm>
            <a:custGeom>
              <a:rect b="b" l="l" r="r" t="t"/>
              <a:pathLst>
                <a:path extrusionOk="0" h="1095" w="1883">
                  <a:moveTo>
                    <a:pt x="371" y="0"/>
                  </a:moveTo>
                  <a:cubicBezTo>
                    <a:pt x="317" y="0"/>
                    <a:pt x="269" y="9"/>
                    <a:pt x="227" y="17"/>
                  </a:cubicBezTo>
                  <a:cubicBezTo>
                    <a:pt x="168" y="41"/>
                    <a:pt x="120" y="77"/>
                    <a:pt x="84" y="124"/>
                  </a:cubicBezTo>
                  <a:cubicBezTo>
                    <a:pt x="13" y="184"/>
                    <a:pt x="1" y="255"/>
                    <a:pt x="25" y="362"/>
                  </a:cubicBezTo>
                  <a:cubicBezTo>
                    <a:pt x="25" y="434"/>
                    <a:pt x="37" y="517"/>
                    <a:pt x="84" y="577"/>
                  </a:cubicBezTo>
                  <a:cubicBezTo>
                    <a:pt x="144" y="648"/>
                    <a:pt x="227" y="720"/>
                    <a:pt x="322" y="767"/>
                  </a:cubicBezTo>
                  <a:cubicBezTo>
                    <a:pt x="334" y="779"/>
                    <a:pt x="358" y="791"/>
                    <a:pt x="394" y="815"/>
                  </a:cubicBezTo>
                  <a:cubicBezTo>
                    <a:pt x="465" y="839"/>
                    <a:pt x="537" y="874"/>
                    <a:pt x="620" y="886"/>
                  </a:cubicBezTo>
                  <a:cubicBezTo>
                    <a:pt x="715" y="910"/>
                    <a:pt x="823" y="946"/>
                    <a:pt x="930" y="958"/>
                  </a:cubicBezTo>
                  <a:cubicBezTo>
                    <a:pt x="977" y="958"/>
                    <a:pt x="1001" y="970"/>
                    <a:pt x="1049" y="970"/>
                  </a:cubicBezTo>
                  <a:cubicBezTo>
                    <a:pt x="1120" y="993"/>
                    <a:pt x="1192" y="1017"/>
                    <a:pt x="1275" y="1029"/>
                  </a:cubicBezTo>
                  <a:cubicBezTo>
                    <a:pt x="1358" y="1065"/>
                    <a:pt x="1454" y="1077"/>
                    <a:pt x="1537" y="1089"/>
                  </a:cubicBezTo>
                  <a:cubicBezTo>
                    <a:pt x="1556" y="1093"/>
                    <a:pt x="1574" y="1095"/>
                    <a:pt x="1593" y="1095"/>
                  </a:cubicBezTo>
                  <a:cubicBezTo>
                    <a:pt x="1727" y="1095"/>
                    <a:pt x="1851" y="985"/>
                    <a:pt x="1882" y="839"/>
                  </a:cubicBezTo>
                  <a:cubicBezTo>
                    <a:pt x="1882" y="767"/>
                    <a:pt x="1858" y="672"/>
                    <a:pt x="1823" y="612"/>
                  </a:cubicBezTo>
                  <a:cubicBezTo>
                    <a:pt x="1787" y="577"/>
                    <a:pt x="1751" y="541"/>
                    <a:pt x="1704" y="517"/>
                  </a:cubicBezTo>
                  <a:cubicBezTo>
                    <a:pt x="1608" y="469"/>
                    <a:pt x="1525" y="410"/>
                    <a:pt x="1430" y="362"/>
                  </a:cubicBezTo>
                  <a:cubicBezTo>
                    <a:pt x="1346" y="315"/>
                    <a:pt x="1239" y="291"/>
                    <a:pt x="1156" y="255"/>
                  </a:cubicBezTo>
                  <a:cubicBezTo>
                    <a:pt x="1120" y="255"/>
                    <a:pt x="1073" y="243"/>
                    <a:pt x="1049" y="231"/>
                  </a:cubicBezTo>
                  <a:cubicBezTo>
                    <a:pt x="977" y="184"/>
                    <a:pt x="918" y="160"/>
                    <a:pt x="834" y="124"/>
                  </a:cubicBezTo>
                  <a:cubicBezTo>
                    <a:pt x="763" y="88"/>
                    <a:pt x="692" y="65"/>
                    <a:pt x="620" y="53"/>
                  </a:cubicBezTo>
                  <a:cubicBezTo>
                    <a:pt x="561" y="17"/>
                    <a:pt x="501" y="5"/>
                    <a:pt x="442" y="5"/>
                  </a:cubicBezTo>
                  <a:cubicBezTo>
                    <a:pt x="417" y="2"/>
                    <a:pt x="394" y="0"/>
                    <a:pt x="371"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6"/>
            <p:cNvSpPr/>
            <p:nvPr/>
          </p:nvSpPr>
          <p:spPr>
            <a:xfrm>
              <a:off x="2488700" y="2793150"/>
              <a:ext cx="47050" cy="38600"/>
            </a:xfrm>
            <a:custGeom>
              <a:rect b="b" l="l" r="r" t="t"/>
              <a:pathLst>
                <a:path extrusionOk="0" h="1544" w="1882">
                  <a:moveTo>
                    <a:pt x="420" y="0"/>
                  </a:moveTo>
                  <a:cubicBezTo>
                    <a:pt x="298" y="0"/>
                    <a:pt x="177" y="64"/>
                    <a:pt x="95" y="162"/>
                  </a:cubicBezTo>
                  <a:cubicBezTo>
                    <a:pt x="36" y="234"/>
                    <a:pt x="0" y="341"/>
                    <a:pt x="0" y="413"/>
                  </a:cubicBezTo>
                  <a:lnTo>
                    <a:pt x="0" y="460"/>
                  </a:lnTo>
                  <a:cubicBezTo>
                    <a:pt x="0" y="532"/>
                    <a:pt x="36" y="603"/>
                    <a:pt x="84" y="663"/>
                  </a:cubicBezTo>
                  <a:cubicBezTo>
                    <a:pt x="119" y="758"/>
                    <a:pt x="214" y="817"/>
                    <a:pt x="286" y="877"/>
                  </a:cubicBezTo>
                  <a:lnTo>
                    <a:pt x="417" y="960"/>
                  </a:lnTo>
                  <a:cubicBezTo>
                    <a:pt x="512" y="1020"/>
                    <a:pt x="584" y="1067"/>
                    <a:pt x="679" y="1115"/>
                  </a:cubicBezTo>
                  <a:cubicBezTo>
                    <a:pt x="715" y="1139"/>
                    <a:pt x="750" y="1151"/>
                    <a:pt x="774" y="1186"/>
                  </a:cubicBezTo>
                  <a:cubicBezTo>
                    <a:pt x="929" y="1294"/>
                    <a:pt x="1072" y="1365"/>
                    <a:pt x="1227" y="1436"/>
                  </a:cubicBezTo>
                  <a:lnTo>
                    <a:pt x="1274" y="1484"/>
                  </a:lnTo>
                  <a:cubicBezTo>
                    <a:pt x="1322" y="1532"/>
                    <a:pt x="1405" y="1544"/>
                    <a:pt x="1477" y="1544"/>
                  </a:cubicBezTo>
                  <a:lnTo>
                    <a:pt x="1548" y="1544"/>
                  </a:lnTo>
                  <a:cubicBezTo>
                    <a:pt x="1643" y="1532"/>
                    <a:pt x="1727" y="1484"/>
                    <a:pt x="1786" y="1413"/>
                  </a:cubicBezTo>
                  <a:cubicBezTo>
                    <a:pt x="1846" y="1329"/>
                    <a:pt x="1881" y="1246"/>
                    <a:pt x="1869" y="1151"/>
                  </a:cubicBezTo>
                  <a:cubicBezTo>
                    <a:pt x="1846" y="1067"/>
                    <a:pt x="1810" y="972"/>
                    <a:pt x="1727" y="913"/>
                  </a:cubicBezTo>
                  <a:cubicBezTo>
                    <a:pt x="1643" y="841"/>
                    <a:pt x="1572" y="758"/>
                    <a:pt x="1488" y="674"/>
                  </a:cubicBezTo>
                  <a:cubicBezTo>
                    <a:pt x="1417" y="603"/>
                    <a:pt x="1346" y="532"/>
                    <a:pt x="1250" y="472"/>
                  </a:cubicBezTo>
                  <a:cubicBezTo>
                    <a:pt x="1167" y="413"/>
                    <a:pt x="1084" y="353"/>
                    <a:pt x="1000" y="293"/>
                  </a:cubicBezTo>
                  <a:cubicBezTo>
                    <a:pt x="869" y="198"/>
                    <a:pt x="726" y="115"/>
                    <a:pt x="584" y="43"/>
                  </a:cubicBezTo>
                  <a:cubicBezTo>
                    <a:pt x="531" y="14"/>
                    <a:pt x="475" y="0"/>
                    <a:pt x="420"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6"/>
            <p:cNvSpPr/>
            <p:nvPr/>
          </p:nvSpPr>
          <p:spPr>
            <a:xfrm>
              <a:off x="2437500" y="3226500"/>
              <a:ext cx="52100" cy="36250"/>
            </a:xfrm>
            <a:custGeom>
              <a:rect b="b" l="l" r="r" t="t"/>
              <a:pathLst>
                <a:path extrusionOk="0" h="1450" w="2084">
                  <a:moveTo>
                    <a:pt x="1695" y="0"/>
                  </a:moveTo>
                  <a:cubicBezTo>
                    <a:pt x="1661" y="0"/>
                    <a:pt x="1625" y="3"/>
                    <a:pt x="1584" y="9"/>
                  </a:cubicBezTo>
                  <a:lnTo>
                    <a:pt x="1405" y="57"/>
                  </a:lnTo>
                  <a:cubicBezTo>
                    <a:pt x="1334" y="81"/>
                    <a:pt x="1250" y="116"/>
                    <a:pt x="1167" y="164"/>
                  </a:cubicBezTo>
                  <a:cubicBezTo>
                    <a:pt x="1072" y="212"/>
                    <a:pt x="965" y="271"/>
                    <a:pt x="869" y="319"/>
                  </a:cubicBezTo>
                  <a:cubicBezTo>
                    <a:pt x="727" y="414"/>
                    <a:pt x="596" y="521"/>
                    <a:pt x="453" y="616"/>
                  </a:cubicBezTo>
                  <a:cubicBezTo>
                    <a:pt x="441" y="640"/>
                    <a:pt x="429" y="640"/>
                    <a:pt x="417" y="652"/>
                  </a:cubicBezTo>
                  <a:lnTo>
                    <a:pt x="286" y="747"/>
                  </a:lnTo>
                  <a:cubicBezTo>
                    <a:pt x="215" y="783"/>
                    <a:pt x="155" y="831"/>
                    <a:pt x="96" y="890"/>
                  </a:cubicBezTo>
                  <a:cubicBezTo>
                    <a:pt x="24" y="950"/>
                    <a:pt x="0" y="1045"/>
                    <a:pt x="12" y="1128"/>
                  </a:cubicBezTo>
                  <a:cubicBezTo>
                    <a:pt x="12" y="1188"/>
                    <a:pt x="24" y="1247"/>
                    <a:pt x="60" y="1295"/>
                  </a:cubicBezTo>
                  <a:cubicBezTo>
                    <a:pt x="119" y="1390"/>
                    <a:pt x="227" y="1450"/>
                    <a:pt x="346" y="1450"/>
                  </a:cubicBezTo>
                  <a:cubicBezTo>
                    <a:pt x="417" y="1450"/>
                    <a:pt x="500" y="1426"/>
                    <a:pt x="596" y="1390"/>
                  </a:cubicBezTo>
                  <a:cubicBezTo>
                    <a:pt x="667" y="1366"/>
                    <a:pt x="727" y="1355"/>
                    <a:pt x="798" y="1319"/>
                  </a:cubicBezTo>
                  <a:cubicBezTo>
                    <a:pt x="941" y="1271"/>
                    <a:pt x="1084" y="1212"/>
                    <a:pt x="1215" y="1152"/>
                  </a:cubicBezTo>
                  <a:cubicBezTo>
                    <a:pt x="1346" y="1093"/>
                    <a:pt x="1489" y="1021"/>
                    <a:pt x="1608" y="950"/>
                  </a:cubicBezTo>
                  <a:cubicBezTo>
                    <a:pt x="1679" y="890"/>
                    <a:pt x="1751" y="843"/>
                    <a:pt x="1834" y="783"/>
                  </a:cubicBezTo>
                  <a:cubicBezTo>
                    <a:pt x="1881" y="759"/>
                    <a:pt x="1917" y="712"/>
                    <a:pt x="1965" y="664"/>
                  </a:cubicBezTo>
                  <a:cubicBezTo>
                    <a:pt x="2036" y="581"/>
                    <a:pt x="2084" y="485"/>
                    <a:pt x="2084" y="378"/>
                  </a:cubicBezTo>
                  <a:cubicBezTo>
                    <a:pt x="2084" y="307"/>
                    <a:pt x="2072" y="247"/>
                    <a:pt x="2036" y="188"/>
                  </a:cubicBezTo>
                  <a:cubicBezTo>
                    <a:pt x="1977" y="104"/>
                    <a:pt x="1905" y="45"/>
                    <a:pt x="1798" y="9"/>
                  </a:cubicBezTo>
                  <a:cubicBezTo>
                    <a:pt x="1762" y="3"/>
                    <a:pt x="1730" y="0"/>
                    <a:pt x="1695"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6"/>
            <p:cNvSpPr/>
            <p:nvPr/>
          </p:nvSpPr>
          <p:spPr>
            <a:xfrm>
              <a:off x="2503275" y="3319150"/>
              <a:ext cx="47050" cy="42125"/>
            </a:xfrm>
            <a:custGeom>
              <a:rect b="b" l="l" r="r" t="t"/>
              <a:pathLst>
                <a:path extrusionOk="0" h="1685" w="1882">
                  <a:moveTo>
                    <a:pt x="1511" y="1"/>
                  </a:moveTo>
                  <a:cubicBezTo>
                    <a:pt x="1454" y="1"/>
                    <a:pt x="1396" y="14"/>
                    <a:pt x="1346" y="42"/>
                  </a:cubicBezTo>
                  <a:cubicBezTo>
                    <a:pt x="1251" y="89"/>
                    <a:pt x="1167" y="137"/>
                    <a:pt x="1084" y="173"/>
                  </a:cubicBezTo>
                  <a:cubicBezTo>
                    <a:pt x="989" y="256"/>
                    <a:pt x="870" y="327"/>
                    <a:pt x="763" y="411"/>
                  </a:cubicBezTo>
                  <a:cubicBezTo>
                    <a:pt x="727" y="435"/>
                    <a:pt x="715" y="447"/>
                    <a:pt x="703" y="458"/>
                  </a:cubicBezTo>
                  <a:cubicBezTo>
                    <a:pt x="691" y="458"/>
                    <a:pt x="691" y="470"/>
                    <a:pt x="667" y="470"/>
                  </a:cubicBezTo>
                  <a:cubicBezTo>
                    <a:pt x="560" y="530"/>
                    <a:pt x="465" y="613"/>
                    <a:pt x="358" y="685"/>
                  </a:cubicBezTo>
                  <a:cubicBezTo>
                    <a:pt x="251" y="756"/>
                    <a:pt x="132" y="863"/>
                    <a:pt x="72" y="982"/>
                  </a:cubicBezTo>
                  <a:cubicBezTo>
                    <a:pt x="48" y="1054"/>
                    <a:pt x="12" y="1149"/>
                    <a:pt x="1" y="1232"/>
                  </a:cubicBezTo>
                  <a:cubicBezTo>
                    <a:pt x="1" y="1268"/>
                    <a:pt x="1" y="1292"/>
                    <a:pt x="12" y="1340"/>
                  </a:cubicBezTo>
                  <a:cubicBezTo>
                    <a:pt x="48" y="1411"/>
                    <a:pt x="72" y="1470"/>
                    <a:pt x="132" y="1530"/>
                  </a:cubicBezTo>
                  <a:cubicBezTo>
                    <a:pt x="167" y="1566"/>
                    <a:pt x="191" y="1578"/>
                    <a:pt x="227" y="1601"/>
                  </a:cubicBezTo>
                  <a:cubicBezTo>
                    <a:pt x="310" y="1649"/>
                    <a:pt x="370" y="1685"/>
                    <a:pt x="477" y="1685"/>
                  </a:cubicBezTo>
                  <a:cubicBezTo>
                    <a:pt x="524" y="1685"/>
                    <a:pt x="584" y="1661"/>
                    <a:pt x="620" y="1649"/>
                  </a:cubicBezTo>
                  <a:cubicBezTo>
                    <a:pt x="703" y="1637"/>
                    <a:pt x="786" y="1578"/>
                    <a:pt x="858" y="1530"/>
                  </a:cubicBezTo>
                  <a:cubicBezTo>
                    <a:pt x="941" y="1470"/>
                    <a:pt x="1013" y="1423"/>
                    <a:pt x="1084" y="1363"/>
                  </a:cubicBezTo>
                  <a:cubicBezTo>
                    <a:pt x="1179" y="1292"/>
                    <a:pt x="1263" y="1220"/>
                    <a:pt x="1334" y="1149"/>
                  </a:cubicBezTo>
                  <a:cubicBezTo>
                    <a:pt x="1465" y="1030"/>
                    <a:pt x="1548" y="911"/>
                    <a:pt x="1656" y="768"/>
                  </a:cubicBezTo>
                  <a:cubicBezTo>
                    <a:pt x="1715" y="697"/>
                    <a:pt x="1763" y="613"/>
                    <a:pt x="1798" y="518"/>
                  </a:cubicBezTo>
                  <a:cubicBezTo>
                    <a:pt x="1882" y="387"/>
                    <a:pt x="1882" y="220"/>
                    <a:pt x="1763" y="101"/>
                  </a:cubicBezTo>
                  <a:cubicBezTo>
                    <a:pt x="1697" y="35"/>
                    <a:pt x="1604" y="1"/>
                    <a:pt x="1511"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6"/>
            <p:cNvSpPr/>
            <p:nvPr/>
          </p:nvSpPr>
          <p:spPr>
            <a:xfrm>
              <a:off x="2847675" y="3073425"/>
              <a:ext cx="68175" cy="25775"/>
            </a:xfrm>
            <a:custGeom>
              <a:rect b="b" l="l" r="r" t="t"/>
              <a:pathLst>
                <a:path extrusionOk="0" h="1031" w="2727">
                  <a:moveTo>
                    <a:pt x="1369" y="0"/>
                  </a:moveTo>
                  <a:cubicBezTo>
                    <a:pt x="1191" y="0"/>
                    <a:pt x="1012" y="24"/>
                    <a:pt x="857" y="48"/>
                  </a:cubicBezTo>
                  <a:cubicBezTo>
                    <a:pt x="774" y="60"/>
                    <a:pt x="714" y="84"/>
                    <a:pt x="643" y="108"/>
                  </a:cubicBezTo>
                  <a:cubicBezTo>
                    <a:pt x="584" y="143"/>
                    <a:pt x="512" y="167"/>
                    <a:pt x="453" y="179"/>
                  </a:cubicBezTo>
                  <a:cubicBezTo>
                    <a:pt x="393" y="203"/>
                    <a:pt x="345" y="227"/>
                    <a:pt x="298" y="274"/>
                  </a:cubicBezTo>
                  <a:cubicBezTo>
                    <a:pt x="258" y="243"/>
                    <a:pt x="213" y="221"/>
                    <a:pt x="170" y="221"/>
                  </a:cubicBezTo>
                  <a:cubicBezTo>
                    <a:pt x="148" y="221"/>
                    <a:pt x="127" y="227"/>
                    <a:pt x="107" y="239"/>
                  </a:cubicBezTo>
                  <a:lnTo>
                    <a:pt x="72" y="286"/>
                  </a:lnTo>
                  <a:cubicBezTo>
                    <a:pt x="36" y="334"/>
                    <a:pt x="24" y="358"/>
                    <a:pt x="0" y="441"/>
                  </a:cubicBezTo>
                  <a:lnTo>
                    <a:pt x="0" y="477"/>
                  </a:lnTo>
                  <a:cubicBezTo>
                    <a:pt x="24" y="536"/>
                    <a:pt x="83" y="572"/>
                    <a:pt x="119" y="596"/>
                  </a:cubicBezTo>
                  <a:cubicBezTo>
                    <a:pt x="143" y="620"/>
                    <a:pt x="167" y="620"/>
                    <a:pt x="179" y="631"/>
                  </a:cubicBezTo>
                  <a:cubicBezTo>
                    <a:pt x="203" y="691"/>
                    <a:pt x="238" y="762"/>
                    <a:pt x="286" y="810"/>
                  </a:cubicBezTo>
                  <a:cubicBezTo>
                    <a:pt x="333" y="858"/>
                    <a:pt x="393" y="882"/>
                    <a:pt x="453" y="893"/>
                  </a:cubicBezTo>
                  <a:cubicBezTo>
                    <a:pt x="524" y="917"/>
                    <a:pt x="595" y="941"/>
                    <a:pt x="679" y="977"/>
                  </a:cubicBezTo>
                  <a:cubicBezTo>
                    <a:pt x="774" y="1001"/>
                    <a:pt x="881" y="1001"/>
                    <a:pt x="988" y="1012"/>
                  </a:cubicBezTo>
                  <a:cubicBezTo>
                    <a:pt x="1054" y="1024"/>
                    <a:pt x="1125" y="1030"/>
                    <a:pt x="1197" y="1030"/>
                  </a:cubicBezTo>
                  <a:cubicBezTo>
                    <a:pt x="1268" y="1030"/>
                    <a:pt x="1340" y="1024"/>
                    <a:pt x="1405" y="1012"/>
                  </a:cubicBezTo>
                  <a:cubicBezTo>
                    <a:pt x="1691" y="1001"/>
                    <a:pt x="1965" y="953"/>
                    <a:pt x="2250" y="917"/>
                  </a:cubicBezTo>
                  <a:cubicBezTo>
                    <a:pt x="2310" y="893"/>
                    <a:pt x="2358" y="893"/>
                    <a:pt x="2405" y="882"/>
                  </a:cubicBezTo>
                  <a:cubicBezTo>
                    <a:pt x="2500" y="858"/>
                    <a:pt x="2596" y="798"/>
                    <a:pt x="2655" y="691"/>
                  </a:cubicBezTo>
                  <a:cubicBezTo>
                    <a:pt x="2715" y="584"/>
                    <a:pt x="2727" y="477"/>
                    <a:pt x="2703" y="381"/>
                  </a:cubicBezTo>
                  <a:cubicBezTo>
                    <a:pt x="2667" y="274"/>
                    <a:pt x="2596" y="179"/>
                    <a:pt x="2500" y="120"/>
                  </a:cubicBezTo>
                  <a:cubicBezTo>
                    <a:pt x="2429" y="84"/>
                    <a:pt x="2369" y="60"/>
                    <a:pt x="2298" y="60"/>
                  </a:cubicBezTo>
                  <a:cubicBezTo>
                    <a:pt x="1988" y="36"/>
                    <a:pt x="1691" y="0"/>
                    <a:pt x="1369"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6"/>
            <p:cNvSpPr/>
            <p:nvPr/>
          </p:nvSpPr>
          <p:spPr>
            <a:xfrm>
              <a:off x="2744675" y="2820600"/>
              <a:ext cx="65200" cy="68075"/>
            </a:xfrm>
            <a:custGeom>
              <a:rect b="b" l="l" r="r" t="t"/>
              <a:pathLst>
                <a:path extrusionOk="0" h="2723" w="2608">
                  <a:moveTo>
                    <a:pt x="2007" y="0"/>
                  </a:moveTo>
                  <a:cubicBezTo>
                    <a:pt x="1899" y="0"/>
                    <a:pt x="1790" y="27"/>
                    <a:pt x="1691" y="77"/>
                  </a:cubicBezTo>
                  <a:cubicBezTo>
                    <a:pt x="1632" y="100"/>
                    <a:pt x="1572" y="160"/>
                    <a:pt x="1513" y="207"/>
                  </a:cubicBezTo>
                  <a:cubicBezTo>
                    <a:pt x="1477" y="231"/>
                    <a:pt x="1453" y="255"/>
                    <a:pt x="1429" y="267"/>
                  </a:cubicBezTo>
                  <a:lnTo>
                    <a:pt x="1310" y="386"/>
                  </a:lnTo>
                  <a:cubicBezTo>
                    <a:pt x="1251" y="446"/>
                    <a:pt x="1191" y="517"/>
                    <a:pt x="1132" y="577"/>
                  </a:cubicBezTo>
                  <a:cubicBezTo>
                    <a:pt x="1013" y="731"/>
                    <a:pt x="894" y="874"/>
                    <a:pt x="774" y="1041"/>
                  </a:cubicBezTo>
                  <a:cubicBezTo>
                    <a:pt x="679" y="1160"/>
                    <a:pt x="572" y="1291"/>
                    <a:pt x="477" y="1422"/>
                  </a:cubicBezTo>
                  <a:cubicBezTo>
                    <a:pt x="405" y="1529"/>
                    <a:pt x="358" y="1648"/>
                    <a:pt x="298" y="1767"/>
                  </a:cubicBezTo>
                  <a:cubicBezTo>
                    <a:pt x="274" y="1827"/>
                    <a:pt x="227" y="1874"/>
                    <a:pt x="203" y="1934"/>
                  </a:cubicBezTo>
                  <a:cubicBezTo>
                    <a:pt x="143" y="2017"/>
                    <a:pt x="60" y="2124"/>
                    <a:pt x="36" y="2232"/>
                  </a:cubicBezTo>
                  <a:cubicBezTo>
                    <a:pt x="24" y="2255"/>
                    <a:pt x="24" y="2291"/>
                    <a:pt x="1" y="2303"/>
                  </a:cubicBezTo>
                  <a:cubicBezTo>
                    <a:pt x="1" y="2529"/>
                    <a:pt x="179" y="2708"/>
                    <a:pt x="417" y="2720"/>
                  </a:cubicBezTo>
                  <a:cubicBezTo>
                    <a:pt x="434" y="2722"/>
                    <a:pt x="450" y="2723"/>
                    <a:pt x="465" y="2723"/>
                  </a:cubicBezTo>
                  <a:cubicBezTo>
                    <a:pt x="534" y="2723"/>
                    <a:pt x="585" y="2701"/>
                    <a:pt x="643" y="2672"/>
                  </a:cubicBezTo>
                  <a:cubicBezTo>
                    <a:pt x="679" y="2696"/>
                    <a:pt x="703" y="2696"/>
                    <a:pt x="739" y="2696"/>
                  </a:cubicBezTo>
                  <a:cubicBezTo>
                    <a:pt x="834" y="2696"/>
                    <a:pt x="929" y="2660"/>
                    <a:pt x="1013" y="2613"/>
                  </a:cubicBezTo>
                  <a:cubicBezTo>
                    <a:pt x="1096" y="2577"/>
                    <a:pt x="1155" y="2529"/>
                    <a:pt x="1227" y="2482"/>
                  </a:cubicBezTo>
                  <a:cubicBezTo>
                    <a:pt x="1346" y="2410"/>
                    <a:pt x="1453" y="2315"/>
                    <a:pt x="1548" y="2232"/>
                  </a:cubicBezTo>
                  <a:cubicBezTo>
                    <a:pt x="1608" y="2172"/>
                    <a:pt x="1656" y="2101"/>
                    <a:pt x="1715" y="2041"/>
                  </a:cubicBezTo>
                  <a:cubicBezTo>
                    <a:pt x="1810" y="1934"/>
                    <a:pt x="1894" y="1815"/>
                    <a:pt x="1965" y="1708"/>
                  </a:cubicBezTo>
                  <a:cubicBezTo>
                    <a:pt x="2108" y="1529"/>
                    <a:pt x="2227" y="1350"/>
                    <a:pt x="2346" y="1160"/>
                  </a:cubicBezTo>
                  <a:cubicBezTo>
                    <a:pt x="2406" y="1089"/>
                    <a:pt x="2477" y="993"/>
                    <a:pt x="2525" y="910"/>
                  </a:cubicBezTo>
                  <a:cubicBezTo>
                    <a:pt x="2608" y="791"/>
                    <a:pt x="2608" y="588"/>
                    <a:pt x="2584" y="458"/>
                  </a:cubicBezTo>
                  <a:cubicBezTo>
                    <a:pt x="2548" y="338"/>
                    <a:pt x="2489" y="255"/>
                    <a:pt x="2418" y="172"/>
                  </a:cubicBezTo>
                  <a:cubicBezTo>
                    <a:pt x="2306" y="53"/>
                    <a:pt x="2158" y="0"/>
                    <a:pt x="2007"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6"/>
            <p:cNvSpPr/>
            <p:nvPr/>
          </p:nvSpPr>
          <p:spPr>
            <a:xfrm>
              <a:off x="2751825" y="3278350"/>
              <a:ext cx="56875" cy="68375"/>
            </a:xfrm>
            <a:custGeom>
              <a:rect b="b" l="l" r="r" t="t"/>
              <a:pathLst>
                <a:path extrusionOk="0" h="2735" w="2275">
                  <a:moveTo>
                    <a:pt x="460" y="1"/>
                  </a:moveTo>
                  <a:cubicBezTo>
                    <a:pt x="381" y="1"/>
                    <a:pt x="304" y="19"/>
                    <a:pt x="238" y="54"/>
                  </a:cubicBezTo>
                  <a:cubicBezTo>
                    <a:pt x="96" y="138"/>
                    <a:pt x="12" y="293"/>
                    <a:pt x="0" y="447"/>
                  </a:cubicBezTo>
                  <a:cubicBezTo>
                    <a:pt x="0" y="495"/>
                    <a:pt x="12" y="555"/>
                    <a:pt x="36" y="602"/>
                  </a:cubicBezTo>
                  <a:cubicBezTo>
                    <a:pt x="0" y="709"/>
                    <a:pt x="12" y="805"/>
                    <a:pt x="72" y="900"/>
                  </a:cubicBezTo>
                  <a:cubicBezTo>
                    <a:pt x="119" y="971"/>
                    <a:pt x="167" y="1067"/>
                    <a:pt x="215" y="1150"/>
                  </a:cubicBezTo>
                  <a:cubicBezTo>
                    <a:pt x="274" y="1293"/>
                    <a:pt x="310" y="1424"/>
                    <a:pt x="369" y="1555"/>
                  </a:cubicBezTo>
                  <a:cubicBezTo>
                    <a:pt x="405" y="1650"/>
                    <a:pt x="453" y="1709"/>
                    <a:pt x="488" y="1781"/>
                  </a:cubicBezTo>
                  <a:cubicBezTo>
                    <a:pt x="536" y="1840"/>
                    <a:pt x="584" y="1888"/>
                    <a:pt x="631" y="1948"/>
                  </a:cubicBezTo>
                  <a:cubicBezTo>
                    <a:pt x="667" y="2019"/>
                    <a:pt x="715" y="2079"/>
                    <a:pt x="774" y="2138"/>
                  </a:cubicBezTo>
                  <a:lnTo>
                    <a:pt x="881" y="2245"/>
                  </a:lnTo>
                  <a:cubicBezTo>
                    <a:pt x="941" y="2305"/>
                    <a:pt x="989" y="2340"/>
                    <a:pt x="1048" y="2388"/>
                  </a:cubicBezTo>
                  <a:cubicBezTo>
                    <a:pt x="1131" y="2460"/>
                    <a:pt x="1227" y="2519"/>
                    <a:pt x="1322" y="2602"/>
                  </a:cubicBezTo>
                  <a:cubicBezTo>
                    <a:pt x="1346" y="2614"/>
                    <a:pt x="1370" y="2626"/>
                    <a:pt x="1405" y="2638"/>
                  </a:cubicBezTo>
                  <a:cubicBezTo>
                    <a:pt x="1441" y="2674"/>
                    <a:pt x="1500" y="2698"/>
                    <a:pt x="1560" y="2721"/>
                  </a:cubicBezTo>
                  <a:cubicBezTo>
                    <a:pt x="1608" y="2721"/>
                    <a:pt x="1667" y="2733"/>
                    <a:pt x="1727" y="2733"/>
                  </a:cubicBezTo>
                  <a:cubicBezTo>
                    <a:pt x="1735" y="2734"/>
                    <a:pt x="1744" y="2735"/>
                    <a:pt x="1752" y="2735"/>
                  </a:cubicBezTo>
                  <a:cubicBezTo>
                    <a:pt x="1879" y="2735"/>
                    <a:pt x="2030" y="2656"/>
                    <a:pt x="2120" y="2567"/>
                  </a:cubicBezTo>
                  <a:cubicBezTo>
                    <a:pt x="2215" y="2460"/>
                    <a:pt x="2274" y="2329"/>
                    <a:pt x="2274" y="2186"/>
                  </a:cubicBezTo>
                  <a:cubicBezTo>
                    <a:pt x="2274" y="2138"/>
                    <a:pt x="2274" y="2090"/>
                    <a:pt x="2262" y="2067"/>
                  </a:cubicBezTo>
                  <a:cubicBezTo>
                    <a:pt x="2262" y="2007"/>
                    <a:pt x="2251" y="1924"/>
                    <a:pt x="2203" y="1864"/>
                  </a:cubicBezTo>
                  <a:cubicBezTo>
                    <a:pt x="2203" y="1840"/>
                    <a:pt x="2191" y="1829"/>
                    <a:pt x="2179" y="1805"/>
                  </a:cubicBezTo>
                  <a:lnTo>
                    <a:pt x="2036" y="1626"/>
                  </a:lnTo>
                  <a:cubicBezTo>
                    <a:pt x="1977" y="1555"/>
                    <a:pt x="1941" y="1495"/>
                    <a:pt x="1881" y="1424"/>
                  </a:cubicBezTo>
                  <a:cubicBezTo>
                    <a:pt x="1786" y="1305"/>
                    <a:pt x="1703" y="1197"/>
                    <a:pt x="1596" y="1078"/>
                  </a:cubicBezTo>
                  <a:cubicBezTo>
                    <a:pt x="1548" y="1019"/>
                    <a:pt x="1489" y="971"/>
                    <a:pt x="1429" y="912"/>
                  </a:cubicBezTo>
                  <a:cubicBezTo>
                    <a:pt x="1370" y="852"/>
                    <a:pt x="1298" y="816"/>
                    <a:pt x="1239" y="769"/>
                  </a:cubicBezTo>
                  <a:lnTo>
                    <a:pt x="1203" y="733"/>
                  </a:lnTo>
                  <a:cubicBezTo>
                    <a:pt x="1119" y="650"/>
                    <a:pt x="1012" y="543"/>
                    <a:pt x="929" y="435"/>
                  </a:cubicBezTo>
                  <a:cubicBezTo>
                    <a:pt x="929" y="293"/>
                    <a:pt x="822" y="126"/>
                    <a:pt x="691" y="54"/>
                  </a:cubicBezTo>
                  <a:cubicBezTo>
                    <a:pt x="619" y="19"/>
                    <a:pt x="539" y="1"/>
                    <a:pt x="460"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6"/>
            <p:cNvSpPr/>
            <p:nvPr/>
          </p:nvSpPr>
          <p:spPr>
            <a:xfrm>
              <a:off x="2646750" y="3045025"/>
              <a:ext cx="83950" cy="86250"/>
            </a:xfrm>
            <a:custGeom>
              <a:rect b="b" l="l" r="r" t="t"/>
              <a:pathLst>
                <a:path extrusionOk="0" h="3450" w="3358">
                  <a:moveTo>
                    <a:pt x="1712" y="0"/>
                  </a:moveTo>
                  <a:cubicBezTo>
                    <a:pt x="1669" y="0"/>
                    <a:pt x="1626" y="2"/>
                    <a:pt x="1584" y="5"/>
                  </a:cubicBezTo>
                  <a:cubicBezTo>
                    <a:pt x="1465" y="17"/>
                    <a:pt x="1346" y="41"/>
                    <a:pt x="1239" y="77"/>
                  </a:cubicBezTo>
                  <a:cubicBezTo>
                    <a:pt x="1120" y="124"/>
                    <a:pt x="1001" y="172"/>
                    <a:pt x="905" y="232"/>
                  </a:cubicBezTo>
                  <a:cubicBezTo>
                    <a:pt x="774" y="291"/>
                    <a:pt x="679" y="363"/>
                    <a:pt x="572" y="458"/>
                  </a:cubicBezTo>
                  <a:cubicBezTo>
                    <a:pt x="346" y="648"/>
                    <a:pt x="155" y="898"/>
                    <a:pt x="84" y="1184"/>
                  </a:cubicBezTo>
                  <a:cubicBezTo>
                    <a:pt x="48" y="1244"/>
                    <a:pt x="48" y="1303"/>
                    <a:pt x="36" y="1363"/>
                  </a:cubicBezTo>
                  <a:cubicBezTo>
                    <a:pt x="36" y="1434"/>
                    <a:pt x="24" y="1529"/>
                    <a:pt x="24" y="1601"/>
                  </a:cubicBezTo>
                  <a:lnTo>
                    <a:pt x="24" y="1708"/>
                  </a:lnTo>
                  <a:cubicBezTo>
                    <a:pt x="24" y="1767"/>
                    <a:pt x="12" y="1827"/>
                    <a:pt x="0" y="1887"/>
                  </a:cubicBezTo>
                  <a:lnTo>
                    <a:pt x="0" y="1922"/>
                  </a:lnTo>
                  <a:cubicBezTo>
                    <a:pt x="24" y="2018"/>
                    <a:pt x="24" y="2089"/>
                    <a:pt x="36" y="2172"/>
                  </a:cubicBezTo>
                  <a:cubicBezTo>
                    <a:pt x="48" y="2279"/>
                    <a:pt x="96" y="2410"/>
                    <a:pt x="143" y="2518"/>
                  </a:cubicBezTo>
                  <a:cubicBezTo>
                    <a:pt x="227" y="2732"/>
                    <a:pt x="358" y="2910"/>
                    <a:pt x="536" y="3041"/>
                  </a:cubicBezTo>
                  <a:cubicBezTo>
                    <a:pt x="620" y="3101"/>
                    <a:pt x="691" y="3161"/>
                    <a:pt x="774" y="3208"/>
                  </a:cubicBezTo>
                  <a:cubicBezTo>
                    <a:pt x="822" y="3244"/>
                    <a:pt x="870" y="3268"/>
                    <a:pt x="917" y="3280"/>
                  </a:cubicBezTo>
                  <a:cubicBezTo>
                    <a:pt x="1012" y="3327"/>
                    <a:pt x="1155" y="3375"/>
                    <a:pt x="1274" y="3399"/>
                  </a:cubicBezTo>
                  <a:cubicBezTo>
                    <a:pt x="1372" y="3428"/>
                    <a:pt x="1478" y="3449"/>
                    <a:pt x="1586" y="3449"/>
                  </a:cubicBezTo>
                  <a:cubicBezTo>
                    <a:pt x="1609" y="3449"/>
                    <a:pt x="1632" y="3448"/>
                    <a:pt x="1655" y="3446"/>
                  </a:cubicBezTo>
                  <a:cubicBezTo>
                    <a:pt x="1810" y="3446"/>
                    <a:pt x="1953" y="3434"/>
                    <a:pt x="2084" y="3387"/>
                  </a:cubicBezTo>
                  <a:cubicBezTo>
                    <a:pt x="2191" y="3363"/>
                    <a:pt x="2286" y="3315"/>
                    <a:pt x="2382" y="3268"/>
                  </a:cubicBezTo>
                  <a:cubicBezTo>
                    <a:pt x="2441" y="3232"/>
                    <a:pt x="2501" y="3208"/>
                    <a:pt x="2548" y="3172"/>
                  </a:cubicBezTo>
                  <a:cubicBezTo>
                    <a:pt x="2667" y="3101"/>
                    <a:pt x="2786" y="3030"/>
                    <a:pt x="2882" y="2922"/>
                  </a:cubicBezTo>
                  <a:cubicBezTo>
                    <a:pt x="2941" y="2863"/>
                    <a:pt x="2977" y="2791"/>
                    <a:pt x="3025" y="2732"/>
                  </a:cubicBezTo>
                  <a:lnTo>
                    <a:pt x="3120" y="2601"/>
                  </a:lnTo>
                  <a:cubicBezTo>
                    <a:pt x="3179" y="2482"/>
                    <a:pt x="3239" y="2363"/>
                    <a:pt x="3263" y="2220"/>
                  </a:cubicBezTo>
                  <a:cubicBezTo>
                    <a:pt x="3358" y="1815"/>
                    <a:pt x="3334" y="1398"/>
                    <a:pt x="3191" y="994"/>
                  </a:cubicBezTo>
                  <a:cubicBezTo>
                    <a:pt x="3156" y="898"/>
                    <a:pt x="3120" y="803"/>
                    <a:pt x="3072" y="720"/>
                  </a:cubicBezTo>
                  <a:lnTo>
                    <a:pt x="2941" y="541"/>
                  </a:lnTo>
                  <a:cubicBezTo>
                    <a:pt x="2858" y="434"/>
                    <a:pt x="2775" y="363"/>
                    <a:pt x="2667" y="291"/>
                  </a:cubicBezTo>
                  <a:cubicBezTo>
                    <a:pt x="2644" y="255"/>
                    <a:pt x="2596" y="232"/>
                    <a:pt x="2548" y="196"/>
                  </a:cubicBezTo>
                  <a:cubicBezTo>
                    <a:pt x="2489" y="172"/>
                    <a:pt x="2417" y="136"/>
                    <a:pt x="2358" y="113"/>
                  </a:cubicBezTo>
                  <a:cubicBezTo>
                    <a:pt x="2251" y="77"/>
                    <a:pt x="2144" y="41"/>
                    <a:pt x="2024" y="17"/>
                  </a:cubicBezTo>
                  <a:cubicBezTo>
                    <a:pt x="1923" y="9"/>
                    <a:pt x="1816" y="0"/>
                    <a:pt x="17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36"/>
          <p:cNvGrpSpPr/>
          <p:nvPr/>
        </p:nvGrpSpPr>
        <p:grpSpPr>
          <a:xfrm rot="8100000">
            <a:off x="-1206295" y="2651822"/>
            <a:ext cx="1882894" cy="2778941"/>
            <a:chOff x="5765984" y="1914543"/>
            <a:chExt cx="1248975" cy="1843347"/>
          </a:xfrm>
        </p:grpSpPr>
        <p:sp>
          <p:nvSpPr>
            <p:cNvPr id="852" name="Google Shape;852;p36"/>
            <p:cNvSpPr/>
            <p:nvPr/>
          </p:nvSpPr>
          <p:spPr>
            <a:xfrm rot="10105750">
              <a:off x="5926196" y="1990477"/>
              <a:ext cx="928550" cy="1691478"/>
            </a:xfrm>
            <a:custGeom>
              <a:rect b="b" l="l" r="r" t="t"/>
              <a:pathLst>
                <a:path extrusionOk="0" h="39672" w="21777">
                  <a:moveTo>
                    <a:pt x="8978" y="17931"/>
                  </a:moveTo>
                  <a:cubicBezTo>
                    <a:pt x="9001" y="17979"/>
                    <a:pt x="9013" y="18003"/>
                    <a:pt x="9025" y="18038"/>
                  </a:cubicBezTo>
                  <a:lnTo>
                    <a:pt x="9097" y="18193"/>
                  </a:lnTo>
                  <a:lnTo>
                    <a:pt x="9180" y="18360"/>
                  </a:lnTo>
                  <a:cubicBezTo>
                    <a:pt x="9192" y="18384"/>
                    <a:pt x="9192" y="18407"/>
                    <a:pt x="9204" y="18419"/>
                  </a:cubicBezTo>
                  <a:lnTo>
                    <a:pt x="9204" y="18431"/>
                  </a:lnTo>
                  <a:cubicBezTo>
                    <a:pt x="9216" y="18479"/>
                    <a:pt x="9240" y="18526"/>
                    <a:pt x="9252" y="18550"/>
                  </a:cubicBezTo>
                  <a:lnTo>
                    <a:pt x="9406" y="18907"/>
                  </a:lnTo>
                  <a:lnTo>
                    <a:pt x="9502" y="19086"/>
                  </a:lnTo>
                  <a:cubicBezTo>
                    <a:pt x="9525" y="19146"/>
                    <a:pt x="9573" y="19229"/>
                    <a:pt x="9609" y="19288"/>
                  </a:cubicBezTo>
                  <a:lnTo>
                    <a:pt x="9633" y="19348"/>
                  </a:lnTo>
                  <a:lnTo>
                    <a:pt x="9752" y="19550"/>
                  </a:lnTo>
                  <a:lnTo>
                    <a:pt x="9799" y="19646"/>
                  </a:lnTo>
                  <a:cubicBezTo>
                    <a:pt x="9859" y="19765"/>
                    <a:pt x="9942" y="19884"/>
                    <a:pt x="10002" y="19967"/>
                  </a:cubicBezTo>
                  <a:lnTo>
                    <a:pt x="10025" y="20003"/>
                  </a:lnTo>
                  <a:lnTo>
                    <a:pt x="10085" y="20086"/>
                  </a:lnTo>
                  <a:cubicBezTo>
                    <a:pt x="10144" y="20181"/>
                    <a:pt x="10204" y="20265"/>
                    <a:pt x="10287" y="20372"/>
                  </a:cubicBezTo>
                  <a:cubicBezTo>
                    <a:pt x="10275" y="20443"/>
                    <a:pt x="10264" y="20503"/>
                    <a:pt x="10264" y="20562"/>
                  </a:cubicBezTo>
                  <a:lnTo>
                    <a:pt x="10240" y="20610"/>
                  </a:lnTo>
                  <a:lnTo>
                    <a:pt x="10240" y="20622"/>
                  </a:lnTo>
                  <a:cubicBezTo>
                    <a:pt x="10228" y="20693"/>
                    <a:pt x="10216" y="20777"/>
                    <a:pt x="10204" y="20860"/>
                  </a:cubicBezTo>
                  <a:cubicBezTo>
                    <a:pt x="10204" y="20896"/>
                    <a:pt x="10180" y="20920"/>
                    <a:pt x="10180" y="20955"/>
                  </a:cubicBezTo>
                  <a:lnTo>
                    <a:pt x="10180" y="20967"/>
                  </a:lnTo>
                  <a:cubicBezTo>
                    <a:pt x="10180" y="21015"/>
                    <a:pt x="10168" y="21086"/>
                    <a:pt x="10168" y="21146"/>
                  </a:cubicBezTo>
                  <a:lnTo>
                    <a:pt x="10168" y="21253"/>
                  </a:lnTo>
                  <a:lnTo>
                    <a:pt x="10168" y="21551"/>
                  </a:lnTo>
                  <a:lnTo>
                    <a:pt x="10168" y="21705"/>
                  </a:lnTo>
                  <a:cubicBezTo>
                    <a:pt x="10180" y="21967"/>
                    <a:pt x="10204" y="22205"/>
                    <a:pt x="10216" y="22444"/>
                  </a:cubicBezTo>
                  <a:cubicBezTo>
                    <a:pt x="10240" y="22836"/>
                    <a:pt x="10299" y="23241"/>
                    <a:pt x="10347" y="23539"/>
                  </a:cubicBezTo>
                  <a:cubicBezTo>
                    <a:pt x="10383" y="23729"/>
                    <a:pt x="10418" y="23932"/>
                    <a:pt x="10478" y="24110"/>
                  </a:cubicBezTo>
                  <a:cubicBezTo>
                    <a:pt x="10287" y="24027"/>
                    <a:pt x="10097" y="23956"/>
                    <a:pt x="9847" y="23872"/>
                  </a:cubicBezTo>
                  <a:cubicBezTo>
                    <a:pt x="9823" y="23848"/>
                    <a:pt x="9811" y="23848"/>
                    <a:pt x="9799" y="23848"/>
                  </a:cubicBezTo>
                  <a:cubicBezTo>
                    <a:pt x="9752" y="23670"/>
                    <a:pt x="9704" y="23515"/>
                    <a:pt x="9680" y="23337"/>
                  </a:cubicBezTo>
                  <a:cubicBezTo>
                    <a:pt x="9633" y="23075"/>
                    <a:pt x="9549" y="22694"/>
                    <a:pt x="9490" y="22324"/>
                  </a:cubicBezTo>
                  <a:cubicBezTo>
                    <a:pt x="9406" y="21932"/>
                    <a:pt x="9359" y="21551"/>
                    <a:pt x="9299" y="21134"/>
                  </a:cubicBezTo>
                  <a:cubicBezTo>
                    <a:pt x="9192" y="20431"/>
                    <a:pt x="9109" y="19741"/>
                    <a:pt x="9037" y="18931"/>
                  </a:cubicBezTo>
                  <a:cubicBezTo>
                    <a:pt x="9025" y="18812"/>
                    <a:pt x="9013" y="18693"/>
                    <a:pt x="9013" y="18574"/>
                  </a:cubicBezTo>
                  <a:cubicBezTo>
                    <a:pt x="9001" y="18514"/>
                    <a:pt x="9001" y="18467"/>
                    <a:pt x="9001" y="18407"/>
                  </a:cubicBezTo>
                  <a:cubicBezTo>
                    <a:pt x="9001" y="18253"/>
                    <a:pt x="8978" y="18098"/>
                    <a:pt x="8978" y="17931"/>
                  </a:cubicBezTo>
                  <a:close/>
                  <a:moveTo>
                    <a:pt x="12919" y="0"/>
                  </a:moveTo>
                  <a:cubicBezTo>
                    <a:pt x="12859" y="0"/>
                    <a:pt x="12788" y="12"/>
                    <a:pt x="12740" y="60"/>
                  </a:cubicBezTo>
                  <a:cubicBezTo>
                    <a:pt x="12728" y="84"/>
                    <a:pt x="12704" y="96"/>
                    <a:pt x="12669" y="119"/>
                  </a:cubicBezTo>
                  <a:lnTo>
                    <a:pt x="12657" y="119"/>
                  </a:lnTo>
                  <a:cubicBezTo>
                    <a:pt x="12645" y="119"/>
                    <a:pt x="12621" y="131"/>
                    <a:pt x="12609" y="143"/>
                  </a:cubicBezTo>
                  <a:cubicBezTo>
                    <a:pt x="12550" y="203"/>
                    <a:pt x="12490" y="250"/>
                    <a:pt x="12442" y="298"/>
                  </a:cubicBezTo>
                  <a:lnTo>
                    <a:pt x="12240" y="500"/>
                  </a:lnTo>
                  <a:lnTo>
                    <a:pt x="12121" y="631"/>
                  </a:lnTo>
                  <a:lnTo>
                    <a:pt x="12002" y="774"/>
                  </a:lnTo>
                  <a:cubicBezTo>
                    <a:pt x="11835" y="953"/>
                    <a:pt x="11704" y="1143"/>
                    <a:pt x="11585" y="1310"/>
                  </a:cubicBezTo>
                  <a:cubicBezTo>
                    <a:pt x="11418" y="1548"/>
                    <a:pt x="11276" y="1798"/>
                    <a:pt x="11133" y="2024"/>
                  </a:cubicBezTo>
                  <a:lnTo>
                    <a:pt x="11073" y="2120"/>
                  </a:lnTo>
                  <a:cubicBezTo>
                    <a:pt x="11014" y="2227"/>
                    <a:pt x="10942" y="2358"/>
                    <a:pt x="10871" y="2501"/>
                  </a:cubicBezTo>
                  <a:lnTo>
                    <a:pt x="10704" y="2810"/>
                  </a:lnTo>
                  <a:lnTo>
                    <a:pt x="10537" y="3120"/>
                  </a:lnTo>
                  <a:cubicBezTo>
                    <a:pt x="10478" y="3215"/>
                    <a:pt x="10442" y="3310"/>
                    <a:pt x="10395" y="3405"/>
                  </a:cubicBezTo>
                  <a:lnTo>
                    <a:pt x="10395" y="3417"/>
                  </a:lnTo>
                  <a:lnTo>
                    <a:pt x="10347" y="3525"/>
                  </a:lnTo>
                  <a:lnTo>
                    <a:pt x="10299" y="3608"/>
                  </a:lnTo>
                  <a:lnTo>
                    <a:pt x="10287" y="3644"/>
                  </a:lnTo>
                  <a:lnTo>
                    <a:pt x="10275" y="3667"/>
                  </a:lnTo>
                  <a:cubicBezTo>
                    <a:pt x="10228" y="3775"/>
                    <a:pt x="10168" y="3894"/>
                    <a:pt x="10121" y="4001"/>
                  </a:cubicBezTo>
                  <a:cubicBezTo>
                    <a:pt x="10097" y="4084"/>
                    <a:pt x="10049" y="4191"/>
                    <a:pt x="10002" y="4287"/>
                  </a:cubicBezTo>
                  <a:cubicBezTo>
                    <a:pt x="9918" y="4489"/>
                    <a:pt x="9799" y="4727"/>
                    <a:pt x="9704" y="4965"/>
                  </a:cubicBezTo>
                  <a:cubicBezTo>
                    <a:pt x="9668" y="5037"/>
                    <a:pt x="9633" y="5132"/>
                    <a:pt x="9609" y="5203"/>
                  </a:cubicBezTo>
                  <a:cubicBezTo>
                    <a:pt x="9561" y="5299"/>
                    <a:pt x="9525" y="5394"/>
                    <a:pt x="9490" y="5489"/>
                  </a:cubicBezTo>
                  <a:cubicBezTo>
                    <a:pt x="9382" y="5572"/>
                    <a:pt x="9263" y="5680"/>
                    <a:pt x="9144" y="5787"/>
                  </a:cubicBezTo>
                  <a:lnTo>
                    <a:pt x="9132" y="5799"/>
                  </a:lnTo>
                  <a:lnTo>
                    <a:pt x="9109" y="5811"/>
                  </a:lnTo>
                  <a:lnTo>
                    <a:pt x="9097" y="5834"/>
                  </a:lnTo>
                  <a:cubicBezTo>
                    <a:pt x="9025" y="5906"/>
                    <a:pt x="8954" y="5965"/>
                    <a:pt x="8871" y="6025"/>
                  </a:cubicBezTo>
                  <a:lnTo>
                    <a:pt x="8859" y="6037"/>
                  </a:lnTo>
                  <a:lnTo>
                    <a:pt x="8751" y="6108"/>
                  </a:lnTo>
                  <a:cubicBezTo>
                    <a:pt x="8656" y="6192"/>
                    <a:pt x="8561" y="6263"/>
                    <a:pt x="8454" y="6334"/>
                  </a:cubicBezTo>
                  <a:cubicBezTo>
                    <a:pt x="8394" y="6394"/>
                    <a:pt x="8323" y="6442"/>
                    <a:pt x="8263" y="6489"/>
                  </a:cubicBezTo>
                  <a:lnTo>
                    <a:pt x="8251" y="6501"/>
                  </a:lnTo>
                  <a:cubicBezTo>
                    <a:pt x="8216" y="6513"/>
                    <a:pt x="8180" y="6549"/>
                    <a:pt x="8144" y="6573"/>
                  </a:cubicBezTo>
                  <a:lnTo>
                    <a:pt x="8132" y="6584"/>
                  </a:lnTo>
                  <a:lnTo>
                    <a:pt x="8120" y="6584"/>
                  </a:lnTo>
                  <a:lnTo>
                    <a:pt x="8120" y="6573"/>
                  </a:lnTo>
                  <a:lnTo>
                    <a:pt x="8120" y="6561"/>
                  </a:lnTo>
                  <a:cubicBezTo>
                    <a:pt x="8097" y="6501"/>
                    <a:pt x="8061" y="6406"/>
                    <a:pt x="8013" y="6334"/>
                  </a:cubicBezTo>
                  <a:cubicBezTo>
                    <a:pt x="7942" y="6227"/>
                    <a:pt x="7882" y="6156"/>
                    <a:pt x="7823" y="6096"/>
                  </a:cubicBezTo>
                  <a:lnTo>
                    <a:pt x="7799" y="6084"/>
                  </a:lnTo>
                  <a:lnTo>
                    <a:pt x="7787" y="6072"/>
                  </a:lnTo>
                  <a:cubicBezTo>
                    <a:pt x="7739" y="6025"/>
                    <a:pt x="7704" y="5989"/>
                    <a:pt x="7656" y="5953"/>
                  </a:cubicBezTo>
                  <a:cubicBezTo>
                    <a:pt x="7501" y="5811"/>
                    <a:pt x="7358" y="5715"/>
                    <a:pt x="7227" y="5620"/>
                  </a:cubicBezTo>
                  <a:cubicBezTo>
                    <a:pt x="7085" y="5537"/>
                    <a:pt x="6942" y="5453"/>
                    <a:pt x="6787" y="5382"/>
                  </a:cubicBezTo>
                  <a:cubicBezTo>
                    <a:pt x="6608" y="5310"/>
                    <a:pt x="6370" y="5203"/>
                    <a:pt x="6108" y="5180"/>
                  </a:cubicBezTo>
                  <a:cubicBezTo>
                    <a:pt x="6073" y="5156"/>
                    <a:pt x="6061" y="5156"/>
                    <a:pt x="6037" y="5156"/>
                  </a:cubicBezTo>
                  <a:lnTo>
                    <a:pt x="6013" y="5156"/>
                  </a:lnTo>
                  <a:cubicBezTo>
                    <a:pt x="5953" y="5156"/>
                    <a:pt x="5894" y="5144"/>
                    <a:pt x="5823" y="5144"/>
                  </a:cubicBezTo>
                  <a:lnTo>
                    <a:pt x="5453" y="5144"/>
                  </a:lnTo>
                  <a:cubicBezTo>
                    <a:pt x="5168" y="5156"/>
                    <a:pt x="4941" y="5203"/>
                    <a:pt x="4751" y="5275"/>
                  </a:cubicBezTo>
                  <a:cubicBezTo>
                    <a:pt x="4560" y="5358"/>
                    <a:pt x="4394" y="5430"/>
                    <a:pt x="4251" y="5513"/>
                  </a:cubicBezTo>
                  <a:lnTo>
                    <a:pt x="4191" y="5549"/>
                  </a:lnTo>
                  <a:cubicBezTo>
                    <a:pt x="4132" y="5572"/>
                    <a:pt x="4084" y="5608"/>
                    <a:pt x="4037" y="5632"/>
                  </a:cubicBezTo>
                  <a:lnTo>
                    <a:pt x="3965" y="5691"/>
                  </a:lnTo>
                  <a:cubicBezTo>
                    <a:pt x="3894" y="5751"/>
                    <a:pt x="3798" y="5811"/>
                    <a:pt x="3727" y="5870"/>
                  </a:cubicBezTo>
                  <a:lnTo>
                    <a:pt x="3513" y="6049"/>
                  </a:lnTo>
                  <a:cubicBezTo>
                    <a:pt x="3453" y="6096"/>
                    <a:pt x="3417" y="6144"/>
                    <a:pt x="3358" y="6203"/>
                  </a:cubicBezTo>
                  <a:lnTo>
                    <a:pt x="3334" y="6215"/>
                  </a:lnTo>
                  <a:lnTo>
                    <a:pt x="3310" y="6251"/>
                  </a:lnTo>
                  <a:cubicBezTo>
                    <a:pt x="3275" y="6287"/>
                    <a:pt x="3239" y="6334"/>
                    <a:pt x="3191" y="6382"/>
                  </a:cubicBezTo>
                  <a:cubicBezTo>
                    <a:pt x="3179" y="6406"/>
                    <a:pt x="3156" y="6430"/>
                    <a:pt x="3144" y="6442"/>
                  </a:cubicBezTo>
                  <a:lnTo>
                    <a:pt x="3132" y="6453"/>
                  </a:lnTo>
                  <a:lnTo>
                    <a:pt x="3120" y="6465"/>
                  </a:lnTo>
                  <a:cubicBezTo>
                    <a:pt x="3084" y="6513"/>
                    <a:pt x="3048" y="6561"/>
                    <a:pt x="3013" y="6608"/>
                  </a:cubicBezTo>
                  <a:lnTo>
                    <a:pt x="2834" y="6846"/>
                  </a:lnTo>
                  <a:cubicBezTo>
                    <a:pt x="2786" y="6918"/>
                    <a:pt x="2727" y="6989"/>
                    <a:pt x="2679" y="7049"/>
                  </a:cubicBezTo>
                  <a:lnTo>
                    <a:pt x="2679" y="7061"/>
                  </a:lnTo>
                  <a:lnTo>
                    <a:pt x="2667" y="7085"/>
                  </a:lnTo>
                  <a:lnTo>
                    <a:pt x="2655" y="7108"/>
                  </a:lnTo>
                  <a:lnTo>
                    <a:pt x="2632" y="7156"/>
                  </a:lnTo>
                  <a:cubicBezTo>
                    <a:pt x="2584" y="7204"/>
                    <a:pt x="2536" y="7239"/>
                    <a:pt x="2513" y="7299"/>
                  </a:cubicBezTo>
                  <a:cubicBezTo>
                    <a:pt x="2334" y="7561"/>
                    <a:pt x="2132" y="7858"/>
                    <a:pt x="1917" y="8192"/>
                  </a:cubicBezTo>
                  <a:cubicBezTo>
                    <a:pt x="1596" y="8692"/>
                    <a:pt x="1298" y="9192"/>
                    <a:pt x="1000" y="9668"/>
                  </a:cubicBezTo>
                  <a:lnTo>
                    <a:pt x="1000" y="9680"/>
                  </a:lnTo>
                  <a:lnTo>
                    <a:pt x="870" y="9906"/>
                  </a:lnTo>
                  <a:cubicBezTo>
                    <a:pt x="762" y="10085"/>
                    <a:pt x="667" y="10252"/>
                    <a:pt x="548" y="10442"/>
                  </a:cubicBezTo>
                  <a:lnTo>
                    <a:pt x="524" y="10454"/>
                  </a:lnTo>
                  <a:lnTo>
                    <a:pt x="346" y="10728"/>
                  </a:lnTo>
                  <a:cubicBezTo>
                    <a:pt x="322" y="10752"/>
                    <a:pt x="298" y="10787"/>
                    <a:pt x="286" y="10811"/>
                  </a:cubicBezTo>
                  <a:lnTo>
                    <a:pt x="155" y="11037"/>
                  </a:lnTo>
                  <a:lnTo>
                    <a:pt x="143" y="11073"/>
                  </a:lnTo>
                  <a:cubicBezTo>
                    <a:pt x="96" y="11145"/>
                    <a:pt x="48" y="11240"/>
                    <a:pt x="48" y="11323"/>
                  </a:cubicBezTo>
                  <a:cubicBezTo>
                    <a:pt x="54" y="11342"/>
                    <a:pt x="60" y="11362"/>
                    <a:pt x="64" y="11379"/>
                  </a:cubicBezTo>
                  <a:lnTo>
                    <a:pt x="64" y="11379"/>
                  </a:lnTo>
                  <a:cubicBezTo>
                    <a:pt x="43" y="11373"/>
                    <a:pt x="23" y="11364"/>
                    <a:pt x="0" y="11347"/>
                  </a:cubicBezTo>
                  <a:lnTo>
                    <a:pt x="0" y="11347"/>
                  </a:lnTo>
                  <a:cubicBezTo>
                    <a:pt x="36" y="11401"/>
                    <a:pt x="55" y="11421"/>
                    <a:pt x="64" y="11421"/>
                  </a:cubicBezTo>
                  <a:cubicBezTo>
                    <a:pt x="72" y="11421"/>
                    <a:pt x="70" y="11403"/>
                    <a:pt x="64" y="11379"/>
                  </a:cubicBezTo>
                  <a:lnTo>
                    <a:pt x="64" y="11379"/>
                  </a:lnTo>
                  <a:cubicBezTo>
                    <a:pt x="88" y="11385"/>
                    <a:pt x="112" y="11388"/>
                    <a:pt x="143" y="11395"/>
                  </a:cubicBezTo>
                  <a:lnTo>
                    <a:pt x="358" y="11395"/>
                  </a:lnTo>
                  <a:cubicBezTo>
                    <a:pt x="453" y="11395"/>
                    <a:pt x="524" y="11406"/>
                    <a:pt x="596" y="11406"/>
                  </a:cubicBezTo>
                  <a:cubicBezTo>
                    <a:pt x="977" y="11442"/>
                    <a:pt x="1298" y="11466"/>
                    <a:pt x="1632" y="11490"/>
                  </a:cubicBezTo>
                  <a:lnTo>
                    <a:pt x="1751" y="11490"/>
                  </a:lnTo>
                  <a:cubicBezTo>
                    <a:pt x="2024" y="11502"/>
                    <a:pt x="2322" y="11514"/>
                    <a:pt x="2620" y="11526"/>
                  </a:cubicBezTo>
                  <a:cubicBezTo>
                    <a:pt x="2679" y="11526"/>
                    <a:pt x="2727" y="11549"/>
                    <a:pt x="2786" y="11549"/>
                  </a:cubicBezTo>
                  <a:lnTo>
                    <a:pt x="2798" y="11549"/>
                  </a:lnTo>
                  <a:cubicBezTo>
                    <a:pt x="2905" y="11549"/>
                    <a:pt x="3001" y="11561"/>
                    <a:pt x="3096" y="11561"/>
                  </a:cubicBezTo>
                  <a:cubicBezTo>
                    <a:pt x="3203" y="11561"/>
                    <a:pt x="3310" y="11573"/>
                    <a:pt x="3417" y="11573"/>
                  </a:cubicBezTo>
                  <a:lnTo>
                    <a:pt x="3667" y="11573"/>
                  </a:lnTo>
                  <a:cubicBezTo>
                    <a:pt x="3858" y="11561"/>
                    <a:pt x="4025" y="11561"/>
                    <a:pt x="4191" y="11526"/>
                  </a:cubicBezTo>
                  <a:cubicBezTo>
                    <a:pt x="4406" y="11502"/>
                    <a:pt x="4644" y="11454"/>
                    <a:pt x="4870" y="11383"/>
                  </a:cubicBezTo>
                  <a:cubicBezTo>
                    <a:pt x="5144" y="11287"/>
                    <a:pt x="5382" y="11192"/>
                    <a:pt x="5584" y="11073"/>
                  </a:cubicBezTo>
                  <a:cubicBezTo>
                    <a:pt x="5775" y="10966"/>
                    <a:pt x="5953" y="10835"/>
                    <a:pt x="6156" y="10680"/>
                  </a:cubicBezTo>
                  <a:cubicBezTo>
                    <a:pt x="6513" y="10394"/>
                    <a:pt x="6823" y="10037"/>
                    <a:pt x="7085" y="9644"/>
                  </a:cubicBezTo>
                  <a:cubicBezTo>
                    <a:pt x="7263" y="9382"/>
                    <a:pt x="7418" y="9073"/>
                    <a:pt x="7585" y="8692"/>
                  </a:cubicBezTo>
                  <a:cubicBezTo>
                    <a:pt x="7716" y="8358"/>
                    <a:pt x="7835" y="8037"/>
                    <a:pt x="7942" y="7716"/>
                  </a:cubicBezTo>
                  <a:cubicBezTo>
                    <a:pt x="7978" y="7644"/>
                    <a:pt x="8013" y="7573"/>
                    <a:pt x="8037" y="7501"/>
                  </a:cubicBezTo>
                  <a:cubicBezTo>
                    <a:pt x="8073" y="7454"/>
                    <a:pt x="8085" y="7394"/>
                    <a:pt x="8120" y="7346"/>
                  </a:cubicBezTo>
                  <a:lnTo>
                    <a:pt x="8120" y="7335"/>
                  </a:lnTo>
                  <a:lnTo>
                    <a:pt x="8144" y="7275"/>
                  </a:lnTo>
                  <a:cubicBezTo>
                    <a:pt x="8156" y="7239"/>
                    <a:pt x="8180" y="7227"/>
                    <a:pt x="8192" y="7204"/>
                  </a:cubicBezTo>
                  <a:cubicBezTo>
                    <a:pt x="8216" y="7168"/>
                    <a:pt x="8251" y="7156"/>
                    <a:pt x="8275" y="7120"/>
                  </a:cubicBezTo>
                  <a:lnTo>
                    <a:pt x="8359" y="7061"/>
                  </a:lnTo>
                  <a:cubicBezTo>
                    <a:pt x="8442" y="6989"/>
                    <a:pt x="8549" y="6906"/>
                    <a:pt x="8632" y="6823"/>
                  </a:cubicBezTo>
                  <a:lnTo>
                    <a:pt x="8656" y="6823"/>
                  </a:lnTo>
                  <a:lnTo>
                    <a:pt x="8716" y="6763"/>
                  </a:lnTo>
                  <a:cubicBezTo>
                    <a:pt x="8787" y="6704"/>
                    <a:pt x="8847" y="6632"/>
                    <a:pt x="8930" y="6561"/>
                  </a:cubicBezTo>
                  <a:lnTo>
                    <a:pt x="9013" y="6501"/>
                  </a:lnTo>
                  <a:lnTo>
                    <a:pt x="9017" y="6497"/>
                  </a:lnTo>
                  <a:lnTo>
                    <a:pt x="9013" y="6513"/>
                  </a:lnTo>
                  <a:lnTo>
                    <a:pt x="8990" y="6573"/>
                  </a:lnTo>
                  <a:cubicBezTo>
                    <a:pt x="8954" y="6680"/>
                    <a:pt x="8918" y="6787"/>
                    <a:pt x="8894" y="6882"/>
                  </a:cubicBezTo>
                  <a:lnTo>
                    <a:pt x="8871" y="6942"/>
                  </a:lnTo>
                  <a:lnTo>
                    <a:pt x="8871" y="6965"/>
                  </a:lnTo>
                  <a:lnTo>
                    <a:pt x="8799" y="7204"/>
                  </a:lnTo>
                  <a:lnTo>
                    <a:pt x="8680" y="7596"/>
                  </a:lnTo>
                  <a:cubicBezTo>
                    <a:pt x="8632" y="7739"/>
                    <a:pt x="8609" y="7870"/>
                    <a:pt x="8573" y="8001"/>
                  </a:cubicBezTo>
                  <a:lnTo>
                    <a:pt x="8573" y="8013"/>
                  </a:lnTo>
                  <a:lnTo>
                    <a:pt x="8573" y="8037"/>
                  </a:lnTo>
                  <a:lnTo>
                    <a:pt x="8561" y="8120"/>
                  </a:lnTo>
                  <a:lnTo>
                    <a:pt x="8549" y="8168"/>
                  </a:lnTo>
                  <a:lnTo>
                    <a:pt x="8501" y="8358"/>
                  </a:lnTo>
                  <a:lnTo>
                    <a:pt x="8454" y="8549"/>
                  </a:lnTo>
                  <a:lnTo>
                    <a:pt x="8454" y="8585"/>
                  </a:lnTo>
                  <a:lnTo>
                    <a:pt x="8454" y="8609"/>
                  </a:lnTo>
                  <a:lnTo>
                    <a:pt x="8454" y="8632"/>
                  </a:lnTo>
                  <a:cubicBezTo>
                    <a:pt x="8454" y="8656"/>
                    <a:pt x="8442" y="8692"/>
                    <a:pt x="8442" y="8716"/>
                  </a:cubicBezTo>
                  <a:lnTo>
                    <a:pt x="8394" y="8990"/>
                  </a:lnTo>
                  <a:lnTo>
                    <a:pt x="8335" y="9311"/>
                  </a:lnTo>
                  <a:cubicBezTo>
                    <a:pt x="8216" y="10049"/>
                    <a:pt x="8132" y="10787"/>
                    <a:pt x="8037" y="11502"/>
                  </a:cubicBezTo>
                  <a:lnTo>
                    <a:pt x="8037" y="11514"/>
                  </a:lnTo>
                  <a:lnTo>
                    <a:pt x="8037" y="11537"/>
                  </a:lnTo>
                  <a:cubicBezTo>
                    <a:pt x="8025" y="11633"/>
                    <a:pt x="8025" y="11752"/>
                    <a:pt x="8013" y="11871"/>
                  </a:cubicBezTo>
                  <a:lnTo>
                    <a:pt x="8013" y="11883"/>
                  </a:lnTo>
                  <a:cubicBezTo>
                    <a:pt x="8013" y="11930"/>
                    <a:pt x="8001" y="11990"/>
                    <a:pt x="8001" y="12038"/>
                  </a:cubicBezTo>
                  <a:cubicBezTo>
                    <a:pt x="8001" y="12085"/>
                    <a:pt x="7978" y="12133"/>
                    <a:pt x="7978" y="12168"/>
                  </a:cubicBezTo>
                  <a:lnTo>
                    <a:pt x="7978" y="12204"/>
                  </a:lnTo>
                  <a:lnTo>
                    <a:pt x="7978" y="12216"/>
                  </a:lnTo>
                  <a:lnTo>
                    <a:pt x="7978" y="12228"/>
                  </a:lnTo>
                  <a:cubicBezTo>
                    <a:pt x="7966" y="12323"/>
                    <a:pt x="7954" y="12407"/>
                    <a:pt x="7954" y="12502"/>
                  </a:cubicBezTo>
                  <a:lnTo>
                    <a:pt x="7942" y="12776"/>
                  </a:lnTo>
                  <a:lnTo>
                    <a:pt x="7942" y="12835"/>
                  </a:lnTo>
                  <a:lnTo>
                    <a:pt x="7894" y="12942"/>
                  </a:lnTo>
                  <a:lnTo>
                    <a:pt x="7882" y="12990"/>
                  </a:lnTo>
                  <a:cubicBezTo>
                    <a:pt x="7835" y="13050"/>
                    <a:pt x="7799" y="13121"/>
                    <a:pt x="7775" y="13181"/>
                  </a:cubicBezTo>
                  <a:cubicBezTo>
                    <a:pt x="7620" y="13478"/>
                    <a:pt x="7466" y="13812"/>
                    <a:pt x="7299" y="14145"/>
                  </a:cubicBezTo>
                  <a:cubicBezTo>
                    <a:pt x="7049" y="14669"/>
                    <a:pt x="6775" y="15216"/>
                    <a:pt x="6537" y="15788"/>
                  </a:cubicBezTo>
                  <a:cubicBezTo>
                    <a:pt x="6287" y="16383"/>
                    <a:pt x="6037" y="16990"/>
                    <a:pt x="5799" y="17645"/>
                  </a:cubicBezTo>
                  <a:lnTo>
                    <a:pt x="5739" y="17824"/>
                  </a:lnTo>
                  <a:cubicBezTo>
                    <a:pt x="5715" y="17764"/>
                    <a:pt x="5692" y="17729"/>
                    <a:pt x="5644" y="17705"/>
                  </a:cubicBezTo>
                  <a:cubicBezTo>
                    <a:pt x="5394" y="17586"/>
                    <a:pt x="5108" y="17574"/>
                    <a:pt x="4858" y="17562"/>
                  </a:cubicBezTo>
                  <a:cubicBezTo>
                    <a:pt x="4793" y="17550"/>
                    <a:pt x="4730" y="17544"/>
                    <a:pt x="4666" y="17544"/>
                  </a:cubicBezTo>
                  <a:cubicBezTo>
                    <a:pt x="4602" y="17544"/>
                    <a:pt x="4537" y="17550"/>
                    <a:pt x="4465" y="17562"/>
                  </a:cubicBezTo>
                  <a:cubicBezTo>
                    <a:pt x="4322" y="17574"/>
                    <a:pt x="4191" y="17598"/>
                    <a:pt x="4048" y="17633"/>
                  </a:cubicBezTo>
                  <a:cubicBezTo>
                    <a:pt x="3751" y="17693"/>
                    <a:pt x="3489" y="17824"/>
                    <a:pt x="3251" y="17931"/>
                  </a:cubicBezTo>
                  <a:cubicBezTo>
                    <a:pt x="3013" y="18050"/>
                    <a:pt x="2775" y="18217"/>
                    <a:pt x="2584" y="18336"/>
                  </a:cubicBezTo>
                  <a:cubicBezTo>
                    <a:pt x="2441" y="18443"/>
                    <a:pt x="2298" y="18538"/>
                    <a:pt x="2179" y="18645"/>
                  </a:cubicBezTo>
                  <a:lnTo>
                    <a:pt x="2167" y="18657"/>
                  </a:lnTo>
                  <a:cubicBezTo>
                    <a:pt x="2084" y="18705"/>
                    <a:pt x="2048" y="18765"/>
                    <a:pt x="1989" y="18812"/>
                  </a:cubicBezTo>
                  <a:cubicBezTo>
                    <a:pt x="1965" y="18824"/>
                    <a:pt x="1953" y="18860"/>
                    <a:pt x="1929" y="18872"/>
                  </a:cubicBezTo>
                  <a:lnTo>
                    <a:pt x="1822" y="18979"/>
                  </a:lnTo>
                  <a:cubicBezTo>
                    <a:pt x="1751" y="19050"/>
                    <a:pt x="1691" y="19122"/>
                    <a:pt x="1608" y="19193"/>
                  </a:cubicBezTo>
                  <a:cubicBezTo>
                    <a:pt x="1548" y="19253"/>
                    <a:pt x="1512" y="19312"/>
                    <a:pt x="1477" y="19360"/>
                  </a:cubicBezTo>
                  <a:lnTo>
                    <a:pt x="1477" y="19372"/>
                  </a:lnTo>
                  <a:cubicBezTo>
                    <a:pt x="1405" y="19479"/>
                    <a:pt x="1334" y="19574"/>
                    <a:pt x="1274" y="19669"/>
                  </a:cubicBezTo>
                  <a:cubicBezTo>
                    <a:pt x="1131" y="19896"/>
                    <a:pt x="1012" y="20086"/>
                    <a:pt x="941" y="20265"/>
                  </a:cubicBezTo>
                  <a:cubicBezTo>
                    <a:pt x="822" y="20550"/>
                    <a:pt x="750" y="20765"/>
                    <a:pt x="703" y="20967"/>
                  </a:cubicBezTo>
                  <a:cubicBezTo>
                    <a:pt x="655" y="21122"/>
                    <a:pt x="631" y="21265"/>
                    <a:pt x="619" y="21420"/>
                  </a:cubicBezTo>
                  <a:cubicBezTo>
                    <a:pt x="596" y="21443"/>
                    <a:pt x="596" y="21455"/>
                    <a:pt x="596" y="21491"/>
                  </a:cubicBezTo>
                  <a:lnTo>
                    <a:pt x="596" y="21515"/>
                  </a:lnTo>
                  <a:lnTo>
                    <a:pt x="596" y="21539"/>
                  </a:lnTo>
                  <a:cubicBezTo>
                    <a:pt x="584" y="21610"/>
                    <a:pt x="572" y="21682"/>
                    <a:pt x="572" y="21753"/>
                  </a:cubicBezTo>
                  <a:lnTo>
                    <a:pt x="572" y="21836"/>
                  </a:lnTo>
                  <a:lnTo>
                    <a:pt x="572" y="21848"/>
                  </a:lnTo>
                  <a:lnTo>
                    <a:pt x="572" y="21860"/>
                  </a:lnTo>
                  <a:lnTo>
                    <a:pt x="572" y="21872"/>
                  </a:lnTo>
                  <a:cubicBezTo>
                    <a:pt x="572" y="22015"/>
                    <a:pt x="560" y="22134"/>
                    <a:pt x="560" y="22253"/>
                  </a:cubicBezTo>
                  <a:lnTo>
                    <a:pt x="560" y="22551"/>
                  </a:lnTo>
                  <a:cubicBezTo>
                    <a:pt x="560" y="22801"/>
                    <a:pt x="572" y="23051"/>
                    <a:pt x="572" y="23277"/>
                  </a:cubicBezTo>
                  <a:cubicBezTo>
                    <a:pt x="584" y="23563"/>
                    <a:pt x="619" y="23860"/>
                    <a:pt x="631" y="24099"/>
                  </a:cubicBezTo>
                  <a:lnTo>
                    <a:pt x="631" y="24110"/>
                  </a:lnTo>
                  <a:lnTo>
                    <a:pt x="643" y="24229"/>
                  </a:lnTo>
                  <a:cubicBezTo>
                    <a:pt x="679" y="24551"/>
                    <a:pt x="703" y="24884"/>
                    <a:pt x="715" y="25242"/>
                  </a:cubicBezTo>
                  <a:cubicBezTo>
                    <a:pt x="739" y="25527"/>
                    <a:pt x="739" y="25825"/>
                    <a:pt x="739" y="26039"/>
                  </a:cubicBezTo>
                  <a:lnTo>
                    <a:pt x="739" y="26182"/>
                  </a:lnTo>
                  <a:cubicBezTo>
                    <a:pt x="715" y="26480"/>
                    <a:pt x="715" y="26813"/>
                    <a:pt x="703" y="27170"/>
                  </a:cubicBezTo>
                  <a:cubicBezTo>
                    <a:pt x="691" y="27337"/>
                    <a:pt x="691" y="27516"/>
                    <a:pt x="679" y="27682"/>
                  </a:cubicBezTo>
                  <a:lnTo>
                    <a:pt x="679" y="27754"/>
                  </a:lnTo>
                  <a:lnTo>
                    <a:pt x="679" y="27861"/>
                  </a:lnTo>
                  <a:cubicBezTo>
                    <a:pt x="679" y="27980"/>
                    <a:pt x="655" y="28087"/>
                    <a:pt x="655" y="28182"/>
                  </a:cubicBezTo>
                  <a:cubicBezTo>
                    <a:pt x="655" y="28337"/>
                    <a:pt x="655" y="28480"/>
                    <a:pt x="643" y="28635"/>
                  </a:cubicBezTo>
                  <a:lnTo>
                    <a:pt x="643" y="28647"/>
                  </a:lnTo>
                  <a:lnTo>
                    <a:pt x="643" y="28659"/>
                  </a:lnTo>
                  <a:lnTo>
                    <a:pt x="643" y="28682"/>
                  </a:lnTo>
                  <a:cubicBezTo>
                    <a:pt x="643" y="28778"/>
                    <a:pt x="631" y="28873"/>
                    <a:pt x="631" y="28956"/>
                  </a:cubicBezTo>
                  <a:lnTo>
                    <a:pt x="631" y="29004"/>
                  </a:lnTo>
                  <a:lnTo>
                    <a:pt x="631" y="29040"/>
                  </a:lnTo>
                  <a:cubicBezTo>
                    <a:pt x="619" y="29111"/>
                    <a:pt x="619" y="29218"/>
                    <a:pt x="619" y="29302"/>
                  </a:cubicBezTo>
                  <a:lnTo>
                    <a:pt x="619" y="29468"/>
                  </a:lnTo>
                  <a:cubicBezTo>
                    <a:pt x="619" y="29492"/>
                    <a:pt x="631" y="29528"/>
                    <a:pt x="631" y="29575"/>
                  </a:cubicBezTo>
                  <a:cubicBezTo>
                    <a:pt x="631" y="29611"/>
                    <a:pt x="643" y="29647"/>
                    <a:pt x="655" y="29671"/>
                  </a:cubicBezTo>
                  <a:cubicBezTo>
                    <a:pt x="679" y="29718"/>
                    <a:pt x="691" y="29730"/>
                    <a:pt x="715" y="29766"/>
                  </a:cubicBezTo>
                  <a:lnTo>
                    <a:pt x="739" y="29790"/>
                  </a:lnTo>
                  <a:cubicBezTo>
                    <a:pt x="762" y="29814"/>
                    <a:pt x="774" y="29837"/>
                    <a:pt x="810" y="29849"/>
                  </a:cubicBezTo>
                  <a:lnTo>
                    <a:pt x="822" y="29873"/>
                  </a:lnTo>
                  <a:lnTo>
                    <a:pt x="858" y="29885"/>
                  </a:lnTo>
                  <a:cubicBezTo>
                    <a:pt x="879" y="29899"/>
                    <a:pt x="904" y="29905"/>
                    <a:pt x="933" y="29905"/>
                  </a:cubicBezTo>
                  <a:cubicBezTo>
                    <a:pt x="953" y="29905"/>
                    <a:pt x="976" y="29902"/>
                    <a:pt x="1000" y="29897"/>
                  </a:cubicBezTo>
                  <a:cubicBezTo>
                    <a:pt x="1096" y="29885"/>
                    <a:pt x="1179" y="29825"/>
                    <a:pt x="1239" y="29778"/>
                  </a:cubicBezTo>
                  <a:lnTo>
                    <a:pt x="1274" y="29766"/>
                  </a:lnTo>
                  <a:lnTo>
                    <a:pt x="1298" y="29754"/>
                  </a:lnTo>
                  <a:cubicBezTo>
                    <a:pt x="1310" y="29730"/>
                    <a:pt x="1346" y="29718"/>
                    <a:pt x="1358" y="29706"/>
                  </a:cubicBezTo>
                  <a:cubicBezTo>
                    <a:pt x="1489" y="29599"/>
                    <a:pt x="1608" y="29516"/>
                    <a:pt x="1727" y="29421"/>
                  </a:cubicBezTo>
                  <a:cubicBezTo>
                    <a:pt x="1941" y="29254"/>
                    <a:pt x="2167" y="29075"/>
                    <a:pt x="2358" y="28932"/>
                  </a:cubicBezTo>
                  <a:lnTo>
                    <a:pt x="2536" y="28801"/>
                  </a:lnTo>
                  <a:lnTo>
                    <a:pt x="2679" y="28682"/>
                  </a:lnTo>
                  <a:lnTo>
                    <a:pt x="2834" y="28563"/>
                  </a:lnTo>
                  <a:cubicBezTo>
                    <a:pt x="2977" y="28444"/>
                    <a:pt x="3132" y="28337"/>
                    <a:pt x="3275" y="28218"/>
                  </a:cubicBezTo>
                  <a:lnTo>
                    <a:pt x="3298" y="28218"/>
                  </a:lnTo>
                  <a:lnTo>
                    <a:pt x="3310" y="28206"/>
                  </a:lnTo>
                  <a:lnTo>
                    <a:pt x="3334" y="28170"/>
                  </a:lnTo>
                  <a:lnTo>
                    <a:pt x="3417" y="28111"/>
                  </a:lnTo>
                  <a:lnTo>
                    <a:pt x="3429" y="28099"/>
                  </a:lnTo>
                  <a:lnTo>
                    <a:pt x="3608" y="27968"/>
                  </a:lnTo>
                  <a:cubicBezTo>
                    <a:pt x="3858" y="27766"/>
                    <a:pt x="4108" y="27563"/>
                    <a:pt x="4406" y="27325"/>
                  </a:cubicBezTo>
                  <a:lnTo>
                    <a:pt x="4429" y="27313"/>
                  </a:lnTo>
                  <a:cubicBezTo>
                    <a:pt x="4525" y="27230"/>
                    <a:pt x="4644" y="27135"/>
                    <a:pt x="4751" y="27039"/>
                  </a:cubicBezTo>
                  <a:cubicBezTo>
                    <a:pt x="4787" y="27016"/>
                    <a:pt x="4810" y="26992"/>
                    <a:pt x="4846" y="26968"/>
                  </a:cubicBezTo>
                  <a:lnTo>
                    <a:pt x="4870" y="26932"/>
                  </a:lnTo>
                  <a:lnTo>
                    <a:pt x="4882" y="26920"/>
                  </a:lnTo>
                  <a:cubicBezTo>
                    <a:pt x="4965" y="26861"/>
                    <a:pt x="5049" y="26789"/>
                    <a:pt x="5120" y="26718"/>
                  </a:cubicBezTo>
                  <a:cubicBezTo>
                    <a:pt x="5227" y="26611"/>
                    <a:pt x="5334" y="26515"/>
                    <a:pt x="5442" y="26420"/>
                  </a:cubicBezTo>
                  <a:lnTo>
                    <a:pt x="5537" y="26313"/>
                  </a:lnTo>
                  <a:cubicBezTo>
                    <a:pt x="5572" y="26301"/>
                    <a:pt x="5584" y="26265"/>
                    <a:pt x="5620" y="26242"/>
                  </a:cubicBezTo>
                  <a:lnTo>
                    <a:pt x="5644" y="26206"/>
                  </a:lnTo>
                  <a:lnTo>
                    <a:pt x="5870" y="25968"/>
                  </a:lnTo>
                  <a:cubicBezTo>
                    <a:pt x="6096" y="25730"/>
                    <a:pt x="6311" y="25444"/>
                    <a:pt x="6513" y="25170"/>
                  </a:cubicBezTo>
                  <a:cubicBezTo>
                    <a:pt x="6787" y="24753"/>
                    <a:pt x="7001" y="24337"/>
                    <a:pt x="7132" y="23884"/>
                  </a:cubicBezTo>
                  <a:cubicBezTo>
                    <a:pt x="7263" y="23456"/>
                    <a:pt x="7347" y="22979"/>
                    <a:pt x="7358" y="22467"/>
                  </a:cubicBezTo>
                  <a:lnTo>
                    <a:pt x="7358" y="22289"/>
                  </a:lnTo>
                  <a:cubicBezTo>
                    <a:pt x="7358" y="21860"/>
                    <a:pt x="7311" y="21455"/>
                    <a:pt x="7227" y="21074"/>
                  </a:cubicBezTo>
                  <a:cubicBezTo>
                    <a:pt x="7192" y="20955"/>
                    <a:pt x="7168" y="20824"/>
                    <a:pt x="7120" y="20681"/>
                  </a:cubicBezTo>
                  <a:lnTo>
                    <a:pt x="7108" y="20622"/>
                  </a:lnTo>
                  <a:lnTo>
                    <a:pt x="7013" y="20360"/>
                  </a:lnTo>
                  <a:lnTo>
                    <a:pt x="7001" y="20312"/>
                  </a:lnTo>
                  <a:lnTo>
                    <a:pt x="6942" y="20134"/>
                  </a:lnTo>
                  <a:cubicBezTo>
                    <a:pt x="6882" y="19991"/>
                    <a:pt x="6823" y="19836"/>
                    <a:pt x="6751" y="19669"/>
                  </a:cubicBezTo>
                  <a:cubicBezTo>
                    <a:pt x="6656" y="19479"/>
                    <a:pt x="6573" y="19276"/>
                    <a:pt x="6489" y="19098"/>
                  </a:cubicBezTo>
                  <a:lnTo>
                    <a:pt x="6477" y="19062"/>
                  </a:lnTo>
                  <a:lnTo>
                    <a:pt x="6358" y="18812"/>
                  </a:lnTo>
                  <a:cubicBezTo>
                    <a:pt x="6299" y="18657"/>
                    <a:pt x="6275" y="18538"/>
                    <a:pt x="6239" y="18443"/>
                  </a:cubicBezTo>
                  <a:lnTo>
                    <a:pt x="6275" y="18360"/>
                  </a:lnTo>
                  <a:lnTo>
                    <a:pt x="6299" y="18288"/>
                  </a:lnTo>
                  <a:lnTo>
                    <a:pt x="6311" y="18264"/>
                  </a:lnTo>
                  <a:lnTo>
                    <a:pt x="6346" y="18205"/>
                  </a:lnTo>
                  <a:cubicBezTo>
                    <a:pt x="6573" y="17729"/>
                    <a:pt x="6823" y="17169"/>
                    <a:pt x="7061" y="16621"/>
                  </a:cubicBezTo>
                  <a:lnTo>
                    <a:pt x="7132" y="16443"/>
                  </a:lnTo>
                  <a:cubicBezTo>
                    <a:pt x="7358" y="15955"/>
                    <a:pt x="7597" y="15407"/>
                    <a:pt x="7823" y="14871"/>
                  </a:cubicBezTo>
                  <a:cubicBezTo>
                    <a:pt x="7835" y="14847"/>
                    <a:pt x="7835" y="14835"/>
                    <a:pt x="7835" y="14824"/>
                  </a:cubicBezTo>
                  <a:lnTo>
                    <a:pt x="7835" y="14883"/>
                  </a:lnTo>
                  <a:lnTo>
                    <a:pt x="7835" y="14943"/>
                  </a:lnTo>
                  <a:lnTo>
                    <a:pt x="7835" y="15062"/>
                  </a:lnTo>
                  <a:cubicBezTo>
                    <a:pt x="7835" y="15431"/>
                    <a:pt x="7835" y="15776"/>
                    <a:pt x="7847" y="16086"/>
                  </a:cubicBezTo>
                  <a:lnTo>
                    <a:pt x="7847" y="16193"/>
                  </a:lnTo>
                  <a:lnTo>
                    <a:pt x="7847" y="16240"/>
                  </a:lnTo>
                  <a:lnTo>
                    <a:pt x="7847" y="16276"/>
                  </a:lnTo>
                  <a:cubicBezTo>
                    <a:pt x="7858" y="16550"/>
                    <a:pt x="7882" y="16860"/>
                    <a:pt x="7894" y="17157"/>
                  </a:cubicBezTo>
                  <a:lnTo>
                    <a:pt x="7894" y="17252"/>
                  </a:lnTo>
                  <a:lnTo>
                    <a:pt x="7894" y="17276"/>
                  </a:lnTo>
                  <a:cubicBezTo>
                    <a:pt x="7906" y="17395"/>
                    <a:pt x="7906" y="17526"/>
                    <a:pt x="7918" y="17645"/>
                  </a:cubicBezTo>
                  <a:cubicBezTo>
                    <a:pt x="7918" y="17705"/>
                    <a:pt x="7942" y="17764"/>
                    <a:pt x="7942" y="17824"/>
                  </a:cubicBezTo>
                  <a:lnTo>
                    <a:pt x="7942" y="17860"/>
                  </a:lnTo>
                  <a:cubicBezTo>
                    <a:pt x="7954" y="17979"/>
                    <a:pt x="7954" y="18098"/>
                    <a:pt x="7966" y="18217"/>
                  </a:cubicBezTo>
                  <a:cubicBezTo>
                    <a:pt x="8001" y="18574"/>
                    <a:pt x="8037" y="18979"/>
                    <a:pt x="8097" y="19372"/>
                  </a:cubicBezTo>
                  <a:lnTo>
                    <a:pt x="8120" y="19538"/>
                  </a:lnTo>
                  <a:cubicBezTo>
                    <a:pt x="8144" y="19824"/>
                    <a:pt x="8192" y="20122"/>
                    <a:pt x="8239" y="20408"/>
                  </a:cubicBezTo>
                  <a:cubicBezTo>
                    <a:pt x="8370" y="21205"/>
                    <a:pt x="8478" y="21860"/>
                    <a:pt x="8632" y="22527"/>
                  </a:cubicBezTo>
                  <a:cubicBezTo>
                    <a:pt x="8728" y="22920"/>
                    <a:pt x="8835" y="23301"/>
                    <a:pt x="8918" y="23682"/>
                  </a:cubicBezTo>
                  <a:cubicBezTo>
                    <a:pt x="8954" y="23813"/>
                    <a:pt x="8990" y="23944"/>
                    <a:pt x="9025" y="24075"/>
                  </a:cubicBezTo>
                  <a:lnTo>
                    <a:pt x="8990" y="24110"/>
                  </a:lnTo>
                  <a:lnTo>
                    <a:pt x="8966" y="24134"/>
                  </a:lnTo>
                  <a:cubicBezTo>
                    <a:pt x="8906" y="24194"/>
                    <a:pt x="8859" y="24277"/>
                    <a:pt x="8799" y="24337"/>
                  </a:cubicBezTo>
                  <a:lnTo>
                    <a:pt x="8787" y="24349"/>
                  </a:lnTo>
                  <a:cubicBezTo>
                    <a:pt x="8751" y="24372"/>
                    <a:pt x="8740" y="24408"/>
                    <a:pt x="8716" y="24432"/>
                  </a:cubicBezTo>
                  <a:cubicBezTo>
                    <a:pt x="8632" y="24527"/>
                    <a:pt x="8573" y="24634"/>
                    <a:pt x="8501" y="24718"/>
                  </a:cubicBezTo>
                  <a:lnTo>
                    <a:pt x="8490" y="24753"/>
                  </a:lnTo>
                  <a:lnTo>
                    <a:pt x="8478" y="24777"/>
                  </a:lnTo>
                  <a:lnTo>
                    <a:pt x="8442" y="24813"/>
                  </a:lnTo>
                  <a:lnTo>
                    <a:pt x="8263" y="25075"/>
                  </a:lnTo>
                  <a:lnTo>
                    <a:pt x="8239" y="25122"/>
                  </a:lnTo>
                  <a:lnTo>
                    <a:pt x="8216" y="25134"/>
                  </a:lnTo>
                  <a:cubicBezTo>
                    <a:pt x="8156" y="25206"/>
                    <a:pt x="8097" y="25313"/>
                    <a:pt x="8037" y="25420"/>
                  </a:cubicBezTo>
                  <a:cubicBezTo>
                    <a:pt x="8025" y="25444"/>
                    <a:pt x="8001" y="25492"/>
                    <a:pt x="7978" y="25527"/>
                  </a:cubicBezTo>
                  <a:lnTo>
                    <a:pt x="7978" y="25539"/>
                  </a:lnTo>
                  <a:cubicBezTo>
                    <a:pt x="7942" y="25611"/>
                    <a:pt x="7906" y="25682"/>
                    <a:pt x="7858" y="25765"/>
                  </a:cubicBezTo>
                  <a:lnTo>
                    <a:pt x="7787" y="25896"/>
                  </a:lnTo>
                  <a:lnTo>
                    <a:pt x="7656" y="26182"/>
                  </a:lnTo>
                  <a:cubicBezTo>
                    <a:pt x="7608" y="26265"/>
                    <a:pt x="7561" y="26373"/>
                    <a:pt x="7525" y="26456"/>
                  </a:cubicBezTo>
                  <a:lnTo>
                    <a:pt x="7525" y="26480"/>
                  </a:lnTo>
                  <a:lnTo>
                    <a:pt x="7466" y="26599"/>
                  </a:lnTo>
                  <a:cubicBezTo>
                    <a:pt x="7406" y="26718"/>
                    <a:pt x="7358" y="26849"/>
                    <a:pt x="7311" y="26956"/>
                  </a:cubicBezTo>
                  <a:lnTo>
                    <a:pt x="7311" y="26968"/>
                  </a:lnTo>
                  <a:lnTo>
                    <a:pt x="7287" y="27051"/>
                  </a:lnTo>
                  <a:cubicBezTo>
                    <a:pt x="7227" y="27218"/>
                    <a:pt x="7180" y="27349"/>
                    <a:pt x="7132" y="27468"/>
                  </a:cubicBezTo>
                  <a:cubicBezTo>
                    <a:pt x="7013" y="27789"/>
                    <a:pt x="6906" y="28123"/>
                    <a:pt x="6846" y="28480"/>
                  </a:cubicBezTo>
                  <a:cubicBezTo>
                    <a:pt x="6787" y="28837"/>
                    <a:pt x="6763" y="29171"/>
                    <a:pt x="6763" y="29468"/>
                  </a:cubicBezTo>
                  <a:lnTo>
                    <a:pt x="6763" y="29480"/>
                  </a:lnTo>
                  <a:cubicBezTo>
                    <a:pt x="6763" y="29825"/>
                    <a:pt x="6787" y="30171"/>
                    <a:pt x="6870" y="30492"/>
                  </a:cubicBezTo>
                  <a:cubicBezTo>
                    <a:pt x="6942" y="30826"/>
                    <a:pt x="7013" y="31135"/>
                    <a:pt x="7120" y="31445"/>
                  </a:cubicBezTo>
                  <a:cubicBezTo>
                    <a:pt x="7227" y="31790"/>
                    <a:pt x="7370" y="32135"/>
                    <a:pt x="7501" y="32445"/>
                  </a:cubicBezTo>
                  <a:cubicBezTo>
                    <a:pt x="7728" y="32969"/>
                    <a:pt x="8013" y="33516"/>
                    <a:pt x="8370" y="34135"/>
                  </a:cubicBezTo>
                  <a:cubicBezTo>
                    <a:pt x="8692" y="34731"/>
                    <a:pt x="9073" y="35350"/>
                    <a:pt x="9371" y="35826"/>
                  </a:cubicBezTo>
                  <a:lnTo>
                    <a:pt x="9382" y="35838"/>
                  </a:lnTo>
                  <a:cubicBezTo>
                    <a:pt x="9763" y="36445"/>
                    <a:pt x="10109" y="36993"/>
                    <a:pt x="10454" y="37493"/>
                  </a:cubicBezTo>
                  <a:lnTo>
                    <a:pt x="10466" y="37505"/>
                  </a:lnTo>
                  <a:lnTo>
                    <a:pt x="10478" y="37529"/>
                  </a:lnTo>
                  <a:lnTo>
                    <a:pt x="10561" y="37636"/>
                  </a:lnTo>
                  <a:lnTo>
                    <a:pt x="10621" y="37707"/>
                  </a:lnTo>
                  <a:lnTo>
                    <a:pt x="10633" y="37731"/>
                  </a:lnTo>
                  <a:cubicBezTo>
                    <a:pt x="10740" y="37862"/>
                    <a:pt x="10823" y="38005"/>
                    <a:pt x="10918" y="38148"/>
                  </a:cubicBezTo>
                  <a:cubicBezTo>
                    <a:pt x="11180" y="38541"/>
                    <a:pt x="11466" y="38981"/>
                    <a:pt x="11776" y="39374"/>
                  </a:cubicBezTo>
                  <a:lnTo>
                    <a:pt x="11788" y="39410"/>
                  </a:lnTo>
                  <a:cubicBezTo>
                    <a:pt x="11823" y="39458"/>
                    <a:pt x="11847" y="39493"/>
                    <a:pt x="11895" y="39541"/>
                  </a:cubicBezTo>
                  <a:cubicBezTo>
                    <a:pt x="11954" y="39600"/>
                    <a:pt x="12026" y="39672"/>
                    <a:pt x="12121" y="39672"/>
                  </a:cubicBezTo>
                  <a:cubicBezTo>
                    <a:pt x="12228" y="39672"/>
                    <a:pt x="12311" y="39636"/>
                    <a:pt x="12371" y="39553"/>
                  </a:cubicBezTo>
                  <a:cubicBezTo>
                    <a:pt x="12430" y="39493"/>
                    <a:pt x="12442" y="39410"/>
                    <a:pt x="12466" y="39338"/>
                  </a:cubicBezTo>
                  <a:cubicBezTo>
                    <a:pt x="12490" y="39172"/>
                    <a:pt x="12526" y="38993"/>
                    <a:pt x="12550" y="38815"/>
                  </a:cubicBezTo>
                  <a:lnTo>
                    <a:pt x="12561" y="38696"/>
                  </a:lnTo>
                  <a:cubicBezTo>
                    <a:pt x="12621" y="38326"/>
                    <a:pt x="12681" y="38029"/>
                    <a:pt x="12728" y="37743"/>
                  </a:cubicBezTo>
                  <a:cubicBezTo>
                    <a:pt x="12776" y="37529"/>
                    <a:pt x="12823" y="37350"/>
                    <a:pt x="12859" y="37160"/>
                  </a:cubicBezTo>
                  <a:lnTo>
                    <a:pt x="13002" y="36719"/>
                  </a:lnTo>
                  <a:lnTo>
                    <a:pt x="13002" y="36695"/>
                  </a:lnTo>
                  <a:lnTo>
                    <a:pt x="13002" y="36683"/>
                  </a:lnTo>
                  <a:lnTo>
                    <a:pt x="13026" y="36612"/>
                  </a:lnTo>
                  <a:cubicBezTo>
                    <a:pt x="13133" y="36243"/>
                    <a:pt x="13216" y="35945"/>
                    <a:pt x="13300" y="35659"/>
                  </a:cubicBezTo>
                  <a:cubicBezTo>
                    <a:pt x="13323" y="35505"/>
                    <a:pt x="13371" y="35374"/>
                    <a:pt x="13395" y="35231"/>
                  </a:cubicBezTo>
                  <a:cubicBezTo>
                    <a:pt x="13431" y="35064"/>
                    <a:pt x="13478" y="34897"/>
                    <a:pt x="13514" y="34731"/>
                  </a:cubicBezTo>
                  <a:cubicBezTo>
                    <a:pt x="13621" y="34362"/>
                    <a:pt x="13752" y="34004"/>
                    <a:pt x="13871" y="33647"/>
                  </a:cubicBezTo>
                  <a:lnTo>
                    <a:pt x="13871" y="33635"/>
                  </a:lnTo>
                  <a:lnTo>
                    <a:pt x="13895" y="33623"/>
                  </a:lnTo>
                  <a:cubicBezTo>
                    <a:pt x="13966" y="33397"/>
                    <a:pt x="14050" y="33159"/>
                    <a:pt x="14133" y="32921"/>
                  </a:cubicBezTo>
                  <a:cubicBezTo>
                    <a:pt x="14193" y="32731"/>
                    <a:pt x="14228" y="32576"/>
                    <a:pt x="14264" y="32445"/>
                  </a:cubicBezTo>
                  <a:cubicBezTo>
                    <a:pt x="14288" y="32326"/>
                    <a:pt x="14312" y="32207"/>
                    <a:pt x="14335" y="32099"/>
                  </a:cubicBezTo>
                  <a:lnTo>
                    <a:pt x="14347" y="32016"/>
                  </a:lnTo>
                  <a:lnTo>
                    <a:pt x="14347" y="31980"/>
                  </a:lnTo>
                  <a:lnTo>
                    <a:pt x="14347" y="31969"/>
                  </a:lnTo>
                  <a:cubicBezTo>
                    <a:pt x="14431" y="31671"/>
                    <a:pt x="14490" y="31373"/>
                    <a:pt x="14526" y="31064"/>
                  </a:cubicBezTo>
                  <a:cubicBezTo>
                    <a:pt x="14574" y="30766"/>
                    <a:pt x="14586" y="30468"/>
                    <a:pt x="14609" y="30195"/>
                  </a:cubicBezTo>
                  <a:cubicBezTo>
                    <a:pt x="14621" y="30004"/>
                    <a:pt x="14621" y="29849"/>
                    <a:pt x="14621" y="29730"/>
                  </a:cubicBezTo>
                  <a:cubicBezTo>
                    <a:pt x="14621" y="29552"/>
                    <a:pt x="14609" y="29397"/>
                    <a:pt x="14586" y="29230"/>
                  </a:cubicBezTo>
                  <a:cubicBezTo>
                    <a:pt x="14562" y="28980"/>
                    <a:pt x="14502" y="28694"/>
                    <a:pt x="14407" y="28349"/>
                  </a:cubicBezTo>
                  <a:cubicBezTo>
                    <a:pt x="14383" y="28266"/>
                    <a:pt x="14371" y="28182"/>
                    <a:pt x="14335" y="28123"/>
                  </a:cubicBezTo>
                  <a:lnTo>
                    <a:pt x="14371" y="28123"/>
                  </a:lnTo>
                  <a:cubicBezTo>
                    <a:pt x="14633" y="28242"/>
                    <a:pt x="14931" y="28361"/>
                    <a:pt x="15300" y="28516"/>
                  </a:cubicBezTo>
                  <a:cubicBezTo>
                    <a:pt x="15990" y="28778"/>
                    <a:pt x="16729" y="29063"/>
                    <a:pt x="17205" y="29242"/>
                  </a:cubicBezTo>
                  <a:lnTo>
                    <a:pt x="17372" y="29302"/>
                  </a:lnTo>
                  <a:cubicBezTo>
                    <a:pt x="17657" y="29409"/>
                    <a:pt x="17967" y="29528"/>
                    <a:pt x="18360" y="29647"/>
                  </a:cubicBezTo>
                  <a:cubicBezTo>
                    <a:pt x="18741" y="29778"/>
                    <a:pt x="19086" y="29885"/>
                    <a:pt x="19396" y="30004"/>
                  </a:cubicBezTo>
                  <a:cubicBezTo>
                    <a:pt x="19550" y="30064"/>
                    <a:pt x="19705" y="30123"/>
                    <a:pt x="19860" y="30183"/>
                  </a:cubicBezTo>
                  <a:cubicBezTo>
                    <a:pt x="20003" y="30242"/>
                    <a:pt x="20205" y="30314"/>
                    <a:pt x="20384" y="30373"/>
                  </a:cubicBezTo>
                  <a:cubicBezTo>
                    <a:pt x="20515" y="30433"/>
                    <a:pt x="20705" y="30492"/>
                    <a:pt x="20884" y="30552"/>
                  </a:cubicBezTo>
                  <a:cubicBezTo>
                    <a:pt x="20955" y="30587"/>
                    <a:pt x="21051" y="30599"/>
                    <a:pt x="21134" y="30623"/>
                  </a:cubicBezTo>
                  <a:cubicBezTo>
                    <a:pt x="21182" y="30623"/>
                    <a:pt x="21229" y="30647"/>
                    <a:pt x="21277" y="30659"/>
                  </a:cubicBezTo>
                  <a:lnTo>
                    <a:pt x="21301" y="30671"/>
                  </a:lnTo>
                  <a:cubicBezTo>
                    <a:pt x="21360" y="30683"/>
                    <a:pt x="21432" y="30706"/>
                    <a:pt x="21491" y="30706"/>
                  </a:cubicBezTo>
                  <a:cubicBezTo>
                    <a:pt x="21539" y="30706"/>
                    <a:pt x="21586" y="30706"/>
                    <a:pt x="21634" y="30671"/>
                  </a:cubicBezTo>
                  <a:cubicBezTo>
                    <a:pt x="21670" y="30659"/>
                    <a:pt x="21705" y="30623"/>
                    <a:pt x="21729" y="30587"/>
                  </a:cubicBezTo>
                  <a:cubicBezTo>
                    <a:pt x="21765" y="30540"/>
                    <a:pt x="21777" y="30480"/>
                    <a:pt x="21777" y="30433"/>
                  </a:cubicBezTo>
                  <a:lnTo>
                    <a:pt x="21777" y="30373"/>
                  </a:lnTo>
                  <a:cubicBezTo>
                    <a:pt x="21765" y="30302"/>
                    <a:pt x="21729" y="30242"/>
                    <a:pt x="21705" y="30195"/>
                  </a:cubicBezTo>
                  <a:lnTo>
                    <a:pt x="21670" y="30147"/>
                  </a:lnTo>
                  <a:lnTo>
                    <a:pt x="21634" y="30075"/>
                  </a:lnTo>
                  <a:lnTo>
                    <a:pt x="21586" y="30004"/>
                  </a:lnTo>
                  <a:cubicBezTo>
                    <a:pt x="21527" y="29933"/>
                    <a:pt x="21479" y="29849"/>
                    <a:pt x="21432" y="29778"/>
                  </a:cubicBezTo>
                  <a:lnTo>
                    <a:pt x="21432" y="29766"/>
                  </a:lnTo>
                  <a:lnTo>
                    <a:pt x="21432" y="29754"/>
                  </a:lnTo>
                  <a:cubicBezTo>
                    <a:pt x="21348" y="29635"/>
                    <a:pt x="21277" y="29516"/>
                    <a:pt x="21193" y="29373"/>
                  </a:cubicBezTo>
                  <a:lnTo>
                    <a:pt x="21193" y="29361"/>
                  </a:lnTo>
                  <a:lnTo>
                    <a:pt x="21193" y="29349"/>
                  </a:lnTo>
                  <a:cubicBezTo>
                    <a:pt x="21122" y="29218"/>
                    <a:pt x="21039" y="29040"/>
                    <a:pt x="20943" y="28873"/>
                  </a:cubicBezTo>
                  <a:lnTo>
                    <a:pt x="20717" y="28385"/>
                  </a:lnTo>
                  <a:cubicBezTo>
                    <a:pt x="20586" y="28063"/>
                    <a:pt x="20455" y="27742"/>
                    <a:pt x="20348" y="27468"/>
                  </a:cubicBezTo>
                  <a:lnTo>
                    <a:pt x="20348" y="27456"/>
                  </a:lnTo>
                  <a:lnTo>
                    <a:pt x="20301" y="27337"/>
                  </a:lnTo>
                  <a:cubicBezTo>
                    <a:pt x="20217" y="27099"/>
                    <a:pt x="20110" y="26873"/>
                    <a:pt x="20027" y="26658"/>
                  </a:cubicBezTo>
                  <a:lnTo>
                    <a:pt x="19920" y="26420"/>
                  </a:lnTo>
                  <a:lnTo>
                    <a:pt x="19872" y="26301"/>
                  </a:lnTo>
                  <a:lnTo>
                    <a:pt x="19872" y="26277"/>
                  </a:lnTo>
                  <a:cubicBezTo>
                    <a:pt x="19622" y="25670"/>
                    <a:pt x="19348" y="25051"/>
                    <a:pt x="19110" y="24408"/>
                  </a:cubicBezTo>
                  <a:cubicBezTo>
                    <a:pt x="18872" y="23765"/>
                    <a:pt x="18610" y="23039"/>
                    <a:pt x="18253" y="22372"/>
                  </a:cubicBezTo>
                  <a:cubicBezTo>
                    <a:pt x="18086" y="22051"/>
                    <a:pt x="17895" y="21729"/>
                    <a:pt x="17645" y="21384"/>
                  </a:cubicBezTo>
                  <a:lnTo>
                    <a:pt x="17610" y="21336"/>
                  </a:lnTo>
                  <a:cubicBezTo>
                    <a:pt x="17586" y="21277"/>
                    <a:pt x="17538" y="21241"/>
                    <a:pt x="17491" y="21181"/>
                  </a:cubicBezTo>
                  <a:cubicBezTo>
                    <a:pt x="17479" y="21158"/>
                    <a:pt x="17467" y="21134"/>
                    <a:pt x="17431" y="21098"/>
                  </a:cubicBezTo>
                  <a:cubicBezTo>
                    <a:pt x="17383" y="21039"/>
                    <a:pt x="17360" y="21003"/>
                    <a:pt x="17312" y="20955"/>
                  </a:cubicBezTo>
                  <a:cubicBezTo>
                    <a:pt x="17193" y="20824"/>
                    <a:pt x="17074" y="20681"/>
                    <a:pt x="16943" y="20550"/>
                  </a:cubicBezTo>
                  <a:cubicBezTo>
                    <a:pt x="16895" y="20527"/>
                    <a:pt x="16836" y="20443"/>
                    <a:pt x="16764" y="20384"/>
                  </a:cubicBezTo>
                  <a:cubicBezTo>
                    <a:pt x="16729" y="20372"/>
                    <a:pt x="16717" y="20360"/>
                    <a:pt x="16693" y="20324"/>
                  </a:cubicBezTo>
                  <a:lnTo>
                    <a:pt x="16669" y="20312"/>
                  </a:lnTo>
                  <a:cubicBezTo>
                    <a:pt x="16610" y="20265"/>
                    <a:pt x="16550" y="20205"/>
                    <a:pt x="16491" y="20169"/>
                  </a:cubicBezTo>
                  <a:lnTo>
                    <a:pt x="16276" y="19991"/>
                  </a:lnTo>
                  <a:lnTo>
                    <a:pt x="16240" y="19955"/>
                  </a:lnTo>
                  <a:cubicBezTo>
                    <a:pt x="16193" y="19908"/>
                    <a:pt x="16157" y="19884"/>
                    <a:pt x="16110" y="19848"/>
                  </a:cubicBezTo>
                  <a:cubicBezTo>
                    <a:pt x="16074" y="19836"/>
                    <a:pt x="16050" y="19824"/>
                    <a:pt x="16038" y="19812"/>
                  </a:cubicBezTo>
                  <a:cubicBezTo>
                    <a:pt x="15752" y="19610"/>
                    <a:pt x="15443" y="19431"/>
                    <a:pt x="15002" y="19241"/>
                  </a:cubicBezTo>
                  <a:lnTo>
                    <a:pt x="14990" y="19241"/>
                  </a:lnTo>
                  <a:lnTo>
                    <a:pt x="14764" y="19157"/>
                  </a:lnTo>
                  <a:cubicBezTo>
                    <a:pt x="14740" y="19134"/>
                    <a:pt x="14728" y="19134"/>
                    <a:pt x="14693" y="19122"/>
                  </a:cubicBezTo>
                  <a:lnTo>
                    <a:pt x="14681" y="19110"/>
                  </a:lnTo>
                  <a:lnTo>
                    <a:pt x="14645" y="19110"/>
                  </a:lnTo>
                  <a:cubicBezTo>
                    <a:pt x="14609" y="19098"/>
                    <a:pt x="14550" y="19062"/>
                    <a:pt x="14502" y="19050"/>
                  </a:cubicBezTo>
                  <a:lnTo>
                    <a:pt x="14407" y="19015"/>
                  </a:lnTo>
                  <a:lnTo>
                    <a:pt x="14205" y="18943"/>
                  </a:lnTo>
                  <a:cubicBezTo>
                    <a:pt x="14109" y="18919"/>
                    <a:pt x="14014" y="18884"/>
                    <a:pt x="13907" y="18872"/>
                  </a:cubicBezTo>
                  <a:lnTo>
                    <a:pt x="13895" y="18872"/>
                  </a:lnTo>
                  <a:lnTo>
                    <a:pt x="13847" y="18860"/>
                  </a:lnTo>
                  <a:cubicBezTo>
                    <a:pt x="13740" y="18836"/>
                    <a:pt x="13621" y="18824"/>
                    <a:pt x="13502" y="18812"/>
                  </a:cubicBezTo>
                  <a:cubicBezTo>
                    <a:pt x="13270" y="18794"/>
                    <a:pt x="13070" y="18785"/>
                    <a:pt x="12886" y="18785"/>
                  </a:cubicBezTo>
                  <a:cubicBezTo>
                    <a:pt x="12701" y="18785"/>
                    <a:pt x="12532" y="18794"/>
                    <a:pt x="12359" y="18812"/>
                  </a:cubicBezTo>
                  <a:cubicBezTo>
                    <a:pt x="12192" y="18824"/>
                    <a:pt x="12002" y="18836"/>
                    <a:pt x="11811" y="18872"/>
                  </a:cubicBezTo>
                  <a:cubicBezTo>
                    <a:pt x="11716" y="18884"/>
                    <a:pt x="11645" y="18919"/>
                    <a:pt x="11573" y="18931"/>
                  </a:cubicBezTo>
                  <a:lnTo>
                    <a:pt x="11526" y="18943"/>
                  </a:lnTo>
                  <a:cubicBezTo>
                    <a:pt x="11430" y="18979"/>
                    <a:pt x="11335" y="19003"/>
                    <a:pt x="11240" y="19050"/>
                  </a:cubicBezTo>
                  <a:cubicBezTo>
                    <a:pt x="11073" y="19122"/>
                    <a:pt x="10930" y="19217"/>
                    <a:pt x="10776" y="19312"/>
                  </a:cubicBezTo>
                  <a:lnTo>
                    <a:pt x="10752" y="19348"/>
                  </a:lnTo>
                  <a:lnTo>
                    <a:pt x="10740" y="19360"/>
                  </a:lnTo>
                  <a:cubicBezTo>
                    <a:pt x="10680" y="19276"/>
                    <a:pt x="10597" y="19169"/>
                    <a:pt x="10525" y="19074"/>
                  </a:cubicBezTo>
                  <a:cubicBezTo>
                    <a:pt x="10466" y="19003"/>
                    <a:pt x="10406" y="18919"/>
                    <a:pt x="10347" y="18824"/>
                  </a:cubicBezTo>
                  <a:lnTo>
                    <a:pt x="10347" y="18812"/>
                  </a:lnTo>
                  <a:cubicBezTo>
                    <a:pt x="10335" y="18765"/>
                    <a:pt x="10299" y="18741"/>
                    <a:pt x="10275" y="18693"/>
                  </a:cubicBezTo>
                  <a:cubicBezTo>
                    <a:pt x="10204" y="18598"/>
                    <a:pt x="10144" y="18503"/>
                    <a:pt x="10085" y="18395"/>
                  </a:cubicBezTo>
                  <a:lnTo>
                    <a:pt x="10049" y="18348"/>
                  </a:lnTo>
                  <a:lnTo>
                    <a:pt x="10025" y="18300"/>
                  </a:lnTo>
                  <a:lnTo>
                    <a:pt x="10002" y="18288"/>
                  </a:lnTo>
                  <a:cubicBezTo>
                    <a:pt x="9966" y="18217"/>
                    <a:pt x="9906" y="18110"/>
                    <a:pt x="9847" y="18003"/>
                  </a:cubicBezTo>
                  <a:lnTo>
                    <a:pt x="9644" y="17669"/>
                  </a:lnTo>
                  <a:lnTo>
                    <a:pt x="9633" y="17645"/>
                  </a:lnTo>
                  <a:lnTo>
                    <a:pt x="9549" y="17467"/>
                  </a:lnTo>
                  <a:lnTo>
                    <a:pt x="9525" y="17455"/>
                  </a:lnTo>
                  <a:cubicBezTo>
                    <a:pt x="9466" y="17336"/>
                    <a:pt x="9406" y="17205"/>
                    <a:pt x="9347" y="17074"/>
                  </a:cubicBezTo>
                  <a:lnTo>
                    <a:pt x="9263" y="16860"/>
                  </a:lnTo>
                  <a:lnTo>
                    <a:pt x="9168" y="16657"/>
                  </a:lnTo>
                  <a:cubicBezTo>
                    <a:pt x="9144" y="16574"/>
                    <a:pt x="9109" y="16514"/>
                    <a:pt x="9085" y="16443"/>
                  </a:cubicBezTo>
                  <a:cubicBezTo>
                    <a:pt x="9085" y="16419"/>
                    <a:pt x="9073" y="16383"/>
                    <a:pt x="9049" y="16359"/>
                  </a:cubicBezTo>
                  <a:cubicBezTo>
                    <a:pt x="9013" y="16252"/>
                    <a:pt x="8978" y="16145"/>
                    <a:pt x="8930" y="16038"/>
                  </a:cubicBezTo>
                  <a:lnTo>
                    <a:pt x="8930" y="15705"/>
                  </a:lnTo>
                  <a:cubicBezTo>
                    <a:pt x="8930" y="15312"/>
                    <a:pt x="8954" y="14931"/>
                    <a:pt x="8966" y="14526"/>
                  </a:cubicBezTo>
                  <a:cubicBezTo>
                    <a:pt x="8966" y="14407"/>
                    <a:pt x="8966" y="14300"/>
                    <a:pt x="8978" y="14193"/>
                  </a:cubicBezTo>
                  <a:lnTo>
                    <a:pt x="8978" y="14181"/>
                  </a:lnTo>
                  <a:lnTo>
                    <a:pt x="8990" y="14062"/>
                  </a:lnTo>
                  <a:lnTo>
                    <a:pt x="9013" y="13895"/>
                  </a:lnTo>
                  <a:lnTo>
                    <a:pt x="9013" y="13883"/>
                  </a:lnTo>
                  <a:cubicBezTo>
                    <a:pt x="9025" y="13776"/>
                    <a:pt x="9025" y="13657"/>
                    <a:pt x="9037" y="13562"/>
                  </a:cubicBezTo>
                  <a:lnTo>
                    <a:pt x="9049" y="13335"/>
                  </a:lnTo>
                  <a:lnTo>
                    <a:pt x="9049" y="13323"/>
                  </a:lnTo>
                  <a:cubicBezTo>
                    <a:pt x="9073" y="13061"/>
                    <a:pt x="9109" y="12764"/>
                    <a:pt x="9144" y="12466"/>
                  </a:cubicBezTo>
                  <a:cubicBezTo>
                    <a:pt x="9252" y="11692"/>
                    <a:pt x="9347" y="10906"/>
                    <a:pt x="9466" y="10121"/>
                  </a:cubicBezTo>
                  <a:cubicBezTo>
                    <a:pt x="9513" y="9871"/>
                    <a:pt x="9561" y="9597"/>
                    <a:pt x="9609" y="9347"/>
                  </a:cubicBezTo>
                  <a:lnTo>
                    <a:pt x="9609" y="9335"/>
                  </a:lnTo>
                  <a:lnTo>
                    <a:pt x="9609" y="9311"/>
                  </a:lnTo>
                  <a:lnTo>
                    <a:pt x="9633" y="9168"/>
                  </a:lnTo>
                  <a:lnTo>
                    <a:pt x="9668" y="9037"/>
                  </a:lnTo>
                  <a:cubicBezTo>
                    <a:pt x="9680" y="8930"/>
                    <a:pt x="9704" y="8823"/>
                    <a:pt x="9728" y="8739"/>
                  </a:cubicBezTo>
                  <a:lnTo>
                    <a:pt x="9728" y="8716"/>
                  </a:lnTo>
                  <a:lnTo>
                    <a:pt x="9740" y="8620"/>
                  </a:lnTo>
                  <a:lnTo>
                    <a:pt x="9740" y="8597"/>
                  </a:lnTo>
                  <a:lnTo>
                    <a:pt x="9752" y="8513"/>
                  </a:lnTo>
                  <a:cubicBezTo>
                    <a:pt x="9787" y="8358"/>
                    <a:pt x="9823" y="8204"/>
                    <a:pt x="9859" y="8049"/>
                  </a:cubicBezTo>
                  <a:lnTo>
                    <a:pt x="9906" y="7882"/>
                  </a:lnTo>
                  <a:lnTo>
                    <a:pt x="9918" y="7858"/>
                  </a:lnTo>
                  <a:lnTo>
                    <a:pt x="9918" y="7835"/>
                  </a:lnTo>
                  <a:lnTo>
                    <a:pt x="9918" y="7823"/>
                  </a:lnTo>
                  <a:cubicBezTo>
                    <a:pt x="9966" y="7620"/>
                    <a:pt x="10025" y="7382"/>
                    <a:pt x="10097" y="7156"/>
                  </a:cubicBezTo>
                  <a:cubicBezTo>
                    <a:pt x="10121" y="7061"/>
                    <a:pt x="10156" y="6965"/>
                    <a:pt x="10180" y="6870"/>
                  </a:cubicBezTo>
                  <a:lnTo>
                    <a:pt x="10204" y="6823"/>
                  </a:lnTo>
                  <a:cubicBezTo>
                    <a:pt x="10275" y="6584"/>
                    <a:pt x="10347" y="6311"/>
                    <a:pt x="10442" y="6049"/>
                  </a:cubicBezTo>
                  <a:lnTo>
                    <a:pt x="10466" y="5953"/>
                  </a:lnTo>
                  <a:lnTo>
                    <a:pt x="10466" y="5930"/>
                  </a:lnTo>
                  <a:lnTo>
                    <a:pt x="10478" y="5906"/>
                  </a:lnTo>
                  <a:lnTo>
                    <a:pt x="10799" y="4965"/>
                  </a:lnTo>
                  <a:lnTo>
                    <a:pt x="10895" y="4668"/>
                  </a:lnTo>
                  <a:lnTo>
                    <a:pt x="11002" y="4370"/>
                  </a:lnTo>
                  <a:cubicBezTo>
                    <a:pt x="11037" y="4287"/>
                    <a:pt x="11073" y="4179"/>
                    <a:pt x="11109" y="4084"/>
                  </a:cubicBezTo>
                  <a:lnTo>
                    <a:pt x="11121" y="4048"/>
                  </a:lnTo>
                  <a:lnTo>
                    <a:pt x="11121" y="4025"/>
                  </a:lnTo>
                  <a:lnTo>
                    <a:pt x="11133" y="4001"/>
                  </a:lnTo>
                  <a:cubicBezTo>
                    <a:pt x="11168" y="3953"/>
                    <a:pt x="11180" y="3906"/>
                    <a:pt x="11192" y="3870"/>
                  </a:cubicBezTo>
                  <a:cubicBezTo>
                    <a:pt x="11335" y="3536"/>
                    <a:pt x="11466" y="3191"/>
                    <a:pt x="11597" y="2870"/>
                  </a:cubicBezTo>
                  <a:lnTo>
                    <a:pt x="11609" y="2834"/>
                  </a:lnTo>
                  <a:lnTo>
                    <a:pt x="11609" y="2822"/>
                  </a:lnTo>
                  <a:lnTo>
                    <a:pt x="11609" y="2810"/>
                  </a:lnTo>
                  <a:lnTo>
                    <a:pt x="11633" y="2774"/>
                  </a:lnTo>
                  <a:lnTo>
                    <a:pt x="11764" y="2465"/>
                  </a:lnTo>
                  <a:lnTo>
                    <a:pt x="11764" y="2453"/>
                  </a:lnTo>
                  <a:cubicBezTo>
                    <a:pt x="11776" y="2417"/>
                    <a:pt x="11811" y="2382"/>
                    <a:pt x="11823" y="2334"/>
                  </a:cubicBezTo>
                  <a:cubicBezTo>
                    <a:pt x="11930" y="2108"/>
                    <a:pt x="12049" y="1858"/>
                    <a:pt x="12192" y="1584"/>
                  </a:cubicBezTo>
                  <a:cubicBezTo>
                    <a:pt x="12311" y="1370"/>
                    <a:pt x="12442" y="1191"/>
                    <a:pt x="12561" y="1012"/>
                  </a:cubicBezTo>
                  <a:cubicBezTo>
                    <a:pt x="12669" y="846"/>
                    <a:pt x="12788" y="691"/>
                    <a:pt x="12919" y="548"/>
                  </a:cubicBezTo>
                  <a:lnTo>
                    <a:pt x="13014" y="453"/>
                  </a:lnTo>
                  <a:cubicBezTo>
                    <a:pt x="13085" y="417"/>
                    <a:pt x="13145" y="322"/>
                    <a:pt x="13145" y="238"/>
                  </a:cubicBezTo>
                  <a:cubicBezTo>
                    <a:pt x="13145" y="191"/>
                    <a:pt x="13121" y="131"/>
                    <a:pt x="13085" y="84"/>
                  </a:cubicBezTo>
                  <a:cubicBezTo>
                    <a:pt x="13062" y="36"/>
                    <a:pt x="12978" y="12"/>
                    <a:pt x="12919" y="0"/>
                  </a:cubicBezTo>
                  <a:close/>
                </a:path>
              </a:pathLst>
            </a:custGeom>
            <a:solidFill>
              <a:srgbClr val="FFC7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6"/>
            <p:cNvSpPr/>
            <p:nvPr/>
          </p:nvSpPr>
          <p:spPr>
            <a:xfrm rot="10105750">
              <a:off x="6549500" y="3251083"/>
              <a:ext cx="212769" cy="133111"/>
            </a:xfrm>
            <a:custGeom>
              <a:rect b="b" l="l" r="r" t="t"/>
              <a:pathLst>
                <a:path extrusionOk="0" h="3122" w="4990">
                  <a:moveTo>
                    <a:pt x="3156" y="1191"/>
                  </a:moveTo>
                  <a:cubicBezTo>
                    <a:pt x="3144" y="1191"/>
                    <a:pt x="3144" y="1203"/>
                    <a:pt x="3132" y="1203"/>
                  </a:cubicBezTo>
                  <a:cubicBezTo>
                    <a:pt x="3144" y="1203"/>
                    <a:pt x="3156" y="1203"/>
                    <a:pt x="3156" y="1191"/>
                  </a:cubicBezTo>
                  <a:close/>
                  <a:moveTo>
                    <a:pt x="3334" y="1489"/>
                  </a:moveTo>
                  <a:lnTo>
                    <a:pt x="3334" y="1489"/>
                  </a:lnTo>
                  <a:cubicBezTo>
                    <a:pt x="3334" y="1489"/>
                    <a:pt x="3333" y="1489"/>
                    <a:pt x="3330" y="1489"/>
                  </a:cubicBezTo>
                  <a:lnTo>
                    <a:pt x="3330" y="1489"/>
                  </a:lnTo>
                  <a:cubicBezTo>
                    <a:pt x="3331" y="1489"/>
                    <a:pt x="3333" y="1489"/>
                    <a:pt x="3334" y="1489"/>
                  </a:cubicBezTo>
                  <a:close/>
                  <a:moveTo>
                    <a:pt x="4763" y="0"/>
                  </a:moveTo>
                  <a:cubicBezTo>
                    <a:pt x="4703" y="0"/>
                    <a:pt x="4656" y="48"/>
                    <a:pt x="4644" y="96"/>
                  </a:cubicBezTo>
                  <a:cubicBezTo>
                    <a:pt x="4632" y="119"/>
                    <a:pt x="4596" y="155"/>
                    <a:pt x="4572" y="179"/>
                  </a:cubicBezTo>
                  <a:cubicBezTo>
                    <a:pt x="4453" y="298"/>
                    <a:pt x="4322" y="417"/>
                    <a:pt x="4180" y="524"/>
                  </a:cubicBezTo>
                  <a:cubicBezTo>
                    <a:pt x="4084" y="608"/>
                    <a:pt x="3977" y="691"/>
                    <a:pt x="3870" y="762"/>
                  </a:cubicBezTo>
                  <a:cubicBezTo>
                    <a:pt x="3644" y="905"/>
                    <a:pt x="3406" y="1060"/>
                    <a:pt x="3191" y="1191"/>
                  </a:cubicBezTo>
                  <a:cubicBezTo>
                    <a:pt x="2989" y="1310"/>
                    <a:pt x="2798" y="1429"/>
                    <a:pt x="2608" y="1536"/>
                  </a:cubicBezTo>
                  <a:cubicBezTo>
                    <a:pt x="2417" y="1643"/>
                    <a:pt x="2239" y="1739"/>
                    <a:pt x="2036" y="1846"/>
                  </a:cubicBezTo>
                  <a:lnTo>
                    <a:pt x="1060" y="2334"/>
                  </a:lnTo>
                  <a:cubicBezTo>
                    <a:pt x="751" y="2489"/>
                    <a:pt x="417" y="2632"/>
                    <a:pt x="108" y="2786"/>
                  </a:cubicBezTo>
                  <a:cubicBezTo>
                    <a:pt x="48" y="2798"/>
                    <a:pt x="0" y="2858"/>
                    <a:pt x="24" y="2977"/>
                  </a:cubicBezTo>
                  <a:cubicBezTo>
                    <a:pt x="24" y="2989"/>
                    <a:pt x="24" y="3025"/>
                    <a:pt x="48" y="3036"/>
                  </a:cubicBezTo>
                  <a:cubicBezTo>
                    <a:pt x="66" y="3089"/>
                    <a:pt x="128" y="3122"/>
                    <a:pt x="188" y="3122"/>
                  </a:cubicBezTo>
                  <a:cubicBezTo>
                    <a:pt x="210" y="3122"/>
                    <a:pt x="231" y="3117"/>
                    <a:pt x="250" y="3108"/>
                  </a:cubicBezTo>
                  <a:cubicBezTo>
                    <a:pt x="584" y="2965"/>
                    <a:pt x="905" y="2810"/>
                    <a:pt x="1239" y="2655"/>
                  </a:cubicBezTo>
                  <a:cubicBezTo>
                    <a:pt x="1560" y="2489"/>
                    <a:pt x="1870" y="2322"/>
                    <a:pt x="2203" y="2155"/>
                  </a:cubicBezTo>
                  <a:cubicBezTo>
                    <a:pt x="2525" y="2001"/>
                    <a:pt x="2858" y="1834"/>
                    <a:pt x="3168" y="1643"/>
                  </a:cubicBezTo>
                  <a:cubicBezTo>
                    <a:pt x="3168" y="1620"/>
                    <a:pt x="3179" y="1620"/>
                    <a:pt x="3179" y="1620"/>
                  </a:cubicBezTo>
                  <a:lnTo>
                    <a:pt x="3215" y="1620"/>
                  </a:lnTo>
                  <a:cubicBezTo>
                    <a:pt x="3227" y="1620"/>
                    <a:pt x="3227" y="1608"/>
                    <a:pt x="3239" y="1608"/>
                  </a:cubicBezTo>
                  <a:lnTo>
                    <a:pt x="3227" y="1608"/>
                  </a:lnTo>
                  <a:cubicBezTo>
                    <a:pt x="3239" y="1596"/>
                    <a:pt x="3275" y="1584"/>
                    <a:pt x="3287" y="1560"/>
                  </a:cubicBezTo>
                  <a:cubicBezTo>
                    <a:pt x="3287" y="1548"/>
                    <a:pt x="3298" y="1548"/>
                    <a:pt x="3298" y="1548"/>
                  </a:cubicBezTo>
                  <a:lnTo>
                    <a:pt x="3322" y="1536"/>
                  </a:lnTo>
                  <a:lnTo>
                    <a:pt x="3334" y="1524"/>
                  </a:lnTo>
                  <a:lnTo>
                    <a:pt x="3322" y="1524"/>
                  </a:lnTo>
                  <a:cubicBezTo>
                    <a:pt x="3584" y="1358"/>
                    <a:pt x="3834" y="1167"/>
                    <a:pt x="4096" y="989"/>
                  </a:cubicBezTo>
                  <a:cubicBezTo>
                    <a:pt x="4215" y="893"/>
                    <a:pt x="4334" y="786"/>
                    <a:pt x="4453" y="703"/>
                  </a:cubicBezTo>
                  <a:cubicBezTo>
                    <a:pt x="4513" y="655"/>
                    <a:pt x="4572" y="596"/>
                    <a:pt x="4632" y="548"/>
                  </a:cubicBezTo>
                  <a:cubicBezTo>
                    <a:pt x="4668" y="524"/>
                    <a:pt x="4715" y="477"/>
                    <a:pt x="4763" y="429"/>
                  </a:cubicBezTo>
                  <a:cubicBezTo>
                    <a:pt x="4834" y="358"/>
                    <a:pt x="4894" y="298"/>
                    <a:pt x="4942" y="215"/>
                  </a:cubicBezTo>
                  <a:cubicBezTo>
                    <a:pt x="4989" y="119"/>
                    <a:pt x="4906" y="0"/>
                    <a:pt x="48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6"/>
            <p:cNvSpPr/>
            <p:nvPr/>
          </p:nvSpPr>
          <p:spPr>
            <a:xfrm rot="10105750">
              <a:off x="6568925" y="2628243"/>
              <a:ext cx="118323" cy="262215"/>
            </a:xfrm>
            <a:custGeom>
              <a:rect b="b" l="l" r="r" t="t"/>
              <a:pathLst>
                <a:path extrusionOk="0" h="6150" w="2775">
                  <a:moveTo>
                    <a:pt x="2578" y="0"/>
                  </a:moveTo>
                  <a:cubicBezTo>
                    <a:pt x="2551" y="0"/>
                    <a:pt x="2525" y="3"/>
                    <a:pt x="2501" y="9"/>
                  </a:cubicBezTo>
                  <a:cubicBezTo>
                    <a:pt x="2453" y="33"/>
                    <a:pt x="2417" y="81"/>
                    <a:pt x="2394" y="116"/>
                  </a:cubicBezTo>
                  <a:cubicBezTo>
                    <a:pt x="2274" y="569"/>
                    <a:pt x="2155" y="1009"/>
                    <a:pt x="2013" y="1462"/>
                  </a:cubicBezTo>
                  <a:cubicBezTo>
                    <a:pt x="1941" y="1700"/>
                    <a:pt x="1858" y="1914"/>
                    <a:pt x="1774" y="2140"/>
                  </a:cubicBezTo>
                  <a:cubicBezTo>
                    <a:pt x="1691" y="2378"/>
                    <a:pt x="1596" y="2605"/>
                    <a:pt x="1512" y="2843"/>
                  </a:cubicBezTo>
                  <a:cubicBezTo>
                    <a:pt x="1334" y="3307"/>
                    <a:pt x="1131" y="3748"/>
                    <a:pt x="941" y="4200"/>
                  </a:cubicBezTo>
                  <a:cubicBezTo>
                    <a:pt x="834" y="4438"/>
                    <a:pt x="739" y="4664"/>
                    <a:pt x="631" y="4879"/>
                  </a:cubicBezTo>
                  <a:cubicBezTo>
                    <a:pt x="524" y="5093"/>
                    <a:pt x="405" y="5284"/>
                    <a:pt x="298" y="5498"/>
                  </a:cubicBezTo>
                  <a:cubicBezTo>
                    <a:pt x="215" y="5641"/>
                    <a:pt x="119" y="5772"/>
                    <a:pt x="36" y="5927"/>
                  </a:cubicBezTo>
                  <a:cubicBezTo>
                    <a:pt x="24" y="5974"/>
                    <a:pt x="0" y="5998"/>
                    <a:pt x="12" y="5998"/>
                  </a:cubicBezTo>
                  <a:lnTo>
                    <a:pt x="12" y="6010"/>
                  </a:lnTo>
                  <a:cubicBezTo>
                    <a:pt x="12" y="6057"/>
                    <a:pt x="48" y="6081"/>
                    <a:pt x="72" y="6117"/>
                  </a:cubicBezTo>
                  <a:cubicBezTo>
                    <a:pt x="97" y="6138"/>
                    <a:pt x="134" y="6149"/>
                    <a:pt x="171" y="6149"/>
                  </a:cubicBezTo>
                  <a:cubicBezTo>
                    <a:pt x="221" y="6149"/>
                    <a:pt x="271" y="6129"/>
                    <a:pt x="298" y="6081"/>
                  </a:cubicBezTo>
                  <a:cubicBezTo>
                    <a:pt x="358" y="5986"/>
                    <a:pt x="429" y="5867"/>
                    <a:pt x="489" y="5760"/>
                  </a:cubicBezTo>
                  <a:cubicBezTo>
                    <a:pt x="631" y="5546"/>
                    <a:pt x="774" y="5343"/>
                    <a:pt x="905" y="5153"/>
                  </a:cubicBezTo>
                  <a:cubicBezTo>
                    <a:pt x="965" y="5057"/>
                    <a:pt x="1048" y="4950"/>
                    <a:pt x="1108" y="4867"/>
                  </a:cubicBezTo>
                  <a:cubicBezTo>
                    <a:pt x="1179" y="4760"/>
                    <a:pt x="1239" y="4641"/>
                    <a:pt x="1310" y="4533"/>
                  </a:cubicBezTo>
                  <a:cubicBezTo>
                    <a:pt x="1382" y="4414"/>
                    <a:pt x="1441" y="4319"/>
                    <a:pt x="1501" y="4200"/>
                  </a:cubicBezTo>
                  <a:cubicBezTo>
                    <a:pt x="1560" y="4081"/>
                    <a:pt x="1620" y="3974"/>
                    <a:pt x="1679" y="3855"/>
                  </a:cubicBezTo>
                  <a:lnTo>
                    <a:pt x="1858" y="3498"/>
                  </a:lnTo>
                  <a:cubicBezTo>
                    <a:pt x="1917" y="3390"/>
                    <a:pt x="1977" y="3271"/>
                    <a:pt x="2024" y="3152"/>
                  </a:cubicBezTo>
                  <a:cubicBezTo>
                    <a:pt x="2072" y="3045"/>
                    <a:pt x="2120" y="2926"/>
                    <a:pt x="2155" y="2807"/>
                  </a:cubicBezTo>
                  <a:cubicBezTo>
                    <a:pt x="2203" y="2688"/>
                    <a:pt x="2239" y="2569"/>
                    <a:pt x="2274" y="2450"/>
                  </a:cubicBezTo>
                  <a:cubicBezTo>
                    <a:pt x="2370" y="2212"/>
                    <a:pt x="2429" y="1962"/>
                    <a:pt x="2489" y="1712"/>
                  </a:cubicBezTo>
                  <a:cubicBezTo>
                    <a:pt x="2548" y="1474"/>
                    <a:pt x="2596" y="1224"/>
                    <a:pt x="2632" y="962"/>
                  </a:cubicBezTo>
                  <a:cubicBezTo>
                    <a:pt x="2679" y="712"/>
                    <a:pt x="2715" y="474"/>
                    <a:pt x="2775" y="223"/>
                  </a:cubicBezTo>
                  <a:lnTo>
                    <a:pt x="2775" y="223"/>
                  </a:lnTo>
                  <a:cubicBezTo>
                    <a:pt x="2775" y="227"/>
                    <a:pt x="2775" y="231"/>
                    <a:pt x="2775" y="235"/>
                  </a:cubicBezTo>
                  <a:lnTo>
                    <a:pt x="2775" y="223"/>
                  </a:lnTo>
                  <a:cubicBezTo>
                    <a:pt x="2775" y="223"/>
                    <a:pt x="2775" y="223"/>
                    <a:pt x="2775" y="223"/>
                  </a:cubicBezTo>
                  <a:lnTo>
                    <a:pt x="2775" y="223"/>
                  </a:lnTo>
                  <a:cubicBezTo>
                    <a:pt x="2774" y="183"/>
                    <a:pt x="2772" y="160"/>
                    <a:pt x="2751" y="116"/>
                  </a:cubicBezTo>
                  <a:cubicBezTo>
                    <a:pt x="2739" y="69"/>
                    <a:pt x="2691" y="33"/>
                    <a:pt x="2655" y="9"/>
                  </a:cubicBezTo>
                  <a:cubicBezTo>
                    <a:pt x="2632" y="3"/>
                    <a:pt x="2605" y="0"/>
                    <a:pt x="25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6"/>
            <p:cNvSpPr/>
            <p:nvPr/>
          </p:nvSpPr>
          <p:spPr>
            <a:xfrm rot="10105750">
              <a:off x="6328565" y="2375439"/>
              <a:ext cx="67029" cy="292871"/>
            </a:xfrm>
            <a:custGeom>
              <a:rect b="b" l="l" r="r" t="t"/>
              <a:pathLst>
                <a:path extrusionOk="0" h="6869" w="1572">
                  <a:moveTo>
                    <a:pt x="200" y="1"/>
                  </a:moveTo>
                  <a:cubicBezTo>
                    <a:pt x="128" y="1"/>
                    <a:pt x="56" y="53"/>
                    <a:pt x="36" y="113"/>
                  </a:cubicBezTo>
                  <a:cubicBezTo>
                    <a:pt x="36" y="137"/>
                    <a:pt x="36" y="161"/>
                    <a:pt x="0" y="173"/>
                  </a:cubicBezTo>
                  <a:lnTo>
                    <a:pt x="0" y="185"/>
                  </a:lnTo>
                  <a:cubicBezTo>
                    <a:pt x="24" y="268"/>
                    <a:pt x="24" y="363"/>
                    <a:pt x="24" y="447"/>
                  </a:cubicBezTo>
                  <a:cubicBezTo>
                    <a:pt x="24" y="542"/>
                    <a:pt x="36" y="613"/>
                    <a:pt x="36" y="709"/>
                  </a:cubicBezTo>
                  <a:cubicBezTo>
                    <a:pt x="36" y="816"/>
                    <a:pt x="48" y="911"/>
                    <a:pt x="48" y="1018"/>
                  </a:cubicBezTo>
                  <a:lnTo>
                    <a:pt x="48" y="1304"/>
                  </a:lnTo>
                  <a:cubicBezTo>
                    <a:pt x="48" y="1530"/>
                    <a:pt x="48" y="1733"/>
                    <a:pt x="60" y="1935"/>
                  </a:cubicBezTo>
                  <a:cubicBezTo>
                    <a:pt x="72" y="2078"/>
                    <a:pt x="72" y="2209"/>
                    <a:pt x="96" y="2340"/>
                  </a:cubicBezTo>
                  <a:cubicBezTo>
                    <a:pt x="96" y="2495"/>
                    <a:pt x="107" y="2626"/>
                    <a:pt x="119" y="2780"/>
                  </a:cubicBezTo>
                  <a:lnTo>
                    <a:pt x="215" y="3399"/>
                  </a:lnTo>
                  <a:cubicBezTo>
                    <a:pt x="227" y="3518"/>
                    <a:pt x="250" y="3626"/>
                    <a:pt x="274" y="3745"/>
                  </a:cubicBezTo>
                  <a:cubicBezTo>
                    <a:pt x="298" y="3864"/>
                    <a:pt x="310" y="3983"/>
                    <a:pt x="346" y="4102"/>
                  </a:cubicBezTo>
                  <a:cubicBezTo>
                    <a:pt x="465" y="4578"/>
                    <a:pt x="584" y="5031"/>
                    <a:pt x="750" y="5495"/>
                  </a:cubicBezTo>
                  <a:cubicBezTo>
                    <a:pt x="834" y="5709"/>
                    <a:pt x="905" y="5924"/>
                    <a:pt x="1012" y="6138"/>
                  </a:cubicBezTo>
                  <a:cubicBezTo>
                    <a:pt x="1024" y="6185"/>
                    <a:pt x="1060" y="6245"/>
                    <a:pt x="1084" y="6305"/>
                  </a:cubicBezTo>
                  <a:cubicBezTo>
                    <a:pt x="1108" y="6364"/>
                    <a:pt x="1131" y="6400"/>
                    <a:pt x="1143" y="6459"/>
                  </a:cubicBezTo>
                  <a:cubicBezTo>
                    <a:pt x="1191" y="6566"/>
                    <a:pt x="1227" y="6674"/>
                    <a:pt x="1262" y="6781"/>
                  </a:cubicBezTo>
                  <a:cubicBezTo>
                    <a:pt x="1287" y="6839"/>
                    <a:pt x="1347" y="6868"/>
                    <a:pt x="1406" y="6868"/>
                  </a:cubicBezTo>
                  <a:cubicBezTo>
                    <a:pt x="1431" y="6868"/>
                    <a:pt x="1455" y="6863"/>
                    <a:pt x="1477" y="6852"/>
                  </a:cubicBezTo>
                  <a:cubicBezTo>
                    <a:pt x="1512" y="6840"/>
                    <a:pt x="1536" y="6805"/>
                    <a:pt x="1548" y="6757"/>
                  </a:cubicBezTo>
                  <a:cubicBezTo>
                    <a:pt x="1572" y="6721"/>
                    <a:pt x="1548" y="6686"/>
                    <a:pt x="1536" y="6650"/>
                  </a:cubicBezTo>
                  <a:cubicBezTo>
                    <a:pt x="1489" y="6507"/>
                    <a:pt x="1441" y="6388"/>
                    <a:pt x="1405" y="6257"/>
                  </a:cubicBezTo>
                  <a:cubicBezTo>
                    <a:pt x="1381" y="6209"/>
                    <a:pt x="1381" y="6185"/>
                    <a:pt x="1370" y="6150"/>
                  </a:cubicBezTo>
                  <a:cubicBezTo>
                    <a:pt x="1262" y="5709"/>
                    <a:pt x="1143" y="5257"/>
                    <a:pt x="1048" y="4816"/>
                  </a:cubicBezTo>
                  <a:cubicBezTo>
                    <a:pt x="941" y="4364"/>
                    <a:pt x="846" y="3923"/>
                    <a:pt x="762" y="3471"/>
                  </a:cubicBezTo>
                  <a:cubicBezTo>
                    <a:pt x="667" y="2995"/>
                    <a:pt x="584" y="2518"/>
                    <a:pt x="512" y="2042"/>
                  </a:cubicBezTo>
                  <a:lnTo>
                    <a:pt x="417" y="1375"/>
                  </a:lnTo>
                  <a:cubicBezTo>
                    <a:pt x="405" y="1256"/>
                    <a:pt x="393" y="1125"/>
                    <a:pt x="369" y="982"/>
                  </a:cubicBezTo>
                  <a:cubicBezTo>
                    <a:pt x="358" y="899"/>
                    <a:pt x="358" y="792"/>
                    <a:pt x="358" y="709"/>
                  </a:cubicBezTo>
                  <a:cubicBezTo>
                    <a:pt x="358" y="590"/>
                    <a:pt x="346" y="482"/>
                    <a:pt x="346" y="363"/>
                  </a:cubicBezTo>
                  <a:lnTo>
                    <a:pt x="346" y="209"/>
                  </a:lnTo>
                  <a:cubicBezTo>
                    <a:pt x="346" y="173"/>
                    <a:pt x="346" y="125"/>
                    <a:pt x="334" y="78"/>
                  </a:cubicBezTo>
                  <a:cubicBezTo>
                    <a:pt x="322" y="54"/>
                    <a:pt x="286" y="18"/>
                    <a:pt x="238" y="6"/>
                  </a:cubicBezTo>
                  <a:cubicBezTo>
                    <a:pt x="226" y="3"/>
                    <a:pt x="213" y="1"/>
                    <a:pt x="20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6"/>
            <p:cNvSpPr/>
            <p:nvPr/>
          </p:nvSpPr>
          <p:spPr>
            <a:xfrm rot="10105750">
              <a:off x="6192919" y="2695568"/>
              <a:ext cx="204113" cy="171442"/>
            </a:xfrm>
            <a:custGeom>
              <a:rect b="b" l="l" r="r" t="t"/>
              <a:pathLst>
                <a:path extrusionOk="0" h="4021" w="4787">
                  <a:moveTo>
                    <a:pt x="191" y="0"/>
                  </a:moveTo>
                  <a:cubicBezTo>
                    <a:pt x="143" y="0"/>
                    <a:pt x="84" y="12"/>
                    <a:pt x="36" y="60"/>
                  </a:cubicBezTo>
                  <a:cubicBezTo>
                    <a:pt x="12" y="84"/>
                    <a:pt x="0" y="131"/>
                    <a:pt x="36" y="155"/>
                  </a:cubicBezTo>
                  <a:cubicBezTo>
                    <a:pt x="36" y="179"/>
                    <a:pt x="60" y="215"/>
                    <a:pt x="72" y="239"/>
                  </a:cubicBezTo>
                  <a:cubicBezTo>
                    <a:pt x="84" y="239"/>
                    <a:pt x="84" y="250"/>
                    <a:pt x="84" y="250"/>
                  </a:cubicBezTo>
                  <a:cubicBezTo>
                    <a:pt x="119" y="286"/>
                    <a:pt x="131" y="334"/>
                    <a:pt x="155" y="370"/>
                  </a:cubicBezTo>
                  <a:cubicBezTo>
                    <a:pt x="167" y="405"/>
                    <a:pt x="203" y="453"/>
                    <a:pt x="238" y="489"/>
                  </a:cubicBezTo>
                  <a:cubicBezTo>
                    <a:pt x="286" y="572"/>
                    <a:pt x="334" y="643"/>
                    <a:pt x="393" y="715"/>
                  </a:cubicBezTo>
                  <a:cubicBezTo>
                    <a:pt x="453" y="810"/>
                    <a:pt x="512" y="893"/>
                    <a:pt x="572" y="965"/>
                  </a:cubicBezTo>
                  <a:cubicBezTo>
                    <a:pt x="655" y="1048"/>
                    <a:pt x="715" y="1132"/>
                    <a:pt x="786" y="1227"/>
                  </a:cubicBezTo>
                  <a:lnTo>
                    <a:pt x="1012" y="1489"/>
                  </a:lnTo>
                  <a:lnTo>
                    <a:pt x="1262" y="1739"/>
                  </a:lnTo>
                  <a:cubicBezTo>
                    <a:pt x="1322" y="1798"/>
                    <a:pt x="1381" y="1882"/>
                    <a:pt x="1453" y="1941"/>
                  </a:cubicBezTo>
                  <a:cubicBezTo>
                    <a:pt x="1524" y="2001"/>
                    <a:pt x="1608" y="2072"/>
                    <a:pt x="1679" y="2132"/>
                  </a:cubicBezTo>
                  <a:cubicBezTo>
                    <a:pt x="1905" y="2310"/>
                    <a:pt x="2108" y="2501"/>
                    <a:pt x="2346" y="2667"/>
                  </a:cubicBezTo>
                  <a:cubicBezTo>
                    <a:pt x="2465" y="2751"/>
                    <a:pt x="2596" y="2846"/>
                    <a:pt x="2715" y="2929"/>
                  </a:cubicBezTo>
                  <a:cubicBezTo>
                    <a:pt x="2834" y="3025"/>
                    <a:pt x="2953" y="3096"/>
                    <a:pt x="3072" y="3167"/>
                  </a:cubicBezTo>
                  <a:cubicBezTo>
                    <a:pt x="3191" y="3251"/>
                    <a:pt x="3334" y="3322"/>
                    <a:pt x="3465" y="3394"/>
                  </a:cubicBezTo>
                  <a:cubicBezTo>
                    <a:pt x="3572" y="3465"/>
                    <a:pt x="3691" y="3525"/>
                    <a:pt x="3810" y="3584"/>
                  </a:cubicBezTo>
                  <a:cubicBezTo>
                    <a:pt x="4060" y="3727"/>
                    <a:pt x="4298" y="3858"/>
                    <a:pt x="4537" y="4001"/>
                  </a:cubicBezTo>
                  <a:cubicBezTo>
                    <a:pt x="4556" y="4014"/>
                    <a:pt x="4579" y="4020"/>
                    <a:pt x="4603" y="4020"/>
                  </a:cubicBezTo>
                  <a:cubicBezTo>
                    <a:pt x="4663" y="4020"/>
                    <a:pt x="4728" y="3981"/>
                    <a:pt x="4763" y="3929"/>
                  </a:cubicBezTo>
                  <a:cubicBezTo>
                    <a:pt x="4787" y="3870"/>
                    <a:pt x="4775" y="3763"/>
                    <a:pt x="4715" y="3727"/>
                  </a:cubicBezTo>
                  <a:cubicBezTo>
                    <a:pt x="4382" y="3501"/>
                    <a:pt x="4060" y="3263"/>
                    <a:pt x="3751" y="3013"/>
                  </a:cubicBezTo>
                  <a:cubicBezTo>
                    <a:pt x="3584" y="2894"/>
                    <a:pt x="3417" y="2739"/>
                    <a:pt x="3251" y="2608"/>
                  </a:cubicBezTo>
                  <a:cubicBezTo>
                    <a:pt x="3108" y="2489"/>
                    <a:pt x="2953" y="2358"/>
                    <a:pt x="2810" y="2215"/>
                  </a:cubicBezTo>
                  <a:cubicBezTo>
                    <a:pt x="2381" y="1846"/>
                    <a:pt x="1917" y="1501"/>
                    <a:pt x="1465" y="1143"/>
                  </a:cubicBezTo>
                  <a:cubicBezTo>
                    <a:pt x="1369" y="1072"/>
                    <a:pt x="1262" y="989"/>
                    <a:pt x="1155" y="893"/>
                  </a:cubicBezTo>
                  <a:cubicBezTo>
                    <a:pt x="1048" y="810"/>
                    <a:pt x="965" y="727"/>
                    <a:pt x="869" y="643"/>
                  </a:cubicBezTo>
                  <a:cubicBezTo>
                    <a:pt x="667" y="465"/>
                    <a:pt x="476" y="274"/>
                    <a:pt x="298" y="72"/>
                  </a:cubicBezTo>
                  <a:cubicBezTo>
                    <a:pt x="274" y="36"/>
                    <a:pt x="238" y="12"/>
                    <a:pt x="1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 name="Google Shape;857;p36"/>
          <p:cNvGrpSpPr/>
          <p:nvPr/>
        </p:nvGrpSpPr>
        <p:grpSpPr>
          <a:xfrm flipH="1" rot="-5246968">
            <a:off x="3851412" y="4412022"/>
            <a:ext cx="1965398" cy="1731113"/>
            <a:chOff x="7708900" y="576075"/>
            <a:chExt cx="1965416" cy="1731129"/>
          </a:xfrm>
        </p:grpSpPr>
        <p:sp>
          <p:nvSpPr>
            <p:cNvPr id="858" name="Google Shape;858;p36"/>
            <p:cNvSpPr/>
            <p:nvPr/>
          </p:nvSpPr>
          <p:spPr>
            <a:xfrm>
              <a:off x="7708900" y="576075"/>
              <a:ext cx="1965416" cy="1731129"/>
            </a:xfrm>
            <a:custGeom>
              <a:rect b="b" l="l" r="r" t="t"/>
              <a:pathLst>
                <a:path extrusionOk="0" h="36915" w="41911">
                  <a:moveTo>
                    <a:pt x="18931" y="5653"/>
                  </a:moveTo>
                  <a:cubicBezTo>
                    <a:pt x="18979" y="5653"/>
                    <a:pt x="19015" y="5664"/>
                    <a:pt x="19062" y="5688"/>
                  </a:cubicBezTo>
                  <a:cubicBezTo>
                    <a:pt x="19157" y="5712"/>
                    <a:pt x="19229" y="5772"/>
                    <a:pt x="19300" y="5831"/>
                  </a:cubicBezTo>
                  <a:cubicBezTo>
                    <a:pt x="19348" y="5879"/>
                    <a:pt x="19407" y="5903"/>
                    <a:pt x="19455" y="5950"/>
                  </a:cubicBezTo>
                  <a:cubicBezTo>
                    <a:pt x="19586" y="6045"/>
                    <a:pt x="19705" y="6165"/>
                    <a:pt x="19812" y="6295"/>
                  </a:cubicBezTo>
                  <a:cubicBezTo>
                    <a:pt x="19872" y="6355"/>
                    <a:pt x="19908" y="6426"/>
                    <a:pt x="19943" y="6510"/>
                  </a:cubicBezTo>
                  <a:lnTo>
                    <a:pt x="19991" y="6641"/>
                  </a:lnTo>
                  <a:cubicBezTo>
                    <a:pt x="20015" y="6700"/>
                    <a:pt x="20050" y="6760"/>
                    <a:pt x="20074" y="6831"/>
                  </a:cubicBezTo>
                  <a:cubicBezTo>
                    <a:pt x="20074" y="6867"/>
                    <a:pt x="20086" y="6903"/>
                    <a:pt x="20122" y="6962"/>
                  </a:cubicBezTo>
                  <a:lnTo>
                    <a:pt x="20122" y="6974"/>
                  </a:lnTo>
                  <a:lnTo>
                    <a:pt x="20122" y="7057"/>
                  </a:lnTo>
                  <a:cubicBezTo>
                    <a:pt x="20122" y="7081"/>
                    <a:pt x="20110" y="7117"/>
                    <a:pt x="20086" y="7141"/>
                  </a:cubicBezTo>
                  <a:cubicBezTo>
                    <a:pt x="20062" y="7177"/>
                    <a:pt x="20015" y="7236"/>
                    <a:pt x="19967" y="7260"/>
                  </a:cubicBezTo>
                  <a:cubicBezTo>
                    <a:pt x="19931" y="7296"/>
                    <a:pt x="19884" y="7319"/>
                    <a:pt x="19824" y="7319"/>
                  </a:cubicBezTo>
                  <a:cubicBezTo>
                    <a:pt x="19777" y="7319"/>
                    <a:pt x="19729" y="7319"/>
                    <a:pt x="19693" y="7308"/>
                  </a:cubicBezTo>
                  <a:cubicBezTo>
                    <a:pt x="19646" y="7296"/>
                    <a:pt x="19610" y="7272"/>
                    <a:pt x="19586" y="7260"/>
                  </a:cubicBezTo>
                  <a:cubicBezTo>
                    <a:pt x="19550" y="7248"/>
                    <a:pt x="19527" y="7212"/>
                    <a:pt x="19491" y="7200"/>
                  </a:cubicBezTo>
                  <a:cubicBezTo>
                    <a:pt x="19396" y="7129"/>
                    <a:pt x="19288" y="7022"/>
                    <a:pt x="19181" y="6915"/>
                  </a:cubicBezTo>
                  <a:cubicBezTo>
                    <a:pt x="19122" y="6879"/>
                    <a:pt x="19062" y="6819"/>
                    <a:pt x="19015" y="6760"/>
                  </a:cubicBezTo>
                  <a:cubicBezTo>
                    <a:pt x="18979" y="6724"/>
                    <a:pt x="18931" y="6676"/>
                    <a:pt x="18896" y="6641"/>
                  </a:cubicBezTo>
                  <a:cubicBezTo>
                    <a:pt x="18812" y="6534"/>
                    <a:pt x="18717" y="6415"/>
                    <a:pt x="18681" y="6284"/>
                  </a:cubicBezTo>
                  <a:cubicBezTo>
                    <a:pt x="18681" y="6260"/>
                    <a:pt x="18657" y="6248"/>
                    <a:pt x="18657" y="6236"/>
                  </a:cubicBezTo>
                  <a:cubicBezTo>
                    <a:pt x="18634" y="6176"/>
                    <a:pt x="18598" y="6105"/>
                    <a:pt x="18598" y="6022"/>
                  </a:cubicBezTo>
                  <a:lnTo>
                    <a:pt x="18598" y="6010"/>
                  </a:lnTo>
                  <a:cubicBezTo>
                    <a:pt x="18622" y="5962"/>
                    <a:pt x="18622" y="5891"/>
                    <a:pt x="18645" y="5843"/>
                  </a:cubicBezTo>
                  <a:cubicBezTo>
                    <a:pt x="18645" y="5831"/>
                    <a:pt x="18657" y="5831"/>
                    <a:pt x="18657" y="5819"/>
                  </a:cubicBezTo>
                  <a:cubicBezTo>
                    <a:pt x="18681" y="5772"/>
                    <a:pt x="18705" y="5748"/>
                    <a:pt x="18753" y="5712"/>
                  </a:cubicBezTo>
                  <a:cubicBezTo>
                    <a:pt x="18800" y="5688"/>
                    <a:pt x="18836" y="5653"/>
                    <a:pt x="18896" y="5653"/>
                  </a:cubicBezTo>
                  <a:close/>
                  <a:moveTo>
                    <a:pt x="15931" y="6400"/>
                  </a:moveTo>
                  <a:cubicBezTo>
                    <a:pt x="15978" y="6400"/>
                    <a:pt x="16026" y="6403"/>
                    <a:pt x="16074" y="6403"/>
                  </a:cubicBezTo>
                  <a:cubicBezTo>
                    <a:pt x="16121" y="6403"/>
                    <a:pt x="16157" y="6415"/>
                    <a:pt x="16193" y="6426"/>
                  </a:cubicBezTo>
                  <a:cubicBezTo>
                    <a:pt x="16252" y="6450"/>
                    <a:pt x="16324" y="6462"/>
                    <a:pt x="16383" y="6486"/>
                  </a:cubicBezTo>
                  <a:cubicBezTo>
                    <a:pt x="16538" y="6546"/>
                    <a:pt x="16681" y="6605"/>
                    <a:pt x="16836" y="6688"/>
                  </a:cubicBezTo>
                  <a:cubicBezTo>
                    <a:pt x="16895" y="6724"/>
                    <a:pt x="16967" y="6760"/>
                    <a:pt x="17026" y="6807"/>
                  </a:cubicBezTo>
                  <a:cubicBezTo>
                    <a:pt x="17098" y="6843"/>
                    <a:pt x="17169" y="6903"/>
                    <a:pt x="17252" y="6962"/>
                  </a:cubicBezTo>
                  <a:cubicBezTo>
                    <a:pt x="17324" y="7046"/>
                    <a:pt x="17395" y="7141"/>
                    <a:pt x="17431" y="7260"/>
                  </a:cubicBezTo>
                  <a:cubicBezTo>
                    <a:pt x="17455" y="7308"/>
                    <a:pt x="17467" y="7355"/>
                    <a:pt x="17467" y="7403"/>
                  </a:cubicBezTo>
                  <a:cubicBezTo>
                    <a:pt x="17467" y="7403"/>
                    <a:pt x="17467" y="7415"/>
                    <a:pt x="17455" y="7415"/>
                  </a:cubicBezTo>
                  <a:cubicBezTo>
                    <a:pt x="17455" y="7474"/>
                    <a:pt x="17443" y="7534"/>
                    <a:pt x="17395" y="7581"/>
                  </a:cubicBezTo>
                  <a:cubicBezTo>
                    <a:pt x="17383" y="7629"/>
                    <a:pt x="17348" y="7700"/>
                    <a:pt x="17288" y="7724"/>
                  </a:cubicBezTo>
                  <a:cubicBezTo>
                    <a:pt x="17276" y="7736"/>
                    <a:pt x="17252" y="7760"/>
                    <a:pt x="17217" y="7772"/>
                  </a:cubicBezTo>
                  <a:cubicBezTo>
                    <a:pt x="17193" y="7772"/>
                    <a:pt x="17157" y="7784"/>
                    <a:pt x="17133" y="7784"/>
                  </a:cubicBezTo>
                  <a:lnTo>
                    <a:pt x="17086" y="7784"/>
                  </a:lnTo>
                  <a:cubicBezTo>
                    <a:pt x="17050" y="7784"/>
                    <a:pt x="17014" y="7796"/>
                    <a:pt x="16979" y="7796"/>
                  </a:cubicBezTo>
                  <a:cubicBezTo>
                    <a:pt x="16936" y="7804"/>
                    <a:pt x="16893" y="7808"/>
                    <a:pt x="16851" y="7808"/>
                  </a:cubicBezTo>
                  <a:cubicBezTo>
                    <a:pt x="16715" y="7808"/>
                    <a:pt x="16582" y="7770"/>
                    <a:pt x="16455" y="7724"/>
                  </a:cubicBezTo>
                  <a:cubicBezTo>
                    <a:pt x="16395" y="7712"/>
                    <a:pt x="16336" y="7677"/>
                    <a:pt x="16276" y="7653"/>
                  </a:cubicBezTo>
                  <a:lnTo>
                    <a:pt x="16145" y="7605"/>
                  </a:lnTo>
                  <a:cubicBezTo>
                    <a:pt x="15967" y="7534"/>
                    <a:pt x="15776" y="7427"/>
                    <a:pt x="15657" y="7284"/>
                  </a:cubicBezTo>
                  <a:cubicBezTo>
                    <a:pt x="15609" y="7224"/>
                    <a:pt x="15562" y="7165"/>
                    <a:pt x="15550" y="7081"/>
                  </a:cubicBezTo>
                  <a:cubicBezTo>
                    <a:pt x="15538" y="7046"/>
                    <a:pt x="15502" y="6998"/>
                    <a:pt x="15490" y="6950"/>
                  </a:cubicBezTo>
                  <a:cubicBezTo>
                    <a:pt x="15478" y="6927"/>
                    <a:pt x="15478" y="6879"/>
                    <a:pt x="15478" y="6843"/>
                  </a:cubicBezTo>
                  <a:lnTo>
                    <a:pt x="15478" y="6784"/>
                  </a:lnTo>
                  <a:cubicBezTo>
                    <a:pt x="15490" y="6748"/>
                    <a:pt x="15526" y="6700"/>
                    <a:pt x="15550" y="6653"/>
                  </a:cubicBezTo>
                  <a:cubicBezTo>
                    <a:pt x="15550" y="6641"/>
                    <a:pt x="15562" y="6629"/>
                    <a:pt x="15562" y="6605"/>
                  </a:cubicBezTo>
                  <a:cubicBezTo>
                    <a:pt x="15597" y="6546"/>
                    <a:pt x="15645" y="6522"/>
                    <a:pt x="15681" y="6474"/>
                  </a:cubicBezTo>
                  <a:cubicBezTo>
                    <a:pt x="15717" y="6450"/>
                    <a:pt x="15740" y="6426"/>
                    <a:pt x="15788" y="6415"/>
                  </a:cubicBezTo>
                  <a:cubicBezTo>
                    <a:pt x="15836" y="6403"/>
                    <a:pt x="15883" y="6400"/>
                    <a:pt x="15931" y="6400"/>
                  </a:cubicBezTo>
                  <a:close/>
                  <a:moveTo>
                    <a:pt x="28712" y="6075"/>
                  </a:moveTo>
                  <a:cubicBezTo>
                    <a:pt x="28736" y="6075"/>
                    <a:pt x="28760" y="6081"/>
                    <a:pt x="28790" y="6093"/>
                  </a:cubicBezTo>
                  <a:cubicBezTo>
                    <a:pt x="28873" y="6117"/>
                    <a:pt x="28956" y="6176"/>
                    <a:pt x="29016" y="6224"/>
                  </a:cubicBezTo>
                  <a:cubicBezTo>
                    <a:pt x="29063" y="6248"/>
                    <a:pt x="29087" y="6272"/>
                    <a:pt x="29123" y="6295"/>
                  </a:cubicBezTo>
                  <a:cubicBezTo>
                    <a:pt x="29206" y="6367"/>
                    <a:pt x="29313" y="6450"/>
                    <a:pt x="29409" y="6534"/>
                  </a:cubicBezTo>
                  <a:lnTo>
                    <a:pt x="29421" y="6546"/>
                  </a:lnTo>
                  <a:cubicBezTo>
                    <a:pt x="29433" y="6546"/>
                    <a:pt x="29433" y="6569"/>
                    <a:pt x="29444" y="6569"/>
                  </a:cubicBezTo>
                  <a:cubicBezTo>
                    <a:pt x="29528" y="6605"/>
                    <a:pt x="29599" y="6688"/>
                    <a:pt x="29659" y="6748"/>
                  </a:cubicBezTo>
                  <a:cubicBezTo>
                    <a:pt x="29718" y="6784"/>
                    <a:pt x="29766" y="6867"/>
                    <a:pt x="29825" y="6927"/>
                  </a:cubicBezTo>
                  <a:cubicBezTo>
                    <a:pt x="29873" y="6962"/>
                    <a:pt x="29897" y="7022"/>
                    <a:pt x="29933" y="7069"/>
                  </a:cubicBezTo>
                  <a:cubicBezTo>
                    <a:pt x="29968" y="7141"/>
                    <a:pt x="30004" y="7236"/>
                    <a:pt x="30016" y="7308"/>
                  </a:cubicBezTo>
                  <a:cubicBezTo>
                    <a:pt x="30016" y="7327"/>
                    <a:pt x="30016" y="7346"/>
                    <a:pt x="30003" y="7346"/>
                  </a:cubicBezTo>
                  <a:cubicBezTo>
                    <a:pt x="30000" y="7346"/>
                    <a:pt x="29997" y="7345"/>
                    <a:pt x="29992" y="7343"/>
                  </a:cubicBezTo>
                  <a:cubicBezTo>
                    <a:pt x="29992" y="7379"/>
                    <a:pt x="29992" y="7427"/>
                    <a:pt x="29968" y="7474"/>
                  </a:cubicBezTo>
                  <a:cubicBezTo>
                    <a:pt x="29956" y="7498"/>
                    <a:pt x="29956" y="7522"/>
                    <a:pt x="29945" y="7546"/>
                  </a:cubicBezTo>
                  <a:cubicBezTo>
                    <a:pt x="29945" y="7558"/>
                    <a:pt x="29933" y="7558"/>
                    <a:pt x="29933" y="7581"/>
                  </a:cubicBezTo>
                  <a:cubicBezTo>
                    <a:pt x="29909" y="7605"/>
                    <a:pt x="29897" y="7617"/>
                    <a:pt x="29885" y="7653"/>
                  </a:cubicBezTo>
                  <a:cubicBezTo>
                    <a:pt x="29873" y="7677"/>
                    <a:pt x="29837" y="7700"/>
                    <a:pt x="29825" y="7712"/>
                  </a:cubicBezTo>
                  <a:cubicBezTo>
                    <a:pt x="29790" y="7724"/>
                    <a:pt x="29778" y="7724"/>
                    <a:pt x="29754" y="7736"/>
                  </a:cubicBezTo>
                  <a:lnTo>
                    <a:pt x="29730" y="7736"/>
                  </a:lnTo>
                  <a:cubicBezTo>
                    <a:pt x="29718" y="7760"/>
                    <a:pt x="29706" y="7772"/>
                    <a:pt x="29694" y="7772"/>
                  </a:cubicBezTo>
                  <a:cubicBezTo>
                    <a:pt x="29694" y="7784"/>
                    <a:pt x="29671" y="7796"/>
                    <a:pt x="29659" y="7819"/>
                  </a:cubicBezTo>
                  <a:cubicBezTo>
                    <a:pt x="29611" y="7855"/>
                    <a:pt x="29540" y="7903"/>
                    <a:pt x="29480" y="7903"/>
                  </a:cubicBezTo>
                  <a:lnTo>
                    <a:pt x="29349" y="7903"/>
                  </a:lnTo>
                  <a:cubicBezTo>
                    <a:pt x="29302" y="7891"/>
                    <a:pt x="29266" y="7879"/>
                    <a:pt x="29230" y="7855"/>
                  </a:cubicBezTo>
                  <a:cubicBezTo>
                    <a:pt x="29183" y="7843"/>
                    <a:pt x="29147" y="7819"/>
                    <a:pt x="29123" y="7784"/>
                  </a:cubicBezTo>
                  <a:cubicBezTo>
                    <a:pt x="29087" y="7772"/>
                    <a:pt x="29075" y="7736"/>
                    <a:pt x="29052" y="7724"/>
                  </a:cubicBezTo>
                  <a:cubicBezTo>
                    <a:pt x="28968" y="7665"/>
                    <a:pt x="28932" y="7593"/>
                    <a:pt x="28873" y="7534"/>
                  </a:cubicBezTo>
                  <a:cubicBezTo>
                    <a:pt x="28813" y="7462"/>
                    <a:pt x="28766" y="7379"/>
                    <a:pt x="28706" y="7308"/>
                  </a:cubicBezTo>
                  <a:cubicBezTo>
                    <a:pt x="28611" y="7177"/>
                    <a:pt x="28540" y="7046"/>
                    <a:pt x="28468" y="6891"/>
                  </a:cubicBezTo>
                  <a:cubicBezTo>
                    <a:pt x="28432" y="6831"/>
                    <a:pt x="28409" y="6760"/>
                    <a:pt x="28397" y="6688"/>
                  </a:cubicBezTo>
                  <a:cubicBezTo>
                    <a:pt x="28373" y="6605"/>
                    <a:pt x="28361" y="6546"/>
                    <a:pt x="28361" y="6474"/>
                  </a:cubicBezTo>
                  <a:cubicBezTo>
                    <a:pt x="28361" y="6450"/>
                    <a:pt x="28373" y="6415"/>
                    <a:pt x="28373" y="6391"/>
                  </a:cubicBezTo>
                  <a:cubicBezTo>
                    <a:pt x="28397" y="6343"/>
                    <a:pt x="28409" y="6307"/>
                    <a:pt x="28421" y="6272"/>
                  </a:cubicBezTo>
                  <a:cubicBezTo>
                    <a:pt x="28432" y="6224"/>
                    <a:pt x="28480" y="6176"/>
                    <a:pt x="28528" y="6153"/>
                  </a:cubicBezTo>
                  <a:cubicBezTo>
                    <a:pt x="28551" y="6117"/>
                    <a:pt x="28599" y="6105"/>
                    <a:pt x="28635" y="6093"/>
                  </a:cubicBezTo>
                  <a:cubicBezTo>
                    <a:pt x="28665" y="6081"/>
                    <a:pt x="28688" y="6075"/>
                    <a:pt x="28712" y="6075"/>
                  </a:cubicBezTo>
                  <a:close/>
                  <a:moveTo>
                    <a:pt x="20466" y="1"/>
                  </a:moveTo>
                  <a:cubicBezTo>
                    <a:pt x="20176" y="1"/>
                    <a:pt x="19906" y="19"/>
                    <a:pt x="19646" y="57"/>
                  </a:cubicBezTo>
                  <a:cubicBezTo>
                    <a:pt x="19241" y="116"/>
                    <a:pt x="18836" y="223"/>
                    <a:pt x="18407" y="330"/>
                  </a:cubicBezTo>
                  <a:cubicBezTo>
                    <a:pt x="18229" y="378"/>
                    <a:pt x="18050" y="438"/>
                    <a:pt x="17824" y="521"/>
                  </a:cubicBezTo>
                  <a:cubicBezTo>
                    <a:pt x="17562" y="628"/>
                    <a:pt x="17324" y="735"/>
                    <a:pt x="17098" y="831"/>
                  </a:cubicBezTo>
                  <a:cubicBezTo>
                    <a:pt x="16752" y="997"/>
                    <a:pt x="16395" y="1188"/>
                    <a:pt x="15967" y="1450"/>
                  </a:cubicBezTo>
                  <a:lnTo>
                    <a:pt x="15895" y="1485"/>
                  </a:lnTo>
                  <a:cubicBezTo>
                    <a:pt x="15728" y="1581"/>
                    <a:pt x="15562" y="1688"/>
                    <a:pt x="15407" y="1783"/>
                  </a:cubicBezTo>
                  <a:lnTo>
                    <a:pt x="15347" y="1819"/>
                  </a:lnTo>
                  <a:cubicBezTo>
                    <a:pt x="15288" y="1866"/>
                    <a:pt x="15205" y="1926"/>
                    <a:pt x="15133" y="1962"/>
                  </a:cubicBezTo>
                  <a:lnTo>
                    <a:pt x="15002" y="2057"/>
                  </a:lnTo>
                  <a:cubicBezTo>
                    <a:pt x="14907" y="2116"/>
                    <a:pt x="14824" y="2188"/>
                    <a:pt x="14728" y="2259"/>
                  </a:cubicBezTo>
                  <a:cubicBezTo>
                    <a:pt x="14419" y="2533"/>
                    <a:pt x="14073" y="2831"/>
                    <a:pt x="13764" y="3140"/>
                  </a:cubicBezTo>
                  <a:lnTo>
                    <a:pt x="13752" y="3152"/>
                  </a:lnTo>
                  <a:cubicBezTo>
                    <a:pt x="13454" y="3450"/>
                    <a:pt x="13145" y="3771"/>
                    <a:pt x="12859" y="4093"/>
                  </a:cubicBezTo>
                  <a:cubicBezTo>
                    <a:pt x="12549" y="4462"/>
                    <a:pt x="12228" y="4867"/>
                    <a:pt x="11930" y="5272"/>
                  </a:cubicBezTo>
                  <a:lnTo>
                    <a:pt x="11859" y="5379"/>
                  </a:lnTo>
                  <a:cubicBezTo>
                    <a:pt x="11657" y="5676"/>
                    <a:pt x="11430" y="5986"/>
                    <a:pt x="11240" y="6307"/>
                  </a:cubicBezTo>
                  <a:cubicBezTo>
                    <a:pt x="11204" y="6367"/>
                    <a:pt x="11156" y="6426"/>
                    <a:pt x="11133" y="6486"/>
                  </a:cubicBezTo>
                  <a:cubicBezTo>
                    <a:pt x="10930" y="6819"/>
                    <a:pt x="10740" y="7141"/>
                    <a:pt x="10597" y="7486"/>
                  </a:cubicBezTo>
                  <a:lnTo>
                    <a:pt x="10585" y="7522"/>
                  </a:lnTo>
                  <a:cubicBezTo>
                    <a:pt x="10454" y="7772"/>
                    <a:pt x="10359" y="8022"/>
                    <a:pt x="10263" y="8272"/>
                  </a:cubicBezTo>
                  <a:cubicBezTo>
                    <a:pt x="10204" y="8474"/>
                    <a:pt x="10144" y="8665"/>
                    <a:pt x="10073" y="8927"/>
                  </a:cubicBezTo>
                  <a:cubicBezTo>
                    <a:pt x="9966" y="9332"/>
                    <a:pt x="9835" y="9784"/>
                    <a:pt x="9716" y="10213"/>
                  </a:cubicBezTo>
                  <a:cubicBezTo>
                    <a:pt x="9656" y="10451"/>
                    <a:pt x="9585" y="10689"/>
                    <a:pt x="9525" y="10939"/>
                  </a:cubicBezTo>
                  <a:cubicBezTo>
                    <a:pt x="9418" y="10796"/>
                    <a:pt x="9335" y="10677"/>
                    <a:pt x="9228" y="10570"/>
                  </a:cubicBezTo>
                  <a:cubicBezTo>
                    <a:pt x="9097" y="10415"/>
                    <a:pt x="8942" y="10272"/>
                    <a:pt x="8763" y="10141"/>
                  </a:cubicBezTo>
                  <a:cubicBezTo>
                    <a:pt x="8454" y="9879"/>
                    <a:pt x="8120" y="9701"/>
                    <a:pt x="7799" y="9617"/>
                  </a:cubicBezTo>
                  <a:cubicBezTo>
                    <a:pt x="7560" y="9556"/>
                    <a:pt x="7325" y="9526"/>
                    <a:pt x="7101" y="9526"/>
                  </a:cubicBezTo>
                  <a:cubicBezTo>
                    <a:pt x="6846" y="9526"/>
                    <a:pt x="6604" y="9565"/>
                    <a:pt x="6382" y="9641"/>
                  </a:cubicBezTo>
                  <a:cubicBezTo>
                    <a:pt x="6132" y="9748"/>
                    <a:pt x="5906" y="9867"/>
                    <a:pt x="5715" y="9998"/>
                  </a:cubicBezTo>
                  <a:cubicBezTo>
                    <a:pt x="5608" y="10082"/>
                    <a:pt x="5489" y="10165"/>
                    <a:pt x="5358" y="10284"/>
                  </a:cubicBezTo>
                  <a:cubicBezTo>
                    <a:pt x="5227" y="10403"/>
                    <a:pt x="5072" y="10558"/>
                    <a:pt x="4941" y="10737"/>
                  </a:cubicBezTo>
                  <a:lnTo>
                    <a:pt x="4906" y="10772"/>
                  </a:lnTo>
                  <a:lnTo>
                    <a:pt x="4644" y="11129"/>
                  </a:lnTo>
                  <a:cubicBezTo>
                    <a:pt x="4584" y="11201"/>
                    <a:pt x="4525" y="11296"/>
                    <a:pt x="4477" y="11368"/>
                  </a:cubicBezTo>
                  <a:lnTo>
                    <a:pt x="4453" y="11415"/>
                  </a:lnTo>
                  <a:cubicBezTo>
                    <a:pt x="4346" y="11570"/>
                    <a:pt x="4239" y="11725"/>
                    <a:pt x="4120" y="11939"/>
                  </a:cubicBezTo>
                  <a:lnTo>
                    <a:pt x="4072" y="12010"/>
                  </a:lnTo>
                  <a:cubicBezTo>
                    <a:pt x="3989" y="12177"/>
                    <a:pt x="3882" y="12320"/>
                    <a:pt x="3810" y="12487"/>
                  </a:cubicBezTo>
                  <a:cubicBezTo>
                    <a:pt x="3703" y="12701"/>
                    <a:pt x="3620" y="12903"/>
                    <a:pt x="3513" y="13130"/>
                  </a:cubicBezTo>
                  <a:cubicBezTo>
                    <a:pt x="3275" y="13654"/>
                    <a:pt x="3120" y="14058"/>
                    <a:pt x="3001" y="14451"/>
                  </a:cubicBezTo>
                  <a:cubicBezTo>
                    <a:pt x="2917" y="14797"/>
                    <a:pt x="2810" y="15142"/>
                    <a:pt x="2727" y="15463"/>
                  </a:cubicBezTo>
                  <a:lnTo>
                    <a:pt x="2667" y="15654"/>
                  </a:lnTo>
                  <a:cubicBezTo>
                    <a:pt x="2632" y="15773"/>
                    <a:pt x="2584" y="15892"/>
                    <a:pt x="2560" y="16011"/>
                  </a:cubicBezTo>
                  <a:cubicBezTo>
                    <a:pt x="2465" y="16261"/>
                    <a:pt x="2393" y="16547"/>
                    <a:pt x="2334" y="16821"/>
                  </a:cubicBezTo>
                  <a:cubicBezTo>
                    <a:pt x="2322" y="16904"/>
                    <a:pt x="2286" y="16999"/>
                    <a:pt x="2274" y="17083"/>
                  </a:cubicBezTo>
                  <a:cubicBezTo>
                    <a:pt x="2262" y="17202"/>
                    <a:pt x="2227" y="17333"/>
                    <a:pt x="2203" y="17452"/>
                  </a:cubicBezTo>
                  <a:cubicBezTo>
                    <a:pt x="2155" y="17666"/>
                    <a:pt x="2096" y="17880"/>
                    <a:pt x="2036" y="18059"/>
                  </a:cubicBezTo>
                  <a:cubicBezTo>
                    <a:pt x="1965" y="18249"/>
                    <a:pt x="1905" y="18452"/>
                    <a:pt x="1834" y="18666"/>
                  </a:cubicBezTo>
                  <a:cubicBezTo>
                    <a:pt x="1751" y="18845"/>
                    <a:pt x="1691" y="19035"/>
                    <a:pt x="1631" y="19226"/>
                  </a:cubicBezTo>
                  <a:cubicBezTo>
                    <a:pt x="1441" y="19857"/>
                    <a:pt x="1262" y="20464"/>
                    <a:pt x="1084" y="21071"/>
                  </a:cubicBezTo>
                  <a:cubicBezTo>
                    <a:pt x="1024" y="21285"/>
                    <a:pt x="965" y="21476"/>
                    <a:pt x="905" y="21666"/>
                  </a:cubicBezTo>
                  <a:cubicBezTo>
                    <a:pt x="679" y="22405"/>
                    <a:pt x="488" y="23167"/>
                    <a:pt x="286" y="24191"/>
                  </a:cubicBezTo>
                  <a:cubicBezTo>
                    <a:pt x="167" y="24738"/>
                    <a:pt x="84" y="25203"/>
                    <a:pt x="48" y="25643"/>
                  </a:cubicBezTo>
                  <a:cubicBezTo>
                    <a:pt x="24" y="25774"/>
                    <a:pt x="12" y="25941"/>
                    <a:pt x="0" y="26179"/>
                  </a:cubicBezTo>
                  <a:lnTo>
                    <a:pt x="0" y="26357"/>
                  </a:lnTo>
                  <a:cubicBezTo>
                    <a:pt x="0" y="26762"/>
                    <a:pt x="84" y="27131"/>
                    <a:pt x="179" y="27560"/>
                  </a:cubicBezTo>
                  <a:cubicBezTo>
                    <a:pt x="191" y="27643"/>
                    <a:pt x="203" y="27715"/>
                    <a:pt x="238" y="27786"/>
                  </a:cubicBezTo>
                  <a:cubicBezTo>
                    <a:pt x="250" y="27822"/>
                    <a:pt x="250" y="27858"/>
                    <a:pt x="262" y="27893"/>
                  </a:cubicBezTo>
                  <a:cubicBezTo>
                    <a:pt x="298" y="27953"/>
                    <a:pt x="310" y="28024"/>
                    <a:pt x="346" y="28084"/>
                  </a:cubicBezTo>
                  <a:cubicBezTo>
                    <a:pt x="346" y="28120"/>
                    <a:pt x="357" y="28143"/>
                    <a:pt x="369" y="28179"/>
                  </a:cubicBezTo>
                  <a:cubicBezTo>
                    <a:pt x="465" y="28393"/>
                    <a:pt x="548" y="28620"/>
                    <a:pt x="667" y="28858"/>
                  </a:cubicBezTo>
                  <a:cubicBezTo>
                    <a:pt x="762" y="29024"/>
                    <a:pt x="846" y="29215"/>
                    <a:pt x="965" y="29394"/>
                  </a:cubicBezTo>
                  <a:cubicBezTo>
                    <a:pt x="1143" y="29667"/>
                    <a:pt x="1298" y="29870"/>
                    <a:pt x="1453" y="30048"/>
                  </a:cubicBezTo>
                  <a:cubicBezTo>
                    <a:pt x="1608" y="30215"/>
                    <a:pt x="1774" y="30382"/>
                    <a:pt x="1953" y="30560"/>
                  </a:cubicBezTo>
                  <a:cubicBezTo>
                    <a:pt x="2084" y="30691"/>
                    <a:pt x="2227" y="30810"/>
                    <a:pt x="2370" y="30929"/>
                  </a:cubicBezTo>
                  <a:lnTo>
                    <a:pt x="2441" y="30989"/>
                  </a:lnTo>
                  <a:cubicBezTo>
                    <a:pt x="2632" y="31156"/>
                    <a:pt x="2822" y="31299"/>
                    <a:pt x="3048" y="31465"/>
                  </a:cubicBezTo>
                  <a:cubicBezTo>
                    <a:pt x="3298" y="31644"/>
                    <a:pt x="3572" y="31822"/>
                    <a:pt x="3822" y="32001"/>
                  </a:cubicBezTo>
                  <a:cubicBezTo>
                    <a:pt x="3917" y="32061"/>
                    <a:pt x="4013" y="32132"/>
                    <a:pt x="4108" y="32192"/>
                  </a:cubicBezTo>
                  <a:lnTo>
                    <a:pt x="4596" y="32501"/>
                  </a:lnTo>
                  <a:lnTo>
                    <a:pt x="4691" y="32561"/>
                  </a:lnTo>
                  <a:cubicBezTo>
                    <a:pt x="4822" y="32644"/>
                    <a:pt x="4953" y="32727"/>
                    <a:pt x="5072" y="32823"/>
                  </a:cubicBezTo>
                  <a:lnTo>
                    <a:pt x="5203" y="32906"/>
                  </a:lnTo>
                  <a:lnTo>
                    <a:pt x="5239" y="32918"/>
                  </a:lnTo>
                  <a:cubicBezTo>
                    <a:pt x="5584" y="33156"/>
                    <a:pt x="5953" y="33418"/>
                    <a:pt x="6334" y="33596"/>
                  </a:cubicBezTo>
                  <a:cubicBezTo>
                    <a:pt x="6477" y="33668"/>
                    <a:pt x="6620" y="33727"/>
                    <a:pt x="6751" y="33787"/>
                  </a:cubicBezTo>
                  <a:cubicBezTo>
                    <a:pt x="7013" y="33894"/>
                    <a:pt x="7275" y="34013"/>
                    <a:pt x="7525" y="34144"/>
                  </a:cubicBezTo>
                  <a:cubicBezTo>
                    <a:pt x="7966" y="34370"/>
                    <a:pt x="8382" y="34585"/>
                    <a:pt x="8692" y="34763"/>
                  </a:cubicBezTo>
                  <a:cubicBezTo>
                    <a:pt x="9132" y="35001"/>
                    <a:pt x="9525" y="35216"/>
                    <a:pt x="9871" y="35418"/>
                  </a:cubicBezTo>
                  <a:lnTo>
                    <a:pt x="9966" y="35478"/>
                  </a:lnTo>
                  <a:cubicBezTo>
                    <a:pt x="10311" y="35680"/>
                    <a:pt x="10668" y="35882"/>
                    <a:pt x="11025" y="36073"/>
                  </a:cubicBezTo>
                  <a:cubicBezTo>
                    <a:pt x="11490" y="36311"/>
                    <a:pt x="11966" y="36513"/>
                    <a:pt x="12383" y="36656"/>
                  </a:cubicBezTo>
                  <a:cubicBezTo>
                    <a:pt x="12633" y="36764"/>
                    <a:pt x="12919" y="36823"/>
                    <a:pt x="13228" y="36871"/>
                  </a:cubicBezTo>
                  <a:lnTo>
                    <a:pt x="13300" y="36883"/>
                  </a:lnTo>
                  <a:cubicBezTo>
                    <a:pt x="13426" y="36892"/>
                    <a:pt x="13546" y="36914"/>
                    <a:pt x="13664" y="36914"/>
                  </a:cubicBezTo>
                  <a:cubicBezTo>
                    <a:pt x="13701" y="36914"/>
                    <a:pt x="13739" y="36912"/>
                    <a:pt x="13776" y="36906"/>
                  </a:cubicBezTo>
                  <a:cubicBezTo>
                    <a:pt x="13943" y="36894"/>
                    <a:pt x="14121" y="36883"/>
                    <a:pt x="14300" y="36835"/>
                  </a:cubicBezTo>
                  <a:cubicBezTo>
                    <a:pt x="14609" y="36764"/>
                    <a:pt x="14943" y="36633"/>
                    <a:pt x="15252" y="36430"/>
                  </a:cubicBezTo>
                  <a:cubicBezTo>
                    <a:pt x="15371" y="36371"/>
                    <a:pt x="15478" y="36299"/>
                    <a:pt x="15586" y="36228"/>
                  </a:cubicBezTo>
                  <a:lnTo>
                    <a:pt x="15621" y="36192"/>
                  </a:lnTo>
                  <a:cubicBezTo>
                    <a:pt x="15728" y="36121"/>
                    <a:pt x="15836" y="36049"/>
                    <a:pt x="15919" y="35978"/>
                  </a:cubicBezTo>
                  <a:cubicBezTo>
                    <a:pt x="15955" y="35942"/>
                    <a:pt x="16002" y="35918"/>
                    <a:pt x="16026" y="35882"/>
                  </a:cubicBezTo>
                  <a:cubicBezTo>
                    <a:pt x="16264" y="35704"/>
                    <a:pt x="16455" y="35454"/>
                    <a:pt x="16633" y="35216"/>
                  </a:cubicBezTo>
                  <a:cubicBezTo>
                    <a:pt x="16860" y="34918"/>
                    <a:pt x="17026" y="34608"/>
                    <a:pt x="17145" y="34275"/>
                  </a:cubicBezTo>
                  <a:cubicBezTo>
                    <a:pt x="17205" y="34108"/>
                    <a:pt x="17252" y="33977"/>
                    <a:pt x="17264" y="33858"/>
                  </a:cubicBezTo>
                  <a:cubicBezTo>
                    <a:pt x="17276" y="33692"/>
                    <a:pt x="17324" y="33501"/>
                    <a:pt x="17324" y="33311"/>
                  </a:cubicBezTo>
                  <a:lnTo>
                    <a:pt x="17324" y="33204"/>
                  </a:lnTo>
                  <a:cubicBezTo>
                    <a:pt x="17324" y="33061"/>
                    <a:pt x="17312" y="32918"/>
                    <a:pt x="17288" y="32775"/>
                  </a:cubicBezTo>
                  <a:lnTo>
                    <a:pt x="17288" y="32775"/>
                  </a:lnTo>
                  <a:cubicBezTo>
                    <a:pt x="17562" y="32954"/>
                    <a:pt x="17860" y="33120"/>
                    <a:pt x="18145" y="33275"/>
                  </a:cubicBezTo>
                  <a:cubicBezTo>
                    <a:pt x="18443" y="33454"/>
                    <a:pt x="18824" y="33668"/>
                    <a:pt x="19229" y="33870"/>
                  </a:cubicBezTo>
                  <a:cubicBezTo>
                    <a:pt x="19419" y="33966"/>
                    <a:pt x="19658" y="34085"/>
                    <a:pt x="19884" y="34192"/>
                  </a:cubicBezTo>
                  <a:cubicBezTo>
                    <a:pt x="20086" y="34287"/>
                    <a:pt x="20312" y="34382"/>
                    <a:pt x="20527" y="34466"/>
                  </a:cubicBezTo>
                  <a:cubicBezTo>
                    <a:pt x="21015" y="34680"/>
                    <a:pt x="21503" y="34847"/>
                    <a:pt x="21872" y="34978"/>
                  </a:cubicBezTo>
                  <a:cubicBezTo>
                    <a:pt x="22622" y="35228"/>
                    <a:pt x="23456" y="35442"/>
                    <a:pt x="24372" y="35597"/>
                  </a:cubicBezTo>
                  <a:cubicBezTo>
                    <a:pt x="25349" y="35775"/>
                    <a:pt x="26277" y="35930"/>
                    <a:pt x="27230" y="35978"/>
                  </a:cubicBezTo>
                  <a:cubicBezTo>
                    <a:pt x="27284" y="35981"/>
                    <a:pt x="27337" y="35982"/>
                    <a:pt x="27390" y="35982"/>
                  </a:cubicBezTo>
                  <a:cubicBezTo>
                    <a:pt x="27535" y="35982"/>
                    <a:pt x="27677" y="35971"/>
                    <a:pt x="27825" y="35954"/>
                  </a:cubicBezTo>
                  <a:cubicBezTo>
                    <a:pt x="28349" y="35918"/>
                    <a:pt x="28813" y="35859"/>
                    <a:pt x="29278" y="35716"/>
                  </a:cubicBezTo>
                  <a:cubicBezTo>
                    <a:pt x="29671" y="35597"/>
                    <a:pt x="30004" y="35466"/>
                    <a:pt x="30290" y="35299"/>
                  </a:cubicBezTo>
                  <a:cubicBezTo>
                    <a:pt x="30552" y="35144"/>
                    <a:pt x="30837" y="34942"/>
                    <a:pt x="31099" y="34728"/>
                  </a:cubicBezTo>
                  <a:cubicBezTo>
                    <a:pt x="31385" y="34501"/>
                    <a:pt x="31599" y="34287"/>
                    <a:pt x="31754" y="34073"/>
                  </a:cubicBezTo>
                  <a:cubicBezTo>
                    <a:pt x="31980" y="33775"/>
                    <a:pt x="32159" y="33537"/>
                    <a:pt x="32290" y="33251"/>
                  </a:cubicBezTo>
                  <a:cubicBezTo>
                    <a:pt x="32469" y="32858"/>
                    <a:pt x="32588" y="32549"/>
                    <a:pt x="32647" y="32251"/>
                  </a:cubicBezTo>
                  <a:cubicBezTo>
                    <a:pt x="32707" y="31941"/>
                    <a:pt x="32742" y="31668"/>
                    <a:pt x="32754" y="31418"/>
                  </a:cubicBezTo>
                  <a:lnTo>
                    <a:pt x="32754" y="31346"/>
                  </a:lnTo>
                  <a:cubicBezTo>
                    <a:pt x="32766" y="31239"/>
                    <a:pt x="32766" y="31120"/>
                    <a:pt x="32766" y="31013"/>
                  </a:cubicBezTo>
                  <a:cubicBezTo>
                    <a:pt x="32766" y="30929"/>
                    <a:pt x="32754" y="30834"/>
                    <a:pt x="32754" y="30763"/>
                  </a:cubicBezTo>
                  <a:cubicBezTo>
                    <a:pt x="32742" y="30501"/>
                    <a:pt x="32707" y="30263"/>
                    <a:pt x="32671" y="30036"/>
                  </a:cubicBezTo>
                  <a:lnTo>
                    <a:pt x="32671" y="30036"/>
                  </a:lnTo>
                  <a:cubicBezTo>
                    <a:pt x="32802" y="30084"/>
                    <a:pt x="32945" y="30108"/>
                    <a:pt x="33088" y="30156"/>
                  </a:cubicBezTo>
                  <a:cubicBezTo>
                    <a:pt x="33207" y="30179"/>
                    <a:pt x="33302" y="30215"/>
                    <a:pt x="33421" y="30239"/>
                  </a:cubicBezTo>
                  <a:cubicBezTo>
                    <a:pt x="33469" y="30263"/>
                    <a:pt x="33528" y="30275"/>
                    <a:pt x="33576" y="30287"/>
                  </a:cubicBezTo>
                  <a:lnTo>
                    <a:pt x="33885" y="30382"/>
                  </a:lnTo>
                  <a:lnTo>
                    <a:pt x="33981" y="30394"/>
                  </a:lnTo>
                  <a:lnTo>
                    <a:pt x="34433" y="30501"/>
                  </a:lnTo>
                  <a:cubicBezTo>
                    <a:pt x="34576" y="30525"/>
                    <a:pt x="34719" y="30560"/>
                    <a:pt x="34898" y="30584"/>
                  </a:cubicBezTo>
                  <a:cubicBezTo>
                    <a:pt x="35124" y="30632"/>
                    <a:pt x="35386" y="30656"/>
                    <a:pt x="35648" y="30679"/>
                  </a:cubicBezTo>
                  <a:cubicBezTo>
                    <a:pt x="35767" y="30685"/>
                    <a:pt x="35880" y="30688"/>
                    <a:pt x="35991" y="30688"/>
                  </a:cubicBezTo>
                  <a:cubicBezTo>
                    <a:pt x="36103" y="30688"/>
                    <a:pt x="36213" y="30685"/>
                    <a:pt x="36326" y="30679"/>
                  </a:cubicBezTo>
                  <a:cubicBezTo>
                    <a:pt x="36541" y="30656"/>
                    <a:pt x="36791" y="30632"/>
                    <a:pt x="37041" y="30584"/>
                  </a:cubicBezTo>
                  <a:cubicBezTo>
                    <a:pt x="37207" y="30560"/>
                    <a:pt x="37386" y="30525"/>
                    <a:pt x="37553" y="30501"/>
                  </a:cubicBezTo>
                  <a:lnTo>
                    <a:pt x="37565" y="30501"/>
                  </a:lnTo>
                  <a:cubicBezTo>
                    <a:pt x="37684" y="30477"/>
                    <a:pt x="37791" y="30453"/>
                    <a:pt x="37886" y="30417"/>
                  </a:cubicBezTo>
                  <a:cubicBezTo>
                    <a:pt x="37934" y="30406"/>
                    <a:pt x="37993" y="30394"/>
                    <a:pt x="38041" y="30382"/>
                  </a:cubicBezTo>
                  <a:cubicBezTo>
                    <a:pt x="38112" y="30358"/>
                    <a:pt x="38172" y="30334"/>
                    <a:pt x="38243" y="30322"/>
                  </a:cubicBezTo>
                  <a:cubicBezTo>
                    <a:pt x="38279" y="30298"/>
                    <a:pt x="38303" y="30298"/>
                    <a:pt x="38338" y="30287"/>
                  </a:cubicBezTo>
                  <a:cubicBezTo>
                    <a:pt x="38481" y="30239"/>
                    <a:pt x="38648" y="30203"/>
                    <a:pt x="38803" y="30144"/>
                  </a:cubicBezTo>
                  <a:cubicBezTo>
                    <a:pt x="39124" y="30001"/>
                    <a:pt x="39458" y="29870"/>
                    <a:pt x="39755" y="29644"/>
                  </a:cubicBezTo>
                  <a:lnTo>
                    <a:pt x="39791" y="29620"/>
                  </a:lnTo>
                  <a:cubicBezTo>
                    <a:pt x="39910" y="29525"/>
                    <a:pt x="40053" y="29429"/>
                    <a:pt x="40148" y="29322"/>
                  </a:cubicBezTo>
                  <a:cubicBezTo>
                    <a:pt x="40291" y="29191"/>
                    <a:pt x="40386" y="29072"/>
                    <a:pt x="40493" y="28917"/>
                  </a:cubicBezTo>
                  <a:cubicBezTo>
                    <a:pt x="40684" y="28667"/>
                    <a:pt x="40839" y="28370"/>
                    <a:pt x="40982" y="27965"/>
                  </a:cubicBezTo>
                  <a:cubicBezTo>
                    <a:pt x="41089" y="27679"/>
                    <a:pt x="41148" y="27381"/>
                    <a:pt x="41196" y="27084"/>
                  </a:cubicBezTo>
                  <a:cubicBezTo>
                    <a:pt x="41220" y="26881"/>
                    <a:pt x="41255" y="26655"/>
                    <a:pt x="41255" y="26453"/>
                  </a:cubicBezTo>
                  <a:lnTo>
                    <a:pt x="41255" y="26369"/>
                  </a:lnTo>
                  <a:cubicBezTo>
                    <a:pt x="41255" y="26238"/>
                    <a:pt x="41255" y="26107"/>
                    <a:pt x="41244" y="25988"/>
                  </a:cubicBezTo>
                  <a:cubicBezTo>
                    <a:pt x="41220" y="25810"/>
                    <a:pt x="41208" y="25631"/>
                    <a:pt x="41184" y="25453"/>
                  </a:cubicBezTo>
                  <a:lnTo>
                    <a:pt x="41160" y="25381"/>
                  </a:lnTo>
                  <a:cubicBezTo>
                    <a:pt x="41148" y="25345"/>
                    <a:pt x="41148" y="25322"/>
                    <a:pt x="41148" y="25286"/>
                  </a:cubicBezTo>
                  <a:cubicBezTo>
                    <a:pt x="41148" y="25226"/>
                    <a:pt x="41136" y="25155"/>
                    <a:pt x="41113" y="25084"/>
                  </a:cubicBezTo>
                  <a:lnTo>
                    <a:pt x="41077" y="24881"/>
                  </a:lnTo>
                  <a:lnTo>
                    <a:pt x="41029" y="24691"/>
                  </a:lnTo>
                  <a:cubicBezTo>
                    <a:pt x="41017" y="24619"/>
                    <a:pt x="40982" y="24548"/>
                    <a:pt x="40970" y="24464"/>
                  </a:cubicBezTo>
                  <a:lnTo>
                    <a:pt x="40958" y="24405"/>
                  </a:lnTo>
                  <a:cubicBezTo>
                    <a:pt x="40958" y="24381"/>
                    <a:pt x="40946" y="24369"/>
                    <a:pt x="40946" y="24333"/>
                  </a:cubicBezTo>
                  <a:cubicBezTo>
                    <a:pt x="40922" y="24274"/>
                    <a:pt x="40898" y="24214"/>
                    <a:pt x="40886" y="24143"/>
                  </a:cubicBezTo>
                  <a:cubicBezTo>
                    <a:pt x="40803" y="23929"/>
                    <a:pt x="40743" y="23714"/>
                    <a:pt x="40660" y="23500"/>
                  </a:cubicBezTo>
                  <a:cubicBezTo>
                    <a:pt x="40648" y="23452"/>
                    <a:pt x="40613" y="23393"/>
                    <a:pt x="40601" y="23357"/>
                  </a:cubicBezTo>
                  <a:cubicBezTo>
                    <a:pt x="40553" y="23214"/>
                    <a:pt x="40505" y="23095"/>
                    <a:pt x="40446" y="22976"/>
                  </a:cubicBezTo>
                  <a:lnTo>
                    <a:pt x="40327" y="22714"/>
                  </a:lnTo>
                  <a:lnTo>
                    <a:pt x="40291" y="22619"/>
                  </a:lnTo>
                  <a:cubicBezTo>
                    <a:pt x="40208" y="22464"/>
                    <a:pt x="40136" y="22297"/>
                    <a:pt x="40053" y="22143"/>
                  </a:cubicBezTo>
                  <a:lnTo>
                    <a:pt x="39993" y="22024"/>
                  </a:lnTo>
                  <a:cubicBezTo>
                    <a:pt x="39946" y="21964"/>
                    <a:pt x="39910" y="21893"/>
                    <a:pt x="39874" y="21833"/>
                  </a:cubicBezTo>
                  <a:lnTo>
                    <a:pt x="39827" y="21750"/>
                  </a:lnTo>
                  <a:lnTo>
                    <a:pt x="39815" y="21714"/>
                  </a:lnTo>
                  <a:cubicBezTo>
                    <a:pt x="39779" y="21655"/>
                    <a:pt x="39755" y="21595"/>
                    <a:pt x="39708" y="21535"/>
                  </a:cubicBezTo>
                  <a:lnTo>
                    <a:pt x="39648" y="21452"/>
                  </a:lnTo>
                  <a:cubicBezTo>
                    <a:pt x="39589" y="21369"/>
                    <a:pt x="39541" y="21285"/>
                    <a:pt x="39481" y="21214"/>
                  </a:cubicBezTo>
                  <a:lnTo>
                    <a:pt x="39350" y="21035"/>
                  </a:lnTo>
                  <a:cubicBezTo>
                    <a:pt x="39339" y="21000"/>
                    <a:pt x="39303" y="20976"/>
                    <a:pt x="39291" y="20940"/>
                  </a:cubicBezTo>
                  <a:lnTo>
                    <a:pt x="39243" y="20881"/>
                  </a:lnTo>
                  <a:cubicBezTo>
                    <a:pt x="39100" y="20690"/>
                    <a:pt x="38946" y="20476"/>
                    <a:pt x="38767" y="20297"/>
                  </a:cubicBezTo>
                  <a:cubicBezTo>
                    <a:pt x="38481" y="19988"/>
                    <a:pt x="38184" y="19678"/>
                    <a:pt x="37850" y="19392"/>
                  </a:cubicBezTo>
                  <a:cubicBezTo>
                    <a:pt x="37695" y="19273"/>
                    <a:pt x="37553" y="19142"/>
                    <a:pt x="37386" y="19023"/>
                  </a:cubicBezTo>
                  <a:cubicBezTo>
                    <a:pt x="37457" y="18988"/>
                    <a:pt x="37553" y="18964"/>
                    <a:pt x="37624" y="18928"/>
                  </a:cubicBezTo>
                  <a:cubicBezTo>
                    <a:pt x="37803" y="18857"/>
                    <a:pt x="37969" y="18797"/>
                    <a:pt x="38124" y="18737"/>
                  </a:cubicBezTo>
                  <a:cubicBezTo>
                    <a:pt x="38386" y="18654"/>
                    <a:pt x="38636" y="18547"/>
                    <a:pt x="38886" y="18428"/>
                  </a:cubicBezTo>
                  <a:cubicBezTo>
                    <a:pt x="39053" y="18356"/>
                    <a:pt x="39231" y="18261"/>
                    <a:pt x="39398" y="18178"/>
                  </a:cubicBezTo>
                  <a:lnTo>
                    <a:pt x="39410" y="18154"/>
                  </a:lnTo>
                  <a:cubicBezTo>
                    <a:pt x="39589" y="18059"/>
                    <a:pt x="39767" y="17952"/>
                    <a:pt x="39946" y="17833"/>
                  </a:cubicBezTo>
                  <a:cubicBezTo>
                    <a:pt x="40184" y="17666"/>
                    <a:pt x="40410" y="17499"/>
                    <a:pt x="40613" y="17344"/>
                  </a:cubicBezTo>
                  <a:cubicBezTo>
                    <a:pt x="40779" y="17202"/>
                    <a:pt x="40946" y="17071"/>
                    <a:pt x="41101" y="16892"/>
                  </a:cubicBezTo>
                  <a:lnTo>
                    <a:pt x="41124" y="16880"/>
                  </a:lnTo>
                  <a:cubicBezTo>
                    <a:pt x="41303" y="16702"/>
                    <a:pt x="41494" y="16511"/>
                    <a:pt x="41625" y="16297"/>
                  </a:cubicBezTo>
                  <a:cubicBezTo>
                    <a:pt x="41672" y="16213"/>
                    <a:pt x="41732" y="16118"/>
                    <a:pt x="41779" y="15999"/>
                  </a:cubicBezTo>
                  <a:cubicBezTo>
                    <a:pt x="41815" y="15892"/>
                    <a:pt x="41863" y="15797"/>
                    <a:pt x="41875" y="15689"/>
                  </a:cubicBezTo>
                  <a:cubicBezTo>
                    <a:pt x="41898" y="15570"/>
                    <a:pt x="41910" y="15451"/>
                    <a:pt x="41910" y="15344"/>
                  </a:cubicBezTo>
                  <a:cubicBezTo>
                    <a:pt x="41910" y="15225"/>
                    <a:pt x="41875" y="15106"/>
                    <a:pt x="41851" y="14999"/>
                  </a:cubicBezTo>
                  <a:cubicBezTo>
                    <a:pt x="41779" y="14797"/>
                    <a:pt x="41660" y="14606"/>
                    <a:pt x="41505" y="14427"/>
                  </a:cubicBezTo>
                  <a:cubicBezTo>
                    <a:pt x="41375" y="14261"/>
                    <a:pt x="41184" y="14154"/>
                    <a:pt x="41029" y="14082"/>
                  </a:cubicBezTo>
                  <a:cubicBezTo>
                    <a:pt x="40839" y="13987"/>
                    <a:pt x="40672" y="13927"/>
                    <a:pt x="40493" y="13904"/>
                  </a:cubicBezTo>
                  <a:cubicBezTo>
                    <a:pt x="40374" y="13892"/>
                    <a:pt x="40243" y="13856"/>
                    <a:pt x="40077" y="13844"/>
                  </a:cubicBezTo>
                  <a:cubicBezTo>
                    <a:pt x="39978" y="13836"/>
                    <a:pt x="39868" y="13822"/>
                    <a:pt x="39759" y="13822"/>
                  </a:cubicBezTo>
                  <a:cubicBezTo>
                    <a:pt x="39710" y="13822"/>
                    <a:pt x="39660" y="13825"/>
                    <a:pt x="39612" y="13832"/>
                  </a:cubicBezTo>
                  <a:cubicBezTo>
                    <a:pt x="39458" y="13844"/>
                    <a:pt x="39291" y="13868"/>
                    <a:pt x="39124" y="13880"/>
                  </a:cubicBezTo>
                  <a:lnTo>
                    <a:pt x="39053" y="13904"/>
                  </a:lnTo>
                  <a:cubicBezTo>
                    <a:pt x="38565" y="13963"/>
                    <a:pt x="38148" y="14035"/>
                    <a:pt x="37755" y="14130"/>
                  </a:cubicBezTo>
                  <a:cubicBezTo>
                    <a:pt x="37350" y="14213"/>
                    <a:pt x="36969" y="14368"/>
                    <a:pt x="36600" y="14499"/>
                  </a:cubicBezTo>
                  <a:lnTo>
                    <a:pt x="36564" y="14511"/>
                  </a:lnTo>
                  <a:cubicBezTo>
                    <a:pt x="36422" y="14570"/>
                    <a:pt x="36279" y="14618"/>
                    <a:pt x="36136" y="14677"/>
                  </a:cubicBezTo>
                  <a:lnTo>
                    <a:pt x="36148" y="14666"/>
                  </a:lnTo>
                  <a:lnTo>
                    <a:pt x="36160" y="14642"/>
                  </a:lnTo>
                  <a:cubicBezTo>
                    <a:pt x="36326" y="14463"/>
                    <a:pt x="36493" y="14273"/>
                    <a:pt x="36612" y="14106"/>
                  </a:cubicBezTo>
                  <a:lnTo>
                    <a:pt x="36624" y="14094"/>
                  </a:lnTo>
                  <a:lnTo>
                    <a:pt x="36636" y="14082"/>
                  </a:lnTo>
                  <a:lnTo>
                    <a:pt x="36636" y="14094"/>
                  </a:lnTo>
                  <a:cubicBezTo>
                    <a:pt x="36803" y="13880"/>
                    <a:pt x="36981" y="13665"/>
                    <a:pt x="37136" y="13404"/>
                  </a:cubicBezTo>
                  <a:cubicBezTo>
                    <a:pt x="37279" y="13153"/>
                    <a:pt x="37398" y="12951"/>
                    <a:pt x="37493" y="12749"/>
                  </a:cubicBezTo>
                  <a:cubicBezTo>
                    <a:pt x="37684" y="12344"/>
                    <a:pt x="37922" y="11784"/>
                    <a:pt x="38053" y="11201"/>
                  </a:cubicBezTo>
                  <a:cubicBezTo>
                    <a:pt x="38148" y="10796"/>
                    <a:pt x="38267" y="10296"/>
                    <a:pt x="38327" y="9808"/>
                  </a:cubicBezTo>
                  <a:cubicBezTo>
                    <a:pt x="38362" y="9451"/>
                    <a:pt x="38410" y="9082"/>
                    <a:pt x="38410" y="8712"/>
                  </a:cubicBezTo>
                  <a:lnTo>
                    <a:pt x="38410" y="8546"/>
                  </a:lnTo>
                  <a:cubicBezTo>
                    <a:pt x="38386" y="8022"/>
                    <a:pt x="38291" y="7546"/>
                    <a:pt x="38124" y="7129"/>
                  </a:cubicBezTo>
                  <a:cubicBezTo>
                    <a:pt x="38041" y="6891"/>
                    <a:pt x="37946" y="6653"/>
                    <a:pt x="37826" y="6415"/>
                  </a:cubicBezTo>
                  <a:cubicBezTo>
                    <a:pt x="37743" y="6224"/>
                    <a:pt x="37636" y="6045"/>
                    <a:pt x="37553" y="5855"/>
                  </a:cubicBezTo>
                  <a:cubicBezTo>
                    <a:pt x="37076" y="4914"/>
                    <a:pt x="36600" y="4224"/>
                    <a:pt x="36029" y="3676"/>
                  </a:cubicBezTo>
                  <a:cubicBezTo>
                    <a:pt x="35802" y="3474"/>
                    <a:pt x="35600" y="3295"/>
                    <a:pt x="35409" y="3152"/>
                  </a:cubicBezTo>
                  <a:cubicBezTo>
                    <a:pt x="35231" y="3021"/>
                    <a:pt x="35052" y="2902"/>
                    <a:pt x="34874" y="2783"/>
                  </a:cubicBezTo>
                  <a:cubicBezTo>
                    <a:pt x="34421" y="2497"/>
                    <a:pt x="33993" y="2295"/>
                    <a:pt x="33576" y="2164"/>
                  </a:cubicBezTo>
                  <a:cubicBezTo>
                    <a:pt x="33385" y="2081"/>
                    <a:pt x="33159" y="2057"/>
                    <a:pt x="32945" y="2021"/>
                  </a:cubicBezTo>
                  <a:cubicBezTo>
                    <a:pt x="32707" y="1997"/>
                    <a:pt x="32469" y="1962"/>
                    <a:pt x="32231" y="1950"/>
                  </a:cubicBezTo>
                  <a:cubicBezTo>
                    <a:pt x="32111" y="1938"/>
                    <a:pt x="31992" y="1938"/>
                    <a:pt x="31861" y="1938"/>
                  </a:cubicBezTo>
                  <a:cubicBezTo>
                    <a:pt x="31778" y="1938"/>
                    <a:pt x="31671" y="1938"/>
                    <a:pt x="31576" y="1950"/>
                  </a:cubicBezTo>
                  <a:cubicBezTo>
                    <a:pt x="31540" y="1950"/>
                    <a:pt x="31480" y="1962"/>
                    <a:pt x="31433" y="1962"/>
                  </a:cubicBezTo>
                  <a:cubicBezTo>
                    <a:pt x="31218" y="1997"/>
                    <a:pt x="30980" y="2021"/>
                    <a:pt x="30778" y="2069"/>
                  </a:cubicBezTo>
                  <a:lnTo>
                    <a:pt x="30683" y="2081"/>
                  </a:lnTo>
                  <a:cubicBezTo>
                    <a:pt x="30504" y="2128"/>
                    <a:pt x="30326" y="2176"/>
                    <a:pt x="30171" y="2235"/>
                  </a:cubicBezTo>
                  <a:cubicBezTo>
                    <a:pt x="29956" y="2295"/>
                    <a:pt x="29730" y="2378"/>
                    <a:pt x="29516" y="2474"/>
                  </a:cubicBezTo>
                  <a:cubicBezTo>
                    <a:pt x="29111" y="2616"/>
                    <a:pt x="28682" y="2819"/>
                    <a:pt x="28182" y="3057"/>
                  </a:cubicBezTo>
                  <a:cubicBezTo>
                    <a:pt x="27730" y="3295"/>
                    <a:pt x="27349" y="3498"/>
                    <a:pt x="27039" y="3724"/>
                  </a:cubicBezTo>
                  <a:cubicBezTo>
                    <a:pt x="26682" y="3974"/>
                    <a:pt x="26337" y="4283"/>
                    <a:pt x="25980" y="4676"/>
                  </a:cubicBezTo>
                  <a:cubicBezTo>
                    <a:pt x="25920" y="4736"/>
                    <a:pt x="25849" y="4807"/>
                    <a:pt x="25789" y="4879"/>
                  </a:cubicBezTo>
                  <a:lnTo>
                    <a:pt x="25789" y="4795"/>
                  </a:lnTo>
                  <a:cubicBezTo>
                    <a:pt x="25789" y="4557"/>
                    <a:pt x="25765" y="4319"/>
                    <a:pt x="25730" y="4129"/>
                  </a:cubicBezTo>
                  <a:cubicBezTo>
                    <a:pt x="25658" y="3652"/>
                    <a:pt x="25539" y="3236"/>
                    <a:pt x="25349" y="2855"/>
                  </a:cubicBezTo>
                  <a:cubicBezTo>
                    <a:pt x="25170" y="2485"/>
                    <a:pt x="24908" y="2116"/>
                    <a:pt x="24599" y="1759"/>
                  </a:cubicBezTo>
                  <a:cubicBezTo>
                    <a:pt x="24289" y="1402"/>
                    <a:pt x="23956" y="1104"/>
                    <a:pt x="23598" y="854"/>
                  </a:cubicBezTo>
                  <a:cubicBezTo>
                    <a:pt x="23408" y="711"/>
                    <a:pt x="23229" y="616"/>
                    <a:pt x="23051" y="521"/>
                  </a:cubicBezTo>
                  <a:cubicBezTo>
                    <a:pt x="22836" y="414"/>
                    <a:pt x="22622" y="330"/>
                    <a:pt x="22348" y="235"/>
                  </a:cubicBezTo>
                  <a:cubicBezTo>
                    <a:pt x="22158" y="176"/>
                    <a:pt x="21944" y="140"/>
                    <a:pt x="21753" y="104"/>
                  </a:cubicBezTo>
                  <a:cubicBezTo>
                    <a:pt x="21551" y="57"/>
                    <a:pt x="21301" y="33"/>
                    <a:pt x="21015" y="21"/>
                  </a:cubicBezTo>
                  <a:cubicBezTo>
                    <a:pt x="20823" y="8"/>
                    <a:pt x="20641" y="1"/>
                    <a:pt x="20466" y="1"/>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6"/>
            <p:cNvSpPr/>
            <p:nvPr/>
          </p:nvSpPr>
          <p:spPr>
            <a:xfrm>
              <a:off x="7775350" y="1377087"/>
              <a:ext cx="1613657" cy="532399"/>
            </a:xfrm>
            <a:custGeom>
              <a:rect b="b" l="l" r="r" t="t"/>
              <a:pathLst>
                <a:path extrusionOk="0" h="11353" w="34410">
                  <a:moveTo>
                    <a:pt x="34200" y="1"/>
                  </a:moveTo>
                  <a:cubicBezTo>
                    <a:pt x="34194" y="1"/>
                    <a:pt x="34189" y="1"/>
                    <a:pt x="34183" y="2"/>
                  </a:cubicBezTo>
                  <a:cubicBezTo>
                    <a:pt x="34052" y="13"/>
                    <a:pt x="33909" y="37"/>
                    <a:pt x="33790" y="61"/>
                  </a:cubicBezTo>
                  <a:cubicBezTo>
                    <a:pt x="33016" y="240"/>
                    <a:pt x="32242" y="430"/>
                    <a:pt x="31468" y="633"/>
                  </a:cubicBezTo>
                  <a:cubicBezTo>
                    <a:pt x="30754" y="811"/>
                    <a:pt x="30028" y="990"/>
                    <a:pt x="29313" y="1145"/>
                  </a:cubicBezTo>
                  <a:cubicBezTo>
                    <a:pt x="28647" y="1311"/>
                    <a:pt x="27956" y="1466"/>
                    <a:pt x="27289" y="1597"/>
                  </a:cubicBezTo>
                  <a:cubicBezTo>
                    <a:pt x="26563" y="1740"/>
                    <a:pt x="25813" y="1883"/>
                    <a:pt x="25087" y="2037"/>
                  </a:cubicBezTo>
                  <a:cubicBezTo>
                    <a:pt x="24670" y="2133"/>
                    <a:pt x="24265" y="2216"/>
                    <a:pt x="23848" y="2311"/>
                  </a:cubicBezTo>
                  <a:cubicBezTo>
                    <a:pt x="23467" y="2383"/>
                    <a:pt x="23098" y="2478"/>
                    <a:pt x="22717" y="2561"/>
                  </a:cubicBezTo>
                  <a:cubicBezTo>
                    <a:pt x="21991" y="2728"/>
                    <a:pt x="21277" y="2907"/>
                    <a:pt x="20562" y="3097"/>
                  </a:cubicBezTo>
                  <a:cubicBezTo>
                    <a:pt x="19181" y="3454"/>
                    <a:pt x="17800" y="3859"/>
                    <a:pt x="16407" y="4264"/>
                  </a:cubicBezTo>
                  <a:cubicBezTo>
                    <a:pt x="15002" y="4669"/>
                    <a:pt x="13597" y="5074"/>
                    <a:pt x="12204" y="5538"/>
                  </a:cubicBezTo>
                  <a:cubicBezTo>
                    <a:pt x="10751" y="6014"/>
                    <a:pt x="9347" y="6526"/>
                    <a:pt x="7918" y="7050"/>
                  </a:cubicBezTo>
                  <a:cubicBezTo>
                    <a:pt x="7215" y="7300"/>
                    <a:pt x="6513" y="7562"/>
                    <a:pt x="5834" y="7860"/>
                  </a:cubicBezTo>
                  <a:cubicBezTo>
                    <a:pt x="5156" y="8157"/>
                    <a:pt x="4489" y="8455"/>
                    <a:pt x="3834" y="8776"/>
                  </a:cubicBezTo>
                  <a:cubicBezTo>
                    <a:pt x="3512" y="8931"/>
                    <a:pt x="3191" y="9098"/>
                    <a:pt x="2870" y="9265"/>
                  </a:cubicBezTo>
                  <a:cubicBezTo>
                    <a:pt x="2536" y="9443"/>
                    <a:pt x="2215" y="9586"/>
                    <a:pt x="1881" y="9765"/>
                  </a:cubicBezTo>
                  <a:cubicBezTo>
                    <a:pt x="1572" y="9919"/>
                    <a:pt x="1286" y="10110"/>
                    <a:pt x="988" y="10289"/>
                  </a:cubicBezTo>
                  <a:cubicBezTo>
                    <a:pt x="715" y="10467"/>
                    <a:pt x="429" y="10658"/>
                    <a:pt x="143" y="10836"/>
                  </a:cubicBezTo>
                  <a:cubicBezTo>
                    <a:pt x="60" y="10896"/>
                    <a:pt x="0" y="10991"/>
                    <a:pt x="12" y="11074"/>
                  </a:cubicBezTo>
                  <a:cubicBezTo>
                    <a:pt x="12" y="11122"/>
                    <a:pt x="12" y="11170"/>
                    <a:pt x="36" y="11205"/>
                  </a:cubicBezTo>
                  <a:cubicBezTo>
                    <a:pt x="83" y="11265"/>
                    <a:pt x="143" y="11324"/>
                    <a:pt x="214" y="11348"/>
                  </a:cubicBezTo>
                  <a:cubicBezTo>
                    <a:pt x="232" y="11351"/>
                    <a:pt x="249" y="11353"/>
                    <a:pt x="266" y="11353"/>
                  </a:cubicBezTo>
                  <a:cubicBezTo>
                    <a:pt x="317" y="11353"/>
                    <a:pt x="366" y="11339"/>
                    <a:pt x="429" y="11312"/>
                  </a:cubicBezTo>
                  <a:cubicBezTo>
                    <a:pt x="750" y="11170"/>
                    <a:pt x="1084" y="10991"/>
                    <a:pt x="1405" y="10836"/>
                  </a:cubicBezTo>
                  <a:cubicBezTo>
                    <a:pt x="1750" y="10693"/>
                    <a:pt x="2072" y="10539"/>
                    <a:pt x="2417" y="10408"/>
                  </a:cubicBezTo>
                  <a:cubicBezTo>
                    <a:pt x="2715" y="10289"/>
                    <a:pt x="3001" y="10169"/>
                    <a:pt x="3298" y="10050"/>
                  </a:cubicBezTo>
                  <a:cubicBezTo>
                    <a:pt x="3548" y="9943"/>
                    <a:pt x="3798" y="9824"/>
                    <a:pt x="4060" y="9717"/>
                  </a:cubicBezTo>
                  <a:cubicBezTo>
                    <a:pt x="4203" y="9657"/>
                    <a:pt x="4370" y="9598"/>
                    <a:pt x="4513" y="9538"/>
                  </a:cubicBezTo>
                  <a:cubicBezTo>
                    <a:pt x="5191" y="9288"/>
                    <a:pt x="5858" y="9026"/>
                    <a:pt x="6525" y="8800"/>
                  </a:cubicBezTo>
                  <a:cubicBezTo>
                    <a:pt x="7239" y="8562"/>
                    <a:pt x="7954" y="8336"/>
                    <a:pt x="8668" y="8098"/>
                  </a:cubicBezTo>
                  <a:cubicBezTo>
                    <a:pt x="9370" y="7872"/>
                    <a:pt x="10049" y="7669"/>
                    <a:pt x="10751" y="7443"/>
                  </a:cubicBezTo>
                  <a:cubicBezTo>
                    <a:pt x="11442" y="7241"/>
                    <a:pt x="12109" y="7002"/>
                    <a:pt x="12787" y="6788"/>
                  </a:cubicBezTo>
                  <a:cubicBezTo>
                    <a:pt x="14228" y="6348"/>
                    <a:pt x="15669" y="5907"/>
                    <a:pt x="17109" y="5478"/>
                  </a:cubicBezTo>
                  <a:cubicBezTo>
                    <a:pt x="18538" y="5050"/>
                    <a:pt x="19967" y="4645"/>
                    <a:pt x="21396" y="4216"/>
                  </a:cubicBezTo>
                  <a:cubicBezTo>
                    <a:pt x="22765" y="3800"/>
                    <a:pt x="24134" y="3407"/>
                    <a:pt x="25515" y="3026"/>
                  </a:cubicBezTo>
                  <a:cubicBezTo>
                    <a:pt x="26301" y="2799"/>
                    <a:pt x="27111" y="2573"/>
                    <a:pt x="27896" y="2359"/>
                  </a:cubicBezTo>
                  <a:cubicBezTo>
                    <a:pt x="28611" y="2157"/>
                    <a:pt x="29313" y="1954"/>
                    <a:pt x="30016" y="1728"/>
                  </a:cubicBezTo>
                  <a:cubicBezTo>
                    <a:pt x="30718" y="1526"/>
                    <a:pt x="31409" y="1287"/>
                    <a:pt x="32111" y="1061"/>
                  </a:cubicBezTo>
                  <a:cubicBezTo>
                    <a:pt x="32480" y="942"/>
                    <a:pt x="32838" y="823"/>
                    <a:pt x="33219" y="704"/>
                  </a:cubicBezTo>
                  <a:cubicBezTo>
                    <a:pt x="33373" y="656"/>
                    <a:pt x="33528" y="609"/>
                    <a:pt x="33695" y="573"/>
                  </a:cubicBezTo>
                  <a:cubicBezTo>
                    <a:pt x="33778" y="537"/>
                    <a:pt x="33873" y="513"/>
                    <a:pt x="33957" y="490"/>
                  </a:cubicBezTo>
                  <a:cubicBezTo>
                    <a:pt x="34052" y="466"/>
                    <a:pt x="34123" y="454"/>
                    <a:pt x="34207" y="430"/>
                  </a:cubicBezTo>
                  <a:lnTo>
                    <a:pt x="34195" y="430"/>
                  </a:lnTo>
                  <a:cubicBezTo>
                    <a:pt x="34254" y="430"/>
                    <a:pt x="34302" y="418"/>
                    <a:pt x="34350" y="371"/>
                  </a:cubicBezTo>
                  <a:cubicBezTo>
                    <a:pt x="34373" y="347"/>
                    <a:pt x="34409" y="287"/>
                    <a:pt x="34409" y="228"/>
                  </a:cubicBezTo>
                  <a:cubicBezTo>
                    <a:pt x="34409" y="114"/>
                    <a:pt x="34312" y="1"/>
                    <a:pt x="34200"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6"/>
            <p:cNvSpPr/>
            <p:nvPr/>
          </p:nvSpPr>
          <p:spPr>
            <a:xfrm>
              <a:off x="7868576" y="1363440"/>
              <a:ext cx="563397" cy="282402"/>
            </a:xfrm>
            <a:custGeom>
              <a:rect b="b" l="l" r="r" t="t"/>
              <a:pathLst>
                <a:path extrusionOk="0" h="6022" w="12014">
                  <a:moveTo>
                    <a:pt x="3775" y="1174"/>
                  </a:moveTo>
                  <a:lnTo>
                    <a:pt x="3775" y="1174"/>
                  </a:lnTo>
                  <a:cubicBezTo>
                    <a:pt x="3800" y="1184"/>
                    <a:pt x="3825" y="1194"/>
                    <a:pt x="3851" y="1204"/>
                  </a:cubicBezTo>
                  <a:lnTo>
                    <a:pt x="3851" y="1204"/>
                  </a:lnTo>
                  <a:cubicBezTo>
                    <a:pt x="3830" y="1193"/>
                    <a:pt x="3805" y="1181"/>
                    <a:pt x="3775" y="1174"/>
                  </a:cubicBezTo>
                  <a:close/>
                  <a:moveTo>
                    <a:pt x="210" y="1"/>
                  </a:moveTo>
                  <a:cubicBezTo>
                    <a:pt x="191" y="1"/>
                    <a:pt x="173" y="7"/>
                    <a:pt x="155" y="19"/>
                  </a:cubicBezTo>
                  <a:cubicBezTo>
                    <a:pt x="72" y="31"/>
                    <a:pt x="12" y="90"/>
                    <a:pt x="0" y="162"/>
                  </a:cubicBezTo>
                  <a:cubicBezTo>
                    <a:pt x="0" y="173"/>
                    <a:pt x="0" y="197"/>
                    <a:pt x="12" y="233"/>
                  </a:cubicBezTo>
                  <a:cubicBezTo>
                    <a:pt x="12" y="328"/>
                    <a:pt x="84" y="435"/>
                    <a:pt x="179" y="447"/>
                  </a:cubicBezTo>
                  <a:cubicBezTo>
                    <a:pt x="786" y="709"/>
                    <a:pt x="1417" y="983"/>
                    <a:pt x="2025" y="1269"/>
                  </a:cubicBezTo>
                  <a:cubicBezTo>
                    <a:pt x="2667" y="1543"/>
                    <a:pt x="3275" y="1828"/>
                    <a:pt x="3894" y="2126"/>
                  </a:cubicBezTo>
                  <a:cubicBezTo>
                    <a:pt x="4572" y="2459"/>
                    <a:pt x="5227" y="2769"/>
                    <a:pt x="5894" y="3090"/>
                  </a:cubicBezTo>
                  <a:cubicBezTo>
                    <a:pt x="6549" y="3412"/>
                    <a:pt x="7204" y="3722"/>
                    <a:pt x="7859" y="4043"/>
                  </a:cubicBezTo>
                  <a:cubicBezTo>
                    <a:pt x="8168" y="4198"/>
                    <a:pt x="8466" y="4364"/>
                    <a:pt x="8775" y="4507"/>
                  </a:cubicBezTo>
                  <a:cubicBezTo>
                    <a:pt x="9097" y="4674"/>
                    <a:pt x="9418" y="4841"/>
                    <a:pt x="9752" y="4995"/>
                  </a:cubicBezTo>
                  <a:cubicBezTo>
                    <a:pt x="10073" y="5162"/>
                    <a:pt x="10407" y="5341"/>
                    <a:pt x="10728" y="5507"/>
                  </a:cubicBezTo>
                  <a:cubicBezTo>
                    <a:pt x="11026" y="5674"/>
                    <a:pt x="11323" y="5817"/>
                    <a:pt x="11621" y="5996"/>
                  </a:cubicBezTo>
                  <a:cubicBezTo>
                    <a:pt x="11657" y="6014"/>
                    <a:pt x="11696" y="6022"/>
                    <a:pt x="11736" y="6022"/>
                  </a:cubicBezTo>
                  <a:cubicBezTo>
                    <a:pt x="11825" y="6022"/>
                    <a:pt x="11913" y="5979"/>
                    <a:pt x="11954" y="5912"/>
                  </a:cubicBezTo>
                  <a:cubicBezTo>
                    <a:pt x="12014" y="5793"/>
                    <a:pt x="11966" y="5650"/>
                    <a:pt x="11859" y="5579"/>
                  </a:cubicBezTo>
                  <a:cubicBezTo>
                    <a:pt x="11740" y="5507"/>
                    <a:pt x="11633" y="5436"/>
                    <a:pt x="11514" y="5353"/>
                  </a:cubicBezTo>
                  <a:cubicBezTo>
                    <a:pt x="11240" y="5162"/>
                    <a:pt x="10966" y="4972"/>
                    <a:pt x="10680" y="4793"/>
                  </a:cubicBezTo>
                  <a:cubicBezTo>
                    <a:pt x="10371" y="4603"/>
                    <a:pt x="10061" y="4400"/>
                    <a:pt x="9752" y="4198"/>
                  </a:cubicBezTo>
                  <a:cubicBezTo>
                    <a:pt x="9430" y="3983"/>
                    <a:pt x="9109" y="3793"/>
                    <a:pt x="8799" y="3602"/>
                  </a:cubicBezTo>
                  <a:cubicBezTo>
                    <a:pt x="8502" y="3424"/>
                    <a:pt x="8204" y="3245"/>
                    <a:pt x="7906" y="3079"/>
                  </a:cubicBezTo>
                  <a:cubicBezTo>
                    <a:pt x="7585" y="2912"/>
                    <a:pt x="7263" y="2733"/>
                    <a:pt x="6930" y="2579"/>
                  </a:cubicBezTo>
                  <a:cubicBezTo>
                    <a:pt x="6573" y="2400"/>
                    <a:pt x="6216" y="2221"/>
                    <a:pt x="5858" y="2055"/>
                  </a:cubicBezTo>
                  <a:cubicBezTo>
                    <a:pt x="5549" y="1900"/>
                    <a:pt x="5227" y="1769"/>
                    <a:pt x="4906" y="1638"/>
                  </a:cubicBezTo>
                  <a:cubicBezTo>
                    <a:pt x="4550" y="1482"/>
                    <a:pt x="4205" y="1347"/>
                    <a:pt x="3851" y="1204"/>
                  </a:cubicBezTo>
                  <a:lnTo>
                    <a:pt x="3851" y="1204"/>
                  </a:lnTo>
                  <a:cubicBezTo>
                    <a:pt x="3863" y="1211"/>
                    <a:pt x="3873" y="1217"/>
                    <a:pt x="3882" y="1221"/>
                  </a:cubicBezTo>
                  <a:cubicBezTo>
                    <a:pt x="3263" y="971"/>
                    <a:pt x="2620" y="745"/>
                    <a:pt x="1977" y="519"/>
                  </a:cubicBezTo>
                  <a:lnTo>
                    <a:pt x="1132" y="257"/>
                  </a:lnTo>
                  <a:cubicBezTo>
                    <a:pt x="965" y="197"/>
                    <a:pt x="810" y="150"/>
                    <a:pt x="643" y="102"/>
                  </a:cubicBezTo>
                  <a:cubicBezTo>
                    <a:pt x="512" y="66"/>
                    <a:pt x="381" y="31"/>
                    <a:pt x="274" y="19"/>
                  </a:cubicBezTo>
                  <a:cubicBezTo>
                    <a:pt x="251" y="7"/>
                    <a:pt x="230" y="1"/>
                    <a:pt x="210"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6"/>
            <p:cNvSpPr/>
            <p:nvPr/>
          </p:nvSpPr>
          <p:spPr>
            <a:xfrm>
              <a:off x="8234307" y="932148"/>
              <a:ext cx="724762" cy="552470"/>
            </a:xfrm>
            <a:custGeom>
              <a:rect b="b" l="l" r="r" t="t"/>
              <a:pathLst>
                <a:path extrusionOk="0" h="11781" w="15455">
                  <a:moveTo>
                    <a:pt x="274" y="0"/>
                  </a:moveTo>
                  <a:cubicBezTo>
                    <a:pt x="274" y="7"/>
                    <a:pt x="278" y="10"/>
                    <a:pt x="281" y="11"/>
                  </a:cubicBezTo>
                  <a:lnTo>
                    <a:pt x="281" y="11"/>
                  </a:lnTo>
                  <a:cubicBezTo>
                    <a:pt x="258" y="7"/>
                    <a:pt x="235" y="4"/>
                    <a:pt x="212" y="4"/>
                  </a:cubicBezTo>
                  <a:cubicBezTo>
                    <a:pt x="177" y="4"/>
                    <a:pt x="142" y="10"/>
                    <a:pt x="107" y="24"/>
                  </a:cubicBezTo>
                  <a:cubicBezTo>
                    <a:pt x="36" y="72"/>
                    <a:pt x="0" y="143"/>
                    <a:pt x="60" y="215"/>
                  </a:cubicBezTo>
                  <a:cubicBezTo>
                    <a:pt x="60" y="298"/>
                    <a:pt x="107" y="357"/>
                    <a:pt x="167" y="393"/>
                  </a:cubicBezTo>
                  <a:cubicBezTo>
                    <a:pt x="191" y="417"/>
                    <a:pt x="214" y="429"/>
                    <a:pt x="238" y="429"/>
                  </a:cubicBezTo>
                  <a:cubicBezTo>
                    <a:pt x="310" y="441"/>
                    <a:pt x="369" y="477"/>
                    <a:pt x="453" y="500"/>
                  </a:cubicBezTo>
                  <a:cubicBezTo>
                    <a:pt x="714" y="619"/>
                    <a:pt x="988" y="750"/>
                    <a:pt x="1250" y="893"/>
                  </a:cubicBezTo>
                  <a:cubicBezTo>
                    <a:pt x="1417" y="977"/>
                    <a:pt x="1584" y="1048"/>
                    <a:pt x="1726" y="1143"/>
                  </a:cubicBezTo>
                  <a:cubicBezTo>
                    <a:pt x="1917" y="1250"/>
                    <a:pt x="2119" y="1369"/>
                    <a:pt x="2310" y="1465"/>
                  </a:cubicBezTo>
                  <a:cubicBezTo>
                    <a:pt x="2477" y="1560"/>
                    <a:pt x="2619" y="1667"/>
                    <a:pt x="2774" y="1750"/>
                  </a:cubicBezTo>
                  <a:cubicBezTo>
                    <a:pt x="2893" y="1822"/>
                    <a:pt x="3024" y="1905"/>
                    <a:pt x="3143" y="1989"/>
                  </a:cubicBezTo>
                  <a:cubicBezTo>
                    <a:pt x="3310" y="2096"/>
                    <a:pt x="3465" y="2203"/>
                    <a:pt x="3620" y="2298"/>
                  </a:cubicBezTo>
                  <a:cubicBezTo>
                    <a:pt x="3798" y="2417"/>
                    <a:pt x="3977" y="2560"/>
                    <a:pt x="4155" y="2679"/>
                  </a:cubicBezTo>
                  <a:cubicBezTo>
                    <a:pt x="4263" y="2763"/>
                    <a:pt x="4382" y="2834"/>
                    <a:pt x="4501" y="2929"/>
                  </a:cubicBezTo>
                  <a:cubicBezTo>
                    <a:pt x="4644" y="3048"/>
                    <a:pt x="4810" y="3155"/>
                    <a:pt x="4953" y="3274"/>
                  </a:cubicBezTo>
                  <a:cubicBezTo>
                    <a:pt x="4929" y="3239"/>
                    <a:pt x="4894" y="3227"/>
                    <a:pt x="4870" y="3191"/>
                  </a:cubicBezTo>
                  <a:lnTo>
                    <a:pt x="4870" y="3191"/>
                  </a:lnTo>
                  <a:cubicBezTo>
                    <a:pt x="4894" y="3215"/>
                    <a:pt x="4941" y="3239"/>
                    <a:pt x="4977" y="3274"/>
                  </a:cubicBezTo>
                  <a:cubicBezTo>
                    <a:pt x="5298" y="3513"/>
                    <a:pt x="5608" y="3763"/>
                    <a:pt x="5941" y="4013"/>
                  </a:cubicBezTo>
                  <a:cubicBezTo>
                    <a:pt x="6251" y="4251"/>
                    <a:pt x="6549" y="4489"/>
                    <a:pt x="6858" y="4739"/>
                  </a:cubicBezTo>
                  <a:cubicBezTo>
                    <a:pt x="7418" y="5179"/>
                    <a:pt x="7953" y="5620"/>
                    <a:pt x="8489" y="6049"/>
                  </a:cubicBezTo>
                  <a:cubicBezTo>
                    <a:pt x="9049" y="6513"/>
                    <a:pt x="9620" y="6977"/>
                    <a:pt x="10180" y="7454"/>
                  </a:cubicBezTo>
                  <a:cubicBezTo>
                    <a:pt x="10728" y="7930"/>
                    <a:pt x="11287" y="8406"/>
                    <a:pt x="11823" y="8882"/>
                  </a:cubicBezTo>
                  <a:cubicBezTo>
                    <a:pt x="12371" y="9370"/>
                    <a:pt x="12906" y="9859"/>
                    <a:pt x="13454" y="10359"/>
                  </a:cubicBezTo>
                  <a:lnTo>
                    <a:pt x="14264" y="11073"/>
                  </a:lnTo>
                  <a:cubicBezTo>
                    <a:pt x="14407" y="11168"/>
                    <a:pt x="14538" y="11287"/>
                    <a:pt x="14692" y="11406"/>
                  </a:cubicBezTo>
                  <a:cubicBezTo>
                    <a:pt x="14823" y="11525"/>
                    <a:pt x="14990" y="11633"/>
                    <a:pt x="15133" y="11752"/>
                  </a:cubicBezTo>
                  <a:cubicBezTo>
                    <a:pt x="15153" y="11771"/>
                    <a:pt x="15183" y="11780"/>
                    <a:pt x="15214" y="11780"/>
                  </a:cubicBezTo>
                  <a:cubicBezTo>
                    <a:pt x="15240" y="11780"/>
                    <a:pt x="15266" y="11774"/>
                    <a:pt x="15288" y="11764"/>
                  </a:cubicBezTo>
                  <a:cubicBezTo>
                    <a:pt x="15347" y="11752"/>
                    <a:pt x="15395" y="11704"/>
                    <a:pt x="15419" y="11668"/>
                  </a:cubicBezTo>
                  <a:cubicBezTo>
                    <a:pt x="15431" y="11621"/>
                    <a:pt x="15454" y="11561"/>
                    <a:pt x="15431" y="11514"/>
                  </a:cubicBezTo>
                  <a:cubicBezTo>
                    <a:pt x="15419" y="11490"/>
                    <a:pt x="15407" y="11454"/>
                    <a:pt x="15371" y="11430"/>
                  </a:cubicBezTo>
                  <a:cubicBezTo>
                    <a:pt x="15347" y="11395"/>
                    <a:pt x="15335" y="11383"/>
                    <a:pt x="15312" y="11347"/>
                  </a:cubicBezTo>
                  <a:cubicBezTo>
                    <a:pt x="15014" y="10978"/>
                    <a:pt x="14704" y="10621"/>
                    <a:pt x="14383" y="10263"/>
                  </a:cubicBezTo>
                  <a:cubicBezTo>
                    <a:pt x="13883" y="9740"/>
                    <a:pt x="13395" y="9228"/>
                    <a:pt x="12895" y="8716"/>
                  </a:cubicBezTo>
                  <a:cubicBezTo>
                    <a:pt x="12371" y="8192"/>
                    <a:pt x="11835" y="7680"/>
                    <a:pt x="11299" y="7168"/>
                  </a:cubicBezTo>
                  <a:cubicBezTo>
                    <a:pt x="10239" y="6156"/>
                    <a:pt x="9096" y="5251"/>
                    <a:pt x="7930" y="4358"/>
                  </a:cubicBezTo>
                  <a:cubicBezTo>
                    <a:pt x="7608" y="4084"/>
                    <a:pt x="7263" y="3834"/>
                    <a:pt x="6918" y="3584"/>
                  </a:cubicBezTo>
                  <a:cubicBezTo>
                    <a:pt x="6799" y="3513"/>
                    <a:pt x="6703" y="3417"/>
                    <a:pt x="6584" y="3346"/>
                  </a:cubicBezTo>
                  <a:lnTo>
                    <a:pt x="6084" y="2989"/>
                  </a:lnTo>
                  <a:cubicBezTo>
                    <a:pt x="5810" y="2798"/>
                    <a:pt x="5536" y="2596"/>
                    <a:pt x="5251" y="2417"/>
                  </a:cubicBezTo>
                  <a:cubicBezTo>
                    <a:pt x="5048" y="2298"/>
                    <a:pt x="4858" y="2167"/>
                    <a:pt x="4655" y="2048"/>
                  </a:cubicBezTo>
                  <a:cubicBezTo>
                    <a:pt x="4524" y="1965"/>
                    <a:pt x="4382" y="1893"/>
                    <a:pt x="4239" y="1798"/>
                  </a:cubicBezTo>
                  <a:cubicBezTo>
                    <a:pt x="3631" y="1429"/>
                    <a:pt x="3012" y="1084"/>
                    <a:pt x="2358" y="786"/>
                  </a:cubicBezTo>
                  <a:cubicBezTo>
                    <a:pt x="2203" y="715"/>
                    <a:pt x="2036" y="631"/>
                    <a:pt x="1881" y="560"/>
                  </a:cubicBezTo>
                  <a:cubicBezTo>
                    <a:pt x="1762" y="512"/>
                    <a:pt x="1643" y="465"/>
                    <a:pt x="1524" y="417"/>
                  </a:cubicBezTo>
                  <a:cubicBezTo>
                    <a:pt x="1429" y="381"/>
                    <a:pt x="1357" y="334"/>
                    <a:pt x="1262" y="310"/>
                  </a:cubicBezTo>
                  <a:cubicBezTo>
                    <a:pt x="941" y="179"/>
                    <a:pt x="607" y="60"/>
                    <a:pt x="274"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6"/>
            <p:cNvSpPr/>
            <p:nvPr/>
          </p:nvSpPr>
          <p:spPr>
            <a:xfrm>
              <a:off x="8496776" y="652607"/>
              <a:ext cx="821835" cy="741785"/>
            </a:xfrm>
            <a:custGeom>
              <a:rect b="b" l="l" r="r" t="t"/>
              <a:pathLst>
                <a:path extrusionOk="0" h="15818" w="17525">
                  <a:moveTo>
                    <a:pt x="197" y="1"/>
                  </a:moveTo>
                  <a:cubicBezTo>
                    <a:pt x="95" y="1"/>
                    <a:pt x="1" y="87"/>
                    <a:pt x="11" y="199"/>
                  </a:cubicBezTo>
                  <a:cubicBezTo>
                    <a:pt x="11" y="270"/>
                    <a:pt x="59" y="353"/>
                    <a:pt x="118" y="377"/>
                  </a:cubicBezTo>
                  <a:cubicBezTo>
                    <a:pt x="142" y="413"/>
                    <a:pt x="190" y="413"/>
                    <a:pt x="225" y="413"/>
                  </a:cubicBezTo>
                  <a:cubicBezTo>
                    <a:pt x="320" y="437"/>
                    <a:pt x="416" y="472"/>
                    <a:pt x="523" y="508"/>
                  </a:cubicBezTo>
                  <a:cubicBezTo>
                    <a:pt x="821" y="651"/>
                    <a:pt x="1094" y="770"/>
                    <a:pt x="1380" y="925"/>
                  </a:cubicBezTo>
                  <a:lnTo>
                    <a:pt x="1690" y="1104"/>
                  </a:lnTo>
                  <a:cubicBezTo>
                    <a:pt x="1749" y="1139"/>
                    <a:pt x="1833" y="1163"/>
                    <a:pt x="1892" y="1211"/>
                  </a:cubicBezTo>
                  <a:cubicBezTo>
                    <a:pt x="2047" y="1318"/>
                    <a:pt x="2202" y="1401"/>
                    <a:pt x="2368" y="1508"/>
                  </a:cubicBezTo>
                  <a:cubicBezTo>
                    <a:pt x="2940" y="1866"/>
                    <a:pt x="3476" y="2270"/>
                    <a:pt x="4035" y="2675"/>
                  </a:cubicBezTo>
                  <a:cubicBezTo>
                    <a:pt x="4226" y="2818"/>
                    <a:pt x="4404" y="2949"/>
                    <a:pt x="4595" y="3104"/>
                  </a:cubicBezTo>
                  <a:cubicBezTo>
                    <a:pt x="4773" y="3247"/>
                    <a:pt x="4964" y="3401"/>
                    <a:pt x="5143" y="3544"/>
                  </a:cubicBezTo>
                  <a:cubicBezTo>
                    <a:pt x="5702" y="4009"/>
                    <a:pt x="6238" y="4473"/>
                    <a:pt x="6774" y="4949"/>
                  </a:cubicBezTo>
                  <a:cubicBezTo>
                    <a:pt x="7321" y="5437"/>
                    <a:pt x="7869" y="5949"/>
                    <a:pt x="8405" y="6438"/>
                  </a:cubicBezTo>
                  <a:cubicBezTo>
                    <a:pt x="9488" y="7414"/>
                    <a:pt x="10500" y="8450"/>
                    <a:pt x="11536" y="9486"/>
                  </a:cubicBezTo>
                  <a:cubicBezTo>
                    <a:pt x="12036" y="10009"/>
                    <a:pt x="12548" y="10509"/>
                    <a:pt x="13048" y="11033"/>
                  </a:cubicBezTo>
                  <a:cubicBezTo>
                    <a:pt x="13536" y="11557"/>
                    <a:pt x="14048" y="12057"/>
                    <a:pt x="14525" y="12593"/>
                  </a:cubicBezTo>
                  <a:cubicBezTo>
                    <a:pt x="15013" y="13129"/>
                    <a:pt x="15465" y="13688"/>
                    <a:pt x="15941" y="14224"/>
                  </a:cubicBezTo>
                  <a:cubicBezTo>
                    <a:pt x="16156" y="14474"/>
                    <a:pt x="16394" y="14736"/>
                    <a:pt x="16608" y="15022"/>
                  </a:cubicBezTo>
                  <a:cubicBezTo>
                    <a:pt x="16692" y="15141"/>
                    <a:pt x="16799" y="15272"/>
                    <a:pt x="16906" y="15415"/>
                  </a:cubicBezTo>
                  <a:cubicBezTo>
                    <a:pt x="16954" y="15474"/>
                    <a:pt x="17013" y="15534"/>
                    <a:pt x="17073" y="15593"/>
                  </a:cubicBezTo>
                  <a:cubicBezTo>
                    <a:pt x="17132" y="15653"/>
                    <a:pt x="17204" y="15712"/>
                    <a:pt x="17251" y="15772"/>
                  </a:cubicBezTo>
                  <a:cubicBezTo>
                    <a:pt x="17278" y="15804"/>
                    <a:pt x="17312" y="15817"/>
                    <a:pt x="17347" y="15817"/>
                  </a:cubicBezTo>
                  <a:cubicBezTo>
                    <a:pt x="17389" y="15817"/>
                    <a:pt x="17433" y="15798"/>
                    <a:pt x="17465" y="15772"/>
                  </a:cubicBezTo>
                  <a:cubicBezTo>
                    <a:pt x="17525" y="15701"/>
                    <a:pt x="17525" y="15629"/>
                    <a:pt x="17501" y="15570"/>
                  </a:cubicBezTo>
                  <a:cubicBezTo>
                    <a:pt x="17501" y="15558"/>
                    <a:pt x="17489" y="15558"/>
                    <a:pt x="17489" y="15546"/>
                  </a:cubicBezTo>
                  <a:cubicBezTo>
                    <a:pt x="17442" y="15427"/>
                    <a:pt x="17406" y="15320"/>
                    <a:pt x="17346" y="15212"/>
                  </a:cubicBezTo>
                  <a:cubicBezTo>
                    <a:pt x="17287" y="15117"/>
                    <a:pt x="17215" y="14998"/>
                    <a:pt x="17156" y="14891"/>
                  </a:cubicBezTo>
                  <a:cubicBezTo>
                    <a:pt x="17025" y="14677"/>
                    <a:pt x="16906" y="14462"/>
                    <a:pt x="16775" y="14248"/>
                  </a:cubicBezTo>
                  <a:cubicBezTo>
                    <a:pt x="16025" y="12998"/>
                    <a:pt x="15060" y="11914"/>
                    <a:pt x="14132" y="10783"/>
                  </a:cubicBezTo>
                  <a:cubicBezTo>
                    <a:pt x="13655" y="10200"/>
                    <a:pt x="13179" y="9616"/>
                    <a:pt x="12679" y="9069"/>
                  </a:cubicBezTo>
                  <a:cubicBezTo>
                    <a:pt x="12167" y="8509"/>
                    <a:pt x="11655" y="7950"/>
                    <a:pt x="11131" y="7414"/>
                  </a:cubicBezTo>
                  <a:cubicBezTo>
                    <a:pt x="10119" y="6378"/>
                    <a:pt x="9048" y="5414"/>
                    <a:pt x="7964" y="4437"/>
                  </a:cubicBezTo>
                  <a:cubicBezTo>
                    <a:pt x="7702" y="4235"/>
                    <a:pt x="7476" y="4009"/>
                    <a:pt x="7214" y="3806"/>
                  </a:cubicBezTo>
                  <a:cubicBezTo>
                    <a:pt x="7036" y="3651"/>
                    <a:pt x="6881" y="3520"/>
                    <a:pt x="6690" y="3366"/>
                  </a:cubicBezTo>
                  <a:cubicBezTo>
                    <a:pt x="6559" y="3270"/>
                    <a:pt x="6416" y="3163"/>
                    <a:pt x="6286" y="3056"/>
                  </a:cubicBezTo>
                  <a:cubicBezTo>
                    <a:pt x="6131" y="2937"/>
                    <a:pt x="5988" y="2818"/>
                    <a:pt x="5833" y="2711"/>
                  </a:cubicBezTo>
                  <a:cubicBezTo>
                    <a:pt x="5643" y="2592"/>
                    <a:pt x="5464" y="2461"/>
                    <a:pt x="5273" y="2330"/>
                  </a:cubicBezTo>
                  <a:cubicBezTo>
                    <a:pt x="5131" y="2235"/>
                    <a:pt x="4988" y="2151"/>
                    <a:pt x="4857" y="2056"/>
                  </a:cubicBezTo>
                  <a:cubicBezTo>
                    <a:pt x="4714" y="1973"/>
                    <a:pt x="4595" y="1877"/>
                    <a:pt x="4464" y="1806"/>
                  </a:cubicBezTo>
                  <a:cubicBezTo>
                    <a:pt x="4142" y="1627"/>
                    <a:pt x="3821" y="1437"/>
                    <a:pt x="3499" y="1258"/>
                  </a:cubicBezTo>
                  <a:cubicBezTo>
                    <a:pt x="3321" y="1151"/>
                    <a:pt x="3130" y="1068"/>
                    <a:pt x="2952" y="961"/>
                  </a:cubicBezTo>
                  <a:cubicBezTo>
                    <a:pt x="2892" y="925"/>
                    <a:pt x="2809" y="901"/>
                    <a:pt x="2749" y="865"/>
                  </a:cubicBezTo>
                  <a:cubicBezTo>
                    <a:pt x="2654" y="806"/>
                    <a:pt x="2535" y="770"/>
                    <a:pt x="2416" y="711"/>
                  </a:cubicBezTo>
                  <a:cubicBezTo>
                    <a:pt x="2249" y="627"/>
                    <a:pt x="2095" y="556"/>
                    <a:pt x="1940" y="496"/>
                  </a:cubicBezTo>
                  <a:cubicBezTo>
                    <a:pt x="1773" y="425"/>
                    <a:pt x="1606" y="365"/>
                    <a:pt x="1440" y="306"/>
                  </a:cubicBezTo>
                  <a:cubicBezTo>
                    <a:pt x="1059" y="187"/>
                    <a:pt x="666" y="32"/>
                    <a:pt x="249" y="8"/>
                  </a:cubicBezTo>
                  <a:cubicBezTo>
                    <a:pt x="232" y="3"/>
                    <a:pt x="215" y="1"/>
                    <a:pt x="197"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6"/>
            <p:cNvSpPr/>
            <p:nvPr/>
          </p:nvSpPr>
          <p:spPr>
            <a:xfrm>
              <a:off x="8932756" y="1432985"/>
              <a:ext cx="308288" cy="814144"/>
            </a:xfrm>
            <a:custGeom>
              <a:rect b="b" l="l" r="r" t="t"/>
              <a:pathLst>
                <a:path extrusionOk="0" h="17361" w="6574">
                  <a:moveTo>
                    <a:pt x="6406" y="0"/>
                  </a:moveTo>
                  <a:cubicBezTo>
                    <a:pt x="6335" y="0"/>
                    <a:pt x="6252" y="48"/>
                    <a:pt x="6240" y="119"/>
                  </a:cubicBezTo>
                  <a:cubicBezTo>
                    <a:pt x="6228" y="167"/>
                    <a:pt x="6216" y="226"/>
                    <a:pt x="6216" y="274"/>
                  </a:cubicBezTo>
                  <a:cubicBezTo>
                    <a:pt x="6180" y="393"/>
                    <a:pt x="6168" y="512"/>
                    <a:pt x="6133" y="619"/>
                  </a:cubicBezTo>
                  <a:cubicBezTo>
                    <a:pt x="6061" y="893"/>
                    <a:pt x="6002" y="1179"/>
                    <a:pt x="5942" y="1465"/>
                  </a:cubicBezTo>
                  <a:cubicBezTo>
                    <a:pt x="5871" y="1774"/>
                    <a:pt x="5799" y="2072"/>
                    <a:pt x="5716" y="2381"/>
                  </a:cubicBezTo>
                  <a:cubicBezTo>
                    <a:pt x="5692" y="2536"/>
                    <a:pt x="5644" y="2667"/>
                    <a:pt x="5597" y="2822"/>
                  </a:cubicBezTo>
                  <a:cubicBezTo>
                    <a:pt x="5561" y="2977"/>
                    <a:pt x="5501" y="3143"/>
                    <a:pt x="5454" y="3310"/>
                  </a:cubicBezTo>
                  <a:cubicBezTo>
                    <a:pt x="5359" y="3608"/>
                    <a:pt x="5275" y="3917"/>
                    <a:pt x="5168" y="4215"/>
                  </a:cubicBezTo>
                  <a:cubicBezTo>
                    <a:pt x="4966" y="4822"/>
                    <a:pt x="4787" y="5453"/>
                    <a:pt x="4585" y="6060"/>
                  </a:cubicBezTo>
                  <a:cubicBezTo>
                    <a:pt x="4406" y="6656"/>
                    <a:pt x="4204" y="7251"/>
                    <a:pt x="3989" y="7834"/>
                  </a:cubicBezTo>
                  <a:cubicBezTo>
                    <a:pt x="3775" y="8454"/>
                    <a:pt x="3549" y="9073"/>
                    <a:pt x="3323" y="9692"/>
                  </a:cubicBezTo>
                  <a:cubicBezTo>
                    <a:pt x="3096" y="10275"/>
                    <a:pt x="2894" y="10859"/>
                    <a:pt x="2668" y="11430"/>
                  </a:cubicBezTo>
                  <a:cubicBezTo>
                    <a:pt x="2430" y="12073"/>
                    <a:pt x="2180" y="12716"/>
                    <a:pt x="1906" y="13335"/>
                  </a:cubicBezTo>
                  <a:cubicBezTo>
                    <a:pt x="1668" y="13907"/>
                    <a:pt x="1418" y="14490"/>
                    <a:pt x="1168" y="15050"/>
                  </a:cubicBezTo>
                  <a:lnTo>
                    <a:pt x="941" y="15538"/>
                  </a:lnTo>
                  <a:cubicBezTo>
                    <a:pt x="870" y="15704"/>
                    <a:pt x="775" y="15859"/>
                    <a:pt x="703" y="16014"/>
                  </a:cubicBezTo>
                  <a:cubicBezTo>
                    <a:pt x="632" y="16169"/>
                    <a:pt x="537" y="16335"/>
                    <a:pt x="453" y="16478"/>
                  </a:cubicBezTo>
                  <a:cubicBezTo>
                    <a:pt x="346" y="16657"/>
                    <a:pt x="227" y="16836"/>
                    <a:pt x="108" y="17002"/>
                  </a:cubicBezTo>
                  <a:cubicBezTo>
                    <a:pt x="37" y="17050"/>
                    <a:pt x="1" y="17121"/>
                    <a:pt x="48" y="17145"/>
                  </a:cubicBezTo>
                  <a:lnTo>
                    <a:pt x="48" y="17193"/>
                  </a:lnTo>
                  <a:cubicBezTo>
                    <a:pt x="72" y="17302"/>
                    <a:pt x="162" y="17360"/>
                    <a:pt x="255" y="17360"/>
                  </a:cubicBezTo>
                  <a:cubicBezTo>
                    <a:pt x="304" y="17360"/>
                    <a:pt x="353" y="17344"/>
                    <a:pt x="394" y="17312"/>
                  </a:cubicBezTo>
                  <a:cubicBezTo>
                    <a:pt x="513" y="17252"/>
                    <a:pt x="596" y="17133"/>
                    <a:pt x="691" y="17026"/>
                  </a:cubicBezTo>
                  <a:cubicBezTo>
                    <a:pt x="715" y="16967"/>
                    <a:pt x="763" y="16931"/>
                    <a:pt x="810" y="16871"/>
                  </a:cubicBezTo>
                  <a:cubicBezTo>
                    <a:pt x="870" y="16788"/>
                    <a:pt x="929" y="16705"/>
                    <a:pt x="989" y="16609"/>
                  </a:cubicBezTo>
                  <a:lnTo>
                    <a:pt x="1168" y="16347"/>
                  </a:lnTo>
                  <a:cubicBezTo>
                    <a:pt x="1239" y="16216"/>
                    <a:pt x="1334" y="16097"/>
                    <a:pt x="1406" y="15954"/>
                  </a:cubicBezTo>
                  <a:cubicBezTo>
                    <a:pt x="1525" y="15752"/>
                    <a:pt x="1632" y="15538"/>
                    <a:pt x="1751" y="15335"/>
                  </a:cubicBezTo>
                  <a:cubicBezTo>
                    <a:pt x="1870" y="15109"/>
                    <a:pt x="1965" y="14907"/>
                    <a:pt x="2084" y="14681"/>
                  </a:cubicBezTo>
                  <a:cubicBezTo>
                    <a:pt x="2239" y="14407"/>
                    <a:pt x="2370" y="14133"/>
                    <a:pt x="2501" y="13859"/>
                  </a:cubicBezTo>
                  <a:cubicBezTo>
                    <a:pt x="2561" y="13728"/>
                    <a:pt x="2644" y="13573"/>
                    <a:pt x="2704" y="13442"/>
                  </a:cubicBezTo>
                  <a:cubicBezTo>
                    <a:pt x="2775" y="13299"/>
                    <a:pt x="2846" y="13145"/>
                    <a:pt x="2906" y="13002"/>
                  </a:cubicBezTo>
                  <a:cubicBezTo>
                    <a:pt x="3037" y="12704"/>
                    <a:pt x="3180" y="12406"/>
                    <a:pt x="3299" y="12109"/>
                  </a:cubicBezTo>
                  <a:cubicBezTo>
                    <a:pt x="3430" y="11763"/>
                    <a:pt x="3561" y="11430"/>
                    <a:pt x="3692" y="11109"/>
                  </a:cubicBezTo>
                  <a:cubicBezTo>
                    <a:pt x="4168" y="9906"/>
                    <a:pt x="4609" y="8680"/>
                    <a:pt x="5001" y="7465"/>
                  </a:cubicBezTo>
                  <a:cubicBezTo>
                    <a:pt x="5204" y="6882"/>
                    <a:pt x="5382" y="6275"/>
                    <a:pt x="5537" y="5679"/>
                  </a:cubicBezTo>
                  <a:cubicBezTo>
                    <a:pt x="5716" y="5060"/>
                    <a:pt x="5882" y="4441"/>
                    <a:pt x="6037" y="3810"/>
                  </a:cubicBezTo>
                  <a:cubicBezTo>
                    <a:pt x="6097" y="3501"/>
                    <a:pt x="6168" y="3191"/>
                    <a:pt x="6228" y="2881"/>
                  </a:cubicBezTo>
                  <a:cubicBezTo>
                    <a:pt x="6275" y="2560"/>
                    <a:pt x="6335" y="2239"/>
                    <a:pt x="6371" y="1905"/>
                  </a:cubicBezTo>
                  <a:cubicBezTo>
                    <a:pt x="6418" y="1607"/>
                    <a:pt x="6466" y="1310"/>
                    <a:pt x="6490" y="1012"/>
                  </a:cubicBezTo>
                  <a:cubicBezTo>
                    <a:pt x="6525" y="881"/>
                    <a:pt x="6525" y="738"/>
                    <a:pt x="6537" y="595"/>
                  </a:cubicBezTo>
                  <a:cubicBezTo>
                    <a:pt x="6549" y="524"/>
                    <a:pt x="6549" y="453"/>
                    <a:pt x="6549" y="381"/>
                  </a:cubicBezTo>
                  <a:cubicBezTo>
                    <a:pt x="6549" y="298"/>
                    <a:pt x="6573" y="238"/>
                    <a:pt x="6573" y="167"/>
                  </a:cubicBezTo>
                  <a:cubicBezTo>
                    <a:pt x="6573" y="83"/>
                    <a:pt x="6490" y="0"/>
                    <a:pt x="6406"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6"/>
            <p:cNvSpPr/>
            <p:nvPr/>
          </p:nvSpPr>
          <p:spPr>
            <a:xfrm>
              <a:off x="8691577" y="1502202"/>
              <a:ext cx="257969" cy="664033"/>
            </a:xfrm>
            <a:custGeom>
              <a:rect b="b" l="l" r="r" t="t"/>
              <a:pathLst>
                <a:path extrusionOk="0" h="14160" w="5501">
                  <a:moveTo>
                    <a:pt x="5227" y="1"/>
                  </a:moveTo>
                  <a:cubicBezTo>
                    <a:pt x="5108" y="1"/>
                    <a:pt x="5001" y="72"/>
                    <a:pt x="4953" y="191"/>
                  </a:cubicBezTo>
                  <a:cubicBezTo>
                    <a:pt x="4906" y="310"/>
                    <a:pt x="4882" y="429"/>
                    <a:pt x="4834" y="548"/>
                  </a:cubicBezTo>
                  <a:cubicBezTo>
                    <a:pt x="4787" y="691"/>
                    <a:pt x="4751" y="810"/>
                    <a:pt x="4703" y="941"/>
                  </a:cubicBezTo>
                  <a:cubicBezTo>
                    <a:pt x="4608" y="1179"/>
                    <a:pt x="4537" y="1417"/>
                    <a:pt x="4465" y="1667"/>
                  </a:cubicBezTo>
                  <a:cubicBezTo>
                    <a:pt x="4251" y="2358"/>
                    <a:pt x="4072" y="3049"/>
                    <a:pt x="3834" y="3727"/>
                  </a:cubicBezTo>
                  <a:cubicBezTo>
                    <a:pt x="3584" y="4394"/>
                    <a:pt x="3346" y="5061"/>
                    <a:pt x="3096" y="5727"/>
                  </a:cubicBezTo>
                  <a:cubicBezTo>
                    <a:pt x="2846" y="6406"/>
                    <a:pt x="2572" y="7073"/>
                    <a:pt x="2322" y="7740"/>
                  </a:cubicBezTo>
                  <a:cubicBezTo>
                    <a:pt x="2048" y="8430"/>
                    <a:pt x="1798" y="9097"/>
                    <a:pt x="1548" y="9776"/>
                  </a:cubicBezTo>
                  <a:cubicBezTo>
                    <a:pt x="1274" y="10478"/>
                    <a:pt x="1000" y="11180"/>
                    <a:pt x="738" y="11895"/>
                  </a:cubicBezTo>
                  <a:cubicBezTo>
                    <a:pt x="619" y="12216"/>
                    <a:pt x="524" y="12562"/>
                    <a:pt x="405" y="12895"/>
                  </a:cubicBezTo>
                  <a:lnTo>
                    <a:pt x="227" y="13431"/>
                  </a:lnTo>
                  <a:cubicBezTo>
                    <a:pt x="179" y="13562"/>
                    <a:pt x="119" y="13681"/>
                    <a:pt x="72" y="13800"/>
                  </a:cubicBezTo>
                  <a:cubicBezTo>
                    <a:pt x="48" y="13824"/>
                    <a:pt x="24" y="13859"/>
                    <a:pt x="24" y="13883"/>
                  </a:cubicBezTo>
                  <a:cubicBezTo>
                    <a:pt x="12" y="13907"/>
                    <a:pt x="12" y="13907"/>
                    <a:pt x="12" y="13919"/>
                  </a:cubicBezTo>
                  <a:cubicBezTo>
                    <a:pt x="0" y="13931"/>
                    <a:pt x="0" y="13943"/>
                    <a:pt x="24" y="14002"/>
                  </a:cubicBezTo>
                  <a:cubicBezTo>
                    <a:pt x="24" y="14062"/>
                    <a:pt x="84" y="14145"/>
                    <a:pt x="143" y="14157"/>
                  </a:cubicBezTo>
                  <a:cubicBezTo>
                    <a:pt x="153" y="14159"/>
                    <a:pt x="164" y="14160"/>
                    <a:pt x="175" y="14160"/>
                  </a:cubicBezTo>
                  <a:cubicBezTo>
                    <a:pt x="232" y="14160"/>
                    <a:pt x="302" y="14135"/>
                    <a:pt x="322" y="14086"/>
                  </a:cubicBezTo>
                  <a:cubicBezTo>
                    <a:pt x="322" y="14062"/>
                    <a:pt x="346" y="14050"/>
                    <a:pt x="346" y="14038"/>
                  </a:cubicBezTo>
                  <a:cubicBezTo>
                    <a:pt x="357" y="13990"/>
                    <a:pt x="381" y="13943"/>
                    <a:pt x="393" y="13907"/>
                  </a:cubicBezTo>
                  <a:cubicBezTo>
                    <a:pt x="441" y="13800"/>
                    <a:pt x="488" y="13693"/>
                    <a:pt x="548" y="13609"/>
                  </a:cubicBezTo>
                  <a:cubicBezTo>
                    <a:pt x="608" y="13514"/>
                    <a:pt x="667" y="13407"/>
                    <a:pt x="727" y="13312"/>
                  </a:cubicBezTo>
                  <a:cubicBezTo>
                    <a:pt x="846" y="13050"/>
                    <a:pt x="977" y="12812"/>
                    <a:pt x="1119" y="12573"/>
                  </a:cubicBezTo>
                  <a:cubicBezTo>
                    <a:pt x="1453" y="11942"/>
                    <a:pt x="1810" y="11300"/>
                    <a:pt x="2143" y="10645"/>
                  </a:cubicBezTo>
                  <a:cubicBezTo>
                    <a:pt x="2477" y="9978"/>
                    <a:pt x="2774" y="9275"/>
                    <a:pt x="3096" y="8585"/>
                  </a:cubicBezTo>
                  <a:cubicBezTo>
                    <a:pt x="3227" y="8252"/>
                    <a:pt x="3370" y="7918"/>
                    <a:pt x="3513" y="7573"/>
                  </a:cubicBezTo>
                  <a:cubicBezTo>
                    <a:pt x="3632" y="7263"/>
                    <a:pt x="3763" y="6954"/>
                    <a:pt x="3882" y="6644"/>
                  </a:cubicBezTo>
                  <a:cubicBezTo>
                    <a:pt x="3953" y="6442"/>
                    <a:pt x="4025" y="6239"/>
                    <a:pt x="4108" y="6049"/>
                  </a:cubicBezTo>
                  <a:cubicBezTo>
                    <a:pt x="4179" y="5870"/>
                    <a:pt x="4239" y="5692"/>
                    <a:pt x="4298" y="5513"/>
                  </a:cubicBezTo>
                  <a:cubicBezTo>
                    <a:pt x="4418" y="5168"/>
                    <a:pt x="4525" y="4823"/>
                    <a:pt x="4620" y="4477"/>
                  </a:cubicBezTo>
                  <a:cubicBezTo>
                    <a:pt x="4727" y="4168"/>
                    <a:pt x="4810" y="3846"/>
                    <a:pt x="4882" y="3513"/>
                  </a:cubicBezTo>
                  <a:cubicBezTo>
                    <a:pt x="4965" y="3144"/>
                    <a:pt x="5060" y="2775"/>
                    <a:pt x="5132" y="2394"/>
                  </a:cubicBezTo>
                  <a:cubicBezTo>
                    <a:pt x="5227" y="2025"/>
                    <a:pt x="5287" y="1644"/>
                    <a:pt x="5346" y="1263"/>
                  </a:cubicBezTo>
                  <a:cubicBezTo>
                    <a:pt x="5370" y="1108"/>
                    <a:pt x="5382" y="941"/>
                    <a:pt x="5418" y="774"/>
                  </a:cubicBezTo>
                  <a:cubicBezTo>
                    <a:pt x="5441" y="608"/>
                    <a:pt x="5477" y="453"/>
                    <a:pt x="5489" y="286"/>
                  </a:cubicBezTo>
                  <a:cubicBezTo>
                    <a:pt x="5501" y="131"/>
                    <a:pt x="5358" y="1"/>
                    <a:pt x="5227"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6"/>
            <p:cNvSpPr/>
            <p:nvPr/>
          </p:nvSpPr>
          <p:spPr>
            <a:xfrm>
              <a:off x="8205233" y="1645701"/>
              <a:ext cx="221157" cy="581826"/>
            </a:xfrm>
            <a:custGeom>
              <a:rect b="b" l="l" r="r" t="t"/>
              <a:pathLst>
                <a:path extrusionOk="0" h="12407" w="4716">
                  <a:moveTo>
                    <a:pt x="4490" y="0"/>
                  </a:moveTo>
                  <a:cubicBezTo>
                    <a:pt x="4382" y="0"/>
                    <a:pt x="4299" y="84"/>
                    <a:pt x="4263" y="167"/>
                  </a:cubicBezTo>
                  <a:cubicBezTo>
                    <a:pt x="4204" y="310"/>
                    <a:pt x="4180" y="453"/>
                    <a:pt x="4132" y="584"/>
                  </a:cubicBezTo>
                  <a:cubicBezTo>
                    <a:pt x="4085" y="703"/>
                    <a:pt x="4061" y="822"/>
                    <a:pt x="4025" y="941"/>
                  </a:cubicBezTo>
                  <a:cubicBezTo>
                    <a:pt x="3942" y="1239"/>
                    <a:pt x="3847" y="1548"/>
                    <a:pt x="3751" y="1846"/>
                  </a:cubicBezTo>
                  <a:cubicBezTo>
                    <a:pt x="3656" y="2167"/>
                    <a:pt x="3525" y="2465"/>
                    <a:pt x="3418" y="2763"/>
                  </a:cubicBezTo>
                  <a:cubicBezTo>
                    <a:pt x="3180" y="3370"/>
                    <a:pt x="2954" y="4001"/>
                    <a:pt x="2751" y="4620"/>
                  </a:cubicBezTo>
                  <a:cubicBezTo>
                    <a:pt x="2299" y="5930"/>
                    <a:pt x="1882" y="7251"/>
                    <a:pt x="1454" y="8561"/>
                  </a:cubicBezTo>
                  <a:cubicBezTo>
                    <a:pt x="1370" y="8847"/>
                    <a:pt x="1263" y="9132"/>
                    <a:pt x="1156" y="9418"/>
                  </a:cubicBezTo>
                  <a:cubicBezTo>
                    <a:pt x="1096" y="9573"/>
                    <a:pt x="1037" y="9728"/>
                    <a:pt x="977" y="9871"/>
                  </a:cubicBezTo>
                  <a:cubicBezTo>
                    <a:pt x="918" y="10049"/>
                    <a:pt x="846" y="10216"/>
                    <a:pt x="775" y="10395"/>
                  </a:cubicBezTo>
                  <a:cubicBezTo>
                    <a:pt x="656" y="10704"/>
                    <a:pt x="501" y="11026"/>
                    <a:pt x="370" y="11335"/>
                  </a:cubicBezTo>
                  <a:cubicBezTo>
                    <a:pt x="311" y="11466"/>
                    <a:pt x="251" y="11621"/>
                    <a:pt x="191" y="11752"/>
                  </a:cubicBezTo>
                  <a:cubicBezTo>
                    <a:pt x="156" y="11835"/>
                    <a:pt x="120" y="11919"/>
                    <a:pt x="84" y="12002"/>
                  </a:cubicBezTo>
                  <a:lnTo>
                    <a:pt x="37" y="12097"/>
                  </a:lnTo>
                  <a:cubicBezTo>
                    <a:pt x="25" y="12133"/>
                    <a:pt x="13" y="12169"/>
                    <a:pt x="1" y="12216"/>
                  </a:cubicBezTo>
                  <a:lnTo>
                    <a:pt x="1" y="12240"/>
                  </a:lnTo>
                  <a:cubicBezTo>
                    <a:pt x="1" y="12246"/>
                    <a:pt x="1" y="12249"/>
                    <a:pt x="5" y="12249"/>
                  </a:cubicBezTo>
                  <a:cubicBezTo>
                    <a:pt x="10" y="12249"/>
                    <a:pt x="19" y="12246"/>
                    <a:pt x="37" y="12240"/>
                  </a:cubicBezTo>
                  <a:cubicBezTo>
                    <a:pt x="37" y="12276"/>
                    <a:pt x="37" y="12300"/>
                    <a:pt x="60" y="12311"/>
                  </a:cubicBezTo>
                  <a:cubicBezTo>
                    <a:pt x="72" y="12347"/>
                    <a:pt x="84" y="12359"/>
                    <a:pt x="120" y="12371"/>
                  </a:cubicBezTo>
                  <a:cubicBezTo>
                    <a:pt x="138" y="12395"/>
                    <a:pt x="171" y="12407"/>
                    <a:pt x="205" y="12407"/>
                  </a:cubicBezTo>
                  <a:cubicBezTo>
                    <a:pt x="239" y="12407"/>
                    <a:pt x="275" y="12395"/>
                    <a:pt x="299" y="12371"/>
                  </a:cubicBezTo>
                  <a:cubicBezTo>
                    <a:pt x="322" y="12347"/>
                    <a:pt x="334" y="12311"/>
                    <a:pt x="358" y="12288"/>
                  </a:cubicBezTo>
                  <a:lnTo>
                    <a:pt x="358" y="12276"/>
                  </a:lnTo>
                  <a:cubicBezTo>
                    <a:pt x="382" y="12192"/>
                    <a:pt x="430" y="12133"/>
                    <a:pt x="477" y="12073"/>
                  </a:cubicBezTo>
                  <a:cubicBezTo>
                    <a:pt x="513" y="12014"/>
                    <a:pt x="549" y="11942"/>
                    <a:pt x="596" y="11883"/>
                  </a:cubicBezTo>
                  <a:cubicBezTo>
                    <a:pt x="680" y="11740"/>
                    <a:pt x="751" y="11597"/>
                    <a:pt x="846" y="11466"/>
                  </a:cubicBezTo>
                  <a:cubicBezTo>
                    <a:pt x="918" y="11323"/>
                    <a:pt x="1013" y="11180"/>
                    <a:pt x="1096" y="11037"/>
                  </a:cubicBezTo>
                  <a:cubicBezTo>
                    <a:pt x="1168" y="10907"/>
                    <a:pt x="1275" y="10752"/>
                    <a:pt x="1346" y="10609"/>
                  </a:cubicBezTo>
                  <a:lnTo>
                    <a:pt x="1620" y="10109"/>
                  </a:lnTo>
                  <a:cubicBezTo>
                    <a:pt x="1692" y="9966"/>
                    <a:pt x="1763" y="9799"/>
                    <a:pt x="1846" y="9656"/>
                  </a:cubicBezTo>
                  <a:cubicBezTo>
                    <a:pt x="1918" y="9502"/>
                    <a:pt x="1977" y="9335"/>
                    <a:pt x="2049" y="9192"/>
                  </a:cubicBezTo>
                  <a:cubicBezTo>
                    <a:pt x="2108" y="9049"/>
                    <a:pt x="2168" y="8918"/>
                    <a:pt x="2227" y="8775"/>
                  </a:cubicBezTo>
                  <a:cubicBezTo>
                    <a:pt x="2287" y="8597"/>
                    <a:pt x="2358" y="8430"/>
                    <a:pt x="2442" y="8251"/>
                  </a:cubicBezTo>
                  <a:cubicBezTo>
                    <a:pt x="2513" y="8073"/>
                    <a:pt x="2573" y="7894"/>
                    <a:pt x="2644" y="7716"/>
                  </a:cubicBezTo>
                  <a:lnTo>
                    <a:pt x="2954" y="6870"/>
                  </a:lnTo>
                  <a:cubicBezTo>
                    <a:pt x="3192" y="6192"/>
                    <a:pt x="3418" y="5525"/>
                    <a:pt x="3644" y="4858"/>
                  </a:cubicBezTo>
                  <a:cubicBezTo>
                    <a:pt x="3847" y="4227"/>
                    <a:pt x="4049" y="3608"/>
                    <a:pt x="4228" y="2977"/>
                  </a:cubicBezTo>
                  <a:cubicBezTo>
                    <a:pt x="4311" y="2667"/>
                    <a:pt x="4371" y="2358"/>
                    <a:pt x="4430" y="2024"/>
                  </a:cubicBezTo>
                  <a:cubicBezTo>
                    <a:pt x="4490" y="1715"/>
                    <a:pt x="4549" y="1393"/>
                    <a:pt x="4597" y="1060"/>
                  </a:cubicBezTo>
                  <a:cubicBezTo>
                    <a:pt x="4644" y="798"/>
                    <a:pt x="4704" y="512"/>
                    <a:pt x="4716" y="239"/>
                  </a:cubicBezTo>
                  <a:cubicBezTo>
                    <a:pt x="4716" y="108"/>
                    <a:pt x="4609" y="0"/>
                    <a:pt x="4490"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6"/>
            <p:cNvSpPr/>
            <p:nvPr/>
          </p:nvSpPr>
          <p:spPr>
            <a:xfrm>
              <a:off x="8087996" y="1867936"/>
              <a:ext cx="277009" cy="285122"/>
            </a:xfrm>
            <a:custGeom>
              <a:rect b="b" l="l" r="r" t="t"/>
              <a:pathLst>
                <a:path extrusionOk="0" h="6080" w="5907">
                  <a:moveTo>
                    <a:pt x="5739" y="0"/>
                  </a:moveTo>
                  <a:cubicBezTo>
                    <a:pt x="5680" y="0"/>
                    <a:pt x="5632" y="36"/>
                    <a:pt x="5608" y="72"/>
                  </a:cubicBezTo>
                  <a:cubicBezTo>
                    <a:pt x="5561" y="119"/>
                    <a:pt x="5525" y="179"/>
                    <a:pt x="5489" y="238"/>
                  </a:cubicBezTo>
                  <a:cubicBezTo>
                    <a:pt x="5251" y="512"/>
                    <a:pt x="5001" y="762"/>
                    <a:pt x="4763" y="1012"/>
                  </a:cubicBezTo>
                  <a:cubicBezTo>
                    <a:pt x="4501" y="1298"/>
                    <a:pt x="4239" y="1548"/>
                    <a:pt x="3965" y="1822"/>
                  </a:cubicBezTo>
                  <a:cubicBezTo>
                    <a:pt x="3632" y="2143"/>
                    <a:pt x="3299" y="2453"/>
                    <a:pt x="2953" y="2786"/>
                  </a:cubicBezTo>
                  <a:cubicBezTo>
                    <a:pt x="2632" y="3084"/>
                    <a:pt x="2322" y="3393"/>
                    <a:pt x="1989" y="3703"/>
                  </a:cubicBezTo>
                  <a:cubicBezTo>
                    <a:pt x="1644" y="4036"/>
                    <a:pt x="1310" y="4346"/>
                    <a:pt x="977" y="4679"/>
                  </a:cubicBezTo>
                  <a:cubicBezTo>
                    <a:pt x="810" y="4834"/>
                    <a:pt x="655" y="5001"/>
                    <a:pt x="501" y="5167"/>
                  </a:cubicBezTo>
                  <a:cubicBezTo>
                    <a:pt x="334" y="5346"/>
                    <a:pt x="179" y="5525"/>
                    <a:pt x="24" y="5715"/>
                  </a:cubicBezTo>
                  <a:cubicBezTo>
                    <a:pt x="13" y="5751"/>
                    <a:pt x="1" y="5787"/>
                    <a:pt x="13" y="5834"/>
                  </a:cubicBezTo>
                  <a:lnTo>
                    <a:pt x="13" y="5894"/>
                  </a:lnTo>
                  <a:cubicBezTo>
                    <a:pt x="24" y="5953"/>
                    <a:pt x="72" y="6013"/>
                    <a:pt x="120" y="6048"/>
                  </a:cubicBezTo>
                  <a:cubicBezTo>
                    <a:pt x="154" y="6070"/>
                    <a:pt x="190" y="6079"/>
                    <a:pt x="225" y="6079"/>
                  </a:cubicBezTo>
                  <a:cubicBezTo>
                    <a:pt x="288" y="6079"/>
                    <a:pt x="348" y="6051"/>
                    <a:pt x="394" y="6013"/>
                  </a:cubicBezTo>
                  <a:cubicBezTo>
                    <a:pt x="548" y="5894"/>
                    <a:pt x="679" y="5763"/>
                    <a:pt x="810" y="5632"/>
                  </a:cubicBezTo>
                  <a:cubicBezTo>
                    <a:pt x="965" y="5489"/>
                    <a:pt x="1096" y="5346"/>
                    <a:pt x="1251" y="5191"/>
                  </a:cubicBezTo>
                  <a:cubicBezTo>
                    <a:pt x="1513" y="4929"/>
                    <a:pt x="1798" y="4655"/>
                    <a:pt x="2060" y="4393"/>
                  </a:cubicBezTo>
                  <a:cubicBezTo>
                    <a:pt x="2394" y="4060"/>
                    <a:pt x="2703" y="3739"/>
                    <a:pt x="3013" y="3405"/>
                  </a:cubicBezTo>
                  <a:cubicBezTo>
                    <a:pt x="3346" y="3072"/>
                    <a:pt x="3692" y="2727"/>
                    <a:pt x="4001" y="2369"/>
                  </a:cubicBezTo>
                  <a:cubicBezTo>
                    <a:pt x="4168" y="2179"/>
                    <a:pt x="4335" y="1977"/>
                    <a:pt x="4501" y="1786"/>
                  </a:cubicBezTo>
                  <a:cubicBezTo>
                    <a:pt x="4632" y="1619"/>
                    <a:pt x="4775" y="1465"/>
                    <a:pt x="4918" y="1310"/>
                  </a:cubicBezTo>
                  <a:cubicBezTo>
                    <a:pt x="5085" y="1143"/>
                    <a:pt x="5251" y="965"/>
                    <a:pt x="5406" y="786"/>
                  </a:cubicBezTo>
                  <a:cubicBezTo>
                    <a:pt x="5489" y="703"/>
                    <a:pt x="5573" y="607"/>
                    <a:pt x="5644" y="524"/>
                  </a:cubicBezTo>
                  <a:cubicBezTo>
                    <a:pt x="5692" y="476"/>
                    <a:pt x="5739" y="417"/>
                    <a:pt x="5787" y="357"/>
                  </a:cubicBezTo>
                  <a:cubicBezTo>
                    <a:pt x="5811" y="333"/>
                    <a:pt x="5823" y="286"/>
                    <a:pt x="5859" y="250"/>
                  </a:cubicBezTo>
                  <a:cubicBezTo>
                    <a:pt x="5882" y="226"/>
                    <a:pt x="5906" y="167"/>
                    <a:pt x="5882" y="119"/>
                  </a:cubicBezTo>
                  <a:cubicBezTo>
                    <a:pt x="5870" y="60"/>
                    <a:pt x="5811" y="0"/>
                    <a:pt x="5739"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0" name="Shape 870"/>
        <p:cNvGrpSpPr/>
        <p:nvPr/>
      </p:nvGrpSpPr>
      <p:grpSpPr>
        <a:xfrm>
          <a:off x="0" y="0"/>
          <a:ext cx="0" cy="0"/>
          <a:chOff x="0" y="0"/>
          <a:chExt cx="0" cy="0"/>
        </a:xfrm>
      </p:grpSpPr>
      <p:sp>
        <p:nvSpPr>
          <p:cNvPr id="871" name="Google Shape;871;p37"/>
          <p:cNvSpPr txBox="1"/>
          <p:nvPr>
            <p:ph type="title"/>
          </p:nvPr>
        </p:nvSpPr>
        <p:spPr>
          <a:xfrm>
            <a:off x="720000" y="445025"/>
            <a:ext cx="7704000" cy="68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is it?</a:t>
            </a:r>
            <a:endParaRPr/>
          </a:p>
        </p:txBody>
      </p:sp>
      <p:sp>
        <p:nvSpPr>
          <p:cNvPr id="872" name="Google Shape;872;p37"/>
          <p:cNvSpPr txBox="1"/>
          <p:nvPr>
            <p:ph idx="4294967295" type="subTitle"/>
          </p:nvPr>
        </p:nvSpPr>
        <p:spPr>
          <a:xfrm>
            <a:off x="1278850" y="1136525"/>
            <a:ext cx="6511800" cy="7530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200"/>
              </a:spcAft>
              <a:buNone/>
            </a:pPr>
            <a:r>
              <a:rPr lang="en"/>
              <a:t>A </a:t>
            </a:r>
            <a:r>
              <a:rPr b="1" lang="en">
                <a:solidFill>
                  <a:schemeClr val="accent2"/>
                </a:solidFill>
              </a:rPr>
              <a:t>clock is the instrument</a:t>
            </a:r>
            <a:r>
              <a:rPr lang="en"/>
              <a:t> we humans use to </a:t>
            </a:r>
            <a:r>
              <a:rPr b="1" lang="en">
                <a:solidFill>
                  <a:schemeClr val="accent2"/>
                </a:solidFill>
              </a:rPr>
              <a:t>measure time</a:t>
            </a:r>
            <a:r>
              <a:rPr lang="en"/>
              <a:t> in the typical units: </a:t>
            </a:r>
            <a:r>
              <a:rPr b="1" lang="en">
                <a:solidFill>
                  <a:schemeClr val="accent2"/>
                </a:solidFill>
              </a:rPr>
              <a:t>hours, minutes and seconds</a:t>
            </a:r>
            <a:r>
              <a:rPr lang="en"/>
              <a:t>. A </a:t>
            </a:r>
            <a:r>
              <a:rPr b="1" lang="en">
                <a:solidFill>
                  <a:schemeClr val="accent2"/>
                </a:solidFill>
              </a:rPr>
              <a:t>watch</a:t>
            </a:r>
            <a:r>
              <a:rPr lang="en"/>
              <a:t> is a type of portable clock.</a:t>
            </a:r>
            <a:endParaRPr/>
          </a:p>
        </p:txBody>
      </p:sp>
      <p:cxnSp>
        <p:nvCxnSpPr>
          <p:cNvPr id="873" name="Google Shape;873;p37"/>
          <p:cNvCxnSpPr>
            <a:stCxn id="874" idx="2"/>
            <a:endCxn id="875" idx="0"/>
          </p:cNvCxnSpPr>
          <p:nvPr/>
        </p:nvCxnSpPr>
        <p:spPr>
          <a:xfrm>
            <a:off x="4572000" y="2721725"/>
            <a:ext cx="0" cy="139200"/>
          </a:xfrm>
          <a:prstGeom prst="straightConnector1">
            <a:avLst/>
          </a:prstGeom>
          <a:noFill/>
          <a:ln cap="flat" cmpd="sng" w="19050">
            <a:solidFill>
              <a:schemeClr val="dk1"/>
            </a:solidFill>
            <a:prstDash val="solid"/>
            <a:round/>
            <a:headEnd len="med" w="med" type="none"/>
            <a:tailEnd len="med" w="med" type="none"/>
          </a:ln>
        </p:spPr>
      </p:cxnSp>
      <p:cxnSp>
        <p:nvCxnSpPr>
          <p:cNvPr id="876" name="Google Shape;876;p37"/>
          <p:cNvCxnSpPr>
            <a:stCxn id="875" idx="2"/>
            <a:endCxn id="877" idx="0"/>
          </p:cNvCxnSpPr>
          <p:nvPr/>
        </p:nvCxnSpPr>
        <p:spPr>
          <a:xfrm>
            <a:off x="4572000" y="3613988"/>
            <a:ext cx="0" cy="139200"/>
          </a:xfrm>
          <a:prstGeom prst="straightConnector1">
            <a:avLst/>
          </a:prstGeom>
          <a:noFill/>
          <a:ln cap="flat" cmpd="sng" w="19050">
            <a:solidFill>
              <a:schemeClr val="dk1"/>
            </a:solidFill>
            <a:prstDash val="solid"/>
            <a:round/>
            <a:headEnd len="med" w="med" type="none"/>
            <a:tailEnd len="med" w="med" type="none"/>
          </a:ln>
        </p:spPr>
      </p:cxnSp>
      <p:sp>
        <p:nvSpPr>
          <p:cNvPr id="874" name="Google Shape;874;p37"/>
          <p:cNvSpPr txBox="1"/>
          <p:nvPr>
            <p:ph idx="4294967295" type="subTitle"/>
          </p:nvPr>
        </p:nvSpPr>
        <p:spPr>
          <a:xfrm>
            <a:off x="1316100" y="1968725"/>
            <a:ext cx="6511800" cy="75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The main function of clocks is to measure time, which allows us to know </a:t>
            </a:r>
            <a:r>
              <a:rPr b="1" lang="en">
                <a:solidFill>
                  <a:schemeClr val="accent2"/>
                </a:solidFill>
              </a:rPr>
              <a:t>what time it is</a:t>
            </a:r>
            <a:r>
              <a:rPr lang="en"/>
              <a:t> at the moment of consultation.</a:t>
            </a:r>
            <a:endParaRPr/>
          </a:p>
        </p:txBody>
      </p:sp>
      <p:sp>
        <p:nvSpPr>
          <p:cNvPr id="875" name="Google Shape;875;p37"/>
          <p:cNvSpPr txBox="1"/>
          <p:nvPr>
            <p:ph idx="4294967295" type="subTitle"/>
          </p:nvPr>
        </p:nvSpPr>
        <p:spPr>
          <a:xfrm>
            <a:off x="1316100" y="2860988"/>
            <a:ext cx="6511800" cy="75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 also allows us to </a:t>
            </a:r>
            <a:r>
              <a:rPr b="1" lang="en">
                <a:solidFill>
                  <a:schemeClr val="accent2"/>
                </a:solidFill>
              </a:rPr>
              <a:t>activate alarms</a:t>
            </a:r>
            <a:r>
              <a:rPr lang="en"/>
              <a:t> at a specific time so that we do not forget to perform a specific action.</a:t>
            </a:r>
            <a:endParaRPr/>
          </a:p>
        </p:txBody>
      </p:sp>
      <p:sp>
        <p:nvSpPr>
          <p:cNvPr id="877" name="Google Shape;877;p37"/>
          <p:cNvSpPr txBox="1"/>
          <p:nvPr>
            <p:ph idx="4294967295" type="subTitle"/>
          </p:nvPr>
        </p:nvSpPr>
        <p:spPr>
          <a:xfrm>
            <a:off x="1316100" y="3753250"/>
            <a:ext cx="6511800" cy="75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And it serves to </a:t>
            </a:r>
            <a:r>
              <a:rPr b="1" lang="en">
                <a:solidFill>
                  <a:schemeClr val="accent2"/>
                </a:solidFill>
              </a:rPr>
              <a:t>measure the duration of an event</a:t>
            </a:r>
            <a:r>
              <a:rPr lang="en"/>
              <a:t>.</a:t>
            </a:r>
            <a:endParaRPr/>
          </a:p>
        </p:txBody>
      </p:sp>
      <p:sp>
        <p:nvSpPr>
          <p:cNvPr id="878" name="Google Shape;878;p37"/>
          <p:cNvSpPr/>
          <p:nvPr/>
        </p:nvSpPr>
        <p:spPr>
          <a:xfrm rot="-1709727">
            <a:off x="-1452132" y="3892456"/>
            <a:ext cx="2678152" cy="474591"/>
          </a:xfrm>
          <a:custGeom>
            <a:rect b="b" l="l" r="r" t="t"/>
            <a:pathLst>
              <a:path extrusionOk="0" h="5085" w="28695">
                <a:moveTo>
                  <a:pt x="4644" y="560"/>
                </a:moveTo>
                <a:cubicBezTo>
                  <a:pt x="4668" y="560"/>
                  <a:pt x="4692" y="572"/>
                  <a:pt x="4716" y="584"/>
                </a:cubicBezTo>
                <a:cubicBezTo>
                  <a:pt x="4775" y="620"/>
                  <a:pt x="4823" y="643"/>
                  <a:pt x="4882" y="691"/>
                </a:cubicBezTo>
                <a:cubicBezTo>
                  <a:pt x="4954" y="751"/>
                  <a:pt x="5013" y="822"/>
                  <a:pt x="5073" y="894"/>
                </a:cubicBezTo>
                <a:cubicBezTo>
                  <a:pt x="5097" y="941"/>
                  <a:pt x="5132" y="989"/>
                  <a:pt x="5144" y="1024"/>
                </a:cubicBezTo>
                <a:cubicBezTo>
                  <a:pt x="5156" y="1072"/>
                  <a:pt x="5180" y="1132"/>
                  <a:pt x="5180" y="1191"/>
                </a:cubicBezTo>
                <a:cubicBezTo>
                  <a:pt x="5180" y="1286"/>
                  <a:pt x="5180" y="1370"/>
                  <a:pt x="5168" y="1465"/>
                </a:cubicBezTo>
                <a:cubicBezTo>
                  <a:pt x="5132" y="1584"/>
                  <a:pt x="5097" y="1691"/>
                  <a:pt x="5061" y="1810"/>
                </a:cubicBezTo>
                <a:cubicBezTo>
                  <a:pt x="4990" y="1965"/>
                  <a:pt x="4882" y="2120"/>
                  <a:pt x="4775" y="2263"/>
                </a:cubicBezTo>
                <a:cubicBezTo>
                  <a:pt x="4644" y="2429"/>
                  <a:pt x="4478" y="2560"/>
                  <a:pt x="4299" y="2703"/>
                </a:cubicBezTo>
                <a:cubicBezTo>
                  <a:pt x="4239" y="2727"/>
                  <a:pt x="4180" y="2775"/>
                  <a:pt x="4120" y="2799"/>
                </a:cubicBezTo>
                <a:cubicBezTo>
                  <a:pt x="4061" y="2679"/>
                  <a:pt x="4001" y="2584"/>
                  <a:pt x="3954" y="2453"/>
                </a:cubicBezTo>
                <a:cubicBezTo>
                  <a:pt x="3906" y="2310"/>
                  <a:pt x="3882" y="2156"/>
                  <a:pt x="3870" y="2013"/>
                </a:cubicBezTo>
                <a:cubicBezTo>
                  <a:pt x="3858" y="1810"/>
                  <a:pt x="3870" y="1596"/>
                  <a:pt x="3882" y="1394"/>
                </a:cubicBezTo>
                <a:cubicBezTo>
                  <a:pt x="3906" y="1263"/>
                  <a:pt x="3942" y="1144"/>
                  <a:pt x="3989" y="1048"/>
                </a:cubicBezTo>
                <a:cubicBezTo>
                  <a:pt x="4025" y="953"/>
                  <a:pt x="4073" y="882"/>
                  <a:pt x="4132" y="810"/>
                </a:cubicBezTo>
                <a:cubicBezTo>
                  <a:pt x="4180" y="751"/>
                  <a:pt x="4239" y="703"/>
                  <a:pt x="4299" y="655"/>
                </a:cubicBezTo>
                <a:cubicBezTo>
                  <a:pt x="4347" y="632"/>
                  <a:pt x="4382" y="608"/>
                  <a:pt x="4418" y="596"/>
                </a:cubicBezTo>
                <a:cubicBezTo>
                  <a:pt x="4466" y="584"/>
                  <a:pt x="4489" y="584"/>
                  <a:pt x="4537" y="572"/>
                </a:cubicBezTo>
                <a:cubicBezTo>
                  <a:pt x="4585" y="560"/>
                  <a:pt x="4609" y="560"/>
                  <a:pt x="4644" y="560"/>
                </a:cubicBezTo>
                <a:close/>
                <a:moveTo>
                  <a:pt x="14811" y="891"/>
                </a:moveTo>
                <a:cubicBezTo>
                  <a:pt x="14839" y="891"/>
                  <a:pt x="14866" y="894"/>
                  <a:pt x="14896" y="894"/>
                </a:cubicBezTo>
                <a:cubicBezTo>
                  <a:pt x="14955" y="917"/>
                  <a:pt x="15015" y="929"/>
                  <a:pt x="15074" y="953"/>
                </a:cubicBezTo>
                <a:cubicBezTo>
                  <a:pt x="15122" y="977"/>
                  <a:pt x="15146" y="1001"/>
                  <a:pt x="15193" y="1036"/>
                </a:cubicBezTo>
                <a:cubicBezTo>
                  <a:pt x="15229" y="1060"/>
                  <a:pt x="15253" y="1096"/>
                  <a:pt x="15288" y="1132"/>
                </a:cubicBezTo>
                <a:cubicBezTo>
                  <a:pt x="15312" y="1179"/>
                  <a:pt x="15348" y="1227"/>
                  <a:pt x="15360" y="1286"/>
                </a:cubicBezTo>
                <a:cubicBezTo>
                  <a:pt x="15372" y="1358"/>
                  <a:pt x="15384" y="1417"/>
                  <a:pt x="15407" y="1489"/>
                </a:cubicBezTo>
                <a:cubicBezTo>
                  <a:pt x="15407" y="1584"/>
                  <a:pt x="15407" y="1667"/>
                  <a:pt x="15384" y="1775"/>
                </a:cubicBezTo>
                <a:cubicBezTo>
                  <a:pt x="15348" y="1965"/>
                  <a:pt x="15288" y="2156"/>
                  <a:pt x="15193" y="2382"/>
                </a:cubicBezTo>
                <a:cubicBezTo>
                  <a:pt x="15110" y="2584"/>
                  <a:pt x="15003" y="2751"/>
                  <a:pt x="14872" y="2929"/>
                </a:cubicBezTo>
                <a:lnTo>
                  <a:pt x="14824" y="2906"/>
                </a:lnTo>
                <a:cubicBezTo>
                  <a:pt x="14669" y="2775"/>
                  <a:pt x="14538" y="2632"/>
                  <a:pt x="14419" y="2489"/>
                </a:cubicBezTo>
                <a:cubicBezTo>
                  <a:pt x="14336" y="2370"/>
                  <a:pt x="14276" y="2239"/>
                  <a:pt x="14217" y="2096"/>
                </a:cubicBezTo>
                <a:cubicBezTo>
                  <a:pt x="14169" y="1977"/>
                  <a:pt x="14145" y="1882"/>
                  <a:pt x="14134" y="1763"/>
                </a:cubicBezTo>
                <a:cubicBezTo>
                  <a:pt x="14134" y="1667"/>
                  <a:pt x="14134" y="1596"/>
                  <a:pt x="14145" y="1525"/>
                </a:cubicBezTo>
                <a:cubicBezTo>
                  <a:pt x="14169" y="1441"/>
                  <a:pt x="14181" y="1382"/>
                  <a:pt x="14217" y="1322"/>
                </a:cubicBezTo>
                <a:cubicBezTo>
                  <a:pt x="14241" y="1251"/>
                  <a:pt x="14288" y="1191"/>
                  <a:pt x="14324" y="1132"/>
                </a:cubicBezTo>
                <a:lnTo>
                  <a:pt x="14467" y="1001"/>
                </a:lnTo>
                <a:cubicBezTo>
                  <a:pt x="14491" y="989"/>
                  <a:pt x="14538" y="953"/>
                  <a:pt x="14574" y="941"/>
                </a:cubicBezTo>
                <a:cubicBezTo>
                  <a:pt x="14610" y="929"/>
                  <a:pt x="14657" y="929"/>
                  <a:pt x="14705" y="905"/>
                </a:cubicBezTo>
                <a:lnTo>
                  <a:pt x="14717" y="905"/>
                </a:lnTo>
                <a:cubicBezTo>
                  <a:pt x="14753" y="894"/>
                  <a:pt x="14782" y="891"/>
                  <a:pt x="14811" y="891"/>
                </a:cubicBezTo>
                <a:close/>
                <a:moveTo>
                  <a:pt x="19670" y="536"/>
                </a:moveTo>
                <a:cubicBezTo>
                  <a:pt x="19706" y="560"/>
                  <a:pt x="19729" y="560"/>
                  <a:pt x="19765" y="560"/>
                </a:cubicBezTo>
                <a:cubicBezTo>
                  <a:pt x="19837" y="572"/>
                  <a:pt x="19896" y="596"/>
                  <a:pt x="19968" y="620"/>
                </a:cubicBezTo>
                <a:cubicBezTo>
                  <a:pt x="20075" y="667"/>
                  <a:pt x="20194" y="739"/>
                  <a:pt x="20301" y="810"/>
                </a:cubicBezTo>
                <a:cubicBezTo>
                  <a:pt x="20349" y="858"/>
                  <a:pt x="20384" y="894"/>
                  <a:pt x="20420" y="941"/>
                </a:cubicBezTo>
                <a:cubicBezTo>
                  <a:pt x="20444" y="989"/>
                  <a:pt x="20480" y="1036"/>
                  <a:pt x="20491" y="1096"/>
                </a:cubicBezTo>
                <a:lnTo>
                  <a:pt x="20539" y="1263"/>
                </a:lnTo>
                <a:cubicBezTo>
                  <a:pt x="20539" y="1346"/>
                  <a:pt x="20539" y="1405"/>
                  <a:pt x="20527" y="1477"/>
                </a:cubicBezTo>
                <a:cubicBezTo>
                  <a:pt x="20468" y="1763"/>
                  <a:pt x="20360" y="2013"/>
                  <a:pt x="20253" y="2263"/>
                </a:cubicBezTo>
                <a:cubicBezTo>
                  <a:pt x="20206" y="2370"/>
                  <a:pt x="20170" y="2453"/>
                  <a:pt x="20122" y="2537"/>
                </a:cubicBezTo>
                <a:cubicBezTo>
                  <a:pt x="20075" y="2608"/>
                  <a:pt x="20027" y="2679"/>
                  <a:pt x="19968" y="2739"/>
                </a:cubicBezTo>
                <a:cubicBezTo>
                  <a:pt x="19896" y="2834"/>
                  <a:pt x="19813" y="2929"/>
                  <a:pt x="19706" y="3013"/>
                </a:cubicBezTo>
                <a:cubicBezTo>
                  <a:pt x="19551" y="3108"/>
                  <a:pt x="19408" y="3203"/>
                  <a:pt x="19229" y="3275"/>
                </a:cubicBezTo>
                <a:cubicBezTo>
                  <a:pt x="19194" y="3251"/>
                  <a:pt x="19182" y="3215"/>
                  <a:pt x="19158" y="3191"/>
                </a:cubicBezTo>
                <a:cubicBezTo>
                  <a:pt x="19122" y="3144"/>
                  <a:pt x="19098" y="3084"/>
                  <a:pt x="19063" y="3037"/>
                </a:cubicBezTo>
                <a:cubicBezTo>
                  <a:pt x="19039" y="2977"/>
                  <a:pt x="19003" y="2906"/>
                  <a:pt x="18979" y="2846"/>
                </a:cubicBezTo>
                <a:cubicBezTo>
                  <a:pt x="18944" y="2751"/>
                  <a:pt x="18920" y="2668"/>
                  <a:pt x="18896" y="2608"/>
                </a:cubicBezTo>
                <a:cubicBezTo>
                  <a:pt x="18884" y="2537"/>
                  <a:pt x="18872" y="2453"/>
                  <a:pt x="18860" y="2358"/>
                </a:cubicBezTo>
                <a:lnTo>
                  <a:pt x="18860" y="2025"/>
                </a:lnTo>
                <a:cubicBezTo>
                  <a:pt x="18860" y="1917"/>
                  <a:pt x="18872" y="1834"/>
                  <a:pt x="18884" y="1739"/>
                </a:cubicBezTo>
                <a:cubicBezTo>
                  <a:pt x="18932" y="1489"/>
                  <a:pt x="18991" y="1239"/>
                  <a:pt x="19075" y="1001"/>
                </a:cubicBezTo>
                <a:cubicBezTo>
                  <a:pt x="19122" y="894"/>
                  <a:pt x="19182" y="798"/>
                  <a:pt x="19253" y="703"/>
                </a:cubicBezTo>
                <a:lnTo>
                  <a:pt x="19337" y="632"/>
                </a:lnTo>
                <a:lnTo>
                  <a:pt x="19420" y="584"/>
                </a:lnTo>
                <a:cubicBezTo>
                  <a:pt x="19479" y="572"/>
                  <a:pt x="19551" y="548"/>
                  <a:pt x="19634" y="536"/>
                </a:cubicBezTo>
                <a:close/>
                <a:moveTo>
                  <a:pt x="9335" y="1251"/>
                </a:moveTo>
                <a:cubicBezTo>
                  <a:pt x="9347" y="1251"/>
                  <a:pt x="9359" y="1251"/>
                  <a:pt x="9359" y="1275"/>
                </a:cubicBezTo>
                <a:cubicBezTo>
                  <a:pt x="9395" y="1286"/>
                  <a:pt x="9419" y="1298"/>
                  <a:pt x="9431" y="1334"/>
                </a:cubicBezTo>
                <a:cubicBezTo>
                  <a:pt x="9490" y="1394"/>
                  <a:pt x="9550" y="1453"/>
                  <a:pt x="9609" y="1525"/>
                </a:cubicBezTo>
                <a:cubicBezTo>
                  <a:pt x="9657" y="1584"/>
                  <a:pt x="9692" y="1656"/>
                  <a:pt x="9716" y="1727"/>
                </a:cubicBezTo>
                <a:cubicBezTo>
                  <a:pt x="9752" y="1822"/>
                  <a:pt x="9764" y="1906"/>
                  <a:pt x="9776" y="2013"/>
                </a:cubicBezTo>
                <a:cubicBezTo>
                  <a:pt x="9776" y="2132"/>
                  <a:pt x="9776" y="2263"/>
                  <a:pt x="9764" y="2406"/>
                </a:cubicBezTo>
                <a:cubicBezTo>
                  <a:pt x="9728" y="2548"/>
                  <a:pt x="9692" y="2715"/>
                  <a:pt x="9609" y="2858"/>
                </a:cubicBezTo>
                <a:cubicBezTo>
                  <a:pt x="9526" y="3060"/>
                  <a:pt x="9395" y="3263"/>
                  <a:pt x="9240" y="3453"/>
                </a:cubicBezTo>
                <a:cubicBezTo>
                  <a:pt x="9133" y="3370"/>
                  <a:pt x="9050" y="3263"/>
                  <a:pt x="8954" y="3144"/>
                </a:cubicBezTo>
                <a:cubicBezTo>
                  <a:pt x="8883" y="3025"/>
                  <a:pt x="8823" y="2918"/>
                  <a:pt x="8776" y="2787"/>
                </a:cubicBezTo>
                <a:cubicBezTo>
                  <a:pt x="8752" y="2679"/>
                  <a:pt x="8716" y="2560"/>
                  <a:pt x="8704" y="2465"/>
                </a:cubicBezTo>
                <a:cubicBezTo>
                  <a:pt x="8704" y="2346"/>
                  <a:pt x="8704" y="2227"/>
                  <a:pt x="8716" y="2084"/>
                </a:cubicBezTo>
                <a:cubicBezTo>
                  <a:pt x="8752" y="1953"/>
                  <a:pt x="8776" y="1834"/>
                  <a:pt x="8823" y="1715"/>
                </a:cubicBezTo>
                <a:cubicBezTo>
                  <a:pt x="8871" y="1632"/>
                  <a:pt x="8919" y="1548"/>
                  <a:pt x="8978" y="1477"/>
                </a:cubicBezTo>
                <a:lnTo>
                  <a:pt x="9109" y="1346"/>
                </a:lnTo>
                <a:cubicBezTo>
                  <a:pt x="9133" y="1334"/>
                  <a:pt x="9181" y="1298"/>
                  <a:pt x="9216" y="1286"/>
                </a:cubicBezTo>
                <a:cubicBezTo>
                  <a:pt x="9240" y="1286"/>
                  <a:pt x="9252" y="1275"/>
                  <a:pt x="9288" y="1275"/>
                </a:cubicBezTo>
                <a:cubicBezTo>
                  <a:pt x="9311" y="1251"/>
                  <a:pt x="9335" y="1251"/>
                  <a:pt x="9335" y="1251"/>
                </a:cubicBezTo>
                <a:close/>
                <a:moveTo>
                  <a:pt x="23825" y="989"/>
                </a:moveTo>
                <a:cubicBezTo>
                  <a:pt x="23885" y="1013"/>
                  <a:pt x="23932" y="1013"/>
                  <a:pt x="23980" y="1036"/>
                </a:cubicBezTo>
                <a:cubicBezTo>
                  <a:pt x="24040" y="1048"/>
                  <a:pt x="24075" y="1060"/>
                  <a:pt x="24123" y="1072"/>
                </a:cubicBezTo>
                <a:cubicBezTo>
                  <a:pt x="24159" y="1096"/>
                  <a:pt x="24182" y="1108"/>
                  <a:pt x="24218" y="1132"/>
                </a:cubicBezTo>
                <a:cubicBezTo>
                  <a:pt x="24278" y="1179"/>
                  <a:pt x="24313" y="1239"/>
                  <a:pt x="24361" y="1298"/>
                </a:cubicBezTo>
                <a:lnTo>
                  <a:pt x="24409" y="1394"/>
                </a:lnTo>
                <a:cubicBezTo>
                  <a:pt x="24421" y="1429"/>
                  <a:pt x="24432" y="1489"/>
                  <a:pt x="24432" y="1536"/>
                </a:cubicBezTo>
                <a:cubicBezTo>
                  <a:pt x="24444" y="1715"/>
                  <a:pt x="24421" y="1906"/>
                  <a:pt x="24397" y="2060"/>
                </a:cubicBezTo>
                <a:lnTo>
                  <a:pt x="24373" y="2108"/>
                </a:lnTo>
                <a:cubicBezTo>
                  <a:pt x="24361" y="2203"/>
                  <a:pt x="24337" y="2310"/>
                  <a:pt x="24301" y="2418"/>
                </a:cubicBezTo>
                <a:cubicBezTo>
                  <a:pt x="24278" y="2525"/>
                  <a:pt x="24230" y="2620"/>
                  <a:pt x="24182" y="2739"/>
                </a:cubicBezTo>
                <a:cubicBezTo>
                  <a:pt x="24159" y="2822"/>
                  <a:pt x="24111" y="2906"/>
                  <a:pt x="24051" y="2977"/>
                </a:cubicBezTo>
                <a:cubicBezTo>
                  <a:pt x="24004" y="3060"/>
                  <a:pt x="23944" y="3120"/>
                  <a:pt x="23885" y="3203"/>
                </a:cubicBezTo>
                <a:cubicBezTo>
                  <a:pt x="23766" y="3334"/>
                  <a:pt x="23635" y="3489"/>
                  <a:pt x="23468" y="3620"/>
                </a:cubicBezTo>
                <a:cubicBezTo>
                  <a:pt x="23444" y="3608"/>
                  <a:pt x="23408" y="3572"/>
                  <a:pt x="23385" y="3549"/>
                </a:cubicBezTo>
                <a:cubicBezTo>
                  <a:pt x="23278" y="3453"/>
                  <a:pt x="23206" y="3370"/>
                  <a:pt x="23123" y="3263"/>
                </a:cubicBezTo>
                <a:cubicBezTo>
                  <a:pt x="23051" y="3156"/>
                  <a:pt x="23004" y="3060"/>
                  <a:pt x="22944" y="2918"/>
                </a:cubicBezTo>
                <a:cubicBezTo>
                  <a:pt x="22908" y="2799"/>
                  <a:pt x="22873" y="2668"/>
                  <a:pt x="22861" y="2537"/>
                </a:cubicBezTo>
                <a:cubicBezTo>
                  <a:pt x="22849" y="2406"/>
                  <a:pt x="22861" y="2251"/>
                  <a:pt x="22873" y="2120"/>
                </a:cubicBezTo>
                <a:cubicBezTo>
                  <a:pt x="22908" y="1965"/>
                  <a:pt x="22944" y="1822"/>
                  <a:pt x="23004" y="1667"/>
                </a:cubicBezTo>
                <a:cubicBezTo>
                  <a:pt x="23063" y="1536"/>
                  <a:pt x="23147" y="1417"/>
                  <a:pt x="23230" y="1298"/>
                </a:cubicBezTo>
                <a:cubicBezTo>
                  <a:pt x="23289" y="1227"/>
                  <a:pt x="23349" y="1167"/>
                  <a:pt x="23420" y="1120"/>
                </a:cubicBezTo>
                <a:lnTo>
                  <a:pt x="23599" y="1036"/>
                </a:lnTo>
                <a:cubicBezTo>
                  <a:pt x="23659" y="1013"/>
                  <a:pt x="23742" y="1001"/>
                  <a:pt x="23801" y="989"/>
                </a:cubicBezTo>
                <a:close/>
                <a:moveTo>
                  <a:pt x="4466" y="1"/>
                </a:moveTo>
                <a:cubicBezTo>
                  <a:pt x="4406" y="1"/>
                  <a:pt x="4358" y="12"/>
                  <a:pt x="4299" y="12"/>
                </a:cubicBezTo>
                <a:cubicBezTo>
                  <a:pt x="4239" y="36"/>
                  <a:pt x="4192" y="48"/>
                  <a:pt x="4144" y="60"/>
                </a:cubicBezTo>
                <a:cubicBezTo>
                  <a:pt x="4061" y="96"/>
                  <a:pt x="3989" y="132"/>
                  <a:pt x="3882" y="215"/>
                </a:cubicBezTo>
                <a:cubicBezTo>
                  <a:pt x="3811" y="274"/>
                  <a:pt x="3727" y="334"/>
                  <a:pt x="3668" y="405"/>
                </a:cubicBezTo>
                <a:cubicBezTo>
                  <a:pt x="3585" y="513"/>
                  <a:pt x="3525" y="596"/>
                  <a:pt x="3466" y="691"/>
                </a:cubicBezTo>
                <a:cubicBezTo>
                  <a:pt x="3346" y="894"/>
                  <a:pt x="3275" y="1108"/>
                  <a:pt x="3239" y="1346"/>
                </a:cubicBezTo>
                <a:cubicBezTo>
                  <a:pt x="3192" y="1596"/>
                  <a:pt x="3180" y="1822"/>
                  <a:pt x="3192" y="2025"/>
                </a:cubicBezTo>
                <a:lnTo>
                  <a:pt x="3192" y="2037"/>
                </a:lnTo>
                <a:cubicBezTo>
                  <a:pt x="3215" y="2179"/>
                  <a:pt x="3215" y="2310"/>
                  <a:pt x="3239" y="2429"/>
                </a:cubicBezTo>
                <a:cubicBezTo>
                  <a:pt x="3275" y="2548"/>
                  <a:pt x="3299" y="2656"/>
                  <a:pt x="3346" y="2775"/>
                </a:cubicBezTo>
                <a:cubicBezTo>
                  <a:pt x="3394" y="2894"/>
                  <a:pt x="3454" y="3013"/>
                  <a:pt x="3513" y="3132"/>
                </a:cubicBezTo>
                <a:cubicBezTo>
                  <a:pt x="3287" y="3203"/>
                  <a:pt x="3061" y="3251"/>
                  <a:pt x="2858" y="3275"/>
                </a:cubicBezTo>
                <a:lnTo>
                  <a:pt x="2692" y="3275"/>
                </a:lnTo>
                <a:cubicBezTo>
                  <a:pt x="2584" y="3275"/>
                  <a:pt x="2477" y="3275"/>
                  <a:pt x="2382" y="3263"/>
                </a:cubicBezTo>
                <a:cubicBezTo>
                  <a:pt x="2239" y="3227"/>
                  <a:pt x="2108" y="3191"/>
                  <a:pt x="1977" y="3144"/>
                </a:cubicBezTo>
                <a:cubicBezTo>
                  <a:pt x="1787" y="3037"/>
                  <a:pt x="1584" y="2918"/>
                  <a:pt x="1394" y="2775"/>
                </a:cubicBezTo>
                <a:cubicBezTo>
                  <a:pt x="1108" y="2513"/>
                  <a:pt x="894" y="2298"/>
                  <a:pt x="715" y="2060"/>
                </a:cubicBezTo>
                <a:cubicBezTo>
                  <a:pt x="620" y="1906"/>
                  <a:pt x="548" y="1775"/>
                  <a:pt x="489" y="1644"/>
                </a:cubicBezTo>
                <a:cubicBezTo>
                  <a:pt x="453" y="1536"/>
                  <a:pt x="441" y="1465"/>
                  <a:pt x="429" y="1382"/>
                </a:cubicBezTo>
                <a:lnTo>
                  <a:pt x="429" y="1322"/>
                </a:lnTo>
                <a:cubicBezTo>
                  <a:pt x="429" y="1298"/>
                  <a:pt x="429" y="1251"/>
                  <a:pt x="418" y="1227"/>
                </a:cubicBezTo>
                <a:cubicBezTo>
                  <a:pt x="394" y="1167"/>
                  <a:pt x="370" y="1120"/>
                  <a:pt x="322" y="1096"/>
                </a:cubicBezTo>
                <a:cubicBezTo>
                  <a:pt x="298" y="1072"/>
                  <a:pt x="251" y="1060"/>
                  <a:pt x="215" y="1060"/>
                </a:cubicBezTo>
                <a:lnTo>
                  <a:pt x="179" y="1060"/>
                </a:lnTo>
                <a:cubicBezTo>
                  <a:pt x="132" y="1072"/>
                  <a:pt x="84" y="1108"/>
                  <a:pt x="60" y="1155"/>
                </a:cubicBezTo>
                <a:cubicBezTo>
                  <a:pt x="37" y="1179"/>
                  <a:pt x="25" y="1227"/>
                  <a:pt x="25" y="1251"/>
                </a:cubicBezTo>
                <a:cubicBezTo>
                  <a:pt x="25" y="1298"/>
                  <a:pt x="13" y="1334"/>
                  <a:pt x="13" y="1358"/>
                </a:cubicBezTo>
                <a:cubicBezTo>
                  <a:pt x="1" y="1548"/>
                  <a:pt x="25" y="1763"/>
                  <a:pt x="96" y="1989"/>
                </a:cubicBezTo>
                <a:cubicBezTo>
                  <a:pt x="179" y="2179"/>
                  <a:pt x="263" y="2370"/>
                  <a:pt x="370" y="2537"/>
                </a:cubicBezTo>
                <a:cubicBezTo>
                  <a:pt x="620" y="2929"/>
                  <a:pt x="918" y="3251"/>
                  <a:pt x="1227" y="3489"/>
                </a:cubicBezTo>
                <a:cubicBezTo>
                  <a:pt x="1322" y="3561"/>
                  <a:pt x="1406" y="3620"/>
                  <a:pt x="1513" y="3680"/>
                </a:cubicBezTo>
                <a:cubicBezTo>
                  <a:pt x="1620" y="3739"/>
                  <a:pt x="1727" y="3787"/>
                  <a:pt x="1822" y="3822"/>
                </a:cubicBezTo>
                <a:cubicBezTo>
                  <a:pt x="2025" y="3906"/>
                  <a:pt x="2227" y="3965"/>
                  <a:pt x="2453" y="3977"/>
                </a:cubicBezTo>
                <a:cubicBezTo>
                  <a:pt x="2525" y="3977"/>
                  <a:pt x="2596" y="3989"/>
                  <a:pt x="2656" y="3989"/>
                </a:cubicBezTo>
                <a:lnTo>
                  <a:pt x="2823" y="3989"/>
                </a:lnTo>
                <a:cubicBezTo>
                  <a:pt x="2930" y="3977"/>
                  <a:pt x="3037" y="3977"/>
                  <a:pt x="3132" y="3965"/>
                </a:cubicBezTo>
                <a:cubicBezTo>
                  <a:pt x="3346" y="3918"/>
                  <a:pt x="3549" y="3858"/>
                  <a:pt x="3763" y="3787"/>
                </a:cubicBezTo>
                <a:cubicBezTo>
                  <a:pt x="3823" y="3775"/>
                  <a:pt x="3870" y="3739"/>
                  <a:pt x="3930" y="3715"/>
                </a:cubicBezTo>
                <a:cubicBezTo>
                  <a:pt x="3989" y="3775"/>
                  <a:pt x="4025" y="3834"/>
                  <a:pt x="4085" y="3894"/>
                </a:cubicBezTo>
                <a:cubicBezTo>
                  <a:pt x="4239" y="4049"/>
                  <a:pt x="4406" y="4192"/>
                  <a:pt x="4561" y="4311"/>
                </a:cubicBezTo>
                <a:cubicBezTo>
                  <a:pt x="4906" y="4561"/>
                  <a:pt x="5275" y="4763"/>
                  <a:pt x="5668" y="4906"/>
                </a:cubicBezTo>
                <a:cubicBezTo>
                  <a:pt x="5871" y="4977"/>
                  <a:pt x="6109" y="5037"/>
                  <a:pt x="6371" y="5084"/>
                </a:cubicBezTo>
                <a:cubicBezTo>
                  <a:pt x="6438" y="5073"/>
                  <a:pt x="6507" y="5069"/>
                  <a:pt x="6576" y="5069"/>
                </a:cubicBezTo>
                <a:cubicBezTo>
                  <a:pt x="6713" y="5069"/>
                  <a:pt x="6851" y="5084"/>
                  <a:pt x="6978" y="5084"/>
                </a:cubicBezTo>
                <a:cubicBezTo>
                  <a:pt x="7454" y="5084"/>
                  <a:pt x="7907" y="4989"/>
                  <a:pt x="8299" y="4811"/>
                </a:cubicBezTo>
                <a:cubicBezTo>
                  <a:pt x="8514" y="4715"/>
                  <a:pt x="8704" y="4620"/>
                  <a:pt x="8895" y="4465"/>
                </a:cubicBezTo>
                <a:cubicBezTo>
                  <a:pt x="9002" y="4394"/>
                  <a:pt x="9109" y="4299"/>
                  <a:pt x="9192" y="4227"/>
                </a:cubicBezTo>
                <a:lnTo>
                  <a:pt x="9419" y="4358"/>
                </a:lnTo>
                <a:cubicBezTo>
                  <a:pt x="9812" y="4573"/>
                  <a:pt x="10228" y="4739"/>
                  <a:pt x="10657" y="4834"/>
                </a:cubicBezTo>
                <a:cubicBezTo>
                  <a:pt x="11133" y="4954"/>
                  <a:pt x="11562" y="5013"/>
                  <a:pt x="11955" y="5013"/>
                </a:cubicBezTo>
                <a:lnTo>
                  <a:pt x="11978" y="5013"/>
                </a:lnTo>
                <a:cubicBezTo>
                  <a:pt x="12431" y="5013"/>
                  <a:pt x="12860" y="4954"/>
                  <a:pt x="13264" y="4834"/>
                </a:cubicBezTo>
                <a:cubicBezTo>
                  <a:pt x="13538" y="4763"/>
                  <a:pt x="13753" y="4680"/>
                  <a:pt x="13931" y="4584"/>
                </a:cubicBezTo>
                <a:cubicBezTo>
                  <a:pt x="14110" y="4501"/>
                  <a:pt x="14288" y="4382"/>
                  <a:pt x="14467" y="4239"/>
                </a:cubicBezTo>
                <a:cubicBezTo>
                  <a:pt x="14657" y="4096"/>
                  <a:pt x="14824" y="3941"/>
                  <a:pt x="14967" y="3799"/>
                </a:cubicBezTo>
                <a:cubicBezTo>
                  <a:pt x="15003" y="3811"/>
                  <a:pt x="15050" y="3846"/>
                  <a:pt x="15074" y="3858"/>
                </a:cubicBezTo>
                <a:lnTo>
                  <a:pt x="15086" y="3870"/>
                </a:lnTo>
                <a:lnTo>
                  <a:pt x="15134" y="3882"/>
                </a:lnTo>
                <a:lnTo>
                  <a:pt x="15169" y="3906"/>
                </a:lnTo>
                <a:cubicBezTo>
                  <a:pt x="15288" y="3965"/>
                  <a:pt x="15384" y="4025"/>
                  <a:pt x="15503" y="4084"/>
                </a:cubicBezTo>
                <a:lnTo>
                  <a:pt x="15598" y="4120"/>
                </a:lnTo>
                <a:cubicBezTo>
                  <a:pt x="15658" y="4156"/>
                  <a:pt x="15729" y="4180"/>
                  <a:pt x="15788" y="4215"/>
                </a:cubicBezTo>
                <a:lnTo>
                  <a:pt x="15848" y="4227"/>
                </a:lnTo>
                <a:cubicBezTo>
                  <a:pt x="15955" y="4275"/>
                  <a:pt x="16039" y="4311"/>
                  <a:pt x="16146" y="4334"/>
                </a:cubicBezTo>
                <a:cubicBezTo>
                  <a:pt x="16324" y="4382"/>
                  <a:pt x="16503" y="4406"/>
                  <a:pt x="16729" y="4442"/>
                </a:cubicBezTo>
                <a:cubicBezTo>
                  <a:pt x="16931" y="4465"/>
                  <a:pt x="17134" y="4489"/>
                  <a:pt x="17312" y="4489"/>
                </a:cubicBezTo>
                <a:cubicBezTo>
                  <a:pt x="17408" y="4489"/>
                  <a:pt x="17515" y="4489"/>
                  <a:pt x="17622" y="4465"/>
                </a:cubicBezTo>
                <a:cubicBezTo>
                  <a:pt x="17789" y="4453"/>
                  <a:pt x="17944" y="4442"/>
                  <a:pt x="18086" y="4406"/>
                </a:cubicBezTo>
                <a:cubicBezTo>
                  <a:pt x="18182" y="4394"/>
                  <a:pt x="18301" y="4370"/>
                  <a:pt x="18455" y="4322"/>
                </a:cubicBezTo>
                <a:cubicBezTo>
                  <a:pt x="18682" y="4263"/>
                  <a:pt x="18872" y="4192"/>
                  <a:pt x="19051" y="4108"/>
                </a:cubicBezTo>
                <a:cubicBezTo>
                  <a:pt x="19075" y="4144"/>
                  <a:pt x="19110" y="4168"/>
                  <a:pt x="19134" y="4192"/>
                </a:cubicBezTo>
                <a:lnTo>
                  <a:pt x="19170" y="4215"/>
                </a:lnTo>
                <a:cubicBezTo>
                  <a:pt x="19229" y="4263"/>
                  <a:pt x="19289" y="4322"/>
                  <a:pt x="19348" y="4346"/>
                </a:cubicBezTo>
                <a:cubicBezTo>
                  <a:pt x="19468" y="4442"/>
                  <a:pt x="19598" y="4513"/>
                  <a:pt x="19753" y="4573"/>
                </a:cubicBezTo>
                <a:cubicBezTo>
                  <a:pt x="19908" y="4644"/>
                  <a:pt x="20063" y="4703"/>
                  <a:pt x="20206" y="4751"/>
                </a:cubicBezTo>
                <a:cubicBezTo>
                  <a:pt x="20515" y="4858"/>
                  <a:pt x="20849" y="4918"/>
                  <a:pt x="21146" y="4942"/>
                </a:cubicBezTo>
                <a:lnTo>
                  <a:pt x="21158" y="4942"/>
                </a:lnTo>
                <a:cubicBezTo>
                  <a:pt x="21277" y="4965"/>
                  <a:pt x="21432" y="4977"/>
                  <a:pt x="21563" y="4977"/>
                </a:cubicBezTo>
                <a:lnTo>
                  <a:pt x="21801" y="4977"/>
                </a:lnTo>
                <a:cubicBezTo>
                  <a:pt x="21873" y="4977"/>
                  <a:pt x="21968" y="4954"/>
                  <a:pt x="22039" y="4954"/>
                </a:cubicBezTo>
                <a:lnTo>
                  <a:pt x="22063" y="4954"/>
                </a:lnTo>
                <a:cubicBezTo>
                  <a:pt x="22361" y="4930"/>
                  <a:pt x="22682" y="4834"/>
                  <a:pt x="22944" y="4703"/>
                </a:cubicBezTo>
                <a:cubicBezTo>
                  <a:pt x="23111" y="4620"/>
                  <a:pt x="23278" y="4525"/>
                  <a:pt x="23420" y="4418"/>
                </a:cubicBezTo>
                <a:cubicBezTo>
                  <a:pt x="23789" y="4632"/>
                  <a:pt x="24206" y="4763"/>
                  <a:pt x="24682" y="4811"/>
                </a:cubicBezTo>
                <a:cubicBezTo>
                  <a:pt x="24849" y="4823"/>
                  <a:pt x="25004" y="4834"/>
                  <a:pt x="25135" y="4834"/>
                </a:cubicBezTo>
                <a:cubicBezTo>
                  <a:pt x="25206" y="4834"/>
                  <a:pt x="25302" y="4834"/>
                  <a:pt x="25373" y="4823"/>
                </a:cubicBezTo>
                <a:cubicBezTo>
                  <a:pt x="25575" y="4811"/>
                  <a:pt x="25814" y="4775"/>
                  <a:pt x="26040" y="4715"/>
                </a:cubicBezTo>
                <a:cubicBezTo>
                  <a:pt x="26290" y="4668"/>
                  <a:pt x="26504" y="4573"/>
                  <a:pt x="26683" y="4477"/>
                </a:cubicBezTo>
                <a:cubicBezTo>
                  <a:pt x="26873" y="4394"/>
                  <a:pt x="27052" y="4275"/>
                  <a:pt x="27230" y="4144"/>
                </a:cubicBezTo>
                <a:cubicBezTo>
                  <a:pt x="27409" y="4001"/>
                  <a:pt x="27564" y="3858"/>
                  <a:pt x="27707" y="3703"/>
                </a:cubicBezTo>
                <a:cubicBezTo>
                  <a:pt x="27778" y="3620"/>
                  <a:pt x="27873" y="3513"/>
                  <a:pt x="27957" y="3394"/>
                </a:cubicBezTo>
                <a:cubicBezTo>
                  <a:pt x="28052" y="3275"/>
                  <a:pt x="28135" y="3144"/>
                  <a:pt x="28219" y="3037"/>
                </a:cubicBezTo>
                <a:cubicBezTo>
                  <a:pt x="28350" y="2834"/>
                  <a:pt x="28516" y="2572"/>
                  <a:pt x="28647" y="2310"/>
                </a:cubicBezTo>
                <a:cubicBezTo>
                  <a:pt x="28683" y="2251"/>
                  <a:pt x="28695" y="2191"/>
                  <a:pt x="28683" y="2132"/>
                </a:cubicBezTo>
                <a:cubicBezTo>
                  <a:pt x="28659" y="2072"/>
                  <a:pt x="28612" y="2013"/>
                  <a:pt x="28576" y="1989"/>
                </a:cubicBezTo>
                <a:cubicBezTo>
                  <a:pt x="28528" y="1953"/>
                  <a:pt x="28504" y="1953"/>
                  <a:pt x="28433" y="1953"/>
                </a:cubicBezTo>
                <a:cubicBezTo>
                  <a:pt x="28350" y="1953"/>
                  <a:pt x="28278" y="2001"/>
                  <a:pt x="28231" y="2072"/>
                </a:cubicBezTo>
                <a:cubicBezTo>
                  <a:pt x="28195" y="2132"/>
                  <a:pt x="28159" y="2191"/>
                  <a:pt x="28123" y="2227"/>
                </a:cubicBezTo>
                <a:cubicBezTo>
                  <a:pt x="27957" y="2418"/>
                  <a:pt x="27802" y="2584"/>
                  <a:pt x="27647" y="2739"/>
                </a:cubicBezTo>
                <a:lnTo>
                  <a:pt x="27385" y="3013"/>
                </a:lnTo>
                <a:cubicBezTo>
                  <a:pt x="27183" y="3203"/>
                  <a:pt x="26992" y="3370"/>
                  <a:pt x="26802" y="3513"/>
                </a:cubicBezTo>
                <a:cubicBezTo>
                  <a:pt x="26587" y="3644"/>
                  <a:pt x="26373" y="3775"/>
                  <a:pt x="26147" y="3858"/>
                </a:cubicBezTo>
                <a:cubicBezTo>
                  <a:pt x="25897" y="3953"/>
                  <a:pt x="25623" y="3989"/>
                  <a:pt x="25361" y="4025"/>
                </a:cubicBezTo>
                <a:cubicBezTo>
                  <a:pt x="25254" y="4037"/>
                  <a:pt x="25135" y="4037"/>
                  <a:pt x="25028" y="4037"/>
                </a:cubicBezTo>
                <a:cubicBezTo>
                  <a:pt x="24825" y="4037"/>
                  <a:pt x="24611" y="4025"/>
                  <a:pt x="24421" y="3989"/>
                </a:cubicBezTo>
                <a:cubicBezTo>
                  <a:pt x="24290" y="3965"/>
                  <a:pt x="24147" y="3930"/>
                  <a:pt x="24028" y="3906"/>
                </a:cubicBezTo>
                <a:cubicBezTo>
                  <a:pt x="24135" y="3787"/>
                  <a:pt x="24254" y="3668"/>
                  <a:pt x="24349" y="3537"/>
                </a:cubicBezTo>
                <a:lnTo>
                  <a:pt x="24480" y="3358"/>
                </a:lnTo>
                <a:lnTo>
                  <a:pt x="24504" y="3310"/>
                </a:lnTo>
                <a:cubicBezTo>
                  <a:pt x="24540" y="3263"/>
                  <a:pt x="24563" y="3239"/>
                  <a:pt x="24587" y="3191"/>
                </a:cubicBezTo>
                <a:cubicBezTo>
                  <a:pt x="24659" y="3060"/>
                  <a:pt x="24730" y="2906"/>
                  <a:pt x="24802" y="2727"/>
                </a:cubicBezTo>
                <a:cubicBezTo>
                  <a:pt x="24909" y="2477"/>
                  <a:pt x="24968" y="2179"/>
                  <a:pt x="25004" y="1834"/>
                </a:cubicBezTo>
                <a:cubicBezTo>
                  <a:pt x="25004" y="1763"/>
                  <a:pt x="25016" y="1691"/>
                  <a:pt x="25016" y="1608"/>
                </a:cubicBezTo>
                <a:cubicBezTo>
                  <a:pt x="25016" y="1489"/>
                  <a:pt x="25004" y="1370"/>
                  <a:pt x="24968" y="1251"/>
                </a:cubicBezTo>
                <a:cubicBezTo>
                  <a:pt x="24956" y="1179"/>
                  <a:pt x="24921" y="1072"/>
                  <a:pt x="24861" y="1001"/>
                </a:cubicBezTo>
                <a:cubicBezTo>
                  <a:pt x="24825" y="941"/>
                  <a:pt x="24790" y="882"/>
                  <a:pt x="24742" y="834"/>
                </a:cubicBezTo>
                <a:cubicBezTo>
                  <a:pt x="24706" y="774"/>
                  <a:pt x="24659" y="751"/>
                  <a:pt x="24611" y="703"/>
                </a:cubicBezTo>
                <a:cubicBezTo>
                  <a:pt x="24540" y="643"/>
                  <a:pt x="24468" y="584"/>
                  <a:pt x="24373" y="560"/>
                </a:cubicBezTo>
                <a:cubicBezTo>
                  <a:pt x="24301" y="524"/>
                  <a:pt x="24230" y="501"/>
                  <a:pt x="24147" y="477"/>
                </a:cubicBezTo>
                <a:lnTo>
                  <a:pt x="24123" y="477"/>
                </a:lnTo>
                <a:cubicBezTo>
                  <a:pt x="24028" y="465"/>
                  <a:pt x="23956" y="453"/>
                  <a:pt x="23873" y="453"/>
                </a:cubicBezTo>
                <a:lnTo>
                  <a:pt x="23825" y="453"/>
                </a:lnTo>
                <a:cubicBezTo>
                  <a:pt x="23706" y="465"/>
                  <a:pt x="23599" y="465"/>
                  <a:pt x="23492" y="513"/>
                </a:cubicBezTo>
                <a:lnTo>
                  <a:pt x="23480" y="513"/>
                </a:lnTo>
                <a:cubicBezTo>
                  <a:pt x="23397" y="536"/>
                  <a:pt x="23301" y="572"/>
                  <a:pt x="23230" y="632"/>
                </a:cubicBezTo>
                <a:cubicBezTo>
                  <a:pt x="23158" y="679"/>
                  <a:pt x="23063" y="739"/>
                  <a:pt x="22992" y="810"/>
                </a:cubicBezTo>
                <a:cubicBezTo>
                  <a:pt x="22920" y="882"/>
                  <a:pt x="22837" y="953"/>
                  <a:pt x="22766" y="1048"/>
                </a:cubicBezTo>
                <a:cubicBezTo>
                  <a:pt x="22516" y="1370"/>
                  <a:pt x="22337" y="1775"/>
                  <a:pt x="22289" y="2191"/>
                </a:cubicBezTo>
                <a:cubicBezTo>
                  <a:pt x="22277" y="2346"/>
                  <a:pt x="22265" y="2465"/>
                  <a:pt x="22277" y="2584"/>
                </a:cubicBezTo>
                <a:cubicBezTo>
                  <a:pt x="22277" y="2679"/>
                  <a:pt x="22289" y="2799"/>
                  <a:pt x="22325" y="2918"/>
                </a:cubicBezTo>
                <a:cubicBezTo>
                  <a:pt x="22361" y="3144"/>
                  <a:pt x="22444" y="3334"/>
                  <a:pt x="22516" y="3501"/>
                </a:cubicBezTo>
                <a:cubicBezTo>
                  <a:pt x="22575" y="3608"/>
                  <a:pt x="22635" y="3715"/>
                  <a:pt x="22706" y="3811"/>
                </a:cubicBezTo>
                <a:cubicBezTo>
                  <a:pt x="22754" y="3894"/>
                  <a:pt x="22825" y="3965"/>
                  <a:pt x="22897" y="4037"/>
                </a:cubicBezTo>
                <a:lnTo>
                  <a:pt x="22920" y="4049"/>
                </a:lnTo>
                <a:lnTo>
                  <a:pt x="22897" y="4072"/>
                </a:lnTo>
                <a:cubicBezTo>
                  <a:pt x="22813" y="4108"/>
                  <a:pt x="22718" y="4156"/>
                  <a:pt x="22623" y="4203"/>
                </a:cubicBezTo>
                <a:cubicBezTo>
                  <a:pt x="22504" y="4251"/>
                  <a:pt x="22385" y="4263"/>
                  <a:pt x="22265" y="4275"/>
                </a:cubicBezTo>
                <a:lnTo>
                  <a:pt x="22087" y="4275"/>
                </a:lnTo>
                <a:cubicBezTo>
                  <a:pt x="21932" y="4275"/>
                  <a:pt x="21765" y="4263"/>
                  <a:pt x="21587" y="4251"/>
                </a:cubicBezTo>
                <a:lnTo>
                  <a:pt x="21515" y="4227"/>
                </a:lnTo>
                <a:cubicBezTo>
                  <a:pt x="21289" y="4203"/>
                  <a:pt x="21099" y="4192"/>
                  <a:pt x="20896" y="4156"/>
                </a:cubicBezTo>
                <a:lnTo>
                  <a:pt x="20837" y="4156"/>
                </a:lnTo>
                <a:cubicBezTo>
                  <a:pt x="20694" y="4132"/>
                  <a:pt x="20551" y="4108"/>
                  <a:pt x="20420" y="4072"/>
                </a:cubicBezTo>
                <a:cubicBezTo>
                  <a:pt x="20265" y="4025"/>
                  <a:pt x="20134" y="3977"/>
                  <a:pt x="19979" y="3930"/>
                </a:cubicBezTo>
                <a:cubicBezTo>
                  <a:pt x="19908" y="3894"/>
                  <a:pt x="19837" y="3858"/>
                  <a:pt x="19777" y="3811"/>
                </a:cubicBezTo>
                <a:lnTo>
                  <a:pt x="19765" y="3799"/>
                </a:lnTo>
                <a:lnTo>
                  <a:pt x="19729" y="3787"/>
                </a:lnTo>
                <a:lnTo>
                  <a:pt x="19765" y="3775"/>
                </a:lnTo>
                <a:cubicBezTo>
                  <a:pt x="19908" y="3680"/>
                  <a:pt x="20063" y="3572"/>
                  <a:pt x="20182" y="3453"/>
                </a:cubicBezTo>
                <a:cubicBezTo>
                  <a:pt x="20253" y="3382"/>
                  <a:pt x="20325" y="3287"/>
                  <a:pt x="20396" y="3191"/>
                </a:cubicBezTo>
                <a:lnTo>
                  <a:pt x="20420" y="3156"/>
                </a:lnTo>
                <a:cubicBezTo>
                  <a:pt x="20456" y="3108"/>
                  <a:pt x="20491" y="3049"/>
                  <a:pt x="20515" y="3013"/>
                </a:cubicBezTo>
                <a:cubicBezTo>
                  <a:pt x="20599" y="2882"/>
                  <a:pt x="20670" y="2739"/>
                  <a:pt x="20730" y="2608"/>
                </a:cubicBezTo>
                <a:cubicBezTo>
                  <a:pt x="20861" y="2322"/>
                  <a:pt x="20956" y="2025"/>
                  <a:pt x="21027" y="1727"/>
                </a:cubicBezTo>
                <a:cubicBezTo>
                  <a:pt x="21075" y="1536"/>
                  <a:pt x="21075" y="1346"/>
                  <a:pt x="21039" y="1167"/>
                </a:cubicBezTo>
                <a:cubicBezTo>
                  <a:pt x="21015" y="989"/>
                  <a:pt x="20932" y="822"/>
                  <a:pt x="20837" y="691"/>
                </a:cubicBezTo>
                <a:cubicBezTo>
                  <a:pt x="20730" y="560"/>
                  <a:pt x="20575" y="417"/>
                  <a:pt x="20432" y="346"/>
                </a:cubicBezTo>
                <a:cubicBezTo>
                  <a:pt x="20337" y="298"/>
                  <a:pt x="20253" y="251"/>
                  <a:pt x="20158" y="227"/>
                </a:cubicBezTo>
                <a:cubicBezTo>
                  <a:pt x="20027" y="167"/>
                  <a:pt x="19884" y="132"/>
                  <a:pt x="19729" y="132"/>
                </a:cubicBezTo>
                <a:cubicBezTo>
                  <a:pt x="19682" y="132"/>
                  <a:pt x="19646" y="132"/>
                  <a:pt x="19610" y="155"/>
                </a:cubicBezTo>
                <a:cubicBezTo>
                  <a:pt x="19408" y="179"/>
                  <a:pt x="19241" y="239"/>
                  <a:pt x="19087" y="334"/>
                </a:cubicBezTo>
                <a:cubicBezTo>
                  <a:pt x="18967" y="405"/>
                  <a:pt x="18884" y="524"/>
                  <a:pt x="18789" y="643"/>
                </a:cubicBezTo>
                <a:cubicBezTo>
                  <a:pt x="18753" y="703"/>
                  <a:pt x="18694" y="774"/>
                  <a:pt x="18646" y="870"/>
                </a:cubicBezTo>
                <a:cubicBezTo>
                  <a:pt x="18610" y="929"/>
                  <a:pt x="18586" y="1001"/>
                  <a:pt x="18551" y="1048"/>
                </a:cubicBezTo>
                <a:cubicBezTo>
                  <a:pt x="18491" y="1179"/>
                  <a:pt x="18432" y="1322"/>
                  <a:pt x="18408" y="1465"/>
                </a:cubicBezTo>
                <a:cubicBezTo>
                  <a:pt x="18360" y="1608"/>
                  <a:pt x="18313" y="1775"/>
                  <a:pt x="18301" y="1941"/>
                </a:cubicBezTo>
                <a:cubicBezTo>
                  <a:pt x="18289" y="2084"/>
                  <a:pt x="18277" y="2239"/>
                  <a:pt x="18277" y="2406"/>
                </a:cubicBezTo>
                <a:cubicBezTo>
                  <a:pt x="18277" y="2548"/>
                  <a:pt x="18289" y="2703"/>
                  <a:pt x="18336" y="2894"/>
                </a:cubicBezTo>
                <a:cubicBezTo>
                  <a:pt x="18360" y="3037"/>
                  <a:pt x="18408" y="3203"/>
                  <a:pt x="18467" y="3334"/>
                </a:cubicBezTo>
                <a:cubicBezTo>
                  <a:pt x="18515" y="3453"/>
                  <a:pt x="18551" y="3549"/>
                  <a:pt x="18610" y="3620"/>
                </a:cubicBezTo>
                <a:lnTo>
                  <a:pt x="18575" y="3620"/>
                </a:lnTo>
                <a:lnTo>
                  <a:pt x="18122" y="3751"/>
                </a:lnTo>
                <a:cubicBezTo>
                  <a:pt x="18039" y="3775"/>
                  <a:pt x="17955" y="3787"/>
                  <a:pt x="17872" y="3799"/>
                </a:cubicBezTo>
                <a:cubicBezTo>
                  <a:pt x="17813" y="3811"/>
                  <a:pt x="17753" y="3811"/>
                  <a:pt x="17705" y="3811"/>
                </a:cubicBezTo>
                <a:cubicBezTo>
                  <a:pt x="17598" y="3811"/>
                  <a:pt x="17515" y="3834"/>
                  <a:pt x="17408" y="3834"/>
                </a:cubicBezTo>
                <a:cubicBezTo>
                  <a:pt x="17122" y="3834"/>
                  <a:pt x="16848" y="3811"/>
                  <a:pt x="16562" y="3775"/>
                </a:cubicBezTo>
                <a:cubicBezTo>
                  <a:pt x="16515" y="3751"/>
                  <a:pt x="16467" y="3751"/>
                  <a:pt x="16408" y="3739"/>
                </a:cubicBezTo>
                <a:cubicBezTo>
                  <a:pt x="16312" y="3715"/>
                  <a:pt x="16205" y="3680"/>
                  <a:pt x="16098" y="3632"/>
                </a:cubicBezTo>
                <a:cubicBezTo>
                  <a:pt x="15991" y="3608"/>
                  <a:pt x="15908" y="3561"/>
                  <a:pt x="15812" y="3513"/>
                </a:cubicBezTo>
                <a:cubicBezTo>
                  <a:pt x="15681" y="3453"/>
                  <a:pt x="15550" y="3382"/>
                  <a:pt x="15419" y="3322"/>
                </a:cubicBezTo>
                <a:cubicBezTo>
                  <a:pt x="15538" y="3144"/>
                  <a:pt x="15634" y="2953"/>
                  <a:pt x="15729" y="2739"/>
                </a:cubicBezTo>
                <a:cubicBezTo>
                  <a:pt x="15812" y="2537"/>
                  <a:pt x="15872" y="2358"/>
                  <a:pt x="15919" y="2179"/>
                </a:cubicBezTo>
                <a:cubicBezTo>
                  <a:pt x="15955" y="2025"/>
                  <a:pt x="15979" y="1929"/>
                  <a:pt x="15979" y="1822"/>
                </a:cubicBezTo>
                <a:cubicBezTo>
                  <a:pt x="15991" y="1715"/>
                  <a:pt x="15991" y="1608"/>
                  <a:pt x="15979" y="1489"/>
                </a:cubicBezTo>
                <a:cubicBezTo>
                  <a:pt x="15979" y="1417"/>
                  <a:pt x="15967" y="1310"/>
                  <a:pt x="15931" y="1227"/>
                </a:cubicBezTo>
                <a:lnTo>
                  <a:pt x="15931" y="1215"/>
                </a:lnTo>
                <a:cubicBezTo>
                  <a:pt x="15908" y="1120"/>
                  <a:pt x="15872" y="1013"/>
                  <a:pt x="15812" y="929"/>
                </a:cubicBezTo>
                <a:cubicBezTo>
                  <a:pt x="15741" y="810"/>
                  <a:pt x="15669" y="715"/>
                  <a:pt x="15574" y="643"/>
                </a:cubicBezTo>
                <a:cubicBezTo>
                  <a:pt x="15491" y="572"/>
                  <a:pt x="15396" y="513"/>
                  <a:pt x="15312" y="465"/>
                </a:cubicBezTo>
                <a:cubicBezTo>
                  <a:pt x="15134" y="382"/>
                  <a:pt x="14955" y="346"/>
                  <a:pt x="14765" y="346"/>
                </a:cubicBezTo>
                <a:lnTo>
                  <a:pt x="14717" y="346"/>
                </a:lnTo>
                <a:cubicBezTo>
                  <a:pt x="14491" y="358"/>
                  <a:pt x="14264" y="441"/>
                  <a:pt x="14074" y="584"/>
                </a:cubicBezTo>
                <a:cubicBezTo>
                  <a:pt x="14003" y="643"/>
                  <a:pt x="13943" y="703"/>
                  <a:pt x="13895" y="763"/>
                </a:cubicBezTo>
                <a:cubicBezTo>
                  <a:pt x="13836" y="834"/>
                  <a:pt x="13764" y="929"/>
                  <a:pt x="13717" y="1013"/>
                </a:cubicBezTo>
                <a:cubicBezTo>
                  <a:pt x="13598" y="1239"/>
                  <a:pt x="13538" y="1477"/>
                  <a:pt x="13538" y="1691"/>
                </a:cubicBezTo>
                <a:cubicBezTo>
                  <a:pt x="13538" y="1929"/>
                  <a:pt x="13574" y="2132"/>
                  <a:pt x="13633" y="2310"/>
                </a:cubicBezTo>
                <a:cubicBezTo>
                  <a:pt x="13669" y="2441"/>
                  <a:pt x="13717" y="2560"/>
                  <a:pt x="13776" y="2668"/>
                </a:cubicBezTo>
                <a:cubicBezTo>
                  <a:pt x="13824" y="2763"/>
                  <a:pt x="13883" y="2846"/>
                  <a:pt x="13955" y="2953"/>
                </a:cubicBezTo>
                <a:cubicBezTo>
                  <a:pt x="14074" y="3120"/>
                  <a:pt x="14193" y="3263"/>
                  <a:pt x="14348" y="3382"/>
                </a:cubicBezTo>
                <a:cubicBezTo>
                  <a:pt x="14372" y="3418"/>
                  <a:pt x="14407" y="3441"/>
                  <a:pt x="14431" y="3453"/>
                </a:cubicBezTo>
                <a:cubicBezTo>
                  <a:pt x="14312" y="3572"/>
                  <a:pt x="14181" y="3680"/>
                  <a:pt x="14050" y="3787"/>
                </a:cubicBezTo>
                <a:cubicBezTo>
                  <a:pt x="13836" y="3930"/>
                  <a:pt x="13598" y="4049"/>
                  <a:pt x="13360" y="4144"/>
                </a:cubicBezTo>
                <a:cubicBezTo>
                  <a:pt x="13050" y="4239"/>
                  <a:pt x="12693" y="4322"/>
                  <a:pt x="12336" y="4370"/>
                </a:cubicBezTo>
                <a:cubicBezTo>
                  <a:pt x="12229" y="4382"/>
                  <a:pt x="12121" y="4382"/>
                  <a:pt x="12026" y="4382"/>
                </a:cubicBezTo>
                <a:cubicBezTo>
                  <a:pt x="11764" y="4382"/>
                  <a:pt x="11502" y="4370"/>
                  <a:pt x="11216" y="4322"/>
                </a:cubicBezTo>
                <a:cubicBezTo>
                  <a:pt x="10788" y="4251"/>
                  <a:pt x="10371" y="4132"/>
                  <a:pt x="10002" y="3965"/>
                </a:cubicBezTo>
                <a:lnTo>
                  <a:pt x="9645" y="3787"/>
                </a:lnTo>
                <a:cubicBezTo>
                  <a:pt x="9800" y="3561"/>
                  <a:pt x="9943" y="3334"/>
                  <a:pt x="10026" y="3096"/>
                </a:cubicBezTo>
                <a:cubicBezTo>
                  <a:pt x="10204" y="2679"/>
                  <a:pt x="10276" y="2263"/>
                  <a:pt x="10240" y="1894"/>
                </a:cubicBezTo>
                <a:cubicBezTo>
                  <a:pt x="10204" y="1667"/>
                  <a:pt x="10145" y="1465"/>
                  <a:pt x="10038" y="1298"/>
                </a:cubicBezTo>
                <a:cubicBezTo>
                  <a:pt x="9978" y="1215"/>
                  <a:pt x="9943" y="1120"/>
                  <a:pt x="9859" y="1048"/>
                </a:cubicBezTo>
                <a:lnTo>
                  <a:pt x="9776" y="953"/>
                </a:lnTo>
                <a:lnTo>
                  <a:pt x="9740" y="929"/>
                </a:lnTo>
                <a:cubicBezTo>
                  <a:pt x="9716" y="894"/>
                  <a:pt x="9681" y="882"/>
                  <a:pt x="9657" y="858"/>
                </a:cubicBezTo>
                <a:cubicBezTo>
                  <a:pt x="9538" y="774"/>
                  <a:pt x="9431" y="751"/>
                  <a:pt x="9323" y="739"/>
                </a:cubicBezTo>
                <a:lnTo>
                  <a:pt x="9288" y="739"/>
                </a:lnTo>
                <a:cubicBezTo>
                  <a:pt x="9192" y="739"/>
                  <a:pt x="9109" y="751"/>
                  <a:pt x="9014" y="774"/>
                </a:cubicBezTo>
                <a:cubicBezTo>
                  <a:pt x="8907" y="810"/>
                  <a:pt x="8835" y="858"/>
                  <a:pt x="8764" y="917"/>
                </a:cubicBezTo>
                <a:cubicBezTo>
                  <a:pt x="8692" y="965"/>
                  <a:pt x="8597" y="1036"/>
                  <a:pt x="8526" y="1120"/>
                </a:cubicBezTo>
                <a:cubicBezTo>
                  <a:pt x="8454" y="1215"/>
                  <a:pt x="8371" y="1298"/>
                  <a:pt x="8335" y="1405"/>
                </a:cubicBezTo>
                <a:cubicBezTo>
                  <a:pt x="8288" y="1477"/>
                  <a:pt x="8240" y="1584"/>
                  <a:pt x="8192" y="1703"/>
                </a:cubicBezTo>
                <a:cubicBezTo>
                  <a:pt x="8157" y="1822"/>
                  <a:pt x="8121" y="1906"/>
                  <a:pt x="8109" y="2001"/>
                </a:cubicBezTo>
                <a:lnTo>
                  <a:pt x="8109" y="2025"/>
                </a:lnTo>
                <a:cubicBezTo>
                  <a:pt x="8097" y="2120"/>
                  <a:pt x="8073" y="2203"/>
                  <a:pt x="8073" y="2310"/>
                </a:cubicBezTo>
                <a:cubicBezTo>
                  <a:pt x="8073" y="2572"/>
                  <a:pt x="8109" y="2799"/>
                  <a:pt x="8168" y="3013"/>
                </a:cubicBezTo>
                <a:lnTo>
                  <a:pt x="8180" y="3037"/>
                </a:lnTo>
                <a:cubicBezTo>
                  <a:pt x="8216" y="3132"/>
                  <a:pt x="8240" y="3215"/>
                  <a:pt x="8299" y="3310"/>
                </a:cubicBezTo>
                <a:cubicBezTo>
                  <a:pt x="8347" y="3394"/>
                  <a:pt x="8407" y="3489"/>
                  <a:pt x="8478" y="3584"/>
                </a:cubicBezTo>
                <a:cubicBezTo>
                  <a:pt x="8573" y="3727"/>
                  <a:pt x="8669" y="3846"/>
                  <a:pt x="8788" y="3941"/>
                </a:cubicBezTo>
                <a:cubicBezTo>
                  <a:pt x="8752" y="3977"/>
                  <a:pt x="8716" y="4001"/>
                  <a:pt x="8669" y="4037"/>
                </a:cubicBezTo>
                <a:cubicBezTo>
                  <a:pt x="8478" y="4156"/>
                  <a:pt x="8288" y="4263"/>
                  <a:pt x="8073" y="4346"/>
                </a:cubicBezTo>
                <a:cubicBezTo>
                  <a:pt x="7859" y="4418"/>
                  <a:pt x="7633" y="4465"/>
                  <a:pt x="7395" y="4501"/>
                </a:cubicBezTo>
                <a:cubicBezTo>
                  <a:pt x="7323" y="4501"/>
                  <a:pt x="7228" y="4513"/>
                  <a:pt x="7145" y="4513"/>
                </a:cubicBezTo>
                <a:cubicBezTo>
                  <a:pt x="6942" y="4513"/>
                  <a:pt x="6740" y="4501"/>
                  <a:pt x="6525" y="4465"/>
                </a:cubicBezTo>
                <a:cubicBezTo>
                  <a:pt x="6216" y="4406"/>
                  <a:pt x="5930" y="4322"/>
                  <a:pt x="5656" y="4203"/>
                </a:cubicBezTo>
                <a:cubicBezTo>
                  <a:pt x="5371" y="4061"/>
                  <a:pt x="5120" y="3906"/>
                  <a:pt x="4882" y="3727"/>
                </a:cubicBezTo>
                <a:cubicBezTo>
                  <a:pt x="4739" y="3608"/>
                  <a:pt x="4620" y="3489"/>
                  <a:pt x="4501" y="3346"/>
                </a:cubicBezTo>
                <a:cubicBezTo>
                  <a:pt x="4644" y="3263"/>
                  <a:pt x="4739" y="3168"/>
                  <a:pt x="4835" y="3084"/>
                </a:cubicBezTo>
                <a:cubicBezTo>
                  <a:pt x="5013" y="2906"/>
                  <a:pt x="5144" y="2739"/>
                  <a:pt x="5251" y="2560"/>
                </a:cubicBezTo>
                <a:cubicBezTo>
                  <a:pt x="5371" y="2370"/>
                  <a:pt x="5454" y="2191"/>
                  <a:pt x="5513" y="2013"/>
                </a:cubicBezTo>
                <a:cubicBezTo>
                  <a:pt x="5692" y="1501"/>
                  <a:pt x="5692" y="1084"/>
                  <a:pt x="5537" y="751"/>
                </a:cubicBezTo>
                <a:cubicBezTo>
                  <a:pt x="5442" y="548"/>
                  <a:pt x="5311" y="393"/>
                  <a:pt x="5132" y="239"/>
                </a:cubicBezTo>
                <a:cubicBezTo>
                  <a:pt x="5025" y="155"/>
                  <a:pt x="4918" y="96"/>
                  <a:pt x="4835" y="60"/>
                </a:cubicBezTo>
                <a:cubicBezTo>
                  <a:pt x="4775" y="48"/>
                  <a:pt x="4728" y="36"/>
                  <a:pt x="4656" y="12"/>
                </a:cubicBezTo>
                <a:cubicBezTo>
                  <a:pt x="4609" y="12"/>
                  <a:pt x="4561" y="1"/>
                  <a:pt x="45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 name="Google Shape;879;p37"/>
          <p:cNvGrpSpPr/>
          <p:nvPr/>
        </p:nvGrpSpPr>
        <p:grpSpPr>
          <a:xfrm rot="977962">
            <a:off x="-893499" y="1734494"/>
            <a:ext cx="1734031" cy="1734060"/>
            <a:chOff x="878375" y="1793500"/>
            <a:chExt cx="1474300" cy="1474325"/>
          </a:xfrm>
        </p:grpSpPr>
        <p:grpSp>
          <p:nvGrpSpPr>
            <p:cNvPr id="880" name="Google Shape;880;p37"/>
            <p:cNvGrpSpPr/>
            <p:nvPr/>
          </p:nvGrpSpPr>
          <p:grpSpPr>
            <a:xfrm>
              <a:off x="878375" y="1793500"/>
              <a:ext cx="1474300" cy="1474325"/>
              <a:chOff x="878375" y="1793500"/>
              <a:chExt cx="1474300" cy="1474325"/>
            </a:xfrm>
          </p:grpSpPr>
          <p:sp>
            <p:nvSpPr>
              <p:cNvPr id="881" name="Google Shape;881;p37"/>
              <p:cNvSpPr/>
              <p:nvPr/>
            </p:nvSpPr>
            <p:spPr>
              <a:xfrm>
                <a:off x="878375" y="1793500"/>
                <a:ext cx="1474300" cy="1474325"/>
              </a:xfrm>
              <a:custGeom>
                <a:rect b="b" l="l" r="r" t="t"/>
                <a:pathLst>
                  <a:path extrusionOk="0" h="58973" w="58972">
                    <a:moveTo>
                      <a:pt x="29492" y="1"/>
                    </a:moveTo>
                    <a:cubicBezTo>
                      <a:pt x="13204" y="1"/>
                      <a:pt x="0" y="13205"/>
                      <a:pt x="0" y="29492"/>
                    </a:cubicBezTo>
                    <a:cubicBezTo>
                      <a:pt x="0" y="45768"/>
                      <a:pt x="13204" y="58972"/>
                      <a:pt x="29492" y="58972"/>
                    </a:cubicBezTo>
                    <a:cubicBezTo>
                      <a:pt x="45768" y="58972"/>
                      <a:pt x="58972" y="45768"/>
                      <a:pt x="58972" y="29492"/>
                    </a:cubicBezTo>
                    <a:cubicBezTo>
                      <a:pt x="58972" y="13205"/>
                      <a:pt x="45768" y="1"/>
                      <a:pt x="29492" y="1"/>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7"/>
              <p:cNvSpPr/>
              <p:nvPr/>
            </p:nvSpPr>
            <p:spPr>
              <a:xfrm>
                <a:off x="992675" y="1919700"/>
                <a:ext cx="1219825" cy="1219525"/>
              </a:xfrm>
              <a:custGeom>
                <a:rect b="b" l="l" r="r" t="t"/>
                <a:pathLst>
                  <a:path extrusionOk="0" h="48781" w="48793">
                    <a:moveTo>
                      <a:pt x="24396" y="1"/>
                    </a:moveTo>
                    <a:cubicBezTo>
                      <a:pt x="10918" y="1"/>
                      <a:pt x="0" y="10919"/>
                      <a:pt x="0" y="24397"/>
                    </a:cubicBezTo>
                    <a:cubicBezTo>
                      <a:pt x="0" y="37863"/>
                      <a:pt x="10918" y="48781"/>
                      <a:pt x="24396" y="48781"/>
                    </a:cubicBezTo>
                    <a:cubicBezTo>
                      <a:pt x="37862" y="48781"/>
                      <a:pt x="48792" y="37863"/>
                      <a:pt x="48792" y="24397"/>
                    </a:cubicBezTo>
                    <a:cubicBezTo>
                      <a:pt x="48792" y="10919"/>
                      <a:pt x="37862" y="1"/>
                      <a:pt x="24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7"/>
              <p:cNvSpPr/>
              <p:nvPr/>
            </p:nvSpPr>
            <p:spPr>
              <a:xfrm>
                <a:off x="1067375" y="1985500"/>
                <a:ext cx="1098375" cy="1098375"/>
              </a:xfrm>
              <a:custGeom>
                <a:rect b="b" l="l" r="r" t="t"/>
                <a:pathLst>
                  <a:path extrusionOk="0" h="43935" w="43935">
                    <a:moveTo>
                      <a:pt x="21968" y="536"/>
                    </a:moveTo>
                    <a:cubicBezTo>
                      <a:pt x="33791" y="536"/>
                      <a:pt x="43399" y="10156"/>
                      <a:pt x="43399" y="21967"/>
                    </a:cubicBezTo>
                    <a:cubicBezTo>
                      <a:pt x="43399" y="33790"/>
                      <a:pt x="33791" y="43398"/>
                      <a:pt x="21968" y="43398"/>
                    </a:cubicBezTo>
                    <a:cubicBezTo>
                      <a:pt x="10157" y="43398"/>
                      <a:pt x="537" y="33790"/>
                      <a:pt x="537" y="21967"/>
                    </a:cubicBezTo>
                    <a:cubicBezTo>
                      <a:pt x="537" y="10156"/>
                      <a:pt x="10157" y="536"/>
                      <a:pt x="21968" y="536"/>
                    </a:cubicBezTo>
                    <a:close/>
                    <a:moveTo>
                      <a:pt x="21968" y="0"/>
                    </a:moveTo>
                    <a:cubicBezTo>
                      <a:pt x="9859" y="0"/>
                      <a:pt x="1" y="9859"/>
                      <a:pt x="1" y="21967"/>
                    </a:cubicBezTo>
                    <a:cubicBezTo>
                      <a:pt x="1" y="34088"/>
                      <a:pt x="9859" y="43934"/>
                      <a:pt x="21968" y="43934"/>
                    </a:cubicBezTo>
                    <a:cubicBezTo>
                      <a:pt x="34077" y="43934"/>
                      <a:pt x="43935" y="34088"/>
                      <a:pt x="43935" y="21967"/>
                    </a:cubicBezTo>
                    <a:cubicBezTo>
                      <a:pt x="43935" y="9859"/>
                      <a:pt x="34088" y="0"/>
                      <a:pt x="21968"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7"/>
              <p:cNvSpPr/>
              <p:nvPr/>
            </p:nvSpPr>
            <p:spPr>
              <a:xfrm>
                <a:off x="956350" y="2795325"/>
                <a:ext cx="316450" cy="329625"/>
              </a:xfrm>
              <a:custGeom>
                <a:rect b="b" l="l" r="r" t="t"/>
                <a:pathLst>
                  <a:path extrusionOk="0" h="13185" w="12658">
                    <a:moveTo>
                      <a:pt x="299" y="0"/>
                    </a:moveTo>
                    <a:cubicBezTo>
                      <a:pt x="249" y="0"/>
                      <a:pt x="199" y="14"/>
                      <a:pt x="156" y="40"/>
                    </a:cubicBezTo>
                    <a:cubicBezTo>
                      <a:pt x="25" y="111"/>
                      <a:pt x="1" y="278"/>
                      <a:pt x="72" y="397"/>
                    </a:cubicBezTo>
                    <a:cubicBezTo>
                      <a:pt x="334" y="814"/>
                      <a:pt x="6502" y="10565"/>
                      <a:pt x="12264" y="13149"/>
                    </a:cubicBezTo>
                    <a:cubicBezTo>
                      <a:pt x="12288" y="13184"/>
                      <a:pt x="12336" y="13184"/>
                      <a:pt x="12359" y="13184"/>
                    </a:cubicBezTo>
                    <a:cubicBezTo>
                      <a:pt x="12467" y="13184"/>
                      <a:pt x="12574" y="13125"/>
                      <a:pt x="12598" y="13018"/>
                    </a:cubicBezTo>
                    <a:cubicBezTo>
                      <a:pt x="12657" y="12898"/>
                      <a:pt x="12598" y="12732"/>
                      <a:pt x="12467" y="12672"/>
                    </a:cubicBezTo>
                    <a:cubicBezTo>
                      <a:pt x="6871" y="10148"/>
                      <a:pt x="572" y="230"/>
                      <a:pt x="513" y="123"/>
                    </a:cubicBezTo>
                    <a:cubicBezTo>
                      <a:pt x="468" y="40"/>
                      <a:pt x="384" y="0"/>
                      <a:pt x="2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7"/>
              <p:cNvSpPr/>
              <p:nvPr/>
            </p:nvSpPr>
            <p:spPr>
              <a:xfrm>
                <a:off x="1610000" y="1985500"/>
                <a:ext cx="14625" cy="140500"/>
              </a:xfrm>
              <a:custGeom>
                <a:rect b="b" l="l" r="r" t="t"/>
                <a:pathLst>
                  <a:path extrusionOk="0" h="5620" w="585">
                    <a:moveTo>
                      <a:pt x="263" y="0"/>
                    </a:moveTo>
                    <a:cubicBezTo>
                      <a:pt x="120" y="0"/>
                      <a:pt x="1" y="119"/>
                      <a:pt x="1" y="274"/>
                    </a:cubicBezTo>
                    <a:lnTo>
                      <a:pt x="49" y="5346"/>
                    </a:lnTo>
                    <a:cubicBezTo>
                      <a:pt x="49" y="5501"/>
                      <a:pt x="168" y="5620"/>
                      <a:pt x="310" y="5620"/>
                    </a:cubicBezTo>
                    <a:cubicBezTo>
                      <a:pt x="465" y="5620"/>
                      <a:pt x="584" y="5501"/>
                      <a:pt x="584" y="5346"/>
                    </a:cubicBezTo>
                    <a:lnTo>
                      <a:pt x="537" y="274"/>
                    </a:lnTo>
                    <a:cubicBezTo>
                      <a:pt x="537" y="119"/>
                      <a:pt x="418" y="0"/>
                      <a:pt x="263"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7"/>
              <p:cNvSpPr/>
              <p:nvPr/>
            </p:nvSpPr>
            <p:spPr>
              <a:xfrm>
                <a:off x="1291825" y="2255775"/>
                <a:ext cx="567350" cy="397675"/>
              </a:xfrm>
              <a:custGeom>
                <a:rect b="b" l="l" r="r" t="t"/>
                <a:pathLst>
                  <a:path extrusionOk="0" h="15907" w="22694">
                    <a:moveTo>
                      <a:pt x="0" y="0"/>
                    </a:moveTo>
                    <a:lnTo>
                      <a:pt x="584" y="7382"/>
                    </a:lnTo>
                    <a:cubicBezTo>
                      <a:pt x="5465" y="8823"/>
                      <a:pt x="13037" y="15907"/>
                      <a:pt x="13037" y="15907"/>
                    </a:cubicBezTo>
                    <a:cubicBezTo>
                      <a:pt x="18026" y="10442"/>
                      <a:pt x="21372" y="10549"/>
                      <a:pt x="21360" y="10537"/>
                    </a:cubicBezTo>
                    <a:lnTo>
                      <a:pt x="22693" y="4882"/>
                    </a:lnTo>
                    <a:lnTo>
                      <a:pt x="17812" y="6418"/>
                    </a:lnTo>
                    <a:cubicBezTo>
                      <a:pt x="17145" y="8811"/>
                      <a:pt x="13133" y="13883"/>
                      <a:pt x="13133" y="13883"/>
                    </a:cubicBezTo>
                    <a:cubicBezTo>
                      <a:pt x="10156" y="11597"/>
                      <a:pt x="7477" y="2203"/>
                      <a:pt x="7477" y="2203"/>
                    </a:cubicBezTo>
                    <a:lnTo>
                      <a:pt x="0" y="0"/>
                    </a:ln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7"/>
              <p:cNvSpPr/>
              <p:nvPr/>
            </p:nvSpPr>
            <p:spPr>
              <a:xfrm>
                <a:off x="1608825" y="2953475"/>
                <a:ext cx="14600" cy="130400"/>
              </a:xfrm>
              <a:custGeom>
                <a:rect b="b" l="l" r="r" t="t"/>
                <a:pathLst>
                  <a:path extrusionOk="0" h="5216" w="584">
                    <a:moveTo>
                      <a:pt x="274" y="0"/>
                    </a:moveTo>
                    <a:cubicBezTo>
                      <a:pt x="119" y="0"/>
                      <a:pt x="0" y="119"/>
                      <a:pt x="0" y="262"/>
                    </a:cubicBezTo>
                    <a:lnTo>
                      <a:pt x="48" y="4953"/>
                    </a:lnTo>
                    <a:cubicBezTo>
                      <a:pt x="48" y="5096"/>
                      <a:pt x="167" y="5215"/>
                      <a:pt x="310" y="5215"/>
                    </a:cubicBezTo>
                    <a:cubicBezTo>
                      <a:pt x="465" y="5215"/>
                      <a:pt x="572" y="5096"/>
                      <a:pt x="584" y="4953"/>
                    </a:cubicBezTo>
                    <a:lnTo>
                      <a:pt x="536" y="262"/>
                    </a:lnTo>
                    <a:cubicBezTo>
                      <a:pt x="536" y="119"/>
                      <a:pt x="417" y="0"/>
                      <a:pt x="274"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7"/>
              <p:cNvSpPr/>
              <p:nvPr/>
            </p:nvSpPr>
            <p:spPr>
              <a:xfrm>
                <a:off x="1072450" y="2498650"/>
                <a:ext cx="151825" cy="17875"/>
              </a:xfrm>
              <a:custGeom>
                <a:rect b="b" l="l" r="r" t="t"/>
                <a:pathLst>
                  <a:path extrusionOk="0" h="715" w="6073">
                    <a:moveTo>
                      <a:pt x="262" y="1"/>
                    </a:moveTo>
                    <a:cubicBezTo>
                      <a:pt x="131" y="12"/>
                      <a:pt x="0" y="108"/>
                      <a:pt x="0" y="251"/>
                    </a:cubicBezTo>
                    <a:cubicBezTo>
                      <a:pt x="0" y="393"/>
                      <a:pt x="95" y="524"/>
                      <a:pt x="250" y="524"/>
                    </a:cubicBezTo>
                    <a:lnTo>
                      <a:pt x="5810" y="715"/>
                    </a:lnTo>
                    <a:cubicBezTo>
                      <a:pt x="5953" y="715"/>
                      <a:pt x="6072" y="596"/>
                      <a:pt x="6072" y="465"/>
                    </a:cubicBezTo>
                    <a:cubicBezTo>
                      <a:pt x="6072" y="334"/>
                      <a:pt x="5965" y="191"/>
                      <a:pt x="5810" y="191"/>
                    </a:cubicBezTo>
                    <a:lnTo>
                      <a:pt x="262" y="1"/>
                    </a:ln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7"/>
              <p:cNvSpPr/>
              <p:nvPr/>
            </p:nvSpPr>
            <p:spPr>
              <a:xfrm>
                <a:off x="1928800" y="2129875"/>
                <a:ext cx="63125" cy="70550"/>
              </a:xfrm>
              <a:custGeom>
                <a:rect b="b" l="l" r="r" t="t"/>
                <a:pathLst>
                  <a:path extrusionOk="0" h="2822" w="2525">
                    <a:moveTo>
                      <a:pt x="2218" y="1"/>
                    </a:moveTo>
                    <a:cubicBezTo>
                      <a:pt x="2146" y="1"/>
                      <a:pt x="2076" y="30"/>
                      <a:pt x="2025" y="95"/>
                    </a:cubicBezTo>
                    <a:lnTo>
                      <a:pt x="108" y="2381"/>
                    </a:lnTo>
                    <a:cubicBezTo>
                      <a:pt x="1" y="2500"/>
                      <a:pt x="12" y="2667"/>
                      <a:pt x="131" y="2762"/>
                    </a:cubicBezTo>
                    <a:cubicBezTo>
                      <a:pt x="179" y="2798"/>
                      <a:pt x="239" y="2822"/>
                      <a:pt x="298" y="2822"/>
                    </a:cubicBezTo>
                    <a:cubicBezTo>
                      <a:pt x="370" y="2822"/>
                      <a:pt x="453" y="2786"/>
                      <a:pt x="501" y="2726"/>
                    </a:cubicBezTo>
                    <a:lnTo>
                      <a:pt x="2429" y="440"/>
                    </a:lnTo>
                    <a:cubicBezTo>
                      <a:pt x="2525" y="321"/>
                      <a:pt x="2513" y="155"/>
                      <a:pt x="2394" y="59"/>
                    </a:cubicBezTo>
                    <a:cubicBezTo>
                      <a:pt x="2339" y="21"/>
                      <a:pt x="2278" y="1"/>
                      <a:pt x="2218"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7"/>
              <p:cNvSpPr/>
              <p:nvPr/>
            </p:nvSpPr>
            <p:spPr>
              <a:xfrm>
                <a:off x="1239125" y="2871975"/>
                <a:ext cx="62250" cy="61275"/>
              </a:xfrm>
              <a:custGeom>
                <a:rect b="b" l="l" r="r" t="t"/>
                <a:pathLst>
                  <a:path extrusionOk="0" h="2451" w="2490">
                    <a:moveTo>
                      <a:pt x="2203" y="1"/>
                    </a:moveTo>
                    <a:cubicBezTo>
                      <a:pt x="2135" y="1"/>
                      <a:pt x="2066" y="28"/>
                      <a:pt x="2013" y="81"/>
                    </a:cubicBezTo>
                    <a:lnTo>
                      <a:pt x="96" y="1998"/>
                    </a:lnTo>
                    <a:cubicBezTo>
                      <a:pt x="1" y="2105"/>
                      <a:pt x="1" y="2272"/>
                      <a:pt x="96" y="2379"/>
                    </a:cubicBezTo>
                    <a:cubicBezTo>
                      <a:pt x="156" y="2415"/>
                      <a:pt x="215" y="2451"/>
                      <a:pt x="298" y="2451"/>
                    </a:cubicBezTo>
                    <a:cubicBezTo>
                      <a:pt x="346" y="2451"/>
                      <a:pt x="429" y="2427"/>
                      <a:pt x="477" y="2379"/>
                    </a:cubicBezTo>
                    <a:lnTo>
                      <a:pt x="2394" y="462"/>
                    </a:lnTo>
                    <a:cubicBezTo>
                      <a:pt x="2489" y="355"/>
                      <a:pt x="2489" y="188"/>
                      <a:pt x="2394" y="81"/>
                    </a:cubicBezTo>
                    <a:cubicBezTo>
                      <a:pt x="2340" y="28"/>
                      <a:pt x="2272" y="1"/>
                      <a:pt x="2203"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7"/>
              <p:cNvSpPr/>
              <p:nvPr/>
            </p:nvSpPr>
            <p:spPr>
              <a:xfrm>
                <a:off x="1209950" y="2162850"/>
                <a:ext cx="68200" cy="51575"/>
              </a:xfrm>
              <a:custGeom>
                <a:rect b="b" l="l" r="r" t="t"/>
                <a:pathLst>
                  <a:path extrusionOk="0" h="2063" w="2728">
                    <a:moveTo>
                      <a:pt x="309" y="1"/>
                    </a:moveTo>
                    <a:cubicBezTo>
                      <a:pt x="227" y="1"/>
                      <a:pt x="146" y="38"/>
                      <a:pt x="96" y="109"/>
                    </a:cubicBezTo>
                    <a:cubicBezTo>
                      <a:pt x="1" y="229"/>
                      <a:pt x="25" y="395"/>
                      <a:pt x="156" y="490"/>
                    </a:cubicBezTo>
                    <a:lnTo>
                      <a:pt x="2263" y="2014"/>
                    </a:lnTo>
                    <a:cubicBezTo>
                      <a:pt x="2311" y="2050"/>
                      <a:pt x="2358" y="2062"/>
                      <a:pt x="2406" y="2062"/>
                    </a:cubicBezTo>
                    <a:cubicBezTo>
                      <a:pt x="2501" y="2062"/>
                      <a:pt x="2573" y="2038"/>
                      <a:pt x="2632" y="1955"/>
                    </a:cubicBezTo>
                    <a:cubicBezTo>
                      <a:pt x="2727" y="1836"/>
                      <a:pt x="2692" y="1681"/>
                      <a:pt x="2573" y="1586"/>
                    </a:cubicBezTo>
                    <a:lnTo>
                      <a:pt x="465" y="50"/>
                    </a:lnTo>
                    <a:cubicBezTo>
                      <a:pt x="418" y="17"/>
                      <a:pt x="363" y="1"/>
                      <a:pt x="30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7"/>
              <p:cNvSpPr/>
              <p:nvPr/>
            </p:nvSpPr>
            <p:spPr>
              <a:xfrm>
                <a:off x="1543325" y="2538525"/>
                <a:ext cx="148875" cy="148875"/>
              </a:xfrm>
              <a:custGeom>
                <a:rect b="b" l="l" r="r" t="t"/>
                <a:pathLst>
                  <a:path extrusionOk="0" h="5955" w="5955">
                    <a:moveTo>
                      <a:pt x="2977" y="1"/>
                    </a:moveTo>
                    <a:cubicBezTo>
                      <a:pt x="1334" y="1"/>
                      <a:pt x="1" y="1334"/>
                      <a:pt x="1" y="2978"/>
                    </a:cubicBezTo>
                    <a:cubicBezTo>
                      <a:pt x="1" y="4621"/>
                      <a:pt x="1334" y="5954"/>
                      <a:pt x="2977" y="5954"/>
                    </a:cubicBezTo>
                    <a:cubicBezTo>
                      <a:pt x="4621" y="5954"/>
                      <a:pt x="5954" y="4621"/>
                      <a:pt x="5954" y="2978"/>
                    </a:cubicBezTo>
                    <a:cubicBezTo>
                      <a:pt x="5954" y="1334"/>
                      <a:pt x="4621" y="1"/>
                      <a:pt x="2977" y="1"/>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7"/>
              <p:cNvSpPr/>
              <p:nvPr/>
            </p:nvSpPr>
            <p:spPr>
              <a:xfrm>
                <a:off x="1568050" y="2560575"/>
                <a:ext cx="99725" cy="99725"/>
              </a:xfrm>
              <a:custGeom>
                <a:rect b="b" l="l" r="r" t="t"/>
                <a:pathLst>
                  <a:path extrusionOk="0" h="3989" w="3989">
                    <a:moveTo>
                      <a:pt x="1988" y="536"/>
                    </a:moveTo>
                    <a:cubicBezTo>
                      <a:pt x="2798" y="536"/>
                      <a:pt x="3453" y="1191"/>
                      <a:pt x="3453" y="1988"/>
                    </a:cubicBezTo>
                    <a:cubicBezTo>
                      <a:pt x="3453" y="2798"/>
                      <a:pt x="2798" y="3453"/>
                      <a:pt x="1988" y="3453"/>
                    </a:cubicBezTo>
                    <a:cubicBezTo>
                      <a:pt x="1191" y="3453"/>
                      <a:pt x="536" y="2798"/>
                      <a:pt x="536" y="1988"/>
                    </a:cubicBezTo>
                    <a:cubicBezTo>
                      <a:pt x="536" y="1191"/>
                      <a:pt x="1191" y="536"/>
                      <a:pt x="1988" y="536"/>
                    </a:cubicBezTo>
                    <a:close/>
                    <a:moveTo>
                      <a:pt x="1988" y="0"/>
                    </a:moveTo>
                    <a:cubicBezTo>
                      <a:pt x="893" y="0"/>
                      <a:pt x="0" y="893"/>
                      <a:pt x="0" y="1988"/>
                    </a:cubicBezTo>
                    <a:cubicBezTo>
                      <a:pt x="0" y="3096"/>
                      <a:pt x="893" y="3989"/>
                      <a:pt x="1988" y="3989"/>
                    </a:cubicBezTo>
                    <a:cubicBezTo>
                      <a:pt x="3072" y="3989"/>
                      <a:pt x="3965" y="3096"/>
                      <a:pt x="3989" y="1988"/>
                    </a:cubicBezTo>
                    <a:cubicBezTo>
                      <a:pt x="3989" y="893"/>
                      <a:pt x="3096" y="0"/>
                      <a:pt x="19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 name="Google Shape;894;p37"/>
            <p:cNvSpPr/>
            <p:nvPr/>
          </p:nvSpPr>
          <p:spPr>
            <a:xfrm>
              <a:off x="2029700" y="2459950"/>
              <a:ext cx="133675" cy="22650"/>
            </a:xfrm>
            <a:custGeom>
              <a:rect b="b" l="l" r="r" t="t"/>
              <a:pathLst>
                <a:path extrusionOk="0" h="906" w="5347">
                  <a:moveTo>
                    <a:pt x="5049" y="1"/>
                  </a:moveTo>
                  <a:lnTo>
                    <a:pt x="251" y="394"/>
                  </a:lnTo>
                  <a:cubicBezTo>
                    <a:pt x="108" y="406"/>
                    <a:pt x="1" y="525"/>
                    <a:pt x="13" y="667"/>
                  </a:cubicBezTo>
                  <a:cubicBezTo>
                    <a:pt x="25" y="810"/>
                    <a:pt x="144" y="906"/>
                    <a:pt x="286" y="906"/>
                  </a:cubicBezTo>
                  <a:lnTo>
                    <a:pt x="298" y="906"/>
                  </a:lnTo>
                  <a:lnTo>
                    <a:pt x="5085" y="525"/>
                  </a:lnTo>
                  <a:cubicBezTo>
                    <a:pt x="5239" y="513"/>
                    <a:pt x="5347" y="394"/>
                    <a:pt x="5323" y="239"/>
                  </a:cubicBezTo>
                  <a:cubicBezTo>
                    <a:pt x="5311" y="96"/>
                    <a:pt x="5192" y="1"/>
                    <a:pt x="504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7"/>
            <p:cNvSpPr/>
            <p:nvPr/>
          </p:nvSpPr>
          <p:spPr>
            <a:xfrm>
              <a:off x="1967200" y="2838450"/>
              <a:ext cx="62825" cy="56400"/>
            </a:xfrm>
            <a:custGeom>
              <a:rect b="b" l="l" r="r" t="t"/>
              <a:pathLst>
                <a:path extrusionOk="0" h="2256" w="2513">
                  <a:moveTo>
                    <a:pt x="305" y="0"/>
                  </a:moveTo>
                  <a:cubicBezTo>
                    <a:pt x="232" y="0"/>
                    <a:pt x="159" y="31"/>
                    <a:pt x="108" y="89"/>
                  </a:cubicBezTo>
                  <a:cubicBezTo>
                    <a:pt x="0" y="196"/>
                    <a:pt x="12" y="351"/>
                    <a:pt x="119" y="458"/>
                  </a:cubicBezTo>
                  <a:lnTo>
                    <a:pt x="2036" y="2184"/>
                  </a:lnTo>
                  <a:cubicBezTo>
                    <a:pt x="2096" y="2244"/>
                    <a:pt x="2155" y="2256"/>
                    <a:pt x="2215" y="2256"/>
                  </a:cubicBezTo>
                  <a:cubicBezTo>
                    <a:pt x="2286" y="2256"/>
                    <a:pt x="2346" y="2232"/>
                    <a:pt x="2405" y="2172"/>
                  </a:cubicBezTo>
                  <a:cubicBezTo>
                    <a:pt x="2513" y="2065"/>
                    <a:pt x="2501" y="1899"/>
                    <a:pt x="2394" y="1803"/>
                  </a:cubicBezTo>
                  <a:lnTo>
                    <a:pt x="477" y="65"/>
                  </a:lnTo>
                  <a:cubicBezTo>
                    <a:pt x="428" y="22"/>
                    <a:pt x="367" y="0"/>
                    <a:pt x="305"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37"/>
          <p:cNvGrpSpPr/>
          <p:nvPr/>
        </p:nvGrpSpPr>
        <p:grpSpPr>
          <a:xfrm>
            <a:off x="8036177" y="3942206"/>
            <a:ext cx="293055" cy="564033"/>
            <a:chOff x="4952525" y="897198"/>
            <a:chExt cx="445779" cy="857975"/>
          </a:xfrm>
        </p:grpSpPr>
        <p:sp>
          <p:nvSpPr>
            <p:cNvPr id="897" name="Google Shape;897;p37"/>
            <p:cNvSpPr/>
            <p:nvPr/>
          </p:nvSpPr>
          <p:spPr>
            <a:xfrm>
              <a:off x="5123750" y="897198"/>
              <a:ext cx="274554" cy="685082"/>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7"/>
            <p:cNvSpPr/>
            <p:nvPr/>
          </p:nvSpPr>
          <p:spPr>
            <a:xfrm>
              <a:off x="4952525" y="1327927"/>
              <a:ext cx="171223" cy="427246"/>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 name="Google Shape;899;p37"/>
          <p:cNvGrpSpPr/>
          <p:nvPr/>
        </p:nvGrpSpPr>
        <p:grpSpPr>
          <a:xfrm rot="4509432">
            <a:off x="7688986" y="3959855"/>
            <a:ext cx="2565877" cy="2778962"/>
            <a:chOff x="2606275" y="1142525"/>
            <a:chExt cx="795950" cy="862050"/>
          </a:xfrm>
        </p:grpSpPr>
        <p:sp>
          <p:nvSpPr>
            <p:cNvPr id="900" name="Google Shape;900;p37"/>
            <p:cNvSpPr/>
            <p:nvPr/>
          </p:nvSpPr>
          <p:spPr>
            <a:xfrm>
              <a:off x="2606275" y="1142525"/>
              <a:ext cx="795950" cy="862050"/>
            </a:xfrm>
            <a:custGeom>
              <a:rect b="b" l="l" r="r" t="t"/>
              <a:pathLst>
                <a:path extrusionOk="0" h="34482" w="31838">
                  <a:moveTo>
                    <a:pt x="20276" y="739"/>
                  </a:moveTo>
                  <a:cubicBezTo>
                    <a:pt x="20646" y="751"/>
                    <a:pt x="21015" y="751"/>
                    <a:pt x="21396" y="775"/>
                  </a:cubicBezTo>
                  <a:cubicBezTo>
                    <a:pt x="21574" y="775"/>
                    <a:pt x="21729" y="787"/>
                    <a:pt x="21908" y="799"/>
                  </a:cubicBezTo>
                  <a:cubicBezTo>
                    <a:pt x="22051" y="810"/>
                    <a:pt x="22170" y="810"/>
                    <a:pt x="22301" y="834"/>
                  </a:cubicBezTo>
                  <a:cubicBezTo>
                    <a:pt x="22539" y="870"/>
                    <a:pt x="22777" y="918"/>
                    <a:pt x="23003" y="977"/>
                  </a:cubicBezTo>
                  <a:lnTo>
                    <a:pt x="23801" y="1203"/>
                  </a:lnTo>
                  <a:cubicBezTo>
                    <a:pt x="24265" y="1334"/>
                    <a:pt x="24706" y="1513"/>
                    <a:pt x="25170" y="1691"/>
                  </a:cubicBezTo>
                  <a:cubicBezTo>
                    <a:pt x="25289" y="1751"/>
                    <a:pt x="25408" y="1799"/>
                    <a:pt x="25527" y="1858"/>
                  </a:cubicBezTo>
                  <a:cubicBezTo>
                    <a:pt x="25599" y="1882"/>
                    <a:pt x="25694" y="1930"/>
                    <a:pt x="25765" y="1977"/>
                  </a:cubicBezTo>
                  <a:cubicBezTo>
                    <a:pt x="25896" y="2049"/>
                    <a:pt x="26051" y="2120"/>
                    <a:pt x="26182" y="2203"/>
                  </a:cubicBezTo>
                  <a:cubicBezTo>
                    <a:pt x="26277" y="2239"/>
                    <a:pt x="26349" y="2299"/>
                    <a:pt x="26432" y="2346"/>
                  </a:cubicBezTo>
                  <a:cubicBezTo>
                    <a:pt x="26539" y="2406"/>
                    <a:pt x="26634" y="2465"/>
                    <a:pt x="26730" y="2525"/>
                  </a:cubicBezTo>
                  <a:cubicBezTo>
                    <a:pt x="26849" y="2620"/>
                    <a:pt x="26992" y="2692"/>
                    <a:pt x="27111" y="2775"/>
                  </a:cubicBezTo>
                  <a:cubicBezTo>
                    <a:pt x="27254" y="2882"/>
                    <a:pt x="27408" y="3001"/>
                    <a:pt x="27563" y="3120"/>
                  </a:cubicBezTo>
                  <a:lnTo>
                    <a:pt x="27551" y="3108"/>
                  </a:lnTo>
                  <a:lnTo>
                    <a:pt x="27551" y="3108"/>
                  </a:lnTo>
                  <a:cubicBezTo>
                    <a:pt x="27623" y="3168"/>
                    <a:pt x="27706" y="3227"/>
                    <a:pt x="27777" y="3299"/>
                  </a:cubicBezTo>
                  <a:cubicBezTo>
                    <a:pt x="27837" y="3358"/>
                    <a:pt x="27908" y="3406"/>
                    <a:pt x="27968" y="3466"/>
                  </a:cubicBezTo>
                  <a:cubicBezTo>
                    <a:pt x="28027" y="3525"/>
                    <a:pt x="28099" y="3585"/>
                    <a:pt x="28158" y="3656"/>
                  </a:cubicBezTo>
                  <a:cubicBezTo>
                    <a:pt x="28218" y="3716"/>
                    <a:pt x="28301" y="3775"/>
                    <a:pt x="28361" y="3846"/>
                  </a:cubicBezTo>
                  <a:cubicBezTo>
                    <a:pt x="28420" y="3906"/>
                    <a:pt x="28480" y="3989"/>
                    <a:pt x="28539" y="4049"/>
                  </a:cubicBezTo>
                  <a:cubicBezTo>
                    <a:pt x="28599" y="4108"/>
                    <a:pt x="28658" y="4180"/>
                    <a:pt x="28718" y="4239"/>
                  </a:cubicBezTo>
                  <a:cubicBezTo>
                    <a:pt x="28813" y="4370"/>
                    <a:pt x="28920" y="4489"/>
                    <a:pt x="29028" y="4620"/>
                  </a:cubicBezTo>
                  <a:cubicBezTo>
                    <a:pt x="29159" y="4799"/>
                    <a:pt x="29290" y="5001"/>
                    <a:pt x="29432" y="5180"/>
                  </a:cubicBezTo>
                  <a:cubicBezTo>
                    <a:pt x="29504" y="5275"/>
                    <a:pt x="29563" y="5370"/>
                    <a:pt x="29635" y="5478"/>
                  </a:cubicBezTo>
                  <a:cubicBezTo>
                    <a:pt x="29706" y="5597"/>
                    <a:pt x="29801" y="5728"/>
                    <a:pt x="29873" y="5847"/>
                  </a:cubicBezTo>
                  <a:cubicBezTo>
                    <a:pt x="29944" y="5966"/>
                    <a:pt x="30004" y="6085"/>
                    <a:pt x="30087" y="6216"/>
                  </a:cubicBezTo>
                  <a:cubicBezTo>
                    <a:pt x="30147" y="6323"/>
                    <a:pt x="30182" y="6406"/>
                    <a:pt x="30242" y="6513"/>
                  </a:cubicBezTo>
                  <a:cubicBezTo>
                    <a:pt x="30302" y="6621"/>
                    <a:pt x="30349" y="6728"/>
                    <a:pt x="30397" y="6823"/>
                  </a:cubicBezTo>
                  <a:cubicBezTo>
                    <a:pt x="30444" y="6930"/>
                    <a:pt x="30504" y="7049"/>
                    <a:pt x="30540" y="7156"/>
                  </a:cubicBezTo>
                  <a:cubicBezTo>
                    <a:pt x="30575" y="7228"/>
                    <a:pt x="30587" y="7287"/>
                    <a:pt x="30623" y="7359"/>
                  </a:cubicBezTo>
                  <a:cubicBezTo>
                    <a:pt x="30647" y="7454"/>
                    <a:pt x="30694" y="7526"/>
                    <a:pt x="30706" y="7621"/>
                  </a:cubicBezTo>
                  <a:cubicBezTo>
                    <a:pt x="30742" y="7704"/>
                    <a:pt x="30754" y="7799"/>
                    <a:pt x="30778" y="7871"/>
                  </a:cubicBezTo>
                  <a:cubicBezTo>
                    <a:pt x="30814" y="7954"/>
                    <a:pt x="30837" y="8049"/>
                    <a:pt x="30861" y="8121"/>
                  </a:cubicBezTo>
                  <a:cubicBezTo>
                    <a:pt x="30873" y="8216"/>
                    <a:pt x="30897" y="8299"/>
                    <a:pt x="30921" y="8395"/>
                  </a:cubicBezTo>
                  <a:cubicBezTo>
                    <a:pt x="30933" y="8478"/>
                    <a:pt x="30956" y="8573"/>
                    <a:pt x="30980" y="8657"/>
                  </a:cubicBezTo>
                  <a:cubicBezTo>
                    <a:pt x="31004" y="8835"/>
                    <a:pt x="31040" y="9002"/>
                    <a:pt x="31064" y="9180"/>
                  </a:cubicBezTo>
                  <a:cubicBezTo>
                    <a:pt x="31075" y="9240"/>
                    <a:pt x="31075" y="9300"/>
                    <a:pt x="31099" y="9359"/>
                  </a:cubicBezTo>
                  <a:cubicBezTo>
                    <a:pt x="31111" y="9431"/>
                    <a:pt x="31123" y="9526"/>
                    <a:pt x="31123" y="9597"/>
                  </a:cubicBezTo>
                  <a:cubicBezTo>
                    <a:pt x="31135" y="9704"/>
                    <a:pt x="31135" y="9788"/>
                    <a:pt x="31135" y="9895"/>
                  </a:cubicBezTo>
                  <a:cubicBezTo>
                    <a:pt x="31135" y="9966"/>
                    <a:pt x="31159" y="10026"/>
                    <a:pt x="31159" y="10097"/>
                  </a:cubicBezTo>
                  <a:cubicBezTo>
                    <a:pt x="31171" y="10443"/>
                    <a:pt x="31171" y="10788"/>
                    <a:pt x="31159" y="11133"/>
                  </a:cubicBezTo>
                  <a:cubicBezTo>
                    <a:pt x="31135" y="11490"/>
                    <a:pt x="31135" y="11847"/>
                    <a:pt x="31111" y="12181"/>
                  </a:cubicBezTo>
                  <a:cubicBezTo>
                    <a:pt x="31099" y="12359"/>
                    <a:pt x="31075" y="12526"/>
                    <a:pt x="31064" y="12705"/>
                  </a:cubicBezTo>
                  <a:cubicBezTo>
                    <a:pt x="31052" y="12871"/>
                    <a:pt x="31040" y="13050"/>
                    <a:pt x="31004" y="13217"/>
                  </a:cubicBezTo>
                  <a:cubicBezTo>
                    <a:pt x="30933" y="13788"/>
                    <a:pt x="30837" y="14372"/>
                    <a:pt x="30718" y="14955"/>
                  </a:cubicBezTo>
                  <a:cubicBezTo>
                    <a:pt x="30694" y="15098"/>
                    <a:pt x="30659" y="15253"/>
                    <a:pt x="30623" y="15396"/>
                  </a:cubicBezTo>
                  <a:lnTo>
                    <a:pt x="30528" y="15717"/>
                  </a:lnTo>
                  <a:cubicBezTo>
                    <a:pt x="30516" y="15753"/>
                    <a:pt x="30504" y="15812"/>
                    <a:pt x="30480" y="15860"/>
                  </a:cubicBezTo>
                  <a:cubicBezTo>
                    <a:pt x="30456" y="15955"/>
                    <a:pt x="30421" y="16038"/>
                    <a:pt x="30397" y="16146"/>
                  </a:cubicBezTo>
                  <a:cubicBezTo>
                    <a:pt x="30385" y="16205"/>
                    <a:pt x="30361" y="16265"/>
                    <a:pt x="30337" y="16312"/>
                  </a:cubicBezTo>
                  <a:cubicBezTo>
                    <a:pt x="30290" y="16443"/>
                    <a:pt x="30230" y="16562"/>
                    <a:pt x="30182" y="16693"/>
                  </a:cubicBezTo>
                  <a:cubicBezTo>
                    <a:pt x="30111" y="16848"/>
                    <a:pt x="30052" y="17003"/>
                    <a:pt x="29980" y="17158"/>
                  </a:cubicBezTo>
                  <a:cubicBezTo>
                    <a:pt x="29909" y="17301"/>
                    <a:pt x="29825" y="17467"/>
                    <a:pt x="29754" y="17622"/>
                  </a:cubicBezTo>
                  <a:cubicBezTo>
                    <a:pt x="29682" y="17765"/>
                    <a:pt x="29611" y="17920"/>
                    <a:pt x="29516" y="18063"/>
                  </a:cubicBezTo>
                  <a:cubicBezTo>
                    <a:pt x="29444" y="18217"/>
                    <a:pt x="29349" y="18348"/>
                    <a:pt x="29278" y="18491"/>
                  </a:cubicBezTo>
                  <a:cubicBezTo>
                    <a:pt x="29111" y="18789"/>
                    <a:pt x="28932" y="19086"/>
                    <a:pt x="28754" y="19372"/>
                  </a:cubicBezTo>
                  <a:lnTo>
                    <a:pt x="28218" y="20218"/>
                  </a:lnTo>
                  <a:cubicBezTo>
                    <a:pt x="28039" y="20503"/>
                    <a:pt x="27849" y="20789"/>
                    <a:pt x="27670" y="21075"/>
                  </a:cubicBezTo>
                  <a:cubicBezTo>
                    <a:pt x="27468" y="21396"/>
                    <a:pt x="27265" y="21730"/>
                    <a:pt x="27051" y="22039"/>
                  </a:cubicBezTo>
                  <a:cubicBezTo>
                    <a:pt x="26646" y="22635"/>
                    <a:pt x="26230" y="23194"/>
                    <a:pt x="25801" y="23766"/>
                  </a:cubicBezTo>
                  <a:cubicBezTo>
                    <a:pt x="25658" y="23932"/>
                    <a:pt x="25539" y="24087"/>
                    <a:pt x="25408" y="24242"/>
                  </a:cubicBezTo>
                  <a:cubicBezTo>
                    <a:pt x="25265" y="24420"/>
                    <a:pt x="25099" y="24599"/>
                    <a:pt x="24932" y="24766"/>
                  </a:cubicBezTo>
                  <a:cubicBezTo>
                    <a:pt x="24610" y="25123"/>
                    <a:pt x="24265" y="25456"/>
                    <a:pt x="23932" y="25802"/>
                  </a:cubicBezTo>
                  <a:cubicBezTo>
                    <a:pt x="23682" y="26052"/>
                    <a:pt x="23432" y="26290"/>
                    <a:pt x="23182" y="26552"/>
                  </a:cubicBezTo>
                  <a:cubicBezTo>
                    <a:pt x="22920" y="26790"/>
                    <a:pt x="22658" y="27028"/>
                    <a:pt x="22384" y="27266"/>
                  </a:cubicBezTo>
                  <a:cubicBezTo>
                    <a:pt x="22110" y="27504"/>
                    <a:pt x="21836" y="27742"/>
                    <a:pt x="21539" y="27957"/>
                  </a:cubicBezTo>
                  <a:lnTo>
                    <a:pt x="20693" y="28635"/>
                  </a:lnTo>
                  <a:cubicBezTo>
                    <a:pt x="20062" y="29088"/>
                    <a:pt x="19443" y="29540"/>
                    <a:pt x="18812" y="29981"/>
                  </a:cubicBezTo>
                  <a:cubicBezTo>
                    <a:pt x="18252" y="30397"/>
                    <a:pt x="17669" y="30802"/>
                    <a:pt x="17074" y="31195"/>
                  </a:cubicBezTo>
                  <a:cubicBezTo>
                    <a:pt x="16764" y="31386"/>
                    <a:pt x="16455" y="31588"/>
                    <a:pt x="16121" y="31767"/>
                  </a:cubicBezTo>
                  <a:lnTo>
                    <a:pt x="15097" y="32302"/>
                  </a:lnTo>
                  <a:cubicBezTo>
                    <a:pt x="14788" y="32469"/>
                    <a:pt x="14490" y="32624"/>
                    <a:pt x="14169" y="32767"/>
                  </a:cubicBezTo>
                  <a:cubicBezTo>
                    <a:pt x="13990" y="32862"/>
                    <a:pt x="13811" y="32933"/>
                    <a:pt x="13633" y="33005"/>
                  </a:cubicBezTo>
                  <a:cubicBezTo>
                    <a:pt x="13490" y="33064"/>
                    <a:pt x="13323" y="33136"/>
                    <a:pt x="13180" y="33195"/>
                  </a:cubicBezTo>
                  <a:cubicBezTo>
                    <a:pt x="12978" y="33279"/>
                    <a:pt x="12799" y="33350"/>
                    <a:pt x="12609" y="33422"/>
                  </a:cubicBezTo>
                  <a:cubicBezTo>
                    <a:pt x="12418" y="33493"/>
                    <a:pt x="12228" y="33553"/>
                    <a:pt x="12025" y="33612"/>
                  </a:cubicBezTo>
                  <a:cubicBezTo>
                    <a:pt x="11835" y="33672"/>
                    <a:pt x="11644" y="33731"/>
                    <a:pt x="11430" y="33779"/>
                  </a:cubicBezTo>
                  <a:cubicBezTo>
                    <a:pt x="11335" y="33814"/>
                    <a:pt x="11228" y="33838"/>
                    <a:pt x="11109" y="33850"/>
                  </a:cubicBezTo>
                  <a:cubicBezTo>
                    <a:pt x="11013" y="33874"/>
                    <a:pt x="10930" y="33886"/>
                    <a:pt x="10823" y="33898"/>
                  </a:cubicBezTo>
                  <a:lnTo>
                    <a:pt x="10382" y="33945"/>
                  </a:lnTo>
                  <a:cubicBezTo>
                    <a:pt x="10216" y="33957"/>
                    <a:pt x="10049" y="33957"/>
                    <a:pt x="9882" y="33957"/>
                  </a:cubicBezTo>
                  <a:cubicBezTo>
                    <a:pt x="9728" y="33957"/>
                    <a:pt x="9561" y="33945"/>
                    <a:pt x="9394" y="33945"/>
                  </a:cubicBezTo>
                  <a:cubicBezTo>
                    <a:pt x="9288" y="33981"/>
                    <a:pt x="9199" y="33991"/>
                    <a:pt x="9117" y="33991"/>
                  </a:cubicBezTo>
                  <a:cubicBezTo>
                    <a:pt x="9061" y="33991"/>
                    <a:pt x="9007" y="33986"/>
                    <a:pt x="8954" y="33981"/>
                  </a:cubicBezTo>
                  <a:cubicBezTo>
                    <a:pt x="8727" y="33934"/>
                    <a:pt x="8501" y="33898"/>
                    <a:pt x="8275" y="33838"/>
                  </a:cubicBezTo>
                  <a:cubicBezTo>
                    <a:pt x="8156" y="33814"/>
                    <a:pt x="8037" y="33779"/>
                    <a:pt x="7918" y="33743"/>
                  </a:cubicBezTo>
                  <a:cubicBezTo>
                    <a:pt x="7823" y="33707"/>
                    <a:pt x="7727" y="33660"/>
                    <a:pt x="7620" y="33636"/>
                  </a:cubicBezTo>
                  <a:cubicBezTo>
                    <a:pt x="7537" y="33588"/>
                    <a:pt x="7442" y="33564"/>
                    <a:pt x="7358" y="33517"/>
                  </a:cubicBezTo>
                  <a:cubicBezTo>
                    <a:pt x="7251" y="33457"/>
                    <a:pt x="7132" y="33410"/>
                    <a:pt x="7025" y="33350"/>
                  </a:cubicBezTo>
                  <a:cubicBezTo>
                    <a:pt x="6930" y="33291"/>
                    <a:pt x="6822" y="33231"/>
                    <a:pt x="6727" y="33172"/>
                  </a:cubicBezTo>
                  <a:cubicBezTo>
                    <a:pt x="6656" y="33124"/>
                    <a:pt x="6584" y="33064"/>
                    <a:pt x="6513" y="33005"/>
                  </a:cubicBezTo>
                  <a:cubicBezTo>
                    <a:pt x="6418" y="32933"/>
                    <a:pt x="6310" y="32862"/>
                    <a:pt x="6239" y="32767"/>
                  </a:cubicBezTo>
                  <a:cubicBezTo>
                    <a:pt x="6156" y="32683"/>
                    <a:pt x="6072" y="32588"/>
                    <a:pt x="6001" y="32505"/>
                  </a:cubicBezTo>
                  <a:cubicBezTo>
                    <a:pt x="5822" y="32267"/>
                    <a:pt x="5691" y="32005"/>
                    <a:pt x="5572" y="31743"/>
                  </a:cubicBezTo>
                  <a:cubicBezTo>
                    <a:pt x="5501" y="31528"/>
                    <a:pt x="5441" y="31326"/>
                    <a:pt x="5406" y="31100"/>
                  </a:cubicBezTo>
                  <a:cubicBezTo>
                    <a:pt x="5394" y="30921"/>
                    <a:pt x="5382" y="30743"/>
                    <a:pt x="5394" y="30552"/>
                  </a:cubicBezTo>
                  <a:cubicBezTo>
                    <a:pt x="5394" y="30457"/>
                    <a:pt x="5406" y="30362"/>
                    <a:pt x="5406" y="30266"/>
                  </a:cubicBezTo>
                  <a:cubicBezTo>
                    <a:pt x="5406" y="30135"/>
                    <a:pt x="5441" y="30016"/>
                    <a:pt x="5453" y="29885"/>
                  </a:cubicBezTo>
                  <a:cubicBezTo>
                    <a:pt x="5477" y="29731"/>
                    <a:pt x="5501" y="29588"/>
                    <a:pt x="5525" y="29433"/>
                  </a:cubicBezTo>
                  <a:cubicBezTo>
                    <a:pt x="5537" y="29373"/>
                    <a:pt x="5560" y="29314"/>
                    <a:pt x="5572" y="29242"/>
                  </a:cubicBezTo>
                  <a:cubicBezTo>
                    <a:pt x="5572" y="29207"/>
                    <a:pt x="5584" y="29171"/>
                    <a:pt x="5584" y="29135"/>
                  </a:cubicBezTo>
                  <a:cubicBezTo>
                    <a:pt x="5620" y="29052"/>
                    <a:pt x="5644" y="28957"/>
                    <a:pt x="5656" y="28850"/>
                  </a:cubicBezTo>
                  <a:cubicBezTo>
                    <a:pt x="5691" y="28766"/>
                    <a:pt x="5715" y="28695"/>
                    <a:pt x="5751" y="28611"/>
                  </a:cubicBezTo>
                  <a:cubicBezTo>
                    <a:pt x="5775" y="28540"/>
                    <a:pt x="5810" y="28457"/>
                    <a:pt x="5834" y="28373"/>
                  </a:cubicBezTo>
                  <a:cubicBezTo>
                    <a:pt x="5894" y="28230"/>
                    <a:pt x="5941" y="28099"/>
                    <a:pt x="6001" y="27945"/>
                  </a:cubicBezTo>
                  <a:cubicBezTo>
                    <a:pt x="6215" y="27457"/>
                    <a:pt x="6418" y="26980"/>
                    <a:pt x="6644" y="26492"/>
                  </a:cubicBezTo>
                  <a:cubicBezTo>
                    <a:pt x="6763" y="26218"/>
                    <a:pt x="6846" y="25956"/>
                    <a:pt x="6941" y="25683"/>
                  </a:cubicBezTo>
                  <a:cubicBezTo>
                    <a:pt x="7049" y="25397"/>
                    <a:pt x="7108" y="25099"/>
                    <a:pt x="7132" y="24801"/>
                  </a:cubicBezTo>
                  <a:cubicBezTo>
                    <a:pt x="7180" y="24444"/>
                    <a:pt x="7144" y="24075"/>
                    <a:pt x="7072" y="23718"/>
                  </a:cubicBezTo>
                  <a:cubicBezTo>
                    <a:pt x="7013" y="23432"/>
                    <a:pt x="6930" y="23170"/>
                    <a:pt x="6811" y="22896"/>
                  </a:cubicBezTo>
                  <a:cubicBezTo>
                    <a:pt x="6715" y="22694"/>
                    <a:pt x="6596" y="22480"/>
                    <a:pt x="6465" y="22301"/>
                  </a:cubicBezTo>
                  <a:cubicBezTo>
                    <a:pt x="6346" y="22146"/>
                    <a:pt x="6227" y="21992"/>
                    <a:pt x="6096" y="21861"/>
                  </a:cubicBezTo>
                  <a:lnTo>
                    <a:pt x="5918" y="21682"/>
                  </a:lnTo>
                  <a:cubicBezTo>
                    <a:pt x="5834" y="21611"/>
                    <a:pt x="5763" y="21527"/>
                    <a:pt x="5691" y="21468"/>
                  </a:cubicBezTo>
                  <a:cubicBezTo>
                    <a:pt x="5620" y="21408"/>
                    <a:pt x="5537" y="21337"/>
                    <a:pt x="5465" y="21277"/>
                  </a:cubicBezTo>
                  <a:cubicBezTo>
                    <a:pt x="5334" y="21158"/>
                    <a:pt x="5203" y="21051"/>
                    <a:pt x="5048" y="20956"/>
                  </a:cubicBezTo>
                  <a:cubicBezTo>
                    <a:pt x="4751" y="20730"/>
                    <a:pt x="4453" y="20539"/>
                    <a:pt x="4155" y="20313"/>
                  </a:cubicBezTo>
                  <a:cubicBezTo>
                    <a:pt x="3858" y="20098"/>
                    <a:pt x="3560" y="19896"/>
                    <a:pt x="3274" y="19670"/>
                  </a:cubicBezTo>
                  <a:cubicBezTo>
                    <a:pt x="3179" y="19587"/>
                    <a:pt x="3060" y="19491"/>
                    <a:pt x="2953" y="19408"/>
                  </a:cubicBezTo>
                  <a:cubicBezTo>
                    <a:pt x="2846" y="19313"/>
                    <a:pt x="2727" y="19206"/>
                    <a:pt x="2620" y="19122"/>
                  </a:cubicBezTo>
                  <a:lnTo>
                    <a:pt x="2310" y="18813"/>
                  </a:lnTo>
                  <a:cubicBezTo>
                    <a:pt x="2191" y="18658"/>
                    <a:pt x="2060" y="18527"/>
                    <a:pt x="1941" y="18372"/>
                  </a:cubicBezTo>
                  <a:cubicBezTo>
                    <a:pt x="1822" y="18217"/>
                    <a:pt x="1703" y="18039"/>
                    <a:pt x="1596" y="17860"/>
                  </a:cubicBezTo>
                  <a:cubicBezTo>
                    <a:pt x="1536" y="17753"/>
                    <a:pt x="1488" y="17646"/>
                    <a:pt x="1429" y="17539"/>
                  </a:cubicBezTo>
                  <a:cubicBezTo>
                    <a:pt x="1357" y="17408"/>
                    <a:pt x="1298" y="17265"/>
                    <a:pt x="1238" y="17110"/>
                  </a:cubicBezTo>
                  <a:cubicBezTo>
                    <a:pt x="1226" y="17062"/>
                    <a:pt x="1215" y="17027"/>
                    <a:pt x="1179" y="16967"/>
                  </a:cubicBezTo>
                  <a:cubicBezTo>
                    <a:pt x="1155" y="16908"/>
                    <a:pt x="1119" y="16824"/>
                    <a:pt x="1107" y="16753"/>
                  </a:cubicBezTo>
                  <a:cubicBezTo>
                    <a:pt x="1072" y="16681"/>
                    <a:pt x="1060" y="16622"/>
                    <a:pt x="1048" y="16550"/>
                  </a:cubicBezTo>
                  <a:cubicBezTo>
                    <a:pt x="1036" y="16467"/>
                    <a:pt x="1000" y="16408"/>
                    <a:pt x="988" y="16336"/>
                  </a:cubicBezTo>
                  <a:cubicBezTo>
                    <a:pt x="976" y="16265"/>
                    <a:pt x="953" y="16193"/>
                    <a:pt x="929" y="16134"/>
                  </a:cubicBezTo>
                  <a:cubicBezTo>
                    <a:pt x="917" y="16050"/>
                    <a:pt x="881" y="15979"/>
                    <a:pt x="869" y="15919"/>
                  </a:cubicBezTo>
                  <a:cubicBezTo>
                    <a:pt x="834" y="15788"/>
                    <a:pt x="822" y="15657"/>
                    <a:pt x="798" y="15515"/>
                  </a:cubicBezTo>
                  <a:cubicBezTo>
                    <a:pt x="798" y="15455"/>
                    <a:pt x="774" y="15384"/>
                    <a:pt x="774" y="15324"/>
                  </a:cubicBezTo>
                  <a:cubicBezTo>
                    <a:pt x="774" y="15265"/>
                    <a:pt x="762" y="15193"/>
                    <a:pt x="762" y="15134"/>
                  </a:cubicBezTo>
                  <a:cubicBezTo>
                    <a:pt x="762" y="15038"/>
                    <a:pt x="762" y="14967"/>
                    <a:pt x="750" y="14884"/>
                  </a:cubicBezTo>
                  <a:cubicBezTo>
                    <a:pt x="750" y="14824"/>
                    <a:pt x="738" y="14741"/>
                    <a:pt x="750" y="14681"/>
                  </a:cubicBezTo>
                  <a:lnTo>
                    <a:pt x="750" y="14419"/>
                  </a:lnTo>
                  <a:lnTo>
                    <a:pt x="750" y="14241"/>
                  </a:lnTo>
                  <a:cubicBezTo>
                    <a:pt x="762" y="14086"/>
                    <a:pt x="774" y="13955"/>
                    <a:pt x="798" y="13812"/>
                  </a:cubicBezTo>
                  <a:cubicBezTo>
                    <a:pt x="822" y="13633"/>
                    <a:pt x="857" y="13431"/>
                    <a:pt x="881" y="13252"/>
                  </a:cubicBezTo>
                  <a:cubicBezTo>
                    <a:pt x="917" y="13133"/>
                    <a:pt x="929" y="13014"/>
                    <a:pt x="953" y="12895"/>
                  </a:cubicBezTo>
                  <a:cubicBezTo>
                    <a:pt x="988" y="12776"/>
                    <a:pt x="1012" y="12681"/>
                    <a:pt x="1048" y="12562"/>
                  </a:cubicBezTo>
                  <a:cubicBezTo>
                    <a:pt x="1060" y="12479"/>
                    <a:pt x="1096" y="12395"/>
                    <a:pt x="1119" y="12324"/>
                  </a:cubicBezTo>
                  <a:cubicBezTo>
                    <a:pt x="1167" y="12169"/>
                    <a:pt x="1215" y="12038"/>
                    <a:pt x="1250" y="11907"/>
                  </a:cubicBezTo>
                  <a:cubicBezTo>
                    <a:pt x="1286" y="11824"/>
                    <a:pt x="1310" y="11740"/>
                    <a:pt x="1346" y="11669"/>
                  </a:cubicBezTo>
                  <a:cubicBezTo>
                    <a:pt x="1369" y="11574"/>
                    <a:pt x="1417" y="11490"/>
                    <a:pt x="1453" y="11407"/>
                  </a:cubicBezTo>
                  <a:cubicBezTo>
                    <a:pt x="1488" y="11324"/>
                    <a:pt x="1536" y="11228"/>
                    <a:pt x="1572" y="11145"/>
                  </a:cubicBezTo>
                  <a:cubicBezTo>
                    <a:pt x="1607" y="11074"/>
                    <a:pt x="1643" y="10978"/>
                    <a:pt x="1691" y="10907"/>
                  </a:cubicBezTo>
                  <a:cubicBezTo>
                    <a:pt x="1750" y="10812"/>
                    <a:pt x="1786" y="10716"/>
                    <a:pt x="1846" y="10621"/>
                  </a:cubicBezTo>
                  <a:cubicBezTo>
                    <a:pt x="1881" y="10562"/>
                    <a:pt x="1929" y="10490"/>
                    <a:pt x="1965" y="10431"/>
                  </a:cubicBezTo>
                  <a:cubicBezTo>
                    <a:pt x="2024" y="10335"/>
                    <a:pt x="2084" y="10252"/>
                    <a:pt x="2131" y="10157"/>
                  </a:cubicBezTo>
                  <a:cubicBezTo>
                    <a:pt x="2179" y="10085"/>
                    <a:pt x="2227" y="10014"/>
                    <a:pt x="2262" y="9954"/>
                  </a:cubicBezTo>
                  <a:cubicBezTo>
                    <a:pt x="2369" y="9800"/>
                    <a:pt x="2477" y="9669"/>
                    <a:pt x="2584" y="9526"/>
                  </a:cubicBezTo>
                  <a:cubicBezTo>
                    <a:pt x="2679" y="9383"/>
                    <a:pt x="2798" y="9252"/>
                    <a:pt x="2905" y="9109"/>
                  </a:cubicBezTo>
                  <a:cubicBezTo>
                    <a:pt x="2953" y="9050"/>
                    <a:pt x="3012" y="9002"/>
                    <a:pt x="3060" y="8942"/>
                  </a:cubicBezTo>
                  <a:cubicBezTo>
                    <a:pt x="3131" y="8871"/>
                    <a:pt x="3203" y="8776"/>
                    <a:pt x="3274" y="8704"/>
                  </a:cubicBezTo>
                  <a:lnTo>
                    <a:pt x="3417" y="8573"/>
                  </a:lnTo>
                  <a:lnTo>
                    <a:pt x="3667" y="8311"/>
                  </a:lnTo>
                  <a:cubicBezTo>
                    <a:pt x="3798" y="8192"/>
                    <a:pt x="3917" y="8073"/>
                    <a:pt x="4048" y="7942"/>
                  </a:cubicBezTo>
                  <a:cubicBezTo>
                    <a:pt x="4310" y="7704"/>
                    <a:pt x="4560" y="7478"/>
                    <a:pt x="4810" y="7264"/>
                  </a:cubicBezTo>
                  <a:cubicBezTo>
                    <a:pt x="4929" y="7156"/>
                    <a:pt x="5048" y="7049"/>
                    <a:pt x="5179" y="6942"/>
                  </a:cubicBezTo>
                  <a:cubicBezTo>
                    <a:pt x="5334" y="6823"/>
                    <a:pt x="5477" y="6704"/>
                    <a:pt x="5620" y="6585"/>
                  </a:cubicBezTo>
                  <a:lnTo>
                    <a:pt x="5644" y="6561"/>
                  </a:lnTo>
                  <a:cubicBezTo>
                    <a:pt x="5751" y="6490"/>
                    <a:pt x="5870" y="6394"/>
                    <a:pt x="5977" y="6323"/>
                  </a:cubicBezTo>
                  <a:cubicBezTo>
                    <a:pt x="6037" y="6275"/>
                    <a:pt x="6072" y="6252"/>
                    <a:pt x="6132" y="6204"/>
                  </a:cubicBezTo>
                  <a:cubicBezTo>
                    <a:pt x="6310" y="6085"/>
                    <a:pt x="6489" y="5966"/>
                    <a:pt x="6656" y="5835"/>
                  </a:cubicBezTo>
                  <a:cubicBezTo>
                    <a:pt x="6787" y="5740"/>
                    <a:pt x="6941" y="5656"/>
                    <a:pt x="7072" y="5561"/>
                  </a:cubicBezTo>
                  <a:cubicBezTo>
                    <a:pt x="7203" y="5478"/>
                    <a:pt x="7346" y="5382"/>
                    <a:pt x="7477" y="5311"/>
                  </a:cubicBezTo>
                  <a:cubicBezTo>
                    <a:pt x="8001" y="5013"/>
                    <a:pt x="8501" y="4716"/>
                    <a:pt x="9037" y="4418"/>
                  </a:cubicBezTo>
                  <a:lnTo>
                    <a:pt x="9037" y="4418"/>
                  </a:lnTo>
                  <a:cubicBezTo>
                    <a:pt x="8966" y="4478"/>
                    <a:pt x="8894" y="4549"/>
                    <a:pt x="8811" y="4608"/>
                  </a:cubicBezTo>
                  <a:cubicBezTo>
                    <a:pt x="8680" y="4728"/>
                    <a:pt x="8561" y="4835"/>
                    <a:pt x="8442" y="4954"/>
                  </a:cubicBezTo>
                  <a:cubicBezTo>
                    <a:pt x="8132" y="5240"/>
                    <a:pt x="7834" y="5513"/>
                    <a:pt x="7525" y="5787"/>
                  </a:cubicBezTo>
                  <a:cubicBezTo>
                    <a:pt x="7406" y="5894"/>
                    <a:pt x="7418" y="6085"/>
                    <a:pt x="7525" y="6192"/>
                  </a:cubicBezTo>
                  <a:cubicBezTo>
                    <a:pt x="7584" y="6252"/>
                    <a:pt x="7656" y="6275"/>
                    <a:pt x="7727" y="6275"/>
                  </a:cubicBezTo>
                  <a:cubicBezTo>
                    <a:pt x="7799" y="6275"/>
                    <a:pt x="7882" y="6252"/>
                    <a:pt x="7942" y="6192"/>
                  </a:cubicBezTo>
                  <a:cubicBezTo>
                    <a:pt x="8251" y="5918"/>
                    <a:pt x="8573" y="5668"/>
                    <a:pt x="8894" y="5394"/>
                  </a:cubicBezTo>
                  <a:cubicBezTo>
                    <a:pt x="9132" y="5204"/>
                    <a:pt x="9382" y="5013"/>
                    <a:pt x="9620" y="4823"/>
                  </a:cubicBezTo>
                  <a:cubicBezTo>
                    <a:pt x="9763" y="4704"/>
                    <a:pt x="9930" y="4597"/>
                    <a:pt x="10085" y="4478"/>
                  </a:cubicBezTo>
                  <a:cubicBezTo>
                    <a:pt x="10228" y="4370"/>
                    <a:pt x="10382" y="4263"/>
                    <a:pt x="10537" y="4168"/>
                  </a:cubicBezTo>
                  <a:cubicBezTo>
                    <a:pt x="10656" y="4073"/>
                    <a:pt x="10799" y="4001"/>
                    <a:pt x="10918" y="3906"/>
                  </a:cubicBezTo>
                  <a:cubicBezTo>
                    <a:pt x="11013" y="3835"/>
                    <a:pt x="11132" y="3775"/>
                    <a:pt x="11240" y="3704"/>
                  </a:cubicBezTo>
                  <a:cubicBezTo>
                    <a:pt x="11287" y="3668"/>
                    <a:pt x="11347" y="3644"/>
                    <a:pt x="11394" y="3608"/>
                  </a:cubicBezTo>
                  <a:cubicBezTo>
                    <a:pt x="11704" y="3430"/>
                    <a:pt x="12014" y="3251"/>
                    <a:pt x="12323" y="3096"/>
                  </a:cubicBezTo>
                  <a:cubicBezTo>
                    <a:pt x="12526" y="2989"/>
                    <a:pt x="12728" y="2882"/>
                    <a:pt x="12918" y="2775"/>
                  </a:cubicBezTo>
                  <a:cubicBezTo>
                    <a:pt x="13073" y="2704"/>
                    <a:pt x="13216" y="2632"/>
                    <a:pt x="13383" y="2561"/>
                  </a:cubicBezTo>
                  <a:cubicBezTo>
                    <a:pt x="13514" y="2477"/>
                    <a:pt x="13669" y="2406"/>
                    <a:pt x="13799" y="2346"/>
                  </a:cubicBezTo>
                  <a:cubicBezTo>
                    <a:pt x="14026" y="2239"/>
                    <a:pt x="14228" y="2156"/>
                    <a:pt x="14454" y="2049"/>
                  </a:cubicBezTo>
                  <a:cubicBezTo>
                    <a:pt x="14752" y="1918"/>
                    <a:pt x="15050" y="1799"/>
                    <a:pt x="15347" y="1668"/>
                  </a:cubicBezTo>
                  <a:cubicBezTo>
                    <a:pt x="15597" y="1572"/>
                    <a:pt x="15859" y="1489"/>
                    <a:pt x="16097" y="1382"/>
                  </a:cubicBezTo>
                  <a:cubicBezTo>
                    <a:pt x="16193" y="1334"/>
                    <a:pt x="16312" y="1322"/>
                    <a:pt x="16419" y="1275"/>
                  </a:cubicBezTo>
                  <a:cubicBezTo>
                    <a:pt x="16574" y="1227"/>
                    <a:pt x="16705" y="1191"/>
                    <a:pt x="16847" y="1144"/>
                  </a:cubicBezTo>
                  <a:cubicBezTo>
                    <a:pt x="16955" y="1108"/>
                    <a:pt x="17062" y="1096"/>
                    <a:pt x="17181" y="1072"/>
                  </a:cubicBezTo>
                  <a:cubicBezTo>
                    <a:pt x="17324" y="1037"/>
                    <a:pt x="17467" y="1013"/>
                    <a:pt x="17609" y="965"/>
                  </a:cubicBezTo>
                  <a:cubicBezTo>
                    <a:pt x="17645" y="965"/>
                    <a:pt x="17669" y="953"/>
                    <a:pt x="17705" y="953"/>
                  </a:cubicBezTo>
                  <a:cubicBezTo>
                    <a:pt x="17788" y="929"/>
                    <a:pt x="17883" y="918"/>
                    <a:pt x="17955" y="906"/>
                  </a:cubicBezTo>
                  <a:cubicBezTo>
                    <a:pt x="18062" y="894"/>
                    <a:pt x="18181" y="870"/>
                    <a:pt x="18276" y="846"/>
                  </a:cubicBezTo>
                  <a:cubicBezTo>
                    <a:pt x="18455" y="834"/>
                    <a:pt x="18633" y="810"/>
                    <a:pt x="18812" y="787"/>
                  </a:cubicBezTo>
                  <a:cubicBezTo>
                    <a:pt x="18967" y="775"/>
                    <a:pt x="19098" y="775"/>
                    <a:pt x="19253" y="751"/>
                  </a:cubicBezTo>
                  <a:cubicBezTo>
                    <a:pt x="19407" y="751"/>
                    <a:pt x="19562" y="739"/>
                    <a:pt x="19729" y="739"/>
                  </a:cubicBezTo>
                  <a:close/>
                  <a:moveTo>
                    <a:pt x="19634" y="1"/>
                  </a:moveTo>
                  <a:cubicBezTo>
                    <a:pt x="19431" y="13"/>
                    <a:pt x="19229" y="13"/>
                    <a:pt x="19026" y="25"/>
                  </a:cubicBezTo>
                  <a:cubicBezTo>
                    <a:pt x="18848" y="48"/>
                    <a:pt x="18681" y="60"/>
                    <a:pt x="18502" y="72"/>
                  </a:cubicBezTo>
                  <a:cubicBezTo>
                    <a:pt x="18324" y="84"/>
                    <a:pt x="18145" y="120"/>
                    <a:pt x="17967" y="144"/>
                  </a:cubicBezTo>
                  <a:cubicBezTo>
                    <a:pt x="17836" y="167"/>
                    <a:pt x="17705" y="191"/>
                    <a:pt x="17562" y="203"/>
                  </a:cubicBezTo>
                  <a:cubicBezTo>
                    <a:pt x="17526" y="227"/>
                    <a:pt x="17467" y="227"/>
                    <a:pt x="17419" y="239"/>
                  </a:cubicBezTo>
                  <a:cubicBezTo>
                    <a:pt x="17193" y="287"/>
                    <a:pt x="16967" y="346"/>
                    <a:pt x="16752" y="382"/>
                  </a:cubicBezTo>
                  <a:cubicBezTo>
                    <a:pt x="16586" y="418"/>
                    <a:pt x="16431" y="477"/>
                    <a:pt x="16276" y="525"/>
                  </a:cubicBezTo>
                  <a:lnTo>
                    <a:pt x="15824" y="656"/>
                  </a:lnTo>
                  <a:cubicBezTo>
                    <a:pt x="15597" y="727"/>
                    <a:pt x="15383" y="822"/>
                    <a:pt x="15157" y="894"/>
                  </a:cubicBezTo>
                  <a:cubicBezTo>
                    <a:pt x="14978" y="965"/>
                    <a:pt x="14800" y="1037"/>
                    <a:pt x="14597" y="1120"/>
                  </a:cubicBezTo>
                  <a:lnTo>
                    <a:pt x="14157" y="1299"/>
                  </a:lnTo>
                  <a:lnTo>
                    <a:pt x="13490" y="1608"/>
                  </a:lnTo>
                  <a:cubicBezTo>
                    <a:pt x="13407" y="1632"/>
                    <a:pt x="13323" y="1668"/>
                    <a:pt x="13252" y="1680"/>
                  </a:cubicBezTo>
                  <a:cubicBezTo>
                    <a:pt x="12990" y="1775"/>
                    <a:pt x="12764" y="1858"/>
                    <a:pt x="12502" y="1953"/>
                  </a:cubicBezTo>
                  <a:cubicBezTo>
                    <a:pt x="12180" y="2072"/>
                    <a:pt x="11847" y="2203"/>
                    <a:pt x="11525" y="2334"/>
                  </a:cubicBezTo>
                  <a:cubicBezTo>
                    <a:pt x="11323" y="2406"/>
                    <a:pt x="11144" y="2501"/>
                    <a:pt x="10966" y="2573"/>
                  </a:cubicBezTo>
                  <a:cubicBezTo>
                    <a:pt x="10835" y="2632"/>
                    <a:pt x="10692" y="2692"/>
                    <a:pt x="10549" y="2763"/>
                  </a:cubicBezTo>
                  <a:cubicBezTo>
                    <a:pt x="10216" y="2930"/>
                    <a:pt x="9859" y="3108"/>
                    <a:pt x="9513" y="3287"/>
                  </a:cubicBezTo>
                  <a:cubicBezTo>
                    <a:pt x="9347" y="3382"/>
                    <a:pt x="9180" y="3454"/>
                    <a:pt x="9025" y="3537"/>
                  </a:cubicBezTo>
                  <a:lnTo>
                    <a:pt x="8442" y="3858"/>
                  </a:lnTo>
                  <a:lnTo>
                    <a:pt x="8037" y="4073"/>
                  </a:lnTo>
                  <a:cubicBezTo>
                    <a:pt x="7894" y="4168"/>
                    <a:pt x="7739" y="4239"/>
                    <a:pt x="7596" y="4335"/>
                  </a:cubicBezTo>
                  <a:cubicBezTo>
                    <a:pt x="7406" y="4454"/>
                    <a:pt x="7192" y="4573"/>
                    <a:pt x="7001" y="4692"/>
                  </a:cubicBezTo>
                  <a:cubicBezTo>
                    <a:pt x="6846" y="4775"/>
                    <a:pt x="6680" y="4882"/>
                    <a:pt x="6537" y="4989"/>
                  </a:cubicBezTo>
                  <a:cubicBezTo>
                    <a:pt x="6406" y="5073"/>
                    <a:pt x="6263" y="5168"/>
                    <a:pt x="6144" y="5251"/>
                  </a:cubicBezTo>
                  <a:cubicBezTo>
                    <a:pt x="6001" y="5359"/>
                    <a:pt x="5870" y="5442"/>
                    <a:pt x="5715" y="5549"/>
                  </a:cubicBezTo>
                  <a:cubicBezTo>
                    <a:pt x="5537" y="5680"/>
                    <a:pt x="5370" y="5823"/>
                    <a:pt x="5191" y="5954"/>
                  </a:cubicBezTo>
                  <a:cubicBezTo>
                    <a:pt x="5013" y="6085"/>
                    <a:pt x="4858" y="6216"/>
                    <a:pt x="4691" y="6371"/>
                  </a:cubicBezTo>
                  <a:cubicBezTo>
                    <a:pt x="4441" y="6573"/>
                    <a:pt x="4179" y="6811"/>
                    <a:pt x="3929" y="7037"/>
                  </a:cubicBezTo>
                  <a:cubicBezTo>
                    <a:pt x="3667" y="7287"/>
                    <a:pt x="3393" y="7549"/>
                    <a:pt x="3143" y="7799"/>
                  </a:cubicBezTo>
                  <a:cubicBezTo>
                    <a:pt x="3012" y="7930"/>
                    <a:pt x="2881" y="8061"/>
                    <a:pt x="2750" y="8204"/>
                  </a:cubicBezTo>
                  <a:cubicBezTo>
                    <a:pt x="2631" y="8335"/>
                    <a:pt x="2500" y="8466"/>
                    <a:pt x="2393" y="8621"/>
                  </a:cubicBezTo>
                  <a:cubicBezTo>
                    <a:pt x="2322" y="8716"/>
                    <a:pt x="2250" y="8811"/>
                    <a:pt x="2155" y="8919"/>
                  </a:cubicBezTo>
                  <a:cubicBezTo>
                    <a:pt x="2096" y="8990"/>
                    <a:pt x="2060" y="9050"/>
                    <a:pt x="2000" y="9121"/>
                  </a:cubicBezTo>
                  <a:cubicBezTo>
                    <a:pt x="1917" y="9216"/>
                    <a:pt x="1858" y="9311"/>
                    <a:pt x="1798" y="9407"/>
                  </a:cubicBezTo>
                  <a:cubicBezTo>
                    <a:pt x="1762" y="9466"/>
                    <a:pt x="1715" y="9526"/>
                    <a:pt x="1667" y="9597"/>
                  </a:cubicBezTo>
                  <a:cubicBezTo>
                    <a:pt x="1607" y="9692"/>
                    <a:pt x="1548" y="9776"/>
                    <a:pt x="1500" y="9871"/>
                  </a:cubicBezTo>
                  <a:cubicBezTo>
                    <a:pt x="1465" y="9942"/>
                    <a:pt x="1417" y="10002"/>
                    <a:pt x="1369" y="10073"/>
                  </a:cubicBezTo>
                  <a:cubicBezTo>
                    <a:pt x="1334" y="10169"/>
                    <a:pt x="1286" y="10252"/>
                    <a:pt x="1226" y="10323"/>
                  </a:cubicBezTo>
                  <a:lnTo>
                    <a:pt x="1084" y="10550"/>
                  </a:lnTo>
                  <a:lnTo>
                    <a:pt x="953" y="10824"/>
                  </a:lnTo>
                  <a:cubicBezTo>
                    <a:pt x="917" y="10895"/>
                    <a:pt x="881" y="10966"/>
                    <a:pt x="834" y="11062"/>
                  </a:cubicBezTo>
                  <a:cubicBezTo>
                    <a:pt x="762" y="11240"/>
                    <a:pt x="703" y="11395"/>
                    <a:pt x="631" y="11574"/>
                  </a:cubicBezTo>
                  <a:cubicBezTo>
                    <a:pt x="560" y="11776"/>
                    <a:pt x="476" y="11978"/>
                    <a:pt x="417" y="12193"/>
                  </a:cubicBezTo>
                  <a:cubicBezTo>
                    <a:pt x="393" y="12264"/>
                    <a:pt x="381" y="12348"/>
                    <a:pt x="345" y="12443"/>
                  </a:cubicBezTo>
                  <a:cubicBezTo>
                    <a:pt x="322" y="12526"/>
                    <a:pt x="298" y="12621"/>
                    <a:pt x="274" y="12729"/>
                  </a:cubicBezTo>
                  <a:cubicBezTo>
                    <a:pt x="238" y="12812"/>
                    <a:pt x="226" y="12907"/>
                    <a:pt x="214" y="12990"/>
                  </a:cubicBezTo>
                  <a:cubicBezTo>
                    <a:pt x="203" y="13062"/>
                    <a:pt x="167" y="13145"/>
                    <a:pt x="155" y="13229"/>
                  </a:cubicBezTo>
                  <a:cubicBezTo>
                    <a:pt x="119" y="13419"/>
                    <a:pt x="83" y="13622"/>
                    <a:pt x="60" y="13812"/>
                  </a:cubicBezTo>
                  <a:cubicBezTo>
                    <a:pt x="48" y="14003"/>
                    <a:pt x="24" y="14181"/>
                    <a:pt x="24" y="14372"/>
                  </a:cubicBezTo>
                  <a:cubicBezTo>
                    <a:pt x="24" y="14491"/>
                    <a:pt x="0" y="14598"/>
                    <a:pt x="0" y="14705"/>
                  </a:cubicBezTo>
                  <a:cubicBezTo>
                    <a:pt x="0" y="14788"/>
                    <a:pt x="0" y="14884"/>
                    <a:pt x="24" y="14955"/>
                  </a:cubicBezTo>
                  <a:cubicBezTo>
                    <a:pt x="24" y="15026"/>
                    <a:pt x="24" y="15122"/>
                    <a:pt x="36" y="15193"/>
                  </a:cubicBezTo>
                  <a:cubicBezTo>
                    <a:pt x="48" y="15312"/>
                    <a:pt x="60" y="15431"/>
                    <a:pt x="60" y="15538"/>
                  </a:cubicBezTo>
                  <a:cubicBezTo>
                    <a:pt x="83" y="15646"/>
                    <a:pt x="95" y="15729"/>
                    <a:pt x="107" y="15824"/>
                  </a:cubicBezTo>
                  <a:cubicBezTo>
                    <a:pt x="119" y="15884"/>
                    <a:pt x="119" y="15943"/>
                    <a:pt x="143" y="16015"/>
                  </a:cubicBezTo>
                  <a:cubicBezTo>
                    <a:pt x="143" y="16038"/>
                    <a:pt x="155" y="16074"/>
                    <a:pt x="155" y="16098"/>
                  </a:cubicBezTo>
                  <a:cubicBezTo>
                    <a:pt x="203" y="16265"/>
                    <a:pt x="226" y="16431"/>
                    <a:pt x="286" y="16598"/>
                  </a:cubicBezTo>
                  <a:cubicBezTo>
                    <a:pt x="334" y="16717"/>
                    <a:pt x="357" y="16812"/>
                    <a:pt x="405" y="16931"/>
                  </a:cubicBezTo>
                  <a:cubicBezTo>
                    <a:pt x="441" y="17027"/>
                    <a:pt x="476" y="17110"/>
                    <a:pt x="512" y="17205"/>
                  </a:cubicBezTo>
                  <a:cubicBezTo>
                    <a:pt x="536" y="17277"/>
                    <a:pt x="572" y="17372"/>
                    <a:pt x="619" y="17443"/>
                  </a:cubicBezTo>
                  <a:cubicBezTo>
                    <a:pt x="655" y="17551"/>
                    <a:pt x="703" y="17634"/>
                    <a:pt x="762" y="17741"/>
                  </a:cubicBezTo>
                  <a:cubicBezTo>
                    <a:pt x="834" y="17884"/>
                    <a:pt x="929" y="18039"/>
                    <a:pt x="1012" y="18182"/>
                  </a:cubicBezTo>
                  <a:cubicBezTo>
                    <a:pt x="1072" y="18289"/>
                    <a:pt x="1155" y="18396"/>
                    <a:pt x="1226" y="18503"/>
                  </a:cubicBezTo>
                  <a:cubicBezTo>
                    <a:pt x="1298" y="18598"/>
                    <a:pt x="1393" y="18705"/>
                    <a:pt x="1465" y="18813"/>
                  </a:cubicBezTo>
                  <a:cubicBezTo>
                    <a:pt x="1536" y="18896"/>
                    <a:pt x="1631" y="18991"/>
                    <a:pt x="1703" y="19075"/>
                  </a:cubicBezTo>
                  <a:cubicBezTo>
                    <a:pt x="1762" y="19134"/>
                    <a:pt x="1822" y="19217"/>
                    <a:pt x="1881" y="19277"/>
                  </a:cubicBezTo>
                  <a:cubicBezTo>
                    <a:pt x="1965" y="19348"/>
                    <a:pt x="2048" y="19420"/>
                    <a:pt x="2131" y="19515"/>
                  </a:cubicBezTo>
                  <a:cubicBezTo>
                    <a:pt x="2191" y="19575"/>
                    <a:pt x="2250" y="19610"/>
                    <a:pt x="2310" y="19658"/>
                  </a:cubicBezTo>
                  <a:cubicBezTo>
                    <a:pt x="2381" y="19717"/>
                    <a:pt x="2441" y="19777"/>
                    <a:pt x="2524" y="19825"/>
                  </a:cubicBezTo>
                  <a:cubicBezTo>
                    <a:pt x="2679" y="19944"/>
                    <a:pt x="2834" y="20063"/>
                    <a:pt x="3001" y="20182"/>
                  </a:cubicBezTo>
                  <a:lnTo>
                    <a:pt x="3893" y="20801"/>
                  </a:lnTo>
                  <a:cubicBezTo>
                    <a:pt x="4048" y="20908"/>
                    <a:pt x="4215" y="21027"/>
                    <a:pt x="4370" y="21134"/>
                  </a:cubicBezTo>
                  <a:cubicBezTo>
                    <a:pt x="4501" y="21218"/>
                    <a:pt x="4632" y="21325"/>
                    <a:pt x="4763" y="21432"/>
                  </a:cubicBezTo>
                  <a:cubicBezTo>
                    <a:pt x="4941" y="21563"/>
                    <a:pt x="5120" y="21718"/>
                    <a:pt x="5275" y="21861"/>
                  </a:cubicBezTo>
                  <a:cubicBezTo>
                    <a:pt x="5346" y="21932"/>
                    <a:pt x="5441" y="22015"/>
                    <a:pt x="5513" y="22099"/>
                  </a:cubicBezTo>
                  <a:cubicBezTo>
                    <a:pt x="5632" y="22230"/>
                    <a:pt x="5751" y="22349"/>
                    <a:pt x="5858" y="22492"/>
                  </a:cubicBezTo>
                  <a:cubicBezTo>
                    <a:pt x="6013" y="22706"/>
                    <a:pt x="6156" y="22968"/>
                    <a:pt x="6275" y="23218"/>
                  </a:cubicBezTo>
                  <a:cubicBezTo>
                    <a:pt x="6370" y="23480"/>
                    <a:pt x="6453" y="23754"/>
                    <a:pt x="6489" y="24039"/>
                  </a:cubicBezTo>
                  <a:cubicBezTo>
                    <a:pt x="6525" y="24254"/>
                    <a:pt x="6525" y="24492"/>
                    <a:pt x="6489" y="24718"/>
                  </a:cubicBezTo>
                  <a:cubicBezTo>
                    <a:pt x="6465" y="24968"/>
                    <a:pt x="6406" y="25230"/>
                    <a:pt x="6310" y="25468"/>
                  </a:cubicBezTo>
                  <a:cubicBezTo>
                    <a:pt x="6275" y="25563"/>
                    <a:pt x="6239" y="25671"/>
                    <a:pt x="6191" y="25790"/>
                  </a:cubicBezTo>
                  <a:cubicBezTo>
                    <a:pt x="6132" y="25921"/>
                    <a:pt x="6096" y="26040"/>
                    <a:pt x="6037" y="26183"/>
                  </a:cubicBezTo>
                  <a:cubicBezTo>
                    <a:pt x="5870" y="26540"/>
                    <a:pt x="5703" y="26897"/>
                    <a:pt x="5525" y="27254"/>
                  </a:cubicBezTo>
                  <a:cubicBezTo>
                    <a:pt x="5358" y="27588"/>
                    <a:pt x="5227" y="27945"/>
                    <a:pt x="5096" y="28290"/>
                  </a:cubicBezTo>
                  <a:cubicBezTo>
                    <a:pt x="5036" y="28457"/>
                    <a:pt x="4977" y="28623"/>
                    <a:pt x="4929" y="28802"/>
                  </a:cubicBezTo>
                  <a:cubicBezTo>
                    <a:pt x="4906" y="28873"/>
                    <a:pt x="4882" y="28957"/>
                    <a:pt x="4870" y="29040"/>
                  </a:cubicBezTo>
                  <a:cubicBezTo>
                    <a:pt x="4858" y="29135"/>
                    <a:pt x="4822" y="29242"/>
                    <a:pt x="4810" y="29350"/>
                  </a:cubicBezTo>
                  <a:cubicBezTo>
                    <a:pt x="4798" y="29433"/>
                    <a:pt x="4786" y="29540"/>
                    <a:pt x="4763" y="29647"/>
                  </a:cubicBezTo>
                  <a:cubicBezTo>
                    <a:pt x="4751" y="29731"/>
                    <a:pt x="4739" y="29826"/>
                    <a:pt x="4739" y="29909"/>
                  </a:cubicBezTo>
                  <a:cubicBezTo>
                    <a:pt x="4727" y="30016"/>
                    <a:pt x="4703" y="30124"/>
                    <a:pt x="4703" y="30207"/>
                  </a:cubicBezTo>
                  <a:cubicBezTo>
                    <a:pt x="4703" y="30314"/>
                    <a:pt x="4691" y="30421"/>
                    <a:pt x="4691" y="30528"/>
                  </a:cubicBezTo>
                  <a:cubicBezTo>
                    <a:pt x="4679" y="30743"/>
                    <a:pt x="4691" y="30981"/>
                    <a:pt x="4739" y="31207"/>
                  </a:cubicBezTo>
                  <a:cubicBezTo>
                    <a:pt x="4786" y="31445"/>
                    <a:pt x="4846" y="31683"/>
                    <a:pt x="4929" y="31909"/>
                  </a:cubicBezTo>
                  <a:cubicBezTo>
                    <a:pt x="5025" y="32136"/>
                    <a:pt x="5144" y="32350"/>
                    <a:pt x="5287" y="32552"/>
                  </a:cubicBezTo>
                  <a:cubicBezTo>
                    <a:pt x="5417" y="32743"/>
                    <a:pt x="5572" y="32933"/>
                    <a:pt x="5751" y="33100"/>
                  </a:cubicBezTo>
                  <a:cubicBezTo>
                    <a:pt x="5894" y="33231"/>
                    <a:pt x="6060" y="33362"/>
                    <a:pt x="6239" y="33481"/>
                  </a:cubicBezTo>
                  <a:lnTo>
                    <a:pt x="6465" y="33624"/>
                  </a:lnTo>
                  <a:cubicBezTo>
                    <a:pt x="6632" y="33707"/>
                    <a:pt x="6775" y="33803"/>
                    <a:pt x="6953" y="33874"/>
                  </a:cubicBezTo>
                  <a:cubicBezTo>
                    <a:pt x="7287" y="34005"/>
                    <a:pt x="7620" y="34160"/>
                    <a:pt x="7977" y="34243"/>
                  </a:cubicBezTo>
                  <a:cubicBezTo>
                    <a:pt x="8156" y="34291"/>
                    <a:pt x="8358" y="34338"/>
                    <a:pt x="8537" y="34362"/>
                  </a:cubicBezTo>
                  <a:cubicBezTo>
                    <a:pt x="8727" y="34398"/>
                    <a:pt x="8918" y="34422"/>
                    <a:pt x="9108" y="34434"/>
                  </a:cubicBezTo>
                  <a:cubicBezTo>
                    <a:pt x="9323" y="34469"/>
                    <a:pt x="9549" y="34481"/>
                    <a:pt x="9763" y="34481"/>
                  </a:cubicBezTo>
                  <a:cubicBezTo>
                    <a:pt x="9906" y="34481"/>
                    <a:pt x="10037" y="34481"/>
                    <a:pt x="10168" y="34469"/>
                  </a:cubicBezTo>
                  <a:lnTo>
                    <a:pt x="10704" y="34422"/>
                  </a:lnTo>
                  <a:cubicBezTo>
                    <a:pt x="10894" y="34386"/>
                    <a:pt x="11097" y="34362"/>
                    <a:pt x="11287" y="34315"/>
                  </a:cubicBezTo>
                  <a:cubicBezTo>
                    <a:pt x="11644" y="34243"/>
                    <a:pt x="12002" y="34136"/>
                    <a:pt x="12347" y="34041"/>
                  </a:cubicBezTo>
                  <a:cubicBezTo>
                    <a:pt x="12668" y="33945"/>
                    <a:pt x="13002" y="33826"/>
                    <a:pt x="13323" y="33707"/>
                  </a:cubicBezTo>
                  <a:cubicBezTo>
                    <a:pt x="13514" y="33636"/>
                    <a:pt x="13692" y="33576"/>
                    <a:pt x="13895" y="33505"/>
                  </a:cubicBezTo>
                  <a:cubicBezTo>
                    <a:pt x="14073" y="33422"/>
                    <a:pt x="14252" y="33362"/>
                    <a:pt x="14431" y="33291"/>
                  </a:cubicBezTo>
                  <a:cubicBezTo>
                    <a:pt x="14764" y="33148"/>
                    <a:pt x="15097" y="32993"/>
                    <a:pt x="15443" y="32826"/>
                  </a:cubicBezTo>
                  <a:cubicBezTo>
                    <a:pt x="15621" y="32755"/>
                    <a:pt x="15776" y="32671"/>
                    <a:pt x="15955" y="32588"/>
                  </a:cubicBezTo>
                  <a:cubicBezTo>
                    <a:pt x="16121" y="32517"/>
                    <a:pt x="16300" y="32421"/>
                    <a:pt x="16466" y="32338"/>
                  </a:cubicBezTo>
                  <a:cubicBezTo>
                    <a:pt x="16788" y="32171"/>
                    <a:pt x="17121" y="31981"/>
                    <a:pt x="17431" y="31790"/>
                  </a:cubicBezTo>
                  <a:cubicBezTo>
                    <a:pt x="17740" y="31612"/>
                    <a:pt x="18038" y="31421"/>
                    <a:pt x="18336" y="31219"/>
                  </a:cubicBezTo>
                  <a:cubicBezTo>
                    <a:pt x="18633" y="31028"/>
                    <a:pt x="18919" y="30838"/>
                    <a:pt x="19217" y="30647"/>
                  </a:cubicBezTo>
                  <a:cubicBezTo>
                    <a:pt x="19514" y="30433"/>
                    <a:pt x="19812" y="30243"/>
                    <a:pt x="20110" y="30028"/>
                  </a:cubicBezTo>
                  <a:cubicBezTo>
                    <a:pt x="20276" y="29933"/>
                    <a:pt x="20419" y="29814"/>
                    <a:pt x="20586" y="29707"/>
                  </a:cubicBezTo>
                  <a:cubicBezTo>
                    <a:pt x="20753" y="29588"/>
                    <a:pt x="20919" y="29481"/>
                    <a:pt x="21062" y="29362"/>
                  </a:cubicBezTo>
                  <a:cubicBezTo>
                    <a:pt x="21229" y="29242"/>
                    <a:pt x="21372" y="29123"/>
                    <a:pt x="21539" y="29004"/>
                  </a:cubicBezTo>
                  <a:cubicBezTo>
                    <a:pt x="21717" y="28873"/>
                    <a:pt x="21884" y="28742"/>
                    <a:pt x="22062" y="28588"/>
                  </a:cubicBezTo>
                  <a:cubicBezTo>
                    <a:pt x="22348" y="28361"/>
                    <a:pt x="22622" y="28123"/>
                    <a:pt x="22908" y="27885"/>
                  </a:cubicBezTo>
                  <a:cubicBezTo>
                    <a:pt x="23182" y="27671"/>
                    <a:pt x="23444" y="27409"/>
                    <a:pt x="23694" y="27171"/>
                  </a:cubicBezTo>
                  <a:cubicBezTo>
                    <a:pt x="23956" y="26933"/>
                    <a:pt x="24217" y="26683"/>
                    <a:pt x="24456" y="26433"/>
                  </a:cubicBezTo>
                  <a:cubicBezTo>
                    <a:pt x="24729" y="26159"/>
                    <a:pt x="24979" y="25897"/>
                    <a:pt x="25229" y="25623"/>
                  </a:cubicBezTo>
                  <a:cubicBezTo>
                    <a:pt x="25349" y="25492"/>
                    <a:pt x="25480" y="25361"/>
                    <a:pt x="25599" y="25230"/>
                  </a:cubicBezTo>
                  <a:cubicBezTo>
                    <a:pt x="25682" y="25135"/>
                    <a:pt x="25753" y="25051"/>
                    <a:pt x="25825" y="24968"/>
                  </a:cubicBezTo>
                  <a:cubicBezTo>
                    <a:pt x="25872" y="24909"/>
                    <a:pt x="25932" y="24873"/>
                    <a:pt x="25980" y="24813"/>
                  </a:cubicBezTo>
                  <a:cubicBezTo>
                    <a:pt x="26218" y="24492"/>
                    <a:pt x="26468" y="24182"/>
                    <a:pt x="26706" y="23861"/>
                  </a:cubicBezTo>
                  <a:cubicBezTo>
                    <a:pt x="26896" y="23575"/>
                    <a:pt x="27111" y="23277"/>
                    <a:pt x="27301" y="22980"/>
                  </a:cubicBezTo>
                  <a:cubicBezTo>
                    <a:pt x="27706" y="22337"/>
                    <a:pt x="28087" y="21682"/>
                    <a:pt x="28480" y="21039"/>
                  </a:cubicBezTo>
                  <a:cubicBezTo>
                    <a:pt x="28849" y="20420"/>
                    <a:pt x="29230" y="19813"/>
                    <a:pt x="29587" y="19182"/>
                  </a:cubicBezTo>
                  <a:cubicBezTo>
                    <a:pt x="29790" y="18860"/>
                    <a:pt x="29968" y="18515"/>
                    <a:pt x="30123" y="18182"/>
                  </a:cubicBezTo>
                  <a:cubicBezTo>
                    <a:pt x="30302" y="17848"/>
                    <a:pt x="30468" y="17503"/>
                    <a:pt x="30623" y="17146"/>
                  </a:cubicBezTo>
                  <a:cubicBezTo>
                    <a:pt x="30706" y="16967"/>
                    <a:pt x="30778" y="16777"/>
                    <a:pt x="30861" y="16574"/>
                  </a:cubicBezTo>
                  <a:cubicBezTo>
                    <a:pt x="30921" y="16419"/>
                    <a:pt x="30980" y="16253"/>
                    <a:pt x="31040" y="16074"/>
                  </a:cubicBezTo>
                  <a:cubicBezTo>
                    <a:pt x="31064" y="16003"/>
                    <a:pt x="31075" y="15908"/>
                    <a:pt x="31111" y="15836"/>
                  </a:cubicBezTo>
                  <a:cubicBezTo>
                    <a:pt x="31135" y="15741"/>
                    <a:pt x="31171" y="15657"/>
                    <a:pt x="31183" y="15586"/>
                  </a:cubicBezTo>
                  <a:lnTo>
                    <a:pt x="31314" y="15050"/>
                  </a:lnTo>
                  <a:cubicBezTo>
                    <a:pt x="31361" y="14848"/>
                    <a:pt x="31397" y="14669"/>
                    <a:pt x="31433" y="14479"/>
                  </a:cubicBezTo>
                  <a:cubicBezTo>
                    <a:pt x="31480" y="14300"/>
                    <a:pt x="31516" y="14110"/>
                    <a:pt x="31540" y="13931"/>
                  </a:cubicBezTo>
                  <a:cubicBezTo>
                    <a:pt x="31611" y="13574"/>
                    <a:pt x="31647" y="13229"/>
                    <a:pt x="31695" y="12871"/>
                  </a:cubicBezTo>
                  <a:cubicBezTo>
                    <a:pt x="31706" y="12752"/>
                    <a:pt x="31718" y="12645"/>
                    <a:pt x="31718" y="12526"/>
                  </a:cubicBezTo>
                  <a:cubicBezTo>
                    <a:pt x="31730" y="12443"/>
                    <a:pt x="31730" y="12348"/>
                    <a:pt x="31754" y="12264"/>
                  </a:cubicBezTo>
                  <a:lnTo>
                    <a:pt x="31790" y="11728"/>
                  </a:lnTo>
                  <a:cubicBezTo>
                    <a:pt x="31814" y="11550"/>
                    <a:pt x="31826" y="11371"/>
                    <a:pt x="31826" y="11193"/>
                  </a:cubicBezTo>
                  <a:cubicBezTo>
                    <a:pt x="31826" y="11014"/>
                    <a:pt x="31837" y="10835"/>
                    <a:pt x="31837" y="10657"/>
                  </a:cubicBezTo>
                  <a:lnTo>
                    <a:pt x="31837" y="10109"/>
                  </a:lnTo>
                  <a:cubicBezTo>
                    <a:pt x="31826" y="9931"/>
                    <a:pt x="31826" y="9728"/>
                    <a:pt x="31814" y="9550"/>
                  </a:cubicBezTo>
                  <a:cubicBezTo>
                    <a:pt x="31766" y="9157"/>
                    <a:pt x="31718" y="8764"/>
                    <a:pt x="31647" y="8359"/>
                  </a:cubicBezTo>
                  <a:cubicBezTo>
                    <a:pt x="31611" y="8240"/>
                    <a:pt x="31599" y="8121"/>
                    <a:pt x="31576" y="8026"/>
                  </a:cubicBezTo>
                  <a:cubicBezTo>
                    <a:pt x="31552" y="7942"/>
                    <a:pt x="31540" y="7883"/>
                    <a:pt x="31516" y="7811"/>
                  </a:cubicBezTo>
                  <a:cubicBezTo>
                    <a:pt x="31480" y="7704"/>
                    <a:pt x="31456" y="7585"/>
                    <a:pt x="31421" y="7490"/>
                  </a:cubicBezTo>
                  <a:cubicBezTo>
                    <a:pt x="31409" y="7406"/>
                    <a:pt x="31373" y="7335"/>
                    <a:pt x="31349" y="7264"/>
                  </a:cubicBezTo>
                  <a:cubicBezTo>
                    <a:pt x="31314" y="7168"/>
                    <a:pt x="31290" y="7073"/>
                    <a:pt x="31254" y="6978"/>
                  </a:cubicBezTo>
                  <a:cubicBezTo>
                    <a:pt x="31242" y="6930"/>
                    <a:pt x="31218" y="6871"/>
                    <a:pt x="31195" y="6835"/>
                  </a:cubicBezTo>
                  <a:cubicBezTo>
                    <a:pt x="31183" y="6775"/>
                    <a:pt x="31159" y="6728"/>
                    <a:pt x="31135" y="6668"/>
                  </a:cubicBezTo>
                  <a:cubicBezTo>
                    <a:pt x="31099" y="6573"/>
                    <a:pt x="31064" y="6490"/>
                    <a:pt x="31016" y="6394"/>
                  </a:cubicBezTo>
                  <a:cubicBezTo>
                    <a:pt x="30980" y="6311"/>
                    <a:pt x="30944" y="6240"/>
                    <a:pt x="30897" y="6144"/>
                  </a:cubicBezTo>
                  <a:cubicBezTo>
                    <a:pt x="30873" y="6073"/>
                    <a:pt x="30825" y="6002"/>
                    <a:pt x="30802" y="5918"/>
                  </a:cubicBezTo>
                  <a:cubicBezTo>
                    <a:pt x="30742" y="5835"/>
                    <a:pt x="30694" y="5728"/>
                    <a:pt x="30635" y="5644"/>
                  </a:cubicBezTo>
                  <a:cubicBezTo>
                    <a:pt x="30540" y="5478"/>
                    <a:pt x="30444" y="5311"/>
                    <a:pt x="30349" y="5168"/>
                  </a:cubicBezTo>
                  <a:cubicBezTo>
                    <a:pt x="30266" y="5001"/>
                    <a:pt x="30147" y="4847"/>
                    <a:pt x="30040" y="4704"/>
                  </a:cubicBezTo>
                  <a:cubicBezTo>
                    <a:pt x="29932" y="4549"/>
                    <a:pt x="29825" y="4406"/>
                    <a:pt x="29706" y="4251"/>
                  </a:cubicBezTo>
                  <a:cubicBezTo>
                    <a:pt x="29587" y="4073"/>
                    <a:pt x="29444" y="3918"/>
                    <a:pt x="29313" y="3751"/>
                  </a:cubicBezTo>
                  <a:lnTo>
                    <a:pt x="28956" y="3346"/>
                  </a:lnTo>
                  <a:cubicBezTo>
                    <a:pt x="28909" y="3287"/>
                    <a:pt x="28849" y="3239"/>
                    <a:pt x="28789" y="3180"/>
                  </a:cubicBezTo>
                  <a:cubicBezTo>
                    <a:pt x="28718" y="3108"/>
                    <a:pt x="28635" y="3037"/>
                    <a:pt x="28551" y="2965"/>
                  </a:cubicBezTo>
                  <a:cubicBezTo>
                    <a:pt x="28492" y="2906"/>
                    <a:pt x="28432" y="2858"/>
                    <a:pt x="28373" y="2811"/>
                  </a:cubicBezTo>
                  <a:cubicBezTo>
                    <a:pt x="28301" y="2739"/>
                    <a:pt x="28206" y="2680"/>
                    <a:pt x="28135" y="2608"/>
                  </a:cubicBezTo>
                  <a:cubicBezTo>
                    <a:pt x="28063" y="2525"/>
                    <a:pt x="27956" y="2465"/>
                    <a:pt x="27885" y="2406"/>
                  </a:cubicBezTo>
                  <a:cubicBezTo>
                    <a:pt x="27789" y="2334"/>
                    <a:pt x="27706" y="2275"/>
                    <a:pt x="27611" y="2203"/>
                  </a:cubicBezTo>
                  <a:cubicBezTo>
                    <a:pt x="27551" y="2156"/>
                    <a:pt x="27492" y="2132"/>
                    <a:pt x="27432" y="2084"/>
                  </a:cubicBezTo>
                  <a:cubicBezTo>
                    <a:pt x="27325" y="2025"/>
                    <a:pt x="27242" y="1953"/>
                    <a:pt x="27134" y="1894"/>
                  </a:cubicBezTo>
                  <a:cubicBezTo>
                    <a:pt x="27075" y="1858"/>
                    <a:pt x="27027" y="1811"/>
                    <a:pt x="26968" y="1787"/>
                  </a:cubicBezTo>
                  <a:cubicBezTo>
                    <a:pt x="26873" y="1727"/>
                    <a:pt x="26765" y="1668"/>
                    <a:pt x="26658" y="1596"/>
                  </a:cubicBezTo>
                  <a:cubicBezTo>
                    <a:pt x="26492" y="1489"/>
                    <a:pt x="26337" y="1418"/>
                    <a:pt x="26170" y="1322"/>
                  </a:cubicBezTo>
                  <a:cubicBezTo>
                    <a:pt x="26003" y="1239"/>
                    <a:pt x="25825" y="1180"/>
                    <a:pt x="25658" y="1084"/>
                  </a:cubicBezTo>
                  <a:cubicBezTo>
                    <a:pt x="25468" y="1001"/>
                    <a:pt x="25277" y="918"/>
                    <a:pt x="25087" y="846"/>
                  </a:cubicBezTo>
                  <a:cubicBezTo>
                    <a:pt x="24741" y="715"/>
                    <a:pt x="24384" y="596"/>
                    <a:pt x="24039" y="489"/>
                  </a:cubicBezTo>
                  <a:cubicBezTo>
                    <a:pt x="23694" y="382"/>
                    <a:pt x="23336" y="287"/>
                    <a:pt x="22979" y="203"/>
                  </a:cubicBezTo>
                  <a:cubicBezTo>
                    <a:pt x="22777" y="167"/>
                    <a:pt x="22562" y="120"/>
                    <a:pt x="22372" y="108"/>
                  </a:cubicBezTo>
                  <a:cubicBezTo>
                    <a:pt x="22193" y="84"/>
                    <a:pt x="22027" y="72"/>
                    <a:pt x="21848" y="60"/>
                  </a:cubicBezTo>
                  <a:cubicBezTo>
                    <a:pt x="21491" y="48"/>
                    <a:pt x="21134" y="13"/>
                    <a:pt x="20765" y="13"/>
                  </a:cubicBezTo>
                  <a:cubicBezTo>
                    <a:pt x="20586" y="13"/>
                    <a:pt x="20407" y="1"/>
                    <a:pt x="202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7"/>
            <p:cNvSpPr/>
            <p:nvPr/>
          </p:nvSpPr>
          <p:spPr>
            <a:xfrm>
              <a:off x="2634850" y="1155025"/>
              <a:ext cx="759925" cy="835850"/>
            </a:xfrm>
            <a:custGeom>
              <a:rect b="b" l="l" r="r" t="t"/>
              <a:pathLst>
                <a:path extrusionOk="0" h="33434" w="30397">
                  <a:moveTo>
                    <a:pt x="16109" y="1"/>
                  </a:moveTo>
                  <a:cubicBezTo>
                    <a:pt x="15419" y="1"/>
                    <a:pt x="14740" y="84"/>
                    <a:pt x="14085" y="179"/>
                  </a:cubicBezTo>
                  <a:cubicBezTo>
                    <a:pt x="13276" y="322"/>
                    <a:pt x="12597" y="477"/>
                    <a:pt x="11966" y="691"/>
                  </a:cubicBezTo>
                  <a:cubicBezTo>
                    <a:pt x="11609" y="810"/>
                    <a:pt x="11240" y="941"/>
                    <a:pt x="10978" y="1037"/>
                  </a:cubicBezTo>
                  <a:cubicBezTo>
                    <a:pt x="10692" y="1132"/>
                    <a:pt x="10347" y="1251"/>
                    <a:pt x="10025" y="1394"/>
                  </a:cubicBezTo>
                  <a:cubicBezTo>
                    <a:pt x="9227" y="1715"/>
                    <a:pt x="8608" y="2025"/>
                    <a:pt x="8061" y="2370"/>
                  </a:cubicBezTo>
                  <a:cubicBezTo>
                    <a:pt x="7358" y="2799"/>
                    <a:pt x="6715" y="3192"/>
                    <a:pt x="6072" y="3597"/>
                  </a:cubicBezTo>
                  <a:cubicBezTo>
                    <a:pt x="5977" y="3668"/>
                    <a:pt x="5894" y="3787"/>
                    <a:pt x="5882" y="3918"/>
                  </a:cubicBezTo>
                  <a:cubicBezTo>
                    <a:pt x="5691" y="4073"/>
                    <a:pt x="5477" y="4251"/>
                    <a:pt x="5287" y="4406"/>
                  </a:cubicBezTo>
                  <a:cubicBezTo>
                    <a:pt x="5001" y="4668"/>
                    <a:pt x="4727" y="4918"/>
                    <a:pt x="4429" y="5216"/>
                  </a:cubicBezTo>
                  <a:cubicBezTo>
                    <a:pt x="4155" y="5466"/>
                    <a:pt x="3929" y="5704"/>
                    <a:pt x="3739" y="5930"/>
                  </a:cubicBezTo>
                  <a:cubicBezTo>
                    <a:pt x="3274" y="6478"/>
                    <a:pt x="2834" y="7061"/>
                    <a:pt x="2429" y="7645"/>
                  </a:cubicBezTo>
                  <a:cubicBezTo>
                    <a:pt x="2310" y="7799"/>
                    <a:pt x="2203" y="7966"/>
                    <a:pt x="2108" y="8133"/>
                  </a:cubicBezTo>
                  <a:cubicBezTo>
                    <a:pt x="2072" y="8180"/>
                    <a:pt x="2060" y="8204"/>
                    <a:pt x="2024" y="8252"/>
                  </a:cubicBezTo>
                  <a:cubicBezTo>
                    <a:pt x="1965" y="8335"/>
                    <a:pt x="1905" y="8442"/>
                    <a:pt x="1846" y="8550"/>
                  </a:cubicBezTo>
                  <a:cubicBezTo>
                    <a:pt x="1691" y="8847"/>
                    <a:pt x="1512" y="9157"/>
                    <a:pt x="1357" y="9490"/>
                  </a:cubicBezTo>
                  <a:cubicBezTo>
                    <a:pt x="1226" y="9788"/>
                    <a:pt x="1060" y="10121"/>
                    <a:pt x="929" y="10466"/>
                  </a:cubicBezTo>
                  <a:cubicBezTo>
                    <a:pt x="857" y="10693"/>
                    <a:pt x="798" y="10859"/>
                    <a:pt x="738" y="11002"/>
                  </a:cubicBezTo>
                  <a:cubicBezTo>
                    <a:pt x="679" y="11181"/>
                    <a:pt x="619" y="11371"/>
                    <a:pt x="536" y="11633"/>
                  </a:cubicBezTo>
                  <a:cubicBezTo>
                    <a:pt x="441" y="11967"/>
                    <a:pt x="357" y="12300"/>
                    <a:pt x="286" y="12621"/>
                  </a:cubicBezTo>
                  <a:cubicBezTo>
                    <a:pt x="214" y="12979"/>
                    <a:pt x="119" y="13383"/>
                    <a:pt x="83" y="13812"/>
                  </a:cubicBezTo>
                  <a:cubicBezTo>
                    <a:pt x="0" y="14443"/>
                    <a:pt x="0" y="14943"/>
                    <a:pt x="83" y="15408"/>
                  </a:cubicBezTo>
                  <a:cubicBezTo>
                    <a:pt x="143" y="15717"/>
                    <a:pt x="203" y="16015"/>
                    <a:pt x="286" y="16289"/>
                  </a:cubicBezTo>
                  <a:cubicBezTo>
                    <a:pt x="334" y="16455"/>
                    <a:pt x="393" y="16610"/>
                    <a:pt x="464" y="16777"/>
                  </a:cubicBezTo>
                  <a:cubicBezTo>
                    <a:pt x="476" y="16824"/>
                    <a:pt x="512" y="16884"/>
                    <a:pt x="524" y="16932"/>
                  </a:cubicBezTo>
                  <a:cubicBezTo>
                    <a:pt x="572" y="17027"/>
                    <a:pt x="619" y="17146"/>
                    <a:pt x="679" y="17253"/>
                  </a:cubicBezTo>
                  <a:lnTo>
                    <a:pt x="762" y="17432"/>
                  </a:lnTo>
                  <a:cubicBezTo>
                    <a:pt x="822" y="17563"/>
                    <a:pt x="893" y="17705"/>
                    <a:pt x="976" y="17836"/>
                  </a:cubicBezTo>
                  <a:cubicBezTo>
                    <a:pt x="988" y="17884"/>
                    <a:pt x="1012" y="17920"/>
                    <a:pt x="1048" y="17967"/>
                  </a:cubicBezTo>
                  <a:cubicBezTo>
                    <a:pt x="1107" y="18074"/>
                    <a:pt x="1167" y="18182"/>
                    <a:pt x="1238" y="18277"/>
                  </a:cubicBezTo>
                  <a:cubicBezTo>
                    <a:pt x="1274" y="18313"/>
                    <a:pt x="1298" y="18360"/>
                    <a:pt x="1334" y="18396"/>
                  </a:cubicBezTo>
                  <a:lnTo>
                    <a:pt x="1548" y="18717"/>
                  </a:lnTo>
                  <a:lnTo>
                    <a:pt x="1596" y="18777"/>
                  </a:lnTo>
                  <a:cubicBezTo>
                    <a:pt x="1691" y="18896"/>
                    <a:pt x="1786" y="19027"/>
                    <a:pt x="1893" y="19146"/>
                  </a:cubicBezTo>
                  <a:cubicBezTo>
                    <a:pt x="2048" y="19313"/>
                    <a:pt x="2191" y="19468"/>
                    <a:pt x="2358" y="19634"/>
                  </a:cubicBezTo>
                  <a:cubicBezTo>
                    <a:pt x="2500" y="19789"/>
                    <a:pt x="2667" y="19932"/>
                    <a:pt x="2834" y="20087"/>
                  </a:cubicBezTo>
                  <a:cubicBezTo>
                    <a:pt x="2905" y="20158"/>
                    <a:pt x="3001" y="20230"/>
                    <a:pt x="3072" y="20301"/>
                  </a:cubicBezTo>
                  <a:cubicBezTo>
                    <a:pt x="3322" y="20539"/>
                    <a:pt x="3548" y="20765"/>
                    <a:pt x="3751" y="20992"/>
                  </a:cubicBezTo>
                  <a:cubicBezTo>
                    <a:pt x="3774" y="21015"/>
                    <a:pt x="3798" y="21039"/>
                    <a:pt x="3810" y="21063"/>
                  </a:cubicBezTo>
                  <a:cubicBezTo>
                    <a:pt x="3870" y="21134"/>
                    <a:pt x="3953" y="21218"/>
                    <a:pt x="4013" y="21301"/>
                  </a:cubicBezTo>
                  <a:lnTo>
                    <a:pt x="4096" y="21420"/>
                  </a:lnTo>
                  <a:lnTo>
                    <a:pt x="4191" y="21539"/>
                  </a:lnTo>
                  <a:cubicBezTo>
                    <a:pt x="4274" y="21658"/>
                    <a:pt x="4346" y="21789"/>
                    <a:pt x="4405" y="21896"/>
                  </a:cubicBezTo>
                  <a:cubicBezTo>
                    <a:pt x="4513" y="22123"/>
                    <a:pt x="4608" y="22325"/>
                    <a:pt x="4679" y="22539"/>
                  </a:cubicBezTo>
                  <a:cubicBezTo>
                    <a:pt x="4691" y="22551"/>
                    <a:pt x="4691" y="22587"/>
                    <a:pt x="4703" y="22611"/>
                  </a:cubicBezTo>
                  <a:cubicBezTo>
                    <a:pt x="4727" y="22670"/>
                    <a:pt x="4751" y="22742"/>
                    <a:pt x="4763" y="22801"/>
                  </a:cubicBezTo>
                  <a:lnTo>
                    <a:pt x="4798" y="22944"/>
                  </a:lnTo>
                  <a:lnTo>
                    <a:pt x="4822" y="23075"/>
                  </a:lnTo>
                  <a:lnTo>
                    <a:pt x="4846" y="23135"/>
                  </a:lnTo>
                  <a:cubicBezTo>
                    <a:pt x="4858" y="23206"/>
                    <a:pt x="4870" y="23301"/>
                    <a:pt x="4882" y="23373"/>
                  </a:cubicBezTo>
                  <a:cubicBezTo>
                    <a:pt x="4882" y="23420"/>
                    <a:pt x="4906" y="23444"/>
                    <a:pt x="4906" y="23492"/>
                  </a:cubicBezTo>
                  <a:cubicBezTo>
                    <a:pt x="4917" y="23563"/>
                    <a:pt x="4929" y="23659"/>
                    <a:pt x="4929" y="23730"/>
                  </a:cubicBezTo>
                  <a:cubicBezTo>
                    <a:pt x="4941" y="23778"/>
                    <a:pt x="4941" y="23801"/>
                    <a:pt x="4941" y="23849"/>
                  </a:cubicBezTo>
                  <a:cubicBezTo>
                    <a:pt x="4965" y="23932"/>
                    <a:pt x="4965" y="24016"/>
                    <a:pt x="4965" y="24099"/>
                  </a:cubicBezTo>
                  <a:lnTo>
                    <a:pt x="4965" y="24444"/>
                  </a:lnTo>
                  <a:cubicBezTo>
                    <a:pt x="4929" y="24968"/>
                    <a:pt x="4882" y="25456"/>
                    <a:pt x="4822" y="25933"/>
                  </a:cubicBezTo>
                  <a:cubicBezTo>
                    <a:pt x="4798" y="26123"/>
                    <a:pt x="4763" y="26337"/>
                    <a:pt x="4739" y="26528"/>
                  </a:cubicBezTo>
                  <a:cubicBezTo>
                    <a:pt x="4691" y="26837"/>
                    <a:pt x="4632" y="27183"/>
                    <a:pt x="4608" y="27504"/>
                  </a:cubicBezTo>
                  <a:lnTo>
                    <a:pt x="4608" y="27564"/>
                  </a:lnTo>
                  <a:cubicBezTo>
                    <a:pt x="4584" y="27719"/>
                    <a:pt x="4572" y="27885"/>
                    <a:pt x="4560" y="28040"/>
                  </a:cubicBezTo>
                  <a:cubicBezTo>
                    <a:pt x="4548" y="28278"/>
                    <a:pt x="4525" y="28504"/>
                    <a:pt x="4525" y="28695"/>
                  </a:cubicBezTo>
                  <a:cubicBezTo>
                    <a:pt x="4513" y="28873"/>
                    <a:pt x="4525" y="29088"/>
                    <a:pt x="4560" y="29278"/>
                  </a:cubicBezTo>
                  <a:cubicBezTo>
                    <a:pt x="4608" y="29576"/>
                    <a:pt x="4667" y="29814"/>
                    <a:pt x="4739" y="30040"/>
                  </a:cubicBezTo>
                  <a:cubicBezTo>
                    <a:pt x="4810" y="30266"/>
                    <a:pt x="4917" y="30481"/>
                    <a:pt x="5036" y="30719"/>
                  </a:cubicBezTo>
                  <a:cubicBezTo>
                    <a:pt x="5144" y="30933"/>
                    <a:pt x="5263" y="31159"/>
                    <a:pt x="5417" y="31362"/>
                  </a:cubicBezTo>
                  <a:cubicBezTo>
                    <a:pt x="5739" y="31779"/>
                    <a:pt x="6108" y="32124"/>
                    <a:pt x="6525" y="32386"/>
                  </a:cubicBezTo>
                  <a:cubicBezTo>
                    <a:pt x="6953" y="32672"/>
                    <a:pt x="7465" y="32898"/>
                    <a:pt x="8001" y="33041"/>
                  </a:cubicBezTo>
                  <a:cubicBezTo>
                    <a:pt x="8061" y="33064"/>
                    <a:pt x="8096" y="33076"/>
                    <a:pt x="8144" y="33088"/>
                  </a:cubicBezTo>
                  <a:cubicBezTo>
                    <a:pt x="8287" y="33124"/>
                    <a:pt x="8418" y="33160"/>
                    <a:pt x="8549" y="33195"/>
                  </a:cubicBezTo>
                  <a:cubicBezTo>
                    <a:pt x="9073" y="33314"/>
                    <a:pt x="9537" y="33374"/>
                    <a:pt x="9989" y="33374"/>
                  </a:cubicBezTo>
                  <a:cubicBezTo>
                    <a:pt x="10049" y="33374"/>
                    <a:pt x="10097" y="33374"/>
                    <a:pt x="10228" y="33434"/>
                  </a:cubicBezTo>
                  <a:cubicBezTo>
                    <a:pt x="10621" y="33422"/>
                    <a:pt x="11037" y="33362"/>
                    <a:pt x="11513" y="33255"/>
                  </a:cubicBezTo>
                  <a:lnTo>
                    <a:pt x="11549" y="33243"/>
                  </a:lnTo>
                  <a:cubicBezTo>
                    <a:pt x="11704" y="33195"/>
                    <a:pt x="11871" y="33160"/>
                    <a:pt x="12025" y="33112"/>
                  </a:cubicBezTo>
                  <a:cubicBezTo>
                    <a:pt x="12418" y="33017"/>
                    <a:pt x="12764" y="32910"/>
                    <a:pt x="13073" y="32791"/>
                  </a:cubicBezTo>
                  <a:cubicBezTo>
                    <a:pt x="13799" y="32517"/>
                    <a:pt x="14490" y="32171"/>
                    <a:pt x="15002" y="31898"/>
                  </a:cubicBezTo>
                  <a:lnTo>
                    <a:pt x="15062" y="31874"/>
                  </a:lnTo>
                  <a:cubicBezTo>
                    <a:pt x="15383" y="31707"/>
                    <a:pt x="15693" y="31540"/>
                    <a:pt x="16002" y="31362"/>
                  </a:cubicBezTo>
                  <a:cubicBezTo>
                    <a:pt x="16336" y="31183"/>
                    <a:pt x="16657" y="30993"/>
                    <a:pt x="17026" y="30767"/>
                  </a:cubicBezTo>
                  <a:cubicBezTo>
                    <a:pt x="17288" y="30624"/>
                    <a:pt x="17538" y="30457"/>
                    <a:pt x="17776" y="30302"/>
                  </a:cubicBezTo>
                  <a:lnTo>
                    <a:pt x="17860" y="30243"/>
                  </a:lnTo>
                  <a:lnTo>
                    <a:pt x="18074" y="30124"/>
                  </a:lnTo>
                  <a:cubicBezTo>
                    <a:pt x="18312" y="29981"/>
                    <a:pt x="18550" y="29826"/>
                    <a:pt x="18788" y="29671"/>
                  </a:cubicBezTo>
                  <a:cubicBezTo>
                    <a:pt x="19372" y="29278"/>
                    <a:pt x="19979" y="28873"/>
                    <a:pt x="20538" y="28433"/>
                  </a:cubicBezTo>
                  <a:cubicBezTo>
                    <a:pt x="21098" y="28004"/>
                    <a:pt x="21646" y="27564"/>
                    <a:pt x="22181" y="27111"/>
                  </a:cubicBezTo>
                  <a:cubicBezTo>
                    <a:pt x="22705" y="26659"/>
                    <a:pt x="23241" y="26183"/>
                    <a:pt x="23848" y="25623"/>
                  </a:cubicBezTo>
                  <a:cubicBezTo>
                    <a:pt x="24134" y="25337"/>
                    <a:pt x="24396" y="25087"/>
                    <a:pt x="24634" y="24849"/>
                  </a:cubicBezTo>
                  <a:lnTo>
                    <a:pt x="24646" y="24825"/>
                  </a:lnTo>
                  <a:cubicBezTo>
                    <a:pt x="24884" y="24611"/>
                    <a:pt x="25122" y="24349"/>
                    <a:pt x="25349" y="24099"/>
                  </a:cubicBezTo>
                  <a:cubicBezTo>
                    <a:pt x="25765" y="23623"/>
                    <a:pt x="26242" y="23075"/>
                    <a:pt x="26670" y="22480"/>
                  </a:cubicBezTo>
                  <a:cubicBezTo>
                    <a:pt x="26718" y="22432"/>
                    <a:pt x="26753" y="22385"/>
                    <a:pt x="26777" y="22349"/>
                  </a:cubicBezTo>
                  <a:cubicBezTo>
                    <a:pt x="26837" y="22242"/>
                    <a:pt x="26908" y="22146"/>
                    <a:pt x="26992" y="22051"/>
                  </a:cubicBezTo>
                  <a:lnTo>
                    <a:pt x="27349" y="21527"/>
                  </a:lnTo>
                  <a:cubicBezTo>
                    <a:pt x="27551" y="21194"/>
                    <a:pt x="27766" y="20872"/>
                    <a:pt x="27908" y="20622"/>
                  </a:cubicBezTo>
                  <a:cubicBezTo>
                    <a:pt x="27920" y="20575"/>
                    <a:pt x="27956" y="20527"/>
                    <a:pt x="27980" y="20480"/>
                  </a:cubicBezTo>
                  <a:lnTo>
                    <a:pt x="28158" y="20170"/>
                  </a:lnTo>
                  <a:lnTo>
                    <a:pt x="28266" y="19991"/>
                  </a:lnTo>
                  <a:cubicBezTo>
                    <a:pt x="28337" y="19884"/>
                    <a:pt x="28397" y="19765"/>
                    <a:pt x="28456" y="19646"/>
                  </a:cubicBezTo>
                  <a:cubicBezTo>
                    <a:pt x="28516" y="19551"/>
                    <a:pt x="28563" y="19432"/>
                    <a:pt x="28623" y="19313"/>
                  </a:cubicBezTo>
                  <a:cubicBezTo>
                    <a:pt x="28635" y="19253"/>
                    <a:pt x="28670" y="19206"/>
                    <a:pt x="28694" y="19146"/>
                  </a:cubicBezTo>
                  <a:cubicBezTo>
                    <a:pt x="28754" y="19039"/>
                    <a:pt x="28801" y="18920"/>
                    <a:pt x="28849" y="18801"/>
                  </a:cubicBezTo>
                  <a:cubicBezTo>
                    <a:pt x="28861" y="18753"/>
                    <a:pt x="28897" y="18717"/>
                    <a:pt x="28909" y="18670"/>
                  </a:cubicBezTo>
                  <a:cubicBezTo>
                    <a:pt x="29159" y="18039"/>
                    <a:pt x="29385" y="17384"/>
                    <a:pt x="29623" y="16670"/>
                  </a:cubicBezTo>
                  <a:cubicBezTo>
                    <a:pt x="29682" y="16479"/>
                    <a:pt x="29742" y="16289"/>
                    <a:pt x="29801" y="16110"/>
                  </a:cubicBezTo>
                  <a:cubicBezTo>
                    <a:pt x="29813" y="16062"/>
                    <a:pt x="29825" y="16003"/>
                    <a:pt x="29849" y="15955"/>
                  </a:cubicBezTo>
                  <a:cubicBezTo>
                    <a:pt x="29885" y="15836"/>
                    <a:pt x="29921" y="15741"/>
                    <a:pt x="29944" y="15622"/>
                  </a:cubicBezTo>
                  <a:lnTo>
                    <a:pt x="30111" y="14991"/>
                  </a:lnTo>
                  <a:cubicBezTo>
                    <a:pt x="30147" y="14872"/>
                    <a:pt x="30171" y="14753"/>
                    <a:pt x="30182" y="14634"/>
                  </a:cubicBezTo>
                  <a:cubicBezTo>
                    <a:pt x="30182" y="14574"/>
                    <a:pt x="30206" y="14515"/>
                    <a:pt x="30218" y="14455"/>
                  </a:cubicBezTo>
                  <a:cubicBezTo>
                    <a:pt x="30230" y="14312"/>
                    <a:pt x="30266" y="14169"/>
                    <a:pt x="30278" y="14038"/>
                  </a:cubicBezTo>
                  <a:lnTo>
                    <a:pt x="30290" y="13979"/>
                  </a:lnTo>
                  <a:cubicBezTo>
                    <a:pt x="30325" y="13812"/>
                    <a:pt x="30337" y="13669"/>
                    <a:pt x="30349" y="13503"/>
                  </a:cubicBezTo>
                  <a:lnTo>
                    <a:pt x="30361" y="13360"/>
                  </a:lnTo>
                  <a:cubicBezTo>
                    <a:pt x="30385" y="13157"/>
                    <a:pt x="30397" y="12967"/>
                    <a:pt x="30397" y="12776"/>
                  </a:cubicBezTo>
                  <a:lnTo>
                    <a:pt x="30397" y="12479"/>
                  </a:lnTo>
                  <a:lnTo>
                    <a:pt x="30397" y="12181"/>
                  </a:lnTo>
                  <a:cubicBezTo>
                    <a:pt x="30397" y="12062"/>
                    <a:pt x="30397" y="11943"/>
                    <a:pt x="30385" y="11824"/>
                  </a:cubicBezTo>
                  <a:lnTo>
                    <a:pt x="30385" y="11800"/>
                  </a:lnTo>
                  <a:cubicBezTo>
                    <a:pt x="30385" y="11705"/>
                    <a:pt x="30361" y="11574"/>
                    <a:pt x="30349" y="11431"/>
                  </a:cubicBezTo>
                  <a:cubicBezTo>
                    <a:pt x="30337" y="11252"/>
                    <a:pt x="30325" y="11062"/>
                    <a:pt x="30278" y="10883"/>
                  </a:cubicBezTo>
                  <a:cubicBezTo>
                    <a:pt x="30242" y="10693"/>
                    <a:pt x="30206" y="10478"/>
                    <a:pt x="30159" y="10288"/>
                  </a:cubicBezTo>
                  <a:cubicBezTo>
                    <a:pt x="30111" y="10085"/>
                    <a:pt x="30052" y="9871"/>
                    <a:pt x="29992" y="9669"/>
                  </a:cubicBezTo>
                  <a:lnTo>
                    <a:pt x="29968" y="9550"/>
                  </a:lnTo>
                  <a:cubicBezTo>
                    <a:pt x="29932" y="9419"/>
                    <a:pt x="29885" y="9312"/>
                    <a:pt x="29849" y="9192"/>
                  </a:cubicBezTo>
                  <a:cubicBezTo>
                    <a:pt x="29825" y="9145"/>
                    <a:pt x="29813" y="9109"/>
                    <a:pt x="29801" y="9061"/>
                  </a:cubicBezTo>
                  <a:cubicBezTo>
                    <a:pt x="29694" y="8752"/>
                    <a:pt x="29575" y="8442"/>
                    <a:pt x="29444" y="8157"/>
                  </a:cubicBezTo>
                  <a:cubicBezTo>
                    <a:pt x="29337" y="7930"/>
                    <a:pt x="29230" y="7716"/>
                    <a:pt x="29111" y="7490"/>
                  </a:cubicBezTo>
                  <a:lnTo>
                    <a:pt x="28932" y="7180"/>
                  </a:lnTo>
                  <a:cubicBezTo>
                    <a:pt x="28920" y="7168"/>
                    <a:pt x="28920" y="7133"/>
                    <a:pt x="28909" y="7121"/>
                  </a:cubicBezTo>
                  <a:cubicBezTo>
                    <a:pt x="28873" y="7073"/>
                    <a:pt x="28861" y="7026"/>
                    <a:pt x="28837" y="6978"/>
                  </a:cubicBezTo>
                  <a:lnTo>
                    <a:pt x="28682" y="6728"/>
                  </a:lnTo>
                  <a:lnTo>
                    <a:pt x="28539" y="6478"/>
                  </a:lnTo>
                  <a:cubicBezTo>
                    <a:pt x="28480" y="6371"/>
                    <a:pt x="28397" y="6287"/>
                    <a:pt x="28325" y="6180"/>
                  </a:cubicBezTo>
                  <a:lnTo>
                    <a:pt x="28242" y="6049"/>
                  </a:lnTo>
                  <a:cubicBezTo>
                    <a:pt x="28027" y="5763"/>
                    <a:pt x="27789" y="5490"/>
                    <a:pt x="27563" y="5228"/>
                  </a:cubicBezTo>
                  <a:cubicBezTo>
                    <a:pt x="27289" y="4894"/>
                    <a:pt x="26968" y="4597"/>
                    <a:pt x="26670" y="4299"/>
                  </a:cubicBezTo>
                  <a:lnTo>
                    <a:pt x="26658" y="4287"/>
                  </a:lnTo>
                  <a:cubicBezTo>
                    <a:pt x="26396" y="4037"/>
                    <a:pt x="26170" y="3811"/>
                    <a:pt x="25932" y="3620"/>
                  </a:cubicBezTo>
                  <a:cubicBezTo>
                    <a:pt x="25658" y="3382"/>
                    <a:pt x="25360" y="3156"/>
                    <a:pt x="25087" y="2942"/>
                  </a:cubicBezTo>
                  <a:cubicBezTo>
                    <a:pt x="24848" y="2763"/>
                    <a:pt x="24587" y="2596"/>
                    <a:pt x="24337" y="2430"/>
                  </a:cubicBezTo>
                  <a:lnTo>
                    <a:pt x="24253" y="2370"/>
                  </a:lnTo>
                  <a:lnTo>
                    <a:pt x="24110" y="2275"/>
                  </a:lnTo>
                  <a:cubicBezTo>
                    <a:pt x="23813" y="2084"/>
                    <a:pt x="23515" y="1894"/>
                    <a:pt x="23205" y="1715"/>
                  </a:cubicBezTo>
                  <a:cubicBezTo>
                    <a:pt x="22920" y="1549"/>
                    <a:pt x="22622" y="1406"/>
                    <a:pt x="22312" y="1251"/>
                  </a:cubicBezTo>
                  <a:cubicBezTo>
                    <a:pt x="22051" y="1120"/>
                    <a:pt x="21753" y="1001"/>
                    <a:pt x="21408" y="870"/>
                  </a:cubicBezTo>
                  <a:cubicBezTo>
                    <a:pt x="21015" y="715"/>
                    <a:pt x="20622" y="596"/>
                    <a:pt x="20300" y="513"/>
                  </a:cubicBezTo>
                  <a:cubicBezTo>
                    <a:pt x="20003" y="418"/>
                    <a:pt x="19693" y="358"/>
                    <a:pt x="19288" y="275"/>
                  </a:cubicBezTo>
                  <a:cubicBezTo>
                    <a:pt x="18955" y="203"/>
                    <a:pt x="18598" y="156"/>
                    <a:pt x="18264" y="120"/>
                  </a:cubicBezTo>
                  <a:cubicBezTo>
                    <a:pt x="17526" y="37"/>
                    <a:pt x="16907" y="1"/>
                    <a:pt x="16347" y="1"/>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7"/>
            <p:cNvSpPr/>
            <p:nvPr/>
          </p:nvSpPr>
          <p:spPr>
            <a:xfrm>
              <a:off x="3001850" y="1248600"/>
              <a:ext cx="62525" cy="117800"/>
            </a:xfrm>
            <a:custGeom>
              <a:rect b="b" l="l" r="r" t="t"/>
              <a:pathLst>
                <a:path extrusionOk="0" h="4712" w="2501">
                  <a:moveTo>
                    <a:pt x="1358" y="687"/>
                  </a:moveTo>
                  <a:cubicBezTo>
                    <a:pt x="1405" y="770"/>
                    <a:pt x="1465" y="866"/>
                    <a:pt x="1501" y="949"/>
                  </a:cubicBezTo>
                  <a:cubicBezTo>
                    <a:pt x="1608" y="1163"/>
                    <a:pt x="1715" y="1366"/>
                    <a:pt x="1798" y="1580"/>
                  </a:cubicBezTo>
                  <a:cubicBezTo>
                    <a:pt x="1906" y="1794"/>
                    <a:pt x="1977" y="2020"/>
                    <a:pt x="2060" y="2247"/>
                  </a:cubicBezTo>
                  <a:cubicBezTo>
                    <a:pt x="2084" y="2366"/>
                    <a:pt x="2120" y="2485"/>
                    <a:pt x="2132" y="2592"/>
                  </a:cubicBezTo>
                  <a:cubicBezTo>
                    <a:pt x="2156" y="2747"/>
                    <a:pt x="2179" y="2913"/>
                    <a:pt x="2179" y="3080"/>
                  </a:cubicBezTo>
                  <a:cubicBezTo>
                    <a:pt x="2179" y="3223"/>
                    <a:pt x="2144" y="3378"/>
                    <a:pt x="2120" y="3521"/>
                  </a:cubicBezTo>
                  <a:cubicBezTo>
                    <a:pt x="2084" y="3616"/>
                    <a:pt x="2060" y="3723"/>
                    <a:pt x="2001" y="3794"/>
                  </a:cubicBezTo>
                  <a:cubicBezTo>
                    <a:pt x="1953" y="3866"/>
                    <a:pt x="1894" y="3937"/>
                    <a:pt x="1834" y="3997"/>
                  </a:cubicBezTo>
                  <a:cubicBezTo>
                    <a:pt x="1775" y="4056"/>
                    <a:pt x="1715" y="4104"/>
                    <a:pt x="1644" y="4152"/>
                  </a:cubicBezTo>
                  <a:cubicBezTo>
                    <a:pt x="1596" y="4175"/>
                    <a:pt x="1536" y="4199"/>
                    <a:pt x="1489" y="4211"/>
                  </a:cubicBezTo>
                  <a:cubicBezTo>
                    <a:pt x="1441" y="4211"/>
                    <a:pt x="1417" y="4223"/>
                    <a:pt x="1370" y="4223"/>
                  </a:cubicBezTo>
                  <a:cubicBezTo>
                    <a:pt x="1351" y="4237"/>
                    <a:pt x="1334" y="4242"/>
                    <a:pt x="1318" y="4242"/>
                  </a:cubicBezTo>
                  <a:cubicBezTo>
                    <a:pt x="1292" y="4242"/>
                    <a:pt x="1268" y="4230"/>
                    <a:pt x="1239" y="4223"/>
                  </a:cubicBezTo>
                  <a:cubicBezTo>
                    <a:pt x="1191" y="4211"/>
                    <a:pt x="1144" y="4199"/>
                    <a:pt x="1108" y="4164"/>
                  </a:cubicBezTo>
                  <a:cubicBezTo>
                    <a:pt x="1048" y="4116"/>
                    <a:pt x="1001" y="4092"/>
                    <a:pt x="941" y="4033"/>
                  </a:cubicBezTo>
                  <a:cubicBezTo>
                    <a:pt x="870" y="3937"/>
                    <a:pt x="810" y="3854"/>
                    <a:pt x="751" y="3759"/>
                  </a:cubicBezTo>
                  <a:cubicBezTo>
                    <a:pt x="691" y="3664"/>
                    <a:pt x="655" y="3556"/>
                    <a:pt x="608" y="3437"/>
                  </a:cubicBezTo>
                  <a:cubicBezTo>
                    <a:pt x="596" y="3342"/>
                    <a:pt x="584" y="3259"/>
                    <a:pt x="584" y="3163"/>
                  </a:cubicBezTo>
                  <a:cubicBezTo>
                    <a:pt x="596" y="2878"/>
                    <a:pt x="655" y="2616"/>
                    <a:pt x="727" y="2342"/>
                  </a:cubicBezTo>
                  <a:lnTo>
                    <a:pt x="727" y="2342"/>
                  </a:lnTo>
                  <a:cubicBezTo>
                    <a:pt x="727" y="2366"/>
                    <a:pt x="715" y="2390"/>
                    <a:pt x="715" y="2401"/>
                  </a:cubicBezTo>
                  <a:cubicBezTo>
                    <a:pt x="763" y="2247"/>
                    <a:pt x="810" y="2080"/>
                    <a:pt x="870" y="1925"/>
                  </a:cubicBezTo>
                  <a:lnTo>
                    <a:pt x="1048" y="1437"/>
                  </a:lnTo>
                  <a:lnTo>
                    <a:pt x="1358" y="687"/>
                  </a:lnTo>
                  <a:close/>
                  <a:moveTo>
                    <a:pt x="1280" y="0"/>
                  </a:moveTo>
                  <a:cubicBezTo>
                    <a:pt x="1221" y="0"/>
                    <a:pt x="1160" y="19"/>
                    <a:pt x="1108" y="56"/>
                  </a:cubicBezTo>
                  <a:cubicBezTo>
                    <a:pt x="1048" y="104"/>
                    <a:pt x="1013" y="163"/>
                    <a:pt x="1001" y="235"/>
                  </a:cubicBezTo>
                  <a:cubicBezTo>
                    <a:pt x="941" y="365"/>
                    <a:pt x="858" y="520"/>
                    <a:pt x="786" y="651"/>
                  </a:cubicBezTo>
                  <a:cubicBezTo>
                    <a:pt x="727" y="770"/>
                    <a:pt x="667" y="877"/>
                    <a:pt x="608" y="997"/>
                  </a:cubicBezTo>
                  <a:cubicBezTo>
                    <a:pt x="489" y="1235"/>
                    <a:pt x="370" y="1473"/>
                    <a:pt x="286" y="1723"/>
                  </a:cubicBezTo>
                  <a:cubicBezTo>
                    <a:pt x="251" y="1794"/>
                    <a:pt x="227" y="1854"/>
                    <a:pt x="203" y="1925"/>
                  </a:cubicBezTo>
                  <a:cubicBezTo>
                    <a:pt x="191" y="2009"/>
                    <a:pt x="167" y="2080"/>
                    <a:pt x="143" y="2151"/>
                  </a:cubicBezTo>
                  <a:cubicBezTo>
                    <a:pt x="120" y="2223"/>
                    <a:pt x="108" y="2318"/>
                    <a:pt x="84" y="2390"/>
                  </a:cubicBezTo>
                  <a:cubicBezTo>
                    <a:pt x="72" y="2449"/>
                    <a:pt x="60" y="2497"/>
                    <a:pt x="60" y="2556"/>
                  </a:cubicBezTo>
                  <a:cubicBezTo>
                    <a:pt x="48" y="2628"/>
                    <a:pt x="24" y="2699"/>
                    <a:pt x="24" y="2782"/>
                  </a:cubicBezTo>
                  <a:cubicBezTo>
                    <a:pt x="12" y="2961"/>
                    <a:pt x="1" y="3152"/>
                    <a:pt x="48" y="3342"/>
                  </a:cubicBezTo>
                  <a:cubicBezTo>
                    <a:pt x="72" y="3533"/>
                    <a:pt x="132" y="3735"/>
                    <a:pt x="239" y="3914"/>
                  </a:cubicBezTo>
                  <a:cubicBezTo>
                    <a:pt x="310" y="4056"/>
                    <a:pt x="417" y="4187"/>
                    <a:pt x="524" y="4330"/>
                  </a:cubicBezTo>
                  <a:cubicBezTo>
                    <a:pt x="596" y="4402"/>
                    <a:pt x="667" y="4473"/>
                    <a:pt x="763" y="4533"/>
                  </a:cubicBezTo>
                  <a:cubicBezTo>
                    <a:pt x="834" y="4580"/>
                    <a:pt x="905" y="4628"/>
                    <a:pt x="1001" y="4652"/>
                  </a:cubicBezTo>
                  <a:cubicBezTo>
                    <a:pt x="1084" y="4687"/>
                    <a:pt x="1155" y="4699"/>
                    <a:pt x="1251" y="4711"/>
                  </a:cubicBezTo>
                  <a:cubicBezTo>
                    <a:pt x="1263" y="4699"/>
                    <a:pt x="1298" y="4699"/>
                    <a:pt x="1322" y="4699"/>
                  </a:cubicBezTo>
                  <a:cubicBezTo>
                    <a:pt x="1370" y="4699"/>
                    <a:pt x="1429" y="4699"/>
                    <a:pt x="1477" y="4687"/>
                  </a:cubicBezTo>
                  <a:cubicBezTo>
                    <a:pt x="1536" y="4676"/>
                    <a:pt x="1596" y="4652"/>
                    <a:pt x="1644" y="4640"/>
                  </a:cubicBezTo>
                  <a:cubicBezTo>
                    <a:pt x="1679" y="4628"/>
                    <a:pt x="1715" y="4616"/>
                    <a:pt x="1763" y="4580"/>
                  </a:cubicBezTo>
                  <a:cubicBezTo>
                    <a:pt x="1834" y="4533"/>
                    <a:pt x="1894" y="4485"/>
                    <a:pt x="1953" y="4449"/>
                  </a:cubicBezTo>
                  <a:lnTo>
                    <a:pt x="2132" y="4271"/>
                  </a:lnTo>
                  <a:cubicBezTo>
                    <a:pt x="2179" y="4211"/>
                    <a:pt x="2215" y="4128"/>
                    <a:pt x="2263" y="4056"/>
                  </a:cubicBezTo>
                  <a:cubicBezTo>
                    <a:pt x="2429" y="3759"/>
                    <a:pt x="2489" y="3390"/>
                    <a:pt x="2501" y="3044"/>
                  </a:cubicBezTo>
                  <a:cubicBezTo>
                    <a:pt x="2501" y="2878"/>
                    <a:pt x="2489" y="2735"/>
                    <a:pt x="2477" y="2568"/>
                  </a:cubicBezTo>
                  <a:cubicBezTo>
                    <a:pt x="2453" y="2437"/>
                    <a:pt x="2441" y="2318"/>
                    <a:pt x="2418" y="2199"/>
                  </a:cubicBezTo>
                  <a:cubicBezTo>
                    <a:pt x="2382" y="2080"/>
                    <a:pt x="2358" y="1949"/>
                    <a:pt x="2310" y="1830"/>
                  </a:cubicBezTo>
                  <a:cubicBezTo>
                    <a:pt x="2215" y="1592"/>
                    <a:pt x="2120" y="1354"/>
                    <a:pt x="2001" y="1127"/>
                  </a:cubicBezTo>
                  <a:cubicBezTo>
                    <a:pt x="1882" y="889"/>
                    <a:pt x="1727" y="663"/>
                    <a:pt x="1596" y="437"/>
                  </a:cubicBezTo>
                  <a:cubicBezTo>
                    <a:pt x="1572" y="413"/>
                    <a:pt x="1548" y="401"/>
                    <a:pt x="1536" y="377"/>
                  </a:cubicBezTo>
                  <a:cubicBezTo>
                    <a:pt x="1548" y="342"/>
                    <a:pt x="1548" y="294"/>
                    <a:pt x="1548" y="246"/>
                  </a:cubicBezTo>
                  <a:cubicBezTo>
                    <a:pt x="1536" y="139"/>
                    <a:pt x="1477" y="56"/>
                    <a:pt x="1382" y="20"/>
                  </a:cubicBezTo>
                  <a:cubicBezTo>
                    <a:pt x="1350" y="7"/>
                    <a:pt x="1316" y="0"/>
                    <a:pt x="12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7"/>
            <p:cNvSpPr/>
            <p:nvPr/>
          </p:nvSpPr>
          <p:spPr>
            <a:xfrm>
              <a:off x="2907800" y="1326025"/>
              <a:ext cx="60450" cy="110325"/>
            </a:xfrm>
            <a:custGeom>
              <a:rect b="b" l="l" r="r" t="t"/>
              <a:pathLst>
                <a:path extrusionOk="0" h="4413" w="2418">
                  <a:moveTo>
                    <a:pt x="1275" y="462"/>
                  </a:moveTo>
                  <a:lnTo>
                    <a:pt x="1275" y="462"/>
                  </a:lnTo>
                  <a:cubicBezTo>
                    <a:pt x="1275" y="463"/>
                    <a:pt x="1276" y="464"/>
                    <a:pt x="1276" y="465"/>
                  </a:cubicBezTo>
                  <a:lnTo>
                    <a:pt x="1276" y="465"/>
                  </a:lnTo>
                  <a:cubicBezTo>
                    <a:pt x="1276" y="464"/>
                    <a:pt x="1275" y="463"/>
                    <a:pt x="1275" y="462"/>
                  </a:cubicBezTo>
                  <a:close/>
                  <a:moveTo>
                    <a:pt x="1262" y="436"/>
                  </a:moveTo>
                  <a:cubicBezTo>
                    <a:pt x="1268" y="446"/>
                    <a:pt x="1271" y="455"/>
                    <a:pt x="1275" y="462"/>
                  </a:cubicBezTo>
                  <a:lnTo>
                    <a:pt x="1275" y="462"/>
                  </a:lnTo>
                  <a:cubicBezTo>
                    <a:pt x="1274" y="461"/>
                    <a:pt x="1274" y="460"/>
                    <a:pt x="1274" y="459"/>
                  </a:cubicBezTo>
                  <a:lnTo>
                    <a:pt x="1274" y="459"/>
                  </a:lnTo>
                  <a:cubicBezTo>
                    <a:pt x="1276" y="462"/>
                    <a:pt x="1277" y="464"/>
                    <a:pt x="1279" y="467"/>
                  </a:cubicBezTo>
                  <a:lnTo>
                    <a:pt x="1279" y="467"/>
                  </a:lnTo>
                  <a:cubicBezTo>
                    <a:pt x="1278" y="466"/>
                    <a:pt x="1277" y="466"/>
                    <a:pt x="1276" y="465"/>
                  </a:cubicBezTo>
                  <a:lnTo>
                    <a:pt x="1276" y="465"/>
                  </a:lnTo>
                  <a:cubicBezTo>
                    <a:pt x="1278" y="467"/>
                    <a:pt x="1279" y="469"/>
                    <a:pt x="1281" y="471"/>
                  </a:cubicBezTo>
                  <a:lnTo>
                    <a:pt x="1281" y="471"/>
                  </a:lnTo>
                  <a:cubicBezTo>
                    <a:pt x="1361" y="610"/>
                    <a:pt x="1431" y="749"/>
                    <a:pt x="1500" y="888"/>
                  </a:cubicBezTo>
                  <a:cubicBezTo>
                    <a:pt x="1596" y="1055"/>
                    <a:pt x="1667" y="1221"/>
                    <a:pt x="1738" y="1376"/>
                  </a:cubicBezTo>
                  <a:cubicBezTo>
                    <a:pt x="1810" y="1543"/>
                    <a:pt x="1869" y="1710"/>
                    <a:pt x="1953" y="1876"/>
                  </a:cubicBezTo>
                  <a:cubicBezTo>
                    <a:pt x="2012" y="2019"/>
                    <a:pt x="2048" y="2186"/>
                    <a:pt x="2096" y="2329"/>
                  </a:cubicBezTo>
                  <a:cubicBezTo>
                    <a:pt x="2108" y="2412"/>
                    <a:pt x="2131" y="2483"/>
                    <a:pt x="2143" y="2543"/>
                  </a:cubicBezTo>
                  <a:cubicBezTo>
                    <a:pt x="2143" y="2591"/>
                    <a:pt x="2155" y="2626"/>
                    <a:pt x="2155" y="2686"/>
                  </a:cubicBezTo>
                  <a:cubicBezTo>
                    <a:pt x="2167" y="2781"/>
                    <a:pt x="2167" y="2888"/>
                    <a:pt x="2167" y="2972"/>
                  </a:cubicBezTo>
                  <a:cubicBezTo>
                    <a:pt x="2167" y="3126"/>
                    <a:pt x="2143" y="3269"/>
                    <a:pt x="2108" y="3424"/>
                  </a:cubicBezTo>
                  <a:cubicBezTo>
                    <a:pt x="2084" y="3519"/>
                    <a:pt x="2036" y="3615"/>
                    <a:pt x="1989" y="3698"/>
                  </a:cubicBezTo>
                  <a:cubicBezTo>
                    <a:pt x="1953" y="3781"/>
                    <a:pt x="1893" y="3853"/>
                    <a:pt x="1834" y="3912"/>
                  </a:cubicBezTo>
                  <a:lnTo>
                    <a:pt x="1655" y="4043"/>
                  </a:lnTo>
                  <a:cubicBezTo>
                    <a:pt x="1596" y="4079"/>
                    <a:pt x="1536" y="4103"/>
                    <a:pt x="1477" y="4115"/>
                  </a:cubicBezTo>
                  <a:cubicBezTo>
                    <a:pt x="1429" y="4138"/>
                    <a:pt x="1381" y="4138"/>
                    <a:pt x="1334" y="4138"/>
                  </a:cubicBezTo>
                  <a:cubicBezTo>
                    <a:pt x="1262" y="4138"/>
                    <a:pt x="1215" y="4115"/>
                    <a:pt x="1155" y="4115"/>
                  </a:cubicBezTo>
                  <a:cubicBezTo>
                    <a:pt x="1096" y="4103"/>
                    <a:pt x="1036" y="4067"/>
                    <a:pt x="1000" y="4043"/>
                  </a:cubicBezTo>
                  <a:cubicBezTo>
                    <a:pt x="941" y="4019"/>
                    <a:pt x="893" y="3972"/>
                    <a:pt x="846" y="3924"/>
                  </a:cubicBezTo>
                  <a:cubicBezTo>
                    <a:pt x="798" y="3876"/>
                    <a:pt x="750" y="3817"/>
                    <a:pt x="726" y="3757"/>
                  </a:cubicBezTo>
                  <a:cubicBezTo>
                    <a:pt x="655" y="3615"/>
                    <a:pt x="595" y="3460"/>
                    <a:pt x="548" y="3305"/>
                  </a:cubicBezTo>
                  <a:cubicBezTo>
                    <a:pt x="512" y="3150"/>
                    <a:pt x="500" y="3019"/>
                    <a:pt x="500" y="2864"/>
                  </a:cubicBezTo>
                  <a:cubicBezTo>
                    <a:pt x="524" y="2579"/>
                    <a:pt x="584" y="2305"/>
                    <a:pt x="655" y="2019"/>
                  </a:cubicBezTo>
                  <a:cubicBezTo>
                    <a:pt x="667" y="1960"/>
                    <a:pt x="703" y="1888"/>
                    <a:pt x="715" y="1829"/>
                  </a:cubicBezTo>
                  <a:cubicBezTo>
                    <a:pt x="738" y="1757"/>
                    <a:pt x="774" y="1674"/>
                    <a:pt x="786" y="1590"/>
                  </a:cubicBezTo>
                  <a:cubicBezTo>
                    <a:pt x="834" y="1436"/>
                    <a:pt x="893" y="1305"/>
                    <a:pt x="953" y="1162"/>
                  </a:cubicBezTo>
                  <a:cubicBezTo>
                    <a:pt x="1012" y="1019"/>
                    <a:pt x="1072" y="876"/>
                    <a:pt x="1131" y="733"/>
                  </a:cubicBezTo>
                  <a:cubicBezTo>
                    <a:pt x="1179" y="638"/>
                    <a:pt x="1215" y="543"/>
                    <a:pt x="1262" y="436"/>
                  </a:cubicBezTo>
                  <a:close/>
                  <a:moveTo>
                    <a:pt x="1193" y="0"/>
                  </a:moveTo>
                  <a:cubicBezTo>
                    <a:pt x="1172" y="0"/>
                    <a:pt x="1151" y="3"/>
                    <a:pt x="1131" y="7"/>
                  </a:cubicBezTo>
                  <a:cubicBezTo>
                    <a:pt x="1072" y="31"/>
                    <a:pt x="1036" y="66"/>
                    <a:pt x="1024" y="126"/>
                  </a:cubicBezTo>
                  <a:cubicBezTo>
                    <a:pt x="965" y="221"/>
                    <a:pt x="905" y="328"/>
                    <a:pt x="857" y="412"/>
                  </a:cubicBezTo>
                  <a:cubicBezTo>
                    <a:pt x="810" y="507"/>
                    <a:pt x="750" y="590"/>
                    <a:pt x="715" y="686"/>
                  </a:cubicBezTo>
                  <a:cubicBezTo>
                    <a:pt x="619" y="840"/>
                    <a:pt x="536" y="1007"/>
                    <a:pt x="453" y="1174"/>
                  </a:cubicBezTo>
                  <a:cubicBezTo>
                    <a:pt x="441" y="1221"/>
                    <a:pt x="417" y="1257"/>
                    <a:pt x="393" y="1305"/>
                  </a:cubicBezTo>
                  <a:cubicBezTo>
                    <a:pt x="381" y="1340"/>
                    <a:pt x="369" y="1376"/>
                    <a:pt x="357" y="1412"/>
                  </a:cubicBezTo>
                  <a:cubicBezTo>
                    <a:pt x="322" y="1495"/>
                    <a:pt x="274" y="1579"/>
                    <a:pt x="250" y="1662"/>
                  </a:cubicBezTo>
                  <a:cubicBezTo>
                    <a:pt x="238" y="1721"/>
                    <a:pt x="203" y="1781"/>
                    <a:pt x="191" y="1840"/>
                  </a:cubicBezTo>
                  <a:cubicBezTo>
                    <a:pt x="179" y="1888"/>
                    <a:pt x="155" y="1948"/>
                    <a:pt x="143" y="1995"/>
                  </a:cubicBezTo>
                  <a:cubicBezTo>
                    <a:pt x="131" y="2055"/>
                    <a:pt x="119" y="2114"/>
                    <a:pt x="95" y="2150"/>
                  </a:cubicBezTo>
                  <a:cubicBezTo>
                    <a:pt x="84" y="2198"/>
                    <a:pt x="84" y="2245"/>
                    <a:pt x="72" y="2269"/>
                  </a:cubicBezTo>
                  <a:cubicBezTo>
                    <a:pt x="24" y="2495"/>
                    <a:pt x="0" y="2733"/>
                    <a:pt x="24" y="2972"/>
                  </a:cubicBezTo>
                  <a:cubicBezTo>
                    <a:pt x="60" y="3257"/>
                    <a:pt x="143" y="3555"/>
                    <a:pt x="298" y="3793"/>
                  </a:cubicBezTo>
                  <a:cubicBezTo>
                    <a:pt x="369" y="3912"/>
                    <a:pt x="441" y="4019"/>
                    <a:pt x="548" y="4115"/>
                  </a:cubicBezTo>
                  <a:cubicBezTo>
                    <a:pt x="631" y="4210"/>
                    <a:pt x="750" y="4281"/>
                    <a:pt x="857" y="4329"/>
                  </a:cubicBezTo>
                  <a:cubicBezTo>
                    <a:pt x="1000" y="4388"/>
                    <a:pt x="1131" y="4412"/>
                    <a:pt x="1262" y="4412"/>
                  </a:cubicBezTo>
                  <a:lnTo>
                    <a:pt x="1310" y="4412"/>
                  </a:lnTo>
                  <a:cubicBezTo>
                    <a:pt x="1441" y="4412"/>
                    <a:pt x="1572" y="4365"/>
                    <a:pt x="1679" y="4317"/>
                  </a:cubicBezTo>
                  <a:cubicBezTo>
                    <a:pt x="1738" y="4281"/>
                    <a:pt x="1810" y="4234"/>
                    <a:pt x="1869" y="4198"/>
                  </a:cubicBezTo>
                  <a:cubicBezTo>
                    <a:pt x="1917" y="4150"/>
                    <a:pt x="1977" y="4103"/>
                    <a:pt x="2024" y="4055"/>
                  </a:cubicBezTo>
                  <a:cubicBezTo>
                    <a:pt x="2108" y="3972"/>
                    <a:pt x="2191" y="3853"/>
                    <a:pt x="2239" y="3734"/>
                  </a:cubicBezTo>
                  <a:cubicBezTo>
                    <a:pt x="2298" y="3603"/>
                    <a:pt x="2346" y="3460"/>
                    <a:pt x="2381" y="3329"/>
                  </a:cubicBezTo>
                  <a:cubicBezTo>
                    <a:pt x="2405" y="3198"/>
                    <a:pt x="2417" y="3079"/>
                    <a:pt x="2417" y="2948"/>
                  </a:cubicBezTo>
                  <a:cubicBezTo>
                    <a:pt x="2417" y="2674"/>
                    <a:pt x="2393" y="2424"/>
                    <a:pt x="2334" y="2174"/>
                  </a:cubicBezTo>
                  <a:cubicBezTo>
                    <a:pt x="2286" y="1971"/>
                    <a:pt x="2227" y="1781"/>
                    <a:pt x="2167" y="1590"/>
                  </a:cubicBezTo>
                  <a:cubicBezTo>
                    <a:pt x="2108" y="1412"/>
                    <a:pt x="2036" y="1233"/>
                    <a:pt x="1941" y="1055"/>
                  </a:cubicBezTo>
                  <a:cubicBezTo>
                    <a:pt x="1858" y="876"/>
                    <a:pt x="1762" y="697"/>
                    <a:pt x="1667" y="519"/>
                  </a:cubicBezTo>
                  <a:cubicBezTo>
                    <a:pt x="1619" y="447"/>
                    <a:pt x="1560" y="352"/>
                    <a:pt x="1512" y="281"/>
                  </a:cubicBezTo>
                  <a:cubicBezTo>
                    <a:pt x="1488" y="245"/>
                    <a:pt x="1465" y="209"/>
                    <a:pt x="1441" y="174"/>
                  </a:cubicBezTo>
                  <a:cubicBezTo>
                    <a:pt x="1429" y="162"/>
                    <a:pt x="1429" y="150"/>
                    <a:pt x="1405" y="126"/>
                  </a:cubicBezTo>
                  <a:lnTo>
                    <a:pt x="1346" y="66"/>
                  </a:lnTo>
                  <a:cubicBezTo>
                    <a:pt x="1334" y="55"/>
                    <a:pt x="1334" y="55"/>
                    <a:pt x="1322" y="55"/>
                  </a:cubicBezTo>
                  <a:lnTo>
                    <a:pt x="1310" y="43"/>
                  </a:lnTo>
                  <a:cubicBezTo>
                    <a:pt x="1278" y="11"/>
                    <a:pt x="1236" y="0"/>
                    <a:pt x="11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7"/>
            <p:cNvSpPr/>
            <p:nvPr/>
          </p:nvSpPr>
          <p:spPr>
            <a:xfrm>
              <a:off x="3044725" y="1479250"/>
              <a:ext cx="57750" cy="91925"/>
            </a:xfrm>
            <a:custGeom>
              <a:rect b="b" l="l" r="r" t="t"/>
              <a:pathLst>
                <a:path extrusionOk="0" h="3677" w="2310">
                  <a:moveTo>
                    <a:pt x="1310" y="355"/>
                  </a:moveTo>
                  <a:lnTo>
                    <a:pt x="1441" y="581"/>
                  </a:lnTo>
                  <a:lnTo>
                    <a:pt x="1572" y="843"/>
                  </a:lnTo>
                  <a:cubicBezTo>
                    <a:pt x="1619" y="938"/>
                    <a:pt x="1667" y="1045"/>
                    <a:pt x="1691" y="1141"/>
                  </a:cubicBezTo>
                  <a:cubicBezTo>
                    <a:pt x="1762" y="1355"/>
                    <a:pt x="1846" y="1546"/>
                    <a:pt x="1905" y="1760"/>
                  </a:cubicBezTo>
                  <a:cubicBezTo>
                    <a:pt x="1917" y="1843"/>
                    <a:pt x="1941" y="1927"/>
                    <a:pt x="1941" y="2022"/>
                  </a:cubicBezTo>
                  <a:cubicBezTo>
                    <a:pt x="1965" y="2129"/>
                    <a:pt x="1965" y="2212"/>
                    <a:pt x="1965" y="2319"/>
                  </a:cubicBezTo>
                  <a:cubicBezTo>
                    <a:pt x="1965" y="2450"/>
                    <a:pt x="1941" y="2569"/>
                    <a:pt x="1917" y="2712"/>
                  </a:cubicBezTo>
                  <a:cubicBezTo>
                    <a:pt x="1881" y="2784"/>
                    <a:pt x="1857" y="2855"/>
                    <a:pt x="1822" y="2915"/>
                  </a:cubicBezTo>
                  <a:cubicBezTo>
                    <a:pt x="1786" y="2986"/>
                    <a:pt x="1726" y="3046"/>
                    <a:pt x="1667" y="3129"/>
                  </a:cubicBezTo>
                  <a:cubicBezTo>
                    <a:pt x="1619" y="3153"/>
                    <a:pt x="1572" y="3201"/>
                    <a:pt x="1524" y="3224"/>
                  </a:cubicBezTo>
                  <a:cubicBezTo>
                    <a:pt x="1488" y="3260"/>
                    <a:pt x="1429" y="3272"/>
                    <a:pt x="1381" y="3284"/>
                  </a:cubicBezTo>
                  <a:cubicBezTo>
                    <a:pt x="1322" y="3308"/>
                    <a:pt x="1274" y="3308"/>
                    <a:pt x="1214" y="3308"/>
                  </a:cubicBezTo>
                  <a:cubicBezTo>
                    <a:pt x="1155" y="3284"/>
                    <a:pt x="1131" y="3284"/>
                    <a:pt x="1095" y="3284"/>
                  </a:cubicBezTo>
                  <a:lnTo>
                    <a:pt x="1012" y="3248"/>
                  </a:lnTo>
                  <a:cubicBezTo>
                    <a:pt x="953" y="3201"/>
                    <a:pt x="893" y="3153"/>
                    <a:pt x="845" y="3105"/>
                  </a:cubicBezTo>
                  <a:cubicBezTo>
                    <a:pt x="774" y="3034"/>
                    <a:pt x="714" y="2950"/>
                    <a:pt x="667" y="2855"/>
                  </a:cubicBezTo>
                  <a:cubicBezTo>
                    <a:pt x="631" y="2784"/>
                    <a:pt x="595" y="2712"/>
                    <a:pt x="583" y="2629"/>
                  </a:cubicBezTo>
                  <a:cubicBezTo>
                    <a:pt x="560" y="2534"/>
                    <a:pt x="548" y="2439"/>
                    <a:pt x="548" y="2331"/>
                  </a:cubicBezTo>
                  <a:cubicBezTo>
                    <a:pt x="560" y="2141"/>
                    <a:pt x="595" y="1950"/>
                    <a:pt x="655" y="1760"/>
                  </a:cubicBezTo>
                  <a:cubicBezTo>
                    <a:pt x="691" y="1605"/>
                    <a:pt x="738" y="1474"/>
                    <a:pt x="798" y="1319"/>
                  </a:cubicBezTo>
                  <a:cubicBezTo>
                    <a:pt x="833" y="1248"/>
                    <a:pt x="881" y="1165"/>
                    <a:pt x="917" y="1081"/>
                  </a:cubicBezTo>
                  <a:lnTo>
                    <a:pt x="1048" y="819"/>
                  </a:lnTo>
                  <a:cubicBezTo>
                    <a:pt x="1131" y="664"/>
                    <a:pt x="1214" y="498"/>
                    <a:pt x="1310" y="355"/>
                  </a:cubicBezTo>
                  <a:close/>
                  <a:moveTo>
                    <a:pt x="1217" y="0"/>
                  </a:moveTo>
                  <a:cubicBezTo>
                    <a:pt x="1169" y="0"/>
                    <a:pt x="1122" y="18"/>
                    <a:pt x="1095" y="57"/>
                  </a:cubicBezTo>
                  <a:cubicBezTo>
                    <a:pt x="1036" y="141"/>
                    <a:pt x="976" y="224"/>
                    <a:pt x="917" y="295"/>
                  </a:cubicBezTo>
                  <a:cubicBezTo>
                    <a:pt x="845" y="379"/>
                    <a:pt x="786" y="486"/>
                    <a:pt x="714" y="581"/>
                  </a:cubicBezTo>
                  <a:cubicBezTo>
                    <a:pt x="524" y="831"/>
                    <a:pt x="345" y="1081"/>
                    <a:pt x="226" y="1379"/>
                  </a:cubicBezTo>
                  <a:cubicBezTo>
                    <a:pt x="167" y="1546"/>
                    <a:pt x="107" y="1712"/>
                    <a:pt x="60" y="1879"/>
                  </a:cubicBezTo>
                  <a:cubicBezTo>
                    <a:pt x="12" y="2034"/>
                    <a:pt x="0" y="2188"/>
                    <a:pt x="12" y="2355"/>
                  </a:cubicBezTo>
                  <a:cubicBezTo>
                    <a:pt x="12" y="2439"/>
                    <a:pt x="24" y="2522"/>
                    <a:pt x="48" y="2617"/>
                  </a:cubicBezTo>
                  <a:cubicBezTo>
                    <a:pt x="60" y="2689"/>
                    <a:pt x="71" y="2772"/>
                    <a:pt x="107" y="2843"/>
                  </a:cubicBezTo>
                  <a:cubicBezTo>
                    <a:pt x="167" y="2986"/>
                    <a:pt x="238" y="3129"/>
                    <a:pt x="345" y="3248"/>
                  </a:cubicBezTo>
                  <a:cubicBezTo>
                    <a:pt x="441" y="3379"/>
                    <a:pt x="583" y="3498"/>
                    <a:pt x="726" y="3582"/>
                  </a:cubicBezTo>
                  <a:cubicBezTo>
                    <a:pt x="786" y="3617"/>
                    <a:pt x="845" y="3641"/>
                    <a:pt x="917" y="3665"/>
                  </a:cubicBezTo>
                  <a:cubicBezTo>
                    <a:pt x="1012" y="3665"/>
                    <a:pt x="1084" y="3677"/>
                    <a:pt x="1179" y="3677"/>
                  </a:cubicBezTo>
                  <a:cubicBezTo>
                    <a:pt x="1262" y="3677"/>
                    <a:pt x="1334" y="3665"/>
                    <a:pt x="1417" y="3641"/>
                  </a:cubicBezTo>
                  <a:cubicBezTo>
                    <a:pt x="1488" y="3629"/>
                    <a:pt x="1548" y="3617"/>
                    <a:pt x="1607" y="3570"/>
                  </a:cubicBezTo>
                  <a:cubicBezTo>
                    <a:pt x="1667" y="3546"/>
                    <a:pt x="1738" y="3510"/>
                    <a:pt x="1786" y="3462"/>
                  </a:cubicBezTo>
                  <a:cubicBezTo>
                    <a:pt x="1846" y="3427"/>
                    <a:pt x="1905" y="3367"/>
                    <a:pt x="1953" y="3320"/>
                  </a:cubicBezTo>
                  <a:cubicBezTo>
                    <a:pt x="2048" y="3201"/>
                    <a:pt x="2143" y="3046"/>
                    <a:pt x="2203" y="2903"/>
                  </a:cubicBezTo>
                  <a:cubicBezTo>
                    <a:pt x="2250" y="2772"/>
                    <a:pt x="2274" y="2629"/>
                    <a:pt x="2286" y="2486"/>
                  </a:cubicBezTo>
                  <a:cubicBezTo>
                    <a:pt x="2310" y="2319"/>
                    <a:pt x="2310" y="2177"/>
                    <a:pt x="2286" y="2010"/>
                  </a:cubicBezTo>
                  <a:cubicBezTo>
                    <a:pt x="2274" y="1784"/>
                    <a:pt x="2215" y="1546"/>
                    <a:pt x="2143" y="1343"/>
                  </a:cubicBezTo>
                  <a:cubicBezTo>
                    <a:pt x="2107" y="1236"/>
                    <a:pt x="2072" y="1129"/>
                    <a:pt x="2036" y="1045"/>
                  </a:cubicBezTo>
                  <a:lnTo>
                    <a:pt x="1905" y="724"/>
                  </a:lnTo>
                  <a:cubicBezTo>
                    <a:pt x="1810" y="522"/>
                    <a:pt x="1715" y="331"/>
                    <a:pt x="1607" y="129"/>
                  </a:cubicBezTo>
                  <a:cubicBezTo>
                    <a:pt x="1572" y="93"/>
                    <a:pt x="1512" y="57"/>
                    <a:pt x="1476" y="57"/>
                  </a:cubicBezTo>
                  <a:cubicBezTo>
                    <a:pt x="1441" y="57"/>
                    <a:pt x="1393" y="57"/>
                    <a:pt x="1369" y="69"/>
                  </a:cubicBezTo>
                  <a:cubicBezTo>
                    <a:pt x="1357" y="57"/>
                    <a:pt x="1334" y="33"/>
                    <a:pt x="1322" y="33"/>
                  </a:cubicBezTo>
                  <a:cubicBezTo>
                    <a:pt x="1295" y="12"/>
                    <a:pt x="1256" y="0"/>
                    <a:pt x="1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7"/>
            <p:cNvSpPr/>
            <p:nvPr/>
          </p:nvSpPr>
          <p:spPr>
            <a:xfrm>
              <a:off x="3175675" y="1583125"/>
              <a:ext cx="52425" cy="99975"/>
            </a:xfrm>
            <a:custGeom>
              <a:rect b="b" l="l" r="r" t="t"/>
              <a:pathLst>
                <a:path extrusionOk="0" h="3999" w="2097">
                  <a:moveTo>
                    <a:pt x="1120" y="558"/>
                  </a:moveTo>
                  <a:cubicBezTo>
                    <a:pt x="1191" y="760"/>
                    <a:pt x="1263" y="950"/>
                    <a:pt x="1358" y="1141"/>
                  </a:cubicBezTo>
                  <a:cubicBezTo>
                    <a:pt x="1453" y="1391"/>
                    <a:pt x="1549" y="1629"/>
                    <a:pt x="1632" y="1903"/>
                  </a:cubicBezTo>
                  <a:cubicBezTo>
                    <a:pt x="1668" y="2022"/>
                    <a:pt x="1691" y="2129"/>
                    <a:pt x="1715" y="2248"/>
                  </a:cubicBezTo>
                  <a:cubicBezTo>
                    <a:pt x="1727" y="2308"/>
                    <a:pt x="1727" y="2367"/>
                    <a:pt x="1739" y="2427"/>
                  </a:cubicBezTo>
                  <a:cubicBezTo>
                    <a:pt x="1739" y="2486"/>
                    <a:pt x="1751" y="2546"/>
                    <a:pt x="1751" y="2594"/>
                  </a:cubicBezTo>
                  <a:cubicBezTo>
                    <a:pt x="1751" y="2748"/>
                    <a:pt x="1751" y="2915"/>
                    <a:pt x="1727" y="3058"/>
                  </a:cubicBezTo>
                  <a:cubicBezTo>
                    <a:pt x="1715" y="3153"/>
                    <a:pt x="1680" y="3225"/>
                    <a:pt x="1632" y="3308"/>
                  </a:cubicBezTo>
                  <a:cubicBezTo>
                    <a:pt x="1608" y="3356"/>
                    <a:pt x="1596" y="3403"/>
                    <a:pt x="1561" y="3427"/>
                  </a:cubicBezTo>
                  <a:lnTo>
                    <a:pt x="1501" y="3487"/>
                  </a:lnTo>
                  <a:cubicBezTo>
                    <a:pt x="1489" y="3510"/>
                    <a:pt x="1453" y="3510"/>
                    <a:pt x="1441" y="3522"/>
                  </a:cubicBezTo>
                  <a:cubicBezTo>
                    <a:pt x="1418" y="3522"/>
                    <a:pt x="1382" y="3534"/>
                    <a:pt x="1358" y="3534"/>
                  </a:cubicBezTo>
                  <a:cubicBezTo>
                    <a:pt x="1275" y="3558"/>
                    <a:pt x="1251" y="3558"/>
                    <a:pt x="1215" y="3558"/>
                  </a:cubicBezTo>
                  <a:cubicBezTo>
                    <a:pt x="1180" y="3534"/>
                    <a:pt x="1144" y="3522"/>
                    <a:pt x="1096" y="3510"/>
                  </a:cubicBezTo>
                  <a:cubicBezTo>
                    <a:pt x="1037" y="3475"/>
                    <a:pt x="1001" y="3439"/>
                    <a:pt x="941" y="3391"/>
                  </a:cubicBezTo>
                  <a:cubicBezTo>
                    <a:pt x="882" y="3332"/>
                    <a:pt x="822" y="3260"/>
                    <a:pt x="775" y="3177"/>
                  </a:cubicBezTo>
                  <a:cubicBezTo>
                    <a:pt x="715" y="3094"/>
                    <a:pt x="668" y="2986"/>
                    <a:pt x="644" y="2879"/>
                  </a:cubicBezTo>
                  <a:cubicBezTo>
                    <a:pt x="608" y="2748"/>
                    <a:pt x="584" y="2617"/>
                    <a:pt x="584" y="2486"/>
                  </a:cubicBezTo>
                  <a:cubicBezTo>
                    <a:pt x="584" y="2284"/>
                    <a:pt x="596" y="2082"/>
                    <a:pt x="620" y="1891"/>
                  </a:cubicBezTo>
                  <a:cubicBezTo>
                    <a:pt x="679" y="1665"/>
                    <a:pt x="763" y="1451"/>
                    <a:pt x="846" y="1248"/>
                  </a:cubicBezTo>
                  <a:cubicBezTo>
                    <a:pt x="894" y="1141"/>
                    <a:pt x="941" y="1034"/>
                    <a:pt x="977" y="915"/>
                  </a:cubicBezTo>
                  <a:lnTo>
                    <a:pt x="1120" y="558"/>
                  </a:lnTo>
                  <a:close/>
                  <a:moveTo>
                    <a:pt x="1041" y="1"/>
                  </a:moveTo>
                  <a:cubicBezTo>
                    <a:pt x="989" y="1"/>
                    <a:pt x="941" y="25"/>
                    <a:pt x="906" y="69"/>
                  </a:cubicBezTo>
                  <a:cubicBezTo>
                    <a:pt x="787" y="248"/>
                    <a:pt x="679" y="439"/>
                    <a:pt x="584" y="641"/>
                  </a:cubicBezTo>
                  <a:cubicBezTo>
                    <a:pt x="441" y="879"/>
                    <a:pt x="310" y="1129"/>
                    <a:pt x="203" y="1379"/>
                  </a:cubicBezTo>
                  <a:cubicBezTo>
                    <a:pt x="132" y="1534"/>
                    <a:pt x="84" y="1689"/>
                    <a:pt x="60" y="1855"/>
                  </a:cubicBezTo>
                  <a:cubicBezTo>
                    <a:pt x="25" y="2022"/>
                    <a:pt x="1" y="2189"/>
                    <a:pt x="1" y="2344"/>
                  </a:cubicBezTo>
                  <a:cubicBezTo>
                    <a:pt x="1" y="2522"/>
                    <a:pt x="13" y="2701"/>
                    <a:pt x="60" y="2879"/>
                  </a:cubicBezTo>
                  <a:cubicBezTo>
                    <a:pt x="84" y="2975"/>
                    <a:pt x="108" y="3058"/>
                    <a:pt x="144" y="3153"/>
                  </a:cubicBezTo>
                  <a:cubicBezTo>
                    <a:pt x="179" y="3225"/>
                    <a:pt x="227" y="3296"/>
                    <a:pt x="263" y="3356"/>
                  </a:cubicBezTo>
                  <a:cubicBezTo>
                    <a:pt x="358" y="3510"/>
                    <a:pt x="453" y="3641"/>
                    <a:pt x="596" y="3748"/>
                  </a:cubicBezTo>
                  <a:cubicBezTo>
                    <a:pt x="727" y="3856"/>
                    <a:pt x="882" y="3927"/>
                    <a:pt x="1025" y="3975"/>
                  </a:cubicBezTo>
                  <a:cubicBezTo>
                    <a:pt x="1072" y="3987"/>
                    <a:pt x="1120" y="3987"/>
                    <a:pt x="1156" y="3998"/>
                  </a:cubicBezTo>
                  <a:lnTo>
                    <a:pt x="1299" y="3998"/>
                  </a:lnTo>
                  <a:cubicBezTo>
                    <a:pt x="1370" y="3998"/>
                    <a:pt x="1441" y="3987"/>
                    <a:pt x="1513" y="3951"/>
                  </a:cubicBezTo>
                  <a:cubicBezTo>
                    <a:pt x="1656" y="3915"/>
                    <a:pt x="1775" y="3820"/>
                    <a:pt x="1846" y="3701"/>
                  </a:cubicBezTo>
                  <a:cubicBezTo>
                    <a:pt x="1930" y="3570"/>
                    <a:pt x="2013" y="3415"/>
                    <a:pt x="2037" y="3260"/>
                  </a:cubicBezTo>
                  <a:cubicBezTo>
                    <a:pt x="2072" y="3094"/>
                    <a:pt x="2096" y="2927"/>
                    <a:pt x="2096" y="2748"/>
                  </a:cubicBezTo>
                  <a:cubicBezTo>
                    <a:pt x="2096" y="2582"/>
                    <a:pt x="2096" y="2427"/>
                    <a:pt x="2072" y="2272"/>
                  </a:cubicBezTo>
                  <a:cubicBezTo>
                    <a:pt x="2049" y="2153"/>
                    <a:pt x="2037" y="2046"/>
                    <a:pt x="2013" y="1927"/>
                  </a:cubicBezTo>
                  <a:cubicBezTo>
                    <a:pt x="1977" y="1796"/>
                    <a:pt x="1930" y="1677"/>
                    <a:pt x="1894" y="1546"/>
                  </a:cubicBezTo>
                  <a:cubicBezTo>
                    <a:pt x="1811" y="1308"/>
                    <a:pt x="1727" y="1081"/>
                    <a:pt x="1620" y="855"/>
                  </a:cubicBezTo>
                  <a:cubicBezTo>
                    <a:pt x="1537" y="653"/>
                    <a:pt x="1430" y="427"/>
                    <a:pt x="1310" y="236"/>
                  </a:cubicBezTo>
                  <a:cubicBezTo>
                    <a:pt x="1275" y="189"/>
                    <a:pt x="1263" y="165"/>
                    <a:pt x="1215" y="141"/>
                  </a:cubicBezTo>
                  <a:lnTo>
                    <a:pt x="1203" y="141"/>
                  </a:lnTo>
                  <a:cubicBezTo>
                    <a:pt x="1203" y="129"/>
                    <a:pt x="1203" y="117"/>
                    <a:pt x="1191" y="105"/>
                  </a:cubicBezTo>
                  <a:cubicBezTo>
                    <a:pt x="1180" y="58"/>
                    <a:pt x="1132" y="22"/>
                    <a:pt x="1096" y="10"/>
                  </a:cubicBezTo>
                  <a:cubicBezTo>
                    <a:pt x="1078" y="4"/>
                    <a:pt x="1059" y="1"/>
                    <a:pt x="1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7"/>
            <p:cNvSpPr/>
            <p:nvPr/>
          </p:nvSpPr>
          <p:spPr>
            <a:xfrm>
              <a:off x="2833375" y="1799150"/>
              <a:ext cx="62225" cy="99450"/>
            </a:xfrm>
            <a:custGeom>
              <a:rect b="b" l="l" r="r" t="t"/>
              <a:pathLst>
                <a:path extrusionOk="0" h="3978" w="2489">
                  <a:moveTo>
                    <a:pt x="1596" y="477"/>
                  </a:moveTo>
                  <a:cubicBezTo>
                    <a:pt x="1727" y="703"/>
                    <a:pt x="1858" y="942"/>
                    <a:pt x="1965" y="1180"/>
                  </a:cubicBezTo>
                  <a:cubicBezTo>
                    <a:pt x="2013" y="1299"/>
                    <a:pt x="2048" y="1418"/>
                    <a:pt x="2084" y="1537"/>
                  </a:cubicBezTo>
                  <a:cubicBezTo>
                    <a:pt x="2108" y="1632"/>
                    <a:pt x="2132" y="1751"/>
                    <a:pt x="2144" y="1870"/>
                  </a:cubicBezTo>
                  <a:cubicBezTo>
                    <a:pt x="2144" y="1965"/>
                    <a:pt x="2156" y="2073"/>
                    <a:pt x="2156" y="2156"/>
                  </a:cubicBezTo>
                  <a:cubicBezTo>
                    <a:pt x="2156" y="2251"/>
                    <a:pt x="2144" y="2335"/>
                    <a:pt x="2144" y="2430"/>
                  </a:cubicBezTo>
                  <a:cubicBezTo>
                    <a:pt x="2132" y="2489"/>
                    <a:pt x="2132" y="2549"/>
                    <a:pt x="2108" y="2608"/>
                  </a:cubicBezTo>
                  <a:cubicBezTo>
                    <a:pt x="2096" y="2739"/>
                    <a:pt x="2048" y="2858"/>
                    <a:pt x="2001" y="2977"/>
                  </a:cubicBezTo>
                  <a:cubicBezTo>
                    <a:pt x="1965" y="3061"/>
                    <a:pt x="1918" y="3156"/>
                    <a:pt x="1858" y="3228"/>
                  </a:cubicBezTo>
                  <a:cubicBezTo>
                    <a:pt x="1810" y="3287"/>
                    <a:pt x="1751" y="3347"/>
                    <a:pt x="1691" y="3394"/>
                  </a:cubicBezTo>
                  <a:cubicBezTo>
                    <a:pt x="1644" y="3418"/>
                    <a:pt x="1584" y="3466"/>
                    <a:pt x="1525" y="3478"/>
                  </a:cubicBezTo>
                  <a:cubicBezTo>
                    <a:pt x="1501" y="3501"/>
                    <a:pt x="1453" y="3501"/>
                    <a:pt x="1429" y="3513"/>
                  </a:cubicBezTo>
                  <a:cubicBezTo>
                    <a:pt x="1370" y="3501"/>
                    <a:pt x="1322" y="3501"/>
                    <a:pt x="1263" y="3501"/>
                  </a:cubicBezTo>
                  <a:cubicBezTo>
                    <a:pt x="1203" y="3478"/>
                    <a:pt x="1156" y="3466"/>
                    <a:pt x="1120" y="3454"/>
                  </a:cubicBezTo>
                  <a:cubicBezTo>
                    <a:pt x="1072" y="3442"/>
                    <a:pt x="1025" y="3406"/>
                    <a:pt x="977" y="3382"/>
                  </a:cubicBezTo>
                  <a:cubicBezTo>
                    <a:pt x="941" y="3347"/>
                    <a:pt x="905" y="3311"/>
                    <a:pt x="858" y="3263"/>
                  </a:cubicBezTo>
                  <a:cubicBezTo>
                    <a:pt x="822" y="3204"/>
                    <a:pt x="786" y="3132"/>
                    <a:pt x="763" y="3061"/>
                  </a:cubicBezTo>
                  <a:cubicBezTo>
                    <a:pt x="727" y="2977"/>
                    <a:pt x="703" y="2882"/>
                    <a:pt x="679" y="2799"/>
                  </a:cubicBezTo>
                  <a:cubicBezTo>
                    <a:pt x="667" y="2680"/>
                    <a:pt x="667" y="2573"/>
                    <a:pt x="679" y="2454"/>
                  </a:cubicBezTo>
                  <a:cubicBezTo>
                    <a:pt x="715" y="2251"/>
                    <a:pt x="775" y="2049"/>
                    <a:pt x="834" y="1858"/>
                  </a:cubicBezTo>
                  <a:lnTo>
                    <a:pt x="917" y="1632"/>
                  </a:lnTo>
                  <a:cubicBezTo>
                    <a:pt x="1013" y="1430"/>
                    <a:pt x="1120" y="1215"/>
                    <a:pt x="1239" y="1025"/>
                  </a:cubicBezTo>
                  <a:cubicBezTo>
                    <a:pt x="1358" y="834"/>
                    <a:pt x="1477" y="656"/>
                    <a:pt x="1596" y="477"/>
                  </a:cubicBezTo>
                  <a:close/>
                  <a:moveTo>
                    <a:pt x="1370" y="1"/>
                  </a:moveTo>
                  <a:cubicBezTo>
                    <a:pt x="1298" y="1"/>
                    <a:pt x="1203" y="37"/>
                    <a:pt x="1156" y="84"/>
                  </a:cubicBezTo>
                  <a:cubicBezTo>
                    <a:pt x="1132" y="132"/>
                    <a:pt x="1084" y="180"/>
                    <a:pt x="1036" y="203"/>
                  </a:cubicBezTo>
                  <a:cubicBezTo>
                    <a:pt x="1013" y="251"/>
                    <a:pt x="965" y="287"/>
                    <a:pt x="941" y="334"/>
                  </a:cubicBezTo>
                  <a:cubicBezTo>
                    <a:pt x="846" y="430"/>
                    <a:pt x="775" y="525"/>
                    <a:pt x="679" y="632"/>
                  </a:cubicBezTo>
                  <a:cubicBezTo>
                    <a:pt x="608" y="727"/>
                    <a:pt x="524" y="834"/>
                    <a:pt x="465" y="953"/>
                  </a:cubicBezTo>
                  <a:cubicBezTo>
                    <a:pt x="429" y="1013"/>
                    <a:pt x="382" y="1061"/>
                    <a:pt x="370" y="1120"/>
                  </a:cubicBezTo>
                  <a:cubicBezTo>
                    <a:pt x="346" y="1180"/>
                    <a:pt x="310" y="1239"/>
                    <a:pt x="286" y="1311"/>
                  </a:cubicBezTo>
                  <a:lnTo>
                    <a:pt x="191" y="1537"/>
                  </a:lnTo>
                  <a:lnTo>
                    <a:pt x="143" y="1668"/>
                  </a:lnTo>
                  <a:cubicBezTo>
                    <a:pt x="132" y="1727"/>
                    <a:pt x="108" y="1799"/>
                    <a:pt x="84" y="1858"/>
                  </a:cubicBezTo>
                  <a:cubicBezTo>
                    <a:pt x="60" y="2025"/>
                    <a:pt x="24" y="2180"/>
                    <a:pt x="13" y="2335"/>
                  </a:cubicBezTo>
                  <a:cubicBezTo>
                    <a:pt x="1" y="2513"/>
                    <a:pt x="1" y="2692"/>
                    <a:pt x="48" y="2870"/>
                  </a:cubicBezTo>
                  <a:cubicBezTo>
                    <a:pt x="60" y="2966"/>
                    <a:pt x="72" y="3037"/>
                    <a:pt x="108" y="3108"/>
                  </a:cubicBezTo>
                  <a:cubicBezTo>
                    <a:pt x="132" y="3204"/>
                    <a:pt x="167" y="3275"/>
                    <a:pt x="203" y="3370"/>
                  </a:cubicBezTo>
                  <a:cubicBezTo>
                    <a:pt x="251" y="3454"/>
                    <a:pt x="310" y="3549"/>
                    <a:pt x="382" y="3620"/>
                  </a:cubicBezTo>
                  <a:cubicBezTo>
                    <a:pt x="441" y="3680"/>
                    <a:pt x="501" y="3739"/>
                    <a:pt x="584" y="3787"/>
                  </a:cubicBezTo>
                  <a:cubicBezTo>
                    <a:pt x="644" y="3823"/>
                    <a:pt x="703" y="3870"/>
                    <a:pt x="775" y="3906"/>
                  </a:cubicBezTo>
                  <a:cubicBezTo>
                    <a:pt x="846" y="3930"/>
                    <a:pt x="917" y="3966"/>
                    <a:pt x="1013" y="3978"/>
                  </a:cubicBezTo>
                  <a:lnTo>
                    <a:pt x="1334" y="3978"/>
                  </a:lnTo>
                  <a:cubicBezTo>
                    <a:pt x="1429" y="3954"/>
                    <a:pt x="1501" y="3942"/>
                    <a:pt x="1596" y="3918"/>
                  </a:cubicBezTo>
                  <a:cubicBezTo>
                    <a:pt x="1751" y="3859"/>
                    <a:pt x="1906" y="3739"/>
                    <a:pt x="2025" y="3620"/>
                  </a:cubicBezTo>
                  <a:cubicBezTo>
                    <a:pt x="2156" y="3466"/>
                    <a:pt x="2251" y="3311"/>
                    <a:pt x="2322" y="3132"/>
                  </a:cubicBezTo>
                  <a:cubicBezTo>
                    <a:pt x="2382" y="2977"/>
                    <a:pt x="2429" y="2835"/>
                    <a:pt x="2441" y="2680"/>
                  </a:cubicBezTo>
                  <a:cubicBezTo>
                    <a:pt x="2453" y="2608"/>
                    <a:pt x="2465" y="2513"/>
                    <a:pt x="2465" y="2442"/>
                  </a:cubicBezTo>
                  <a:cubicBezTo>
                    <a:pt x="2465" y="2382"/>
                    <a:pt x="2489" y="2311"/>
                    <a:pt x="2489" y="2251"/>
                  </a:cubicBezTo>
                  <a:cubicBezTo>
                    <a:pt x="2489" y="2096"/>
                    <a:pt x="2489" y="1954"/>
                    <a:pt x="2465" y="1799"/>
                  </a:cubicBezTo>
                  <a:cubicBezTo>
                    <a:pt x="2453" y="1727"/>
                    <a:pt x="2453" y="1656"/>
                    <a:pt x="2441" y="1573"/>
                  </a:cubicBezTo>
                  <a:cubicBezTo>
                    <a:pt x="2429" y="1501"/>
                    <a:pt x="2406" y="1442"/>
                    <a:pt x="2394" y="1370"/>
                  </a:cubicBezTo>
                  <a:cubicBezTo>
                    <a:pt x="2370" y="1239"/>
                    <a:pt x="2322" y="1120"/>
                    <a:pt x="2263" y="977"/>
                  </a:cubicBezTo>
                  <a:cubicBezTo>
                    <a:pt x="2156" y="715"/>
                    <a:pt x="2025" y="465"/>
                    <a:pt x="1870" y="203"/>
                  </a:cubicBezTo>
                  <a:cubicBezTo>
                    <a:pt x="1829" y="145"/>
                    <a:pt x="1770" y="111"/>
                    <a:pt x="1706" y="111"/>
                  </a:cubicBezTo>
                  <a:cubicBezTo>
                    <a:pt x="1678" y="111"/>
                    <a:pt x="1649" y="117"/>
                    <a:pt x="1620" y="132"/>
                  </a:cubicBezTo>
                  <a:lnTo>
                    <a:pt x="1572" y="84"/>
                  </a:lnTo>
                  <a:cubicBezTo>
                    <a:pt x="1513" y="37"/>
                    <a:pt x="1441" y="1"/>
                    <a:pt x="1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7"/>
            <p:cNvSpPr/>
            <p:nvPr/>
          </p:nvSpPr>
          <p:spPr>
            <a:xfrm>
              <a:off x="2914050" y="1680925"/>
              <a:ext cx="60750" cy="96825"/>
            </a:xfrm>
            <a:custGeom>
              <a:rect b="b" l="l" r="r" t="t"/>
              <a:pathLst>
                <a:path extrusionOk="0" h="3873" w="2430">
                  <a:moveTo>
                    <a:pt x="488" y="2206"/>
                  </a:moveTo>
                  <a:cubicBezTo>
                    <a:pt x="488" y="2218"/>
                    <a:pt x="476" y="2218"/>
                    <a:pt x="488" y="2218"/>
                  </a:cubicBezTo>
                  <a:lnTo>
                    <a:pt x="488" y="2206"/>
                  </a:lnTo>
                  <a:close/>
                  <a:moveTo>
                    <a:pt x="1346" y="420"/>
                  </a:moveTo>
                  <a:cubicBezTo>
                    <a:pt x="1441" y="563"/>
                    <a:pt x="1536" y="718"/>
                    <a:pt x="1619" y="872"/>
                  </a:cubicBezTo>
                  <a:cubicBezTo>
                    <a:pt x="1703" y="1027"/>
                    <a:pt x="1774" y="1170"/>
                    <a:pt x="1846" y="1337"/>
                  </a:cubicBezTo>
                  <a:cubicBezTo>
                    <a:pt x="1893" y="1456"/>
                    <a:pt x="1941" y="1575"/>
                    <a:pt x="1965" y="1694"/>
                  </a:cubicBezTo>
                  <a:cubicBezTo>
                    <a:pt x="1977" y="1765"/>
                    <a:pt x="2012" y="1849"/>
                    <a:pt x="2024" y="1920"/>
                  </a:cubicBezTo>
                  <a:cubicBezTo>
                    <a:pt x="2036" y="1980"/>
                    <a:pt x="2060" y="2039"/>
                    <a:pt x="2060" y="2099"/>
                  </a:cubicBezTo>
                  <a:cubicBezTo>
                    <a:pt x="2060" y="2158"/>
                    <a:pt x="2072" y="2194"/>
                    <a:pt x="2072" y="2253"/>
                  </a:cubicBezTo>
                  <a:cubicBezTo>
                    <a:pt x="2072" y="2396"/>
                    <a:pt x="2072" y="2515"/>
                    <a:pt x="2060" y="2634"/>
                  </a:cubicBezTo>
                  <a:cubicBezTo>
                    <a:pt x="2036" y="2730"/>
                    <a:pt x="2012" y="2837"/>
                    <a:pt x="1977" y="2932"/>
                  </a:cubicBezTo>
                  <a:cubicBezTo>
                    <a:pt x="1941" y="3015"/>
                    <a:pt x="1893" y="3111"/>
                    <a:pt x="1834" y="3182"/>
                  </a:cubicBezTo>
                  <a:cubicBezTo>
                    <a:pt x="1786" y="3242"/>
                    <a:pt x="1739" y="3289"/>
                    <a:pt x="1679" y="3325"/>
                  </a:cubicBezTo>
                  <a:cubicBezTo>
                    <a:pt x="1619" y="3373"/>
                    <a:pt x="1584" y="3408"/>
                    <a:pt x="1524" y="3420"/>
                  </a:cubicBezTo>
                  <a:cubicBezTo>
                    <a:pt x="1465" y="3432"/>
                    <a:pt x="1417" y="3444"/>
                    <a:pt x="1358" y="3468"/>
                  </a:cubicBezTo>
                  <a:cubicBezTo>
                    <a:pt x="1286" y="3456"/>
                    <a:pt x="1227" y="3456"/>
                    <a:pt x="1167" y="3456"/>
                  </a:cubicBezTo>
                  <a:lnTo>
                    <a:pt x="988" y="3408"/>
                  </a:lnTo>
                  <a:cubicBezTo>
                    <a:pt x="929" y="3373"/>
                    <a:pt x="881" y="3349"/>
                    <a:pt x="822" y="3313"/>
                  </a:cubicBezTo>
                  <a:cubicBezTo>
                    <a:pt x="762" y="3254"/>
                    <a:pt x="703" y="3218"/>
                    <a:pt x="643" y="3134"/>
                  </a:cubicBezTo>
                  <a:cubicBezTo>
                    <a:pt x="596" y="3063"/>
                    <a:pt x="548" y="3004"/>
                    <a:pt x="524" y="2932"/>
                  </a:cubicBezTo>
                  <a:cubicBezTo>
                    <a:pt x="488" y="2861"/>
                    <a:pt x="476" y="2765"/>
                    <a:pt x="465" y="2694"/>
                  </a:cubicBezTo>
                  <a:cubicBezTo>
                    <a:pt x="453" y="2539"/>
                    <a:pt x="465" y="2408"/>
                    <a:pt x="476" y="2265"/>
                  </a:cubicBezTo>
                  <a:cubicBezTo>
                    <a:pt x="488" y="2146"/>
                    <a:pt x="524" y="2027"/>
                    <a:pt x="548" y="1920"/>
                  </a:cubicBezTo>
                  <a:cubicBezTo>
                    <a:pt x="584" y="1813"/>
                    <a:pt x="607" y="1706"/>
                    <a:pt x="655" y="1610"/>
                  </a:cubicBezTo>
                  <a:cubicBezTo>
                    <a:pt x="691" y="1551"/>
                    <a:pt x="703" y="1491"/>
                    <a:pt x="726" y="1432"/>
                  </a:cubicBezTo>
                  <a:cubicBezTo>
                    <a:pt x="774" y="1337"/>
                    <a:pt x="822" y="1229"/>
                    <a:pt x="869" y="1146"/>
                  </a:cubicBezTo>
                  <a:cubicBezTo>
                    <a:pt x="893" y="1099"/>
                    <a:pt x="929" y="1039"/>
                    <a:pt x="953" y="991"/>
                  </a:cubicBezTo>
                  <a:cubicBezTo>
                    <a:pt x="988" y="932"/>
                    <a:pt x="1024" y="896"/>
                    <a:pt x="1060" y="837"/>
                  </a:cubicBezTo>
                  <a:cubicBezTo>
                    <a:pt x="1143" y="682"/>
                    <a:pt x="1250" y="551"/>
                    <a:pt x="1346" y="420"/>
                  </a:cubicBezTo>
                  <a:close/>
                  <a:moveTo>
                    <a:pt x="1265" y="0"/>
                  </a:moveTo>
                  <a:cubicBezTo>
                    <a:pt x="1195" y="0"/>
                    <a:pt x="1128" y="41"/>
                    <a:pt x="1096" y="98"/>
                  </a:cubicBezTo>
                  <a:cubicBezTo>
                    <a:pt x="1000" y="277"/>
                    <a:pt x="857" y="444"/>
                    <a:pt x="750" y="610"/>
                  </a:cubicBezTo>
                  <a:cubicBezTo>
                    <a:pt x="691" y="682"/>
                    <a:pt x="643" y="753"/>
                    <a:pt x="584" y="837"/>
                  </a:cubicBezTo>
                  <a:cubicBezTo>
                    <a:pt x="548" y="896"/>
                    <a:pt x="500" y="956"/>
                    <a:pt x="476" y="1015"/>
                  </a:cubicBezTo>
                  <a:cubicBezTo>
                    <a:pt x="441" y="1051"/>
                    <a:pt x="429" y="1087"/>
                    <a:pt x="417" y="1134"/>
                  </a:cubicBezTo>
                  <a:cubicBezTo>
                    <a:pt x="226" y="1491"/>
                    <a:pt x="84" y="1872"/>
                    <a:pt x="48" y="2277"/>
                  </a:cubicBezTo>
                  <a:cubicBezTo>
                    <a:pt x="0" y="2587"/>
                    <a:pt x="24" y="2896"/>
                    <a:pt x="167" y="3182"/>
                  </a:cubicBezTo>
                  <a:cubicBezTo>
                    <a:pt x="298" y="3456"/>
                    <a:pt x="500" y="3670"/>
                    <a:pt x="786" y="3789"/>
                  </a:cubicBezTo>
                  <a:cubicBezTo>
                    <a:pt x="857" y="3825"/>
                    <a:pt x="953" y="3849"/>
                    <a:pt x="1024" y="3873"/>
                  </a:cubicBezTo>
                  <a:cubicBezTo>
                    <a:pt x="1046" y="3851"/>
                    <a:pt x="1076" y="3847"/>
                    <a:pt x="1109" y="3847"/>
                  </a:cubicBezTo>
                  <a:cubicBezTo>
                    <a:pt x="1131" y="3847"/>
                    <a:pt x="1155" y="3849"/>
                    <a:pt x="1179" y="3849"/>
                  </a:cubicBezTo>
                  <a:lnTo>
                    <a:pt x="1227" y="3849"/>
                  </a:lnTo>
                  <a:cubicBezTo>
                    <a:pt x="1369" y="3837"/>
                    <a:pt x="1536" y="3813"/>
                    <a:pt x="1667" y="3730"/>
                  </a:cubicBezTo>
                  <a:cubicBezTo>
                    <a:pt x="1941" y="3587"/>
                    <a:pt x="2143" y="3349"/>
                    <a:pt x="2262" y="3063"/>
                  </a:cubicBezTo>
                  <a:cubicBezTo>
                    <a:pt x="2322" y="2932"/>
                    <a:pt x="2370" y="2777"/>
                    <a:pt x="2393" y="2634"/>
                  </a:cubicBezTo>
                  <a:cubicBezTo>
                    <a:pt x="2417" y="2527"/>
                    <a:pt x="2429" y="2420"/>
                    <a:pt x="2429" y="2325"/>
                  </a:cubicBezTo>
                  <a:lnTo>
                    <a:pt x="2429" y="2003"/>
                  </a:lnTo>
                  <a:cubicBezTo>
                    <a:pt x="2417" y="1884"/>
                    <a:pt x="2393" y="1765"/>
                    <a:pt x="2370" y="1646"/>
                  </a:cubicBezTo>
                  <a:lnTo>
                    <a:pt x="2274" y="1337"/>
                  </a:lnTo>
                  <a:cubicBezTo>
                    <a:pt x="2143" y="932"/>
                    <a:pt x="1905" y="575"/>
                    <a:pt x="1667" y="217"/>
                  </a:cubicBezTo>
                  <a:cubicBezTo>
                    <a:pt x="1643" y="170"/>
                    <a:pt x="1608" y="146"/>
                    <a:pt x="1548" y="134"/>
                  </a:cubicBezTo>
                  <a:cubicBezTo>
                    <a:pt x="1536" y="128"/>
                    <a:pt x="1518" y="125"/>
                    <a:pt x="1499" y="125"/>
                  </a:cubicBezTo>
                  <a:cubicBezTo>
                    <a:pt x="1480" y="125"/>
                    <a:pt x="1459" y="128"/>
                    <a:pt x="1441" y="134"/>
                  </a:cubicBezTo>
                  <a:cubicBezTo>
                    <a:pt x="1429" y="86"/>
                    <a:pt x="1405" y="63"/>
                    <a:pt x="1358" y="27"/>
                  </a:cubicBezTo>
                  <a:cubicBezTo>
                    <a:pt x="1328" y="9"/>
                    <a:pt x="1296" y="0"/>
                    <a:pt x="12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1" name="Shape 911"/>
        <p:cNvGrpSpPr/>
        <p:nvPr/>
      </p:nvGrpSpPr>
      <p:grpSpPr>
        <a:xfrm>
          <a:off x="0" y="0"/>
          <a:ext cx="0" cy="0"/>
          <a:chOff x="0" y="0"/>
          <a:chExt cx="0" cy="0"/>
        </a:xfrm>
      </p:grpSpPr>
      <p:sp>
        <p:nvSpPr>
          <p:cNvPr id="912" name="Google Shape;912;p38"/>
          <p:cNvSpPr txBox="1"/>
          <p:nvPr>
            <p:ph type="title"/>
          </p:nvPr>
        </p:nvSpPr>
        <p:spPr>
          <a:xfrm>
            <a:off x="720000" y="445025"/>
            <a:ext cx="7704000" cy="68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4 types of clocks</a:t>
            </a:r>
            <a:endParaRPr/>
          </a:p>
        </p:txBody>
      </p:sp>
      <p:sp>
        <p:nvSpPr>
          <p:cNvPr id="913" name="Google Shape;913;p38"/>
          <p:cNvSpPr txBox="1"/>
          <p:nvPr>
            <p:ph idx="1" type="subTitle"/>
          </p:nvPr>
        </p:nvSpPr>
        <p:spPr>
          <a:xfrm>
            <a:off x="720026" y="1683925"/>
            <a:ext cx="4087500" cy="505500"/>
          </a:xfrm>
          <a:prstGeom prst="rect">
            <a:avLst/>
          </a:prstGeom>
        </p:spPr>
        <p:txBody>
          <a:bodyPr anchorCtr="0" anchor="b" bIns="91425" lIns="91425" spcFirstLastPara="1" rIns="91425" wrap="square" tIns="91425">
            <a:noAutofit/>
          </a:bodyPr>
          <a:lstStyle/>
          <a:p>
            <a:pPr indent="0" lvl="0" marL="0" rtl="0" algn="l">
              <a:spcBef>
                <a:spcPts val="0"/>
              </a:spcBef>
              <a:spcAft>
                <a:spcPts val="1000"/>
              </a:spcAft>
              <a:buClr>
                <a:schemeClr val="dk1"/>
              </a:buClr>
              <a:buSzPts val="1100"/>
              <a:buFont typeface="Arial"/>
              <a:buNone/>
            </a:pPr>
            <a:r>
              <a:rPr lang="en"/>
              <a:t>Analog clock</a:t>
            </a:r>
            <a:r>
              <a:rPr lang="en"/>
              <a:t>:</a:t>
            </a:r>
            <a:r>
              <a:rPr lang="en" sz="1200">
                <a:latin typeface="Proxima Nova"/>
                <a:ea typeface="Proxima Nova"/>
                <a:cs typeface="Proxima Nova"/>
                <a:sym typeface="Proxima Nova"/>
              </a:rPr>
              <a:t> </a:t>
            </a:r>
            <a:endParaRPr/>
          </a:p>
        </p:txBody>
      </p:sp>
      <p:sp>
        <p:nvSpPr>
          <p:cNvPr id="914" name="Google Shape;914;p38"/>
          <p:cNvSpPr txBox="1"/>
          <p:nvPr>
            <p:ph idx="2" type="subTitle"/>
          </p:nvPr>
        </p:nvSpPr>
        <p:spPr>
          <a:xfrm>
            <a:off x="720000" y="2117975"/>
            <a:ext cx="4087500" cy="201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This is one of the best known </a:t>
            </a:r>
            <a:r>
              <a:rPr b="1" lang="en">
                <a:solidFill>
                  <a:schemeClr val="accent2"/>
                </a:solidFill>
              </a:rPr>
              <a:t>types of clocks</a:t>
            </a:r>
            <a:r>
              <a:rPr lang="en"/>
              <a:t> (or watches). The analog clock is characterized by indicating the</a:t>
            </a:r>
            <a:r>
              <a:rPr b="1" lang="en">
                <a:solidFill>
                  <a:schemeClr val="accent2"/>
                </a:solidFill>
              </a:rPr>
              <a:t> time on a dial</a:t>
            </a:r>
            <a:r>
              <a:rPr lang="en"/>
              <a:t>, by means of </a:t>
            </a:r>
            <a:r>
              <a:rPr b="1" lang="en">
                <a:solidFill>
                  <a:schemeClr val="accent2"/>
                </a:solidFill>
              </a:rPr>
              <a:t>three types of hands</a:t>
            </a:r>
            <a:r>
              <a:rPr lang="en"/>
              <a:t>. The smallest hand marks the </a:t>
            </a:r>
            <a:r>
              <a:rPr b="1" lang="en">
                <a:solidFill>
                  <a:schemeClr val="accent2"/>
                </a:solidFill>
              </a:rPr>
              <a:t>hour</a:t>
            </a:r>
            <a:r>
              <a:rPr lang="en"/>
              <a:t>; the longest hand marks the </a:t>
            </a:r>
            <a:r>
              <a:rPr b="1" lang="en">
                <a:solidFill>
                  <a:schemeClr val="accent2"/>
                </a:solidFill>
              </a:rPr>
              <a:t>minutes</a:t>
            </a:r>
            <a:r>
              <a:rPr lang="en"/>
              <a:t> and some types of analog clocks also mark the </a:t>
            </a:r>
            <a:r>
              <a:rPr b="1" lang="en">
                <a:solidFill>
                  <a:schemeClr val="accent2"/>
                </a:solidFill>
              </a:rPr>
              <a:t>seconds </a:t>
            </a:r>
            <a:r>
              <a:rPr lang="en"/>
              <a:t>with a red hand.</a:t>
            </a:r>
            <a:endParaRPr/>
          </a:p>
        </p:txBody>
      </p:sp>
      <p:sp>
        <p:nvSpPr>
          <p:cNvPr id="915" name="Google Shape;915;p38"/>
          <p:cNvSpPr/>
          <p:nvPr/>
        </p:nvSpPr>
        <p:spPr>
          <a:xfrm rot="1194250">
            <a:off x="6910776" y="2673604"/>
            <a:ext cx="2678187" cy="474598"/>
          </a:xfrm>
          <a:custGeom>
            <a:rect b="b" l="l" r="r" t="t"/>
            <a:pathLst>
              <a:path extrusionOk="0" h="5085" w="28695">
                <a:moveTo>
                  <a:pt x="4644" y="560"/>
                </a:moveTo>
                <a:cubicBezTo>
                  <a:pt x="4668" y="560"/>
                  <a:pt x="4692" y="572"/>
                  <a:pt x="4716" y="584"/>
                </a:cubicBezTo>
                <a:cubicBezTo>
                  <a:pt x="4775" y="620"/>
                  <a:pt x="4823" y="643"/>
                  <a:pt x="4882" y="691"/>
                </a:cubicBezTo>
                <a:cubicBezTo>
                  <a:pt x="4954" y="751"/>
                  <a:pt x="5013" y="822"/>
                  <a:pt x="5073" y="894"/>
                </a:cubicBezTo>
                <a:cubicBezTo>
                  <a:pt x="5097" y="941"/>
                  <a:pt x="5132" y="989"/>
                  <a:pt x="5144" y="1024"/>
                </a:cubicBezTo>
                <a:cubicBezTo>
                  <a:pt x="5156" y="1072"/>
                  <a:pt x="5180" y="1132"/>
                  <a:pt x="5180" y="1191"/>
                </a:cubicBezTo>
                <a:cubicBezTo>
                  <a:pt x="5180" y="1286"/>
                  <a:pt x="5180" y="1370"/>
                  <a:pt x="5168" y="1465"/>
                </a:cubicBezTo>
                <a:cubicBezTo>
                  <a:pt x="5132" y="1584"/>
                  <a:pt x="5097" y="1691"/>
                  <a:pt x="5061" y="1810"/>
                </a:cubicBezTo>
                <a:cubicBezTo>
                  <a:pt x="4990" y="1965"/>
                  <a:pt x="4882" y="2120"/>
                  <a:pt x="4775" y="2263"/>
                </a:cubicBezTo>
                <a:cubicBezTo>
                  <a:pt x="4644" y="2429"/>
                  <a:pt x="4478" y="2560"/>
                  <a:pt x="4299" y="2703"/>
                </a:cubicBezTo>
                <a:cubicBezTo>
                  <a:pt x="4239" y="2727"/>
                  <a:pt x="4180" y="2775"/>
                  <a:pt x="4120" y="2799"/>
                </a:cubicBezTo>
                <a:cubicBezTo>
                  <a:pt x="4061" y="2679"/>
                  <a:pt x="4001" y="2584"/>
                  <a:pt x="3954" y="2453"/>
                </a:cubicBezTo>
                <a:cubicBezTo>
                  <a:pt x="3906" y="2310"/>
                  <a:pt x="3882" y="2156"/>
                  <a:pt x="3870" y="2013"/>
                </a:cubicBezTo>
                <a:cubicBezTo>
                  <a:pt x="3858" y="1810"/>
                  <a:pt x="3870" y="1596"/>
                  <a:pt x="3882" y="1394"/>
                </a:cubicBezTo>
                <a:cubicBezTo>
                  <a:pt x="3906" y="1263"/>
                  <a:pt x="3942" y="1144"/>
                  <a:pt x="3989" y="1048"/>
                </a:cubicBezTo>
                <a:cubicBezTo>
                  <a:pt x="4025" y="953"/>
                  <a:pt x="4073" y="882"/>
                  <a:pt x="4132" y="810"/>
                </a:cubicBezTo>
                <a:cubicBezTo>
                  <a:pt x="4180" y="751"/>
                  <a:pt x="4239" y="703"/>
                  <a:pt x="4299" y="655"/>
                </a:cubicBezTo>
                <a:cubicBezTo>
                  <a:pt x="4347" y="632"/>
                  <a:pt x="4382" y="608"/>
                  <a:pt x="4418" y="596"/>
                </a:cubicBezTo>
                <a:cubicBezTo>
                  <a:pt x="4466" y="584"/>
                  <a:pt x="4489" y="584"/>
                  <a:pt x="4537" y="572"/>
                </a:cubicBezTo>
                <a:cubicBezTo>
                  <a:pt x="4585" y="560"/>
                  <a:pt x="4609" y="560"/>
                  <a:pt x="4644" y="560"/>
                </a:cubicBezTo>
                <a:close/>
                <a:moveTo>
                  <a:pt x="14811" y="891"/>
                </a:moveTo>
                <a:cubicBezTo>
                  <a:pt x="14839" y="891"/>
                  <a:pt x="14866" y="894"/>
                  <a:pt x="14896" y="894"/>
                </a:cubicBezTo>
                <a:cubicBezTo>
                  <a:pt x="14955" y="917"/>
                  <a:pt x="15015" y="929"/>
                  <a:pt x="15074" y="953"/>
                </a:cubicBezTo>
                <a:cubicBezTo>
                  <a:pt x="15122" y="977"/>
                  <a:pt x="15146" y="1001"/>
                  <a:pt x="15193" y="1036"/>
                </a:cubicBezTo>
                <a:cubicBezTo>
                  <a:pt x="15229" y="1060"/>
                  <a:pt x="15253" y="1096"/>
                  <a:pt x="15288" y="1132"/>
                </a:cubicBezTo>
                <a:cubicBezTo>
                  <a:pt x="15312" y="1179"/>
                  <a:pt x="15348" y="1227"/>
                  <a:pt x="15360" y="1286"/>
                </a:cubicBezTo>
                <a:cubicBezTo>
                  <a:pt x="15372" y="1358"/>
                  <a:pt x="15384" y="1417"/>
                  <a:pt x="15407" y="1489"/>
                </a:cubicBezTo>
                <a:cubicBezTo>
                  <a:pt x="15407" y="1584"/>
                  <a:pt x="15407" y="1667"/>
                  <a:pt x="15384" y="1775"/>
                </a:cubicBezTo>
                <a:cubicBezTo>
                  <a:pt x="15348" y="1965"/>
                  <a:pt x="15288" y="2156"/>
                  <a:pt x="15193" y="2382"/>
                </a:cubicBezTo>
                <a:cubicBezTo>
                  <a:pt x="15110" y="2584"/>
                  <a:pt x="15003" y="2751"/>
                  <a:pt x="14872" y="2929"/>
                </a:cubicBezTo>
                <a:lnTo>
                  <a:pt x="14824" y="2906"/>
                </a:lnTo>
                <a:cubicBezTo>
                  <a:pt x="14669" y="2775"/>
                  <a:pt x="14538" y="2632"/>
                  <a:pt x="14419" y="2489"/>
                </a:cubicBezTo>
                <a:cubicBezTo>
                  <a:pt x="14336" y="2370"/>
                  <a:pt x="14276" y="2239"/>
                  <a:pt x="14217" y="2096"/>
                </a:cubicBezTo>
                <a:cubicBezTo>
                  <a:pt x="14169" y="1977"/>
                  <a:pt x="14145" y="1882"/>
                  <a:pt x="14134" y="1763"/>
                </a:cubicBezTo>
                <a:cubicBezTo>
                  <a:pt x="14134" y="1667"/>
                  <a:pt x="14134" y="1596"/>
                  <a:pt x="14145" y="1525"/>
                </a:cubicBezTo>
                <a:cubicBezTo>
                  <a:pt x="14169" y="1441"/>
                  <a:pt x="14181" y="1382"/>
                  <a:pt x="14217" y="1322"/>
                </a:cubicBezTo>
                <a:cubicBezTo>
                  <a:pt x="14241" y="1251"/>
                  <a:pt x="14288" y="1191"/>
                  <a:pt x="14324" y="1132"/>
                </a:cubicBezTo>
                <a:lnTo>
                  <a:pt x="14467" y="1001"/>
                </a:lnTo>
                <a:cubicBezTo>
                  <a:pt x="14491" y="989"/>
                  <a:pt x="14538" y="953"/>
                  <a:pt x="14574" y="941"/>
                </a:cubicBezTo>
                <a:cubicBezTo>
                  <a:pt x="14610" y="929"/>
                  <a:pt x="14657" y="929"/>
                  <a:pt x="14705" y="905"/>
                </a:cubicBezTo>
                <a:lnTo>
                  <a:pt x="14717" y="905"/>
                </a:lnTo>
                <a:cubicBezTo>
                  <a:pt x="14753" y="894"/>
                  <a:pt x="14782" y="891"/>
                  <a:pt x="14811" y="891"/>
                </a:cubicBezTo>
                <a:close/>
                <a:moveTo>
                  <a:pt x="19670" y="536"/>
                </a:moveTo>
                <a:cubicBezTo>
                  <a:pt x="19706" y="560"/>
                  <a:pt x="19729" y="560"/>
                  <a:pt x="19765" y="560"/>
                </a:cubicBezTo>
                <a:cubicBezTo>
                  <a:pt x="19837" y="572"/>
                  <a:pt x="19896" y="596"/>
                  <a:pt x="19968" y="620"/>
                </a:cubicBezTo>
                <a:cubicBezTo>
                  <a:pt x="20075" y="667"/>
                  <a:pt x="20194" y="739"/>
                  <a:pt x="20301" y="810"/>
                </a:cubicBezTo>
                <a:cubicBezTo>
                  <a:pt x="20349" y="858"/>
                  <a:pt x="20384" y="894"/>
                  <a:pt x="20420" y="941"/>
                </a:cubicBezTo>
                <a:cubicBezTo>
                  <a:pt x="20444" y="989"/>
                  <a:pt x="20480" y="1036"/>
                  <a:pt x="20491" y="1096"/>
                </a:cubicBezTo>
                <a:lnTo>
                  <a:pt x="20539" y="1263"/>
                </a:lnTo>
                <a:cubicBezTo>
                  <a:pt x="20539" y="1346"/>
                  <a:pt x="20539" y="1405"/>
                  <a:pt x="20527" y="1477"/>
                </a:cubicBezTo>
                <a:cubicBezTo>
                  <a:pt x="20468" y="1763"/>
                  <a:pt x="20360" y="2013"/>
                  <a:pt x="20253" y="2263"/>
                </a:cubicBezTo>
                <a:cubicBezTo>
                  <a:pt x="20206" y="2370"/>
                  <a:pt x="20170" y="2453"/>
                  <a:pt x="20122" y="2537"/>
                </a:cubicBezTo>
                <a:cubicBezTo>
                  <a:pt x="20075" y="2608"/>
                  <a:pt x="20027" y="2679"/>
                  <a:pt x="19968" y="2739"/>
                </a:cubicBezTo>
                <a:cubicBezTo>
                  <a:pt x="19896" y="2834"/>
                  <a:pt x="19813" y="2929"/>
                  <a:pt x="19706" y="3013"/>
                </a:cubicBezTo>
                <a:cubicBezTo>
                  <a:pt x="19551" y="3108"/>
                  <a:pt x="19408" y="3203"/>
                  <a:pt x="19229" y="3275"/>
                </a:cubicBezTo>
                <a:cubicBezTo>
                  <a:pt x="19194" y="3251"/>
                  <a:pt x="19182" y="3215"/>
                  <a:pt x="19158" y="3191"/>
                </a:cubicBezTo>
                <a:cubicBezTo>
                  <a:pt x="19122" y="3144"/>
                  <a:pt x="19098" y="3084"/>
                  <a:pt x="19063" y="3037"/>
                </a:cubicBezTo>
                <a:cubicBezTo>
                  <a:pt x="19039" y="2977"/>
                  <a:pt x="19003" y="2906"/>
                  <a:pt x="18979" y="2846"/>
                </a:cubicBezTo>
                <a:cubicBezTo>
                  <a:pt x="18944" y="2751"/>
                  <a:pt x="18920" y="2668"/>
                  <a:pt x="18896" y="2608"/>
                </a:cubicBezTo>
                <a:cubicBezTo>
                  <a:pt x="18884" y="2537"/>
                  <a:pt x="18872" y="2453"/>
                  <a:pt x="18860" y="2358"/>
                </a:cubicBezTo>
                <a:lnTo>
                  <a:pt x="18860" y="2025"/>
                </a:lnTo>
                <a:cubicBezTo>
                  <a:pt x="18860" y="1917"/>
                  <a:pt x="18872" y="1834"/>
                  <a:pt x="18884" y="1739"/>
                </a:cubicBezTo>
                <a:cubicBezTo>
                  <a:pt x="18932" y="1489"/>
                  <a:pt x="18991" y="1239"/>
                  <a:pt x="19075" y="1001"/>
                </a:cubicBezTo>
                <a:cubicBezTo>
                  <a:pt x="19122" y="894"/>
                  <a:pt x="19182" y="798"/>
                  <a:pt x="19253" y="703"/>
                </a:cubicBezTo>
                <a:lnTo>
                  <a:pt x="19337" y="632"/>
                </a:lnTo>
                <a:lnTo>
                  <a:pt x="19420" y="584"/>
                </a:lnTo>
                <a:cubicBezTo>
                  <a:pt x="19479" y="572"/>
                  <a:pt x="19551" y="548"/>
                  <a:pt x="19634" y="536"/>
                </a:cubicBezTo>
                <a:close/>
                <a:moveTo>
                  <a:pt x="9335" y="1251"/>
                </a:moveTo>
                <a:cubicBezTo>
                  <a:pt x="9347" y="1251"/>
                  <a:pt x="9359" y="1251"/>
                  <a:pt x="9359" y="1275"/>
                </a:cubicBezTo>
                <a:cubicBezTo>
                  <a:pt x="9395" y="1286"/>
                  <a:pt x="9419" y="1298"/>
                  <a:pt x="9431" y="1334"/>
                </a:cubicBezTo>
                <a:cubicBezTo>
                  <a:pt x="9490" y="1394"/>
                  <a:pt x="9550" y="1453"/>
                  <a:pt x="9609" y="1525"/>
                </a:cubicBezTo>
                <a:cubicBezTo>
                  <a:pt x="9657" y="1584"/>
                  <a:pt x="9692" y="1656"/>
                  <a:pt x="9716" y="1727"/>
                </a:cubicBezTo>
                <a:cubicBezTo>
                  <a:pt x="9752" y="1822"/>
                  <a:pt x="9764" y="1906"/>
                  <a:pt x="9776" y="2013"/>
                </a:cubicBezTo>
                <a:cubicBezTo>
                  <a:pt x="9776" y="2132"/>
                  <a:pt x="9776" y="2263"/>
                  <a:pt x="9764" y="2406"/>
                </a:cubicBezTo>
                <a:cubicBezTo>
                  <a:pt x="9728" y="2548"/>
                  <a:pt x="9692" y="2715"/>
                  <a:pt x="9609" y="2858"/>
                </a:cubicBezTo>
                <a:cubicBezTo>
                  <a:pt x="9526" y="3060"/>
                  <a:pt x="9395" y="3263"/>
                  <a:pt x="9240" y="3453"/>
                </a:cubicBezTo>
                <a:cubicBezTo>
                  <a:pt x="9133" y="3370"/>
                  <a:pt x="9050" y="3263"/>
                  <a:pt x="8954" y="3144"/>
                </a:cubicBezTo>
                <a:cubicBezTo>
                  <a:pt x="8883" y="3025"/>
                  <a:pt x="8823" y="2918"/>
                  <a:pt x="8776" y="2787"/>
                </a:cubicBezTo>
                <a:cubicBezTo>
                  <a:pt x="8752" y="2679"/>
                  <a:pt x="8716" y="2560"/>
                  <a:pt x="8704" y="2465"/>
                </a:cubicBezTo>
                <a:cubicBezTo>
                  <a:pt x="8704" y="2346"/>
                  <a:pt x="8704" y="2227"/>
                  <a:pt x="8716" y="2084"/>
                </a:cubicBezTo>
                <a:cubicBezTo>
                  <a:pt x="8752" y="1953"/>
                  <a:pt x="8776" y="1834"/>
                  <a:pt x="8823" y="1715"/>
                </a:cubicBezTo>
                <a:cubicBezTo>
                  <a:pt x="8871" y="1632"/>
                  <a:pt x="8919" y="1548"/>
                  <a:pt x="8978" y="1477"/>
                </a:cubicBezTo>
                <a:lnTo>
                  <a:pt x="9109" y="1346"/>
                </a:lnTo>
                <a:cubicBezTo>
                  <a:pt x="9133" y="1334"/>
                  <a:pt x="9181" y="1298"/>
                  <a:pt x="9216" y="1286"/>
                </a:cubicBezTo>
                <a:cubicBezTo>
                  <a:pt x="9240" y="1286"/>
                  <a:pt x="9252" y="1275"/>
                  <a:pt x="9288" y="1275"/>
                </a:cubicBezTo>
                <a:cubicBezTo>
                  <a:pt x="9311" y="1251"/>
                  <a:pt x="9335" y="1251"/>
                  <a:pt x="9335" y="1251"/>
                </a:cubicBezTo>
                <a:close/>
                <a:moveTo>
                  <a:pt x="23825" y="989"/>
                </a:moveTo>
                <a:cubicBezTo>
                  <a:pt x="23885" y="1013"/>
                  <a:pt x="23932" y="1013"/>
                  <a:pt x="23980" y="1036"/>
                </a:cubicBezTo>
                <a:cubicBezTo>
                  <a:pt x="24040" y="1048"/>
                  <a:pt x="24075" y="1060"/>
                  <a:pt x="24123" y="1072"/>
                </a:cubicBezTo>
                <a:cubicBezTo>
                  <a:pt x="24159" y="1096"/>
                  <a:pt x="24182" y="1108"/>
                  <a:pt x="24218" y="1132"/>
                </a:cubicBezTo>
                <a:cubicBezTo>
                  <a:pt x="24278" y="1179"/>
                  <a:pt x="24313" y="1239"/>
                  <a:pt x="24361" y="1298"/>
                </a:cubicBezTo>
                <a:lnTo>
                  <a:pt x="24409" y="1394"/>
                </a:lnTo>
                <a:cubicBezTo>
                  <a:pt x="24421" y="1429"/>
                  <a:pt x="24432" y="1489"/>
                  <a:pt x="24432" y="1536"/>
                </a:cubicBezTo>
                <a:cubicBezTo>
                  <a:pt x="24444" y="1715"/>
                  <a:pt x="24421" y="1906"/>
                  <a:pt x="24397" y="2060"/>
                </a:cubicBezTo>
                <a:lnTo>
                  <a:pt x="24373" y="2108"/>
                </a:lnTo>
                <a:cubicBezTo>
                  <a:pt x="24361" y="2203"/>
                  <a:pt x="24337" y="2310"/>
                  <a:pt x="24301" y="2418"/>
                </a:cubicBezTo>
                <a:cubicBezTo>
                  <a:pt x="24278" y="2525"/>
                  <a:pt x="24230" y="2620"/>
                  <a:pt x="24182" y="2739"/>
                </a:cubicBezTo>
                <a:cubicBezTo>
                  <a:pt x="24159" y="2822"/>
                  <a:pt x="24111" y="2906"/>
                  <a:pt x="24051" y="2977"/>
                </a:cubicBezTo>
                <a:cubicBezTo>
                  <a:pt x="24004" y="3060"/>
                  <a:pt x="23944" y="3120"/>
                  <a:pt x="23885" y="3203"/>
                </a:cubicBezTo>
                <a:cubicBezTo>
                  <a:pt x="23766" y="3334"/>
                  <a:pt x="23635" y="3489"/>
                  <a:pt x="23468" y="3620"/>
                </a:cubicBezTo>
                <a:cubicBezTo>
                  <a:pt x="23444" y="3608"/>
                  <a:pt x="23408" y="3572"/>
                  <a:pt x="23385" y="3549"/>
                </a:cubicBezTo>
                <a:cubicBezTo>
                  <a:pt x="23278" y="3453"/>
                  <a:pt x="23206" y="3370"/>
                  <a:pt x="23123" y="3263"/>
                </a:cubicBezTo>
                <a:cubicBezTo>
                  <a:pt x="23051" y="3156"/>
                  <a:pt x="23004" y="3060"/>
                  <a:pt x="22944" y="2918"/>
                </a:cubicBezTo>
                <a:cubicBezTo>
                  <a:pt x="22908" y="2799"/>
                  <a:pt x="22873" y="2668"/>
                  <a:pt x="22861" y="2537"/>
                </a:cubicBezTo>
                <a:cubicBezTo>
                  <a:pt x="22849" y="2406"/>
                  <a:pt x="22861" y="2251"/>
                  <a:pt x="22873" y="2120"/>
                </a:cubicBezTo>
                <a:cubicBezTo>
                  <a:pt x="22908" y="1965"/>
                  <a:pt x="22944" y="1822"/>
                  <a:pt x="23004" y="1667"/>
                </a:cubicBezTo>
                <a:cubicBezTo>
                  <a:pt x="23063" y="1536"/>
                  <a:pt x="23147" y="1417"/>
                  <a:pt x="23230" y="1298"/>
                </a:cubicBezTo>
                <a:cubicBezTo>
                  <a:pt x="23289" y="1227"/>
                  <a:pt x="23349" y="1167"/>
                  <a:pt x="23420" y="1120"/>
                </a:cubicBezTo>
                <a:lnTo>
                  <a:pt x="23599" y="1036"/>
                </a:lnTo>
                <a:cubicBezTo>
                  <a:pt x="23659" y="1013"/>
                  <a:pt x="23742" y="1001"/>
                  <a:pt x="23801" y="989"/>
                </a:cubicBezTo>
                <a:close/>
                <a:moveTo>
                  <a:pt x="4466" y="1"/>
                </a:moveTo>
                <a:cubicBezTo>
                  <a:pt x="4406" y="1"/>
                  <a:pt x="4358" y="12"/>
                  <a:pt x="4299" y="12"/>
                </a:cubicBezTo>
                <a:cubicBezTo>
                  <a:pt x="4239" y="36"/>
                  <a:pt x="4192" y="48"/>
                  <a:pt x="4144" y="60"/>
                </a:cubicBezTo>
                <a:cubicBezTo>
                  <a:pt x="4061" y="96"/>
                  <a:pt x="3989" y="132"/>
                  <a:pt x="3882" y="215"/>
                </a:cubicBezTo>
                <a:cubicBezTo>
                  <a:pt x="3811" y="274"/>
                  <a:pt x="3727" y="334"/>
                  <a:pt x="3668" y="405"/>
                </a:cubicBezTo>
                <a:cubicBezTo>
                  <a:pt x="3585" y="513"/>
                  <a:pt x="3525" y="596"/>
                  <a:pt x="3466" y="691"/>
                </a:cubicBezTo>
                <a:cubicBezTo>
                  <a:pt x="3346" y="894"/>
                  <a:pt x="3275" y="1108"/>
                  <a:pt x="3239" y="1346"/>
                </a:cubicBezTo>
                <a:cubicBezTo>
                  <a:pt x="3192" y="1596"/>
                  <a:pt x="3180" y="1822"/>
                  <a:pt x="3192" y="2025"/>
                </a:cubicBezTo>
                <a:lnTo>
                  <a:pt x="3192" y="2037"/>
                </a:lnTo>
                <a:cubicBezTo>
                  <a:pt x="3215" y="2179"/>
                  <a:pt x="3215" y="2310"/>
                  <a:pt x="3239" y="2429"/>
                </a:cubicBezTo>
                <a:cubicBezTo>
                  <a:pt x="3275" y="2548"/>
                  <a:pt x="3299" y="2656"/>
                  <a:pt x="3346" y="2775"/>
                </a:cubicBezTo>
                <a:cubicBezTo>
                  <a:pt x="3394" y="2894"/>
                  <a:pt x="3454" y="3013"/>
                  <a:pt x="3513" y="3132"/>
                </a:cubicBezTo>
                <a:cubicBezTo>
                  <a:pt x="3287" y="3203"/>
                  <a:pt x="3061" y="3251"/>
                  <a:pt x="2858" y="3275"/>
                </a:cubicBezTo>
                <a:lnTo>
                  <a:pt x="2692" y="3275"/>
                </a:lnTo>
                <a:cubicBezTo>
                  <a:pt x="2584" y="3275"/>
                  <a:pt x="2477" y="3275"/>
                  <a:pt x="2382" y="3263"/>
                </a:cubicBezTo>
                <a:cubicBezTo>
                  <a:pt x="2239" y="3227"/>
                  <a:pt x="2108" y="3191"/>
                  <a:pt x="1977" y="3144"/>
                </a:cubicBezTo>
                <a:cubicBezTo>
                  <a:pt x="1787" y="3037"/>
                  <a:pt x="1584" y="2918"/>
                  <a:pt x="1394" y="2775"/>
                </a:cubicBezTo>
                <a:cubicBezTo>
                  <a:pt x="1108" y="2513"/>
                  <a:pt x="894" y="2298"/>
                  <a:pt x="715" y="2060"/>
                </a:cubicBezTo>
                <a:cubicBezTo>
                  <a:pt x="620" y="1906"/>
                  <a:pt x="548" y="1775"/>
                  <a:pt x="489" y="1644"/>
                </a:cubicBezTo>
                <a:cubicBezTo>
                  <a:pt x="453" y="1536"/>
                  <a:pt x="441" y="1465"/>
                  <a:pt x="429" y="1382"/>
                </a:cubicBezTo>
                <a:lnTo>
                  <a:pt x="429" y="1322"/>
                </a:lnTo>
                <a:cubicBezTo>
                  <a:pt x="429" y="1298"/>
                  <a:pt x="429" y="1251"/>
                  <a:pt x="418" y="1227"/>
                </a:cubicBezTo>
                <a:cubicBezTo>
                  <a:pt x="394" y="1167"/>
                  <a:pt x="370" y="1120"/>
                  <a:pt x="322" y="1096"/>
                </a:cubicBezTo>
                <a:cubicBezTo>
                  <a:pt x="298" y="1072"/>
                  <a:pt x="251" y="1060"/>
                  <a:pt x="215" y="1060"/>
                </a:cubicBezTo>
                <a:lnTo>
                  <a:pt x="179" y="1060"/>
                </a:lnTo>
                <a:cubicBezTo>
                  <a:pt x="132" y="1072"/>
                  <a:pt x="84" y="1108"/>
                  <a:pt x="60" y="1155"/>
                </a:cubicBezTo>
                <a:cubicBezTo>
                  <a:pt x="37" y="1179"/>
                  <a:pt x="25" y="1227"/>
                  <a:pt x="25" y="1251"/>
                </a:cubicBezTo>
                <a:cubicBezTo>
                  <a:pt x="25" y="1298"/>
                  <a:pt x="13" y="1334"/>
                  <a:pt x="13" y="1358"/>
                </a:cubicBezTo>
                <a:cubicBezTo>
                  <a:pt x="1" y="1548"/>
                  <a:pt x="25" y="1763"/>
                  <a:pt x="96" y="1989"/>
                </a:cubicBezTo>
                <a:cubicBezTo>
                  <a:pt x="179" y="2179"/>
                  <a:pt x="263" y="2370"/>
                  <a:pt x="370" y="2537"/>
                </a:cubicBezTo>
                <a:cubicBezTo>
                  <a:pt x="620" y="2929"/>
                  <a:pt x="918" y="3251"/>
                  <a:pt x="1227" y="3489"/>
                </a:cubicBezTo>
                <a:cubicBezTo>
                  <a:pt x="1322" y="3561"/>
                  <a:pt x="1406" y="3620"/>
                  <a:pt x="1513" y="3680"/>
                </a:cubicBezTo>
                <a:cubicBezTo>
                  <a:pt x="1620" y="3739"/>
                  <a:pt x="1727" y="3787"/>
                  <a:pt x="1822" y="3822"/>
                </a:cubicBezTo>
                <a:cubicBezTo>
                  <a:pt x="2025" y="3906"/>
                  <a:pt x="2227" y="3965"/>
                  <a:pt x="2453" y="3977"/>
                </a:cubicBezTo>
                <a:cubicBezTo>
                  <a:pt x="2525" y="3977"/>
                  <a:pt x="2596" y="3989"/>
                  <a:pt x="2656" y="3989"/>
                </a:cubicBezTo>
                <a:lnTo>
                  <a:pt x="2823" y="3989"/>
                </a:lnTo>
                <a:cubicBezTo>
                  <a:pt x="2930" y="3977"/>
                  <a:pt x="3037" y="3977"/>
                  <a:pt x="3132" y="3965"/>
                </a:cubicBezTo>
                <a:cubicBezTo>
                  <a:pt x="3346" y="3918"/>
                  <a:pt x="3549" y="3858"/>
                  <a:pt x="3763" y="3787"/>
                </a:cubicBezTo>
                <a:cubicBezTo>
                  <a:pt x="3823" y="3775"/>
                  <a:pt x="3870" y="3739"/>
                  <a:pt x="3930" y="3715"/>
                </a:cubicBezTo>
                <a:cubicBezTo>
                  <a:pt x="3989" y="3775"/>
                  <a:pt x="4025" y="3834"/>
                  <a:pt x="4085" y="3894"/>
                </a:cubicBezTo>
                <a:cubicBezTo>
                  <a:pt x="4239" y="4049"/>
                  <a:pt x="4406" y="4192"/>
                  <a:pt x="4561" y="4311"/>
                </a:cubicBezTo>
                <a:cubicBezTo>
                  <a:pt x="4906" y="4561"/>
                  <a:pt x="5275" y="4763"/>
                  <a:pt x="5668" y="4906"/>
                </a:cubicBezTo>
                <a:cubicBezTo>
                  <a:pt x="5871" y="4977"/>
                  <a:pt x="6109" y="5037"/>
                  <a:pt x="6371" y="5084"/>
                </a:cubicBezTo>
                <a:cubicBezTo>
                  <a:pt x="6438" y="5073"/>
                  <a:pt x="6507" y="5069"/>
                  <a:pt x="6576" y="5069"/>
                </a:cubicBezTo>
                <a:cubicBezTo>
                  <a:pt x="6713" y="5069"/>
                  <a:pt x="6851" y="5084"/>
                  <a:pt x="6978" y="5084"/>
                </a:cubicBezTo>
                <a:cubicBezTo>
                  <a:pt x="7454" y="5084"/>
                  <a:pt x="7907" y="4989"/>
                  <a:pt x="8299" y="4811"/>
                </a:cubicBezTo>
                <a:cubicBezTo>
                  <a:pt x="8514" y="4715"/>
                  <a:pt x="8704" y="4620"/>
                  <a:pt x="8895" y="4465"/>
                </a:cubicBezTo>
                <a:cubicBezTo>
                  <a:pt x="9002" y="4394"/>
                  <a:pt x="9109" y="4299"/>
                  <a:pt x="9192" y="4227"/>
                </a:cubicBezTo>
                <a:lnTo>
                  <a:pt x="9419" y="4358"/>
                </a:lnTo>
                <a:cubicBezTo>
                  <a:pt x="9812" y="4573"/>
                  <a:pt x="10228" y="4739"/>
                  <a:pt x="10657" y="4834"/>
                </a:cubicBezTo>
                <a:cubicBezTo>
                  <a:pt x="11133" y="4954"/>
                  <a:pt x="11562" y="5013"/>
                  <a:pt x="11955" y="5013"/>
                </a:cubicBezTo>
                <a:lnTo>
                  <a:pt x="11978" y="5013"/>
                </a:lnTo>
                <a:cubicBezTo>
                  <a:pt x="12431" y="5013"/>
                  <a:pt x="12860" y="4954"/>
                  <a:pt x="13264" y="4834"/>
                </a:cubicBezTo>
                <a:cubicBezTo>
                  <a:pt x="13538" y="4763"/>
                  <a:pt x="13753" y="4680"/>
                  <a:pt x="13931" y="4584"/>
                </a:cubicBezTo>
                <a:cubicBezTo>
                  <a:pt x="14110" y="4501"/>
                  <a:pt x="14288" y="4382"/>
                  <a:pt x="14467" y="4239"/>
                </a:cubicBezTo>
                <a:cubicBezTo>
                  <a:pt x="14657" y="4096"/>
                  <a:pt x="14824" y="3941"/>
                  <a:pt x="14967" y="3799"/>
                </a:cubicBezTo>
                <a:cubicBezTo>
                  <a:pt x="15003" y="3811"/>
                  <a:pt x="15050" y="3846"/>
                  <a:pt x="15074" y="3858"/>
                </a:cubicBezTo>
                <a:lnTo>
                  <a:pt x="15086" y="3870"/>
                </a:lnTo>
                <a:lnTo>
                  <a:pt x="15134" y="3882"/>
                </a:lnTo>
                <a:lnTo>
                  <a:pt x="15169" y="3906"/>
                </a:lnTo>
                <a:cubicBezTo>
                  <a:pt x="15288" y="3965"/>
                  <a:pt x="15384" y="4025"/>
                  <a:pt x="15503" y="4084"/>
                </a:cubicBezTo>
                <a:lnTo>
                  <a:pt x="15598" y="4120"/>
                </a:lnTo>
                <a:cubicBezTo>
                  <a:pt x="15658" y="4156"/>
                  <a:pt x="15729" y="4180"/>
                  <a:pt x="15788" y="4215"/>
                </a:cubicBezTo>
                <a:lnTo>
                  <a:pt x="15848" y="4227"/>
                </a:lnTo>
                <a:cubicBezTo>
                  <a:pt x="15955" y="4275"/>
                  <a:pt x="16039" y="4311"/>
                  <a:pt x="16146" y="4334"/>
                </a:cubicBezTo>
                <a:cubicBezTo>
                  <a:pt x="16324" y="4382"/>
                  <a:pt x="16503" y="4406"/>
                  <a:pt x="16729" y="4442"/>
                </a:cubicBezTo>
                <a:cubicBezTo>
                  <a:pt x="16931" y="4465"/>
                  <a:pt x="17134" y="4489"/>
                  <a:pt x="17312" y="4489"/>
                </a:cubicBezTo>
                <a:cubicBezTo>
                  <a:pt x="17408" y="4489"/>
                  <a:pt x="17515" y="4489"/>
                  <a:pt x="17622" y="4465"/>
                </a:cubicBezTo>
                <a:cubicBezTo>
                  <a:pt x="17789" y="4453"/>
                  <a:pt x="17944" y="4442"/>
                  <a:pt x="18086" y="4406"/>
                </a:cubicBezTo>
                <a:cubicBezTo>
                  <a:pt x="18182" y="4394"/>
                  <a:pt x="18301" y="4370"/>
                  <a:pt x="18455" y="4322"/>
                </a:cubicBezTo>
                <a:cubicBezTo>
                  <a:pt x="18682" y="4263"/>
                  <a:pt x="18872" y="4192"/>
                  <a:pt x="19051" y="4108"/>
                </a:cubicBezTo>
                <a:cubicBezTo>
                  <a:pt x="19075" y="4144"/>
                  <a:pt x="19110" y="4168"/>
                  <a:pt x="19134" y="4192"/>
                </a:cubicBezTo>
                <a:lnTo>
                  <a:pt x="19170" y="4215"/>
                </a:lnTo>
                <a:cubicBezTo>
                  <a:pt x="19229" y="4263"/>
                  <a:pt x="19289" y="4322"/>
                  <a:pt x="19348" y="4346"/>
                </a:cubicBezTo>
                <a:cubicBezTo>
                  <a:pt x="19468" y="4442"/>
                  <a:pt x="19598" y="4513"/>
                  <a:pt x="19753" y="4573"/>
                </a:cubicBezTo>
                <a:cubicBezTo>
                  <a:pt x="19908" y="4644"/>
                  <a:pt x="20063" y="4703"/>
                  <a:pt x="20206" y="4751"/>
                </a:cubicBezTo>
                <a:cubicBezTo>
                  <a:pt x="20515" y="4858"/>
                  <a:pt x="20849" y="4918"/>
                  <a:pt x="21146" y="4942"/>
                </a:cubicBezTo>
                <a:lnTo>
                  <a:pt x="21158" y="4942"/>
                </a:lnTo>
                <a:cubicBezTo>
                  <a:pt x="21277" y="4965"/>
                  <a:pt x="21432" y="4977"/>
                  <a:pt x="21563" y="4977"/>
                </a:cubicBezTo>
                <a:lnTo>
                  <a:pt x="21801" y="4977"/>
                </a:lnTo>
                <a:cubicBezTo>
                  <a:pt x="21873" y="4977"/>
                  <a:pt x="21968" y="4954"/>
                  <a:pt x="22039" y="4954"/>
                </a:cubicBezTo>
                <a:lnTo>
                  <a:pt x="22063" y="4954"/>
                </a:lnTo>
                <a:cubicBezTo>
                  <a:pt x="22361" y="4930"/>
                  <a:pt x="22682" y="4834"/>
                  <a:pt x="22944" y="4703"/>
                </a:cubicBezTo>
                <a:cubicBezTo>
                  <a:pt x="23111" y="4620"/>
                  <a:pt x="23278" y="4525"/>
                  <a:pt x="23420" y="4418"/>
                </a:cubicBezTo>
                <a:cubicBezTo>
                  <a:pt x="23789" y="4632"/>
                  <a:pt x="24206" y="4763"/>
                  <a:pt x="24682" y="4811"/>
                </a:cubicBezTo>
                <a:cubicBezTo>
                  <a:pt x="24849" y="4823"/>
                  <a:pt x="25004" y="4834"/>
                  <a:pt x="25135" y="4834"/>
                </a:cubicBezTo>
                <a:cubicBezTo>
                  <a:pt x="25206" y="4834"/>
                  <a:pt x="25302" y="4834"/>
                  <a:pt x="25373" y="4823"/>
                </a:cubicBezTo>
                <a:cubicBezTo>
                  <a:pt x="25575" y="4811"/>
                  <a:pt x="25814" y="4775"/>
                  <a:pt x="26040" y="4715"/>
                </a:cubicBezTo>
                <a:cubicBezTo>
                  <a:pt x="26290" y="4668"/>
                  <a:pt x="26504" y="4573"/>
                  <a:pt x="26683" y="4477"/>
                </a:cubicBezTo>
                <a:cubicBezTo>
                  <a:pt x="26873" y="4394"/>
                  <a:pt x="27052" y="4275"/>
                  <a:pt x="27230" y="4144"/>
                </a:cubicBezTo>
                <a:cubicBezTo>
                  <a:pt x="27409" y="4001"/>
                  <a:pt x="27564" y="3858"/>
                  <a:pt x="27707" y="3703"/>
                </a:cubicBezTo>
                <a:cubicBezTo>
                  <a:pt x="27778" y="3620"/>
                  <a:pt x="27873" y="3513"/>
                  <a:pt x="27957" y="3394"/>
                </a:cubicBezTo>
                <a:cubicBezTo>
                  <a:pt x="28052" y="3275"/>
                  <a:pt x="28135" y="3144"/>
                  <a:pt x="28219" y="3037"/>
                </a:cubicBezTo>
                <a:cubicBezTo>
                  <a:pt x="28350" y="2834"/>
                  <a:pt x="28516" y="2572"/>
                  <a:pt x="28647" y="2310"/>
                </a:cubicBezTo>
                <a:cubicBezTo>
                  <a:pt x="28683" y="2251"/>
                  <a:pt x="28695" y="2191"/>
                  <a:pt x="28683" y="2132"/>
                </a:cubicBezTo>
                <a:cubicBezTo>
                  <a:pt x="28659" y="2072"/>
                  <a:pt x="28612" y="2013"/>
                  <a:pt x="28576" y="1989"/>
                </a:cubicBezTo>
                <a:cubicBezTo>
                  <a:pt x="28528" y="1953"/>
                  <a:pt x="28504" y="1953"/>
                  <a:pt x="28433" y="1953"/>
                </a:cubicBezTo>
                <a:cubicBezTo>
                  <a:pt x="28350" y="1953"/>
                  <a:pt x="28278" y="2001"/>
                  <a:pt x="28231" y="2072"/>
                </a:cubicBezTo>
                <a:cubicBezTo>
                  <a:pt x="28195" y="2132"/>
                  <a:pt x="28159" y="2191"/>
                  <a:pt x="28123" y="2227"/>
                </a:cubicBezTo>
                <a:cubicBezTo>
                  <a:pt x="27957" y="2418"/>
                  <a:pt x="27802" y="2584"/>
                  <a:pt x="27647" y="2739"/>
                </a:cubicBezTo>
                <a:lnTo>
                  <a:pt x="27385" y="3013"/>
                </a:lnTo>
                <a:cubicBezTo>
                  <a:pt x="27183" y="3203"/>
                  <a:pt x="26992" y="3370"/>
                  <a:pt x="26802" y="3513"/>
                </a:cubicBezTo>
                <a:cubicBezTo>
                  <a:pt x="26587" y="3644"/>
                  <a:pt x="26373" y="3775"/>
                  <a:pt x="26147" y="3858"/>
                </a:cubicBezTo>
                <a:cubicBezTo>
                  <a:pt x="25897" y="3953"/>
                  <a:pt x="25623" y="3989"/>
                  <a:pt x="25361" y="4025"/>
                </a:cubicBezTo>
                <a:cubicBezTo>
                  <a:pt x="25254" y="4037"/>
                  <a:pt x="25135" y="4037"/>
                  <a:pt x="25028" y="4037"/>
                </a:cubicBezTo>
                <a:cubicBezTo>
                  <a:pt x="24825" y="4037"/>
                  <a:pt x="24611" y="4025"/>
                  <a:pt x="24421" y="3989"/>
                </a:cubicBezTo>
                <a:cubicBezTo>
                  <a:pt x="24290" y="3965"/>
                  <a:pt x="24147" y="3930"/>
                  <a:pt x="24028" y="3906"/>
                </a:cubicBezTo>
                <a:cubicBezTo>
                  <a:pt x="24135" y="3787"/>
                  <a:pt x="24254" y="3668"/>
                  <a:pt x="24349" y="3537"/>
                </a:cubicBezTo>
                <a:lnTo>
                  <a:pt x="24480" y="3358"/>
                </a:lnTo>
                <a:lnTo>
                  <a:pt x="24504" y="3310"/>
                </a:lnTo>
                <a:cubicBezTo>
                  <a:pt x="24540" y="3263"/>
                  <a:pt x="24563" y="3239"/>
                  <a:pt x="24587" y="3191"/>
                </a:cubicBezTo>
                <a:cubicBezTo>
                  <a:pt x="24659" y="3060"/>
                  <a:pt x="24730" y="2906"/>
                  <a:pt x="24802" y="2727"/>
                </a:cubicBezTo>
                <a:cubicBezTo>
                  <a:pt x="24909" y="2477"/>
                  <a:pt x="24968" y="2179"/>
                  <a:pt x="25004" y="1834"/>
                </a:cubicBezTo>
                <a:cubicBezTo>
                  <a:pt x="25004" y="1763"/>
                  <a:pt x="25016" y="1691"/>
                  <a:pt x="25016" y="1608"/>
                </a:cubicBezTo>
                <a:cubicBezTo>
                  <a:pt x="25016" y="1489"/>
                  <a:pt x="25004" y="1370"/>
                  <a:pt x="24968" y="1251"/>
                </a:cubicBezTo>
                <a:cubicBezTo>
                  <a:pt x="24956" y="1179"/>
                  <a:pt x="24921" y="1072"/>
                  <a:pt x="24861" y="1001"/>
                </a:cubicBezTo>
                <a:cubicBezTo>
                  <a:pt x="24825" y="941"/>
                  <a:pt x="24790" y="882"/>
                  <a:pt x="24742" y="834"/>
                </a:cubicBezTo>
                <a:cubicBezTo>
                  <a:pt x="24706" y="774"/>
                  <a:pt x="24659" y="751"/>
                  <a:pt x="24611" y="703"/>
                </a:cubicBezTo>
                <a:cubicBezTo>
                  <a:pt x="24540" y="643"/>
                  <a:pt x="24468" y="584"/>
                  <a:pt x="24373" y="560"/>
                </a:cubicBezTo>
                <a:cubicBezTo>
                  <a:pt x="24301" y="524"/>
                  <a:pt x="24230" y="501"/>
                  <a:pt x="24147" y="477"/>
                </a:cubicBezTo>
                <a:lnTo>
                  <a:pt x="24123" y="477"/>
                </a:lnTo>
                <a:cubicBezTo>
                  <a:pt x="24028" y="465"/>
                  <a:pt x="23956" y="453"/>
                  <a:pt x="23873" y="453"/>
                </a:cubicBezTo>
                <a:lnTo>
                  <a:pt x="23825" y="453"/>
                </a:lnTo>
                <a:cubicBezTo>
                  <a:pt x="23706" y="465"/>
                  <a:pt x="23599" y="465"/>
                  <a:pt x="23492" y="513"/>
                </a:cubicBezTo>
                <a:lnTo>
                  <a:pt x="23480" y="513"/>
                </a:lnTo>
                <a:cubicBezTo>
                  <a:pt x="23397" y="536"/>
                  <a:pt x="23301" y="572"/>
                  <a:pt x="23230" y="632"/>
                </a:cubicBezTo>
                <a:cubicBezTo>
                  <a:pt x="23158" y="679"/>
                  <a:pt x="23063" y="739"/>
                  <a:pt x="22992" y="810"/>
                </a:cubicBezTo>
                <a:cubicBezTo>
                  <a:pt x="22920" y="882"/>
                  <a:pt x="22837" y="953"/>
                  <a:pt x="22766" y="1048"/>
                </a:cubicBezTo>
                <a:cubicBezTo>
                  <a:pt x="22516" y="1370"/>
                  <a:pt x="22337" y="1775"/>
                  <a:pt x="22289" y="2191"/>
                </a:cubicBezTo>
                <a:cubicBezTo>
                  <a:pt x="22277" y="2346"/>
                  <a:pt x="22265" y="2465"/>
                  <a:pt x="22277" y="2584"/>
                </a:cubicBezTo>
                <a:cubicBezTo>
                  <a:pt x="22277" y="2679"/>
                  <a:pt x="22289" y="2799"/>
                  <a:pt x="22325" y="2918"/>
                </a:cubicBezTo>
                <a:cubicBezTo>
                  <a:pt x="22361" y="3144"/>
                  <a:pt x="22444" y="3334"/>
                  <a:pt x="22516" y="3501"/>
                </a:cubicBezTo>
                <a:cubicBezTo>
                  <a:pt x="22575" y="3608"/>
                  <a:pt x="22635" y="3715"/>
                  <a:pt x="22706" y="3811"/>
                </a:cubicBezTo>
                <a:cubicBezTo>
                  <a:pt x="22754" y="3894"/>
                  <a:pt x="22825" y="3965"/>
                  <a:pt x="22897" y="4037"/>
                </a:cubicBezTo>
                <a:lnTo>
                  <a:pt x="22920" y="4049"/>
                </a:lnTo>
                <a:lnTo>
                  <a:pt x="22897" y="4072"/>
                </a:lnTo>
                <a:cubicBezTo>
                  <a:pt x="22813" y="4108"/>
                  <a:pt x="22718" y="4156"/>
                  <a:pt x="22623" y="4203"/>
                </a:cubicBezTo>
                <a:cubicBezTo>
                  <a:pt x="22504" y="4251"/>
                  <a:pt x="22385" y="4263"/>
                  <a:pt x="22265" y="4275"/>
                </a:cubicBezTo>
                <a:lnTo>
                  <a:pt x="22087" y="4275"/>
                </a:lnTo>
                <a:cubicBezTo>
                  <a:pt x="21932" y="4275"/>
                  <a:pt x="21765" y="4263"/>
                  <a:pt x="21587" y="4251"/>
                </a:cubicBezTo>
                <a:lnTo>
                  <a:pt x="21515" y="4227"/>
                </a:lnTo>
                <a:cubicBezTo>
                  <a:pt x="21289" y="4203"/>
                  <a:pt x="21099" y="4192"/>
                  <a:pt x="20896" y="4156"/>
                </a:cubicBezTo>
                <a:lnTo>
                  <a:pt x="20837" y="4156"/>
                </a:lnTo>
                <a:cubicBezTo>
                  <a:pt x="20694" y="4132"/>
                  <a:pt x="20551" y="4108"/>
                  <a:pt x="20420" y="4072"/>
                </a:cubicBezTo>
                <a:cubicBezTo>
                  <a:pt x="20265" y="4025"/>
                  <a:pt x="20134" y="3977"/>
                  <a:pt x="19979" y="3930"/>
                </a:cubicBezTo>
                <a:cubicBezTo>
                  <a:pt x="19908" y="3894"/>
                  <a:pt x="19837" y="3858"/>
                  <a:pt x="19777" y="3811"/>
                </a:cubicBezTo>
                <a:lnTo>
                  <a:pt x="19765" y="3799"/>
                </a:lnTo>
                <a:lnTo>
                  <a:pt x="19729" y="3787"/>
                </a:lnTo>
                <a:lnTo>
                  <a:pt x="19765" y="3775"/>
                </a:lnTo>
                <a:cubicBezTo>
                  <a:pt x="19908" y="3680"/>
                  <a:pt x="20063" y="3572"/>
                  <a:pt x="20182" y="3453"/>
                </a:cubicBezTo>
                <a:cubicBezTo>
                  <a:pt x="20253" y="3382"/>
                  <a:pt x="20325" y="3287"/>
                  <a:pt x="20396" y="3191"/>
                </a:cubicBezTo>
                <a:lnTo>
                  <a:pt x="20420" y="3156"/>
                </a:lnTo>
                <a:cubicBezTo>
                  <a:pt x="20456" y="3108"/>
                  <a:pt x="20491" y="3049"/>
                  <a:pt x="20515" y="3013"/>
                </a:cubicBezTo>
                <a:cubicBezTo>
                  <a:pt x="20599" y="2882"/>
                  <a:pt x="20670" y="2739"/>
                  <a:pt x="20730" y="2608"/>
                </a:cubicBezTo>
                <a:cubicBezTo>
                  <a:pt x="20861" y="2322"/>
                  <a:pt x="20956" y="2025"/>
                  <a:pt x="21027" y="1727"/>
                </a:cubicBezTo>
                <a:cubicBezTo>
                  <a:pt x="21075" y="1536"/>
                  <a:pt x="21075" y="1346"/>
                  <a:pt x="21039" y="1167"/>
                </a:cubicBezTo>
                <a:cubicBezTo>
                  <a:pt x="21015" y="989"/>
                  <a:pt x="20932" y="822"/>
                  <a:pt x="20837" y="691"/>
                </a:cubicBezTo>
                <a:cubicBezTo>
                  <a:pt x="20730" y="560"/>
                  <a:pt x="20575" y="417"/>
                  <a:pt x="20432" y="346"/>
                </a:cubicBezTo>
                <a:cubicBezTo>
                  <a:pt x="20337" y="298"/>
                  <a:pt x="20253" y="251"/>
                  <a:pt x="20158" y="227"/>
                </a:cubicBezTo>
                <a:cubicBezTo>
                  <a:pt x="20027" y="167"/>
                  <a:pt x="19884" y="132"/>
                  <a:pt x="19729" y="132"/>
                </a:cubicBezTo>
                <a:cubicBezTo>
                  <a:pt x="19682" y="132"/>
                  <a:pt x="19646" y="132"/>
                  <a:pt x="19610" y="155"/>
                </a:cubicBezTo>
                <a:cubicBezTo>
                  <a:pt x="19408" y="179"/>
                  <a:pt x="19241" y="239"/>
                  <a:pt x="19087" y="334"/>
                </a:cubicBezTo>
                <a:cubicBezTo>
                  <a:pt x="18967" y="405"/>
                  <a:pt x="18884" y="524"/>
                  <a:pt x="18789" y="643"/>
                </a:cubicBezTo>
                <a:cubicBezTo>
                  <a:pt x="18753" y="703"/>
                  <a:pt x="18694" y="774"/>
                  <a:pt x="18646" y="870"/>
                </a:cubicBezTo>
                <a:cubicBezTo>
                  <a:pt x="18610" y="929"/>
                  <a:pt x="18586" y="1001"/>
                  <a:pt x="18551" y="1048"/>
                </a:cubicBezTo>
                <a:cubicBezTo>
                  <a:pt x="18491" y="1179"/>
                  <a:pt x="18432" y="1322"/>
                  <a:pt x="18408" y="1465"/>
                </a:cubicBezTo>
                <a:cubicBezTo>
                  <a:pt x="18360" y="1608"/>
                  <a:pt x="18313" y="1775"/>
                  <a:pt x="18301" y="1941"/>
                </a:cubicBezTo>
                <a:cubicBezTo>
                  <a:pt x="18289" y="2084"/>
                  <a:pt x="18277" y="2239"/>
                  <a:pt x="18277" y="2406"/>
                </a:cubicBezTo>
                <a:cubicBezTo>
                  <a:pt x="18277" y="2548"/>
                  <a:pt x="18289" y="2703"/>
                  <a:pt x="18336" y="2894"/>
                </a:cubicBezTo>
                <a:cubicBezTo>
                  <a:pt x="18360" y="3037"/>
                  <a:pt x="18408" y="3203"/>
                  <a:pt x="18467" y="3334"/>
                </a:cubicBezTo>
                <a:cubicBezTo>
                  <a:pt x="18515" y="3453"/>
                  <a:pt x="18551" y="3549"/>
                  <a:pt x="18610" y="3620"/>
                </a:cubicBezTo>
                <a:lnTo>
                  <a:pt x="18575" y="3620"/>
                </a:lnTo>
                <a:lnTo>
                  <a:pt x="18122" y="3751"/>
                </a:lnTo>
                <a:cubicBezTo>
                  <a:pt x="18039" y="3775"/>
                  <a:pt x="17955" y="3787"/>
                  <a:pt x="17872" y="3799"/>
                </a:cubicBezTo>
                <a:cubicBezTo>
                  <a:pt x="17813" y="3811"/>
                  <a:pt x="17753" y="3811"/>
                  <a:pt x="17705" y="3811"/>
                </a:cubicBezTo>
                <a:cubicBezTo>
                  <a:pt x="17598" y="3811"/>
                  <a:pt x="17515" y="3834"/>
                  <a:pt x="17408" y="3834"/>
                </a:cubicBezTo>
                <a:cubicBezTo>
                  <a:pt x="17122" y="3834"/>
                  <a:pt x="16848" y="3811"/>
                  <a:pt x="16562" y="3775"/>
                </a:cubicBezTo>
                <a:cubicBezTo>
                  <a:pt x="16515" y="3751"/>
                  <a:pt x="16467" y="3751"/>
                  <a:pt x="16408" y="3739"/>
                </a:cubicBezTo>
                <a:cubicBezTo>
                  <a:pt x="16312" y="3715"/>
                  <a:pt x="16205" y="3680"/>
                  <a:pt x="16098" y="3632"/>
                </a:cubicBezTo>
                <a:cubicBezTo>
                  <a:pt x="15991" y="3608"/>
                  <a:pt x="15908" y="3561"/>
                  <a:pt x="15812" y="3513"/>
                </a:cubicBezTo>
                <a:cubicBezTo>
                  <a:pt x="15681" y="3453"/>
                  <a:pt x="15550" y="3382"/>
                  <a:pt x="15419" y="3322"/>
                </a:cubicBezTo>
                <a:cubicBezTo>
                  <a:pt x="15538" y="3144"/>
                  <a:pt x="15634" y="2953"/>
                  <a:pt x="15729" y="2739"/>
                </a:cubicBezTo>
                <a:cubicBezTo>
                  <a:pt x="15812" y="2537"/>
                  <a:pt x="15872" y="2358"/>
                  <a:pt x="15919" y="2179"/>
                </a:cubicBezTo>
                <a:cubicBezTo>
                  <a:pt x="15955" y="2025"/>
                  <a:pt x="15979" y="1929"/>
                  <a:pt x="15979" y="1822"/>
                </a:cubicBezTo>
                <a:cubicBezTo>
                  <a:pt x="15991" y="1715"/>
                  <a:pt x="15991" y="1608"/>
                  <a:pt x="15979" y="1489"/>
                </a:cubicBezTo>
                <a:cubicBezTo>
                  <a:pt x="15979" y="1417"/>
                  <a:pt x="15967" y="1310"/>
                  <a:pt x="15931" y="1227"/>
                </a:cubicBezTo>
                <a:lnTo>
                  <a:pt x="15931" y="1215"/>
                </a:lnTo>
                <a:cubicBezTo>
                  <a:pt x="15908" y="1120"/>
                  <a:pt x="15872" y="1013"/>
                  <a:pt x="15812" y="929"/>
                </a:cubicBezTo>
                <a:cubicBezTo>
                  <a:pt x="15741" y="810"/>
                  <a:pt x="15669" y="715"/>
                  <a:pt x="15574" y="643"/>
                </a:cubicBezTo>
                <a:cubicBezTo>
                  <a:pt x="15491" y="572"/>
                  <a:pt x="15396" y="513"/>
                  <a:pt x="15312" y="465"/>
                </a:cubicBezTo>
                <a:cubicBezTo>
                  <a:pt x="15134" y="382"/>
                  <a:pt x="14955" y="346"/>
                  <a:pt x="14765" y="346"/>
                </a:cubicBezTo>
                <a:lnTo>
                  <a:pt x="14717" y="346"/>
                </a:lnTo>
                <a:cubicBezTo>
                  <a:pt x="14491" y="358"/>
                  <a:pt x="14264" y="441"/>
                  <a:pt x="14074" y="584"/>
                </a:cubicBezTo>
                <a:cubicBezTo>
                  <a:pt x="14003" y="643"/>
                  <a:pt x="13943" y="703"/>
                  <a:pt x="13895" y="763"/>
                </a:cubicBezTo>
                <a:cubicBezTo>
                  <a:pt x="13836" y="834"/>
                  <a:pt x="13764" y="929"/>
                  <a:pt x="13717" y="1013"/>
                </a:cubicBezTo>
                <a:cubicBezTo>
                  <a:pt x="13598" y="1239"/>
                  <a:pt x="13538" y="1477"/>
                  <a:pt x="13538" y="1691"/>
                </a:cubicBezTo>
                <a:cubicBezTo>
                  <a:pt x="13538" y="1929"/>
                  <a:pt x="13574" y="2132"/>
                  <a:pt x="13633" y="2310"/>
                </a:cubicBezTo>
                <a:cubicBezTo>
                  <a:pt x="13669" y="2441"/>
                  <a:pt x="13717" y="2560"/>
                  <a:pt x="13776" y="2668"/>
                </a:cubicBezTo>
                <a:cubicBezTo>
                  <a:pt x="13824" y="2763"/>
                  <a:pt x="13883" y="2846"/>
                  <a:pt x="13955" y="2953"/>
                </a:cubicBezTo>
                <a:cubicBezTo>
                  <a:pt x="14074" y="3120"/>
                  <a:pt x="14193" y="3263"/>
                  <a:pt x="14348" y="3382"/>
                </a:cubicBezTo>
                <a:cubicBezTo>
                  <a:pt x="14372" y="3418"/>
                  <a:pt x="14407" y="3441"/>
                  <a:pt x="14431" y="3453"/>
                </a:cubicBezTo>
                <a:cubicBezTo>
                  <a:pt x="14312" y="3572"/>
                  <a:pt x="14181" y="3680"/>
                  <a:pt x="14050" y="3787"/>
                </a:cubicBezTo>
                <a:cubicBezTo>
                  <a:pt x="13836" y="3930"/>
                  <a:pt x="13598" y="4049"/>
                  <a:pt x="13360" y="4144"/>
                </a:cubicBezTo>
                <a:cubicBezTo>
                  <a:pt x="13050" y="4239"/>
                  <a:pt x="12693" y="4322"/>
                  <a:pt x="12336" y="4370"/>
                </a:cubicBezTo>
                <a:cubicBezTo>
                  <a:pt x="12229" y="4382"/>
                  <a:pt x="12121" y="4382"/>
                  <a:pt x="12026" y="4382"/>
                </a:cubicBezTo>
                <a:cubicBezTo>
                  <a:pt x="11764" y="4382"/>
                  <a:pt x="11502" y="4370"/>
                  <a:pt x="11216" y="4322"/>
                </a:cubicBezTo>
                <a:cubicBezTo>
                  <a:pt x="10788" y="4251"/>
                  <a:pt x="10371" y="4132"/>
                  <a:pt x="10002" y="3965"/>
                </a:cubicBezTo>
                <a:lnTo>
                  <a:pt x="9645" y="3787"/>
                </a:lnTo>
                <a:cubicBezTo>
                  <a:pt x="9800" y="3561"/>
                  <a:pt x="9943" y="3334"/>
                  <a:pt x="10026" y="3096"/>
                </a:cubicBezTo>
                <a:cubicBezTo>
                  <a:pt x="10204" y="2679"/>
                  <a:pt x="10276" y="2263"/>
                  <a:pt x="10240" y="1894"/>
                </a:cubicBezTo>
                <a:cubicBezTo>
                  <a:pt x="10204" y="1667"/>
                  <a:pt x="10145" y="1465"/>
                  <a:pt x="10038" y="1298"/>
                </a:cubicBezTo>
                <a:cubicBezTo>
                  <a:pt x="9978" y="1215"/>
                  <a:pt x="9943" y="1120"/>
                  <a:pt x="9859" y="1048"/>
                </a:cubicBezTo>
                <a:lnTo>
                  <a:pt x="9776" y="953"/>
                </a:lnTo>
                <a:lnTo>
                  <a:pt x="9740" y="929"/>
                </a:lnTo>
                <a:cubicBezTo>
                  <a:pt x="9716" y="894"/>
                  <a:pt x="9681" y="882"/>
                  <a:pt x="9657" y="858"/>
                </a:cubicBezTo>
                <a:cubicBezTo>
                  <a:pt x="9538" y="774"/>
                  <a:pt x="9431" y="751"/>
                  <a:pt x="9323" y="739"/>
                </a:cubicBezTo>
                <a:lnTo>
                  <a:pt x="9288" y="739"/>
                </a:lnTo>
                <a:cubicBezTo>
                  <a:pt x="9192" y="739"/>
                  <a:pt x="9109" y="751"/>
                  <a:pt x="9014" y="774"/>
                </a:cubicBezTo>
                <a:cubicBezTo>
                  <a:pt x="8907" y="810"/>
                  <a:pt x="8835" y="858"/>
                  <a:pt x="8764" y="917"/>
                </a:cubicBezTo>
                <a:cubicBezTo>
                  <a:pt x="8692" y="965"/>
                  <a:pt x="8597" y="1036"/>
                  <a:pt x="8526" y="1120"/>
                </a:cubicBezTo>
                <a:cubicBezTo>
                  <a:pt x="8454" y="1215"/>
                  <a:pt x="8371" y="1298"/>
                  <a:pt x="8335" y="1405"/>
                </a:cubicBezTo>
                <a:cubicBezTo>
                  <a:pt x="8288" y="1477"/>
                  <a:pt x="8240" y="1584"/>
                  <a:pt x="8192" y="1703"/>
                </a:cubicBezTo>
                <a:cubicBezTo>
                  <a:pt x="8157" y="1822"/>
                  <a:pt x="8121" y="1906"/>
                  <a:pt x="8109" y="2001"/>
                </a:cubicBezTo>
                <a:lnTo>
                  <a:pt x="8109" y="2025"/>
                </a:lnTo>
                <a:cubicBezTo>
                  <a:pt x="8097" y="2120"/>
                  <a:pt x="8073" y="2203"/>
                  <a:pt x="8073" y="2310"/>
                </a:cubicBezTo>
                <a:cubicBezTo>
                  <a:pt x="8073" y="2572"/>
                  <a:pt x="8109" y="2799"/>
                  <a:pt x="8168" y="3013"/>
                </a:cubicBezTo>
                <a:lnTo>
                  <a:pt x="8180" y="3037"/>
                </a:lnTo>
                <a:cubicBezTo>
                  <a:pt x="8216" y="3132"/>
                  <a:pt x="8240" y="3215"/>
                  <a:pt x="8299" y="3310"/>
                </a:cubicBezTo>
                <a:cubicBezTo>
                  <a:pt x="8347" y="3394"/>
                  <a:pt x="8407" y="3489"/>
                  <a:pt x="8478" y="3584"/>
                </a:cubicBezTo>
                <a:cubicBezTo>
                  <a:pt x="8573" y="3727"/>
                  <a:pt x="8669" y="3846"/>
                  <a:pt x="8788" y="3941"/>
                </a:cubicBezTo>
                <a:cubicBezTo>
                  <a:pt x="8752" y="3977"/>
                  <a:pt x="8716" y="4001"/>
                  <a:pt x="8669" y="4037"/>
                </a:cubicBezTo>
                <a:cubicBezTo>
                  <a:pt x="8478" y="4156"/>
                  <a:pt x="8288" y="4263"/>
                  <a:pt x="8073" y="4346"/>
                </a:cubicBezTo>
                <a:cubicBezTo>
                  <a:pt x="7859" y="4418"/>
                  <a:pt x="7633" y="4465"/>
                  <a:pt x="7395" y="4501"/>
                </a:cubicBezTo>
                <a:cubicBezTo>
                  <a:pt x="7323" y="4501"/>
                  <a:pt x="7228" y="4513"/>
                  <a:pt x="7145" y="4513"/>
                </a:cubicBezTo>
                <a:cubicBezTo>
                  <a:pt x="6942" y="4513"/>
                  <a:pt x="6740" y="4501"/>
                  <a:pt x="6525" y="4465"/>
                </a:cubicBezTo>
                <a:cubicBezTo>
                  <a:pt x="6216" y="4406"/>
                  <a:pt x="5930" y="4322"/>
                  <a:pt x="5656" y="4203"/>
                </a:cubicBezTo>
                <a:cubicBezTo>
                  <a:pt x="5371" y="4061"/>
                  <a:pt x="5120" y="3906"/>
                  <a:pt x="4882" y="3727"/>
                </a:cubicBezTo>
                <a:cubicBezTo>
                  <a:pt x="4739" y="3608"/>
                  <a:pt x="4620" y="3489"/>
                  <a:pt x="4501" y="3346"/>
                </a:cubicBezTo>
                <a:cubicBezTo>
                  <a:pt x="4644" y="3263"/>
                  <a:pt x="4739" y="3168"/>
                  <a:pt x="4835" y="3084"/>
                </a:cubicBezTo>
                <a:cubicBezTo>
                  <a:pt x="5013" y="2906"/>
                  <a:pt x="5144" y="2739"/>
                  <a:pt x="5251" y="2560"/>
                </a:cubicBezTo>
                <a:cubicBezTo>
                  <a:pt x="5371" y="2370"/>
                  <a:pt x="5454" y="2191"/>
                  <a:pt x="5513" y="2013"/>
                </a:cubicBezTo>
                <a:cubicBezTo>
                  <a:pt x="5692" y="1501"/>
                  <a:pt x="5692" y="1084"/>
                  <a:pt x="5537" y="751"/>
                </a:cubicBezTo>
                <a:cubicBezTo>
                  <a:pt x="5442" y="548"/>
                  <a:pt x="5311" y="393"/>
                  <a:pt x="5132" y="239"/>
                </a:cubicBezTo>
                <a:cubicBezTo>
                  <a:pt x="5025" y="155"/>
                  <a:pt x="4918" y="96"/>
                  <a:pt x="4835" y="60"/>
                </a:cubicBezTo>
                <a:cubicBezTo>
                  <a:pt x="4775" y="48"/>
                  <a:pt x="4728" y="36"/>
                  <a:pt x="4656" y="12"/>
                </a:cubicBezTo>
                <a:cubicBezTo>
                  <a:pt x="4609" y="12"/>
                  <a:pt x="4561" y="1"/>
                  <a:pt x="45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 name="Google Shape;916;p38"/>
          <p:cNvGrpSpPr/>
          <p:nvPr/>
        </p:nvGrpSpPr>
        <p:grpSpPr>
          <a:xfrm rot="-3491969">
            <a:off x="5804958" y="4122104"/>
            <a:ext cx="856419" cy="1019538"/>
            <a:chOff x="2393450" y="2764975"/>
            <a:chExt cx="522400" cy="621900"/>
          </a:xfrm>
        </p:grpSpPr>
        <p:sp>
          <p:nvSpPr>
            <p:cNvPr id="917" name="Google Shape;917;p38"/>
            <p:cNvSpPr/>
            <p:nvPr/>
          </p:nvSpPr>
          <p:spPr>
            <a:xfrm>
              <a:off x="2539900" y="2942375"/>
              <a:ext cx="278625" cy="279225"/>
            </a:xfrm>
            <a:custGeom>
              <a:rect b="b" l="l" r="r" t="t"/>
              <a:pathLst>
                <a:path extrusionOk="0" h="11169" w="11145">
                  <a:moveTo>
                    <a:pt x="5873" y="1"/>
                  </a:moveTo>
                  <a:cubicBezTo>
                    <a:pt x="5840" y="1"/>
                    <a:pt x="5807" y="2"/>
                    <a:pt x="5775" y="4"/>
                  </a:cubicBezTo>
                  <a:cubicBezTo>
                    <a:pt x="5560" y="16"/>
                    <a:pt x="5370" y="39"/>
                    <a:pt x="5179" y="51"/>
                  </a:cubicBezTo>
                  <a:cubicBezTo>
                    <a:pt x="4965" y="63"/>
                    <a:pt x="4763" y="99"/>
                    <a:pt x="4536" y="135"/>
                  </a:cubicBezTo>
                  <a:cubicBezTo>
                    <a:pt x="4382" y="170"/>
                    <a:pt x="4251" y="194"/>
                    <a:pt x="4108" y="242"/>
                  </a:cubicBezTo>
                  <a:lnTo>
                    <a:pt x="4012" y="278"/>
                  </a:lnTo>
                  <a:cubicBezTo>
                    <a:pt x="3846" y="325"/>
                    <a:pt x="3703" y="373"/>
                    <a:pt x="3548" y="432"/>
                  </a:cubicBezTo>
                  <a:lnTo>
                    <a:pt x="3512" y="456"/>
                  </a:lnTo>
                  <a:cubicBezTo>
                    <a:pt x="3334" y="528"/>
                    <a:pt x="3167" y="623"/>
                    <a:pt x="2989" y="706"/>
                  </a:cubicBezTo>
                  <a:cubicBezTo>
                    <a:pt x="2834" y="801"/>
                    <a:pt x="2691" y="885"/>
                    <a:pt x="2560" y="992"/>
                  </a:cubicBezTo>
                  <a:cubicBezTo>
                    <a:pt x="2393" y="1111"/>
                    <a:pt x="2227" y="1230"/>
                    <a:pt x="2096" y="1361"/>
                  </a:cubicBezTo>
                  <a:lnTo>
                    <a:pt x="2060" y="1397"/>
                  </a:lnTo>
                  <a:lnTo>
                    <a:pt x="1703" y="1754"/>
                  </a:lnTo>
                  <a:cubicBezTo>
                    <a:pt x="1560" y="1897"/>
                    <a:pt x="1417" y="2064"/>
                    <a:pt x="1310" y="2242"/>
                  </a:cubicBezTo>
                  <a:cubicBezTo>
                    <a:pt x="1131" y="2492"/>
                    <a:pt x="917" y="2790"/>
                    <a:pt x="738" y="3111"/>
                  </a:cubicBezTo>
                  <a:cubicBezTo>
                    <a:pt x="548" y="3457"/>
                    <a:pt x="381" y="3814"/>
                    <a:pt x="274" y="4159"/>
                  </a:cubicBezTo>
                  <a:cubicBezTo>
                    <a:pt x="238" y="4338"/>
                    <a:pt x="179" y="4504"/>
                    <a:pt x="143" y="4659"/>
                  </a:cubicBezTo>
                  <a:cubicBezTo>
                    <a:pt x="119" y="4814"/>
                    <a:pt x="83" y="4992"/>
                    <a:pt x="60" y="5219"/>
                  </a:cubicBezTo>
                  <a:cubicBezTo>
                    <a:pt x="12" y="5540"/>
                    <a:pt x="0" y="5838"/>
                    <a:pt x="0" y="6112"/>
                  </a:cubicBezTo>
                  <a:cubicBezTo>
                    <a:pt x="0" y="6314"/>
                    <a:pt x="12" y="6528"/>
                    <a:pt x="12" y="6731"/>
                  </a:cubicBezTo>
                  <a:cubicBezTo>
                    <a:pt x="60" y="7005"/>
                    <a:pt x="119" y="7255"/>
                    <a:pt x="191" y="7481"/>
                  </a:cubicBezTo>
                  <a:lnTo>
                    <a:pt x="202" y="7505"/>
                  </a:lnTo>
                  <a:cubicBezTo>
                    <a:pt x="262" y="7683"/>
                    <a:pt x="333" y="7898"/>
                    <a:pt x="429" y="8076"/>
                  </a:cubicBezTo>
                  <a:lnTo>
                    <a:pt x="476" y="8159"/>
                  </a:lnTo>
                  <a:cubicBezTo>
                    <a:pt x="548" y="8302"/>
                    <a:pt x="607" y="8445"/>
                    <a:pt x="691" y="8576"/>
                  </a:cubicBezTo>
                  <a:cubicBezTo>
                    <a:pt x="714" y="8612"/>
                    <a:pt x="726" y="8624"/>
                    <a:pt x="738" y="8660"/>
                  </a:cubicBezTo>
                  <a:cubicBezTo>
                    <a:pt x="774" y="8707"/>
                    <a:pt x="798" y="8779"/>
                    <a:pt x="845" y="8814"/>
                  </a:cubicBezTo>
                  <a:lnTo>
                    <a:pt x="893" y="8874"/>
                  </a:lnTo>
                  <a:lnTo>
                    <a:pt x="988" y="9029"/>
                  </a:lnTo>
                  <a:cubicBezTo>
                    <a:pt x="1131" y="9207"/>
                    <a:pt x="1274" y="9362"/>
                    <a:pt x="1405" y="9517"/>
                  </a:cubicBezTo>
                  <a:cubicBezTo>
                    <a:pt x="1488" y="9588"/>
                    <a:pt x="1560" y="9648"/>
                    <a:pt x="1607" y="9695"/>
                  </a:cubicBezTo>
                  <a:cubicBezTo>
                    <a:pt x="1810" y="9874"/>
                    <a:pt x="1965" y="9993"/>
                    <a:pt x="2119" y="10100"/>
                  </a:cubicBezTo>
                  <a:cubicBezTo>
                    <a:pt x="2691" y="10457"/>
                    <a:pt x="3358" y="10838"/>
                    <a:pt x="4108" y="11005"/>
                  </a:cubicBezTo>
                  <a:cubicBezTo>
                    <a:pt x="4477" y="11100"/>
                    <a:pt x="4858" y="11136"/>
                    <a:pt x="5251" y="11160"/>
                  </a:cubicBezTo>
                  <a:cubicBezTo>
                    <a:pt x="5334" y="11166"/>
                    <a:pt x="5414" y="11169"/>
                    <a:pt x="5501" y="11169"/>
                  </a:cubicBezTo>
                  <a:cubicBezTo>
                    <a:pt x="5587" y="11169"/>
                    <a:pt x="5679" y="11166"/>
                    <a:pt x="5786" y="11160"/>
                  </a:cubicBezTo>
                  <a:cubicBezTo>
                    <a:pt x="5810" y="11160"/>
                    <a:pt x="5846" y="11136"/>
                    <a:pt x="5870" y="11136"/>
                  </a:cubicBezTo>
                  <a:lnTo>
                    <a:pt x="5977" y="11136"/>
                  </a:lnTo>
                  <a:cubicBezTo>
                    <a:pt x="6037" y="11136"/>
                    <a:pt x="6096" y="11136"/>
                    <a:pt x="6144" y="11124"/>
                  </a:cubicBezTo>
                  <a:cubicBezTo>
                    <a:pt x="6167" y="11124"/>
                    <a:pt x="6203" y="11112"/>
                    <a:pt x="6227" y="11112"/>
                  </a:cubicBezTo>
                  <a:cubicBezTo>
                    <a:pt x="6287" y="11088"/>
                    <a:pt x="6334" y="11088"/>
                    <a:pt x="6394" y="11077"/>
                  </a:cubicBezTo>
                  <a:lnTo>
                    <a:pt x="6465" y="11065"/>
                  </a:lnTo>
                  <a:cubicBezTo>
                    <a:pt x="6620" y="11017"/>
                    <a:pt x="6763" y="10993"/>
                    <a:pt x="6906" y="10946"/>
                  </a:cubicBezTo>
                  <a:cubicBezTo>
                    <a:pt x="7096" y="10874"/>
                    <a:pt x="7322" y="10791"/>
                    <a:pt x="7525" y="10707"/>
                  </a:cubicBezTo>
                  <a:cubicBezTo>
                    <a:pt x="7858" y="10576"/>
                    <a:pt x="8180" y="10434"/>
                    <a:pt x="8477" y="10243"/>
                  </a:cubicBezTo>
                  <a:lnTo>
                    <a:pt x="8537" y="10219"/>
                  </a:lnTo>
                  <a:cubicBezTo>
                    <a:pt x="8656" y="10124"/>
                    <a:pt x="8787" y="10053"/>
                    <a:pt x="8906" y="9957"/>
                  </a:cubicBezTo>
                  <a:cubicBezTo>
                    <a:pt x="9132" y="9803"/>
                    <a:pt x="9311" y="9648"/>
                    <a:pt x="9477" y="9517"/>
                  </a:cubicBezTo>
                  <a:cubicBezTo>
                    <a:pt x="9596" y="9410"/>
                    <a:pt x="9716" y="9291"/>
                    <a:pt x="9823" y="9160"/>
                  </a:cubicBezTo>
                  <a:cubicBezTo>
                    <a:pt x="9966" y="8993"/>
                    <a:pt x="10120" y="8814"/>
                    <a:pt x="10251" y="8624"/>
                  </a:cubicBezTo>
                  <a:cubicBezTo>
                    <a:pt x="10335" y="8493"/>
                    <a:pt x="10430" y="8338"/>
                    <a:pt x="10537" y="8159"/>
                  </a:cubicBezTo>
                  <a:cubicBezTo>
                    <a:pt x="10632" y="7981"/>
                    <a:pt x="10728" y="7778"/>
                    <a:pt x="10799" y="7564"/>
                  </a:cubicBezTo>
                  <a:cubicBezTo>
                    <a:pt x="10906" y="7267"/>
                    <a:pt x="10990" y="6921"/>
                    <a:pt x="11073" y="6552"/>
                  </a:cubicBezTo>
                  <a:cubicBezTo>
                    <a:pt x="11109" y="6290"/>
                    <a:pt x="11144" y="6004"/>
                    <a:pt x="11144" y="5731"/>
                  </a:cubicBezTo>
                  <a:cubicBezTo>
                    <a:pt x="11144" y="5635"/>
                    <a:pt x="11144" y="5516"/>
                    <a:pt x="11132" y="5409"/>
                  </a:cubicBezTo>
                  <a:cubicBezTo>
                    <a:pt x="11097" y="4945"/>
                    <a:pt x="11025" y="4588"/>
                    <a:pt x="10918" y="4242"/>
                  </a:cubicBezTo>
                  <a:cubicBezTo>
                    <a:pt x="10859" y="4052"/>
                    <a:pt x="10787" y="3861"/>
                    <a:pt x="10692" y="3647"/>
                  </a:cubicBezTo>
                  <a:cubicBezTo>
                    <a:pt x="10620" y="3492"/>
                    <a:pt x="10549" y="3326"/>
                    <a:pt x="10454" y="3159"/>
                  </a:cubicBezTo>
                  <a:cubicBezTo>
                    <a:pt x="10358" y="2980"/>
                    <a:pt x="10251" y="2814"/>
                    <a:pt x="10144" y="2659"/>
                  </a:cubicBezTo>
                  <a:cubicBezTo>
                    <a:pt x="10097" y="2552"/>
                    <a:pt x="10037" y="2445"/>
                    <a:pt x="9966" y="2337"/>
                  </a:cubicBezTo>
                  <a:lnTo>
                    <a:pt x="9918" y="2266"/>
                  </a:lnTo>
                  <a:lnTo>
                    <a:pt x="9739" y="2004"/>
                  </a:lnTo>
                  <a:lnTo>
                    <a:pt x="9716" y="1968"/>
                  </a:lnTo>
                  <a:cubicBezTo>
                    <a:pt x="9620" y="1849"/>
                    <a:pt x="9537" y="1730"/>
                    <a:pt x="9442" y="1623"/>
                  </a:cubicBezTo>
                  <a:cubicBezTo>
                    <a:pt x="9358" y="1528"/>
                    <a:pt x="9263" y="1421"/>
                    <a:pt x="9168" y="1313"/>
                  </a:cubicBezTo>
                  <a:cubicBezTo>
                    <a:pt x="9085" y="1242"/>
                    <a:pt x="9013" y="1171"/>
                    <a:pt x="8942" y="1111"/>
                  </a:cubicBezTo>
                  <a:lnTo>
                    <a:pt x="8882" y="1063"/>
                  </a:lnTo>
                  <a:cubicBezTo>
                    <a:pt x="8823" y="1016"/>
                    <a:pt x="8763" y="956"/>
                    <a:pt x="8692" y="921"/>
                  </a:cubicBezTo>
                  <a:cubicBezTo>
                    <a:pt x="8656" y="885"/>
                    <a:pt x="8632" y="873"/>
                    <a:pt x="8596" y="837"/>
                  </a:cubicBezTo>
                  <a:cubicBezTo>
                    <a:pt x="8549" y="790"/>
                    <a:pt x="8489" y="766"/>
                    <a:pt x="8453" y="730"/>
                  </a:cubicBezTo>
                  <a:cubicBezTo>
                    <a:pt x="8418" y="718"/>
                    <a:pt x="8394" y="706"/>
                    <a:pt x="8370" y="694"/>
                  </a:cubicBezTo>
                  <a:cubicBezTo>
                    <a:pt x="8120" y="528"/>
                    <a:pt x="7822" y="373"/>
                    <a:pt x="7525" y="289"/>
                  </a:cubicBezTo>
                  <a:cubicBezTo>
                    <a:pt x="7346" y="230"/>
                    <a:pt x="7144" y="170"/>
                    <a:pt x="6882" y="123"/>
                  </a:cubicBezTo>
                  <a:cubicBezTo>
                    <a:pt x="6691" y="75"/>
                    <a:pt x="6501" y="51"/>
                    <a:pt x="6310" y="39"/>
                  </a:cubicBezTo>
                  <a:cubicBezTo>
                    <a:pt x="6165" y="20"/>
                    <a:pt x="6019" y="1"/>
                    <a:pt x="5873" y="1"/>
                  </a:cubicBezTo>
                  <a:close/>
                </a:path>
              </a:pathLst>
            </a:custGeom>
            <a:solidFill>
              <a:srgbClr val="FFC7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8"/>
            <p:cNvSpPr/>
            <p:nvPr/>
          </p:nvSpPr>
          <p:spPr>
            <a:xfrm>
              <a:off x="2561625" y="2764975"/>
              <a:ext cx="302725" cy="621900"/>
            </a:xfrm>
            <a:custGeom>
              <a:rect b="b" l="l" r="r" t="t"/>
              <a:pathLst>
                <a:path extrusionOk="0" h="24876" w="12109">
                  <a:moveTo>
                    <a:pt x="415" y="0"/>
                  </a:moveTo>
                  <a:cubicBezTo>
                    <a:pt x="252" y="0"/>
                    <a:pt x="90" y="105"/>
                    <a:pt x="36" y="277"/>
                  </a:cubicBezTo>
                  <a:cubicBezTo>
                    <a:pt x="24" y="313"/>
                    <a:pt x="0" y="361"/>
                    <a:pt x="48" y="420"/>
                  </a:cubicBezTo>
                  <a:cubicBezTo>
                    <a:pt x="48" y="551"/>
                    <a:pt x="107" y="682"/>
                    <a:pt x="226" y="766"/>
                  </a:cubicBezTo>
                  <a:cubicBezTo>
                    <a:pt x="334" y="825"/>
                    <a:pt x="441" y="897"/>
                    <a:pt x="536" y="956"/>
                  </a:cubicBezTo>
                  <a:cubicBezTo>
                    <a:pt x="679" y="1028"/>
                    <a:pt x="810" y="1087"/>
                    <a:pt x="941" y="1159"/>
                  </a:cubicBezTo>
                  <a:cubicBezTo>
                    <a:pt x="1167" y="1278"/>
                    <a:pt x="1393" y="1385"/>
                    <a:pt x="1608" y="1504"/>
                  </a:cubicBezTo>
                  <a:cubicBezTo>
                    <a:pt x="2000" y="1694"/>
                    <a:pt x="2381" y="1897"/>
                    <a:pt x="2774" y="2099"/>
                  </a:cubicBezTo>
                  <a:cubicBezTo>
                    <a:pt x="3120" y="2290"/>
                    <a:pt x="3453" y="2492"/>
                    <a:pt x="3786" y="2694"/>
                  </a:cubicBezTo>
                  <a:cubicBezTo>
                    <a:pt x="4406" y="3087"/>
                    <a:pt x="5025" y="3480"/>
                    <a:pt x="5620" y="3921"/>
                  </a:cubicBezTo>
                  <a:cubicBezTo>
                    <a:pt x="6168" y="4337"/>
                    <a:pt x="6668" y="4778"/>
                    <a:pt x="7180" y="5242"/>
                  </a:cubicBezTo>
                  <a:cubicBezTo>
                    <a:pt x="7323" y="5385"/>
                    <a:pt x="7477" y="5540"/>
                    <a:pt x="7620" y="5707"/>
                  </a:cubicBezTo>
                  <a:cubicBezTo>
                    <a:pt x="7775" y="5861"/>
                    <a:pt x="7942" y="6040"/>
                    <a:pt x="8085" y="6242"/>
                  </a:cubicBezTo>
                  <a:cubicBezTo>
                    <a:pt x="8239" y="6433"/>
                    <a:pt x="8382" y="6612"/>
                    <a:pt x="8513" y="6802"/>
                  </a:cubicBezTo>
                  <a:cubicBezTo>
                    <a:pt x="8573" y="6897"/>
                    <a:pt x="8656" y="6993"/>
                    <a:pt x="8716" y="7088"/>
                  </a:cubicBezTo>
                  <a:cubicBezTo>
                    <a:pt x="8751" y="7147"/>
                    <a:pt x="8799" y="7219"/>
                    <a:pt x="8847" y="7290"/>
                  </a:cubicBezTo>
                  <a:cubicBezTo>
                    <a:pt x="8906" y="7409"/>
                    <a:pt x="8978" y="7528"/>
                    <a:pt x="9037" y="7647"/>
                  </a:cubicBezTo>
                  <a:cubicBezTo>
                    <a:pt x="9108" y="7802"/>
                    <a:pt x="9168" y="7933"/>
                    <a:pt x="9251" y="8088"/>
                  </a:cubicBezTo>
                  <a:cubicBezTo>
                    <a:pt x="9382" y="8338"/>
                    <a:pt x="9501" y="8600"/>
                    <a:pt x="9609" y="8874"/>
                  </a:cubicBezTo>
                  <a:cubicBezTo>
                    <a:pt x="9799" y="9362"/>
                    <a:pt x="9978" y="9886"/>
                    <a:pt x="10121" y="10386"/>
                  </a:cubicBezTo>
                  <a:cubicBezTo>
                    <a:pt x="10180" y="10612"/>
                    <a:pt x="10240" y="10838"/>
                    <a:pt x="10299" y="11076"/>
                  </a:cubicBezTo>
                  <a:cubicBezTo>
                    <a:pt x="10335" y="11195"/>
                    <a:pt x="10359" y="11315"/>
                    <a:pt x="10382" y="11434"/>
                  </a:cubicBezTo>
                  <a:cubicBezTo>
                    <a:pt x="10406" y="11576"/>
                    <a:pt x="10418" y="11731"/>
                    <a:pt x="10454" y="11874"/>
                  </a:cubicBezTo>
                  <a:cubicBezTo>
                    <a:pt x="10466" y="12017"/>
                    <a:pt x="10478" y="12136"/>
                    <a:pt x="10502" y="12267"/>
                  </a:cubicBezTo>
                  <a:cubicBezTo>
                    <a:pt x="10513" y="12386"/>
                    <a:pt x="10513" y="12493"/>
                    <a:pt x="10525" y="12589"/>
                  </a:cubicBezTo>
                  <a:cubicBezTo>
                    <a:pt x="10537" y="12827"/>
                    <a:pt x="10561" y="13053"/>
                    <a:pt x="10573" y="13291"/>
                  </a:cubicBezTo>
                  <a:cubicBezTo>
                    <a:pt x="10585" y="13648"/>
                    <a:pt x="10585" y="14005"/>
                    <a:pt x="10561" y="14363"/>
                  </a:cubicBezTo>
                  <a:cubicBezTo>
                    <a:pt x="10537" y="14482"/>
                    <a:pt x="10537" y="14601"/>
                    <a:pt x="10525" y="14708"/>
                  </a:cubicBezTo>
                  <a:cubicBezTo>
                    <a:pt x="10513" y="14815"/>
                    <a:pt x="10502" y="14934"/>
                    <a:pt x="10478" y="15029"/>
                  </a:cubicBezTo>
                  <a:cubicBezTo>
                    <a:pt x="10466" y="15172"/>
                    <a:pt x="10442" y="15303"/>
                    <a:pt x="10406" y="15434"/>
                  </a:cubicBezTo>
                  <a:lnTo>
                    <a:pt x="10323" y="15744"/>
                  </a:lnTo>
                  <a:cubicBezTo>
                    <a:pt x="10287" y="15839"/>
                    <a:pt x="10263" y="15910"/>
                    <a:pt x="10228" y="16006"/>
                  </a:cubicBezTo>
                  <a:cubicBezTo>
                    <a:pt x="10204" y="16089"/>
                    <a:pt x="10168" y="16196"/>
                    <a:pt x="10121" y="16279"/>
                  </a:cubicBezTo>
                  <a:cubicBezTo>
                    <a:pt x="10085" y="16387"/>
                    <a:pt x="10037" y="16482"/>
                    <a:pt x="9990" y="16577"/>
                  </a:cubicBezTo>
                  <a:cubicBezTo>
                    <a:pt x="9966" y="16625"/>
                    <a:pt x="9942" y="16672"/>
                    <a:pt x="9918" y="16720"/>
                  </a:cubicBezTo>
                  <a:lnTo>
                    <a:pt x="9382" y="17649"/>
                  </a:lnTo>
                  <a:cubicBezTo>
                    <a:pt x="9275" y="17827"/>
                    <a:pt x="9192" y="17994"/>
                    <a:pt x="9085" y="18173"/>
                  </a:cubicBezTo>
                  <a:cubicBezTo>
                    <a:pt x="8989" y="18339"/>
                    <a:pt x="8894" y="18482"/>
                    <a:pt x="8799" y="18637"/>
                  </a:cubicBezTo>
                  <a:cubicBezTo>
                    <a:pt x="8454" y="19185"/>
                    <a:pt x="8013" y="19661"/>
                    <a:pt x="7561" y="20137"/>
                  </a:cubicBezTo>
                  <a:lnTo>
                    <a:pt x="6989" y="20720"/>
                  </a:lnTo>
                  <a:cubicBezTo>
                    <a:pt x="6894" y="20792"/>
                    <a:pt x="6811" y="20887"/>
                    <a:pt x="6715" y="20959"/>
                  </a:cubicBezTo>
                  <a:cubicBezTo>
                    <a:pt x="6608" y="21042"/>
                    <a:pt x="6513" y="21149"/>
                    <a:pt x="6394" y="21244"/>
                  </a:cubicBezTo>
                  <a:cubicBezTo>
                    <a:pt x="6108" y="21459"/>
                    <a:pt x="5822" y="21673"/>
                    <a:pt x="5537" y="21899"/>
                  </a:cubicBezTo>
                  <a:cubicBezTo>
                    <a:pt x="5239" y="22113"/>
                    <a:pt x="4965" y="22340"/>
                    <a:pt x="4667" y="22566"/>
                  </a:cubicBezTo>
                  <a:cubicBezTo>
                    <a:pt x="4370" y="22768"/>
                    <a:pt x="4072" y="22995"/>
                    <a:pt x="3751" y="23209"/>
                  </a:cubicBezTo>
                  <a:cubicBezTo>
                    <a:pt x="3477" y="23411"/>
                    <a:pt x="3179" y="23590"/>
                    <a:pt x="2882" y="23768"/>
                  </a:cubicBezTo>
                  <a:cubicBezTo>
                    <a:pt x="2739" y="23864"/>
                    <a:pt x="2596" y="23935"/>
                    <a:pt x="2465" y="24018"/>
                  </a:cubicBezTo>
                  <a:cubicBezTo>
                    <a:pt x="2489" y="23995"/>
                    <a:pt x="2524" y="23983"/>
                    <a:pt x="2548" y="23959"/>
                  </a:cubicBezTo>
                  <a:lnTo>
                    <a:pt x="2548" y="23959"/>
                  </a:lnTo>
                  <a:cubicBezTo>
                    <a:pt x="2381" y="24066"/>
                    <a:pt x="2239" y="24161"/>
                    <a:pt x="2072" y="24245"/>
                  </a:cubicBezTo>
                  <a:cubicBezTo>
                    <a:pt x="1989" y="24304"/>
                    <a:pt x="1893" y="24352"/>
                    <a:pt x="1810" y="24411"/>
                  </a:cubicBezTo>
                  <a:cubicBezTo>
                    <a:pt x="1750" y="24459"/>
                    <a:pt x="1655" y="24483"/>
                    <a:pt x="1596" y="24542"/>
                  </a:cubicBezTo>
                  <a:cubicBezTo>
                    <a:pt x="1524" y="24578"/>
                    <a:pt x="1477" y="24650"/>
                    <a:pt x="1488" y="24721"/>
                  </a:cubicBezTo>
                  <a:cubicBezTo>
                    <a:pt x="1512" y="24792"/>
                    <a:pt x="1584" y="24852"/>
                    <a:pt x="1655" y="24852"/>
                  </a:cubicBezTo>
                  <a:cubicBezTo>
                    <a:pt x="1727" y="24876"/>
                    <a:pt x="1810" y="24876"/>
                    <a:pt x="1881" y="24876"/>
                  </a:cubicBezTo>
                  <a:cubicBezTo>
                    <a:pt x="1941" y="24876"/>
                    <a:pt x="2012" y="24876"/>
                    <a:pt x="2084" y="24852"/>
                  </a:cubicBezTo>
                  <a:lnTo>
                    <a:pt x="2584" y="24769"/>
                  </a:lnTo>
                  <a:cubicBezTo>
                    <a:pt x="2917" y="24697"/>
                    <a:pt x="3263" y="24602"/>
                    <a:pt x="3596" y="24495"/>
                  </a:cubicBezTo>
                  <a:cubicBezTo>
                    <a:pt x="3894" y="24411"/>
                    <a:pt x="4191" y="24304"/>
                    <a:pt x="4489" y="24185"/>
                  </a:cubicBezTo>
                  <a:cubicBezTo>
                    <a:pt x="4620" y="24126"/>
                    <a:pt x="4763" y="24078"/>
                    <a:pt x="4906" y="24007"/>
                  </a:cubicBezTo>
                  <a:cubicBezTo>
                    <a:pt x="5060" y="23935"/>
                    <a:pt x="5227" y="23864"/>
                    <a:pt x="5382" y="23768"/>
                  </a:cubicBezTo>
                  <a:cubicBezTo>
                    <a:pt x="5537" y="23685"/>
                    <a:pt x="5703" y="23578"/>
                    <a:pt x="5870" y="23483"/>
                  </a:cubicBezTo>
                  <a:cubicBezTo>
                    <a:pt x="6072" y="23352"/>
                    <a:pt x="6275" y="23233"/>
                    <a:pt x="6477" y="23102"/>
                  </a:cubicBezTo>
                  <a:cubicBezTo>
                    <a:pt x="6787" y="22923"/>
                    <a:pt x="7073" y="22697"/>
                    <a:pt x="7370" y="22494"/>
                  </a:cubicBezTo>
                  <a:cubicBezTo>
                    <a:pt x="7525" y="22387"/>
                    <a:pt x="7656" y="22268"/>
                    <a:pt x="7799" y="22149"/>
                  </a:cubicBezTo>
                  <a:cubicBezTo>
                    <a:pt x="7954" y="22030"/>
                    <a:pt x="8085" y="21899"/>
                    <a:pt x="8216" y="21780"/>
                  </a:cubicBezTo>
                  <a:cubicBezTo>
                    <a:pt x="8335" y="21673"/>
                    <a:pt x="8477" y="21542"/>
                    <a:pt x="8597" y="21423"/>
                  </a:cubicBezTo>
                  <a:cubicBezTo>
                    <a:pt x="8716" y="21316"/>
                    <a:pt x="8811" y="21197"/>
                    <a:pt x="8918" y="21078"/>
                  </a:cubicBezTo>
                  <a:cubicBezTo>
                    <a:pt x="8966" y="21018"/>
                    <a:pt x="9025" y="20970"/>
                    <a:pt x="9073" y="20911"/>
                  </a:cubicBezTo>
                  <a:cubicBezTo>
                    <a:pt x="9287" y="20649"/>
                    <a:pt x="9525" y="20363"/>
                    <a:pt x="9740" y="20078"/>
                  </a:cubicBezTo>
                  <a:cubicBezTo>
                    <a:pt x="9966" y="19780"/>
                    <a:pt x="10180" y="19494"/>
                    <a:pt x="10382" y="19185"/>
                  </a:cubicBezTo>
                  <a:cubicBezTo>
                    <a:pt x="10478" y="19006"/>
                    <a:pt x="10597" y="18839"/>
                    <a:pt x="10704" y="18661"/>
                  </a:cubicBezTo>
                  <a:cubicBezTo>
                    <a:pt x="10811" y="18518"/>
                    <a:pt x="10894" y="18351"/>
                    <a:pt x="10990" y="18184"/>
                  </a:cubicBezTo>
                  <a:cubicBezTo>
                    <a:pt x="11073" y="18053"/>
                    <a:pt x="11133" y="17911"/>
                    <a:pt x="11216" y="17768"/>
                  </a:cubicBezTo>
                  <a:cubicBezTo>
                    <a:pt x="11240" y="17708"/>
                    <a:pt x="11287" y="17649"/>
                    <a:pt x="11311" y="17577"/>
                  </a:cubicBezTo>
                  <a:cubicBezTo>
                    <a:pt x="11394" y="17411"/>
                    <a:pt x="11466" y="17256"/>
                    <a:pt x="11525" y="17077"/>
                  </a:cubicBezTo>
                  <a:cubicBezTo>
                    <a:pt x="11585" y="16899"/>
                    <a:pt x="11645" y="16720"/>
                    <a:pt x="11704" y="16518"/>
                  </a:cubicBezTo>
                  <a:lnTo>
                    <a:pt x="11835" y="15982"/>
                  </a:lnTo>
                  <a:cubicBezTo>
                    <a:pt x="11871" y="15851"/>
                    <a:pt x="11895" y="15732"/>
                    <a:pt x="11930" y="15601"/>
                  </a:cubicBezTo>
                  <a:cubicBezTo>
                    <a:pt x="11954" y="15506"/>
                    <a:pt x="11966" y="15410"/>
                    <a:pt x="11990" y="15315"/>
                  </a:cubicBezTo>
                  <a:cubicBezTo>
                    <a:pt x="12002" y="15148"/>
                    <a:pt x="12026" y="14994"/>
                    <a:pt x="12049" y="14827"/>
                  </a:cubicBezTo>
                  <a:cubicBezTo>
                    <a:pt x="12073" y="14470"/>
                    <a:pt x="12109" y="14112"/>
                    <a:pt x="12109" y="13743"/>
                  </a:cubicBezTo>
                  <a:cubicBezTo>
                    <a:pt x="12109" y="13303"/>
                    <a:pt x="12109" y="12874"/>
                    <a:pt x="12073" y="12446"/>
                  </a:cubicBezTo>
                  <a:cubicBezTo>
                    <a:pt x="12061" y="12255"/>
                    <a:pt x="12026" y="12053"/>
                    <a:pt x="12014" y="11862"/>
                  </a:cubicBezTo>
                  <a:cubicBezTo>
                    <a:pt x="11990" y="11684"/>
                    <a:pt x="11954" y="11493"/>
                    <a:pt x="11930" y="11315"/>
                  </a:cubicBezTo>
                  <a:cubicBezTo>
                    <a:pt x="11871" y="10945"/>
                    <a:pt x="11775" y="10588"/>
                    <a:pt x="11692" y="10231"/>
                  </a:cubicBezTo>
                  <a:cubicBezTo>
                    <a:pt x="11597" y="9814"/>
                    <a:pt x="11466" y="9410"/>
                    <a:pt x="11335" y="9005"/>
                  </a:cubicBezTo>
                  <a:cubicBezTo>
                    <a:pt x="11216" y="8659"/>
                    <a:pt x="11061" y="8326"/>
                    <a:pt x="10930" y="7993"/>
                  </a:cubicBezTo>
                  <a:cubicBezTo>
                    <a:pt x="10799" y="7671"/>
                    <a:pt x="10632" y="7338"/>
                    <a:pt x="10466" y="7028"/>
                  </a:cubicBezTo>
                  <a:cubicBezTo>
                    <a:pt x="10442" y="6957"/>
                    <a:pt x="10394" y="6897"/>
                    <a:pt x="10347" y="6814"/>
                  </a:cubicBezTo>
                  <a:cubicBezTo>
                    <a:pt x="10275" y="6683"/>
                    <a:pt x="10216" y="6552"/>
                    <a:pt x="10121" y="6433"/>
                  </a:cubicBezTo>
                  <a:cubicBezTo>
                    <a:pt x="10037" y="6302"/>
                    <a:pt x="9942" y="6147"/>
                    <a:pt x="9847" y="6016"/>
                  </a:cubicBezTo>
                  <a:cubicBezTo>
                    <a:pt x="9620" y="5719"/>
                    <a:pt x="9382" y="5433"/>
                    <a:pt x="9144" y="5147"/>
                  </a:cubicBezTo>
                  <a:cubicBezTo>
                    <a:pt x="9025" y="5016"/>
                    <a:pt x="8894" y="4873"/>
                    <a:pt x="8751" y="4742"/>
                  </a:cubicBezTo>
                  <a:cubicBezTo>
                    <a:pt x="8597" y="4552"/>
                    <a:pt x="8394" y="4385"/>
                    <a:pt x="8216" y="4218"/>
                  </a:cubicBezTo>
                  <a:cubicBezTo>
                    <a:pt x="7954" y="3968"/>
                    <a:pt x="7668" y="3730"/>
                    <a:pt x="7382" y="3492"/>
                  </a:cubicBezTo>
                  <a:cubicBezTo>
                    <a:pt x="7239" y="3373"/>
                    <a:pt x="7108" y="3266"/>
                    <a:pt x="6953" y="3147"/>
                  </a:cubicBezTo>
                  <a:cubicBezTo>
                    <a:pt x="6822" y="3040"/>
                    <a:pt x="6692" y="2933"/>
                    <a:pt x="6549" y="2849"/>
                  </a:cubicBezTo>
                  <a:cubicBezTo>
                    <a:pt x="5941" y="2444"/>
                    <a:pt x="5322" y="2063"/>
                    <a:pt x="4679" y="1682"/>
                  </a:cubicBezTo>
                  <a:cubicBezTo>
                    <a:pt x="4013" y="1301"/>
                    <a:pt x="3322" y="968"/>
                    <a:pt x="2620" y="670"/>
                  </a:cubicBezTo>
                  <a:cubicBezTo>
                    <a:pt x="2286" y="527"/>
                    <a:pt x="1941" y="397"/>
                    <a:pt x="1584" y="277"/>
                  </a:cubicBezTo>
                  <a:cubicBezTo>
                    <a:pt x="1417" y="230"/>
                    <a:pt x="1238" y="170"/>
                    <a:pt x="1072" y="123"/>
                  </a:cubicBezTo>
                  <a:cubicBezTo>
                    <a:pt x="953" y="99"/>
                    <a:pt x="834" y="51"/>
                    <a:pt x="715" y="39"/>
                  </a:cubicBezTo>
                  <a:cubicBezTo>
                    <a:pt x="643" y="16"/>
                    <a:pt x="560" y="16"/>
                    <a:pt x="465" y="4"/>
                  </a:cubicBezTo>
                  <a:cubicBezTo>
                    <a:pt x="448" y="1"/>
                    <a:pt x="431" y="0"/>
                    <a:pt x="415"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8"/>
            <p:cNvSpPr/>
            <p:nvPr/>
          </p:nvSpPr>
          <p:spPr>
            <a:xfrm>
              <a:off x="2427075" y="2767275"/>
              <a:ext cx="190775" cy="618625"/>
            </a:xfrm>
            <a:custGeom>
              <a:rect b="b" l="l" r="r" t="t"/>
              <a:pathLst>
                <a:path extrusionOk="0" h="24745" w="7631">
                  <a:moveTo>
                    <a:pt x="6763" y="23069"/>
                  </a:moveTo>
                  <a:lnTo>
                    <a:pt x="6787" y="23081"/>
                  </a:lnTo>
                  <a:lnTo>
                    <a:pt x="6811" y="23117"/>
                  </a:lnTo>
                  <a:lnTo>
                    <a:pt x="6763" y="23069"/>
                  </a:lnTo>
                  <a:close/>
                  <a:moveTo>
                    <a:pt x="5942" y="0"/>
                  </a:moveTo>
                  <a:cubicBezTo>
                    <a:pt x="5910" y="0"/>
                    <a:pt x="5878" y="6"/>
                    <a:pt x="5847" y="19"/>
                  </a:cubicBezTo>
                  <a:cubicBezTo>
                    <a:pt x="5811" y="31"/>
                    <a:pt x="5799" y="43"/>
                    <a:pt x="5775" y="66"/>
                  </a:cubicBezTo>
                  <a:cubicBezTo>
                    <a:pt x="5489" y="185"/>
                    <a:pt x="5275" y="388"/>
                    <a:pt x="5061" y="578"/>
                  </a:cubicBezTo>
                  <a:cubicBezTo>
                    <a:pt x="4811" y="805"/>
                    <a:pt x="4573" y="1055"/>
                    <a:pt x="4334" y="1293"/>
                  </a:cubicBezTo>
                  <a:cubicBezTo>
                    <a:pt x="4073" y="1567"/>
                    <a:pt x="3834" y="1829"/>
                    <a:pt x="3620" y="2114"/>
                  </a:cubicBezTo>
                  <a:cubicBezTo>
                    <a:pt x="3513" y="2269"/>
                    <a:pt x="3394" y="2400"/>
                    <a:pt x="3287" y="2543"/>
                  </a:cubicBezTo>
                  <a:cubicBezTo>
                    <a:pt x="3168" y="2710"/>
                    <a:pt x="3060" y="2864"/>
                    <a:pt x="2953" y="3019"/>
                  </a:cubicBezTo>
                  <a:cubicBezTo>
                    <a:pt x="2739" y="3364"/>
                    <a:pt x="2525" y="3710"/>
                    <a:pt x="2334" y="4067"/>
                  </a:cubicBezTo>
                  <a:cubicBezTo>
                    <a:pt x="2156" y="4412"/>
                    <a:pt x="1977" y="4734"/>
                    <a:pt x="1798" y="5079"/>
                  </a:cubicBezTo>
                  <a:cubicBezTo>
                    <a:pt x="1632" y="5388"/>
                    <a:pt x="1501" y="5722"/>
                    <a:pt x="1370" y="6043"/>
                  </a:cubicBezTo>
                  <a:cubicBezTo>
                    <a:pt x="1215" y="6389"/>
                    <a:pt x="1084" y="6734"/>
                    <a:pt x="953" y="7091"/>
                  </a:cubicBezTo>
                  <a:cubicBezTo>
                    <a:pt x="798" y="7460"/>
                    <a:pt x="679" y="7865"/>
                    <a:pt x="572" y="8246"/>
                  </a:cubicBezTo>
                  <a:cubicBezTo>
                    <a:pt x="489" y="8591"/>
                    <a:pt x="382" y="8937"/>
                    <a:pt x="310" y="9270"/>
                  </a:cubicBezTo>
                  <a:cubicBezTo>
                    <a:pt x="263" y="9472"/>
                    <a:pt x="227" y="9651"/>
                    <a:pt x="191" y="9841"/>
                  </a:cubicBezTo>
                  <a:cubicBezTo>
                    <a:pt x="167" y="10032"/>
                    <a:pt x="132" y="10246"/>
                    <a:pt x="108" y="10437"/>
                  </a:cubicBezTo>
                  <a:cubicBezTo>
                    <a:pt x="72" y="10615"/>
                    <a:pt x="60" y="10794"/>
                    <a:pt x="48" y="10973"/>
                  </a:cubicBezTo>
                  <a:cubicBezTo>
                    <a:pt x="24" y="11139"/>
                    <a:pt x="12" y="11294"/>
                    <a:pt x="12" y="11461"/>
                  </a:cubicBezTo>
                  <a:cubicBezTo>
                    <a:pt x="12" y="11687"/>
                    <a:pt x="1" y="11889"/>
                    <a:pt x="24" y="12127"/>
                  </a:cubicBezTo>
                  <a:lnTo>
                    <a:pt x="24" y="12187"/>
                  </a:lnTo>
                  <a:cubicBezTo>
                    <a:pt x="48" y="12389"/>
                    <a:pt x="48" y="12580"/>
                    <a:pt x="60" y="12770"/>
                  </a:cubicBezTo>
                  <a:cubicBezTo>
                    <a:pt x="84" y="13116"/>
                    <a:pt x="143" y="13461"/>
                    <a:pt x="191" y="13794"/>
                  </a:cubicBezTo>
                  <a:lnTo>
                    <a:pt x="286" y="14378"/>
                  </a:lnTo>
                  <a:cubicBezTo>
                    <a:pt x="322" y="14556"/>
                    <a:pt x="358" y="14747"/>
                    <a:pt x="405" y="14925"/>
                  </a:cubicBezTo>
                  <a:cubicBezTo>
                    <a:pt x="489" y="15342"/>
                    <a:pt x="608" y="15759"/>
                    <a:pt x="727" y="16164"/>
                  </a:cubicBezTo>
                  <a:cubicBezTo>
                    <a:pt x="834" y="16509"/>
                    <a:pt x="941" y="16854"/>
                    <a:pt x="1060" y="17176"/>
                  </a:cubicBezTo>
                  <a:cubicBezTo>
                    <a:pt x="1179" y="17509"/>
                    <a:pt x="1310" y="17819"/>
                    <a:pt x="1441" y="18128"/>
                  </a:cubicBezTo>
                  <a:cubicBezTo>
                    <a:pt x="1596" y="18473"/>
                    <a:pt x="1751" y="18795"/>
                    <a:pt x="1929" y="19140"/>
                  </a:cubicBezTo>
                  <a:cubicBezTo>
                    <a:pt x="2132" y="19509"/>
                    <a:pt x="2346" y="19866"/>
                    <a:pt x="2572" y="20224"/>
                  </a:cubicBezTo>
                  <a:cubicBezTo>
                    <a:pt x="2763" y="20521"/>
                    <a:pt x="2965" y="20819"/>
                    <a:pt x="3180" y="21105"/>
                  </a:cubicBezTo>
                  <a:lnTo>
                    <a:pt x="3894" y="21950"/>
                  </a:lnTo>
                  <a:cubicBezTo>
                    <a:pt x="4144" y="22248"/>
                    <a:pt x="4418" y="22545"/>
                    <a:pt x="4704" y="22831"/>
                  </a:cubicBezTo>
                  <a:cubicBezTo>
                    <a:pt x="4835" y="22950"/>
                    <a:pt x="4954" y="23069"/>
                    <a:pt x="5073" y="23200"/>
                  </a:cubicBezTo>
                  <a:cubicBezTo>
                    <a:pt x="5192" y="23319"/>
                    <a:pt x="5311" y="23462"/>
                    <a:pt x="5430" y="23581"/>
                  </a:cubicBezTo>
                  <a:cubicBezTo>
                    <a:pt x="5680" y="23831"/>
                    <a:pt x="5954" y="24057"/>
                    <a:pt x="6251" y="24260"/>
                  </a:cubicBezTo>
                  <a:cubicBezTo>
                    <a:pt x="6382" y="24355"/>
                    <a:pt x="6501" y="24438"/>
                    <a:pt x="6632" y="24534"/>
                  </a:cubicBezTo>
                  <a:cubicBezTo>
                    <a:pt x="6775" y="24617"/>
                    <a:pt x="6894" y="24712"/>
                    <a:pt x="7037" y="24736"/>
                  </a:cubicBezTo>
                  <a:cubicBezTo>
                    <a:pt x="7065" y="24741"/>
                    <a:pt x="7093" y="24744"/>
                    <a:pt x="7120" y="24744"/>
                  </a:cubicBezTo>
                  <a:cubicBezTo>
                    <a:pt x="7396" y="24744"/>
                    <a:pt x="7630" y="24483"/>
                    <a:pt x="7609" y="24212"/>
                  </a:cubicBezTo>
                  <a:cubicBezTo>
                    <a:pt x="7585" y="24081"/>
                    <a:pt x="7525" y="23962"/>
                    <a:pt x="7454" y="23855"/>
                  </a:cubicBezTo>
                  <a:cubicBezTo>
                    <a:pt x="7406" y="23784"/>
                    <a:pt x="7359" y="23712"/>
                    <a:pt x="7311" y="23641"/>
                  </a:cubicBezTo>
                  <a:cubicBezTo>
                    <a:pt x="7156" y="23438"/>
                    <a:pt x="6990" y="23260"/>
                    <a:pt x="6823" y="23081"/>
                  </a:cubicBezTo>
                  <a:cubicBezTo>
                    <a:pt x="6609" y="22843"/>
                    <a:pt x="6370" y="22605"/>
                    <a:pt x="6132" y="22367"/>
                  </a:cubicBezTo>
                  <a:cubicBezTo>
                    <a:pt x="5966" y="22212"/>
                    <a:pt x="5799" y="22057"/>
                    <a:pt x="5632" y="21891"/>
                  </a:cubicBezTo>
                  <a:cubicBezTo>
                    <a:pt x="5573" y="21819"/>
                    <a:pt x="5513" y="21760"/>
                    <a:pt x="5454" y="21688"/>
                  </a:cubicBezTo>
                  <a:cubicBezTo>
                    <a:pt x="5239" y="21414"/>
                    <a:pt x="5001" y="21152"/>
                    <a:pt x="4787" y="20867"/>
                  </a:cubicBezTo>
                  <a:cubicBezTo>
                    <a:pt x="4668" y="20700"/>
                    <a:pt x="4549" y="20521"/>
                    <a:pt x="4430" y="20367"/>
                  </a:cubicBezTo>
                  <a:cubicBezTo>
                    <a:pt x="4346" y="20224"/>
                    <a:pt x="4263" y="20081"/>
                    <a:pt x="4180" y="19950"/>
                  </a:cubicBezTo>
                  <a:cubicBezTo>
                    <a:pt x="3989" y="19652"/>
                    <a:pt x="3811" y="19354"/>
                    <a:pt x="3632" y="19057"/>
                  </a:cubicBezTo>
                  <a:cubicBezTo>
                    <a:pt x="3465" y="18759"/>
                    <a:pt x="3287" y="18462"/>
                    <a:pt x="3120" y="18164"/>
                  </a:cubicBezTo>
                  <a:cubicBezTo>
                    <a:pt x="2870" y="17688"/>
                    <a:pt x="2620" y="17188"/>
                    <a:pt x="2418" y="16687"/>
                  </a:cubicBezTo>
                  <a:cubicBezTo>
                    <a:pt x="2298" y="16390"/>
                    <a:pt x="2203" y="16092"/>
                    <a:pt x="2108" y="15795"/>
                  </a:cubicBezTo>
                  <a:cubicBezTo>
                    <a:pt x="2037" y="15544"/>
                    <a:pt x="1977" y="15306"/>
                    <a:pt x="1917" y="15044"/>
                  </a:cubicBezTo>
                  <a:cubicBezTo>
                    <a:pt x="1858" y="14842"/>
                    <a:pt x="1810" y="14616"/>
                    <a:pt x="1787" y="14390"/>
                  </a:cubicBezTo>
                  <a:cubicBezTo>
                    <a:pt x="1739" y="14128"/>
                    <a:pt x="1679" y="13842"/>
                    <a:pt x="1667" y="13580"/>
                  </a:cubicBezTo>
                  <a:cubicBezTo>
                    <a:pt x="1656" y="13306"/>
                    <a:pt x="1620" y="13020"/>
                    <a:pt x="1620" y="12758"/>
                  </a:cubicBezTo>
                  <a:cubicBezTo>
                    <a:pt x="1620" y="12532"/>
                    <a:pt x="1632" y="12330"/>
                    <a:pt x="1632" y="12104"/>
                  </a:cubicBezTo>
                  <a:cubicBezTo>
                    <a:pt x="1632" y="11973"/>
                    <a:pt x="1632" y="11854"/>
                    <a:pt x="1656" y="11711"/>
                  </a:cubicBezTo>
                  <a:cubicBezTo>
                    <a:pt x="1667" y="11556"/>
                    <a:pt x="1667" y="11389"/>
                    <a:pt x="1691" y="11234"/>
                  </a:cubicBezTo>
                  <a:cubicBezTo>
                    <a:pt x="1739" y="10937"/>
                    <a:pt x="1798" y="10663"/>
                    <a:pt x="1858" y="10365"/>
                  </a:cubicBezTo>
                  <a:cubicBezTo>
                    <a:pt x="1917" y="10068"/>
                    <a:pt x="1977" y="9746"/>
                    <a:pt x="2048" y="9449"/>
                  </a:cubicBezTo>
                  <a:cubicBezTo>
                    <a:pt x="2084" y="9306"/>
                    <a:pt x="2108" y="9139"/>
                    <a:pt x="2156" y="8996"/>
                  </a:cubicBezTo>
                  <a:lnTo>
                    <a:pt x="2251" y="8675"/>
                  </a:lnTo>
                  <a:cubicBezTo>
                    <a:pt x="2322" y="8484"/>
                    <a:pt x="2382" y="8294"/>
                    <a:pt x="2441" y="8103"/>
                  </a:cubicBezTo>
                  <a:cubicBezTo>
                    <a:pt x="2560" y="7746"/>
                    <a:pt x="2679" y="7365"/>
                    <a:pt x="2799" y="7008"/>
                  </a:cubicBezTo>
                  <a:cubicBezTo>
                    <a:pt x="2918" y="6698"/>
                    <a:pt x="3049" y="6389"/>
                    <a:pt x="3180" y="6079"/>
                  </a:cubicBezTo>
                  <a:cubicBezTo>
                    <a:pt x="3477" y="5424"/>
                    <a:pt x="3763" y="4746"/>
                    <a:pt x="4108" y="4115"/>
                  </a:cubicBezTo>
                  <a:cubicBezTo>
                    <a:pt x="4454" y="3472"/>
                    <a:pt x="4811" y="2829"/>
                    <a:pt x="5168" y="2186"/>
                  </a:cubicBezTo>
                  <a:cubicBezTo>
                    <a:pt x="5323" y="1888"/>
                    <a:pt x="5501" y="1590"/>
                    <a:pt x="5668" y="1293"/>
                  </a:cubicBezTo>
                  <a:cubicBezTo>
                    <a:pt x="5823" y="1043"/>
                    <a:pt x="5966" y="781"/>
                    <a:pt x="6120" y="507"/>
                  </a:cubicBezTo>
                  <a:lnTo>
                    <a:pt x="6156" y="459"/>
                  </a:lnTo>
                  <a:cubicBezTo>
                    <a:pt x="6251" y="364"/>
                    <a:pt x="6251" y="221"/>
                    <a:pt x="6168" y="126"/>
                  </a:cubicBezTo>
                  <a:cubicBezTo>
                    <a:pt x="6115" y="47"/>
                    <a:pt x="6030" y="0"/>
                    <a:pt x="5942"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8"/>
            <p:cNvSpPr/>
            <p:nvPr/>
          </p:nvSpPr>
          <p:spPr>
            <a:xfrm>
              <a:off x="2393450" y="3071925"/>
              <a:ext cx="51500" cy="24300"/>
            </a:xfrm>
            <a:custGeom>
              <a:rect b="b" l="l" r="r" t="t"/>
              <a:pathLst>
                <a:path extrusionOk="0" h="972" w="2060">
                  <a:moveTo>
                    <a:pt x="465" y="1"/>
                  </a:moveTo>
                  <a:cubicBezTo>
                    <a:pt x="393" y="1"/>
                    <a:pt x="334" y="37"/>
                    <a:pt x="262" y="49"/>
                  </a:cubicBezTo>
                  <a:cubicBezTo>
                    <a:pt x="119" y="84"/>
                    <a:pt x="24" y="215"/>
                    <a:pt x="0" y="346"/>
                  </a:cubicBezTo>
                  <a:cubicBezTo>
                    <a:pt x="0" y="382"/>
                    <a:pt x="0" y="394"/>
                    <a:pt x="36" y="430"/>
                  </a:cubicBezTo>
                  <a:cubicBezTo>
                    <a:pt x="36" y="513"/>
                    <a:pt x="60" y="584"/>
                    <a:pt x="107" y="656"/>
                  </a:cubicBezTo>
                  <a:cubicBezTo>
                    <a:pt x="155" y="751"/>
                    <a:pt x="238" y="811"/>
                    <a:pt x="345" y="834"/>
                  </a:cubicBezTo>
                  <a:cubicBezTo>
                    <a:pt x="405" y="846"/>
                    <a:pt x="476" y="882"/>
                    <a:pt x="560" y="894"/>
                  </a:cubicBezTo>
                  <a:cubicBezTo>
                    <a:pt x="595" y="906"/>
                    <a:pt x="655" y="930"/>
                    <a:pt x="703" y="930"/>
                  </a:cubicBezTo>
                  <a:cubicBezTo>
                    <a:pt x="810" y="942"/>
                    <a:pt x="917" y="953"/>
                    <a:pt x="1036" y="953"/>
                  </a:cubicBezTo>
                  <a:cubicBezTo>
                    <a:pt x="1101" y="965"/>
                    <a:pt x="1170" y="971"/>
                    <a:pt x="1240" y="971"/>
                  </a:cubicBezTo>
                  <a:cubicBezTo>
                    <a:pt x="1310" y="971"/>
                    <a:pt x="1381" y="965"/>
                    <a:pt x="1453" y="953"/>
                  </a:cubicBezTo>
                  <a:cubicBezTo>
                    <a:pt x="1560" y="953"/>
                    <a:pt x="1703" y="942"/>
                    <a:pt x="1822" y="894"/>
                  </a:cubicBezTo>
                  <a:cubicBezTo>
                    <a:pt x="1965" y="834"/>
                    <a:pt x="2060" y="703"/>
                    <a:pt x="2048" y="537"/>
                  </a:cubicBezTo>
                  <a:lnTo>
                    <a:pt x="2048" y="513"/>
                  </a:lnTo>
                  <a:lnTo>
                    <a:pt x="2048" y="441"/>
                  </a:lnTo>
                  <a:cubicBezTo>
                    <a:pt x="2048" y="322"/>
                    <a:pt x="1905" y="263"/>
                    <a:pt x="1822" y="227"/>
                  </a:cubicBezTo>
                  <a:cubicBezTo>
                    <a:pt x="1750" y="203"/>
                    <a:pt x="1667" y="180"/>
                    <a:pt x="1596" y="156"/>
                  </a:cubicBezTo>
                  <a:cubicBezTo>
                    <a:pt x="1477" y="108"/>
                    <a:pt x="1346" y="84"/>
                    <a:pt x="1227" y="60"/>
                  </a:cubicBezTo>
                  <a:cubicBezTo>
                    <a:pt x="1096" y="49"/>
                    <a:pt x="965" y="25"/>
                    <a:pt x="834" y="25"/>
                  </a:cubicBezTo>
                  <a:cubicBezTo>
                    <a:pt x="750" y="1"/>
                    <a:pt x="655" y="1"/>
                    <a:pt x="572" y="1"/>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8"/>
            <p:cNvSpPr/>
            <p:nvPr/>
          </p:nvSpPr>
          <p:spPr>
            <a:xfrm>
              <a:off x="2432125" y="2909300"/>
              <a:ext cx="47075" cy="27375"/>
            </a:xfrm>
            <a:custGeom>
              <a:rect b="b" l="l" r="r" t="t"/>
              <a:pathLst>
                <a:path extrusionOk="0" h="1095" w="1883">
                  <a:moveTo>
                    <a:pt x="371" y="0"/>
                  </a:moveTo>
                  <a:cubicBezTo>
                    <a:pt x="317" y="0"/>
                    <a:pt x="269" y="9"/>
                    <a:pt x="227" y="17"/>
                  </a:cubicBezTo>
                  <a:cubicBezTo>
                    <a:pt x="168" y="41"/>
                    <a:pt x="120" y="77"/>
                    <a:pt x="84" y="124"/>
                  </a:cubicBezTo>
                  <a:cubicBezTo>
                    <a:pt x="13" y="184"/>
                    <a:pt x="1" y="255"/>
                    <a:pt x="25" y="362"/>
                  </a:cubicBezTo>
                  <a:cubicBezTo>
                    <a:pt x="25" y="434"/>
                    <a:pt x="37" y="517"/>
                    <a:pt x="84" y="577"/>
                  </a:cubicBezTo>
                  <a:cubicBezTo>
                    <a:pt x="144" y="648"/>
                    <a:pt x="227" y="720"/>
                    <a:pt x="322" y="767"/>
                  </a:cubicBezTo>
                  <a:cubicBezTo>
                    <a:pt x="334" y="779"/>
                    <a:pt x="358" y="791"/>
                    <a:pt x="394" y="815"/>
                  </a:cubicBezTo>
                  <a:cubicBezTo>
                    <a:pt x="465" y="839"/>
                    <a:pt x="537" y="874"/>
                    <a:pt x="620" y="886"/>
                  </a:cubicBezTo>
                  <a:cubicBezTo>
                    <a:pt x="715" y="910"/>
                    <a:pt x="823" y="946"/>
                    <a:pt x="930" y="958"/>
                  </a:cubicBezTo>
                  <a:cubicBezTo>
                    <a:pt x="977" y="958"/>
                    <a:pt x="1001" y="970"/>
                    <a:pt x="1049" y="970"/>
                  </a:cubicBezTo>
                  <a:cubicBezTo>
                    <a:pt x="1120" y="993"/>
                    <a:pt x="1192" y="1017"/>
                    <a:pt x="1275" y="1029"/>
                  </a:cubicBezTo>
                  <a:cubicBezTo>
                    <a:pt x="1358" y="1065"/>
                    <a:pt x="1454" y="1077"/>
                    <a:pt x="1537" y="1089"/>
                  </a:cubicBezTo>
                  <a:cubicBezTo>
                    <a:pt x="1556" y="1093"/>
                    <a:pt x="1574" y="1095"/>
                    <a:pt x="1593" y="1095"/>
                  </a:cubicBezTo>
                  <a:cubicBezTo>
                    <a:pt x="1727" y="1095"/>
                    <a:pt x="1851" y="985"/>
                    <a:pt x="1882" y="839"/>
                  </a:cubicBezTo>
                  <a:cubicBezTo>
                    <a:pt x="1882" y="767"/>
                    <a:pt x="1858" y="672"/>
                    <a:pt x="1823" y="612"/>
                  </a:cubicBezTo>
                  <a:cubicBezTo>
                    <a:pt x="1787" y="577"/>
                    <a:pt x="1751" y="541"/>
                    <a:pt x="1704" y="517"/>
                  </a:cubicBezTo>
                  <a:cubicBezTo>
                    <a:pt x="1608" y="469"/>
                    <a:pt x="1525" y="410"/>
                    <a:pt x="1430" y="362"/>
                  </a:cubicBezTo>
                  <a:cubicBezTo>
                    <a:pt x="1346" y="315"/>
                    <a:pt x="1239" y="291"/>
                    <a:pt x="1156" y="255"/>
                  </a:cubicBezTo>
                  <a:cubicBezTo>
                    <a:pt x="1120" y="255"/>
                    <a:pt x="1073" y="243"/>
                    <a:pt x="1049" y="231"/>
                  </a:cubicBezTo>
                  <a:cubicBezTo>
                    <a:pt x="977" y="184"/>
                    <a:pt x="918" y="160"/>
                    <a:pt x="834" y="124"/>
                  </a:cubicBezTo>
                  <a:cubicBezTo>
                    <a:pt x="763" y="88"/>
                    <a:pt x="692" y="65"/>
                    <a:pt x="620" y="53"/>
                  </a:cubicBezTo>
                  <a:cubicBezTo>
                    <a:pt x="561" y="17"/>
                    <a:pt x="501" y="5"/>
                    <a:pt x="442" y="5"/>
                  </a:cubicBezTo>
                  <a:cubicBezTo>
                    <a:pt x="417" y="2"/>
                    <a:pt x="394" y="0"/>
                    <a:pt x="371"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8"/>
            <p:cNvSpPr/>
            <p:nvPr/>
          </p:nvSpPr>
          <p:spPr>
            <a:xfrm>
              <a:off x="2488700" y="2793150"/>
              <a:ext cx="47050" cy="38600"/>
            </a:xfrm>
            <a:custGeom>
              <a:rect b="b" l="l" r="r" t="t"/>
              <a:pathLst>
                <a:path extrusionOk="0" h="1544" w="1882">
                  <a:moveTo>
                    <a:pt x="420" y="0"/>
                  </a:moveTo>
                  <a:cubicBezTo>
                    <a:pt x="298" y="0"/>
                    <a:pt x="177" y="64"/>
                    <a:pt x="95" y="162"/>
                  </a:cubicBezTo>
                  <a:cubicBezTo>
                    <a:pt x="36" y="234"/>
                    <a:pt x="0" y="341"/>
                    <a:pt x="0" y="413"/>
                  </a:cubicBezTo>
                  <a:lnTo>
                    <a:pt x="0" y="460"/>
                  </a:lnTo>
                  <a:cubicBezTo>
                    <a:pt x="0" y="532"/>
                    <a:pt x="36" y="603"/>
                    <a:pt x="84" y="663"/>
                  </a:cubicBezTo>
                  <a:cubicBezTo>
                    <a:pt x="119" y="758"/>
                    <a:pt x="214" y="817"/>
                    <a:pt x="286" y="877"/>
                  </a:cubicBezTo>
                  <a:lnTo>
                    <a:pt x="417" y="960"/>
                  </a:lnTo>
                  <a:cubicBezTo>
                    <a:pt x="512" y="1020"/>
                    <a:pt x="584" y="1067"/>
                    <a:pt x="679" y="1115"/>
                  </a:cubicBezTo>
                  <a:cubicBezTo>
                    <a:pt x="715" y="1139"/>
                    <a:pt x="750" y="1151"/>
                    <a:pt x="774" y="1186"/>
                  </a:cubicBezTo>
                  <a:cubicBezTo>
                    <a:pt x="929" y="1294"/>
                    <a:pt x="1072" y="1365"/>
                    <a:pt x="1227" y="1436"/>
                  </a:cubicBezTo>
                  <a:lnTo>
                    <a:pt x="1274" y="1484"/>
                  </a:lnTo>
                  <a:cubicBezTo>
                    <a:pt x="1322" y="1532"/>
                    <a:pt x="1405" y="1544"/>
                    <a:pt x="1477" y="1544"/>
                  </a:cubicBezTo>
                  <a:lnTo>
                    <a:pt x="1548" y="1544"/>
                  </a:lnTo>
                  <a:cubicBezTo>
                    <a:pt x="1643" y="1532"/>
                    <a:pt x="1727" y="1484"/>
                    <a:pt x="1786" y="1413"/>
                  </a:cubicBezTo>
                  <a:cubicBezTo>
                    <a:pt x="1846" y="1329"/>
                    <a:pt x="1881" y="1246"/>
                    <a:pt x="1869" y="1151"/>
                  </a:cubicBezTo>
                  <a:cubicBezTo>
                    <a:pt x="1846" y="1067"/>
                    <a:pt x="1810" y="972"/>
                    <a:pt x="1727" y="913"/>
                  </a:cubicBezTo>
                  <a:cubicBezTo>
                    <a:pt x="1643" y="841"/>
                    <a:pt x="1572" y="758"/>
                    <a:pt x="1488" y="674"/>
                  </a:cubicBezTo>
                  <a:cubicBezTo>
                    <a:pt x="1417" y="603"/>
                    <a:pt x="1346" y="532"/>
                    <a:pt x="1250" y="472"/>
                  </a:cubicBezTo>
                  <a:cubicBezTo>
                    <a:pt x="1167" y="413"/>
                    <a:pt x="1084" y="353"/>
                    <a:pt x="1000" y="293"/>
                  </a:cubicBezTo>
                  <a:cubicBezTo>
                    <a:pt x="869" y="198"/>
                    <a:pt x="726" y="115"/>
                    <a:pt x="584" y="43"/>
                  </a:cubicBezTo>
                  <a:cubicBezTo>
                    <a:pt x="531" y="14"/>
                    <a:pt x="475" y="0"/>
                    <a:pt x="420"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8"/>
            <p:cNvSpPr/>
            <p:nvPr/>
          </p:nvSpPr>
          <p:spPr>
            <a:xfrm>
              <a:off x="2437500" y="3226500"/>
              <a:ext cx="52100" cy="36250"/>
            </a:xfrm>
            <a:custGeom>
              <a:rect b="b" l="l" r="r" t="t"/>
              <a:pathLst>
                <a:path extrusionOk="0" h="1450" w="2084">
                  <a:moveTo>
                    <a:pt x="1695" y="0"/>
                  </a:moveTo>
                  <a:cubicBezTo>
                    <a:pt x="1661" y="0"/>
                    <a:pt x="1625" y="3"/>
                    <a:pt x="1584" y="9"/>
                  </a:cubicBezTo>
                  <a:lnTo>
                    <a:pt x="1405" y="57"/>
                  </a:lnTo>
                  <a:cubicBezTo>
                    <a:pt x="1334" y="81"/>
                    <a:pt x="1250" y="116"/>
                    <a:pt x="1167" y="164"/>
                  </a:cubicBezTo>
                  <a:cubicBezTo>
                    <a:pt x="1072" y="212"/>
                    <a:pt x="965" y="271"/>
                    <a:pt x="869" y="319"/>
                  </a:cubicBezTo>
                  <a:cubicBezTo>
                    <a:pt x="727" y="414"/>
                    <a:pt x="596" y="521"/>
                    <a:pt x="453" y="616"/>
                  </a:cubicBezTo>
                  <a:cubicBezTo>
                    <a:pt x="441" y="640"/>
                    <a:pt x="429" y="640"/>
                    <a:pt x="417" y="652"/>
                  </a:cubicBezTo>
                  <a:lnTo>
                    <a:pt x="286" y="747"/>
                  </a:lnTo>
                  <a:cubicBezTo>
                    <a:pt x="215" y="783"/>
                    <a:pt x="155" y="831"/>
                    <a:pt x="96" y="890"/>
                  </a:cubicBezTo>
                  <a:cubicBezTo>
                    <a:pt x="24" y="950"/>
                    <a:pt x="0" y="1045"/>
                    <a:pt x="12" y="1128"/>
                  </a:cubicBezTo>
                  <a:cubicBezTo>
                    <a:pt x="12" y="1188"/>
                    <a:pt x="24" y="1247"/>
                    <a:pt x="60" y="1295"/>
                  </a:cubicBezTo>
                  <a:cubicBezTo>
                    <a:pt x="119" y="1390"/>
                    <a:pt x="227" y="1450"/>
                    <a:pt x="346" y="1450"/>
                  </a:cubicBezTo>
                  <a:cubicBezTo>
                    <a:pt x="417" y="1450"/>
                    <a:pt x="500" y="1426"/>
                    <a:pt x="596" y="1390"/>
                  </a:cubicBezTo>
                  <a:cubicBezTo>
                    <a:pt x="667" y="1366"/>
                    <a:pt x="727" y="1355"/>
                    <a:pt x="798" y="1319"/>
                  </a:cubicBezTo>
                  <a:cubicBezTo>
                    <a:pt x="941" y="1271"/>
                    <a:pt x="1084" y="1212"/>
                    <a:pt x="1215" y="1152"/>
                  </a:cubicBezTo>
                  <a:cubicBezTo>
                    <a:pt x="1346" y="1093"/>
                    <a:pt x="1489" y="1021"/>
                    <a:pt x="1608" y="950"/>
                  </a:cubicBezTo>
                  <a:cubicBezTo>
                    <a:pt x="1679" y="890"/>
                    <a:pt x="1751" y="843"/>
                    <a:pt x="1834" y="783"/>
                  </a:cubicBezTo>
                  <a:cubicBezTo>
                    <a:pt x="1881" y="759"/>
                    <a:pt x="1917" y="712"/>
                    <a:pt x="1965" y="664"/>
                  </a:cubicBezTo>
                  <a:cubicBezTo>
                    <a:pt x="2036" y="581"/>
                    <a:pt x="2084" y="485"/>
                    <a:pt x="2084" y="378"/>
                  </a:cubicBezTo>
                  <a:cubicBezTo>
                    <a:pt x="2084" y="307"/>
                    <a:pt x="2072" y="247"/>
                    <a:pt x="2036" y="188"/>
                  </a:cubicBezTo>
                  <a:cubicBezTo>
                    <a:pt x="1977" y="104"/>
                    <a:pt x="1905" y="45"/>
                    <a:pt x="1798" y="9"/>
                  </a:cubicBezTo>
                  <a:cubicBezTo>
                    <a:pt x="1762" y="3"/>
                    <a:pt x="1730" y="0"/>
                    <a:pt x="1695"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8"/>
            <p:cNvSpPr/>
            <p:nvPr/>
          </p:nvSpPr>
          <p:spPr>
            <a:xfrm>
              <a:off x="2503275" y="3319150"/>
              <a:ext cx="47050" cy="42125"/>
            </a:xfrm>
            <a:custGeom>
              <a:rect b="b" l="l" r="r" t="t"/>
              <a:pathLst>
                <a:path extrusionOk="0" h="1685" w="1882">
                  <a:moveTo>
                    <a:pt x="1511" y="1"/>
                  </a:moveTo>
                  <a:cubicBezTo>
                    <a:pt x="1454" y="1"/>
                    <a:pt x="1396" y="14"/>
                    <a:pt x="1346" y="42"/>
                  </a:cubicBezTo>
                  <a:cubicBezTo>
                    <a:pt x="1251" y="89"/>
                    <a:pt x="1167" y="137"/>
                    <a:pt x="1084" y="173"/>
                  </a:cubicBezTo>
                  <a:cubicBezTo>
                    <a:pt x="989" y="256"/>
                    <a:pt x="870" y="327"/>
                    <a:pt x="763" y="411"/>
                  </a:cubicBezTo>
                  <a:cubicBezTo>
                    <a:pt x="727" y="435"/>
                    <a:pt x="715" y="447"/>
                    <a:pt x="703" y="458"/>
                  </a:cubicBezTo>
                  <a:cubicBezTo>
                    <a:pt x="691" y="458"/>
                    <a:pt x="691" y="470"/>
                    <a:pt x="667" y="470"/>
                  </a:cubicBezTo>
                  <a:cubicBezTo>
                    <a:pt x="560" y="530"/>
                    <a:pt x="465" y="613"/>
                    <a:pt x="358" y="685"/>
                  </a:cubicBezTo>
                  <a:cubicBezTo>
                    <a:pt x="251" y="756"/>
                    <a:pt x="132" y="863"/>
                    <a:pt x="72" y="982"/>
                  </a:cubicBezTo>
                  <a:cubicBezTo>
                    <a:pt x="48" y="1054"/>
                    <a:pt x="12" y="1149"/>
                    <a:pt x="1" y="1232"/>
                  </a:cubicBezTo>
                  <a:cubicBezTo>
                    <a:pt x="1" y="1268"/>
                    <a:pt x="1" y="1292"/>
                    <a:pt x="12" y="1340"/>
                  </a:cubicBezTo>
                  <a:cubicBezTo>
                    <a:pt x="48" y="1411"/>
                    <a:pt x="72" y="1470"/>
                    <a:pt x="132" y="1530"/>
                  </a:cubicBezTo>
                  <a:cubicBezTo>
                    <a:pt x="167" y="1566"/>
                    <a:pt x="191" y="1578"/>
                    <a:pt x="227" y="1601"/>
                  </a:cubicBezTo>
                  <a:cubicBezTo>
                    <a:pt x="310" y="1649"/>
                    <a:pt x="370" y="1685"/>
                    <a:pt x="477" y="1685"/>
                  </a:cubicBezTo>
                  <a:cubicBezTo>
                    <a:pt x="524" y="1685"/>
                    <a:pt x="584" y="1661"/>
                    <a:pt x="620" y="1649"/>
                  </a:cubicBezTo>
                  <a:cubicBezTo>
                    <a:pt x="703" y="1637"/>
                    <a:pt x="786" y="1578"/>
                    <a:pt x="858" y="1530"/>
                  </a:cubicBezTo>
                  <a:cubicBezTo>
                    <a:pt x="941" y="1470"/>
                    <a:pt x="1013" y="1423"/>
                    <a:pt x="1084" y="1363"/>
                  </a:cubicBezTo>
                  <a:cubicBezTo>
                    <a:pt x="1179" y="1292"/>
                    <a:pt x="1263" y="1220"/>
                    <a:pt x="1334" y="1149"/>
                  </a:cubicBezTo>
                  <a:cubicBezTo>
                    <a:pt x="1465" y="1030"/>
                    <a:pt x="1548" y="911"/>
                    <a:pt x="1656" y="768"/>
                  </a:cubicBezTo>
                  <a:cubicBezTo>
                    <a:pt x="1715" y="697"/>
                    <a:pt x="1763" y="613"/>
                    <a:pt x="1798" y="518"/>
                  </a:cubicBezTo>
                  <a:cubicBezTo>
                    <a:pt x="1882" y="387"/>
                    <a:pt x="1882" y="220"/>
                    <a:pt x="1763" y="101"/>
                  </a:cubicBezTo>
                  <a:cubicBezTo>
                    <a:pt x="1697" y="35"/>
                    <a:pt x="1604" y="1"/>
                    <a:pt x="1511" y="1"/>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8"/>
            <p:cNvSpPr/>
            <p:nvPr/>
          </p:nvSpPr>
          <p:spPr>
            <a:xfrm>
              <a:off x="2847675" y="3073425"/>
              <a:ext cx="68175" cy="25775"/>
            </a:xfrm>
            <a:custGeom>
              <a:rect b="b" l="l" r="r" t="t"/>
              <a:pathLst>
                <a:path extrusionOk="0" h="1031" w="2727">
                  <a:moveTo>
                    <a:pt x="1369" y="0"/>
                  </a:moveTo>
                  <a:cubicBezTo>
                    <a:pt x="1191" y="0"/>
                    <a:pt x="1012" y="24"/>
                    <a:pt x="857" y="48"/>
                  </a:cubicBezTo>
                  <a:cubicBezTo>
                    <a:pt x="774" y="60"/>
                    <a:pt x="714" y="84"/>
                    <a:pt x="643" y="108"/>
                  </a:cubicBezTo>
                  <a:cubicBezTo>
                    <a:pt x="584" y="143"/>
                    <a:pt x="512" y="167"/>
                    <a:pt x="453" y="179"/>
                  </a:cubicBezTo>
                  <a:cubicBezTo>
                    <a:pt x="393" y="203"/>
                    <a:pt x="345" y="227"/>
                    <a:pt x="298" y="274"/>
                  </a:cubicBezTo>
                  <a:cubicBezTo>
                    <a:pt x="258" y="243"/>
                    <a:pt x="213" y="221"/>
                    <a:pt x="170" y="221"/>
                  </a:cubicBezTo>
                  <a:cubicBezTo>
                    <a:pt x="148" y="221"/>
                    <a:pt x="127" y="227"/>
                    <a:pt x="107" y="239"/>
                  </a:cubicBezTo>
                  <a:lnTo>
                    <a:pt x="72" y="286"/>
                  </a:lnTo>
                  <a:cubicBezTo>
                    <a:pt x="36" y="334"/>
                    <a:pt x="24" y="358"/>
                    <a:pt x="0" y="441"/>
                  </a:cubicBezTo>
                  <a:lnTo>
                    <a:pt x="0" y="477"/>
                  </a:lnTo>
                  <a:cubicBezTo>
                    <a:pt x="24" y="536"/>
                    <a:pt x="83" y="572"/>
                    <a:pt x="119" y="596"/>
                  </a:cubicBezTo>
                  <a:cubicBezTo>
                    <a:pt x="143" y="620"/>
                    <a:pt x="167" y="620"/>
                    <a:pt x="179" y="631"/>
                  </a:cubicBezTo>
                  <a:cubicBezTo>
                    <a:pt x="203" y="691"/>
                    <a:pt x="238" y="762"/>
                    <a:pt x="286" y="810"/>
                  </a:cubicBezTo>
                  <a:cubicBezTo>
                    <a:pt x="333" y="858"/>
                    <a:pt x="393" y="882"/>
                    <a:pt x="453" y="893"/>
                  </a:cubicBezTo>
                  <a:cubicBezTo>
                    <a:pt x="524" y="917"/>
                    <a:pt x="595" y="941"/>
                    <a:pt x="679" y="977"/>
                  </a:cubicBezTo>
                  <a:cubicBezTo>
                    <a:pt x="774" y="1001"/>
                    <a:pt x="881" y="1001"/>
                    <a:pt x="988" y="1012"/>
                  </a:cubicBezTo>
                  <a:cubicBezTo>
                    <a:pt x="1054" y="1024"/>
                    <a:pt x="1125" y="1030"/>
                    <a:pt x="1197" y="1030"/>
                  </a:cubicBezTo>
                  <a:cubicBezTo>
                    <a:pt x="1268" y="1030"/>
                    <a:pt x="1340" y="1024"/>
                    <a:pt x="1405" y="1012"/>
                  </a:cubicBezTo>
                  <a:cubicBezTo>
                    <a:pt x="1691" y="1001"/>
                    <a:pt x="1965" y="953"/>
                    <a:pt x="2250" y="917"/>
                  </a:cubicBezTo>
                  <a:cubicBezTo>
                    <a:pt x="2310" y="893"/>
                    <a:pt x="2358" y="893"/>
                    <a:pt x="2405" y="882"/>
                  </a:cubicBezTo>
                  <a:cubicBezTo>
                    <a:pt x="2500" y="858"/>
                    <a:pt x="2596" y="798"/>
                    <a:pt x="2655" y="691"/>
                  </a:cubicBezTo>
                  <a:cubicBezTo>
                    <a:pt x="2715" y="584"/>
                    <a:pt x="2727" y="477"/>
                    <a:pt x="2703" y="381"/>
                  </a:cubicBezTo>
                  <a:cubicBezTo>
                    <a:pt x="2667" y="274"/>
                    <a:pt x="2596" y="179"/>
                    <a:pt x="2500" y="120"/>
                  </a:cubicBezTo>
                  <a:cubicBezTo>
                    <a:pt x="2429" y="84"/>
                    <a:pt x="2369" y="60"/>
                    <a:pt x="2298" y="60"/>
                  </a:cubicBezTo>
                  <a:cubicBezTo>
                    <a:pt x="1988" y="36"/>
                    <a:pt x="1691" y="0"/>
                    <a:pt x="1369"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8"/>
            <p:cNvSpPr/>
            <p:nvPr/>
          </p:nvSpPr>
          <p:spPr>
            <a:xfrm>
              <a:off x="2744675" y="2820600"/>
              <a:ext cx="65200" cy="68075"/>
            </a:xfrm>
            <a:custGeom>
              <a:rect b="b" l="l" r="r" t="t"/>
              <a:pathLst>
                <a:path extrusionOk="0" h="2723" w="2608">
                  <a:moveTo>
                    <a:pt x="2007" y="0"/>
                  </a:moveTo>
                  <a:cubicBezTo>
                    <a:pt x="1899" y="0"/>
                    <a:pt x="1790" y="27"/>
                    <a:pt x="1691" y="77"/>
                  </a:cubicBezTo>
                  <a:cubicBezTo>
                    <a:pt x="1632" y="100"/>
                    <a:pt x="1572" y="160"/>
                    <a:pt x="1513" y="207"/>
                  </a:cubicBezTo>
                  <a:cubicBezTo>
                    <a:pt x="1477" y="231"/>
                    <a:pt x="1453" y="255"/>
                    <a:pt x="1429" y="267"/>
                  </a:cubicBezTo>
                  <a:lnTo>
                    <a:pt x="1310" y="386"/>
                  </a:lnTo>
                  <a:cubicBezTo>
                    <a:pt x="1251" y="446"/>
                    <a:pt x="1191" y="517"/>
                    <a:pt x="1132" y="577"/>
                  </a:cubicBezTo>
                  <a:cubicBezTo>
                    <a:pt x="1013" y="731"/>
                    <a:pt x="894" y="874"/>
                    <a:pt x="774" y="1041"/>
                  </a:cubicBezTo>
                  <a:cubicBezTo>
                    <a:pt x="679" y="1160"/>
                    <a:pt x="572" y="1291"/>
                    <a:pt x="477" y="1422"/>
                  </a:cubicBezTo>
                  <a:cubicBezTo>
                    <a:pt x="405" y="1529"/>
                    <a:pt x="358" y="1648"/>
                    <a:pt x="298" y="1767"/>
                  </a:cubicBezTo>
                  <a:cubicBezTo>
                    <a:pt x="274" y="1827"/>
                    <a:pt x="227" y="1874"/>
                    <a:pt x="203" y="1934"/>
                  </a:cubicBezTo>
                  <a:cubicBezTo>
                    <a:pt x="143" y="2017"/>
                    <a:pt x="60" y="2124"/>
                    <a:pt x="36" y="2232"/>
                  </a:cubicBezTo>
                  <a:cubicBezTo>
                    <a:pt x="24" y="2255"/>
                    <a:pt x="24" y="2291"/>
                    <a:pt x="1" y="2303"/>
                  </a:cubicBezTo>
                  <a:cubicBezTo>
                    <a:pt x="1" y="2529"/>
                    <a:pt x="179" y="2708"/>
                    <a:pt x="417" y="2720"/>
                  </a:cubicBezTo>
                  <a:cubicBezTo>
                    <a:pt x="434" y="2722"/>
                    <a:pt x="450" y="2723"/>
                    <a:pt x="465" y="2723"/>
                  </a:cubicBezTo>
                  <a:cubicBezTo>
                    <a:pt x="534" y="2723"/>
                    <a:pt x="585" y="2701"/>
                    <a:pt x="643" y="2672"/>
                  </a:cubicBezTo>
                  <a:cubicBezTo>
                    <a:pt x="679" y="2696"/>
                    <a:pt x="703" y="2696"/>
                    <a:pt x="739" y="2696"/>
                  </a:cubicBezTo>
                  <a:cubicBezTo>
                    <a:pt x="834" y="2696"/>
                    <a:pt x="929" y="2660"/>
                    <a:pt x="1013" y="2613"/>
                  </a:cubicBezTo>
                  <a:cubicBezTo>
                    <a:pt x="1096" y="2577"/>
                    <a:pt x="1155" y="2529"/>
                    <a:pt x="1227" y="2482"/>
                  </a:cubicBezTo>
                  <a:cubicBezTo>
                    <a:pt x="1346" y="2410"/>
                    <a:pt x="1453" y="2315"/>
                    <a:pt x="1548" y="2232"/>
                  </a:cubicBezTo>
                  <a:cubicBezTo>
                    <a:pt x="1608" y="2172"/>
                    <a:pt x="1656" y="2101"/>
                    <a:pt x="1715" y="2041"/>
                  </a:cubicBezTo>
                  <a:cubicBezTo>
                    <a:pt x="1810" y="1934"/>
                    <a:pt x="1894" y="1815"/>
                    <a:pt x="1965" y="1708"/>
                  </a:cubicBezTo>
                  <a:cubicBezTo>
                    <a:pt x="2108" y="1529"/>
                    <a:pt x="2227" y="1350"/>
                    <a:pt x="2346" y="1160"/>
                  </a:cubicBezTo>
                  <a:cubicBezTo>
                    <a:pt x="2406" y="1089"/>
                    <a:pt x="2477" y="993"/>
                    <a:pt x="2525" y="910"/>
                  </a:cubicBezTo>
                  <a:cubicBezTo>
                    <a:pt x="2608" y="791"/>
                    <a:pt x="2608" y="588"/>
                    <a:pt x="2584" y="458"/>
                  </a:cubicBezTo>
                  <a:cubicBezTo>
                    <a:pt x="2548" y="338"/>
                    <a:pt x="2489" y="255"/>
                    <a:pt x="2418" y="172"/>
                  </a:cubicBezTo>
                  <a:cubicBezTo>
                    <a:pt x="2306" y="53"/>
                    <a:pt x="2158" y="0"/>
                    <a:pt x="2007"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8"/>
            <p:cNvSpPr/>
            <p:nvPr/>
          </p:nvSpPr>
          <p:spPr>
            <a:xfrm>
              <a:off x="2751825" y="3278350"/>
              <a:ext cx="56875" cy="68375"/>
            </a:xfrm>
            <a:custGeom>
              <a:rect b="b" l="l" r="r" t="t"/>
              <a:pathLst>
                <a:path extrusionOk="0" h="2735" w="2275">
                  <a:moveTo>
                    <a:pt x="460" y="1"/>
                  </a:moveTo>
                  <a:cubicBezTo>
                    <a:pt x="381" y="1"/>
                    <a:pt x="304" y="19"/>
                    <a:pt x="238" y="54"/>
                  </a:cubicBezTo>
                  <a:cubicBezTo>
                    <a:pt x="96" y="138"/>
                    <a:pt x="12" y="293"/>
                    <a:pt x="0" y="447"/>
                  </a:cubicBezTo>
                  <a:cubicBezTo>
                    <a:pt x="0" y="495"/>
                    <a:pt x="12" y="555"/>
                    <a:pt x="36" y="602"/>
                  </a:cubicBezTo>
                  <a:cubicBezTo>
                    <a:pt x="0" y="709"/>
                    <a:pt x="12" y="805"/>
                    <a:pt x="72" y="900"/>
                  </a:cubicBezTo>
                  <a:cubicBezTo>
                    <a:pt x="119" y="971"/>
                    <a:pt x="167" y="1067"/>
                    <a:pt x="215" y="1150"/>
                  </a:cubicBezTo>
                  <a:cubicBezTo>
                    <a:pt x="274" y="1293"/>
                    <a:pt x="310" y="1424"/>
                    <a:pt x="369" y="1555"/>
                  </a:cubicBezTo>
                  <a:cubicBezTo>
                    <a:pt x="405" y="1650"/>
                    <a:pt x="453" y="1709"/>
                    <a:pt x="488" y="1781"/>
                  </a:cubicBezTo>
                  <a:cubicBezTo>
                    <a:pt x="536" y="1840"/>
                    <a:pt x="584" y="1888"/>
                    <a:pt x="631" y="1948"/>
                  </a:cubicBezTo>
                  <a:cubicBezTo>
                    <a:pt x="667" y="2019"/>
                    <a:pt x="715" y="2079"/>
                    <a:pt x="774" y="2138"/>
                  </a:cubicBezTo>
                  <a:lnTo>
                    <a:pt x="881" y="2245"/>
                  </a:lnTo>
                  <a:cubicBezTo>
                    <a:pt x="941" y="2305"/>
                    <a:pt x="989" y="2340"/>
                    <a:pt x="1048" y="2388"/>
                  </a:cubicBezTo>
                  <a:cubicBezTo>
                    <a:pt x="1131" y="2460"/>
                    <a:pt x="1227" y="2519"/>
                    <a:pt x="1322" y="2602"/>
                  </a:cubicBezTo>
                  <a:cubicBezTo>
                    <a:pt x="1346" y="2614"/>
                    <a:pt x="1370" y="2626"/>
                    <a:pt x="1405" y="2638"/>
                  </a:cubicBezTo>
                  <a:cubicBezTo>
                    <a:pt x="1441" y="2674"/>
                    <a:pt x="1500" y="2698"/>
                    <a:pt x="1560" y="2721"/>
                  </a:cubicBezTo>
                  <a:cubicBezTo>
                    <a:pt x="1608" y="2721"/>
                    <a:pt x="1667" y="2733"/>
                    <a:pt x="1727" y="2733"/>
                  </a:cubicBezTo>
                  <a:cubicBezTo>
                    <a:pt x="1735" y="2734"/>
                    <a:pt x="1744" y="2735"/>
                    <a:pt x="1752" y="2735"/>
                  </a:cubicBezTo>
                  <a:cubicBezTo>
                    <a:pt x="1879" y="2735"/>
                    <a:pt x="2030" y="2656"/>
                    <a:pt x="2120" y="2567"/>
                  </a:cubicBezTo>
                  <a:cubicBezTo>
                    <a:pt x="2215" y="2460"/>
                    <a:pt x="2274" y="2329"/>
                    <a:pt x="2274" y="2186"/>
                  </a:cubicBezTo>
                  <a:cubicBezTo>
                    <a:pt x="2274" y="2138"/>
                    <a:pt x="2274" y="2090"/>
                    <a:pt x="2262" y="2067"/>
                  </a:cubicBezTo>
                  <a:cubicBezTo>
                    <a:pt x="2262" y="2007"/>
                    <a:pt x="2251" y="1924"/>
                    <a:pt x="2203" y="1864"/>
                  </a:cubicBezTo>
                  <a:cubicBezTo>
                    <a:pt x="2203" y="1840"/>
                    <a:pt x="2191" y="1829"/>
                    <a:pt x="2179" y="1805"/>
                  </a:cubicBezTo>
                  <a:lnTo>
                    <a:pt x="2036" y="1626"/>
                  </a:lnTo>
                  <a:cubicBezTo>
                    <a:pt x="1977" y="1555"/>
                    <a:pt x="1941" y="1495"/>
                    <a:pt x="1881" y="1424"/>
                  </a:cubicBezTo>
                  <a:cubicBezTo>
                    <a:pt x="1786" y="1305"/>
                    <a:pt x="1703" y="1197"/>
                    <a:pt x="1596" y="1078"/>
                  </a:cubicBezTo>
                  <a:cubicBezTo>
                    <a:pt x="1548" y="1019"/>
                    <a:pt x="1489" y="971"/>
                    <a:pt x="1429" y="912"/>
                  </a:cubicBezTo>
                  <a:cubicBezTo>
                    <a:pt x="1370" y="852"/>
                    <a:pt x="1298" y="816"/>
                    <a:pt x="1239" y="769"/>
                  </a:cubicBezTo>
                  <a:lnTo>
                    <a:pt x="1203" y="733"/>
                  </a:lnTo>
                  <a:cubicBezTo>
                    <a:pt x="1119" y="650"/>
                    <a:pt x="1012" y="543"/>
                    <a:pt x="929" y="435"/>
                  </a:cubicBezTo>
                  <a:cubicBezTo>
                    <a:pt x="929" y="293"/>
                    <a:pt x="822" y="126"/>
                    <a:pt x="691" y="54"/>
                  </a:cubicBezTo>
                  <a:cubicBezTo>
                    <a:pt x="619" y="19"/>
                    <a:pt x="539" y="1"/>
                    <a:pt x="460" y="1"/>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8"/>
            <p:cNvSpPr/>
            <p:nvPr/>
          </p:nvSpPr>
          <p:spPr>
            <a:xfrm>
              <a:off x="2646750" y="3045025"/>
              <a:ext cx="83950" cy="86250"/>
            </a:xfrm>
            <a:custGeom>
              <a:rect b="b" l="l" r="r" t="t"/>
              <a:pathLst>
                <a:path extrusionOk="0" h="3450" w="3358">
                  <a:moveTo>
                    <a:pt x="1712" y="0"/>
                  </a:moveTo>
                  <a:cubicBezTo>
                    <a:pt x="1669" y="0"/>
                    <a:pt x="1626" y="2"/>
                    <a:pt x="1584" y="5"/>
                  </a:cubicBezTo>
                  <a:cubicBezTo>
                    <a:pt x="1465" y="17"/>
                    <a:pt x="1346" y="41"/>
                    <a:pt x="1239" y="77"/>
                  </a:cubicBezTo>
                  <a:cubicBezTo>
                    <a:pt x="1120" y="124"/>
                    <a:pt x="1001" y="172"/>
                    <a:pt x="905" y="232"/>
                  </a:cubicBezTo>
                  <a:cubicBezTo>
                    <a:pt x="774" y="291"/>
                    <a:pt x="679" y="363"/>
                    <a:pt x="572" y="458"/>
                  </a:cubicBezTo>
                  <a:cubicBezTo>
                    <a:pt x="346" y="648"/>
                    <a:pt x="155" y="898"/>
                    <a:pt x="84" y="1184"/>
                  </a:cubicBezTo>
                  <a:cubicBezTo>
                    <a:pt x="48" y="1244"/>
                    <a:pt x="48" y="1303"/>
                    <a:pt x="36" y="1363"/>
                  </a:cubicBezTo>
                  <a:cubicBezTo>
                    <a:pt x="36" y="1434"/>
                    <a:pt x="24" y="1529"/>
                    <a:pt x="24" y="1601"/>
                  </a:cubicBezTo>
                  <a:lnTo>
                    <a:pt x="24" y="1708"/>
                  </a:lnTo>
                  <a:cubicBezTo>
                    <a:pt x="24" y="1767"/>
                    <a:pt x="12" y="1827"/>
                    <a:pt x="0" y="1887"/>
                  </a:cubicBezTo>
                  <a:lnTo>
                    <a:pt x="0" y="1922"/>
                  </a:lnTo>
                  <a:cubicBezTo>
                    <a:pt x="24" y="2018"/>
                    <a:pt x="24" y="2089"/>
                    <a:pt x="36" y="2172"/>
                  </a:cubicBezTo>
                  <a:cubicBezTo>
                    <a:pt x="48" y="2279"/>
                    <a:pt x="96" y="2410"/>
                    <a:pt x="143" y="2518"/>
                  </a:cubicBezTo>
                  <a:cubicBezTo>
                    <a:pt x="227" y="2732"/>
                    <a:pt x="358" y="2910"/>
                    <a:pt x="536" y="3041"/>
                  </a:cubicBezTo>
                  <a:cubicBezTo>
                    <a:pt x="620" y="3101"/>
                    <a:pt x="691" y="3161"/>
                    <a:pt x="774" y="3208"/>
                  </a:cubicBezTo>
                  <a:cubicBezTo>
                    <a:pt x="822" y="3244"/>
                    <a:pt x="870" y="3268"/>
                    <a:pt x="917" y="3280"/>
                  </a:cubicBezTo>
                  <a:cubicBezTo>
                    <a:pt x="1012" y="3327"/>
                    <a:pt x="1155" y="3375"/>
                    <a:pt x="1274" y="3399"/>
                  </a:cubicBezTo>
                  <a:cubicBezTo>
                    <a:pt x="1372" y="3428"/>
                    <a:pt x="1478" y="3449"/>
                    <a:pt x="1586" y="3449"/>
                  </a:cubicBezTo>
                  <a:cubicBezTo>
                    <a:pt x="1609" y="3449"/>
                    <a:pt x="1632" y="3448"/>
                    <a:pt x="1655" y="3446"/>
                  </a:cubicBezTo>
                  <a:cubicBezTo>
                    <a:pt x="1810" y="3446"/>
                    <a:pt x="1953" y="3434"/>
                    <a:pt x="2084" y="3387"/>
                  </a:cubicBezTo>
                  <a:cubicBezTo>
                    <a:pt x="2191" y="3363"/>
                    <a:pt x="2286" y="3315"/>
                    <a:pt x="2382" y="3268"/>
                  </a:cubicBezTo>
                  <a:cubicBezTo>
                    <a:pt x="2441" y="3232"/>
                    <a:pt x="2501" y="3208"/>
                    <a:pt x="2548" y="3172"/>
                  </a:cubicBezTo>
                  <a:cubicBezTo>
                    <a:pt x="2667" y="3101"/>
                    <a:pt x="2786" y="3030"/>
                    <a:pt x="2882" y="2922"/>
                  </a:cubicBezTo>
                  <a:cubicBezTo>
                    <a:pt x="2941" y="2863"/>
                    <a:pt x="2977" y="2791"/>
                    <a:pt x="3025" y="2732"/>
                  </a:cubicBezTo>
                  <a:lnTo>
                    <a:pt x="3120" y="2601"/>
                  </a:lnTo>
                  <a:cubicBezTo>
                    <a:pt x="3179" y="2482"/>
                    <a:pt x="3239" y="2363"/>
                    <a:pt x="3263" y="2220"/>
                  </a:cubicBezTo>
                  <a:cubicBezTo>
                    <a:pt x="3358" y="1815"/>
                    <a:pt x="3334" y="1398"/>
                    <a:pt x="3191" y="994"/>
                  </a:cubicBezTo>
                  <a:cubicBezTo>
                    <a:pt x="3156" y="898"/>
                    <a:pt x="3120" y="803"/>
                    <a:pt x="3072" y="720"/>
                  </a:cubicBezTo>
                  <a:lnTo>
                    <a:pt x="2941" y="541"/>
                  </a:lnTo>
                  <a:cubicBezTo>
                    <a:pt x="2858" y="434"/>
                    <a:pt x="2775" y="363"/>
                    <a:pt x="2667" y="291"/>
                  </a:cubicBezTo>
                  <a:cubicBezTo>
                    <a:pt x="2644" y="255"/>
                    <a:pt x="2596" y="232"/>
                    <a:pt x="2548" y="196"/>
                  </a:cubicBezTo>
                  <a:cubicBezTo>
                    <a:pt x="2489" y="172"/>
                    <a:pt x="2417" y="136"/>
                    <a:pt x="2358" y="113"/>
                  </a:cubicBezTo>
                  <a:cubicBezTo>
                    <a:pt x="2251" y="77"/>
                    <a:pt x="2144" y="41"/>
                    <a:pt x="2024" y="17"/>
                  </a:cubicBezTo>
                  <a:cubicBezTo>
                    <a:pt x="1923" y="9"/>
                    <a:pt x="1816" y="0"/>
                    <a:pt x="17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 name="Google Shape;929;p38"/>
          <p:cNvGrpSpPr/>
          <p:nvPr/>
        </p:nvGrpSpPr>
        <p:grpSpPr>
          <a:xfrm>
            <a:off x="7821943" y="3633467"/>
            <a:ext cx="684562" cy="679525"/>
            <a:chOff x="1582325" y="3695000"/>
            <a:chExt cx="254825" cy="252950"/>
          </a:xfrm>
        </p:grpSpPr>
        <p:sp>
          <p:nvSpPr>
            <p:cNvPr id="930" name="Google Shape;930;p38"/>
            <p:cNvSpPr/>
            <p:nvPr/>
          </p:nvSpPr>
          <p:spPr>
            <a:xfrm>
              <a:off x="1759125" y="3786000"/>
              <a:ext cx="60450" cy="42600"/>
            </a:xfrm>
            <a:custGeom>
              <a:rect b="b" l="l" r="r" t="t"/>
              <a:pathLst>
                <a:path extrusionOk="0" h="1704" w="2418">
                  <a:moveTo>
                    <a:pt x="1168" y="1"/>
                  </a:moveTo>
                  <a:cubicBezTo>
                    <a:pt x="1049" y="1"/>
                    <a:pt x="930" y="1"/>
                    <a:pt x="811" y="13"/>
                  </a:cubicBezTo>
                  <a:cubicBezTo>
                    <a:pt x="751" y="37"/>
                    <a:pt x="668" y="37"/>
                    <a:pt x="608" y="49"/>
                  </a:cubicBezTo>
                  <a:cubicBezTo>
                    <a:pt x="287" y="96"/>
                    <a:pt x="37" y="370"/>
                    <a:pt x="1" y="692"/>
                  </a:cubicBezTo>
                  <a:lnTo>
                    <a:pt x="1" y="751"/>
                  </a:lnTo>
                  <a:cubicBezTo>
                    <a:pt x="1" y="1025"/>
                    <a:pt x="168" y="1299"/>
                    <a:pt x="418" y="1418"/>
                  </a:cubicBezTo>
                  <a:cubicBezTo>
                    <a:pt x="453" y="1442"/>
                    <a:pt x="477" y="1465"/>
                    <a:pt x="513" y="1489"/>
                  </a:cubicBezTo>
                  <a:cubicBezTo>
                    <a:pt x="668" y="1608"/>
                    <a:pt x="822" y="1644"/>
                    <a:pt x="1013" y="1680"/>
                  </a:cubicBezTo>
                  <a:cubicBezTo>
                    <a:pt x="1061" y="1704"/>
                    <a:pt x="1108" y="1704"/>
                    <a:pt x="1144" y="1704"/>
                  </a:cubicBezTo>
                  <a:cubicBezTo>
                    <a:pt x="1239" y="1704"/>
                    <a:pt x="1323" y="1704"/>
                    <a:pt x="1418" y="1680"/>
                  </a:cubicBezTo>
                  <a:cubicBezTo>
                    <a:pt x="1501" y="1668"/>
                    <a:pt x="1644" y="1644"/>
                    <a:pt x="1704" y="1608"/>
                  </a:cubicBezTo>
                  <a:cubicBezTo>
                    <a:pt x="1846" y="1537"/>
                    <a:pt x="1965" y="1465"/>
                    <a:pt x="2061" y="1323"/>
                  </a:cubicBezTo>
                  <a:cubicBezTo>
                    <a:pt x="2096" y="1263"/>
                    <a:pt x="2132" y="1227"/>
                    <a:pt x="2144" y="1168"/>
                  </a:cubicBezTo>
                  <a:cubicBezTo>
                    <a:pt x="2239" y="1120"/>
                    <a:pt x="2323" y="1049"/>
                    <a:pt x="2358" y="942"/>
                  </a:cubicBezTo>
                  <a:cubicBezTo>
                    <a:pt x="2418" y="751"/>
                    <a:pt x="2323" y="489"/>
                    <a:pt x="2120" y="430"/>
                  </a:cubicBezTo>
                  <a:cubicBezTo>
                    <a:pt x="2096" y="430"/>
                    <a:pt x="2073" y="418"/>
                    <a:pt x="2061" y="418"/>
                  </a:cubicBezTo>
                  <a:cubicBezTo>
                    <a:pt x="2013" y="346"/>
                    <a:pt x="1942" y="287"/>
                    <a:pt x="1858" y="227"/>
                  </a:cubicBezTo>
                  <a:cubicBezTo>
                    <a:pt x="1775" y="168"/>
                    <a:pt x="1668" y="108"/>
                    <a:pt x="1561" y="72"/>
                  </a:cubicBezTo>
                  <a:cubicBezTo>
                    <a:pt x="1549" y="72"/>
                    <a:pt x="1525" y="61"/>
                    <a:pt x="1489" y="61"/>
                  </a:cubicBezTo>
                  <a:cubicBezTo>
                    <a:pt x="1382" y="37"/>
                    <a:pt x="1263" y="1"/>
                    <a:pt x="1168"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8"/>
            <p:cNvSpPr/>
            <p:nvPr/>
          </p:nvSpPr>
          <p:spPr>
            <a:xfrm>
              <a:off x="1679075" y="3750800"/>
              <a:ext cx="58650" cy="43625"/>
            </a:xfrm>
            <a:custGeom>
              <a:rect b="b" l="l" r="r" t="t"/>
              <a:pathLst>
                <a:path extrusionOk="0" h="1745" w="2346">
                  <a:moveTo>
                    <a:pt x="972" y="0"/>
                  </a:moveTo>
                  <a:cubicBezTo>
                    <a:pt x="888" y="0"/>
                    <a:pt x="803" y="6"/>
                    <a:pt x="715" y="16"/>
                  </a:cubicBezTo>
                  <a:cubicBezTo>
                    <a:pt x="417" y="40"/>
                    <a:pt x="167" y="278"/>
                    <a:pt x="60" y="552"/>
                  </a:cubicBezTo>
                  <a:cubicBezTo>
                    <a:pt x="36" y="635"/>
                    <a:pt x="24" y="742"/>
                    <a:pt x="0" y="849"/>
                  </a:cubicBezTo>
                  <a:cubicBezTo>
                    <a:pt x="0" y="968"/>
                    <a:pt x="36" y="1088"/>
                    <a:pt x="84" y="1183"/>
                  </a:cubicBezTo>
                  <a:cubicBezTo>
                    <a:pt x="155" y="1338"/>
                    <a:pt x="238" y="1469"/>
                    <a:pt x="381" y="1564"/>
                  </a:cubicBezTo>
                  <a:cubicBezTo>
                    <a:pt x="465" y="1599"/>
                    <a:pt x="536" y="1647"/>
                    <a:pt x="631" y="1683"/>
                  </a:cubicBezTo>
                  <a:cubicBezTo>
                    <a:pt x="703" y="1707"/>
                    <a:pt x="857" y="1742"/>
                    <a:pt x="953" y="1742"/>
                  </a:cubicBezTo>
                  <a:cubicBezTo>
                    <a:pt x="991" y="1742"/>
                    <a:pt x="1031" y="1744"/>
                    <a:pt x="1070" y="1744"/>
                  </a:cubicBezTo>
                  <a:cubicBezTo>
                    <a:pt x="1130" y="1744"/>
                    <a:pt x="1188" y="1740"/>
                    <a:pt x="1238" y="1719"/>
                  </a:cubicBezTo>
                  <a:cubicBezTo>
                    <a:pt x="1334" y="1695"/>
                    <a:pt x="1417" y="1683"/>
                    <a:pt x="1512" y="1635"/>
                  </a:cubicBezTo>
                  <a:cubicBezTo>
                    <a:pt x="1572" y="1635"/>
                    <a:pt x="1631" y="1623"/>
                    <a:pt x="1691" y="1623"/>
                  </a:cubicBezTo>
                  <a:cubicBezTo>
                    <a:pt x="1953" y="1588"/>
                    <a:pt x="2179" y="1385"/>
                    <a:pt x="2262" y="1147"/>
                  </a:cubicBezTo>
                  <a:cubicBezTo>
                    <a:pt x="2346" y="968"/>
                    <a:pt x="2322" y="766"/>
                    <a:pt x="2250" y="587"/>
                  </a:cubicBezTo>
                  <a:cubicBezTo>
                    <a:pt x="2155" y="337"/>
                    <a:pt x="1941" y="195"/>
                    <a:pt x="1691" y="135"/>
                  </a:cubicBezTo>
                  <a:lnTo>
                    <a:pt x="1334" y="40"/>
                  </a:lnTo>
                  <a:cubicBezTo>
                    <a:pt x="1208" y="12"/>
                    <a:pt x="1091" y="0"/>
                    <a:pt x="972"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8"/>
            <p:cNvSpPr/>
            <p:nvPr/>
          </p:nvSpPr>
          <p:spPr>
            <a:xfrm>
              <a:off x="1582325" y="3745050"/>
              <a:ext cx="42300" cy="34725"/>
            </a:xfrm>
            <a:custGeom>
              <a:rect b="b" l="l" r="r" t="t"/>
              <a:pathLst>
                <a:path extrusionOk="0" h="1389" w="1692">
                  <a:moveTo>
                    <a:pt x="811" y="0"/>
                  </a:moveTo>
                  <a:cubicBezTo>
                    <a:pt x="715" y="0"/>
                    <a:pt x="629" y="30"/>
                    <a:pt x="536" y="67"/>
                  </a:cubicBezTo>
                  <a:cubicBezTo>
                    <a:pt x="477" y="103"/>
                    <a:pt x="441" y="139"/>
                    <a:pt x="382" y="163"/>
                  </a:cubicBezTo>
                  <a:cubicBezTo>
                    <a:pt x="358" y="163"/>
                    <a:pt x="358" y="186"/>
                    <a:pt x="346" y="186"/>
                  </a:cubicBezTo>
                  <a:cubicBezTo>
                    <a:pt x="286" y="198"/>
                    <a:pt x="227" y="222"/>
                    <a:pt x="179" y="270"/>
                  </a:cubicBezTo>
                  <a:cubicBezTo>
                    <a:pt x="84" y="341"/>
                    <a:pt x="24" y="484"/>
                    <a:pt x="1" y="615"/>
                  </a:cubicBezTo>
                  <a:cubicBezTo>
                    <a:pt x="1" y="627"/>
                    <a:pt x="1" y="639"/>
                    <a:pt x="24" y="675"/>
                  </a:cubicBezTo>
                  <a:cubicBezTo>
                    <a:pt x="24" y="746"/>
                    <a:pt x="36" y="806"/>
                    <a:pt x="60" y="877"/>
                  </a:cubicBezTo>
                  <a:cubicBezTo>
                    <a:pt x="96" y="925"/>
                    <a:pt x="108" y="960"/>
                    <a:pt x="144" y="996"/>
                  </a:cubicBezTo>
                  <a:cubicBezTo>
                    <a:pt x="167" y="1044"/>
                    <a:pt x="227" y="1091"/>
                    <a:pt x="274" y="1139"/>
                  </a:cubicBezTo>
                  <a:cubicBezTo>
                    <a:pt x="286" y="1139"/>
                    <a:pt x="298" y="1151"/>
                    <a:pt x="322" y="1163"/>
                  </a:cubicBezTo>
                  <a:cubicBezTo>
                    <a:pt x="417" y="1282"/>
                    <a:pt x="596" y="1389"/>
                    <a:pt x="763" y="1389"/>
                  </a:cubicBezTo>
                  <a:cubicBezTo>
                    <a:pt x="882" y="1389"/>
                    <a:pt x="989" y="1389"/>
                    <a:pt x="1108" y="1377"/>
                  </a:cubicBezTo>
                  <a:lnTo>
                    <a:pt x="1156" y="1377"/>
                  </a:lnTo>
                  <a:cubicBezTo>
                    <a:pt x="1215" y="1377"/>
                    <a:pt x="1251" y="1353"/>
                    <a:pt x="1310" y="1329"/>
                  </a:cubicBezTo>
                  <a:cubicBezTo>
                    <a:pt x="1358" y="1294"/>
                    <a:pt x="1417" y="1270"/>
                    <a:pt x="1465" y="1234"/>
                  </a:cubicBezTo>
                  <a:cubicBezTo>
                    <a:pt x="1548" y="1163"/>
                    <a:pt x="1608" y="1056"/>
                    <a:pt x="1656" y="960"/>
                  </a:cubicBezTo>
                  <a:cubicBezTo>
                    <a:pt x="1656" y="901"/>
                    <a:pt x="1668" y="853"/>
                    <a:pt x="1691" y="794"/>
                  </a:cubicBezTo>
                  <a:lnTo>
                    <a:pt x="1691" y="615"/>
                  </a:lnTo>
                  <a:cubicBezTo>
                    <a:pt x="1656" y="496"/>
                    <a:pt x="1608" y="389"/>
                    <a:pt x="1537" y="305"/>
                  </a:cubicBezTo>
                  <a:cubicBezTo>
                    <a:pt x="1429" y="186"/>
                    <a:pt x="1370" y="151"/>
                    <a:pt x="1227" y="79"/>
                  </a:cubicBezTo>
                  <a:cubicBezTo>
                    <a:pt x="1120" y="32"/>
                    <a:pt x="1001" y="8"/>
                    <a:pt x="894" y="8"/>
                  </a:cubicBezTo>
                  <a:cubicBezTo>
                    <a:pt x="865" y="3"/>
                    <a:pt x="837" y="0"/>
                    <a:pt x="811" y="0"/>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8"/>
            <p:cNvSpPr/>
            <p:nvPr/>
          </p:nvSpPr>
          <p:spPr>
            <a:xfrm>
              <a:off x="1618050" y="3822025"/>
              <a:ext cx="75925" cy="48850"/>
            </a:xfrm>
            <a:custGeom>
              <a:rect b="b" l="l" r="r" t="t"/>
              <a:pathLst>
                <a:path extrusionOk="0" h="1954" w="3037">
                  <a:moveTo>
                    <a:pt x="1405" y="1"/>
                  </a:moveTo>
                  <a:cubicBezTo>
                    <a:pt x="1286" y="1"/>
                    <a:pt x="1167" y="1"/>
                    <a:pt x="1048" y="24"/>
                  </a:cubicBezTo>
                  <a:cubicBezTo>
                    <a:pt x="977" y="36"/>
                    <a:pt x="881" y="48"/>
                    <a:pt x="810" y="84"/>
                  </a:cubicBezTo>
                  <a:cubicBezTo>
                    <a:pt x="703" y="96"/>
                    <a:pt x="620" y="132"/>
                    <a:pt x="524" y="167"/>
                  </a:cubicBezTo>
                  <a:cubicBezTo>
                    <a:pt x="239" y="286"/>
                    <a:pt x="36" y="572"/>
                    <a:pt x="0" y="894"/>
                  </a:cubicBezTo>
                  <a:lnTo>
                    <a:pt x="0" y="989"/>
                  </a:lnTo>
                  <a:cubicBezTo>
                    <a:pt x="0" y="1108"/>
                    <a:pt x="36" y="1227"/>
                    <a:pt x="119" y="1322"/>
                  </a:cubicBezTo>
                  <a:cubicBezTo>
                    <a:pt x="179" y="1477"/>
                    <a:pt x="286" y="1608"/>
                    <a:pt x="417" y="1703"/>
                  </a:cubicBezTo>
                  <a:cubicBezTo>
                    <a:pt x="524" y="1787"/>
                    <a:pt x="631" y="1846"/>
                    <a:pt x="750" y="1882"/>
                  </a:cubicBezTo>
                  <a:cubicBezTo>
                    <a:pt x="750" y="1882"/>
                    <a:pt x="989" y="1953"/>
                    <a:pt x="1072" y="1953"/>
                  </a:cubicBezTo>
                  <a:lnTo>
                    <a:pt x="1227" y="1953"/>
                  </a:lnTo>
                  <a:cubicBezTo>
                    <a:pt x="1465" y="1953"/>
                    <a:pt x="1667" y="1906"/>
                    <a:pt x="1882" y="1822"/>
                  </a:cubicBezTo>
                  <a:cubicBezTo>
                    <a:pt x="1953" y="1787"/>
                    <a:pt x="2024" y="1739"/>
                    <a:pt x="2084" y="1679"/>
                  </a:cubicBezTo>
                  <a:lnTo>
                    <a:pt x="2144" y="1679"/>
                  </a:lnTo>
                  <a:cubicBezTo>
                    <a:pt x="2174" y="1684"/>
                    <a:pt x="2205" y="1687"/>
                    <a:pt x="2235" y="1687"/>
                  </a:cubicBezTo>
                  <a:cubicBezTo>
                    <a:pt x="2347" y="1687"/>
                    <a:pt x="2457" y="1655"/>
                    <a:pt x="2560" y="1608"/>
                  </a:cubicBezTo>
                  <a:lnTo>
                    <a:pt x="2655" y="1548"/>
                  </a:lnTo>
                  <a:lnTo>
                    <a:pt x="2739" y="1489"/>
                  </a:lnTo>
                  <a:cubicBezTo>
                    <a:pt x="2906" y="1358"/>
                    <a:pt x="3025" y="1156"/>
                    <a:pt x="3036" y="929"/>
                  </a:cubicBezTo>
                  <a:lnTo>
                    <a:pt x="3036" y="858"/>
                  </a:lnTo>
                  <a:cubicBezTo>
                    <a:pt x="3036" y="417"/>
                    <a:pt x="2703" y="48"/>
                    <a:pt x="2286" y="24"/>
                  </a:cubicBezTo>
                  <a:lnTo>
                    <a:pt x="2179" y="24"/>
                  </a:lnTo>
                  <a:cubicBezTo>
                    <a:pt x="2060" y="24"/>
                    <a:pt x="1929" y="1"/>
                    <a:pt x="1810"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8"/>
            <p:cNvSpPr/>
            <p:nvPr/>
          </p:nvSpPr>
          <p:spPr>
            <a:xfrm>
              <a:off x="1749025" y="3695000"/>
              <a:ext cx="63425" cy="44650"/>
            </a:xfrm>
            <a:custGeom>
              <a:rect b="b" l="l" r="r" t="t"/>
              <a:pathLst>
                <a:path extrusionOk="0" h="1786" w="2537">
                  <a:moveTo>
                    <a:pt x="924" y="1"/>
                  </a:moveTo>
                  <a:cubicBezTo>
                    <a:pt x="860" y="1"/>
                    <a:pt x="792" y="4"/>
                    <a:pt x="715" y="10"/>
                  </a:cubicBezTo>
                  <a:cubicBezTo>
                    <a:pt x="584" y="21"/>
                    <a:pt x="405" y="117"/>
                    <a:pt x="322" y="188"/>
                  </a:cubicBezTo>
                  <a:cubicBezTo>
                    <a:pt x="262" y="236"/>
                    <a:pt x="214" y="295"/>
                    <a:pt x="155" y="355"/>
                  </a:cubicBezTo>
                  <a:lnTo>
                    <a:pt x="143" y="379"/>
                  </a:lnTo>
                  <a:cubicBezTo>
                    <a:pt x="48" y="486"/>
                    <a:pt x="0" y="641"/>
                    <a:pt x="0" y="819"/>
                  </a:cubicBezTo>
                  <a:cubicBezTo>
                    <a:pt x="0" y="855"/>
                    <a:pt x="0" y="891"/>
                    <a:pt x="36" y="950"/>
                  </a:cubicBezTo>
                  <a:cubicBezTo>
                    <a:pt x="48" y="1081"/>
                    <a:pt x="107" y="1200"/>
                    <a:pt x="203" y="1307"/>
                  </a:cubicBezTo>
                  <a:cubicBezTo>
                    <a:pt x="322" y="1474"/>
                    <a:pt x="500" y="1593"/>
                    <a:pt x="691" y="1665"/>
                  </a:cubicBezTo>
                  <a:cubicBezTo>
                    <a:pt x="750" y="1676"/>
                    <a:pt x="798" y="1688"/>
                    <a:pt x="857" y="1712"/>
                  </a:cubicBezTo>
                  <a:cubicBezTo>
                    <a:pt x="929" y="1736"/>
                    <a:pt x="1012" y="1748"/>
                    <a:pt x="1107" y="1772"/>
                  </a:cubicBezTo>
                  <a:cubicBezTo>
                    <a:pt x="1176" y="1779"/>
                    <a:pt x="1253" y="1785"/>
                    <a:pt x="1333" y="1785"/>
                  </a:cubicBezTo>
                  <a:cubicBezTo>
                    <a:pt x="1391" y="1785"/>
                    <a:pt x="1452" y="1782"/>
                    <a:pt x="1512" y="1772"/>
                  </a:cubicBezTo>
                  <a:cubicBezTo>
                    <a:pt x="1631" y="1748"/>
                    <a:pt x="1750" y="1700"/>
                    <a:pt x="1869" y="1665"/>
                  </a:cubicBezTo>
                  <a:cubicBezTo>
                    <a:pt x="1953" y="1629"/>
                    <a:pt x="2024" y="1569"/>
                    <a:pt x="2084" y="1510"/>
                  </a:cubicBezTo>
                  <a:cubicBezTo>
                    <a:pt x="2239" y="1462"/>
                    <a:pt x="2358" y="1391"/>
                    <a:pt x="2429" y="1272"/>
                  </a:cubicBezTo>
                  <a:cubicBezTo>
                    <a:pt x="2489" y="1188"/>
                    <a:pt x="2524" y="1081"/>
                    <a:pt x="2536" y="974"/>
                  </a:cubicBezTo>
                  <a:lnTo>
                    <a:pt x="2536" y="891"/>
                  </a:lnTo>
                  <a:cubicBezTo>
                    <a:pt x="2536" y="855"/>
                    <a:pt x="2524" y="831"/>
                    <a:pt x="2524" y="795"/>
                  </a:cubicBezTo>
                  <a:cubicBezTo>
                    <a:pt x="2500" y="676"/>
                    <a:pt x="2465" y="593"/>
                    <a:pt x="2381" y="498"/>
                  </a:cubicBezTo>
                  <a:cubicBezTo>
                    <a:pt x="2322" y="450"/>
                    <a:pt x="2286" y="414"/>
                    <a:pt x="2239" y="367"/>
                  </a:cubicBezTo>
                  <a:lnTo>
                    <a:pt x="2143" y="319"/>
                  </a:lnTo>
                  <a:lnTo>
                    <a:pt x="2084" y="295"/>
                  </a:lnTo>
                  <a:cubicBezTo>
                    <a:pt x="2024" y="260"/>
                    <a:pt x="1953" y="236"/>
                    <a:pt x="1893" y="212"/>
                  </a:cubicBezTo>
                  <a:cubicBezTo>
                    <a:pt x="1834" y="176"/>
                    <a:pt x="1774" y="141"/>
                    <a:pt x="1703" y="129"/>
                  </a:cubicBezTo>
                  <a:lnTo>
                    <a:pt x="1655" y="117"/>
                  </a:lnTo>
                  <a:lnTo>
                    <a:pt x="1429" y="69"/>
                  </a:lnTo>
                  <a:cubicBezTo>
                    <a:pt x="1310" y="45"/>
                    <a:pt x="1215" y="21"/>
                    <a:pt x="1107" y="10"/>
                  </a:cubicBezTo>
                  <a:cubicBezTo>
                    <a:pt x="1048" y="4"/>
                    <a:pt x="988" y="1"/>
                    <a:pt x="924"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8"/>
            <p:cNvSpPr/>
            <p:nvPr/>
          </p:nvSpPr>
          <p:spPr>
            <a:xfrm>
              <a:off x="1779675" y="3863325"/>
              <a:ext cx="57475" cy="44450"/>
            </a:xfrm>
            <a:custGeom>
              <a:rect b="b" l="l" r="r" t="t"/>
              <a:pathLst>
                <a:path extrusionOk="0" h="1778" w="2299">
                  <a:moveTo>
                    <a:pt x="1196" y="1"/>
                  </a:moveTo>
                  <a:cubicBezTo>
                    <a:pt x="1091" y="1"/>
                    <a:pt x="992" y="24"/>
                    <a:pt x="893" y="63"/>
                  </a:cubicBezTo>
                  <a:lnTo>
                    <a:pt x="858" y="75"/>
                  </a:lnTo>
                  <a:lnTo>
                    <a:pt x="834" y="99"/>
                  </a:lnTo>
                  <a:cubicBezTo>
                    <a:pt x="608" y="99"/>
                    <a:pt x="429" y="158"/>
                    <a:pt x="286" y="277"/>
                  </a:cubicBezTo>
                  <a:cubicBezTo>
                    <a:pt x="167" y="361"/>
                    <a:pt x="84" y="468"/>
                    <a:pt x="48" y="599"/>
                  </a:cubicBezTo>
                  <a:cubicBezTo>
                    <a:pt x="12" y="694"/>
                    <a:pt x="0" y="777"/>
                    <a:pt x="0" y="873"/>
                  </a:cubicBezTo>
                  <a:cubicBezTo>
                    <a:pt x="0" y="992"/>
                    <a:pt x="12" y="1087"/>
                    <a:pt x="84" y="1182"/>
                  </a:cubicBezTo>
                  <a:cubicBezTo>
                    <a:pt x="143" y="1301"/>
                    <a:pt x="215" y="1420"/>
                    <a:pt x="346" y="1492"/>
                  </a:cubicBezTo>
                  <a:cubicBezTo>
                    <a:pt x="548" y="1682"/>
                    <a:pt x="834" y="1742"/>
                    <a:pt x="1132" y="1778"/>
                  </a:cubicBezTo>
                  <a:lnTo>
                    <a:pt x="1191" y="1778"/>
                  </a:lnTo>
                  <a:cubicBezTo>
                    <a:pt x="1263" y="1766"/>
                    <a:pt x="1346" y="1766"/>
                    <a:pt x="1441" y="1766"/>
                  </a:cubicBezTo>
                  <a:cubicBezTo>
                    <a:pt x="1489" y="1742"/>
                    <a:pt x="1548" y="1742"/>
                    <a:pt x="1584" y="1730"/>
                  </a:cubicBezTo>
                  <a:cubicBezTo>
                    <a:pt x="1858" y="1659"/>
                    <a:pt x="2048" y="1551"/>
                    <a:pt x="2144" y="1385"/>
                  </a:cubicBezTo>
                  <a:cubicBezTo>
                    <a:pt x="2179" y="1313"/>
                    <a:pt x="2227" y="1242"/>
                    <a:pt x="2263" y="1147"/>
                  </a:cubicBezTo>
                  <a:cubicBezTo>
                    <a:pt x="2286" y="1063"/>
                    <a:pt x="2298" y="968"/>
                    <a:pt x="2298" y="885"/>
                  </a:cubicBezTo>
                  <a:cubicBezTo>
                    <a:pt x="2298" y="777"/>
                    <a:pt x="2286" y="670"/>
                    <a:pt x="2251" y="575"/>
                  </a:cubicBezTo>
                  <a:cubicBezTo>
                    <a:pt x="2203" y="456"/>
                    <a:pt x="2108" y="337"/>
                    <a:pt x="1989" y="254"/>
                  </a:cubicBezTo>
                  <a:cubicBezTo>
                    <a:pt x="1786" y="99"/>
                    <a:pt x="1513" y="4"/>
                    <a:pt x="1263" y="4"/>
                  </a:cubicBezTo>
                  <a:cubicBezTo>
                    <a:pt x="1240" y="2"/>
                    <a:pt x="1218" y="1"/>
                    <a:pt x="1196"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8"/>
            <p:cNvSpPr/>
            <p:nvPr/>
          </p:nvSpPr>
          <p:spPr>
            <a:xfrm>
              <a:off x="1719250" y="3912400"/>
              <a:ext cx="44375" cy="35550"/>
            </a:xfrm>
            <a:custGeom>
              <a:rect b="b" l="l" r="r" t="t"/>
              <a:pathLst>
                <a:path extrusionOk="0" h="1422" w="1775">
                  <a:moveTo>
                    <a:pt x="782" y="1"/>
                  </a:moveTo>
                  <a:cubicBezTo>
                    <a:pt x="700" y="1"/>
                    <a:pt x="618" y="16"/>
                    <a:pt x="536" y="53"/>
                  </a:cubicBezTo>
                  <a:lnTo>
                    <a:pt x="405" y="136"/>
                  </a:lnTo>
                  <a:cubicBezTo>
                    <a:pt x="286" y="172"/>
                    <a:pt x="179" y="243"/>
                    <a:pt x="108" y="350"/>
                  </a:cubicBezTo>
                  <a:cubicBezTo>
                    <a:pt x="48" y="422"/>
                    <a:pt x="24" y="517"/>
                    <a:pt x="1" y="612"/>
                  </a:cubicBezTo>
                  <a:lnTo>
                    <a:pt x="1" y="672"/>
                  </a:lnTo>
                  <a:cubicBezTo>
                    <a:pt x="1" y="755"/>
                    <a:pt x="24" y="827"/>
                    <a:pt x="60" y="898"/>
                  </a:cubicBezTo>
                  <a:lnTo>
                    <a:pt x="96" y="946"/>
                  </a:lnTo>
                  <a:cubicBezTo>
                    <a:pt x="120" y="993"/>
                    <a:pt x="155" y="1053"/>
                    <a:pt x="179" y="1089"/>
                  </a:cubicBezTo>
                  <a:cubicBezTo>
                    <a:pt x="262" y="1184"/>
                    <a:pt x="358" y="1243"/>
                    <a:pt x="465" y="1291"/>
                  </a:cubicBezTo>
                  <a:lnTo>
                    <a:pt x="477" y="1303"/>
                  </a:lnTo>
                  <a:cubicBezTo>
                    <a:pt x="524" y="1327"/>
                    <a:pt x="572" y="1351"/>
                    <a:pt x="632" y="1362"/>
                  </a:cubicBezTo>
                  <a:cubicBezTo>
                    <a:pt x="715" y="1386"/>
                    <a:pt x="822" y="1422"/>
                    <a:pt x="929" y="1422"/>
                  </a:cubicBezTo>
                  <a:cubicBezTo>
                    <a:pt x="1120" y="1422"/>
                    <a:pt x="1286" y="1386"/>
                    <a:pt x="1405" y="1315"/>
                  </a:cubicBezTo>
                  <a:cubicBezTo>
                    <a:pt x="1513" y="1267"/>
                    <a:pt x="1596" y="1196"/>
                    <a:pt x="1655" y="1112"/>
                  </a:cubicBezTo>
                  <a:cubicBezTo>
                    <a:pt x="1691" y="1065"/>
                    <a:pt x="1703" y="1017"/>
                    <a:pt x="1727" y="970"/>
                  </a:cubicBezTo>
                  <a:cubicBezTo>
                    <a:pt x="1763" y="910"/>
                    <a:pt x="1775" y="827"/>
                    <a:pt x="1775" y="755"/>
                  </a:cubicBezTo>
                  <a:cubicBezTo>
                    <a:pt x="1775" y="660"/>
                    <a:pt x="1763" y="577"/>
                    <a:pt x="1715" y="517"/>
                  </a:cubicBezTo>
                  <a:cubicBezTo>
                    <a:pt x="1644" y="398"/>
                    <a:pt x="1596" y="315"/>
                    <a:pt x="1477" y="231"/>
                  </a:cubicBezTo>
                  <a:cubicBezTo>
                    <a:pt x="1417" y="184"/>
                    <a:pt x="1346" y="136"/>
                    <a:pt x="1274" y="112"/>
                  </a:cubicBezTo>
                  <a:lnTo>
                    <a:pt x="1239" y="100"/>
                  </a:lnTo>
                  <a:cubicBezTo>
                    <a:pt x="1108" y="17"/>
                    <a:pt x="953" y="5"/>
                    <a:pt x="858" y="5"/>
                  </a:cubicBezTo>
                  <a:cubicBezTo>
                    <a:pt x="832" y="2"/>
                    <a:pt x="807" y="1"/>
                    <a:pt x="782" y="1"/>
                  </a:cubicBezTo>
                  <a:close/>
                </a:path>
              </a:pathLst>
            </a:custGeom>
            <a:solidFill>
              <a:srgbClr val="48AA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 name="Google Shape;937;p38"/>
          <p:cNvGrpSpPr/>
          <p:nvPr/>
        </p:nvGrpSpPr>
        <p:grpSpPr>
          <a:xfrm rot="-9441036">
            <a:off x="4100066" y="4529067"/>
            <a:ext cx="1327780" cy="1026421"/>
            <a:chOff x="519783" y="-175249"/>
            <a:chExt cx="1327749" cy="1026398"/>
          </a:xfrm>
        </p:grpSpPr>
        <p:sp>
          <p:nvSpPr>
            <p:cNvPr id="938" name="Google Shape;938;p38"/>
            <p:cNvSpPr/>
            <p:nvPr/>
          </p:nvSpPr>
          <p:spPr>
            <a:xfrm>
              <a:off x="656518" y="-175249"/>
              <a:ext cx="1191014" cy="998189"/>
            </a:xfrm>
            <a:custGeom>
              <a:rect b="b" l="l" r="r" t="t"/>
              <a:pathLst>
                <a:path extrusionOk="0" h="11836" w="14122">
                  <a:moveTo>
                    <a:pt x="7966" y="1"/>
                  </a:moveTo>
                  <a:cubicBezTo>
                    <a:pt x="7764" y="1"/>
                    <a:pt x="7549" y="1"/>
                    <a:pt x="7359" y="13"/>
                  </a:cubicBezTo>
                  <a:cubicBezTo>
                    <a:pt x="6835" y="60"/>
                    <a:pt x="6132" y="120"/>
                    <a:pt x="5466" y="263"/>
                  </a:cubicBezTo>
                  <a:cubicBezTo>
                    <a:pt x="4894" y="382"/>
                    <a:pt x="4358" y="549"/>
                    <a:pt x="3727" y="739"/>
                  </a:cubicBezTo>
                  <a:lnTo>
                    <a:pt x="2965" y="965"/>
                  </a:lnTo>
                  <a:cubicBezTo>
                    <a:pt x="2668" y="1060"/>
                    <a:pt x="2358" y="1156"/>
                    <a:pt x="2060" y="1251"/>
                  </a:cubicBezTo>
                  <a:cubicBezTo>
                    <a:pt x="1775" y="1322"/>
                    <a:pt x="1489" y="1394"/>
                    <a:pt x="1227" y="1477"/>
                  </a:cubicBezTo>
                  <a:cubicBezTo>
                    <a:pt x="1132" y="1501"/>
                    <a:pt x="1060" y="1513"/>
                    <a:pt x="977" y="1549"/>
                  </a:cubicBezTo>
                  <a:cubicBezTo>
                    <a:pt x="929" y="1561"/>
                    <a:pt x="870" y="1572"/>
                    <a:pt x="822" y="1596"/>
                  </a:cubicBezTo>
                  <a:cubicBezTo>
                    <a:pt x="763" y="1608"/>
                    <a:pt x="691" y="1620"/>
                    <a:pt x="620" y="1632"/>
                  </a:cubicBezTo>
                  <a:cubicBezTo>
                    <a:pt x="584" y="1632"/>
                    <a:pt x="572" y="1656"/>
                    <a:pt x="536" y="1656"/>
                  </a:cubicBezTo>
                  <a:cubicBezTo>
                    <a:pt x="501" y="1656"/>
                    <a:pt x="453" y="1656"/>
                    <a:pt x="417" y="1668"/>
                  </a:cubicBezTo>
                  <a:cubicBezTo>
                    <a:pt x="394" y="1668"/>
                    <a:pt x="346" y="1680"/>
                    <a:pt x="322" y="1715"/>
                  </a:cubicBezTo>
                  <a:lnTo>
                    <a:pt x="251" y="1715"/>
                  </a:lnTo>
                  <a:cubicBezTo>
                    <a:pt x="191" y="1715"/>
                    <a:pt x="120" y="1739"/>
                    <a:pt x="72" y="1787"/>
                  </a:cubicBezTo>
                  <a:cubicBezTo>
                    <a:pt x="36" y="1846"/>
                    <a:pt x="1" y="1918"/>
                    <a:pt x="1" y="1989"/>
                  </a:cubicBezTo>
                  <a:cubicBezTo>
                    <a:pt x="1" y="2049"/>
                    <a:pt x="36" y="2108"/>
                    <a:pt x="72" y="2156"/>
                  </a:cubicBezTo>
                  <a:cubicBezTo>
                    <a:pt x="191" y="2263"/>
                    <a:pt x="310" y="2382"/>
                    <a:pt x="417" y="2513"/>
                  </a:cubicBezTo>
                  <a:cubicBezTo>
                    <a:pt x="525" y="2632"/>
                    <a:pt x="596" y="2787"/>
                    <a:pt x="667" y="2942"/>
                  </a:cubicBezTo>
                  <a:cubicBezTo>
                    <a:pt x="822" y="3323"/>
                    <a:pt x="894" y="3739"/>
                    <a:pt x="953" y="4097"/>
                  </a:cubicBezTo>
                  <a:cubicBezTo>
                    <a:pt x="989" y="4370"/>
                    <a:pt x="1013" y="4668"/>
                    <a:pt x="1048" y="4954"/>
                  </a:cubicBezTo>
                  <a:lnTo>
                    <a:pt x="1048" y="5001"/>
                  </a:lnTo>
                  <a:cubicBezTo>
                    <a:pt x="1072" y="5359"/>
                    <a:pt x="1108" y="5668"/>
                    <a:pt x="1144" y="5966"/>
                  </a:cubicBezTo>
                  <a:cubicBezTo>
                    <a:pt x="1167" y="6097"/>
                    <a:pt x="1191" y="6264"/>
                    <a:pt x="1227" y="6442"/>
                  </a:cubicBezTo>
                  <a:cubicBezTo>
                    <a:pt x="1251" y="6597"/>
                    <a:pt x="1298" y="6752"/>
                    <a:pt x="1322" y="6895"/>
                  </a:cubicBezTo>
                  <a:cubicBezTo>
                    <a:pt x="1465" y="7454"/>
                    <a:pt x="1703" y="8002"/>
                    <a:pt x="2072" y="8621"/>
                  </a:cubicBezTo>
                  <a:cubicBezTo>
                    <a:pt x="2144" y="8752"/>
                    <a:pt x="2239" y="8871"/>
                    <a:pt x="2322" y="9002"/>
                  </a:cubicBezTo>
                  <a:lnTo>
                    <a:pt x="2465" y="9181"/>
                  </a:lnTo>
                  <a:cubicBezTo>
                    <a:pt x="2477" y="9216"/>
                    <a:pt x="2501" y="9228"/>
                    <a:pt x="2525" y="9252"/>
                  </a:cubicBezTo>
                  <a:cubicBezTo>
                    <a:pt x="2525" y="9276"/>
                    <a:pt x="2537" y="9288"/>
                    <a:pt x="2549" y="9300"/>
                  </a:cubicBezTo>
                  <a:cubicBezTo>
                    <a:pt x="2584" y="9335"/>
                    <a:pt x="2608" y="9371"/>
                    <a:pt x="2644" y="9407"/>
                  </a:cubicBezTo>
                  <a:lnTo>
                    <a:pt x="2668" y="9454"/>
                  </a:lnTo>
                  <a:cubicBezTo>
                    <a:pt x="2739" y="9550"/>
                    <a:pt x="2834" y="9657"/>
                    <a:pt x="2918" y="9752"/>
                  </a:cubicBezTo>
                  <a:lnTo>
                    <a:pt x="3263" y="10085"/>
                  </a:lnTo>
                  <a:cubicBezTo>
                    <a:pt x="3311" y="10133"/>
                    <a:pt x="3334" y="10181"/>
                    <a:pt x="3394" y="10228"/>
                  </a:cubicBezTo>
                  <a:lnTo>
                    <a:pt x="3442" y="10264"/>
                  </a:lnTo>
                  <a:cubicBezTo>
                    <a:pt x="3477" y="10300"/>
                    <a:pt x="3501" y="10324"/>
                    <a:pt x="3549" y="10359"/>
                  </a:cubicBezTo>
                  <a:cubicBezTo>
                    <a:pt x="3573" y="10383"/>
                    <a:pt x="3620" y="10419"/>
                    <a:pt x="3656" y="10443"/>
                  </a:cubicBezTo>
                  <a:cubicBezTo>
                    <a:pt x="3775" y="10538"/>
                    <a:pt x="3870" y="10621"/>
                    <a:pt x="3989" y="10705"/>
                  </a:cubicBezTo>
                  <a:cubicBezTo>
                    <a:pt x="4025" y="10716"/>
                    <a:pt x="4037" y="10728"/>
                    <a:pt x="4073" y="10740"/>
                  </a:cubicBezTo>
                  <a:cubicBezTo>
                    <a:pt x="4108" y="10776"/>
                    <a:pt x="4168" y="10800"/>
                    <a:pt x="4215" y="10835"/>
                  </a:cubicBezTo>
                  <a:lnTo>
                    <a:pt x="4335" y="10907"/>
                  </a:lnTo>
                  <a:lnTo>
                    <a:pt x="4430" y="10955"/>
                  </a:lnTo>
                  <a:cubicBezTo>
                    <a:pt x="4525" y="11014"/>
                    <a:pt x="4632" y="11074"/>
                    <a:pt x="4739" y="11121"/>
                  </a:cubicBezTo>
                  <a:lnTo>
                    <a:pt x="4811" y="11157"/>
                  </a:lnTo>
                  <a:cubicBezTo>
                    <a:pt x="4858" y="11193"/>
                    <a:pt x="4906" y="11205"/>
                    <a:pt x="4942" y="11216"/>
                  </a:cubicBezTo>
                  <a:cubicBezTo>
                    <a:pt x="4966" y="11240"/>
                    <a:pt x="4989" y="11240"/>
                    <a:pt x="5001" y="11252"/>
                  </a:cubicBezTo>
                  <a:cubicBezTo>
                    <a:pt x="5037" y="11264"/>
                    <a:pt x="5049" y="11264"/>
                    <a:pt x="5085" y="11276"/>
                  </a:cubicBezTo>
                  <a:cubicBezTo>
                    <a:pt x="5144" y="11312"/>
                    <a:pt x="5216" y="11324"/>
                    <a:pt x="5275" y="11359"/>
                  </a:cubicBezTo>
                  <a:lnTo>
                    <a:pt x="5347" y="11383"/>
                  </a:lnTo>
                  <a:cubicBezTo>
                    <a:pt x="5466" y="11431"/>
                    <a:pt x="5573" y="11478"/>
                    <a:pt x="5692" y="11502"/>
                  </a:cubicBezTo>
                  <a:cubicBezTo>
                    <a:pt x="5716" y="11514"/>
                    <a:pt x="5739" y="11514"/>
                    <a:pt x="5763" y="11538"/>
                  </a:cubicBezTo>
                  <a:cubicBezTo>
                    <a:pt x="5823" y="11550"/>
                    <a:pt x="5870" y="11562"/>
                    <a:pt x="5930" y="11574"/>
                  </a:cubicBezTo>
                  <a:lnTo>
                    <a:pt x="6073" y="11609"/>
                  </a:lnTo>
                  <a:lnTo>
                    <a:pt x="6132" y="11621"/>
                  </a:lnTo>
                  <a:cubicBezTo>
                    <a:pt x="6251" y="11657"/>
                    <a:pt x="6371" y="11681"/>
                    <a:pt x="6490" y="11693"/>
                  </a:cubicBezTo>
                  <a:lnTo>
                    <a:pt x="6573" y="11717"/>
                  </a:lnTo>
                  <a:cubicBezTo>
                    <a:pt x="6644" y="11728"/>
                    <a:pt x="6716" y="11728"/>
                    <a:pt x="6787" y="11740"/>
                  </a:cubicBezTo>
                  <a:cubicBezTo>
                    <a:pt x="6823" y="11740"/>
                    <a:pt x="6871" y="11752"/>
                    <a:pt x="6894" y="11752"/>
                  </a:cubicBezTo>
                  <a:cubicBezTo>
                    <a:pt x="6954" y="11752"/>
                    <a:pt x="7002" y="11776"/>
                    <a:pt x="7061" y="11776"/>
                  </a:cubicBezTo>
                  <a:cubicBezTo>
                    <a:pt x="7263" y="11788"/>
                    <a:pt x="7418" y="11800"/>
                    <a:pt x="7549" y="11800"/>
                  </a:cubicBezTo>
                  <a:cubicBezTo>
                    <a:pt x="7668" y="11812"/>
                    <a:pt x="7799" y="11812"/>
                    <a:pt x="7918" y="11812"/>
                  </a:cubicBezTo>
                  <a:cubicBezTo>
                    <a:pt x="8073" y="11812"/>
                    <a:pt x="8216" y="11812"/>
                    <a:pt x="8442" y="11836"/>
                  </a:cubicBezTo>
                  <a:cubicBezTo>
                    <a:pt x="8740" y="11800"/>
                    <a:pt x="9049" y="11776"/>
                    <a:pt x="9347" y="11740"/>
                  </a:cubicBezTo>
                  <a:cubicBezTo>
                    <a:pt x="9680" y="11693"/>
                    <a:pt x="10002" y="11633"/>
                    <a:pt x="10288" y="11574"/>
                  </a:cubicBezTo>
                  <a:cubicBezTo>
                    <a:pt x="10395" y="11550"/>
                    <a:pt x="10490" y="11538"/>
                    <a:pt x="10597" y="11502"/>
                  </a:cubicBezTo>
                  <a:cubicBezTo>
                    <a:pt x="10776" y="11478"/>
                    <a:pt x="10954" y="11431"/>
                    <a:pt x="11133" y="11395"/>
                  </a:cubicBezTo>
                  <a:cubicBezTo>
                    <a:pt x="11419" y="11336"/>
                    <a:pt x="11681" y="11300"/>
                    <a:pt x="11919" y="11264"/>
                  </a:cubicBezTo>
                  <a:cubicBezTo>
                    <a:pt x="12002" y="11252"/>
                    <a:pt x="12086" y="11240"/>
                    <a:pt x="12181" y="11240"/>
                  </a:cubicBezTo>
                  <a:cubicBezTo>
                    <a:pt x="12276" y="11216"/>
                    <a:pt x="12383" y="11216"/>
                    <a:pt x="12478" y="11216"/>
                  </a:cubicBezTo>
                  <a:lnTo>
                    <a:pt x="12514" y="11216"/>
                  </a:lnTo>
                  <a:cubicBezTo>
                    <a:pt x="12681" y="11216"/>
                    <a:pt x="12848" y="11240"/>
                    <a:pt x="13014" y="11252"/>
                  </a:cubicBezTo>
                  <a:lnTo>
                    <a:pt x="13026" y="11252"/>
                  </a:lnTo>
                  <a:cubicBezTo>
                    <a:pt x="13169" y="11276"/>
                    <a:pt x="13336" y="11312"/>
                    <a:pt x="13526" y="11336"/>
                  </a:cubicBezTo>
                  <a:lnTo>
                    <a:pt x="13562" y="11336"/>
                  </a:lnTo>
                  <a:cubicBezTo>
                    <a:pt x="13586" y="11336"/>
                    <a:pt x="13633" y="11336"/>
                    <a:pt x="13669" y="11359"/>
                  </a:cubicBezTo>
                  <a:cubicBezTo>
                    <a:pt x="13681" y="11371"/>
                    <a:pt x="13693" y="11371"/>
                    <a:pt x="13705" y="11371"/>
                  </a:cubicBezTo>
                  <a:cubicBezTo>
                    <a:pt x="13752" y="11383"/>
                    <a:pt x="13812" y="11395"/>
                    <a:pt x="13860" y="11395"/>
                  </a:cubicBezTo>
                  <a:cubicBezTo>
                    <a:pt x="13871" y="11395"/>
                    <a:pt x="13907" y="11383"/>
                    <a:pt x="13919" y="11383"/>
                  </a:cubicBezTo>
                  <a:cubicBezTo>
                    <a:pt x="13991" y="11359"/>
                    <a:pt x="14038" y="11324"/>
                    <a:pt x="14086" y="11264"/>
                  </a:cubicBezTo>
                  <a:cubicBezTo>
                    <a:pt x="14110" y="11216"/>
                    <a:pt x="14121" y="11157"/>
                    <a:pt x="14121" y="11097"/>
                  </a:cubicBezTo>
                  <a:cubicBezTo>
                    <a:pt x="14121" y="11002"/>
                    <a:pt x="14098" y="10907"/>
                    <a:pt x="14086" y="10800"/>
                  </a:cubicBezTo>
                  <a:lnTo>
                    <a:pt x="14062" y="10764"/>
                  </a:lnTo>
                  <a:lnTo>
                    <a:pt x="14038" y="10645"/>
                  </a:lnTo>
                  <a:cubicBezTo>
                    <a:pt x="14002" y="10502"/>
                    <a:pt x="13991" y="10371"/>
                    <a:pt x="13967" y="10228"/>
                  </a:cubicBezTo>
                  <a:cubicBezTo>
                    <a:pt x="13931" y="10050"/>
                    <a:pt x="13907" y="9847"/>
                    <a:pt x="13871" y="9645"/>
                  </a:cubicBezTo>
                  <a:lnTo>
                    <a:pt x="13860" y="9573"/>
                  </a:lnTo>
                  <a:lnTo>
                    <a:pt x="13848" y="9490"/>
                  </a:lnTo>
                  <a:cubicBezTo>
                    <a:pt x="13788" y="8978"/>
                    <a:pt x="13764" y="8419"/>
                    <a:pt x="13764" y="7740"/>
                  </a:cubicBezTo>
                  <a:lnTo>
                    <a:pt x="13764" y="7025"/>
                  </a:lnTo>
                  <a:lnTo>
                    <a:pt x="13764" y="5942"/>
                  </a:lnTo>
                  <a:cubicBezTo>
                    <a:pt x="13764" y="5347"/>
                    <a:pt x="13752" y="4716"/>
                    <a:pt x="13669" y="4120"/>
                  </a:cubicBezTo>
                  <a:cubicBezTo>
                    <a:pt x="13669" y="4097"/>
                    <a:pt x="13645" y="4061"/>
                    <a:pt x="13645" y="4037"/>
                  </a:cubicBezTo>
                  <a:cubicBezTo>
                    <a:pt x="13633" y="3989"/>
                    <a:pt x="13633" y="3930"/>
                    <a:pt x="13621" y="3870"/>
                  </a:cubicBezTo>
                  <a:cubicBezTo>
                    <a:pt x="13574" y="3680"/>
                    <a:pt x="13526" y="3501"/>
                    <a:pt x="13467" y="3335"/>
                  </a:cubicBezTo>
                  <a:cubicBezTo>
                    <a:pt x="13312" y="2858"/>
                    <a:pt x="13133" y="2513"/>
                    <a:pt x="12919" y="2215"/>
                  </a:cubicBezTo>
                  <a:cubicBezTo>
                    <a:pt x="12800" y="2073"/>
                    <a:pt x="12657" y="1858"/>
                    <a:pt x="12478" y="1680"/>
                  </a:cubicBezTo>
                  <a:lnTo>
                    <a:pt x="12336" y="1549"/>
                  </a:lnTo>
                  <a:lnTo>
                    <a:pt x="12300" y="1501"/>
                  </a:lnTo>
                  <a:cubicBezTo>
                    <a:pt x="12216" y="1418"/>
                    <a:pt x="12121" y="1334"/>
                    <a:pt x="12026" y="1263"/>
                  </a:cubicBezTo>
                  <a:lnTo>
                    <a:pt x="11978" y="1215"/>
                  </a:lnTo>
                  <a:cubicBezTo>
                    <a:pt x="11907" y="1144"/>
                    <a:pt x="11835" y="1096"/>
                    <a:pt x="11764" y="1037"/>
                  </a:cubicBezTo>
                  <a:cubicBezTo>
                    <a:pt x="11728" y="1025"/>
                    <a:pt x="11705" y="1001"/>
                    <a:pt x="11669" y="977"/>
                  </a:cubicBezTo>
                  <a:cubicBezTo>
                    <a:pt x="11562" y="906"/>
                    <a:pt x="11466" y="846"/>
                    <a:pt x="11371" y="787"/>
                  </a:cubicBezTo>
                  <a:cubicBezTo>
                    <a:pt x="11181" y="668"/>
                    <a:pt x="10990" y="584"/>
                    <a:pt x="10776" y="489"/>
                  </a:cubicBezTo>
                  <a:lnTo>
                    <a:pt x="10764" y="489"/>
                  </a:lnTo>
                  <a:cubicBezTo>
                    <a:pt x="10573" y="406"/>
                    <a:pt x="10347" y="310"/>
                    <a:pt x="10133" y="263"/>
                  </a:cubicBezTo>
                  <a:cubicBezTo>
                    <a:pt x="10109" y="251"/>
                    <a:pt x="10061" y="251"/>
                    <a:pt x="10038" y="239"/>
                  </a:cubicBezTo>
                  <a:cubicBezTo>
                    <a:pt x="9930" y="203"/>
                    <a:pt x="9823" y="179"/>
                    <a:pt x="9716" y="168"/>
                  </a:cubicBezTo>
                  <a:cubicBezTo>
                    <a:pt x="9526" y="132"/>
                    <a:pt x="9323" y="108"/>
                    <a:pt x="9109" y="72"/>
                  </a:cubicBezTo>
                  <a:cubicBezTo>
                    <a:pt x="8728" y="25"/>
                    <a:pt x="8335" y="1"/>
                    <a:pt x="7966" y="1"/>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8"/>
            <p:cNvSpPr/>
            <p:nvPr/>
          </p:nvSpPr>
          <p:spPr>
            <a:xfrm>
              <a:off x="519783" y="-28550"/>
              <a:ext cx="1289436" cy="879698"/>
            </a:xfrm>
            <a:custGeom>
              <a:rect b="b" l="l" r="r" t="t"/>
              <a:pathLst>
                <a:path extrusionOk="0" h="10431" w="15289">
                  <a:moveTo>
                    <a:pt x="203" y="1"/>
                  </a:moveTo>
                  <a:cubicBezTo>
                    <a:pt x="144" y="1"/>
                    <a:pt x="108" y="37"/>
                    <a:pt x="72" y="61"/>
                  </a:cubicBezTo>
                  <a:cubicBezTo>
                    <a:pt x="13" y="120"/>
                    <a:pt x="1" y="215"/>
                    <a:pt x="49" y="287"/>
                  </a:cubicBezTo>
                  <a:cubicBezTo>
                    <a:pt x="61" y="299"/>
                    <a:pt x="72" y="334"/>
                    <a:pt x="84" y="346"/>
                  </a:cubicBezTo>
                  <a:cubicBezTo>
                    <a:pt x="120" y="406"/>
                    <a:pt x="168" y="453"/>
                    <a:pt x="191" y="489"/>
                  </a:cubicBezTo>
                  <a:cubicBezTo>
                    <a:pt x="549" y="942"/>
                    <a:pt x="942" y="1358"/>
                    <a:pt x="1323" y="1775"/>
                  </a:cubicBezTo>
                  <a:cubicBezTo>
                    <a:pt x="1513" y="2001"/>
                    <a:pt x="1692" y="2204"/>
                    <a:pt x="1906" y="2394"/>
                  </a:cubicBezTo>
                  <a:cubicBezTo>
                    <a:pt x="2013" y="2501"/>
                    <a:pt x="2108" y="2608"/>
                    <a:pt x="2227" y="2692"/>
                  </a:cubicBezTo>
                  <a:cubicBezTo>
                    <a:pt x="2382" y="2811"/>
                    <a:pt x="2549" y="2918"/>
                    <a:pt x="2704" y="3025"/>
                  </a:cubicBezTo>
                  <a:cubicBezTo>
                    <a:pt x="2966" y="3168"/>
                    <a:pt x="3228" y="3287"/>
                    <a:pt x="3501" y="3406"/>
                  </a:cubicBezTo>
                  <a:cubicBezTo>
                    <a:pt x="3811" y="3549"/>
                    <a:pt x="4121" y="3668"/>
                    <a:pt x="4430" y="3787"/>
                  </a:cubicBezTo>
                  <a:cubicBezTo>
                    <a:pt x="4990" y="3990"/>
                    <a:pt x="5549" y="4144"/>
                    <a:pt x="6121" y="4263"/>
                  </a:cubicBezTo>
                  <a:cubicBezTo>
                    <a:pt x="6383" y="4299"/>
                    <a:pt x="6668" y="4347"/>
                    <a:pt x="6930" y="4418"/>
                  </a:cubicBezTo>
                  <a:cubicBezTo>
                    <a:pt x="7216" y="4502"/>
                    <a:pt x="7490" y="4585"/>
                    <a:pt x="7752" y="4692"/>
                  </a:cubicBezTo>
                  <a:lnTo>
                    <a:pt x="8562" y="5002"/>
                  </a:lnTo>
                  <a:cubicBezTo>
                    <a:pt x="8812" y="5097"/>
                    <a:pt x="9062" y="5180"/>
                    <a:pt x="9300" y="5287"/>
                  </a:cubicBezTo>
                  <a:cubicBezTo>
                    <a:pt x="9788" y="5490"/>
                    <a:pt x="10288" y="5704"/>
                    <a:pt x="10764" y="5954"/>
                  </a:cubicBezTo>
                  <a:cubicBezTo>
                    <a:pt x="11002" y="6073"/>
                    <a:pt x="11252" y="6204"/>
                    <a:pt x="11491" y="6347"/>
                  </a:cubicBezTo>
                  <a:cubicBezTo>
                    <a:pt x="11729" y="6466"/>
                    <a:pt x="11955" y="6597"/>
                    <a:pt x="12157" y="6740"/>
                  </a:cubicBezTo>
                  <a:cubicBezTo>
                    <a:pt x="12372" y="6907"/>
                    <a:pt x="12562" y="7097"/>
                    <a:pt x="12741" y="7299"/>
                  </a:cubicBezTo>
                  <a:cubicBezTo>
                    <a:pt x="12919" y="7490"/>
                    <a:pt x="13110" y="7680"/>
                    <a:pt x="13276" y="7895"/>
                  </a:cubicBezTo>
                  <a:cubicBezTo>
                    <a:pt x="13419" y="8097"/>
                    <a:pt x="13562" y="8323"/>
                    <a:pt x="13693" y="8526"/>
                  </a:cubicBezTo>
                  <a:cubicBezTo>
                    <a:pt x="13812" y="8740"/>
                    <a:pt x="13955" y="8931"/>
                    <a:pt x="14098" y="9121"/>
                  </a:cubicBezTo>
                  <a:cubicBezTo>
                    <a:pt x="14169" y="9228"/>
                    <a:pt x="14253" y="9347"/>
                    <a:pt x="14336" y="9455"/>
                  </a:cubicBezTo>
                  <a:cubicBezTo>
                    <a:pt x="14408" y="9550"/>
                    <a:pt x="14479" y="9645"/>
                    <a:pt x="14550" y="9752"/>
                  </a:cubicBezTo>
                  <a:cubicBezTo>
                    <a:pt x="14717" y="9978"/>
                    <a:pt x="14884" y="10193"/>
                    <a:pt x="15050" y="10407"/>
                  </a:cubicBezTo>
                  <a:cubicBezTo>
                    <a:pt x="15062" y="10431"/>
                    <a:pt x="15110" y="10431"/>
                    <a:pt x="15122" y="10431"/>
                  </a:cubicBezTo>
                  <a:cubicBezTo>
                    <a:pt x="15170" y="10431"/>
                    <a:pt x="15193" y="10419"/>
                    <a:pt x="15229" y="10383"/>
                  </a:cubicBezTo>
                  <a:cubicBezTo>
                    <a:pt x="15289" y="10347"/>
                    <a:pt x="15265" y="10264"/>
                    <a:pt x="15229" y="10205"/>
                  </a:cubicBezTo>
                  <a:cubicBezTo>
                    <a:pt x="15146" y="10133"/>
                    <a:pt x="15086" y="10050"/>
                    <a:pt x="15027" y="9966"/>
                  </a:cubicBezTo>
                  <a:cubicBezTo>
                    <a:pt x="14908" y="9812"/>
                    <a:pt x="14789" y="9645"/>
                    <a:pt x="14693" y="9466"/>
                  </a:cubicBezTo>
                  <a:cubicBezTo>
                    <a:pt x="14586" y="9288"/>
                    <a:pt x="14491" y="9121"/>
                    <a:pt x="14396" y="8943"/>
                  </a:cubicBezTo>
                  <a:cubicBezTo>
                    <a:pt x="14193" y="8597"/>
                    <a:pt x="14038" y="8264"/>
                    <a:pt x="13836" y="7919"/>
                  </a:cubicBezTo>
                  <a:cubicBezTo>
                    <a:pt x="13705" y="7692"/>
                    <a:pt x="13562" y="7466"/>
                    <a:pt x="13396" y="7264"/>
                  </a:cubicBezTo>
                  <a:cubicBezTo>
                    <a:pt x="13217" y="7026"/>
                    <a:pt x="13026" y="6799"/>
                    <a:pt x="12824" y="6597"/>
                  </a:cubicBezTo>
                  <a:cubicBezTo>
                    <a:pt x="12443" y="6180"/>
                    <a:pt x="11967" y="5859"/>
                    <a:pt x="11491" y="5549"/>
                  </a:cubicBezTo>
                  <a:cubicBezTo>
                    <a:pt x="11264" y="5406"/>
                    <a:pt x="11038" y="5252"/>
                    <a:pt x="10800" y="5121"/>
                  </a:cubicBezTo>
                  <a:cubicBezTo>
                    <a:pt x="10562" y="4990"/>
                    <a:pt x="10312" y="4847"/>
                    <a:pt x="10062" y="4716"/>
                  </a:cubicBezTo>
                  <a:cubicBezTo>
                    <a:pt x="9550" y="4454"/>
                    <a:pt x="9038" y="4228"/>
                    <a:pt x="8526" y="3978"/>
                  </a:cubicBezTo>
                  <a:cubicBezTo>
                    <a:pt x="8240" y="3835"/>
                    <a:pt x="7966" y="3704"/>
                    <a:pt x="7669" y="3585"/>
                  </a:cubicBezTo>
                  <a:cubicBezTo>
                    <a:pt x="7395" y="3478"/>
                    <a:pt x="7133" y="3406"/>
                    <a:pt x="6859" y="3323"/>
                  </a:cubicBezTo>
                  <a:cubicBezTo>
                    <a:pt x="6573" y="3228"/>
                    <a:pt x="6276" y="3156"/>
                    <a:pt x="6002" y="3049"/>
                  </a:cubicBezTo>
                  <a:cubicBezTo>
                    <a:pt x="5740" y="2978"/>
                    <a:pt x="5502" y="2870"/>
                    <a:pt x="5264" y="2787"/>
                  </a:cubicBezTo>
                  <a:cubicBezTo>
                    <a:pt x="5140" y="2720"/>
                    <a:pt x="5000" y="2669"/>
                    <a:pt x="4864" y="2614"/>
                  </a:cubicBezTo>
                  <a:lnTo>
                    <a:pt x="4864" y="2614"/>
                  </a:lnTo>
                  <a:cubicBezTo>
                    <a:pt x="4880" y="2622"/>
                    <a:pt x="4895" y="2628"/>
                    <a:pt x="4906" y="2632"/>
                  </a:cubicBezTo>
                  <a:cubicBezTo>
                    <a:pt x="4868" y="2619"/>
                    <a:pt x="4832" y="2603"/>
                    <a:pt x="4797" y="2587"/>
                  </a:cubicBezTo>
                  <a:lnTo>
                    <a:pt x="4797" y="2587"/>
                  </a:lnTo>
                  <a:cubicBezTo>
                    <a:pt x="4819" y="2596"/>
                    <a:pt x="4842" y="2605"/>
                    <a:pt x="4864" y="2614"/>
                  </a:cubicBezTo>
                  <a:lnTo>
                    <a:pt x="4864" y="2614"/>
                  </a:lnTo>
                  <a:cubicBezTo>
                    <a:pt x="4834" y="2600"/>
                    <a:pt x="4799" y="2582"/>
                    <a:pt x="4768" y="2574"/>
                  </a:cubicBezTo>
                  <a:lnTo>
                    <a:pt x="4768" y="2574"/>
                  </a:lnTo>
                  <a:cubicBezTo>
                    <a:pt x="4778" y="2578"/>
                    <a:pt x="4787" y="2582"/>
                    <a:pt x="4797" y="2587"/>
                  </a:cubicBezTo>
                  <a:lnTo>
                    <a:pt x="4797" y="2587"/>
                  </a:lnTo>
                  <a:cubicBezTo>
                    <a:pt x="4786" y="2582"/>
                    <a:pt x="4775" y="2577"/>
                    <a:pt x="4763" y="2573"/>
                  </a:cubicBezTo>
                  <a:lnTo>
                    <a:pt x="4763" y="2573"/>
                  </a:lnTo>
                  <a:cubicBezTo>
                    <a:pt x="4765" y="2573"/>
                    <a:pt x="4766" y="2573"/>
                    <a:pt x="4768" y="2574"/>
                  </a:cubicBezTo>
                  <a:lnTo>
                    <a:pt x="4768" y="2574"/>
                  </a:lnTo>
                  <a:cubicBezTo>
                    <a:pt x="4747" y="2565"/>
                    <a:pt x="4726" y="2556"/>
                    <a:pt x="4704" y="2549"/>
                  </a:cubicBezTo>
                  <a:cubicBezTo>
                    <a:pt x="4656" y="2525"/>
                    <a:pt x="4633" y="2513"/>
                    <a:pt x="4597" y="2501"/>
                  </a:cubicBezTo>
                  <a:cubicBezTo>
                    <a:pt x="4347" y="2394"/>
                    <a:pt x="4073" y="2287"/>
                    <a:pt x="3823" y="2192"/>
                  </a:cubicBezTo>
                  <a:cubicBezTo>
                    <a:pt x="3537" y="2085"/>
                    <a:pt x="3275" y="1966"/>
                    <a:pt x="3001" y="1811"/>
                  </a:cubicBezTo>
                  <a:cubicBezTo>
                    <a:pt x="2751" y="1680"/>
                    <a:pt x="2525" y="1513"/>
                    <a:pt x="2287" y="1358"/>
                  </a:cubicBezTo>
                  <a:cubicBezTo>
                    <a:pt x="2049" y="1192"/>
                    <a:pt x="1835" y="1025"/>
                    <a:pt x="1596" y="846"/>
                  </a:cubicBezTo>
                  <a:cubicBezTo>
                    <a:pt x="1370" y="680"/>
                    <a:pt x="1132" y="537"/>
                    <a:pt x="894" y="382"/>
                  </a:cubicBezTo>
                  <a:cubicBezTo>
                    <a:pt x="787" y="334"/>
                    <a:pt x="668" y="251"/>
                    <a:pt x="561" y="191"/>
                  </a:cubicBezTo>
                  <a:cubicBezTo>
                    <a:pt x="525" y="168"/>
                    <a:pt x="465" y="120"/>
                    <a:pt x="406" y="84"/>
                  </a:cubicBezTo>
                  <a:cubicBezTo>
                    <a:pt x="370" y="72"/>
                    <a:pt x="358" y="61"/>
                    <a:pt x="322" y="49"/>
                  </a:cubicBezTo>
                  <a:cubicBezTo>
                    <a:pt x="299" y="13"/>
                    <a:pt x="251" y="1"/>
                    <a:pt x="2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 name="Google Shape;940;p38"/>
          <p:cNvGrpSpPr/>
          <p:nvPr/>
        </p:nvGrpSpPr>
        <p:grpSpPr>
          <a:xfrm rot="-515096">
            <a:off x="5670923" y="1679381"/>
            <a:ext cx="2636993" cy="2637037"/>
            <a:chOff x="878375" y="1793500"/>
            <a:chExt cx="1474300" cy="1474325"/>
          </a:xfrm>
        </p:grpSpPr>
        <p:grpSp>
          <p:nvGrpSpPr>
            <p:cNvPr id="941" name="Google Shape;941;p38"/>
            <p:cNvGrpSpPr/>
            <p:nvPr/>
          </p:nvGrpSpPr>
          <p:grpSpPr>
            <a:xfrm>
              <a:off x="878375" y="1793500"/>
              <a:ext cx="1474300" cy="1474325"/>
              <a:chOff x="878375" y="1793500"/>
              <a:chExt cx="1474300" cy="1474325"/>
            </a:xfrm>
          </p:grpSpPr>
          <p:sp>
            <p:nvSpPr>
              <p:cNvPr id="942" name="Google Shape;942;p38"/>
              <p:cNvSpPr/>
              <p:nvPr/>
            </p:nvSpPr>
            <p:spPr>
              <a:xfrm>
                <a:off x="878375" y="1793500"/>
                <a:ext cx="1474300" cy="1474325"/>
              </a:xfrm>
              <a:custGeom>
                <a:rect b="b" l="l" r="r" t="t"/>
                <a:pathLst>
                  <a:path extrusionOk="0" h="58973" w="58972">
                    <a:moveTo>
                      <a:pt x="29492" y="1"/>
                    </a:moveTo>
                    <a:cubicBezTo>
                      <a:pt x="13204" y="1"/>
                      <a:pt x="0" y="13205"/>
                      <a:pt x="0" y="29492"/>
                    </a:cubicBezTo>
                    <a:cubicBezTo>
                      <a:pt x="0" y="45768"/>
                      <a:pt x="13204" y="58972"/>
                      <a:pt x="29492" y="58972"/>
                    </a:cubicBezTo>
                    <a:cubicBezTo>
                      <a:pt x="45768" y="58972"/>
                      <a:pt x="58972" y="45768"/>
                      <a:pt x="58972" y="29492"/>
                    </a:cubicBezTo>
                    <a:cubicBezTo>
                      <a:pt x="58972" y="13205"/>
                      <a:pt x="45768" y="1"/>
                      <a:pt x="29492" y="1"/>
                    </a:cubicBezTo>
                    <a:close/>
                  </a:path>
                </a:pathLst>
              </a:custGeom>
              <a:solidFill>
                <a:srgbClr val="FF70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8"/>
              <p:cNvSpPr/>
              <p:nvPr/>
            </p:nvSpPr>
            <p:spPr>
              <a:xfrm>
                <a:off x="992675" y="1919700"/>
                <a:ext cx="1219825" cy="1219525"/>
              </a:xfrm>
              <a:custGeom>
                <a:rect b="b" l="l" r="r" t="t"/>
                <a:pathLst>
                  <a:path extrusionOk="0" h="48781" w="48793">
                    <a:moveTo>
                      <a:pt x="24396" y="1"/>
                    </a:moveTo>
                    <a:cubicBezTo>
                      <a:pt x="10918" y="1"/>
                      <a:pt x="0" y="10919"/>
                      <a:pt x="0" y="24397"/>
                    </a:cubicBezTo>
                    <a:cubicBezTo>
                      <a:pt x="0" y="37863"/>
                      <a:pt x="10918" y="48781"/>
                      <a:pt x="24396" y="48781"/>
                    </a:cubicBezTo>
                    <a:cubicBezTo>
                      <a:pt x="37862" y="48781"/>
                      <a:pt x="48792" y="37863"/>
                      <a:pt x="48792" y="24397"/>
                    </a:cubicBezTo>
                    <a:cubicBezTo>
                      <a:pt x="48792" y="10919"/>
                      <a:pt x="37862" y="1"/>
                      <a:pt x="24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8"/>
              <p:cNvSpPr/>
              <p:nvPr/>
            </p:nvSpPr>
            <p:spPr>
              <a:xfrm>
                <a:off x="1067375" y="1985500"/>
                <a:ext cx="1098375" cy="1098375"/>
              </a:xfrm>
              <a:custGeom>
                <a:rect b="b" l="l" r="r" t="t"/>
                <a:pathLst>
                  <a:path extrusionOk="0" h="43935" w="43935">
                    <a:moveTo>
                      <a:pt x="21968" y="536"/>
                    </a:moveTo>
                    <a:cubicBezTo>
                      <a:pt x="33791" y="536"/>
                      <a:pt x="43399" y="10156"/>
                      <a:pt x="43399" y="21967"/>
                    </a:cubicBezTo>
                    <a:cubicBezTo>
                      <a:pt x="43399" y="33790"/>
                      <a:pt x="33791" y="43398"/>
                      <a:pt x="21968" y="43398"/>
                    </a:cubicBezTo>
                    <a:cubicBezTo>
                      <a:pt x="10157" y="43398"/>
                      <a:pt x="537" y="33790"/>
                      <a:pt x="537" y="21967"/>
                    </a:cubicBezTo>
                    <a:cubicBezTo>
                      <a:pt x="537" y="10156"/>
                      <a:pt x="10157" y="536"/>
                      <a:pt x="21968" y="536"/>
                    </a:cubicBezTo>
                    <a:close/>
                    <a:moveTo>
                      <a:pt x="21968" y="0"/>
                    </a:moveTo>
                    <a:cubicBezTo>
                      <a:pt x="9859" y="0"/>
                      <a:pt x="1" y="9859"/>
                      <a:pt x="1" y="21967"/>
                    </a:cubicBezTo>
                    <a:cubicBezTo>
                      <a:pt x="1" y="34088"/>
                      <a:pt x="9859" y="43934"/>
                      <a:pt x="21968" y="43934"/>
                    </a:cubicBezTo>
                    <a:cubicBezTo>
                      <a:pt x="34077" y="43934"/>
                      <a:pt x="43935" y="34088"/>
                      <a:pt x="43935" y="21967"/>
                    </a:cubicBezTo>
                    <a:cubicBezTo>
                      <a:pt x="43935" y="9859"/>
                      <a:pt x="34088" y="0"/>
                      <a:pt x="21968"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8"/>
              <p:cNvSpPr/>
              <p:nvPr/>
            </p:nvSpPr>
            <p:spPr>
              <a:xfrm>
                <a:off x="956350" y="2795325"/>
                <a:ext cx="316450" cy="329625"/>
              </a:xfrm>
              <a:custGeom>
                <a:rect b="b" l="l" r="r" t="t"/>
                <a:pathLst>
                  <a:path extrusionOk="0" h="13185" w="12658">
                    <a:moveTo>
                      <a:pt x="299" y="0"/>
                    </a:moveTo>
                    <a:cubicBezTo>
                      <a:pt x="249" y="0"/>
                      <a:pt x="199" y="14"/>
                      <a:pt x="156" y="40"/>
                    </a:cubicBezTo>
                    <a:cubicBezTo>
                      <a:pt x="25" y="111"/>
                      <a:pt x="1" y="278"/>
                      <a:pt x="72" y="397"/>
                    </a:cubicBezTo>
                    <a:cubicBezTo>
                      <a:pt x="334" y="814"/>
                      <a:pt x="6502" y="10565"/>
                      <a:pt x="12264" y="13149"/>
                    </a:cubicBezTo>
                    <a:cubicBezTo>
                      <a:pt x="12288" y="13184"/>
                      <a:pt x="12336" y="13184"/>
                      <a:pt x="12359" y="13184"/>
                    </a:cubicBezTo>
                    <a:cubicBezTo>
                      <a:pt x="12467" y="13184"/>
                      <a:pt x="12574" y="13125"/>
                      <a:pt x="12598" y="13018"/>
                    </a:cubicBezTo>
                    <a:cubicBezTo>
                      <a:pt x="12657" y="12898"/>
                      <a:pt x="12598" y="12732"/>
                      <a:pt x="12467" y="12672"/>
                    </a:cubicBezTo>
                    <a:cubicBezTo>
                      <a:pt x="6871" y="10148"/>
                      <a:pt x="572" y="230"/>
                      <a:pt x="513" y="123"/>
                    </a:cubicBezTo>
                    <a:cubicBezTo>
                      <a:pt x="468" y="40"/>
                      <a:pt x="384" y="0"/>
                      <a:pt x="2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8"/>
              <p:cNvSpPr/>
              <p:nvPr/>
            </p:nvSpPr>
            <p:spPr>
              <a:xfrm>
                <a:off x="1610000" y="1985500"/>
                <a:ext cx="14625" cy="140500"/>
              </a:xfrm>
              <a:custGeom>
                <a:rect b="b" l="l" r="r" t="t"/>
                <a:pathLst>
                  <a:path extrusionOk="0" h="5620" w="585">
                    <a:moveTo>
                      <a:pt x="263" y="0"/>
                    </a:moveTo>
                    <a:cubicBezTo>
                      <a:pt x="120" y="0"/>
                      <a:pt x="1" y="119"/>
                      <a:pt x="1" y="274"/>
                    </a:cubicBezTo>
                    <a:lnTo>
                      <a:pt x="49" y="5346"/>
                    </a:lnTo>
                    <a:cubicBezTo>
                      <a:pt x="49" y="5501"/>
                      <a:pt x="168" y="5620"/>
                      <a:pt x="310" y="5620"/>
                    </a:cubicBezTo>
                    <a:cubicBezTo>
                      <a:pt x="465" y="5620"/>
                      <a:pt x="584" y="5501"/>
                      <a:pt x="584" y="5346"/>
                    </a:cubicBezTo>
                    <a:lnTo>
                      <a:pt x="537" y="274"/>
                    </a:lnTo>
                    <a:cubicBezTo>
                      <a:pt x="537" y="119"/>
                      <a:pt x="418" y="0"/>
                      <a:pt x="263"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8"/>
              <p:cNvSpPr/>
              <p:nvPr/>
            </p:nvSpPr>
            <p:spPr>
              <a:xfrm flipH="1" rot="10785218">
                <a:off x="1310305" y="2474568"/>
                <a:ext cx="567355" cy="397679"/>
              </a:xfrm>
              <a:custGeom>
                <a:rect b="b" l="l" r="r" t="t"/>
                <a:pathLst>
                  <a:path extrusionOk="0" h="15907" w="22694">
                    <a:moveTo>
                      <a:pt x="0" y="0"/>
                    </a:moveTo>
                    <a:lnTo>
                      <a:pt x="584" y="7382"/>
                    </a:lnTo>
                    <a:cubicBezTo>
                      <a:pt x="5465" y="8823"/>
                      <a:pt x="13037" y="15907"/>
                      <a:pt x="13037" y="15907"/>
                    </a:cubicBezTo>
                    <a:cubicBezTo>
                      <a:pt x="18026" y="10442"/>
                      <a:pt x="21372" y="10549"/>
                      <a:pt x="21360" y="10537"/>
                    </a:cubicBezTo>
                    <a:lnTo>
                      <a:pt x="22693" y="4882"/>
                    </a:lnTo>
                    <a:lnTo>
                      <a:pt x="17812" y="6418"/>
                    </a:lnTo>
                    <a:cubicBezTo>
                      <a:pt x="17145" y="8811"/>
                      <a:pt x="13133" y="13883"/>
                      <a:pt x="13133" y="13883"/>
                    </a:cubicBezTo>
                    <a:cubicBezTo>
                      <a:pt x="10156" y="11597"/>
                      <a:pt x="7477" y="2203"/>
                      <a:pt x="7477" y="2203"/>
                    </a:cubicBezTo>
                    <a:lnTo>
                      <a:pt x="0" y="0"/>
                    </a:ln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8"/>
              <p:cNvSpPr/>
              <p:nvPr/>
            </p:nvSpPr>
            <p:spPr>
              <a:xfrm>
                <a:off x="1608825" y="2953475"/>
                <a:ext cx="14600" cy="130400"/>
              </a:xfrm>
              <a:custGeom>
                <a:rect b="b" l="l" r="r" t="t"/>
                <a:pathLst>
                  <a:path extrusionOk="0" h="5216" w="584">
                    <a:moveTo>
                      <a:pt x="274" y="0"/>
                    </a:moveTo>
                    <a:cubicBezTo>
                      <a:pt x="119" y="0"/>
                      <a:pt x="0" y="119"/>
                      <a:pt x="0" y="262"/>
                    </a:cubicBezTo>
                    <a:lnTo>
                      <a:pt x="48" y="4953"/>
                    </a:lnTo>
                    <a:cubicBezTo>
                      <a:pt x="48" y="5096"/>
                      <a:pt x="167" y="5215"/>
                      <a:pt x="310" y="5215"/>
                    </a:cubicBezTo>
                    <a:cubicBezTo>
                      <a:pt x="465" y="5215"/>
                      <a:pt x="572" y="5096"/>
                      <a:pt x="584" y="4953"/>
                    </a:cubicBezTo>
                    <a:lnTo>
                      <a:pt x="536" y="262"/>
                    </a:lnTo>
                    <a:cubicBezTo>
                      <a:pt x="536" y="119"/>
                      <a:pt x="417" y="0"/>
                      <a:pt x="274"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8"/>
              <p:cNvSpPr/>
              <p:nvPr/>
            </p:nvSpPr>
            <p:spPr>
              <a:xfrm>
                <a:off x="1072450" y="2498650"/>
                <a:ext cx="151825" cy="17875"/>
              </a:xfrm>
              <a:custGeom>
                <a:rect b="b" l="l" r="r" t="t"/>
                <a:pathLst>
                  <a:path extrusionOk="0" h="715" w="6073">
                    <a:moveTo>
                      <a:pt x="262" y="1"/>
                    </a:moveTo>
                    <a:cubicBezTo>
                      <a:pt x="131" y="12"/>
                      <a:pt x="0" y="108"/>
                      <a:pt x="0" y="251"/>
                    </a:cubicBezTo>
                    <a:cubicBezTo>
                      <a:pt x="0" y="393"/>
                      <a:pt x="95" y="524"/>
                      <a:pt x="250" y="524"/>
                    </a:cubicBezTo>
                    <a:lnTo>
                      <a:pt x="5810" y="715"/>
                    </a:lnTo>
                    <a:cubicBezTo>
                      <a:pt x="5953" y="715"/>
                      <a:pt x="6072" y="596"/>
                      <a:pt x="6072" y="465"/>
                    </a:cubicBezTo>
                    <a:cubicBezTo>
                      <a:pt x="6072" y="334"/>
                      <a:pt x="5965" y="191"/>
                      <a:pt x="5810" y="191"/>
                    </a:cubicBezTo>
                    <a:lnTo>
                      <a:pt x="262" y="1"/>
                    </a:ln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8"/>
              <p:cNvSpPr/>
              <p:nvPr/>
            </p:nvSpPr>
            <p:spPr>
              <a:xfrm>
                <a:off x="1928800" y="2129875"/>
                <a:ext cx="63125" cy="70550"/>
              </a:xfrm>
              <a:custGeom>
                <a:rect b="b" l="l" r="r" t="t"/>
                <a:pathLst>
                  <a:path extrusionOk="0" h="2822" w="2525">
                    <a:moveTo>
                      <a:pt x="2218" y="1"/>
                    </a:moveTo>
                    <a:cubicBezTo>
                      <a:pt x="2146" y="1"/>
                      <a:pt x="2076" y="30"/>
                      <a:pt x="2025" y="95"/>
                    </a:cubicBezTo>
                    <a:lnTo>
                      <a:pt x="108" y="2381"/>
                    </a:lnTo>
                    <a:cubicBezTo>
                      <a:pt x="1" y="2500"/>
                      <a:pt x="12" y="2667"/>
                      <a:pt x="131" y="2762"/>
                    </a:cubicBezTo>
                    <a:cubicBezTo>
                      <a:pt x="179" y="2798"/>
                      <a:pt x="239" y="2822"/>
                      <a:pt x="298" y="2822"/>
                    </a:cubicBezTo>
                    <a:cubicBezTo>
                      <a:pt x="370" y="2822"/>
                      <a:pt x="453" y="2786"/>
                      <a:pt x="501" y="2726"/>
                    </a:cubicBezTo>
                    <a:lnTo>
                      <a:pt x="2429" y="440"/>
                    </a:lnTo>
                    <a:cubicBezTo>
                      <a:pt x="2525" y="321"/>
                      <a:pt x="2513" y="155"/>
                      <a:pt x="2394" y="59"/>
                    </a:cubicBezTo>
                    <a:cubicBezTo>
                      <a:pt x="2339" y="21"/>
                      <a:pt x="2278" y="1"/>
                      <a:pt x="2218"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8"/>
              <p:cNvSpPr/>
              <p:nvPr/>
            </p:nvSpPr>
            <p:spPr>
              <a:xfrm>
                <a:off x="1239125" y="2871975"/>
                <a:ext cx="62250" cy="61275"/>
              </a:xfrm>
              <a:custGeom>
                <a:rect b="b" l="l" r="r" t="t"/>
                <a:pathLst>
                  <a:path extrusionOk="0" h="2451" w="2490">
                    <a:moveTo>
                      <a:pt x="2203" y="1"/>
                    </a:moveTo>
                    <a:cubicBezTo>
                      <a:pt x="2135" y="1"/>
                      <a:pt x="2066" y="28"/>
                      <a:pt x="2013" y="81"/>
                    </a:cubicBezTo>
                    <a:lnTo>
                      <a:pt x="96" y="1998"/>
                    </a:lnTo>
                    <a:cubicBezTo>
                      <a:pt x="1" y="2105"/>
                      <a:pt x="1" y="2272"/>
                      <a:pt x="96" y="2379"/>
                    </a:cubicBezTo>
                    <a:cubicBezTo>
                      <a:pt x="156" y="2415"/>
                      <a:pt x="215" y="2451"/>
                      <a:pt x="298" y="2451"/>
                    </a:cubicBezTo>
                    <a:cubicBezTo>
                      <a:pt x="346" y="2451"/>
                      <a:pt x="429" y="2427"/>
                      <a:pt x="477" y="2379"/>
                    </a:cubicBezTo>
                    <a:lnTo>
                      <a:pt x="2394" y="462"/>
                    </a:lnTo>
                    <a:cubicBezTo>
                      <a:pt x="2489" y="355"/>
                      <a:pt x="2489" y="188"/>
                      <a:pt x="2394" y="81"/>
                    </a:cubicBezTo>
                    <a:cubicBezTo>
                      <a:pt x="2340" y="28"/>
                      <a:pt x="2272" y="1"/>
                      <a:pt x="2203"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8"/>
              <p:cNvSpPr/>
              <p:nvPr/>
            </p:nvSpPr>
            <p:spPr>
              <a:xfrm>
                <a:off x="1209950" y="2162850"/>
                <a:ext cx="68200" cy="51575"/>
              </a:xfrm>
              <a:custGeom>
                <a:rect b="b" l="l" r="r" t="t"/>
                <a:pathLst>
                  <a:path extrusionOk="0" h="2063" w="2728">
                    <a:moveTo>
                      <a:pt x="309" y="1"/>
                    </a:moveTo>
                    <a:cubicBezTo>
                      <a:pt x="227" y="1"/>
                      <a:pt x="146" y="38"/>
                      <a:pt x="96" y="109"/>
                    </a:cubicBezTo>
                    <a:cubicBezTo>
                      <a:pt x="1" y="229"/>
                      <a:pt x="25" y="395"/>
                      <a:pt x="156" y="490"/>
                    </a:cubicBezTo>
                    <a:lnTo>
                      <a:pt x="2263" y="2014"/>
                    </a:lnTo>
                    <a:cubicBezTo>
                      <a:pt x="2311" y="2050"/>
                      <a:pt x="2358" y="2062"/>
                      <a:pt x="2406" y="2062"/>
                    </a:cubicBezTo>
                    <a:cubicBezTo>
                      <a:pt x="2501" y="2062"/>
                      <a:pt x="2573" y="2038"/>
                      <a:pt x="2632" y="1955"/>
                    </a:cubicBezTo>
                    <a:cubicBezTo>
                      <a:pt x="2727" y="1836"/>
                      <a:pt x="2692" y="1681"/>
                      <a:pt x="2573" y="1586"/>
                    </a:cubicBezTo>
                    <a:lnTo>
                      <a:pt x="465" y="50"/>
                    </a:lnTo>
                    <a:cubicBezTo>
                      <a:pt x="418" y="17"/>
                      <a:pt x="363" y="1"/>
                      <a:pt x="30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8"/>
              <p:cNvSpPr/>
              <p:nvPr/>
            </p:nvSpPr>
            <p:spPr>
              <a:xfrm>
                <a:off x="1558013" y="2461761"/>
                <a:ext cx="148875" cy="148875"/>
              </a:xfrm>
              <a:custGeom>
                <a:rect b="b" l="l" r="r" t="t"/>
                <a:pathLst>
                  <a:path extrusionOk="0" h="5955" w="5955">
                    <a:moveTo>
                      <a:pt x="2977" y="1"/>
                    </a:moveTo>
                    <a:cubicBezTo>
                      <a:pt x="1334" y="1"/>
                      <a:pt x="1" y="1334"/>
                      <a:pt x="1" y="2978"/>
                    </a:cubicBezTo>
                    <a:cubicBezTo>
                      <a:pt x="1" y="4621"/>
                      <a:pt x="1334" y="5954"/>
                      <a:pt x="2977" y="5954"/>
                    </a:cubicBezTo>
                    <a:cubicBezTo>
                      <a:pt x="4621" y="5954"/>
                      <a:pt x="5954" y="4621"/>
                      <a:pt x="5954" y="2978"/>
                    </a:cubicBezTo>
                    <a:cubicBezTo>
                      <a:pt x="5954" y="1334"/>
                      <a:pt x="4621" y="1"/>
                      <a:pt x="2977" y="1"/>
                    </a:cubicBezTo>
                    <a:close/>
                  </a:path>
                </a:pathLst>
              </a:custGeom>
              <a:solidFill>
                <a:srgbClr val="97A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8"/>
              <p:cNvSpPr/>
              <p:nvPr/>
            </p:nvSpPr>
            <p:spPr>
              <a:xfrm>
                <a:off x="1582738" y="2483811"/>
                <a:ext cx="99725" cy="99725"/>
              </a:xfrm>
              <a:custGeom>
                <a:rect b="b" l="l" r="r" t="t"/>
                <a:pathLst>
                  <a:path extrusionOk="0" h="3989" w="3989">
                    <a:moveTo>
                      <a:pt x="1988" y="536"/>
                    </a:moveTo>
                    <a:cubicBezTo>
                      <a:pt x="2798" y="536"/>
                      <a:pt x="3453" y="1191"/>
                      <a:pt x="3453" y="1988"/>
                    </a:cubicBezTo>
                    <a:cubicBezTo>
                      <a:pt x="3453" y="2798"/>
                      <a:pt x="2798" y="3453"/>
                      <a:pt x="1988" y="3453"/>
                    </a:cubicBezTo>
                    <a:cubicBezTo>
                      <a:pt x="1191" y="3453"/>
                      <a:pt x="536" y="2798"/>
                      <a:pt x="536" y="1988"/>
                    </a:cubicBezTo>
                    <a:cubicBezTo>
                      <a:pt x="536" y="1191"/>
                      <a:pt x="1191" y="536"/>
                      <a:pt x="1988" y="536"/>
                    </a:cubicBezTo>
                    <a:close/>
                    <a:moveTo>
                      <a:pt x="1988" y="0"/>
                    </a:moveTo>
                    <a:cubicBezTo>
                      <a:pt x="893" y="0"/>
                      <a:pt x="0" y="893"/>
                      <a:pt x="0" y="1988"/>
                    </a:cubicBezTo>
                    <a:cubicBezTo>
                      <a:pt x="0" y="3096"/>
                      <a:pt x="893" y="3989"/>
                      <a:pt x="1988" y="3989"/>
                    </a:cubicBezTo>
                    <a:cubicBezTo>
                      <a:pt x="3072" y="3989"/>
                      <a:pt x="3965" y="3096"/>
                      <a:pt x="3989" y="1988"/>
                    </a:cubicBezTo>
                    <a:cubicBezTo>
                      <a:pt x="3989" y="893"/>
                      <a:pt x="3096" y="0"/>
                      <a:pt x="19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5" name="Google Shape;955;p38"/>
            <p:cNvSpPr/>
            <p:nvPr/>
          </p:nvSpPr>
          <p:spPr>
            <a:xfrm>
              <a:off x="2029700" y="2459950"/>
              <a:ext cx="133675" cy="22650"/>
            </a:xfrm>
            <a:custGeom>
              <a:rect b="b" l="l" r="r" t="t"/>
              <a:pathLst>
                <a:path extrusionOk="0" h="906" w="5347">
                  <a:moveTo>
                    <a:pt x="5049" y="1"/>
                  </a:moveTo>
                  <a:lnTo>
                    <a:pt x="251" y="394"/>
                  </a:lnTo>
                  <a:cubicBezTo>
                    <a:pt x="108" y="406"/>
                    <a:pt x="1" y="525"/>
                    <a:pt x="13" y="667"/>
                  </a:cubicBezTo>
                  <a:cubicBezTo>
                    <a:pt x="25" y="810"/>
                    <a:pt x="144" y="906"/>
                    <a:pt x="286" y="906"/>
                  </a:cubicBezTo>
                  <a:lnTo>
                    <a:pt x="298" y="906"/>
                  </a:lnTo>
                  <a:lnTo>
                    <a:pt x="5085" y="525"/>
                  </a:lnTo>
                  <a:cubicBezTo>
                    <a:pt x="5239" y="513"/>
                    <a:pt x="5347" y="394"/>
                    <a:pt x="5323" y="239"/>
                  </a:cubicBezTo>
                  <a:cubicBezTo>
                    <a:pt x="5311" y="96"/>
                    <a:pt x="5192" y="1"/>
                    <a:pt x="504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8"/>
            <p:cNvSpPr/>
            <p:nvPr/>
          </p:nvSpPr>
          <p:spPr>
            <a:xfrm>
              <a:off x="1967200" y="2838450"/>
              <a:ext cx="62825" cy="56400"/>
            </a:xfrm>
            <a:custGeom>
              <a:rect b="b" l="l" r="r" t="t"/>
              <a:pathLst>
                <a:path extrusionOk="0" h="2256" w="2513">
                  <a:moveTo>
                    <a:pt x="305" y="0"/>
                  </a:moveTo>
                  <a:cubicBezTo>
                    <a:pt x="232" y="0"/>
                    <a:pt x="159" y="31"/>
                    <a:pt x="108" y="89"/>
                  </a:cubicBezTo>
                  <a:cubicBezTo>
                    <a:pt x="0" y="196"/>
                    <a:pt x="12" y="351"/>
                    <a:pt x="119" y="458"/>
                  </a:cubicBezTo>
                  <a:lnTo>
                    <a:pt x="2036" y="2184"/>
                  </a:lnTo>
                  <a:cubicBezTo>
                    <a:pt x="2096" y="2244"/>
                    <a:pt x="2155" y="2256"/>
                    <a:pt x="2215" y="2256"/>
                  </a:cubicBezTo>
                  <a:cubicBezTo>
                    <a:pt x="2286" y="2256"/>
                    <a:pt x="2346" y="2232"/>
                    <a:pt x="2405" y="2172"/>
                  </a:cubicBezTo>
                  <a:cubicBezTo>
                    <a:pt x="2513" y="2065"/>
                    <a:pt x="2501" y="1899"/>
                    <a:pt x="2394" y="1803"/>
                  </a:cubicBezTo>
                  <a:lnTo>
                    <a:pt x="477" y="65"/>
                  </a:lnTo>
                  <a:cubicBezTo>
                    <a:pt x="428" y="22"/>
                    <a:pt x="367" y="0"/>
                    <a:pt x="305"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 name="Google Shape;957;p38"/>
          <p:cNvSpPr/>
          <p:nvPr/>
        </p:nvSpPr>
        <p:spPr>
          <a:xfrm flipH="1" rot="-5145641">
            <a:off x="610153" y="-182286"/>
            <a:ext cx="653646" cy="1099839"/>
          </a:xfrm>
          <a:custGeom>
            <a:rect b="b" l="l" r="r" t="t"/>
            <a:pathLst>
              <a:path extrusionOk="0" h="12162" w="7228">
                <a:moveTo>
                  <a:pt x="691" y="1782"/>
                </a:moveTo>
                <a:cubicBezTo>
                  <a:pt x="739" y="2091"/>
                  <a:pt x="798" y="2389"/>
                  <a:pt x="858" y="2699"/>
                </a:cubicBezTo>
                <a:cubicBezTo>
                  <a:pt x="918" y="3044"/>
                  <a:pt x="989" y="3389"/>
                  <a:pt x="1108" y="3711"/>
                </a:cubicBezTo>
                <a:cubicBezTo>
                  <a:pt x="1168" y="3913"/>
                  <a:pt x="1251" y="4092"/>
                  <a:pt x="1322" y="4270"/>
                </a:cubicBezTo>
                <a:cubicBezTo>
                  <a:pt x="1394" y="4449"/>
                  <a:pt x="1465" y="4604"/>
                  <a:pt x="1560" y="4770"/>
                </a:cubicBezTo>
                <a:cubicBezTo>
                  <a:pt x="1632" y="4925"/>
                  <a:pt x="1703" y="5068"/>
                  <a:pt x="1799" y="5199"/>
                </a:cubicBezTo>
                <a:cubicBezTo>
                  <a:pt x="1918" y="5377"/>
                  <a:pt x="2025" y="5580"/>
                  <a:pt x="2156" y="5735"/>
                </a:cubicBezTo>
                <a:cubicBezTo>
                  <a:pt x="2382" y="6020"/>
                  <a:pt x="2596" y="6306"/>
                  <a:pt x="2858" y="6556"/>
                </a:cubicBezTo>
                <a:cubicBezTo>
                  <a:pt x="3370" y="7080"/>
                  <a:pt x="3942" y="7556"/>
                  <a:pt x="4478" y="8044"/>
                </a:cubicBezTo>
                <a:cubicBezTo>
                  <a:pt x="4728" y="8271"/>
                  <a:pt x="4978" y="8497"/>
                  <a:pt x="5216" y="8735"/>
                </a:cubicBezTo>
                <a:cubicBezTo>
                  <a:pt x="5359" y="8866"/>
                  <a:pt x="5490" y="8997"/>
                  <a:pt x="5609" y="9128"/>
                </a:cubicBezTo>
                <a:cubicBezTo>
                  <a:pt x="5680" y="9223"/>
                  <a:pt x="5775" y="9307"/>
                  <a:pt x="5847" y="9402"/>
                </a:cubicBezTo>
                <a:cubicBezTo>
                  <a:pt x="5966" y="9533"/>
                  <a:pt x="6085" y="9688"/>
                  <a:pt x="6192" y="9830"/>
                </a:cubicBezTo>
                <a:cubicBezTo>
                  <a:pt x="6287" y="9997"/>
                  <a:pt x="6383" y="10176"/>
                  <a:pt x="6454" y="10354"/>
                </a:cubicBezTo>
                <a:cubicBezTo>
                  <a:pt x="6490" y="10438"/>
                  <a:pt x="6502" y="10533"/>
                  <a:pt x="6513" y="10640"/>
                </a:cubicBezTo>
                <a:cubicBezTo>
                  <a:pt x="6513" y="10723"/>
                  <a:pt x="6513" y="10795"/>
                  <a:pt x="6502" y="10890"/>
                </a:cubicBezTo>
                <a:cubicBezTo>
                  <a:pt x="6490" y="10938"/>
                  <a:pt x="6454" y="10997"/>
                  <a:pt x="6442" y="11033"/>
                </a:cubicBezTo>
                <a:cubicBezTo>
                  <a:pt x="6406" y="11069"/>
                  <a:pt x="6394" y="11116"/>
                  <a:pt x="6371" y="11140"/>
                </a:cubicBezTo>
                <a:cubicBezTo>
                  <a:pt x="6335" y="11176"/>
                  <a:pt x="6287" y="11200"/>
                  <a:pt x="6263" y="11235"/>
                </a:cubicBezTo>
                <a:cubicBezTo>
                  <a:pt x="6204" y="11259"/>
                  <a:pt x="6132" y="11295"/>
                  <a:pt x="6073" y="11319"/>
                </a:cubicBezTo>
                <a:cubicBezTo>
                  <a:pt x="5918" y="11378"/>
                  <a:pt x="5775" y="11414"/>
                  <a:pt x="5609" y="11426"/>
                </a:cubicBezTo>
                <a:cubicBezTo>
                  <a:pt x="5478" y="11426"/>
                  <a:pt x="5359" y="11414"/>
                  <a:pt x="5216" y="11390"/>
                </a:cubicBezTo>
                <a:cubicBezTo>
                  <a:pt x="4942" y="11319"/>
                  <a:pt x="4668" y="11212"/>
                  <a:pt x="4418" y="11092"/>
                </a:cubicBezTo>
                <a:cubicBezTo>
                  <a:pt x="4073" y="10938"/>
                  <a:pt x="3775" y="10723"/>
                  <a:pt x="3489" y="10485"/>
                </a:cubicBezTo>
                <a:cubicBezTo>
                  <a:pt x="3311" y="10342"/>
                  <a:pt x="3156" y="10164"/>
                  <a:pt x="3001" y="9985"/>
                </a:cubicBezTo>
                <a:cubicBezTo>
                  <a:pt x="2930" y="9890"/>
                  <a:pt x="2834" y="9783"/>
                  <a:pt x="2763" y="9688"/>
                </a:cubicBezTo>
                <a:cubicBezTo>
                  <a:pt x="2656" y="9545"/>
                  <a:pt x="2573" y="9402"/>
                  <a:pt x="2465" y="9271"/>
                </a:cubicBezTo>
                <a:cubicBezTo>
                  <a:pt x="2346" y="9068"/>
                  <a:pt x="2215" y="8878"/>
                  <a:pt x="2108" y="8675"/>
                </a:cubicBezTo>
                <a:cubicBezTo>
                  <a:pt x="2061" y="8580"/>
                  <a:pt x="2025" y="8509"/>
                  <a:pt x="1977" y="8414"/>
                </a:cubicBezTo>
                <a:cubicBezTo>
                  <a:pt x="1965" y="8378"/>
                  <a:pt x="1930" y="8342"/>
                  <a:pt x="1918" y="8294"/>
                </a:cubicBezTo>
                <a:cubicBezTo>
                  <a:pt x="1858" y="8175"/>
                  <a:pt x="1799" y="8044"/>
                  <a:pt x="1739" y="7925"/>
                </a:cubicBezTo>
                <a:cubicBezTo>
                  <a:pt x="1632" y="7699"/>
                  <a:pt x="1549" y="7449"/>
                  <a:pt x="1441" y="7211"/>
                </a:cubicBezTo>
                <a:cubicBezTo>
                  <a:pt x="1370" y="7021"/>
                  <a:pt x="1310" y="6830"/>
                  <a:pt x="1227" y="6628"/>
                </a:cubicBezTo>
                <a:cubicBezTo>
                  <a:pt x="1168" y="6473"/>
                  <a:pt x="1132" y="6306"/>
                  <a:pt x="1072" y="6139"/>
                </a:cubicBezTo>
                <a:cubicBezTo>
                  <a:pt x="1025" y="6044"/>
                  <a:pt x="989" y="5925"/>
                  <a:pt x="965" y="5806"/>
                </a:cubicBezTo>
                <a:cubicBezTo>
                  <a:pt x="918" y="5604"/>
                  <a:pt x="858" y="5413"/>
                  <a:pt x="810" y="5223"/>
                </a:cubicBezTo>
                <a:cubicBezTo>
                  <a:pt x="727" y="4794"/>
                  <a:pt x="668" y="4377"/>
                  <a:pt x="632" y="3937"/>
                </a:cubicBezTo>
                <a:cubicBezTo>
                  <a:pt x="608" y="3651"/>
                  <a:pt x="608" y="3377"/>
                  <a:pt x="608" y="3091"/>
                </a:cubicBezTo>
                <a:cubicBezTo>
                  <a:pt x="608" y="2925"/>
                  <a:pt x="620" y="2770"/>
                  <a:pt x="620" y="2603"/>
                </a:cubicBezTo>
                <a:cubicBezTo>
                  <a:pt x="632" y="2496"/>
                  <a:pt x="632" y="2389"/>
                  <a:pt x="632" y="2294"/>
                </a:cubicBezTo>
                <a:cubicBezTo>
                  <a:pt x="656" y="2139"/>
                  <a:pt x="656" y="1996"/>
                  <a:pt x="668" y="1841"/>
                </a:cubicBezTo>
                <a:cubicBezTo>
                  <a:pt x="668" y="1829"/>
                  <a:pt x="668" y="1829"/>
                  <a:pt x="691" y="1782"/>
                </a:cubicBezTo>
                <a:close/>
                <a:moveTo>
                  <a:pt x="693" y="1"/>
                </a:moveTo>
                <a:cubicBezTo>
                  <a:pt x="612" y="1"/>
                  <a:pt x="530" y="41"/>
                  <a:pt x="501" y="127"/>
                </a:cubicBezTo>
                <a:cubicBezTo>
                  <a:pt x="453" y="258"/>
                  <a:pt x="429" y="413"/>
                  <a:pt x="394" y="555"/>
                </a:cubicBezTo>
                <a:cubicBezTo>
                  <a:pt x="358" y="734"/>
                  <a:pt x="322" y="913"/>
                  <a:pt x="298" y="1091"/>
                </a:cubicBezTo>
                <a:cubicBezTo>
                  <a:pt x="275" y="1258"/>
                  <a:pt x="251" y="1413"/>
                  <a:pt x="215" y="1567"/>
                </a:cubicBezTo>
                <a:cubicBezTo>
                  <a:pt x="179" y="1818"/>
                  <a:pt x="144" y="2032"/>
                  <a:pt x="120" y="2258"/>
                </a:cubicBezTo>
                <a:cubicBezTo>
                  <a:pt x="84" y="2437"/>
                  <a:pt x="72" y="2615"/>
                  <a:pt x="60" y="2794"/>
                </a:cubicBezTo>
                <a:cubicBezTo>
                  <a:pt x="25" y="3091"/>
                  <a:pt x="1" y="3389"/>
                  <a:pt x="1" y="3699"/>
                </a:cubicBezTo>
                <a:lnTo>
                  <a:pt x="1" y="3865"/>
                </a:lnTo>
                <a:cubicBezTo>
                  <a:pt x="1" y="4365"/>
                  <a:pt x="25" y="4866"/>
                  <a:pt x="120" y="5354"/>
                </a:cubicBezTo>
                <a:cubicBezTo>
                  <a:pt x="144" y="5592"/>
                  <a:pt x="203" y="5830"/>
                  <a:pt x="263" y="6068"/>
                </a:cubicBezTo>
                <a:cubicBezTo>
                  <a:pt x="310" y="6211"/>
                  <a:pt x="358" y="6378"/>
                  <a:pt x="394" y="6532"/>
                </a:cubicBezTo>
                <a:cubicBezTo>
                  <a:pt x="441" y="6687"/>
                  <a:pt x="489" y="6842"/>
                  <a:pt x="548" y="7009"/>
                </a:cubicBezTo>
                <a:cubicBezTo>
                  <a:pt x="596" y="7128"/>
                  <a:pt x="632" y="7259"/>
                  <a:pt x="679" y="7378"/>
                </a:cubicBezTo>
                <a:cubicBezTo>
                  <a:pt x="715" y="7449"/>
                  <a:pt x="727" y="7521"/>
                  <a:pt x="751" y="7604"/>
                </a:cubicBezTo>
                <a:cubicBezTo>
                  <a:pt x="834" y="7794"/>
                  <a:pt x="906" y="7973"/>
                  <a:pt x="977" y="8164"/>
                </a:cubicBezTo>
                <a:cubicBezTo>
                  <a:pt x="1013" y="8235"/>
                  <a:pt x="1049" y="8318"/>
                  <a:pt x="1084" y="8390"/>
                </a:cubicBezTo>
                <a:cubicBezTo>
                  <a:pt x="1132" y="8497"/>
                  <a:pt x="1168" y="8580"/>
                  <a:pt x="1215" y="8687"/>
                </a:cubicBezTo>
                <a:cubicBezTo>
                  <a:pt x="1251" y="8747"/>
                  <a:pt x="1287" y="8806"/>
                  <a:pt x="1322" y="8866"/>
                </a:cubicBezTo>
                <a:cubicBezTo>
                  <a:pt x="1382" y="8949"/>
                  <a:pt x="1430" y="9056"/>
                  <a:pt x="1489" y="9164"/>
                </a:cubicBezTo>
                <a:cubicBezTo>
                  <a:pt x="1513" y="9223"/>
                  <a:pt x="1560" y="9271"/>
                  <a:pt x="1584" y="9330"/>
                </a:cubicBezTo>
                <a:cubicBezTo>
                  <a:pt x="1668" y="9426"/>
                  <a:pt x="1727" y="9521"/>
                  <a:pt x="1787" y="9628"/>
                </a:cubicBezTo>
                <a:cubicBezTo>
                  <a:pt x="1882" y="9807"/>
                  <a:pt x="2025" y="9961"/>
                  <a:pt x="2144" y="10128"/>
                </a:cubicBezTo>
                <a:cubicBezTo>
                  <a:pt x="2239" y="10259"/>
                  <a:pt x="2358" y="10402"/>
                  <a:pt x="2465" y="10533"/>
                </a:cubicBezTo>
                <a:cubicBezTo>
                  <a:pt x="2620" y="10723"/>
                  <a:pt x="2799" y="10890"/>
                  <a:pt x="2977" y="11033"/>
                </a:cubicBezTo>
                <a:cubicBezTo>
                  <a:pt x="3156" y="11188"/>
                  <a:pt x="3346" y="11331"/>
                  <a:pt x="3537" y="11450"/>
                </a:cubicBezTo>
                <a:cubicBezTo>
                  <a:pt x="3775" y="11604"/>
                  <a:pt x="4013" y="11735"/>
                  <a:pt x="4263" y="11843"/>
                </a:cubicBezTo>
                <a:cubicBezTo>
                  <a:pt x="4478" y="11950"/>
                  <a:pt x="4704" y="12021"/>
                  <a:pt x="4942" y="12081"/>
                </a:cubicBezTo>
                <a:cubicBezTo>
                  <a:pt x="5073" y="12104"/>
                  <a:pt x="5204" y="12140"/>
                  <a:pt x="5359" y="12152"/>
                </a:cubicBezTo>
                <a:cubicBezTo>
                  <a:pt x="5418" y="12158"/>
                  <a:pt x="5478" y="12161"/>
                  <a:pt x="5537" y="12161"/>
                </a:cubicBezTo>
                <a:cubicBezTo>
                  <a:pt x="5597" y="12161"/>
                  <a:pt x="5656" y="12158"/>
                  <a:pt x="5716" y="12152"/>
                </a:cubicBezTo>
                <a:cubicBezTo>
                  <a:pt x="5954" y="12140"/>
                  <a:pt x="6168" y="12093"/>
                  <a:pt x="6394" y="12009"/>
                </a:cubicBezTo>
                <a:cubicBezTo>
                  <a:pt x="6466" y="11974"/>
                  <a:pt x="6525" y="11950"/>
                  <a:pt x="6609" y="11902"/>
                </a:cubicBezTo>
                <a:cubicBezTo>
                  <a:pt x="6644" y="11866"/>
                  <a:pt x="6728" y="11831"/>
                  <a:pt x="6764" y="11783"/>
                </a:cubicBezTo>
                <a:cubicBezTo>
                  <a:pt x="6859" y="11688"/>
                  <a:pt x="6942" y="11604"/>
                  <a:pt x="7002" y="11497"/>
                </a:cubicBezTo>
                <a:cubicBezTo>
                  <a:pt x="7061" y="11390"/>
                  <a:pt x="7121" y="11295"/>
                  <a:pt x="7156" y="11176"/>
                </a:cubicBezTo>
                <a:cubicBezTo>
                  <a:pt x="7180" y="11057"/>
                  <a:pt x="7216" y="10914"/>
                  <a:pt x="7216" y="10795"/>
                </a:cubicBezTo>
                <a:cubicBezTo>
                  <a:pt x="7228" y="10533"/>
                  <a:pt x="7180" y="10259"/>
                  <a:pt x="7085" y="10009"/>
                </a:cubicBezTo>
                <a:cubicBezTo>
                  <a:pt x="7002" y="9783"/>
                  <a:pt x="6883" y="9580"/>
                  <a:pt x="6752" y="9366"/>
                </a:cubicBezTo>
                <a:cubicBezTo>
                  <a:pt x="6644" y="9211"/>
                  <a:pt x="6525" y="9033"/>
                  <a:pt x="6406" y="8878"/>
                </a:cubicBezTo>
                <a:lnTo>
                  <a:pt x="6192" y="8616"/>
                </a:lnTo>
                <a:cubicBezTo>
                  <a:pt x="6085" y="8461"/>
                  <a:pt x="5954" y="8330"/>
                  <a:pt x="5835" y="8199"/>
                </a:cubicBezTo>
                <a:cubicBezTo>
                  <a:pt x="5728" y="8080"/>
                  <a:pt x="5621" y="7973"/>
                  <a:pt x="5501" y="7854"/>
                </a:cubicBezTo>
                <a:cubicBezTo>
                  <a:pt x="5240" y="7580"/>
                  <a:pt x="4978" y="7330"/>
                  <a:pt x="4716" y="7080"/>
                </a:cubicBezTo>
                <a:lnTo>
                  <a:pt x="3954" y="6366"/>
                </a:lnTo>
                <a:cubicBezTo>
                  <a:pt x="3692" y="6116"/>
                  <a:pt x="3418" y="5878"/>
                  <a:pt x="3180" y="5592"/>
                </a:cubicBezTo>
                <a:cubicBezTo>
                  <a:pt x="3061" y="5461"/>
                  <a:pt x="2942" y="5318"/>
                  <a:pt x="2834" y="5175"/>
                </a:cubicBezTo>
                <a:cubicBezTo>
                  <a:pt x="2739" y="5044"/>
                  <a:pt x="2644" y="4889"/>
                  <a:pt x="2537" y="4758"/>
                </a:cubicBezTo>
                <a:cubicBezTo>
                  <a:pt x="2334" y="4461"/>
                  <a:pt x="2144" y="4163"/>
                  <a:pt x="1965" y="3853"/>
                </a:cubicBezTo>
                <a:cubicBezTo>
                  <a:pt x="1787" y="3520"/>
                  <a:pt x="1632" y="3175"/>
                  <a:pt x="1501" y="2841"/>
                </a:cubicBezTo>
                <a:cubicBezTo>
                  <a:pt x="1441" y="2651"/>
                  <a:pt x="1382" y="2460"/>
                  <a:pt x="1322" y="2270"/>
                </a:cubicBezTo>
                <a:cubicBezTo>
                  <a:pt x="1263" y="2068"/>
                  <a:pt x="1191" y="1865"/>
                  <a:pt x="1144" y="1663"/>
                </a:cubicBezTo>
                <a:cubicBezTo>
                  <a:pt x="1096" y="1460"/>
                  <a:pt x="1049" y="1258"/>
                  <a:pt x="1025" y="1056"/>
                </a:cubicBezTo>
                <a:cubicBezTo>
                  <a:pt x="989" y="841"/>
                  <a:pt x="977" y="651"/>
                  <a:pt x="953" y="460"/>
                </a:cubicBezTo>
                <a:cubicBezTo>
                  <a:pt x="953" y="401"/>
                  <a:pt x="906" y="353"/>
                  <a:pt x="858" y="329"/>
                </a:cubicBezTo>
                <a:cubicBezTo>
                  <a:pt x="858" y="305"/>
                  <a:pt x="870" y="282"/>
                  <a:pt x="870" y="270"/>
                </a:cubicBezTo>
                <a:cubicBezTo>
                  <a:pt x="906" y="163"/>
                  <a:pt x="858" y="43"/>
                  <a:pt x="751" y="8"/>
                </a:cubicBezTo>
                <a:cubicBezTo>
                  <a:pt x="732" y="3"/>
                  <a:pt x="713" y="1"/>
                  <a:pt x="693" y="1"/>
                </a:cubicBezTo>
                <a:close/>
              </a:path>
            </a:pathLst>
          </a:custGeom>
          <a:solidFill>
            <a:srgbClr val="83D6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 name="Google Shape;958;p38"/>
          <p:cNvGrpSpPr/>
          <p:nvPr/>
        </p:nvGrpSpPr>
        <p:grpSpPr>
          <a:xfrm rot="-2304560">
            <a:off x="8254159" y="198030"/>
            <a:ext cx="1882884" cy="2778927"/>
            <a:chOff x="5765984" y="1914543"/>
            <a:chExt cx="1248975" cy="1843347"/>
          </a:xfrm>
        </p:grpSpPr>
        <p:sp>
          <p:nvSpPr>
            <p:cNvPr id="959" name="Google Shape;959;p38"/>
            <p:cNvSpPr/>
            <p:nvPr/>
          </p:nvSpPr>
          <p:spPr>
            <a:xfrm rot="10105750">
              <a:off x="5926196" y="1990477"/>
              <a:ext cx="928550" cy="1691478"/>
            </a:xfrm>
            <a:custGeom>
              <a:rect b="b" l="l" r="r" t="t"/>
              <a:pathLst>
                <a:path extrusionOk="0" h="39672" w="21777">
                  <a:moveTo>
                    <a:pt x="8978" y="17931"/>
                  </a:moveTo>
                  <a:cubicBezTo>
                    <a:pt x="9001" y="17979"/>
                    <a:pt x="9013" y="18003"/>
                    <a:pt x="9025" y="18038"/>
                  </a:cubicBezTo>
                  <a:lnTo>
                    <a:pt x="9097" y="18193"/>
                  </a:lnTo>
                  <a:lnTo>
                    <a:pt x="9180" y="18360"/>
                  </a:lnTo>
                  <a:cubicBezTo>
                    <a:pt x="9192" y="18384"/>
                    <a:pt x="9192" y="18407"/>
                    <a:pt x="9204" y="18419"/>
                  </a:cubicBezTo>
                  <a:lnTo>
                    <a:pt x="9204" y="18431"/>
                  </a:lnTo>
                  <a:cubicBezTo>
                    <a:pt x="9216" y="18479"/>
                    <a:pt x="9240" y="18526"/>
                    <a:pt x="9252" y="18550"/>
                  </a:cubicBezTo>
                  <a:lnTo>
                    <a:pt x="9406" y="18907"/>
                  </a:lnTo>
                  <a:lnTo>
                    <a:pt x="9502" y="19086"/>
                  </a:lnTo>
                  <a:cubicBezTo>
                    <a:pt x="9525" y="19146"/>
                    <a:pt x="9573" y="19229"/>
                    <a:pt x="9609" y="19288"/>
                  </a:cubicBezTo>
                  <a:lnTo>
                    <a:pt x="9633" y="19348"/>
                  </a:lnTo>
                  <a:lnTo>
                    <a:pt x="9752" y="19550"/>
                  </a:lnTo>
                  <a:lnTo>
                    <a:pt x="9799" y="19646"/>
                  </a:lnTo>
                  <a:cubicBezTo>
                    <a:pt x="9859" y="19765"/>
                    <a:pt x="9942" y="19884"/>
                    <a:pt x="10002" y="19967"/>
                  </a:cubicBezTo>
                  <a:lnTo>
                    <a:pt x="10025" y="20003"/>
                  </a:lnTo>
                  <a:lnTo>
                    <a:pt x="10085" y="20086"/>
                  </a:lnTo>
                  <a:cubicBezTo>
                    <a:pt x="10144" y="20181"/>
                    <a:pt x="10204" y="20265"/>
                    <a:pt x="10287" y="20372"/>
                  </a:cubicBezTo>
                  <a:cubicBezTo>
                    <a:pt x="10275" y="20443"/>
                    <a:pt x="10264" y="20503"/>
                    <a:pt x="10264" y="20562"/>
                  </a:cubicBezTo>
                  <a:lnTo>
                    <a:pt x="10240" y="20610"/>
                  </a:lnTo>
                  <a:lnTo>
                    <a:pt x="10240" y="20622"/>
                  </a:lnTo>
                  <a:cubicBezTo>
                    <a:pt x="10228" y="20693"/>
                    <a:pt x="10216" y="20777"/>
                    <a:pt x="10204" y="20860"/>
                  </a:cubicBezTo>
                  <a:cubicBezTo>
                    <a:pt x="10204" y="20896"/>
                    <a:pt x="10180" y="20920"/>
                    <a:pt x="10180" y="20955"/>
                  </a:cubicBezTo>
                  <a:lnTo>
                    <a:pt x="10180" y="20967"/>
                  </a:lnTo>
                  <a:cubicBezTo>
                    <a:pt x="10180" y="21015"/>
                    <a:pt x="10168" y="21086"/>
                    <a:pt x="10168" y="21146"/>
                  </a:cubicBezTo>
                  <a:lnTo>
                    <a:pt x="10168" y="21253"/>
                  </a:lnTo>
                  <a:lnTo>
                    <a:pt x="10168" y="21551"/>
                  </a:lnTo>
                  <a:lnTo>
                    <a:pt x="10168" y="21705"/>
                  </a:lnTo>
                  <a:cubicBezTo>
                    <a:pt x="10180" y="21967"/>
                    <a:pt x="10204" y="22205"/>
                    <a:pt x="10216" y="22444"/>
                  </a:cubicBezTo>
                  <a:cubicBezTo>
                    <a:pt x="10240" y="22836"/>
                    <a:pt x="10299" y="23241"/>
                    <a:pt x="10347" y="23539"/>
                  </a:cubicBezTo>
                  <a:cubicBezTo>
                    <a:pt x="10383" y="23729"/>
                    <a:pt x="10418" y="23932"/>
                    <a:pt x="10478" y="24110"/>
                  </a:cubicBezTo>
                  <a:cubicBezTo>
                    <a:pt x="10287" y="24027"/>
                    <a:pt x="10097" y="23956"/>
                    <a:pt x="9847" y="23872"/>
                  </a:cubicBezTo>
                  <a:cubicBezTo>
                    <a:pt x="9823" y="23848"/>
                    <a:pt x="9811" y="23848"/>
                    <a:pt x="9799" y="23848"/>
                  </a:cubicBezTo>
                  <a:cubicBezTo>
                    <a:pt x="9752" y="23670"/>
                    <a:pt x="9704" y="23515"/>
                    <a:pt x="9680" y="23337"/>
                  </a:cubicBezTo>
                  <a:cubicBezTo>
                    <a:pt x="9633" y="23075"/>
                    <a:pt x="9549" y="22694"/>
                    <a:pt x="9490" y="22324"/>
                  </a:cubicBezTo>
                  <a:cubicBezTo>
                    <a:pt x="9406" y="21932"/>
                    <a:pt x="9359" y="21551"/>
                    <a:pt x="9299" y="21134"/>
                  </a:cubicBezTo>
                  <a:cubicBezTo>
                    <a:pt x="9192" y="20431"/>
                    <a:pt x="9109" y="19741"/>
                    <a:pt x="9037" y="18931"/>
                  </a:cubicBezTo>
                  <a:cubicBezTo>
                    <a:pt x="9025" y="18812"/>
                    <a:pt x="9013" y="18693"/>
                    <a:pt x="9013" y="18574"/>
                  </a:cubicBezTo>
                  <a:cubicBezTo>
                    <a:pt x="9001" y="18514"/>
                    <a:pt x="9001" y="18467"/>
                    <a:pt x="9001" y="18407"/>
                  </a:cubicBezTo>
                  <a:cubicBezTo>
                    <a:pt x="9001" y="18253"/>
                    <a:pt x="8978" y="18098"/>
                    <a:pt x="8978" y="17931"/>
                  </a:cubicBezTo>
                  <a:close/>
                  <a:moveTo>
                    <a:pt x="12919" y="0"/>
                  </a:moveTo>
                  <a:cubicBezTo>
                    <a:pt x="12859" y="0"/>
                    <a:pt x="12788" y="12"/>
                    <a:pt x="12740" y="60"/>
                  </a:cubicBezTo>
                  <a:cubicBezTo>
                    <a:pt x="12728" y="84"/>
                    <a:pt x="12704" y="96"/>
                    <a:pt x="12669" y="119"/>
                  </a:cubicBezTo>
                  <a:lnTo>
                    <a:pt x="12657" y="119"/>
                  </a:lnTo>
                  <a:cubicBezTo>
                    <a:pt x="12645" y="119"/>
                    <a:pt x="12621" y="131"/>
                    <a:pt x="12609" y="143"/>
                  </a:cubicBezTo>
                  <a:cubicBezTo>
                    <a:pt x="12550" y="203"/>
                    <a:pt x="12490" y="250"/>
                    <a:pt x="12442" y="298"/>
                  </a:cubicBezTo>
                  <a:lnTo>
                    <a:pt x="12240" y="500"/>
                  </a:lnTo>
                  <a:lnTo>
                    <a:pt x="12121" y="631"/>
                  </a:lnTo>
                  <a:lnTo>
                    <a:pt x="12002" y="774"/>
                  </a:lnTo>
                  <a:cubicBezTo>
                    <a:pt x="11835" y="953"/>
                    <a:pt x="11704" y="1143"/>
                    <a:pt x="11585" y="1310"/>
                  </a:cubicBezTo>
                  <a:cubicBezTo>
                    <a:pt x="11418" y="1548"/>
                    <a:pt x="11276" y="1798"/>
                    <a:pt x="11133" y="2024"/>
                  </a:cubicBezTo>
                  <a:lnTo>
                    <a:pt x="11073" y="2120"/>
                  </a:lnTo>
                  <a:cubicBezTo>
                    <a:pt x="11014" y="2227"/>
                    <a:pt x="10942" y="2358"/>
                    <a:pt x="10871" y="2501"/>
                  </a:cubicBezTo>
                  <a:lnTo>
                    <a:pt x="10704" y="2810"/>
                  </a:lnTo>
                  <a:lnTo>
                    <a:pt x="10537" y="3120"/>
                  </a:lnTo>
                  <a:cubicBezTo>
                    <a:pt x="10478" y="3215"/>
                    <a:pt x="10442" y="3310"/>
                    <a:pt x="10395" y="3405"/>
                  </a:cubicBezTo>
                  <a:lnTo>
                    <a:pt x="10395" y="3417"/>
                  </a:lnTo>
                  <a:lnTo>
                    <a:pt x="10347" y="3525"/>
                  </a:lnTo>
                  <a:lnTo>
                    <a:pt x="10299" y="3608"/>
                  </a:lnTo>
                  <a:lnTo>
                    <a:pt x="10287" y="3644"/>
                  </a:lnTo>
                  <a:lnTo>
                    <a:pt x="10275" y="3667"/>
                  </a:lnTo>
                  <a:cubicBezTo>
                    <a:pt x="10228" y="3775"/>
                    <a:pt x="10168" y="3894"/>
                    <a:pt x="10121" y="4001"/>
                  </a:cubicBezTo>
                  <a:cubicBezTo>
                    <a:pt x="10097" y="4084"/>
                    <a:pt x="10049" y="4191"/>
                    <a:pt x="10002" y="4287"/>
                  </a:cubicBezTo>
                  <a:cubicBezTo>
                    <a:pt x="9918" y="4489"/>
                    <a:pt x="9799" y="4727"/>
                    <a:pt x="9704" y="4965"/>
                  </a:cubicBezTo>
                  <a:cubicBezTo>
                    <a:pt x="9668" y="5037"/>
                    <a:pt x="9633" y="5132"/>
                    <a:pt x="9609" y="5203"/>
                  </a:cubicBezTo>
                  <a:cubicBezTo>
                    <a:pt x="9561" y="5299"/>
                    <a:pt x="9525" y="5394"/>
                    <a:pt x="9490" y="5489"/>
                  </a:cubicBezTo>
                  <a:cubicBezTo>
                    <a:pt x="9382" y="5572"/>
                    <a:pt x="9263" y="5680"/>
                    <a:pt x="9144" y="5787"/>
                  </a:cubicBezTo>
                  <a:lnTo>
                    <a:pt x="9132" y="5799"/>
                  </a:lnTo>
                  <a:lnTo>
                    <a:pt x="9109" y="5811"/>
                  </a:lnTo>
                  <a:lnTo>
                    <a:pt x="9097" y="5834"/>
                  </a:lnTo>
                  <a:cubicBezTo>
                    <a:pt x="9025" y="5906"/>
                    <a:pt x="8954" y="5965"/>
                    <a:pt x="8871" y="6025"/>
                  </a:cubicBezTo>
                  <a:lnTo>
                    <a:pt x="8859" y="6037"/>
                  </a:lnTo>
                  <a:lnTo>
                    <a:pt x="8751" y="6108"/>
                  </a:lnTo>
                  <a:cubicBezTo>
                    <a:pt x="8656" y="6192"/>
                    <a:pt x="8561" y="6263"/>
                    <a:pt x="8454" y="6334"/>
                  </a:cubicBezTo>
                  <a:cubicBezTo>
                    <a:pt x="8394" y="6394"/>
                    <a:pt x="8323" y="6442"/>
                    <a:pt x="8263" y="6489"/>
                  </a:cubicBezTo>
                  <a:lnTo>
                    <a:pt x="8251" y="6501"/>
                  </a:lnTo>
                  <a:cubicBezTo>
                    <a:pt x="8216" y="6513"/>
                    <a:pt x="8180" y="6549"/>
                    <a:pt x="8144" y="6573"/>
                  </a:cubicBezTo>
                  <a:lnTo>
                    <a:pt x="8132" y="6584"/>
                  </a:lnTo>
                  <a:lnTo>
                    <a:pt x="8120" y="6584"/>
                  </a:lnTo>
                  <a:lnTo>
                    <a:pt x="8120" y="6573"/>
                  </a:lnTo>
                  <a:lnTo>
                    <a:pt x="8120" y="6561"/>
                  </a:lnTo>
                  <a:cubicBezTo>
                    <a:pt x="8097" y="6501"/>
                    <a:pt x="8061" y="6406"/>
                    <a:pt x="8013" y="6334"/>
                  </a:cubicBezTo>
                  <a:cubicBezTo>
                    <a:pt x="7942" y="6227"/>
                    <a:pt x="7882" y="6156"/>
                    <a:pt x="7823" y="6096"/>
                  </a:cubicBezTo>
                  <a:lnTo>
                    <a:pt x="7799" y="6084"/>
                  </a:lnTo>
                  <a:lnTo>
                    <a:pt x="7787" y="6072"/>
                  </a:lnTo>
                  <a:cubicBezTo>
                    <a:pt x="7739" y="6025"/>
                    <a:pt x="7704" y="5989"/>
                    <a:pt x="7656" y="5953"/>
                  </a:cubicBezTo>
                  <a:cubicBezTo>
                    <a:pt x="7501" y="5811"/>
                    <a:pt x="7358" y="5715"/>
                    <a:pt x="7227" y="5620"/>
                  </a:cubicBezTo>
                  <a:cubicBezTo>
                    <a:pt x="7085" y="5537"/>
                    <a:pt x="6942" y="5453"/>
                    <a:pt x="6787" y="5382"/>
                  </a:cubicBezTo>
                  <a:cubicBezTo>
                    <a:pt x="6608" y="5310"/>
                    <a:pt x="6370" y="5203"/>
                    <a:pt x="6108" y="5180"/>
                  </a:cubicBezTo>
                  <a:cubicBezTo>
                    <a:pt x="6073" y="5156"/>
                    <a:pt x="6061" y="5156"/>
                    <a:pt x="6037" y="5156"/>
                  </a:cubicBezTo>
                  <a:lnTo>
                    <a:pt x="6013" y="5156"/>
                  </a:lnTo>
                  <a:cubicBezTo>
                    <a:pt x="5953" y="5156"/>
                    <a:pt x="5894" y="5144"/>
                    <a:pt x="5823" y="5144"/>
                  </a:cubicBezTo>
                  <a:lnTo>
                    <a:pt x="5453" y="5144"/>
                  </a:lnTo>
                  <a:cubicBezTo>
                    <a:pt x="5168" y="5156"/>
                    <a:pt x="4941" y="5203"/>
                    <a:pt x="4751" y="5275"/>
                  </a:cubicBezTo>
                  <a:cubicBezTo>
                    <a:pt x="4560" y="5358"/>
                    <a:pt x="4394" y="5430"/>
                    <a:pt x="4251" y="5513"/>
                  </a:cubicBezTo>
                  <a:lnTo>
                    <a:pt x="4191" y="5549"/>
                  </a:lnTo>
                  <a:cubicBezTo>
                    <a:pt x="4132" y="5572"/>
                    <a:pt x="4084" y="5608"/>
                    <a:pt x="4037" y="5632"/>
                  </a:cubicBezTo>
                  <a:lnTo>
                    <a:pt x="3965" y="5691"/>
                  </a:lnTo>
                  <a:cubicBezTo>
                    <a:pt x="3894" y="5751"/>
                    <a:pt x="3798" y="5811"/>
                    <a:pt x="3727" y="5870"/>
                  </a:cubicBezTo>
                  <a:lnTo>
                    <a:pt x="3513" y="6049"/>
                  </a:lnTo>
                  <a:cubicBezTo>
                    <a:pt x="3453" y="6096"/>
                    <a:pt x="3417" y="6144"/>
                    <a:pt x="3358" y="6203"/>
                  </a:cubicBezTo>
                  <a:lnTo>
                    <a:pt x="3334" y="6215"/>
                  </a:lnTo>
                  <a:lnTo>
                    <a:pt x="3310" y="6251"/>
                  </a:lnTo>
                  <a:cubicBezTo>
                    <a:pt x="3275" y="6287"/>
                    <a:pt x="3239" y="6334"/>
                    <a:pt x="3191" y="6382"/>
                  </a:cubicBezTo>
                  <a:cubicBezTo>
                    <a:pt x="3179" y="6406"/>
                    <a:pt x="3156" y="6430"/>
                    <a:pt x="3144" y="6442"/>
                  </a:cubicBezTo>
                  <a:lnTo>
                    <a:pt x="3132" y="6453"/>
                  </a:lnTo>
                  <a:lnTo>
                    <a:pt x="3120" y="6465"/>
                  </a:lnTo>
                  <a:cubicBezTo>
                    <a:pt x="3084" y="6513"/>
                    <a:pt x="3048" y="6561"/>
                    <a:pt x="3013" y="6608"/>
                  </a:cubicBezTo>
                  <a:lnTo>
                    <a:pt x="2834" y="6846"/>
                  </a:lnTo>
                  <a:cubicBezTo>
                    <a:pt x="2786" y="6918"/>
                    <a:pt x="2727" y="6989"/>
                    <a:pt x="2679" y="7049"/>
                  </a:cubicBezTo>
                  <a:lnTo>
                    <a:pt x="2679" y="7061"/>
                  </a:lnTo>
                  <a:lnTo>
                    <a:pt x="2667" y="7085"/>
                  </a:lnTo>
                  <a:lnTo>
                    <a:pt x="2655" y="7108"/>
                  </a:lnTo>
                  <a:lnTo>
                    <a:pt x="2632" y="7156"/>
                  </a:lnTo>
                  <a:cubicBezTo>
                    <a:pt x="2584" y="7204"/>
                    <a:pt x="2536" y="7239"/>
                    <a:pt x="2513" y="7299"/>
                  </a:cubicBezTo>
                  <a:cubicBezTo>
                    <a:pt x="2334" y="7561"/>
                    <a:pt x="2132" y="7858"/>
                    <a:pt x="1917" y="8192"/>
                  </a:cubicBezTo>
                  <a:cubicBezTo>
                    <a:pt x="1596" y="8692"/>
                    <a:pt x="1298" y="9192"/>
                    <a:pt x="1000" y="9668"/>
                  </a:cubicBezTo>
                  <a:lnTo>
                    <a:pt x="1000" y="9680"/>
                  </a:lnTo>
                  <a:lnTo>
                    <a:pt x="870" y="9906"/>
                  </a:lnTo>
                  <a:cubicBezTo>
                    <a:pt x="762" y="10085"/>
                    <a:pt x="667" y="10252"/>
                    <a:pt x="548" y="10442"/>
                  </a:cubicBezTo>
                  <a:lnTo>
                    <a:pt x="524" y="10454"/>
                  </a:lnTo>
                  <a:lnTo>
                    <a:pt x="346" y="10728"/>
                  </a:lnTo>
                  <a:cubicBezTo>
                    <a:pt x="322" y="10752"/>
                    <a:pt x="298" y="10787"/>
                    <a:pt x="286" y="10811"/>
                  </a:cubicBezTo>
                  <a:lnTo>
                    <a:pt x="155" y="11037"/>
                  </a:lnTo>
                  <a:lnTo>
                    <a:pt x="143" y="11073"/>
                  </a:lnTo>
                  <a:cubicBezTo>
                    <a:pt x="96" y="11145"/>
                    <a:pt x="48" y="11240"/>
                    <a:pt x="48" y="11323"/>
                  </a:cubicBezTo>
                  <a:cubicBezTo>
                    <a:pt x="54" y="11342"/>
                    <a:pt x="60" y="11362"/>
                    <a:pt x="64" y="11379"/>
                  </a:cubicBezTo>
                  <a:lnTo>
                    <a:pt x="64" y="11379"/>
                  </a:lnTo>
                  <a:cubicBezTo>
                    <a:pt x="43" y="11373"/>
                    <a:pt x="23" y="11364"/>
                    <a:pt x="0" y="11347"/>
                  </a:cubicBezTo>
                  <a:lnTo>
                    <a:pt x="0" y="11347"/>
                  </a:lnTo>
                  <a:cubicBezTo>
                    <a:pt x="36" y="11401"/>
                    <a:pt x="55" y="11421"/>
                    <a:pt x="64" y="11421"/>
                  </a:cubicBezTo>
                  <a:cubicBezTo>
                    <a:pt x="72" y="11421"/>
                    <a:pt x="70" y="11403"/>
                    <a:pt x="64" y="11379"/>
                  </a:cubicBezTo>
                  <a:lnTo>
                    <a:pt x="64" y="11379"/>
                  </a:lnTo>
                  <a:cubicBezTo>
                    <a:pt x="88" y="11385"/>
                    <a:pt x="112" y="11388"/>
                    <a:pt x="143" y="11395"/>
                  </a:cubicBezTo>
                  <a:lnTo>
                    <a:pt x="358" y="11395"/>
                  </a:lnTo>
                  <a:cubicBezTo>
                    <a:pt x="453" y="11395"/>
                    <a:pt x="524" y="11406"/>
                    <a:pt x="596" y="11406"/>
                  </a:cubicBezTo>
                  <a:cubicBezTo>
                    <a:pt x="977" y="11442"/>
                    <a:pt x="1298" y="11466"/>
                    <a:pt x="1632" y="11490"/>
                  </a:cubicBezTo>
                  <a:lnTo>
                    <a:pt x="1751" y="11490"/>
                  </a:lnTo>
                  <a:cubicBezTo>
                    <a:pt x="2024" y="11502"/>
                    <a:pt x="2322" y="11514"/>
                    <a:pt x="2620" y="11526"/>
                  </a:cubicBezTo>
                  <a:cubicBezTo>
                    <a:pt x="2679" y="11526"/>
                    <a:pt x="2727" y="11549"/>
                    <a:pt x="2786" y="11549"/>
                  </a:cubicBezTo>
                  <a:lnTo>
                    <a:pt x="2798" y="11549"/>
                  </a:lnTo>
                  <a:cubicBezTo>
                    <a:pt x="2905" y="11549"/>
                    <a:pt x="3001" y="11561"/>
                    <a:pt x="3096" y="11561"/>
                  </a:cubicBezTo>
                  <a:cubicBezTo>
                    <a:pt x="3203" y="11561"/>
                    <a:pt x="3310" y="11573"/>
                    <a:pt x="3417" y="11573"/>
                  </a:cubicBezTo>
                  <a:lnTo>
                    <a:pt x="3667" y="11573"/>
                  </a:lnTo>
                  <a:cubicBezTo>
                    <a:pt x="3858" y="11561"/>
                    <a:pt x="4025" y="11561"/>
                    <a:pt x="4191" y="11526"/>
                  </a:cubicBezTo>
                  <a:cubicBezTo>
                    <a:pt x="4406" y="11502"/>
                    <a:pt x="4644" y="11454"/>
                    <a:pt x="4870" y="11383"/>
                  </a:cubicBezTo>
                  <a:cubicBezTo>
                    <a:pt x="5144" y="11287"/>
                    <a:pt x="5382" y="11192"/>
                    <a:pt x="5584" y="11073"/>
                  </a:cubicBezTo>
                  <a:cubicBezTo>
                    <a:pt x="5775" y="10966"/>
                    <a:pt x="5953" y="10835"/>
                    <a:pt x="6156" y="10680"/>
                  </a:cubicBezTo>
                  <a:cubicBezTo>
                    <a:pt x="6513" y="10394"/>
                    <a:pt x="6823" y="10037"/>
                    <a:pt x="7085" y="9644"/>
                  </a:cubicBezTo>
                  <a:cubicBezTo>
                    <a:pt x="7263" y="9382"/>
                    <a:pt x="7418" y="9073"/>
                    <a:pt x="7585" y="8692"/>
                  </a:cubicBezTo>
                  <a:cubicBezTo>
                    <a:pt x="7716" y="8358"/>
                    <a:pt x="7835" y="8037"/>
                    <a:pt x="7942" y="7716"/>
                  </a:cubicBezTo>
                  <a:cubicBezTo>
                    <a:pt x="7978" y="7644"/>
                    <a:pt x="8013" y="7573"/>
                    <a:pt x="8037" y="7501"/>
                  </a:cubicBezTo>
                  <a:cubicBezTo>
                    <a:pt x="8073" y="7454"/>
                    <a:pt x="8085" y="7394"/>
                    <a:pt x="8120" y="7346"/>
                  </a:cubicBezTo>
                  <a:lnTo>
                    <a:pt x="8120" y="7335"/>
                  </a:lnTo>
                  <a:lnTo>
                    <a:pt x="8144" y="7275"/>
                  </a:lnTo>
                  <a:cubicBezTo>
                    <a:pt x="8156" y="7239"/>
                    <a:pt x="8180" y="7227"/>
                    <a:pt x="8192" y="7204"/>
                  </a:cubicBezTo>
                  <a:cubicBezTo>
                    <a:pt x="8216" y="7168"/>
                    <a:pt x="8251" y="7156"/>
                    <a:pt x="8275" y="7120"/>
                  </a:cubicBezTo>
                  <a:lnTo>
                    <a:pt x="8359" y="7061"/>
                  </a:lnTo>
                  <a:cubicBezTo>
                    <a:pt x="8442" y="6989"/>
                    <a:pt x="8549" y="6906"/>
                    <a:pt x="8632" y="6823"/>
                  </a:cubicBezTo>
                  <a:lnTo>
                    <a:pt x="8656" y="6823"/>
                  </a:lnTo>
                  <a:lnTo>
                    <a:pt x="8716" y="6763"/>
                  </a:lnTo>
                  <a:cubicBezTo>
                    <a:pt x="8787" y="6704"/>
                    <a:pt x="8847" y="6632"/>
                    <a:pt x="8930" y="6561"/>
                  </a:cubicBezTo>
                  <a:lnTo>
                    <a:pt x="9013" y="6501"/>
                  </a:lnTo>
                  <a:lnTo>
                    <a:pt x="9017" y="6497"/>
                  </a:lnTo>
                  <a:lnTo>
                    <a:pt x="9013" y="6513"/>
                  </a:lnTo>
                  <a:lnTo>
                    <a:pt x="8990" y="6573"/>
                  </a:lnTo>
                  <a:cubicBezTo>
                    <a:pt x="8954" y="6680"/>
                    <a:pt x="8918" y="6787"/>
                    <a:pt x="8894" y="6882"/>
                  </a:cubicBezTo>
                  <a:lnTo>
                    <a:pt x="8871" y="6942"/>
                  </a:lnTo>
                  <a:lnTo>
                    <a:pt x="8871" y="6965"/>
                  </a:lnTo>
                  <a:lnTo>
                    <a:pt x="8799" y="7204"/>
                  </a:lnTo>
                  <a:lnTo>
                    <a:pt x="8680" y="7596"/>
                  </a:lnTo>
                  <a:cubicBezTo>
                    <a:pt x="8632" y="7739"/>
                    <a:pt x="8609" y="7870"/>
                    <a:pt x="8573" y="8001"/>
                  </a:cubicBezTo>
                  <a:lnTo>
                    <a:pt x="8573" y="8013"/>
                  </a:lnTo>
                  <a:lnTo>
                    <a:pt x="8573" y="8037"/>
                  </a:lnTo>
                  <a:lnTo>
                    <a:pt x="8561" y="8120"/>
                  </a:lnTo>
                  <a:lnTo>
                    <a:pt x="8549" y="8168"/>
                  </a:lnTo>
                  <a:lnTo>
                    <a:pt x="8501" y="8358"/>
                  </a:lnTo>
                  <a:lnTo>
                    <a:pt x="8454" y="8549"/>
                  </a:lnTo>
                  <a:lnTo>
                    <a:pt x="8454" y="8585"/>
                  </a:lnTo>
                  <a:lnTo>
                    <a:pt x="8454" y="8609"/>
                  </a:lnTo>
                  <a:lnTo>
                    <a:pt x="8454" y="8632"/>
                  </a:lnTo>
                  <a:cubicBezTo>
                    <a:pt x="8454" y="8656"/>
                    <a:pt x="8442" y="8692"/>
                    <a:pt x="8442" y="8716"/>
                  </a:cubicBezTo>
                  <a:lnTo>
                    <a:pt x="8394" y="8990"/>
                  </a:lnTo>
                  <a:lnTo>
                    <a:pt x="8335" y="9311"/>
                  </a:lnTo>
                  <a:cubicBezTo>
                    <a:pt x="8216" y="10049"/>
                    <a:pt x="8132" y="10787"/>
                    <a:pt x="8037" y="11502"/>
                  </a:cubicBezTo>
                  <a:lnTo>
                    <a:pt x="8037" y="11514"/>
                  </a:lnTo>
                  <a:lnTo>
                    <a:pt x="8037" y="11537"/>
                  </a:lnTo>
                  <a:cubicBezTo>
                    <a:pt x="8025" y="11633"/>
                    <a:pt x="8025" y="11752"/>
                    <a:pt x="8013" y="11871"/>
                  </a:cubicBezTo>
                  <a:lnTo>
                    <a:pt x="8013" y="11883"/>
                  </a:lnTo>
                  <a:cubicBezTo>
                    <a:pt x="8013" y="11930"/>
                    <a:pt x="8001" y="11990"/>
                    <a:pt x="8001" y="12038"/>
                  </a:cubicBezTo>
                  <a:cubicBezTo>
                    <a:pt x="8001" y="12085"/>
                    <a:pt x="7978" y="12133"/>
                    <a:pt x="7978" y="12168"/>
                  </a:cubicBezTo>
                  <a:lnTo>
                    <a:pt x="7978" y="12204"/>
                  </a:lnTo>
                  <a:lnTo>
                    <a:pt x="7978" y="12216"/>
                  </a:lnTo>
                  <a:lnTo>
                    <a:pt x="7978" y="12228"/>
                  </a:lnTo>
                  <a:cubicBezTo>
                    <a:pt x="7966" y="12323"/>
                    <a:pt x="7954" y="12407"/>
                    <a:pt x="7954" y="12502"/>
                  </a:cubicBezTo>
                  <a:lnTo>
                    <a:pt x="7942" y="12776"/>
                  </a:lnTo>
                  <a:lnTo>
                    <a:pt x="7942" y="12835"/>
                  </a:lnTo>
                  <a:lnTo>
                    <a:pt x="7894" y="12942"/>
                  </a:lnTo>
                  <a:lnTo>
                    <a:pt x="7882" y="12990"/>
                  </a:lnTo>
                  <a:cubicBezTo>
                    <a:pt x="7835" y="13050"/>
                    <a:pt x="7799" y="13121"/>
                    <a:pt x="7775" y="13181"/>
                  </a:cubicBezTo>
                  <a:cubicBezTo>
                    <a:pt x="7620" y="13478"/>
                    <a:pt x="7466" y="13812"/>
                    <a:pt x="7299" y="14145"/>
                  </a:cubicBezTo>
                  <a:cubicBezTo>
                    <a:pt x="7049" y="14669"/>
                    <a:pt x="6775" y="15216"/>
                    <a:pt x="6537" y="15788"/>
                  </a:cubicBezTo>
                  <a:cubicBezTo>
                    <a:pt x="6287" y="16383"/>
                    <a:pt x="6037" y="16990"/>
                    <a:pt x="5799" y="17645"/>
                  </a:cubicBezTo>
                  <a:lnTo>
                    <a:pt x="5739" y="17824"/>
                  </a:lnTo>
                  <a:cubicBezTo>
                    <a:pt x="5715" y="17764"/>
                    <a:pt x="5692" y="17729"/>
                    <a:pt x="5644" y="17705"/>
                  </a:cubicBezTo>
                  <a:cubicBezTo>
                    <a:pt x="5394" y="17586"/>
                    <a:pt x="5108" y="17574"/>
                    <a:pt x="4858" y="17562"/>
                  </a:cubicBezTo>
                  <a:cubicBezTo>
                    <a:pt x="4793" y="17550"/>
                    <a:pt x="4730" y="17544"/>
                    <a:pt x="4666" y="17544"/>
                  </a:cubicBezTo>
                  <a:cubicBezTo>
                    <a:pt x="4602" y="17544"/>
                    <a:pt x="4537" y="17550"/>
                    <a:pt x="4465" y="17562"/>
                  </a:cubicBezTo>
                  <a:cubicBezTo>
                    <a:pt x="4322" y="17574"/>
                    <a:pt x="4191" y="17598"/>
                    <a:pt x="4048" y="17633"/>
                  </a:cubicBezTo>
                  <a:cubicBezTo>
                    <a:pt x="3751" y="17693"/>
                    <a:pt x="3489" y="17824"/>
                    <a:pt x="3251" y="17931"/>
                  </a:cubicBezTo>
                  <a:cubicBezTo>
                    <a:pt x="3013" y="18050"/>
                    <a:pt x="2775" y="18217"/>
                    <a:pt x="2584" y="18336"/>
                  </a:cubicBezTo>
                  <a:cubicBezTo>
                    <a:pt x="2441" y="18443"/>
                    <a:pt x="2298" y="18538"/>
                    <a:pt x="2179" y="18645"/>
                  </a:cubicBezTo>
                  <a:lnTo>
                    <a:pt x="2167" y="18657"/>
                  </a:lnTo>
                  <a:cubicBezTo>
                    <a:pt x="2084" y="18705"/>
                    <a:pt x="2048" y="18765"/>
                    <a:pt x="1989" y="18812"/>
                  </a:cubicBezTo>
                  <a:cubicBezTo>
                    <a:pt x="1965" y="18824"/>
                    <a:pt x="1953" y="18860"/>
                    <a:pt x="1929" y="18872"/>
                  </a:cubicBezTo>
                  <a:lnTo>
                    <a:pt x="1822" y="18979"/>
                  </a:lnTo>
                  <a:cubicBezTo>
                    <a:pt x="1751" y="19050"/>
                    <a:pt x="1691" y="19122"/>
                    <a:pt x="1608" y="19193"/>
                  </a:cubicBezTo>
                  <a:cubicBezTo>
                    <a:pt x="1548" y="19253"/>
                    <a:pt x="1512" y="19312"/>
                    <a:pt x="1477" y="19360"/>
                  </a:cubicBezTo>
                  <a:lnTo>
                    <a:pt x="1477" y="19372"/>
                  </a:lnTo>
                  <a:cubicBezTo>
                    <a:pt x="1405" y="19479"/>
                    <a:pt x="1334" y="19574"/>
                    <a:pt x="1274" y="19669"/>
                  </a:cubicBezTo>
                  <a:cubicBezTo>
                    <a:pt x="1131" y="19896"/>
                    <a:pt x="1012" y="20086"/>
                    <a:pt x="941" y="20265"/>
                  </a:cubicBezTo>
                  <a:cubicBezTo>
                    <a:pt x="822" y="20550"/>
                    <a:pt x="750" y="20765"/>
                    <a:pt x="703" y="20967"/>
                  </a:cubicBezTo>
                  <a:cubicBezTo>
                    <a:pt x="655" y="21122"/>
                    <a:pt x="631" y="21265"/>
                    <a:pt x="619" y="21420"/>
                  </a:cubicBezTo>
                  <a:cubicBezTo>
                    <a:pt x="596" y="21443"/>
                    <a:pt x="596" y="21455"/>
                    <a:pt x="596" y="21491"/>
                  </a:cubicBezTo>
                  <a:lnTo>
                    <a:pt x="596" y="21515"/>
                  </a:lnTo>
                  <a:lnTo>
                    <a:pt x="596" y="21539"/>
                  </a:lnTo>
                  <a:cubicBezTo>
                    <a:pt x="584" y="21610"/>
                    <a:pt x="572" y="21682"/>
                    <a:pt x="572" y="21753"/>
                  </a:cubicBezTo>
                  <a:lnTo>
                    <a:pt x="572" y="21836"/>
                  </a:lnTo>
                  <a:lnTo>
                    <a:pt x="572" y="21848"/>
                  </a:lnTo>
                  <a:lnTo>
                    <a:pt x="572" y="21860"/>
                  </a:lnTo>
                  <a:lnTo>
                    <a:pt x="572" y="21872"/>
                  </a:lnTo>
                  <a:cubicBezTo>
                    <a:pt x="572" y="22015"/>
                    <a:pt x="560" y="22134"/>
                    <a:pt x="560" y="22253"/>
                  </a:cubicBezTo>
                  <a:lnTo>
                    <a:pt x="560" y="22551"/>
                  </a:lnTo>
                  <a:cubicBezTo>
                    <a:pt x="560" y="22801"/>
                    <a:pt x="572" y="23051"/>
                    <a:pt x="572" y="23277"/>
                  </a:cubicBezTo>
                  <a:cubicBezTo>
                    <a:pt x="584" y="23563"/>
                    <a:pt x="619" y="23860"/>
                    <a:pt x="631" y="24099"/>
                  </a:cubicBezTo>
                  <a:lnTo>
                    <a:pt x="631" y="24110"/>
                  </a:lnTo>
                  <a:lnTo>
                    <a:pt x="643" y="24229"/>
                  </a:lnTo>
                  <a:cubicBezTo>
                    <a:pt x="679" y="24551"/>
                    <a:pt x="703" y="24884"/>
                    <a:pt x="715" y="25242"/>
                  </a:cubicBezTo>
                  <a:cubicBezTo>
                    <a:pt x="739" y="25527"/>
                    <a:pt x="739" y="25825"/>
                    <a:pt x="739" y="26039"/>
                  </a:cubicBezTo>
                  <a:lnTo>
                    <a:pt x="739" y="26182"/>
                  </a:lnTo>
                  <a:cubicBezTo>
                    <a:pt x="715" y="26480"/>
                    <a:pt x="715" y="26813"/>
                    <a:pt x="703" y="27170"/>
                  </a:cubicBezTo>
                  <a:cubicBezTo>
                    <a:pt x="691" y="27337"/>
                    <a:pt x="691" y="27516"/>
                    <a:pt x="679" y="27682"/>
                  </a:cubicBezTo>
                  <a:lnTo>
                    <a:pt x="679" y="27754"/>
                  </a:lnTo>
                  <a:lnTo>
                    <a:pt x="679" y="27861"/>
                  </a:lnTo>
                  <a:cubicBezTo>
                    <a:pt x="679" y="27980"/>
                    <a:pt x="655" y="28087"/>
                    <a:pt x="655" y="28182"/>
                  </a:cubicBezTo>
                  <a:cubicBezTo>
                    <a:pt x="655" y="28337"/>
                    <a:pt x="655" y="28480"/>
                    <a:pt x="643" y="28635"/>
                  </a:cubicBezTo>
                  <a:lnTo>
                    <a:pt x="643" y="28647"/>
                  </a:lnTo>
                  <a:lnTo>
                    <a:pt x="643" y="28659"/>
                  </a:lnTo>
                  <a:lnTo>
                    <a:pt x="643" y="28682"/>
                  </a:lnTo>
                  <a:cubicBezTo>
                    <a:pt x="643" y="28778"/>
                    <a:pt x="631" y="28873"/>
                    <a:pt x="631" y="28956"/>
                  </a:cubicBezTo>
                  <a:lnTo>
                    <a:pt x="631" y="29004"/>
                  </a:lnTo>
                  <a:lnTo>
                    <a:pt x="631" y="29040"/>
                  </a:lnTo>
                  <a:cubicBezTo>
                    <a:pt x="619" y="29111"/>
                    <a:pt x="619" y="29218"/>
                    <a:pt x="619" y="29302"/>
                  </a:cubicBezTo>
                  <a:lnTo>
                    <a:pt x="619" y="29468"/>
                  </a:lnTo>
                  <a:cubicBezTo>
                    <a:pt x="619" y="29492"/>
                    <a:pt x="631" y="29528"/>
                    <a:pt x="631" y="29575"/>
                  </a:cubicBezTo>
                  <a:cubicBezTo>
                    <a:pt x="631" y="29611"/>
                    <a:pt x="643" y="29647"/>
                    <a:pt x="655" y="29671"/>
                  </a:cubicBezTo>
                  <a:cubicBezTo>
                    <a:pt x="679" y="29718"/>
                    <a:pt x="691" y="29730"/>
                    <a:pt x="715" y="29766"/>
                  </a:cubicBezTo>
                  <a:lnTo>
                    <a:pt x="739" y="29790"/>
                  </a:lnTo>
                  <a:cubicBezTo>
                    <a:pt x="762" y="29814"/>
                    <a:pt x="774" y="29837"/>
                    <a:pt x="810" y="29849"/>
                  </a:cubicBezTo>
                  <a:lnTo>
                    <a:pt x="822" y="29873"/>
                  </a:lnTo>
                  <a:lnTo>
                    <a:pt x="858" y="29885"/>
                  </a:lnTo>
                  <a:cubicBezTo>
                    <a:pt x="879" y="29899"/>
                    <a:pt x="904" y="29905"/>
                    <a:pt x="933" y="29905"/>
                  </a:cubicBezTo>
                  <a:cubicBezTo>
                    <a:pt x="953" y="29905"/>
                    <a:pt x="976" y="29902"/>
                    <a:pt x="1000" y="29897"/>
                  </a:cubicBezTo>
                  <a:cubicBezTo>
                    <a:pt x="1096" y="29885"/>
                    <a:pt x="1179" y="29825"/>
                    <a:pt x="1239" y="29778"/>
                  </a:cubicBezTo>
                  <a:lnTo>
                    <a:pt x="1274" y="29766"/>
                  </a:lnTo>
                  <a:lnTo>
                    <a:pt x="1298" y="29754"/>
                  </a:lnTo>
                  <a:cubicBezTo>
                    <a:pt x="1310" y="29730"/>
                    <a:pt x="1346" y="29718"/>
                    <a:pt x="1358" y="29706"/>
                  </a:cubicBezTo>
                  <a:cubicBezTo>
                    <a:pt x="1489" y="29599"/>
                    <a:pt x="1608" y="29516"/>
                    <a:pt x="1727" y="29421"/>
                  </a:cubicBezTo>
                  <a:cubicBezTo>
                    <a:pt x="1941" y="29254"/>
                    <a:pt x="2167" y="29075"/>
                    <a:pt x="2358" y="28932"/>
                  </a:cubicBezTo>
                  <a:lnTo>
                    <a:pt x="2536" y="28801"/>
                  </a:lnTo>
                  <a:lnTo>
                    <a:pt x="2679" y="28682"/>
                  </a:lnTo>
                  <a:lnTo>
                    <a:pt x="2834" y="28563"/>
                  </a:lnTo>
                  <a:cubicBezTo>
                    <a:pt x="2977" y="28444"/>
                    <a:pt x="3132" y="28337"/>
                    <a:pt x="3275" y="28218"/>
                  </a:cubicBezTo>
                  <a:lnTo>
                    <a:pt x="3298" y="28218"/>
                  </a:lnTo>
                  <a:lnTo>
                    <a:pt x="3310" y="28206"/>
                  </a:lnTo>
                  <a:lnTo>
                    <a:pt x="3334" y="28170"/>
                  </a:lnTo>
                  <a:lnTo>
                    <a:pt x="3417" y="28111"/>
                  </a:lnTo>
                  <a:lnTo>
                    <a:pt x="3429" y="28099"/>
                  </a:lnTo>
                  <a:lnTo>
                    <a:pt x="3608" y="27968"/>
                  </a:lnTo>
                  <a:cubicBezTo>
                    <a:pt x="3858" y="27766"/>
                    <a:pt x="4108" y="27563"/>
                    <a:pt x="4406" y="27325"/>
                  </a:cubicBezTo>
                  <a:lnTo>
                    <a:pt x="4429" y="27313"/>
                  </a:lnTo>
                  <a:cubicBezTo>
                    <a:pt x="4525" y="27230"/>
                    <a:pt x="4644" y="27135"/>
                    <a:pt x="4751" y="27039"/>
                  </a:cubicBezTo>
                  <a:cubicBezTo>
                    <a:pt x="4787" y="27016"/>
                    <a:pt x="4810" y="26992"/>
                    <a:pt x="4846" y="26968"/>
                  </a:cubicBezTo>
                  <a:lnTo>
                    <a:pt x="4870" y="26932"/>
                  </a:lnTo>
                  <a:lnTo>
                    <a:pt x="4882" y="26920"/>
                  </a:lnTo>
                  <a:cubicBezTo>
                    <a:pt x="4965" y="26861"/>
                    <a:pt x="5049" y="26789"/>
                    <a:pt x="5120" y="26718"/>
                  </a:cubicBezTo>
                  <a:cubicBezTo>
                    <a:pt x="5227" y="26611"/>
                    <a:pt x="5334" y="26515"/>
                    <a:pt x="5442" y="26420"/>
                  </a:cubicBezTo>
                  <a:lnTo>
                    <a:pt x="5537" y="26313"/>
                  </a:lnTo>
                  <a:cubicBezTo>
                    <a:pt x="5572" y="26301"/>
                    <a:pt x="5584" y="26265"/>
                    <a:pt x="5620" y="26242"/>
                  </a:cubicBezTo>
                  <a:lnTo>
                    <a:pt x="5644" y="26206"/>
                  </a:lnTo>
                  <a:lnTo>
                    <a:pt x="5870" y="25968"/>
                  </a:lnTo>
                  <a:cubicBezTo>
                    <a:pt x="6096" y="25730"/>
                    <a:pt x="6311" y="25444"/>
                    <a:pt x="6513" y="25170"/>
                  </a:cubicBezTo>
                  <a:cubicBezTo>
                    <a:pt x="6787" y="24753"/>
                    <a:pt x="7001" y="24337"/>
                    <a:pt x="7132" y="23884"/>
                  </a:cubicBezTo>
                  <a:cubicBezTo>
                    <a:pt x="7263" y="23456"/>
                    <a:pt x="7347" y="22979"/>
                    <a:pt x="7358" y="22467"/>
                  </a:cubicBezTo>
                  <a:lnTo>
                    <a:pt x="7358" y="22289"/>
                  </a:lnTo>
                  <a:cubicBezTo>
                    <a:pt x="7358" y="21860"/>
                    <a:pt x="7311" y="21455"/>
                    <a:pt x="7227" y="21074"/>
                  </a:cubicBezTo>
                  <a:cubicBezTo>
                    <a:pt x="7192" y="20955"/>
                    <a:pt x="7168" y="20824"/>
                    <a:pt x="7120" y="20681"/>
                  </a:cubicBezTo>
                  <a:lnTo>
                    <a:pt x="7108" y="20622"/>
                  </a:lnTo>
                  <a:lnTo>
                    <a:pt x="7013" y="20360"/>
                  </a:lnTo>
                  <a:lnTo>
                    <a:pt x="7001" y="20312"/>
                  </a:lnTo>
                  <a:lnTo>
                    <a:pt x="6942" y="20134"/>
                  </a:lnTo>
                  <a:cubicBezTo>
                    <a:pt x="6882" y="19991"/>
                    <a:pt x="6823" y="19836"/>
                    <a:pt x="6751" y="19669"/>
                  </a:cubicBezTo>
                  <a:cubicBezTo>
                    <a:pt x="6656" y="19479"/>
                    <a:pt x="6573" y="19276"/>
                    <a:pt x="6489" y="19098"/>
                  </a:cubicBezTo>
                  <a:lnTo>
                    <a:pt x="6477" y="19062"/>
                  </a:lnTo>
                  <a:lnTo>
                    <a:pt x="6358" y="18812"/>
                  </a:lnTo>
                  <a:cubicBezTo>
                    <a:pt x="6299" y="18657"/>
                    <a:pt x="6275" y="18538"/>
                    <a:pt x="6239" y="18443"/>
                  </a:cubicBezTo>
                  <a:lnTo>
                    <a:pt x="6275" y="18360"/>
                  </a:lnTo>
                  <a:lnTo>
                    <a:pt x="6299" y="18288"/>
                  </a:lnTo>
                  <a:lnTo>
                    <a:pt x="6311" y="18264"/>
                  </a:lnTo>
                  <a:lnTo>
                    <a:pt x="6346" y="18205"/>
                  </a:lnTo>
                  <a:cubicBezTo>
                    <a:pt x="6573" y="17729"/>
                    <a:pt x="6823" y="17169"/>
                    <a:pt x="7061" y="16621"/>
                  </a:cubicBezTo>
                  <a:lnTo>
                    <a:pt x="7132" y="16443"/>
                  </a:lnTo>
                  <a:cubicBezTo>
                    <a:pt x="7358" y="15955"/>
                    <a:pt x="7597" y="15407"/>
                    <a:pt x="7823" y="14871"/>
                  </a:cubicBezTo>
                  <a:cubicBezTo>
                    <a:pt x="7835" y="14847"/>
                    <a:pt x="7835" y="14835"/>
                    <a:pt x="7835" y="14824"/>
                  </a:cubicBezTo>
                  <a:lnTo>
                    <a:pt x="7835" y="14883"/>
                  </a:lnTo>
                  <a:lnTo>
                    <a:pt x="7835" y="14943"/>
                  </a:lnTo>
                  <a:lnTo>
                    <a:pt x="7835" y="15062"/>
                  </a:lnTo>
                  <a:cubicBezTo>
                    <a:pt x="7835" y="15431"/>
                    <a:pt x="7835" y="15776"/>
                    <a:pt x="7847" y="16086"/>
                  </a:cubicBezTo>
                  <a:lnTo>
                    <a:pt x="7847" y="16193"/>
                  </a:lnTo>
                  <a:lnTo>
                    <a:pt x="7847" y="16240"/>
                  </a:lnTo>
                  <a:lnTo>
                    <a:pt x="7847" y="16276"/>
                  </a:lnTo>
                  <a:cubicBezTo>
                    <a:pt x="7858" y="16550"/>
                    <a:pt x="7882" y="16860"/>
                    <a:pt x="7894" y="17157"/>
                  </a:cubicBezTo>
                  <a:lnTo>
                    <a:pt x="7894" y="17252"/>
                  </a:lnTo>
                  <a:lnTo>
                    <a:pt x="7894" y="17276"/>
                  </a:lnTo>
                  <a:cubicBezTo>
                    <a:pt x="7906" y="17395"/>
                    <a:pt x="7906" y="17526"/>
                    <a:pt x="7918" y="17645"/>
                  </a:cubicBezTo>
                  <a:cubicBezTo>
                    <a:pt x="7918" y="17705"/>
                    <a:pt x="7942" y="17764"/>
                    <a:pt x="7942" y="17824"/>
                  </a:cubicBezTo>
                  <a:lnTo>
                    <a:pt x="7942" y="17860"/>
                  </a:lnTo>
                  <a:cubicBezTo>
                    <a:pt x="7954" y="17979"/>
                    <a:pt x="7954" y="18098"/>
                    <a:pt x="7966" y="18217"/>
                  </a:cubicBezTo>
                  <a:cubicBezTo>
                    <a:pt x="8001" y="18574"/>
                    <a:pt x="8037" y="18979"/>
                    <a:pt x="8097" y="19372"/>
                  </a:cubicBezTo>
                  <a:lnTo>
                    <a:pt x="8120" y="19538"/>
                  </a:lnTo>
                  <a:cubicBezTo>
                    <a:pt x="8144" y="19824"/>
                    <a:pt x="8192" y="20122"/>
                    <a:pt x="8239" y="20408"/>
                  </a:cubicBezTo>
                  <a:cubicBezTo>
                    <a:pt x="8370" y="21205"/>
                    <a:pt x="8478" y="21860"/>
                    <a:pt x="8632" y="22527"/>
                  </a:cubicBezTo>
                  <a:cubicBezTo>
                    <a:pt x="8728" y="22920"/>
                    <a:pt x="8835" y="23301"/>
                    <a:pt x="8918" y="23682"/>
                  </a:cubicBezTo>
                  <a:cubicBezTo>
                    <a:pt x="8954" y="23813"/>
                    <a:pt x="8990" y="23944"/>
                    <a:pt x="9025" y="24075"/>
                  </a:cubicBezTo>
                  <a:lnTo>
                    <a:pt x="8990" y="24110"/>
                  </a:lnTo>
                  <a:lnTo>
                    <a:pt x="8966" y="24134"/>
                  </a:lnTo>
                  <a:cubicBezTo>
                    <a:pt x="8906" y="24194"/>
                    <a:pt x="8859" y="24277"/>
                    <a:pt x="8799" y="24337"/>
                  </a:cubicBezTo>
                  <a:lnTo>
                    <a:pt x="8787" y="24349"/>
                  </a:lnTo>
                  <a:cubicBezTo>
                    <a:pt x="8751" y="24372"/>
                    <a:pt x="8740" y="24408"/>
                    <a:pt x="8716" y="24432"/>
                  </a:cubicBezTo>
                  <a:cubicBezTo>
                    <a:pt x="8632" y="24527"/>
                    <a:pt x="8573" y="24634"/>
                    <a:pt x="8501" y="24718"/>
                  </a:cubicBezTo>
                  <a:lnTo>
                    <a:pt x="8490" y="24753"/>
                  </a:lnTo>
                  <a:lnTo>
                    <a:pt x="8478" y="24777"/>
                  </a:lnTo>
                  <a:lnTo>
                    <a:pt x="8442" y="24813"/>
                  </a:lnTo>
                  <a:lnTo>
                    <a:pt x="8263" y="25075"/>
                  </a:lnTo>
                  <a:lnTo>
                    <a:pt x="8239" y="25122"/>
                  </a:lnTo>
                  <a:lnTo>
                    <a:pt x="8216" y="25134"/>
                  </a:lnTo>
                  <a:cubicBezTo>
                    <a:pt x="8156" y="25206"/>
                    <a:pt x="8097" y="25313"/>
                    <a:pt x="8037" y="25420"/>
                  </a:cubicBezTo>
                  <a:cubicBezTo>
                    <a:pt x="8025" y="25444"/>
                    <a:pt x="8001" y="25492"/>
                    <a:pt x="7978" y="25527"/>
                  </a:cubicBezTo>
                  <a:lnTo>
                    <a:pt x="7978" y="25539"/>
                  </a:lnTo>
                  <a:cubicBezTo>
                    <a:pt x="7942" y="25611"/>
                    <a:pt x="7906" y="25682"/>
                    <a:pt x="7858" y="25765"/>
                  </a:cubicBezTo>
                  <a:lnTo>
                    <a:pt x="7787" y="25896"/>
                  </a:lnTo>
                  <a:lnTo>
                    <a:pt x="7656" y="26182"/>
                  </a:lnTo>
                  <a:cubicBezTo>
                    <a:pt x="7608" y="26265"/>
                    <a:pt x="7561" y="26373"/>
                    <a:pt x="7525" y="26456"/>
                  </a:cubicBezTo>
                  <a:lnTo>
                    <a:pt x="7525" y="26480"/>
                  </a:lnTo>
                  <a:lnTo>
                    <a:pt x="7466" y="26599"/>
                  </a:lnTo>
                  <a:cubicBezTo>
                    <a:pt x="7406" y="26718"/>
                    <a:pt x="7358" y="26849"/>
                    <a:pt x="7311" y="26956"/>
                  </a:cubicBezTo>
                  <a:lnTo>
                    <a:pt x="7311" y="26968"/>
                  </a:lnTo>
                  <a:lnTo>
                    <a:pt x="7287" y="27051"/>
                  </a:lnTo>
                  <a:cubicBezTo>
                    <a:pt x="7227" y="27218"/>
                    <a:pt x="7180" y="27349"/>
                    <a:pt x="7132" y="27468"/>
                  </a:cubicBezTo>
                  <a:cubicBezTo>
                    <a:pt x="7013" y="27789"/>
                    <a:pt x="6906" y="28123"/>
                    <a:pt x="6846" y="28480"/>
                  </a:cubicBezTo>
                  <a:cubicBezTo>
                    <a:pt x="6787" y="28837"/>
                    <a:pt x="6763" y="29171"/>
                    <a:pt x="6763" y="29468"/>
                  </a:cubicBezTo>
                  <a:lnTo>
                    <a:pt x="6763" y="29480"/>
                  </a:lnTo>
                  <a:cubicBezTo>
                    <a:pt x="6763" y="29825"/>
                    <a:pt x="6787" y="30171"/>
                    <a:pt x="6870" y="30492"/>
                  </a:cubicBezTo>
                  <a:cubicBezTo>
                    <a:pt x="6942" y="30826"/>
                    <a:pt x="7013" y="31135"/>
                    <a:pt x="7120" y="31445"/>
                  </a:cubicBezTo>
                  <a:cubicBezTo>
                    <a:pt x="7227" y="31790"/>
                    <a:pt x="7370" y="32135"/>
                    <a:pt x="7501" y="32445"/>
                  </a:cubicBezTo>
                  <a:cubicBezTo>
                    <a:pt x="7728" y="32969"/>
                    <a:pt x="8013" y="33516"/>
                    <a:pt x="8370" y="34135"/>
                  </a:cubicBezTo>
                  <a:cubicBezTo>
                    <a:pt x="8692" y="34731"/>
                    <a:pt x="9073" y="35350"/>
                    <a:pt x="9371" y="35826"/>
                  </a:cubicBezTo>
                  <a:lnTo>
                    <a:pt x="9382" y="35838"/>
                  </a:lnTo>
                  <a:cubicBezTo>
                    <a:pt x="9763" y="36445"/>
                    <a:pt x="10109" y="36993"/>
                    <a:pt x="10454" y="37493"/>
                  </a:cubicBezTo>
                  <a:lnTo>
                    <a:pt x="10466" y="37505"/>
                  </a:lnTo>
                  <a:lnTo>
                    <a:pt x="10478" y="37529"/>
                  </a:lnTo>
                  <a:lnTo>
                    <a:pt x="10561" y="37636"/>
                  </a:lnTo>
                  <a:lnTo>
                    <a:pt x="10621" y="37707"/>
                  </a:lnTo>
                  <a:lnTo>
                    <a:pt x="10633" y="37731"/>
                  </a:lnTo>
                  <a:cubicBezTo>
                    <a:pt x="10740" y="37862"/>
                    <a:pt x="10823" y="38005"/>
                    <a:pt x="10918" y="38148"/>
                  </a:cubicBezTo>
                  <a:cubicBezTo>
                    <a:pt x="11180" y="38541"/>
                    <a:pt x="11466" y="38981"/>
                    <a:pt x="11776" y="39374"/>
                  </a:cubicBezTo>
                  <a:lnTo>
                    <a:pt x="11788" y="39410"/>
                  </a:lnTo>
                  <a:cubicBezTo>
                    <a:pt x="11823" y="39458"/>
                    <a:pt x="11847" y="39493"/>
                    <a:pt x="11895" y="39541"/>
                  </a:cubicBezTo>
                  <a:cubicBezTo>
                    <a:pt x="11954" y="39600"/>
                    <a:pt x="12026" y="39672"/>
                    <a:pt x="12121" y="39672"/>
                  </a:cubicBezTo>
                  <a:cubicBezTo>
                    <a:pt x="12228" y="39672"/>
                    <a:pt x="12311" y="39636"/>
                    <a:pt x="12371" y="39553"/>
                  </a:cubicBezTo>
                  <a:cubicBezTo>
                    <a:pt x="12430" y="39493"/>
                    <a:pt x="12442" y="39410"/>
                    <a:pt x="12466" y="39338"/>
                  </a:cubicBezTo>
                  <a:cubicBezTo>
                    <a:pt x="12490" y="39172"/>
                    <a:pt x="12526" y="38993"/>
                    <a:pt x="12550" y="38815"/>
                  </a:cubicBezTo>
                  <a:lnTo>
                    <a:pt x="12561" y="38696"/>
                  </a:lnTo>
                  <a:cubicBezTo>
                    <a:pt x="12621" y="38326"/>
                    <a:pt x="12681" y="38029"/>
                    <a:pt x="12728" y="37743"/>
                  </a:cubicBezTo>
                  <a:cubicBezTo>
                    <a:pt x="12776" y="37529"/>
                    <a:pt x="12823" y="37350"/>
                    <a:pt x="12859" y="37160"/>
                  </a:cubicBezTo>
                  <a:lnTo>
                    <a:pt x="13002" y="36719"/>
                  </a:lnTo>
                  <a:lnTo>
                    <a:pt x="13002" y="36695"/>
                  </a:lnTo>
                  <a:lnTo>
                    <a:pt x="13002" y="36683"/>
                  </a:lnTo>
                  <a:lnTo>
                    <a:pt x="13026" y="36612"/>
                  </a:lnTo>
                  <a:cubicBezTo>
                    <a:pt x="13133" y="36243"/>
                    <a:pt x="13216" y="35945"/>
                    <a:pt x="13300" y="35659"/>
                  </a:cubicBezTo>
                  <a:cubicBezTo>
                    <a:pt x="13323" y="35505"/>
                    <a:pt x="13371" y="35374"/>
                    <a:pt x="13395" y="35231"/>
                  </a:cubicBezTo>
                  <a:cubicBezTo>
                    <a:pt x="13431" y="35064"/>
                    <a:pt x="13478" y="34897"/>
                    <a:pt x="13514" y="34731"/>
                  </a:cubicBezTo>
                  <a:cubicBezTo>
                    <a:pt x="13621" y="34362"/>
                    <a:pt x="13752" y="34004"/>
                    <a:pt x="13871" y="33647"/>
                  </a:cubicBezTo>
                  <a:lnTo>
                    <a:pt x="13871" y="33635"/>
                  </a:lnTo>
                  <a:lnTo>
                    <a:pt x="13895" y="33623"/>
                  </a:lnTo>
                  <a:cubicBezTo>
                    <a:pt x="13966" y="33397"/>
                    <a:pt x="14050" y="33159"/>
                    <a:pt x="14133" y="32921"/>
                  </a:cubicBezTo>
                  <a:cubicBezTo>
                    <a:pt x="14193" y="32731"/>
                    <a:pt x="14228" y="32576"/>
                    <a:pt x="14264" y="32445"/>
                  </a:cubicBezTo>
                  <a:cubicBezTo>
                    <a:pt x="14288" y="32326"/>
                    <a:pt x="14312" y="32207"/>
                    <a:pt x="14335" y="32099"/>
                  </a:cubicBezTo>
                  <a:lnTo>
                    <a:pt x="14347" y="32016"/>
                  </a:lnTo>
                  <a:lnTo>
                    <a:pt x="14347" y="31980"/>
                  </a:lnTo>
                  <a:lnTo>
                    <a:pt x="14347" y="31969"/>
                  </a:lnTo>
                  <a:cubicBezTo>
                    <a:pt x="14431" y="31671"/>
                    <a:pt x="14490" y="31373"/>
                    <a:pt x="14526" y="31064"/>
                  </a:cubicBezTo>
                  <a:cubicBezTo>
                    <a:pt x="14574" y="30766"/>
                    <a:pt x="14586" y="30468"/>
                    <a:pt x="14609" y="30195"/>
                  </a:cubicBezTo>
                  <a:cubicBezTo>
                    <a:pt x="14621" y="30004"/>
                    <a:pt x="14621" y="29849"/>
                    <a:pt x="14621" y="29730"/>
                  </a:cubicBezTo>
                  <a:cubicBezTo>
                    <a:pt x="14621" y="29552"/>
                    <a:pt x="14609" y="29397"/>
                    <a:pt x="14586" y="29230"/>
                  </a:cubicBezTo>
                  <a:cubicBezTo>
                    <a:pt x="14562" y="28980"/>
                    <a:pt x="14502" y="28694"/>
                    <a:pt x="14407" y="28349"/>
                  </a:cubicBezTo>
                  <a:cubicBezTo>
                    <a:pt x="14383" y="28266"/>
                    <a:pt x="14371" y="28182"/>
                    <a:pt x="14335" y="28123"/>
                  </a:cubicBezTo>
                  <a:lnTo>
                    <a:pt x="14371" y="28123"/>
                  </a:lnTo>
                  <a:cubicBezTo>
                    <a:pt x="14633" y="28242"/>
                    <a:pt x="14931" y="28361"/>
                    <a:pt x="15300" y="28516"/>
                  </a:cubicBezTo>
                  <a:cubicBezTo>
                    <a:pt x="15990" y="28778"/>
                    <a:pt x="16729" y="29063"/>
                    <a:pt x="17205" y="29242"/>
                  </a:cubicBezTo>
                  <a:lnTo>
                    <a:pt x="17372" y="29302"/>
                  </a:lnTo>
                  <a:cubicBezTo>
                    <a:pt x="17657" y="29409"/>
                    <a:pt x="17967" y="29528"/>
                    <a:pt x="18360" y="29647"/>
                  </a:cubicBezTo>
                  <a:cubicBezTo>
                    <a:pt x="18741" y="29778"/>
                    <a:pt x="19086" y="29885"/>
                    <a:pt x="19396" y="30004"/>
                  </a:cubicBezTo>
                  <a:cubicBezTo>
                    <a:pt x="19550" y="30064"/>
                    <a:pt x="19705" y="30123"/>
                    <a:pt x="19860" y="30183"/>
                  </a:cubicBezTo>
                  <a:cubicBezTo>
                    <a:pt x="20003" y="30242"/>
                    <a:pt x="20205" y="30314"/>
                    <a:pt x="20384" y="30373"/>
                  </a:cubicBezTo>
                  <a:cubicBezTo>
                    <a:pt x="20515" y="30433"/>
                    <a:pt x="20705" y="30492"/>
                    <a:pt x="20884" y="30552"/>
                  </a:cubicBezTo>
                  <a:cubicBezTo>
                    <a:pt x="20955" y="30587"/>
                    <a:pt x="21051" y="30599"/>
                    <a:pt x="21134" y="30623"/>
                  </a:cubicBezTo>
                  <a:cubicBezTo>
                    <a:pt x="21182" y="30623"/>
                    <a:pt x="21229" y="30647"/>
                    <a:pt x="21277" y="30659"/>
                  </a:cubicBezTo>
                  <a:lnTo>
                    <a:pt x="21301" y="30671"/>
                  </a:lnTo>
                  <a:cubicBezTo>
                    <a:pt x="21360" y="30683"/>
                    <a:pt x="21432" y="30706"/>
                    <a:pt x="21491" y="30706"/>
                  </a:cubicBezTo>
                  <a:cubicBezTo>
                    <a:pt x="21539" y="30706"/>
                    <a:pt x="21586" y="30706"/>
                    <a:pt x="21634" y="30671"/>
                  </a:cubicBezTo>
                  <a:cubicBezTo>
                    <a:pt x="21670" y="30659"/>
                    <a:pt x="21705" y="30623"/>
                    <a:pt x="21729" y="30587"/>
                  </a:cubicBezTo>
                  <a:cubicBezTo>
                    <a:pt x="21765" y="30540"/>
                    <a:pt x="21777" y="30480"/>
                    <a:pt x="21777" y="30433"/>
                  </a:cubicBezTo>
                  <a:lnTo>
                    <a:pt x="21777" y="30373"/>
                  </a:lnTo>
                  <a:cubicBezTo>
                    <a:pt x="21765" y="30302"/>
                    <a:pt x="21729" y="30242"/>
                    <a:pt x="21705" y="30195"/>
                  </a:cubicBezTo>
                  <a:lnTo>
                    <a:pt x="21670" y="30147"/>
                  </a:lnTo>
                  <a:lnTo>
                    <a:pt x="21634" y="30075"/>
                  </a:lnTo>
                  <a:lnTo>
                    <a:pt x="21586" y="30004"/>
                  </a:lnTo>
                  <a:cubicBezTo>
                    <a:pt x="21527" y="29933"/>
                    <a:pt x="21479" y="29849"/>
                    <a:pt x="21432" y="29778"/>
                  </a:cubicBezTo>
                  <a:lnTo>
                    <a:pt x="21432" y="29766"/>
                  </a:lnTo>
                  <a:lnTo>
                    <a:pt x="21432" y="29754"/>
                  </a:lnTo>
                  <a:cubicBezTo>
                    <a:pt x="21348" y="29635"/>
                    <a:pt x="21277" y="29516"/>
                    <a:pt x="21193" y="29373"/>
                  </a:cubicBezTo>
                  <a:lnTo>
                    <a:pt x="21193" y="29361"/>
                  </a:lnTo>
                  <a:lnTo>
                    <a:pt x="21193" y="29349"/>
                  </a:lnTo>
                  <a:cubicBezTo>
                    <a:pt x="21122" y="29218"/>
                    <a:pt x="21039" y="29040"/>
                    <a:pt x="20943" y="28873"/>
                  </a:cubicBezTo>
                  <a:lnTo>
                    <a:pt x="20717" y="28385"/>
                  </a:lnTo>
                  <a:cubicBezTo>
                    <a:pt x="20586" y="28063"/>
                    <a:pt x="20455" y="27742"/>
                    <a:pt x="20348" y="27468"/>
                  </a:cubicBezTo>
                  <a:lnTo>
                    <a:pt x="20348" y="27456"/>
                  </a:lnTo>
                  <a:lnTo>
                    <a:pt x="20301" y="27337"/>
                  </a:lnTo>
                  <a:cubicBezTo>
                    <a:pt x="20217" y="27099"/>
                    <a:pt x="20110" y="26873"/>
                    <a:pt x="20027" y="26658"/>
                  </a:cubicBezTo>
                  <a:lnTo>
                    <a:pt x="19920" y="26420"/>
                  </a:lnTo>
                  <a:lnTo>
                    <a:pt x="19872" y="26301"/>
                  </a:lnTo>
                  <a:lnTo>
                    <a:pt x="19872" y="26277"/>
                  </a:lnTo>
                  <a:cubicBezTo>
                    <a:pt x="19622" y="25670"/>
                    <a:pt x="19348" y="25051"/>
                    <a:pt x="19110" y="24408"/>
                  </a:cubicBezTo>
                  <a:cubicBezTo>
                    <a:pt x="18872" y="23765"/>
                    <a:pt x="18610" y="23039"/>
                    <a:pt x="18253" y="22372"/>
                  </a:cubicBezTo>
                  <a:cubicBezTo>
                    <a:pt x="18086" y="22051"/>
                    <a:pt x="17895" y="21729"/>
                    <a:pt x="17645" y="21384"/>
                  </a:cubicBezTo>
                  <a:lnTo>
                    <a:pt x="17610" y="21336"/>
                  </a:lnTo>
                  <a:cubicBezTo>
                    <a:pt x="17586" y="21277"/>
                    <a:pt x="17538" y="21241"/>
                    <a:pt x="17491" y="21181"/>
                  </a:cubicBezTo>
                  <a:cubicBezTo>
                    <a:pt x="17479" y="21158"/>
                    <a:pt x="17467" y="21134"/>
                    <a:pt x="17431" y="21098"/>
                  </a:cubicBezTo>
                  <a:cubicBezTo>
                    <a:pt x="17383" y="21039"/>
                    <a:pt x="17360" y="21003"/>
                    <a:pt x="17312" y="20955"/>
                  </a:cubicBezTo>
                  <a:cubicBezTo>
                    <a:pt x="17193" y="20824"/>
                    <a:pt x="17074" y="20681"/>
                    <a:pt x="16943" y="20550"/>
                  </a:cubicBezTo>
                  <a:cubicBezTo>
                    <a:pt x="16895" y="20527"/>
                    <a:pt x="16836" y="20443"/>
                    <a:pt x="16764" y="20384"/>
                  </a:cubicBezTo>
                  <a:cubicBezTo>
                    <a:pt x="16729" y="20372"/>
                    <a:pt x="16717" y="20360"/>
                    <a:pt x="16693" y="20324"/>
                  </a:cubicBezTo>
                  <a:lnTo>
                    <a:pt x="16669" y="20312"/>
                  </a:lnTo>
                  <a:cubicBezTo>
                    <a:pt x="16610" y="20265"/>
                    <a:pt x="16550" y="20205"/>
                    <a:pt x="16491" y="20169"/>
                  </a:cubicBezTo>
                  <a:lnTo>
                    <a:pt x="16276" y="19991"/>
                  </a:lnTo>
                  <a:lnTo>
                    <a:pt x="16240" y="19955"/>
                  </a:lnTo>
                  <a:cubicBezTo>
                    <a:pt x="16193" y="19908"/>
                    <a:pt x="16157" y="19884"/>
                    <a:pt x="16110" y="19848"/>
                  </a:cubicBezTo>
                  <a:cubicBezTo>
                    <a:pt x="16074" y="19836"/>
                    <a:pt x="16050" y="19824"/>
                    <a:pt x="16038" y="19812"/>
                  </a:cubicBezTo>
                  <a:cubicBezTo>
                    <a:pt x="15752" y="19610"/>
                    <a:pt x="15443" y="19431"/>
                    <a:pt x="15002" y="19241"/>
                  </a:cubicBezTo>
                  <a:lnTo>
                    <a:pt x="14990" y="19241"/>
                  </a:lnTo>
                  <a:lnTo>
                    <a:pt x="14764" y="19157"/>
                  </a:lnTo>
                  <a:cubicBezTo>
                    <a:pt x="14740" y="19134"/>
                    <a:pt x="14728" y="19134"/>
                    <a:pt x="14693" y="19122"/>
                  </a:cubicBezTo>
                  <a:lnTo>
                    <a:pt x="14681" y="19110"/>
                  </a:lnTo>
                  <a:lnTo>
                    <a:pt x="14645" y="19110"/>
                  </a:lnTo>
                  <a:cubicBezTo>
                    <a:pt x="14609" y="19098"/>
                    <a:pt x="14550" y="19062"/>
                    <a:pt x="14502" y="19050"/>
                  </a:cubicBezTo>
                  <a:lnTo>
                    <a:pt x="14407" y="19015"/>
                  </a:lnTo>
                  <a:lnTo>
                    <a:pt x="14205" y="18943"/>
                  </a:lnTo>
                  <a:cubicBezTo>
                    <a:pt x="14109" y="18919"/>
                    <a:pt x="14014" y="18884"/>
                    <a:pt x="13907" y="18872"/>
                  </a:cubicBezTo>
                  <a:lnTo>
                    <a:pt x="13895" y="18872"/>
                  </a:lnTo>
                  <a:lnTo>
                    <a:pt x="13847" y="18860"/>
                  </a:lnTo>
                  <a:cubicBezTo>
                    <a:pt x="13740" y="18836"/>
                    <a:pt x="13621" y="18824"/>
                    <a:pt x="13502" y="18812"/>
                  </a:cubicBezTo>
                  <a:cubicBezTo>
                    <a:pt x="13270" y="18794"/>
                    <a:pt x="13070" y="18785"/>
                    <a:pt x="12886" y="18785"/>
                  </a:cubicBezTo>
                  <a:cubicBezTo>
                    <a:pt x="12701" y="18785"/>
                    <a:pt x="12532" y="18794"/>
                    <a:pt x="12359" y="18812"/>
                  </a:cubicBezTo>
                  <a:cubicBezTo>
                    <a:pt x="12192" y="18824"/>
                    <a:pt x="12002" y="18836"/>
                    <a:pt x="11811" y="18872"/>
                  </a:cubicBezTo>
                  <a:cubicBezTo>
                    <a:pt x="11716" y="18884"/>
                    <a:pt x="11645" y="18919"/>
                    <a:pt x="11573" y="18931"/>
                  </a:cubicBezTo>
                  <a:lnTo>
                    <a:pt x="11526" y="18943"/>
                  </a:lnTo>
                  <a:cubicBezTo>
                    <a:pt x="11430" y="18979"/>
                    <a:pt x="11335" y="19003"/>
                    <a:pt x="11240" y="19050"/>
                  </a:cubicBezTo>
                  <a:cubicBezTo>
                    <a:pt x="11073" y="19122"/>
                    <a:pt x="10930" y="19217"/>
                    <a:pt x="10776" y="19312"/>
                  </a:cubicBezTo>
                  <a:lnTo>
                    <a:pt x="10752" y="19348"/>
                  </a:lnTo>
                  <a:lnTo>
                    <a:pt x="10740" y="19360"/>
                  </a:lnTo>
                  <a:cubicBezTo>
                    <a:pt x="10680" y="19276"/>
                    <a:pt x="10597" y="19169"/>
                    <a:pt x="10525" y="19074"/>
                  </a:cubicBezTo>
                  <a:cubicBezTo>
                    <a:pt x="10466" y="19003"/>
                    <a:pt x="10406" y="18919"/>
                    <a:pt x="10347" y="18824"/>
                  </a:cubicBezTo>
                  <a:lnTo>
                    <a:pt x="10347" y="18812"/>
                  </a:lnTo>
                  <a:cubicBezTo>
                    <a:pt x="10335" y="18765"/>
                    <a:pt x="10299" y="18741"/>
                    <a:pt x="10275" y="18693"/>
                  </a:cubicBezTo>
                  <a:cubicBezTo>
                    <a:pt x="10204" y="18598"/>
                    <a:pt x="10144" y="18503"/>
                    <a:pt x="10085" y="18395"/>
                  </a:cubicBezTo>
                  <a:lnTo>
                    <a:pt x="10049" y="18348"/>
                  </a:lnTo>
                  <a:lnTo>
                    <a:pt x="10025" y="18300"/>
                  </a:lnTo>
                  <a:lnTo>
                    <a:pt x="10002" y="18288"/>
                  </a:lnTo>
                  <a:cubicBezTo>
                    <a:pt x="9966" y="18217"/>
                    <a:pt x="9906" y="18110"/>
                    <a:pt x="9847" y="18003"/>
                  </a:cubicBezTo>
                  <a:lnTo>
                    <a:pt x="9644" y="17669"/>
                  </a:lnTo>
                  <a:lnTo>
                    <a:pt x="9633" y="17645"/>
                  </a:lnTo>
                  <a:lnTo>
                    <a:pt x="9549" y="17467"/>
                  </a:lnTo>
                  <a:lnTo>
                    <a:pt x="9525" y="17455"/>
                  </a:lnTo>
                  <a:cubicBezTo>
                    <a:pt x="9466" y="17336"/>
                    <a:pt x="9406" y="17205"/>
                    <a:pt x="9347" y="17074"/>
                  </a:cubicBezTo>
                  <a:lnTo>
                    <a:pt x="9263" y="16860"/>
                  </a:lnTo>
                  <a:lnTo>
                    <a:pt x="9168" y="16657"/>
                  </a:lnTo>
                  <a:cubicBezTo>
                    <a:pt x="9144" y="16574"/>
                    <a:pt x="9109" y="16514"/>
                    <a:pt x="9085" y="16443"/>
                  </a:cubicBezTo>
                  <a:cubicBezTo>
                    <a:pt x="9085" y="16419"/>
                    <a:pt x="9073" y="16383"/>
                    <a:pt x="9049" y="16359"/>
                  </a:cubicBezTo>
                  <a:cubicBezTo>
                    <a:pt x="9013" y="16252"/>
                    <a:pt x="8978" y="16145"/>
                    <a:pt x="8930" y="16038"/>
                  </a:cubicBezTo>
                  <a:lnTo>
                    <a:pt x="8930" y="15705"/>
                  </a:lnTo>
                  <a:cubicBezTo>
                    <a:pt x="8930" y="15312"/>
                    <a:pt x="8954" y="14931"/>
                    <a:pt x="8966" y="14526"/>
                  </a:cubicBezTo>
                  <a:cubicBezTo>
                    <a:pt x="8966" y="14407"/>
                    <a:pt x="8966" y="14300"/>
                    <a:pt x="8978" y="14193"/>
                  </a:cubicBezTo>
                  <a:lnTo>
                    <a:pt x="8978" y="14181"/>
                  </a:lnTo>
                  <a:lnTo>
                    <a:pt x="8990" y="14062"/>
                  </a:lnTo>
                  <a:lnTo>
                    <a:pt x="9013" y="13895"/>
                  </a:lnTo>
                  <a:lnTo>
                    <a:pt x="9013" y="13883"/>
                  </a:lnTo>
                  <a:cubicBezTo>
                    <a:pt x="9025" y="13776"/>
                    <a:pt x="9025" y="13657"/>
                    <a:pt x="9037" y="13562"/>
                  </a:cubicBezTo>
                  <a:lnTo>
                    <a:pt x="9049" y="13335"/>
                  </a:lnTo>
                  <a:lnTo>
                    <a:pt x="9049" y="13323"/>
                  </a:lnTo>
                  <a:cubicBezTo>
                    <a:pt x="9073" y="13061"/>
                    <a:pt x="9109" y="12764"/>
                    <a:pt x="9144" y="12466"/>
                  </a:cubicBezTo>
                  <a:cubicBezTo>
                    <a:pt x="9252" y="11692"/>
                    <a:pt x="9347" y="10906"/>
                    <a:pt x="9466" y="10121"/>
                  </a:cubicBezTo>
                  <a:cubicBezTo>
                    <a:pt x="9513" y="9871"/>
                    <a:pt x="9561" y="9597"/>
                    <a:pt x="9609" y="9347"/>
                  </a:cubicBezTo>
                  <a:lnTo>
                    <a:pt x="9609" y="9335"/>
                  </a:lnTo>
                  <a:lnTo>
                    <a:pt x="9609" y="9311"/>
                  </a:lnTo>
                  <a:lnTo>
                    <a:pt x="9633" y="9168"/>
                  </a:lnTo>
                  <a:lnTo>
                    <a:pt x="9668" y="9037"/>
                  </a:lnTo>
                  <a:cubicBezTo>
                    <a:pt x="9680" y="8930"/>
                    <a:pt x="9704" y="8823"/>
                    <a:pt x="9728" y="8739"/>
                  </a:cubicBezTo>
                  <a:lnTo>
                    <a:pt x="9728" y="8716"/>
                  </a:lnTo>
                  <a:lnTo>
                    <a:pt x="9740" y="8620"/>
                  </a:lnTo>
                  <a:lnTo>
                    <a:pt x="9740" y="8597"/>
                  </a:lnTo>
                  <a:lnTo>
                    <a:pt x="9752" y="8513"/>
                  </a:lnTo>
                  <a:cubicBezTo>
                    <a:pt x="9787" y="8358"/>
                    <a:pt x="9823" y="8204"/>
                    <a:pt x="9859" y="8049"/>
                  </a:cubicBezTo>
                  <a:lnTo>
                    <a:pt x="9906" y="7882"/>
                  </a:lnTo>
                  <a:lnTo>
                    <a:pt x="9918" y="7858"/>
                  </a:lnTo>
                  <a:lnTo>
                    <a:pt x="9918" y="7835"/>
                  </a:lnTo>
                  <a:lnTo>
                    <a:pt x="9918" y="7823"/>
                  </a:lnTo>
                  <a:cubicBezTo>
                    <a:pt x="9966" y="7620"/>
                    <a:pt x="10025" y="7382"/>
                    <a:pt x="10097" y="7156"/>
                  </a:cubicBezTo>
                  <a:cubicBezTo>
                    <a:pt x="10121" y="7061"/>
                    <a:pt x="10156" y="6965"/>
                    <a:pt x="10180" y="6870"/>
                  </a:cubicBezTo>
                  <a:lnTo>
                    <a:pt x="10204" y="6823"/>
                  </a:lnTo>
                  <a:cubicBezTo>
                    <a:pt x="10275" y="6584"/>
                    <a:pt x="10347" y="6311"/>
                    <a:pt x="10442" y="6049"/>
                  </a:cubicBezTo>
                  <a:lnTo>
                    <a:pt x="10466" y="5953"/>
                  </a:lnTo>
                  <a:lnTo>
                    <a:pt x="10466" y="5930"/>
                  </a:lnTo>
                  <a:lnTo>
                    <a:pt x="10478" y="5906"/>
                  </a:lnTo>
                  <a:lnTo>
                    <a:pt x="10799" y="4965"/>
                  </a:lnTo>
                  <a:lnTo>
                    <a:pt x="10895" y="4668"/>
                  </a:lnTo>
                  <a:lnTo>
                    <a:pt x="11002" y="4370"/>
                  </a:lnTo>
                  <a:cubicBezTo>
                    <a:pt x="11037" y="4287"/>
                    <a:pt x="11073" y="4179"/>
                    <a:pt x="11109" y="4084"/>
                  </a:cubicBezTo>
                  <a:lnTo>
                    <a:pt x="11121" y="4048"/>
                  </a:lnTo>
                  <a:lnTo>
                    <a:pt x="11121" y="4025"/>
                  </a:lnTo>
                  <a:lnTo>
                    <a:pt x="11133" y="4001"/>
                  </a:lnTo>
                  <a:cubicBezTo>
                    <a:pt x="11168" y="3953"/>
                    <a:pt x="11180" y="3906"/>
                    <a:pt x="11192" y="3870"/>
                  </a:cubicBezTo>
                  <a:cubicBezTo>
                    <a:pt x="11335" y="3536"/>
                    <a:pt x="11466" y="3191"/>
                    <a:pt x="11597" y="2870"/>
                  </a:cubicBezTo>
                  <a:lnTo>
                    <a:pt x="11609" y="2834"/>
                  </a:lnTo>
                  <a:lnTo>
                    <a:pt x="11609" y="2822"/>
                  </a:lnTo>
                  <a:lnTo>
                    <a:pt x="11609" y="2810"/>
                  </a:lnTo>
                  <a:lnTo>
                    <a:pt x="11633" y="2774"/>
                  </a:lnTo>
                  <a:lnTo>
                    <a:pt x="11764" y="2465"/>
                  </a:lnTo>
                  <a:lnTo>
                    <a:pt x="11764" y="2453"/>
                  </a:lnTo>
                  <a:cubicBezTo>
                    <a:pt x="11776" y="2417"/>
                    <a:pt x="11811" y="2382"/>
                    <a:pt x="11823" y="2334"/>
                  </a:cubicBezTo>
                  <a:cubicBezTo>
                    <a:pt x="11930" y="2108"/>
                    <a:pt x="12049" y="1858"/>
                    <a:pt x="12192" y="1584"/>
                  </a:cubicBezTo>
                  <a:cubicBezTo>
                    <a:pt x="12311" y="1370"/>
                    <a:pt x="12442" y="1191"/>
                    <a:pt x="12561" y="1012"/>
                  </a:cubicBezTo>
                  <a:cubicBezTo>
                    <a:pt x="12669" y="846"/>
                    <a:pt x="12788" y="691"/>
                    <a:pt x="12919" y="548"/>
                  </a:cubicBezTo>
                  <a:lnTo>
                    <a:pt x="13014" y="453"/>
                  </a:lnTo>
                  <a:cubicBezTo>
                    <a:pt x="13085" y="417"/>
                    <a:pt x="13145" y="322"/>
                    <a:pt x="13145" y="238"/>
                  </a:cubicBezTo>
                  <a:cubicBezTo>
                    <a:pt x="13145" y="191"/>
                    <a:pt x="13121" y="131"/>
                    <a:pt x="13085" y="84"/>
                  </a:cubicBezTo>
                  <a:cubicBezTo>
                    <a:pt x="13062" y="36"/>
                    <a:pt x="12978" y="12"/>
                    <a:pt x="12919" y="0"/>
                  </a:cubicBezTo>
                  <a:close/>
                </a:path>
              </a:pathLst>
            </a:custGeom>
            <a:solidFill>
              <a:srgbClr val="FFC7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8"/>
            <p:cNvSpPr/>
            <p:nvPr/>
          </p:nvSpPr>
          <p:spPr>
            <a:xfrm rot="10105750">
              <a:off x="6549500" y="3251083"/>
              <a:ext cx="212769" cy="133111"/>
            </a:xfrm>
            <a:custGeom>
              <a:rect b="b" l="l" r="r" t="t"/>
              <a:pathLst>
                <a:path extrusionOk="0" h="3122" w="4990">
                  <a:moveTo>
                    <a:pt x="3156" y="1191"/>
                  </a:moveTo>
                  <a:cubicBezTo>
                    <a:pt x="3144" y="1191"/>
                    <a:pt x="3144" y="1203"/>
                    <a:pt x="3132" y="1203"/>
                  </a:cubicBezTo>
                  <a:cubicBezTo>
                    <a:pt x="3144" y="1203"/>
                    <a:pt x="3156" y="1203"/>
                    <a:pt x="3156" y="1191"/>
                  </a:cubicBezTo>
                  <a:close/>
                  <a:moveTo>
                    <a:pt x="3334" y="1489"/>
                  </a:moveTo>
                  <a:lnTo>
                    <a:pt x="3334" y="1489"/>
                  </a:lnTo>
                  <a:cubicBezTo>
                    <a:pt x="3334" y="1489"/>
                    <a:pt x="3333" y="1489"/>
                    <a:pt x="3330" y="1489"/>
                  </a:cubicBezTo>
                  <a:lnTo>
                    <a:pt x="3330" y="1489"/>
                  </a:lnTo>
                  <a:cubicBezTo>
                    <a:pt x="3331" y="1489"/>
                    <a:pt x="3333" y="1489"/>
                    <a:pt x="3334" y="1489"/>
                  </a:cubicBezTo>
                  <a:close/>
                  <a:moveTo>
                    <a:pt x="4763" y="0"/>
                  </a:moveTo>
                  <a:cubicBezTo>
                    <a:pt x="4703" y="0"/>
                    <a:pt x="4656" y="48"/>
                    <a:pt x="4644" y="96"/>
                  </a:cubicBezTo>
                  <a:cubicBezTo>
                    <a:pt x="4632" y="119"/>
                    <a:pt x="4596" y="155"/>
                    <a:pt x="4572" y="179"/>
                  </a:cubicBezTo>
                  <a:cubicBezTo>
                    <a:pt x="4453" y="298"/>
                    <a:pt x="4322" y="417"/>
                    <a:pt x="4180" y="524"/>
                  </a:cubicBezTo>
                  <a:cubicBezTo>
                    <a:pt x="4084" y="608"/>
                    <a:pt x="3977" y="691"/>
                    <a:pt x="3870" y="762"/>
                  </a:cubicBezTo>
                  <a:cubicBezTo>
                    <a:pt x="3644" y="905"/>
                    <a:pt x="3406" y="1060"/>
                    <a:pt x="3191" y="1191"/>
                  </a:cubicBezTo>
                  <a:cubicBezTo>
                    <a:pt x="2989" y="1310"/>
                    <a:pt x="2798" y="1429"/>
                    <a:pt x="2608" y="1536"/>
                  </a:cubicBezTo>
                  <a:cubicBezTo>
                    <a:pt x="2417" y="1643"/>
                    <a:pt x="2239" y="1739"/>
                    <a:pt x="2036" y="1846"/>
                  </a:cubicBezTo>
                  <a:lnTo>
                    <a:pt x="1060" y="2334"/>
                  </a:lnTo>
                  <a:cubicBezTo>
                    <a:pt x="751" y="2489"/>
                    <a:pt x="417" y="2632"/>
                    <a:pt x="108" y="2786"/>
                  </a:cubicBezTo>
                  <a:cubicBezTo>
                    <a:pt x="48" y="2798"/>
                    <a:pt x="0" y="2858"/>
                    <a:pt x="24" y="2977"/>
                  </a:cubicBezTo>
                  <a:cubicBezTo>
                    <a:pt x="24" y="2989"/>
                    <a:pt x="24" y="3025"/>
                    <a:pt x="48" y="3036"/>
                  </a:cubicBezTo>
                  <a:cubicBezTo>
                    <a:pt x="66" y="3089"/>
                    <a:pt x="128" y="3122"/>
                    <a:pt x="188" y="3122"/>
                  </a:cubicBezTo>
                  <a:cubicBezTo>
                    <a:pt x="210" y="3122"/>
                    <a:pt x="231" y="3117"/>
                    <a:pt x="250" y="3108"/>
                  </a:cubicBezTo>
                  <a:cubicBezTo>
                    <a:pt x="584" y="2965"/>
                    <a:pt x="905" y="2810"/>
                    <a:pt x="1239" y="2655"/>
                  </a:cubicBezTo>
                  <a:cubicBezTo>
                    <a:pt x="1560" y="2489"/>
                    <a:pt x="1870" y="2322"/>
                    <a:pt x="2203" y="2155"/>
                  </a:cubicBezTo>
                  <a:cubicBezTo>
                    <a:pt x="2525" y="2001"/>
                    <a:pt x="2858" y="1834"/>
                    <a:pt x="3168" y="1643"/>
                  </a:cubicBezTo>
                  <a:cubicBezTo>
                    <a:pt x="3168" y="1620"/>
                    <a:pt x="3179" y="1620"/>
                    <a:pt x="3179" y="1620"/>
                  </a:cubicBezTo>
                  <a:lnTo>
                    <a:pt x="3215" y="1620"/>
                  </a:lnTo>
                  <a:cubicBezTo>
                    <a:pt x="3227" y="1620"/>
                    <a:pt x="3227" y="1608"/>
                    <a:pt x="3239" y="1608"/>
                  </a:cubicBezTo>
                  <a:lnTo>
                    <a:pt x="3227" y="1608"/>
                  </a:lnTo>
                  <a:cubicBezTo>
                    <a:pt x="3239" y="1596"/>
                    <a:pt x="3275" y="1584"/>
                    <a:pt x="3287" y="1560"/>
                  </a:cubicBezTo>
                  <a:cubicBezTo>
                    <a:pt x="3287" y="1548"/>
                    <a:pt x="3298" y="1548"/>
                    <a:pt x="3298" y="1548"/>
                  </a:cubicBezTo>
                  <a:lnTo>
                    <a:pt x="3322" y="1536"/>
                  </a:lnTo>
                  <a:lnTo>
                    <a:pt x="3334" y="1524"/>
                  </a:lnTo>
                  <a:lnTo>
                    <a:pt x="3322" y="1524"/>
                  </a:lnTo>
                  <a:cubicBezTo>
                    <a:pt x="3584" y="1358"/>
                    <a:pt x="3834" y="1167"/>
                    <a:pt x="4096" y="989"/>
                  </a:cubicBezTo>
                  <a:cubicBezTo>
                    <a:pt x="4215" y="893"/>
                    <a:pt x="4334" y="786"/>
                    <a:pt x="4453" y="703"/>
                  </a:cubicBezTo>
                  <a:cubicBezTo>
                    <a:pt x="4513" y="655"/>
                    <a:pt x="4572" y="596"/>
                    <a:pt x="4632" y="548"/>
                  </a:cubicBezTo>
                  <a:cubicBezTo>
                    <a:pt x="4668" y="524"/>
                    <a:pt x="4715" y="477"/>
                    <a:pt x="4763" y="429"/>
                  </a:cubicBezTo>
                  <a:cubicBezTo>
                    <a:pt x="4834" y="358"/>
                    <a:pt x="4894" y="298"/>
                    <a:pt x="4942" y="215"/>
                  </a:cubicBezTo>
                  <a:cubicBezTo>
                    <a:pt x="4989" y="119"/>
                    <a:pt x="4906" y="0"/>
                    <a:pt x="48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8"/>
            <p:cNvSpPr/>
            <p:nvPr/>
          </p:nvSpPr>
          <p:spPr>
            <a:xfrm rot="10105750">
              <a:off x="6568925" y="2628243"/>
              <a:ext cx="118323" cy="262215"/>
            </a:xfrm>
            <a:custGeom>
              <a:rect b="b" l="l" r="r" t="t"/>
              <a:pathLst>
                <a:path extrusionOk="0" h="6150" w="2775">
                  <a:moveTo>
                    <a:pt x="2578" y="0"/>
                  </a:moveTo>
                  <a:cubicBezTo>
                    <a:pt x="2551" y="0"/>
                    <a:pt x="2525" y="3"/>
                    <a:pt x="2501" y="9"/>
                  </a:cubicBezTo>
                  <a:cubicBezTo>
                    <a:pt x="2453" y="33"/>
                    <a:pt x="2417" y="81"/>
                    <a:pt x="2394" y="116"/>
                  </a:cubicBezTo>
                  <a:cubicBezTo>
                    <a:pt x="2274" y="569"/>
                    <a:pt x="2155" y="1009"/>
                    <a:pt x="2013" y="1462"/>
                  </a:cubicBezTo>
                  <a:cubicBezTo>
                    <a:pt x="1941" y="1700"/>
                    <a:pt x="1858" y="1914"/>
                    <a:pt x="1774" y="2140"/>
                  </a:cubicBezTo>
                  <a:cubicBezTo>
                    <a:pt x="1691" y="2378"/>
                    <a:pt x="1596" y="2605"/>
                    <a:pt x="1512" y="2843"/>
                  </a:cubicBezTo>
                  <a:cubicBezTo>
                    <a:pt x="1334" y="3307"/>
                    <a:pt x="1131" y="3748"/>
                    <a:pt x="941" y="4200"/>
                  </a:cubicBezTo>
                  <a:cubicBezTo>
                    <a:pt x="834" y="4438"/>
                    <a:pt x="739" y="4664"/>
                    <a:pt x="631" y="4879"/>
                  </a:cubicBezTo>
                  <a:cubicBezTo>
                    <a:pt x="524" y="5093"/>
                    <a:pt x="405" y="5284"/>
                    <a:pt x="298" y="5498"/>
                  </a:cubicBezTo>
                  <a:cubicBezTo>
                    <a:pt x="215" y="5641"/>
                    <a:pt x="119" y="5772"/>
                    <a:pt x="36" y="5927"/>
                  </a:cubicBezTo>
                  <a:cubicBezTo>
                    <a:pt x="24" y="5974"/>
                    <a:pt x="0" y="5998"/>
                    <a:pt x="12" y="5998"/>
                  </a:cubicBezTo>
                  <a:lnTo>
                    <a:pt x="12" y="6010"/>
                  </a:lnTo>
                  <a:cubicBezTo>
                    <a:pt x="12" y="6057"/>
                    <a:pt x="48" y="6081"/>
                    <a:pt x="72" y="6117"/>
                  </a:cubicBezTo>
                  <a:cubicBezTo>
                    <a:pt x="97" y="6138"/>
                    <a:pt x="134" y="6149"/>
                    <a:pt x="171" y="6149"/>
                  </a:cubicBezTo>
                  <a:cubicBezTo>
                    <a:pt x="221" y="6149"/>
                    <a:pt x="271" y="6129"/>
                    <a:pt x="298" y="6081"/>
                  </a:cubicBezTo>
                  <a:cubicBezTo>
                    <a:pt x="358" y="5986"/>
                    <a:pt x="429" y="5867"/>
                    <a:pt x="489" y="5760"/>
                  </a:cubicBezTo>
                  <a:cubicBezTo>
                    <a:pt x="631" y="5546"/>
                    <a:pt x="774" y="5343"/>
                    <a:pt x="905" y="5153"/>
                  </a:cubicBezTo>
                  <a:cubicBezTo>
                    <a:pt x="965" y="5057"/>
                    <a:pt x="1048" y="4950"/>
                    <a:pt x="1108" y="4867"/>
                  </a:cubicBezTo>
                  <a:cubicBezTo>
                    <a:pt x="1179" y="4760"/>
                    <a:pt x="1239" y="4641"/>
                    <a:pt x="1310" y="4533"/>
                  </a:cubicBezTo>
                  <a:cubicBezTo>
                    <a:pt x="1382" y="4414"/>
                    <a:pt x="1441" y="4319"/>
                    <a:pt x="1501" y="4200"/>
                  </a:cubicBezTo>
                  <a:cubicBezTo>
                    <a:pt x="1560" y="4081"/>
                    <a:pt x="1620" y="3974"/>
                    <a:pt x="1679" y="3855"/>
                  </a:cubicBezTo>
                  <a:lnTo>
                    <a:pt x="1858" y="3498"/>
                  </a:lnTo>
                  <a:cubicBezTo>
                    <a:pt x="1917" y="3390"/>
                    <a:pt x="1977" y="3271"/>
                    <a:pt x="2024" y="3152"/>
                  </a:cubicBezTo>
                  <a:cubicBezTo>
                    <a:pt x="2072" y="3045"/>
                    <a:pt x="2120" y="2926"/>
                    <a:pt x="2155" y="2807"/>
                  </a:cubicBezTo>
                  <a:cubicBezTo>
                    <a:pt x="2203" y="2688"/>
                    <a:pt x="2239" y="2569"/>
                    <a:pt x="2274" y="2450"/>
                  </a:cubicBezTo>
                  <a:cubicBezTo>
                    <a:pt x="2370" y="2212"/>
                    <a:pt x="2429" y="1962"/>
                    <a:pt x="2489" y="1712"/>
                  </a:cubicBezTo>
                  <a:cubicBezTo>
                    <a:pt x="2548" y="1474"/>
                    <a:pt x="2596" y="1224"/>
                    <a:pt x="2632" y="962"/>
                  </a:cubicBezTo>
                  <a:cubicBezTo>
                    <a:pt x="2679" y="712"/>
                    <a:pt x="2715" y="474"/>
                    <a:pt x="2775" y="223"/>
                  </a:cubicBezTo>
                  <a:lnTo>
                    <a:pt x="2775" y="223"/>
                  </a:lnTo>
                  <a:cubicBezTo>
                    <a:pt x="2775" y="227"/>
                    <a:pt x="2775" y="231"/>
                    <a:pt x="2775" y="235"/>
                  </a:cubicBezTo>
                  <a:lnTo>
                    <a:pt x="2775" y="223"/>
                  </a:lnTo>
                  <a:cubicBezTo>
                    <a:pt x="2775" y="223"/>
                    <a:pt x="2775" y="223"/>
                    <a:pt x="2775" y="223"/>
                  </a:cubicBezTo>
                  <a:lnTo>
                    <a:pt x="2775" y="223"/>
                  </a:lnTo>
                  <a:cubicBezTo>
                    <a:pt x="2774" y="183"/>
                    <a:pt x="2772" y="160"/>
                    <a:pt x="2751" y="116"/>
                  </a:cubicBezTo>
                  <a:cubicBezTo>
                    <a:pt x="2739" y="69"/>
                    <a:pt x="2691" y="33"/>
                    <a:pt x="2655" y="9"/>
                  </a:cubicBezTo>
                  <a:cubicBezTo>
                    <a:pt x="2632" y="3"/>
                    <a:pt x="2605" y="0"/>
                    <a:pt x="25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8"/>
            <p:cNvSpPr/>
            <p:nvPr/>
          </p:nvSpPr>
          <p:spPr>
            <a:xfrm rot="10105750">
              <a:off x="6328565" y="2375439"/>
              <a:ext cx="67029" cy="292871"/>
            </a:xfrm>
            <a:custGeom>
              <a:rect b="b" l="l" r="r" t="t"/>
              <a:pathLst>
                <a:path extrusionOk="0" h="6869" w="1572">
                  <a:moveTo>
                    <a:pt x="200" y="1"/>
                  </a:moveTo>
                  <a:cubicBezTo>
                    <a:pt x="128" y="1"/>
                    <a:pt x="56" y="53"/>
                    <a:pt x="36" y="113"/>
                  </a:cubicBezTo>
                  <a:cubicBezTo>
                    <a:pt x="36" y="137"/>
                    <a:pt x="36" y="161"/>
                    <a:pt x="0" y="173"/>
                  </a:cubicBezTo>
                  <a:lnTo>
                    <a:pt x="0" y="185"/>
                  </a:lnTo>
                  <a:cubicBezTo>
                    <a:pt x="24" y="268"/>
                    <a:pt x="24" y="363"/>
                    <a:pt x="24" y="447"/>
                  </a:cubicBezTo>
                  <a:cubicBezTo>
                    <a:pt x="24" y="542"/>
                    <a:pt x="36" y="613"/>
                    <a:pt x="36" y="709"/>
                  </a:cubicBezTo>
                  <a:cubicBezTo>
                    <a:pt x="36" y="816"/>
                    <a:pt x="48" y="911"/>
                    <a:pt x="48" y="1018"/>
                  </a:cubicBezTo>
                  <a:lnTo>
                    <a:pt x="48" y="1304"/>
                  </a:lnTo>
                  <a:cubicBezTo>
                    <a:pt x="48" y="1530"/>
                    <a:pt x="48" y="1733"/>
                    <a:pt x="60" y="1935"/>
                  </a:cubicBezTo>
                  <a:cubicBezTo>
                    <a:pt x="72" y="2078"/>
                    <a:pt x="72" y="2209"/>
                    <a:pt x="96" y="2340"/>
                  </a:cubicBezTo>
                  <a:cubicBezTo>
                    <a:pt x="96" y="2495"/>
                    <a:pt x="107" y="2626"/>
                    <a:pt x="119" y="2780"/>
                  </a:cubicBezTo>
                  <a:lnTo>
                    <a:pt x="215" y="3399"/>
                  </a:lnTo>
                  <a:cubicBezTo>
                    <a:pt x="227" y="3518"/>
                    <a:pt x="250" y="3626"/>
                    <a:pt x="274" y="3745"/>
                  </a:cubicBezTo>
                  <a:cubicBezTo>
                    <a:pt x="298" y="3864"/>
                    <a:pt x="310" y="3983"/>
                    <a:pt x="346" y="4102"/>
                  </a:cubicBezTo>
                  <a:cubicBezTo>
                    <a:pt x="465" y="4578"/>
                    <a:pt x="584" y="5031"/>
                    <a:pt x="750" y="5495"/>
                  </a:cubicBezTo>
                  <a:cubicBezTo>
                    <a:pt x="834" y="5709"/>
                    <a:pt x="905" y="5924"/>
                    <a:pt x="1012" y="6138"/>
                  </a:cubicBezTo>
                  <a:cubicBezTo>
                    <a:pt x="1024" y="6185"/>
                    <a:pt x="1060" y="6245"/>
                    <a:pt x="1084" y="6305"/>
                  </a:cubicBezTo>
                  <a:cubicBezTo>
                    <a:pt x="1108" y="6364"/>
                    <a:pt x="1131" y="6400"/>
                    <a:pt x="1143" y="6459"/>
                  </a:cubicBezTo>
                  <a:cubicBezTo>
                    <a:pt x="1191" y="6566"/>
                    <a:pt x="1227" y="6674"/>
                    <a:pt x="1262" y="6781"/>
                  </a:cubicBezTo>
                  <a:cubicBezTo>
                    <a:pt x="1287" y="6839"/>
                    <a:pt x="1347" y="6868"/>
                    <a:pt x="1406" y="6868"/>
                  </a:cubicBezTo>
                  <a:cubicBezTo>
                    <a:pt x="1431" y="6868"/>
                    <a:pt x="1455" y="6863"/>
                    <a:pt x="1477" y="6852"/>
                  </a:cubicBezTo>
                  <a:cubicBezTo>
                    <a:pt x="1512" y="6840"/>
                    <a:pt x="1536" y="6805"/>
                    <a:pt x="1548" y="6757"/>
                  </a:cubicBezTo>
                  <a:cubicBezTo>
                    <a:pt x="1572" y="6721"/>
                    <a:pt x="1548" y="6686"/>
                    <a:pt x="1536" y="6650"/>
                  </a:cubicBezTo>
                  <a:cubicBezTo>
                    <a:pt x="1489" y="6507"/>
                    <a:pt x="1441" y="6388"/>
                    <a:pt x="1405" y="6257"/>
                  </a:cubicBezTo>
                  <a:cubicBezTo>
                    <a:pt x="1381" y="6209"/>
                    <a:pt x="1381" y="6185"/>
                    <a:pt x="1370" y="6150"/>
                  </a:cubicBezTo>
                  <a:cubicBezTo>
                    <a:pt x="1262" y="5709"/>
                    <a:pt x="1143" y="5257"/>
                    <a:pt x="1048" y="4816"/>
                  </a:cubicBezTo>
                  <a:cubicBezTo>
                    <a:pt x="941" y="4364"/>
                    <a:pt x="846" y="3923"/>
                    <a:pt x="762" y="3471"/>
                  </a:cubicBezTo>
                  <a:cubicBezTo>
                    <a:pt x="667" y="2995"/>
                    <a:pt x="584" y="2518"/>
                    <a:pt x="512" y="2042"/>
                  </a:cubicBezTo>
                  <a:lnTo>
                    <a:pt x="417" y="1375"/>
                  </a:lnTo>
                  <a:cubicBezTo>
                    <a:pt x="405" y="1256"/>
                    <a:pt x="393" y="1125"/>
                    <a:pt x="369" y="982"/>
                  </a:cubicBezTo>
                  <a:cubicBezTo>
                    <a:pt x="358" y="899"/>
                    <a:pt x="358" y="792"/>
                    <a:pt x="358" y="709"/>
                  </a:cubicBezTo>
                  <a:cubicBezTo>
                    <a:pt x="358" y="590"/>
                    <a:pt x="346" y="482"/>
                    <a:pt x="346" y="363"/>
                  </a:cubicBezTo>
                  <a:lnTo>
                    <a:pt x="346" y="209"/>
                  </a:lnTo>
                  <a:cubicBezTo>
                    <a:pt x="346" y="173"/>
                    <a:pt x="346" y="125"/>
                    <a:pt x="334" y="78"/>
                  </a:cubicBezTo>
                  <a:cubicBezTo>
                    <a:pt x="322" y="54"/>
                    <a:pt x="286" y="18"/>
                    <a:pt x="238" y="6"/>
                  </a:cubicBezTo>
                  <a:cubicBezTo>
                    <a:pt x="226" y="3"/>
                    <a:pt x="213" y="1"/>
                    <a:pt x="20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8"/>
            <p:cNvSpPr/>
            <p:nvPr/>
          </p:nvSpPr>
          <p:spPr>
            <a:xfrm rot="10105750">
              <a:off x="6192919" y="2695568"/>
              <a:ext cx="204113" cy="171442"/>
            </a:xfrm>
            <a:custGeom>
              <a:rect b="b" l="l" r="r" t="t"/>
              <a:pathLst>
                <a:path extrusionOk="0" h="4021" w="4787">
                  <a:moveTo>
                    <a:pt x="191" y="0"/>
                  </a:moveTo>
                  <a:cubicBezTo>
                    <a:pt x="143" y="0"/>
                    <a:pt x="84" y="12"/>
                    <a:pt x="36" y="60"/>
                  </a:cubicBezTo>
                  <a:cubicBezTo>
                    <a:pt x="12" y="84"/>
                    <a:pt x="0" y="131"/>
                    <a:pt x="36" y="155"/>
                  </a:cubicBezTo>
                  <a:cubicBezTo>
                    <a:pt x="36" y="179"/>
                    <a:pt x="60" y="215"/>
                    <a:pt x="72" y="239"/>
                  </a:cubicBezTo>
                  <a:cubicBezTo>
                    <a:pt x="84" y="239"/>
                    <a:pt x="84" y="250"/>
                    <a:pt x="84" y="250"/>
                  </a:cubicBezTo>
                  <a:cubicBezTo>
                    <a:pt x="119" y="286"/>
                    <a:pt x="131" y="334"/>
                    <a:pt x="155" y="370"/>
                  </a:cubicBezTo>
                  <a:cubicBezTo>
                    <a:pt x="167" y="405"/>
                    <a:pt x="203" y="453"/>
                    <a:pt x="238" y="489"/>
                  </a:cubicBezTo>
                  <a:cubicBezTo>
                    <a:pt x="286" y="572"/>
                    <a:pt x="334" y="643"/>
                    <a:pt x="393" y="715"/>
                  </a:cubicBezTo>
                  <a:cubicBezTo>
                    <a:pt x="453" y="810"/>
                    <a:pt x="512" y="893"/>
                    <a:pt x="572" y="965"/>
                  </a:cubicBezTo>
                  <a:cubicBezTo>
                    <a:pt x="655" y="1048"/>
                    <a:pt x="715" y="1132"/>
                    <a:pt x="786" y="1227"/>
                  </a:cubicBezTo>
                  <a:lnTo>
                    <a:pt x="1012" y="1489"/>
                  </a:lnTo>
                  <a:lnTo>
                    <a:pt x="1262" y="1739"/>
                  </a:lnTo>
                  <a:cubicBezTo>
                    <a:pt x="1322" y="1798"/>
                    <a:pt x="1381" y="1882"/>
                    <a:pt x="1453" y="1941"/>
                  </a:cubicBezTo>
                  <a:cubicBezTo>
                    <a:pt x="1524" y="2001"/>
                    <a:pt x="1608" y="2072"/>
                    <a:pt x="1679" y="2132"/>
                  </a:cubicBezTo>
                  <a:cubicBezTo>
                    <a:pt x="1905" y="2310"/>
                    <a:pt x="2108" y="2501"/>
                    <a:pt x="2346" y="2667"/>
                  </a:cubicBezTo>
                  <a:cubicBezTo>
                    <a:pt x="2465" y="2751"/>
                    <a:pt x="2596" y="2846"/>
                    <a:pt x="2715" y="2929"/>
                  </a:cubicBezTo>
                  <a:cubicBezTo>
                    <a:pt x="2834" y="3025"/>
                    <a:pt x="2953" y="3096"/>
                    <a:pt x="3072" y="3167"/>
                  </a:cubicBezTo>
                  <a:cubicBezTo>
                    <a:pt x="3191" y="3251"/>
                    <a:pt x="3334" y="3322"/>
                    <a:pt x="3465" y="3394"/>
                  </a:cubicBezTo>
                  <a:cubicBezTo>
                    <a:pt x="3572" y="3465"/>
                    <a:pt x="3691" y="3525"/>
                    <a:pt x="3810" y="3584"/>
                  </a:cubicBezTo>
                  <a:cubicBezTo>
                    <a:pt x="4060" y="3727"/>
                    <a:pt x="4298" y="3858"/>
                    <a:pt x="4537" y="4001"/>
                  </a:cubicBezTo>
                  <a:cubicBezTo>
                    <a:pt x="4556" y="4014"/>
                    <a:pt x="4579" y="4020"/>
                    <a:pt x="4603" y="4020"/>
                  </a:cubicBezTo>
                  <a:cubicBezTo>
                    <a:pt x="4663" y="4020"/>
                    <a:pt x="4728" y="3981"/>
                    <a:pt x="4763" y="3929"/>
                  </a:cubicBezTo>
                  <a:cubicBezTo>
                    <a:pt x="4787" y="3870"/>
                    <a:pt x="4775" y="3763"/>
                    <a:pt x="4715" y="3727"/>
                  </a:cubicBezTo>
                  <a:cubicBezTo>
                    <a:pt x="4382" y="3501"/>
                    <a:pt x="4060" y="3263"/>
                    <a:pt x="3751" y="3013"/>
                  </a:cubicBezTo>
                  <a:cubicBezTo>
                    <a:pt x="3584" y="2894"/>
                    <a:pt x="3417" y="2739"/>
                    <a:pt x="3251" y="2608"/>
                  </a:cubicBezTo>
                  <a:cubicBezTo>
                    <a:pt x="3108" y="2489"/>
                    <a:pt x="2953" y="2358"/>
                    <a:pt x="2810" y="2215"/>
                  </a:cubicBezTo>
                  <a:cubicBezTo>
                    <a:pt x="2381" y="1846"/>
                    <a:pt x="1917" y="1501"/>
                    <a:pt x="1465" y="1143"/>
                  </a:cubicBezTo>
                  <a:cubicBezTo>
                    <a:pt x="1369" y="1072"/>
                    <a:pt x="1262" y="989"/>
                    <a:pt x="1155" y="893"/>
                  </a:cubicBezTo>
                  <a:cubicBezTo>
                    <a:pt x="1048" y="810"/>
                    <a:pt x="965" y="727"/>
                    <a:pt x="869" y="643"/>
                  </a:cubicBezTo>
                  <a:cubicBezTo>
                    <a:pt x="667" y="465"/>
                    <a:pt x="476" y="274"/>
                    <a:pt x="298" y="72"/>
                  </a:cubicBezTo>
                  <a:cubicBezTo>
                    <a:pt x="274" y="36"/>
                    <a:pt x="238" y="12"/>
                    <a:pt x="1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 name="Google Shape;964;p38"/>
          <p:cNvGrpSpPr/>
          <p:nvPr/>
        </p:nvGrpSpPr>
        <p:grpSpPr>
          <a:xfrm>
            <a:off x="8653327" y="4222413"/>
            <a:ext cx="357737" cy="688525"/>
            <a:chOff x="4952525" y="897198"/>
            <a:chExt cx="445779" cy="857975"/>
          </a:xfrm>
        </p:grpSpPr>
        <p:sp>
          <p:nvSpPr>
            <p:cNvPr id="965" name="Google Shape;965;p38"/>
            <p:cNvSpPr/>
            <p:nvPr/>
          </p:nvSpPr>
          <p:spPr>
            <a:xfrm>
              <a:off x="5123750" y="897198"/>
              <a:ext cx="274554" cy="685082"/>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8"/>
            <p:cNvSpPr/>
            <p:nvPr/>
          </p:nvSpPr>
          <p:spPr>
            <a:xfrm>
              <a:off x="4952525" y="1327927"/>
              <a:ext cx="171223" cy="427246"/>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0" name="Shape 970"/>
        <p:cNvGrpSpPr/>
        <p:nvPr/>
      </p:nvGrpSpPr>
      <p:grpSpPr>
        <a:xfrm>
          <a:off x="0" y="0"/>
          <a:ext cx="0" cy="0"/>
          <a:chOff x="0" y="0"/>
          <a:chExt cx="0" cy="0"/>
        </a:xfrm>
      </p:grpSpPr>
      <p:sp>
        <p:nvSpPr>
          <p:cNvPr id="971" name="Google Shape;971;p39"/>
          <p:cNvSpPr txBox="1"/>
          <p:nvPr>
            <p:ph type="title"/>
          </p:nvPr>
        </p:nvSpPr>
        <p:spPr>
          <a:xfrm>
            <a:off x="720000" y="445025"/>
            <a:ext cx="7704000" cy="68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4 types of clocks</a:t>
            </a:r>
            <a:endParaRPr/>
          </a:p>
        </p:txBody>
      </p:sp>
      <p:sp>
        <p:nvSpPr>
          <p:cNvPr id="972" name="Google Shape;972;p39"/>
          <p:cNvSpPr txBox="1"/>
          <p:nvPr>
            <p:ph idx="1" type="subTitle"/>
          </p:nvPr>
        </p:nvSpPr>
        <p:spPr>
          <a:xfrm>
            <a:off x="4336501" y="1813625"/>
            <a:ext cx="4087500" cy="505500"/>
          </a:xfrm>
          <a:prstGeom prst="rect">
            <a:avLst/>
          </a:prstGeom>
        </p:spPr>
        <p:txBody>
          <a:bodyPr anchorCtr="0" anchor="b" bIns="91425" lIns="91425" spcFirstLastPara="1" rIns="91425" wrap="square" tIns="91425">
            <a:noAutofit/>
          </a:bodyPr>
          <a:lstStyle/>
          <a:p>
            <a:pPr indent="0" lvl="0" marL="0" rtl="0" algn="l">
              <a:spcBef>
                <a:spcPts val="0"/>
              </a:spcBef>
              <a:spcAft>
                <a:spcPts val="1000"/>
              </a:spcAft>
              <a:buNone/>
            </a:pPr>
            <a:r>
              <a:rPr lang="en"/>
              <a:t>Digital clock</a:t>
            </a:r>
            <a:endParaRPr/>
          </a:p>
        </p:txBody>
      </p:sp>
      <p:sp>
        <p:nvSpPr>
          <p:cNvPr id="973" name="Google Shape;973;p39"/>
          <p:cNvSpPr txBox="1"/>
          <p:nvPr>
            <p:ph idx="2" type="subTitle"/>
          </p:nvPr>
        </p:nvSpPr>
        <p:spPr>
          <a:xfrm>
            <a:off x="4336475" y="2247675"/>
            <a:ext cx="4087500" cy="173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This clock (or watch) marks the time with </a:t>
            </a:r>
            <a:r>
              <a:rPr b="1" lang="en">
                <a:solidFill>
                  <a:schemeClr val="accent2"/>
                </a:solidFill>
              </a:rPr>
              <a:t>digital numerals</a:t>
            </a:r>
            <a:r>
              <a:rPr lang="en"/>
              <a:t>. These can indicate the </a:t>
            </a:r>
            <a:r>
              <a:rPr b="1" lang="en">
                <a:solidFill>
                  <a:schemeClr val="accent2"/>
                </a:solidFill>
              </a:rPr>
              <a:t>hour, minutes, seconds</a:t>
            </a:r>
            <a:r>
              <a:rPr lang="en"/>
              <a:t> and even the </a:t>
            </a:r>
            <a:r>
              <a:rPr b="1" lang="en">
                <a:solidFill>
                  <a:schemeClr val="accent2"/>
                </a:solidFill>
              </a:rPr>
              <a:t>day and month</a:t>
            </a:r>
            <a:r>
              <a:rPr lang="en"/>
              <a:t>. They can have two types of formats: </a:t>
            </a:r>
            <a:r>
              <a:rPr b="1" lang="en">
                <a:solidFill>
                  <a:schemeClr val="accent2"/>
                </a:solidFill>
              </a:rPr>
              <a:t>24 hours</a:t>
            </a:r>
            <a:r>
              <a:rPr lang="en"/>
              <a:t> or </a:t>
            </a:r>
            <a:r>
              <a:rPr b="1" lang="en">
                <a:solidFill>
                  <a:schemeClr val="accent2"/>
                </a:solidFill>
              </a:rPr>
              <a:t>12 hours</a:t>
            </a:r>
            <a:r>
              <a:rPr lang="en"/>
              <a:t>. If 12 hours are used, it is indicated by the initials </a:t>
            </a:r>
            <a:r>
              <a:rPr b="1" lang="en">
                <a:solidFill>
                  <a:schemeClr val="accent2"/>
                </a:solidFill>
              </a:rPr>
              <a:t>a.m.</a:t>
            </a:r>
            <a:r>
              <a:rPr lang="en"/>
              <a:t> (before noon) or </a:t>
            </a:r>
            <a:r>
              <a:rPr b="1" lang="en">
                <a:solidFill>
                  <a:schemeClr val="accent2"/>
                </a:solidFill>
              </a:rPr>
              <a:t>p.m.</a:t>
            </a:r>
            <a:r>
              <a:rPr lang="en"/>
              <a:t> (after noon).</a:t>
            </a:r>
            <a:endParaRPr/>
          </a:p>
        </p:txBody>
      </p:sp>
      <p:grpSp>
        <p:nvGrpSpPr>
          <p:cNvPr id="974" name="Google Shape;974;p39"/>
          <p:cNvGrpSpPr/>
          <p:nvPr/>
        </p:nvGrpSpPr>
        <p:grpSpPr>
          <a:xfrm>
            <a:off x="720002" y="445001"/>
            <a:ext cx="357737" cy="688525"/>
            <a:chOff x="4952525" y="897198"/>
            <a:chExt cx="445779" cy="857975"/>
          </a:xfrm>
        </p:grpSpPr>
        <p:sp>
          <p:nvSpPr>
            <p:cNvPr id="975" name="Google Shape;975;p39"/>
            <p:cNvSpPr/>
            <p:nvPr/>
          </p:nvSpPr>
          <p:spPr>
            <a:xfrm>
              <a:off x="5123750" y="897198"/>
              <a:ext cx="274554" cy="685082"/>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9"/>
            <p:cNvSpPr/>
            <p:nvPr/>
          </p:nvSpPr>
          <p:spPr>
            <a:xfrm>
              <a:off x="4952525" y="1327927"/>
              <a:ext cx="171223" cy="427246"/>
            </a:xfrm>
            <a:custGeom>
              <a:rect b="b" l="l" r="r" t="t"/>
              <a:pathLst>
                <a:path extrusionOk="0" h="10787" w="4323">
                  <a:moveTo>
                    <a:pt x="2465" y="3072"/>
                  </a:moveTo>
                  <a:cubicBezTo>
                    <a:pt x="2501" y="3214"/>
                    <a:pt x="2548" y="3334"/>
                    <a:pt x="2608" y="3453"/>
                  </a:cubicBezTo>
                  <a:cubicBezTo>
                    <a:pt x="2667" y="3584"/>
                    <a:pt x="2727" y="3715"/>
                    <a:pt x="2798" y="3834"/>
                  </a:cubicBezTo>
                  <a:cubicBezTo>
                    <a:pt x="2882" y="3953"/>
                    <a:pt x="2941" y="4072"/>
                    <a:pt x="3024" y="4191"/>
                  </a:cubicBezTo>
                  <a:cubicBezTo>
                    <a:pt x="3084" y="4262"/>
                    <a:pt x="3132" y="4346"/>
                    <a:pt x="3191" y="4417"/>
                  </a:cubicBezTo>
                  <a:cubicBezTo>
                    <a:pt x="3239" y="4477"/>
                    <a:pt x="3274" y="4536"/>
                    <a:pt x="3322" y="4584"/>
                  </a:cubicBezTo>
                  <a:cubicBezTo>
                    <a:pt x="3429" y="4703"/>
                    <a:pt x="3513" y="4798"/>
                    <a:pt x="3620" y="4905"/>
                  </a:cubicBezTo>
                  <a:cubicBezTo>
                    <a:pt x="3739" y="5024"/>
                    <a:pt x="3846" y="5143"/>
                    <a:pt x="3965" y="5286"/>
                  </a:cubicBezTo>
                  <a:cubicBezTo>
                    <a:pt x="3965" y="5298"/>
                    <a:pt x="3977" y="5298"/>
                    <a:pt x="3977" y="5310"/>
                  </a:cubicBezTo>
                  <a:cubicBezTo>
                    <a:pt x="3715" y="5489"/>
                    <a:pt x="3441" y="5667"/>
                    <a:pt x="3251" y="5941"/>
                  </a:cubicBezTo>
                  <a:lnTo>
                    <a:pt x="3120" y="6120"/>
                  </a:lnTo>
                  <a:cubicBezTo>
                    <a:pt x="3084" y="6155"/>
                    <a:pt x="3060" y="6191"/>
                    <a:pt x="3036" y="6239"/>
                  </a:cubicBezTo>
                  <a:cubicBezTo>
                    <a:pt x="3012" y="6298"/>
                    <a:pt x="2977" y="6334"/>
                    <a:pt x="2953" y="6393"/>
                  </a:cubicBezTo>
                  <a:cubicBezTo>
                    <a:pt x="2882" y="6512"/>
                    <a:pt x="2822" y="6655"/>
                    <a:pt x="2762" y="6786"/>
                  </a:cubicBezTo>
                  <a:cubicBezTo>
                    <a:pt x="2715" y="6870"/>
                    <a:pt x="2679" y="6965"/>
                    <a:pt x="2655" y="7048"/>
                  </a:cubicBezTo>
                  <a:cubicBezTo>
                    <a:pt x="2620" y="7108"/>
                    <a:pt x="2608" y="7167"/>
                    <a:pt x="2584" y="7227"/>
                  </a:cubicBezTo>
                  <a:lnTo>
                    <a:pt x="2489" y="7501"/>
                  </a:lnTo>
                  <a:cubicBezTo>
                    <a:pt x="2477" y="7548"/>
                    <a:pt x="2465" y="7584"/>
                    <a:pt x="2441" y="7644"/>
                  </a:cubicBezTo>
                  <a:cubicBezTo>
                    <a:pt x="2429" y="7691"/>
                    <a:pt x="2417" y="7739"/>
                    <a:pt x="2417" y="7786"/>
                  </a:cubicBezTo>
                  <a:cubicBezTo>
                    <a:pt x="2381" y="7691"/>
                    <a:pt x="2358" y="7584"/>
                    <a:pt x="2322" y="7501"/>
                  </a:cubicBezTo>
                  <a:cubicBezTo>
                    <a:pt x="2215" y="7203"/>
                    <a:pt x="2108" y="6917"/>
                    <a:pt x="1965" y="6632"/>
                  </a:cubicBezTo>
                  <a:cubicBezTo>
                    <a:pt x="1881" y="6441"/>
                    <a:pt x="1774" y="6262"/>
                    <a:pt x="1667" y="6096"/>
                  </a:cubicBezTo>
                  <a:cubicBezTo>
                    <a:pt x="1548" y="5917"/>
                    <a:pt x="1429" y="5762"/>
                    <a:pt x="1286" y="5608"/>
                  </a:cubicBezTo>
                  <a:cubicBezTo>
                    <a:pt x="1131" y="5465"/>
                    <a:pt x="988" y="5322"/>
                    <a:pt x="810" y="5203"/>
                  </a:cubicBezTo>
                  <a:cubicBezTo>
                    <a:pt x="715" y="5179"/>
                    <a:pt x="679" y="5167"/>
                    <a:pt x="631" y="5131"/>
                  </a:cubicBezTo>
                  <a:cubicBezTo>
                    <a:pt x="750" y="5084"/>
                    <a:pt x="857" y="5024"/>
                    <a:pt x="953" y="4965"/>
                  </a:cubicBezTo>
                  <a:cubicBezTo>
                    <a:pt x="1072" y="4905"/>
                    <a:pt x="1179" y="4822"/>
                    <a:pt x="1286" y="4750"/>
                  </a:cubicBezTo>
                  <a:cubicBezTo>
                    <a:pt x="1429" y="4631"/>
                    <a:pt x="1584" y="4500"/>
                    <a:pt x="1715" y="4357"/>
                  </a:cubicBezTo>
                  <a:cubicBezTo>
                    <a:pt x="1846" y="4203"/>
                    <a:pt x="1965" y="4048"/>
                    <a:pt x="2084" y="3881"/>
                  </a:cubicBezTo>
                  <a:cubicBezTo>
                    <a:pt x="2179" y="3726"/>
                    <a:pt x="2250" y="3584"/>
                    <a:pt x="2322" y="3417"/>
                  </a:cubicBezTo>
                  <a:cubicBezTo>
                    <a:pt x="2370" y="3298"/>
                    <a:pt x="2417" y="3191"/>
                    <a:pt x="2465" y="3072"/>
                  </a:cubicBezTo>
                  <a:close/>
                  <a:moveTo>
                    <a:pt x="2176" y="0"/>
                  </a:moveTo>
                  <a:cubicBezTo>
                    <a:pt x="2150" y="0"/>
                    <a:pt x="2123" y="4"/>
                    <a:pt x="2096" y="12"/>
                  </a:cubicBezTo>
                  <a:cubicBezTo>
                    <a:pt x="2024" y="24"/>
                    <a:pt x="1953" y="83"/>
                    <a:pt x="1905" y="166"/>
                  </a:cubicBezTo>
                  <a:cubicBezTo>
                    <a:pt x="1869" y="238"/>
                    <a:pt x="1869" y="309"/>
                    <a:pt x="1881" y="381"/>
                  </a:cubicBezTo>
                  <a:cubicBezTo>
                    <a:pt x="1893" y="440"/>
                    <a:pt x="1893" y="500"/>
                    <a:pt x="1905" y="559"/>
                  </a:cubicBezTo>
                  <a:cubicBezTo>
                    <a:pt x="1953" y="976"/>
                    <a:pt x="1941" y="1393"/>
                    <a:pt x="1893" y="1810"/>
                  </a:cubicBezTo>
                  <a:cubicBezTo>
                    <a:pt x="1846" y="2167"/>
                    <a:pt x="1762" y="2524"/>
                    <a:pt x="1619" y="2881"/>
                  </a:cubicBezTo>
                  <a:cubicBezTo>
                    <a:pt x="1488" y="3203"/>
                    <a:pt x="1322" y="3476"/>
                    <a:pt x="1131" y="3750"/>
                  </a:cubicBezTo>
                  <a:cubicBezTo>
                    <a:pt x="929" y="4012"/>
                    <a:pt x="691" y="4250"/>
                    <a:pt x="465" y="4488"/>
                  </a:cubicBezTo>
                  <a:cubicBezTo>
                    <a:pt x="381" y="4584"/>
                    <a:pt x="286" y="4691"/>
                    <a:pt x="215" y="4774"/>
                  </a:cubicBezTo>
                  <a:cubicBezTo>
                    <a:pt x="191" y="4810"/>
                    <a:pt x="167" y="4822"/>
                    <a:pt x="155" y="4846"/>
                  </a:cubicBezTo>
                  <a:lnTo>
                    <a:pt x="107" y="4893"/>
                  </a:lnTo>
                  <a:cubicBezTo>
                    <a:pt x="95" y="4929"/>
                    <a:pt x="48" y="4953"/>
                    <a:pt x="36" y="4989"/>
                  </a:cubicBezTo>
                  <a:cubicBezTo>
                    <a:pt x="24" y="5024"/>
                    <a:pt x="0" y="5060"/>
                    <a:pt x="0" y="5096"/>
                  </a:cubicBezTo>
                  <a:cubicBezTo>
                    <a:pt x="0" y="5143"/>
                    <a:pt x="24" y="5191"/>
                    <a:pt x="36" y="5215"/>
                  </a:cubicBezTo>
                  <a:cubicBezTo>
                    <a:pt x="60" y="5274"/>
                    <a:pt x="119" y="5310"/>
                    <a:pt x="167" y="5322"/>
                  </a:cubicBezTo>
                  <a:cubicBezTo>
                    <a:pt x="226" y="5358"/>
                    <a:pt x="286" y="5370"/>
                    <a:pt x="334" y="5393"/>
                  </a:cubicBezTo>
                  <a:cubicBezTo>
                    <a:pt x="393" y="5429"/>
                    <a:pt x="453" y="5477"/>
                    <a:pt x="500" y="5500"/>
                  </a:cubicBezTo>
                  <a:cubicBezTo>
                    <a:pt x="643" y="5620"/>
                    <a:pt x="762" y="5739"/>
                    <a:pt x="881" y="5893"/>
                  </a:cubicBezTo>
                  <a:cubicBezTo>
                    <a:pt x="1048" y="6120"/>
                    <a:pt x="1179" y="6370"/>
                    <a:pt x="1286" y="6620"/>
                  </a:cubicBezTo>
                  <a:cubicBezTo>
                    <a:pt x="1334" y="6751"/>
                    <a:pt x="1369" y="6870"/>
                    <a:pt x="1417" y="7013"/>
                  </a:cubicBezTo>
                  <a:cubicBezTo>
                    <a:pt x="1453" y="7084"/>
                    <a:pt x="1477" y="7167"/>
                    <a:pt x="1488" y="7251"/>
                  </a:cubicBezTo>
                  <a:cubicBezTo>
                    <a:pt x="1512" y="7322"/>
                    <a:pt x="1536" y="7394"/>
                    <a:pt x="1548" y="7465"/>
                  </a:cubicBezTo>
                  <a:cubicBezTo>
                    <a:pt x="1596" y="7620"/>
                    <a:pt x="1631" y="7763"/>
                    <a:pt x="1655" y="7917"/>
                  </a:cubicBezTo>
                  <a:cubicBezTo>
                    <a:pt x="1727" y="8215"/>
                    <a:pt x="1774" y="8513"/>
                    <a:pt x="1834" y="8810"/>
                  </a:cubicBezTo>
                  <a:cubicBezTo>
                    <a:pt x="1893" y="9072"/>
                    <a:pt x="1929" y="9358"/>
                    <a:pt x="1989" y="9644"/>
                  </a:cubicBezTo>
                  <a:cubicBezTo>
                    <a:pt x="2024" y="9941"/>
                    <a:pt x="2084" y="10251"/>
                    <a:pt x="2191" y="10549"/>
                  </a:cubicBezTo>
                  <a:cubicBezTo>
                    <a:pt x="2203" y="10608"/>
                    <a:pt x="2239" y="10656"/>
                    <a:pt x="2286" y="10703"/>
                  </a:cubicBezTo>
                  <a:cubicBezTo>
                    <a:pt x="2310" y="10715"/>
                    <a:pt x="2322" y="10727"/>
                    <a:pt x="2358" y="10763"/>
                  </a:cubicBezTo>
                  <a:cubicBezTo>
                    <a:pt x="2381" y="10775"/>
                    <a:pt x="2441" y="10787"/>
                    <a:pt x="2501" y="10787"/>
                  </a:cubicBezTo>
                  <a:cubicBezTo>
                    <a:pt x="2536" y="10787"/>
                    <a:pt x="2560" y="10787"/>
                    <a:pt x="2596" y="10775"/>
                  </a:cubicBezTo>
                  <a:cubicBezTo>
                    <a:pt x="2679" y="10739"/>
                    <a:pt x="2762" y="10703"/>
                    <a:pt x="2798" y="10608"/>
                  </a:cubicBezTo>
                  <a:cubicBezTo>
                    <a:pt x="2834" y="10561"/>
                    <a:pt x="2846" y="10501"/>
                    <a:pt x="2846" y="10442"/>
                  </a:cubicBezTo>
                  <a:cubicBezTo>
                    <a:pt x="2858" y="10263"/>
                    <a:pt x="2858" y="10084"/>
                    <a:pt x="2834" y="9906"/>
                  </a:cubicBezTo>
                  <a:lnTo>
                    <a:pt x="2834" y="9787"/>
                  </a:lnTo>
                  <a:cubicBezTo>
                    <a:pt x="2834" y="9680"/>
                    <a:pt x="2834" y="9584"/>
                    <a:pt x="2846" y="9477"/>
                  </a:cubicBezTo>
                  <a:cubicBezTo>
                    <a:pt x="2858" y="9358"/>
                    <a:pt x="2858" y="9239"/>
                    <a:pt x="2882" y="9120"/>
                  </a:cubicBezTo>
                  <a:lnTo>
                    <a:pt x="2917" y="8810"/>
                  </a:lnTo>
                  <a:cubicBezTo>
                    <a:pt x="2941" y="8703"/>
                    <a:pt x="2953" y="8596"/>
                    <a:pt x="2977" y="8489"/>
                  </a:cubicBezTo>
                  <a:cubicBezTo>
                    <a:pt x="3001" y="8394"/>
                    <a:pt x="3024" y="8287"/>
                    <a:pt x="3036" y="8179"/>
                  </a:cubicBezTo>
                  <a:lnTo>
                    <a:pt x="3132" y="7822"/>
                  </a:lnTo>
                  <a:cubicBezTo>
                    <a:pt x="3167" y="7691"/>
                    <a:pt x="3203" y="7572"/>
                    <a:pt x="3251" y="7441"/>
                  </a:cubicBezTo>
                  <a:cubicBezTo>
                    <a:pt x="3274" y="7334"/>
                    <a:pt x="3322" y="7215"/>
                    <a:pt x="3358" y="7108"/>
                  </a:cubicBezTo>
                  <a:cubicBezTo>
                    <a:pt x="3405" y="6929"/>
                    <a:pt x="3489" y="6751"/>
                    <a:pt x="3560" y="6572"/>
                  </a:cubicBezTo>
                  <a:cubicBezTo>
                    <a:pt x="3608" y="6489"/>
                    <a:pt x="3655" y="6382"/>
                    <a:pt x="3691" y="6286"/>
                  </a:cubicBezTo>
                  <a:cubicBezTo>
                    <a:pt x="3751" y="6167"/>
                    <a:pt x="3822" y="6048"/>
                    <a:pt x="3917" y="5929"/>
                  </a:cubicBezTo>
                  <a:cubicBezTo>
                    <a:pt x="4001" y="5810"/>
                    <a:pt x="4084" y="5691"/>
                    <a:pt x="4167" y="5572"/>
                  </a:cubicBezTo>
                  <a:cubicBezTo>
                    <a:pt x="4191" y="5560"/>
                    <a:pt x="4203" y="5548"/>
                    <a:pt x="4215" y="5512"/>
                  </a:cubicBezTo>
                  <a:cubicBezTo>
                    <a:pt x="4251" y="5489"/>
                    <a:pt x="4286" y="5441"/>
                    <a:pt x="4298" y="5393"/>
                  </a:cubicBezTo>
                  <a:cubicBezTo>
                    <a:pt x="4322" y="5346"/>
                    <a:pt x="4322" y="5286"/>
                    <a:pt x="4298" y="5239"/>
                  </a:cubicBezTo>
                  <a:cubicBezTo>
                    <a:pt x="4286" y="5191"/>
                    <a:pt x="4263" y="5131"/>
                    <a:pt x="4251" y="5084"/>
                  </a:cubicBezTo>
                  <a:cubicBezTo>
                    <a:pt x="4191" y="4977"/>
                    <a:pt x="4132" y="4893"/>
                    <a:pt x="4060" y="4786"/>
                  </a:cubicBezTo>
                  <a:cubicBezTo>
                    <a:pt x="4001" y="4703"/>
                    <a:pt x="3953" y="4608"/>
                    <a:pt x="3870" y="4524"/>
                  </a:cubicBezTo>
                  <a:cubicBezTo>
                    <a:pt x="3810" y="4453"/>
                    <a:pt x="3763" y="4369"/>
                    <a:pt x="3703" y="4286"/>
                  </a:cubicBezTo>
                  <a:cubicBezTo>
                    <a:pt x="3608" y="4119"/>
                    <a:pt x="3501" y="3953"/>
                    <a:pt x="3405" y="3774"/>
                  </a:cubicBezTo>
                  <a:cubicBezTo>
                    <a:pt x="3322" y="3607"/>
                    <a:pt x="3251" y="3453"/>
                    <a:pt x="3191" y="3274"/>
                  </a:cubicBezTo>
                  <a:cubicBezTo>
                    <a:pt x="3024" y="2845"/>
                    <a:pt x="2870" y="2393"/>
                    <a:pt x="2786" y="1952"/>
                  </a:cubicBezTo>
                  <a:cubicBezTo>
                    <a:pt x="2739" y="1726"/>
                    <a:pt x="2691" y="1500"/>
                    <a:pt x="2655" y="1298"/>
                  </a:cubicBezTo>
                  <a:cubicBezTo>
                    <a:pt x="2631" y="1250"/>
                    <a:pt x="2631" y="1202"/>
                    <a:pt x="2620" y="1155"/>
                  </a:cubicBezTo>
                  <a:cubicBezTo>
                    <a:pt x="2596" y="845"/>
                    <a:pt x="2548" y="536"/>
                    <a:pt x="2477" y="238"/>
                  </a:cubicBezTo>
                  <a:cubicBezTo>
                    <a:pt x="2437" y="98"/>
                    <a:pt x="2313" y="0"/>
                    <a:pt x="21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 name="Google Shape;977;p39"/>
          <p:cNvSpPr/>
          <p:nvPr/>
        </p:nvSpPr>
        <p:spPr>
          <a:xfrm rot="-1989122">
            <a:off x="7745307" y="262806"/>
            <a:ext cx="2678174" cy="474595"/>
          </a:xfrm>
          <a:custGeom>
            <a:rect b="b" l="l" r="r" t="t"/>
            <a:pathLst>
              <a:path extrusionOk="0" h="5085" w="28695">
                <a:moveTo>
                  <a:pt x="4644" y="560"/>
                </a:moveTo>
                <a:cubicBezTo>
                  <a:pt x="4668" y="560"/>
                  <a:pt x="4692" y="572"/>
                  <a:pt x="4716" y="584"/>
                </a:cubicBezTo>
                <a:cubicBezTo>
                  <a:pt x="4775" y="620"/>
                  <a:pt x="4823" y="643"/>
                  <a:pt x="4882" y="691"/>
                </a:cubicBezTo>
                <a:cubicBezTo>
                  <a:pt x="4954" y="751"/>
                  <a:pt x="5013" y="822"/>
                  <a:pt x="5073" y="894"/>
                </a:cubicBezTo>
                <a:cubicBezTo>
                  <a:pt x="5097" y="941"/>
                  <a:pt x="5132" y="989"/>
                  <a:pt x="5144" y="1024"/>
                </a:cubicBezTo>
                <a:cubicBezTo>
                  <a:pt x="5156" y="1072"/>
                  <a:pt x="5180" y="1132"/>
                  <a:pt x="5180" y="1191"/>
                </a:cubicBezTo>
                <a:cubicBezTo>
                  <a:pt x="5180" y="1286"/>
                  <a:pt x="5180" y="1370"/>
                  <a:pt x="5168" y="1465"/>
                </a:cubicBezTo>
                <a:cubicBezTo>
                  <a:pt x="5132" y="1584"/>
                  <a:pt x="5097" y="1691"/>
                  <a:pt x="5061" y="1810"/>
                </a:cubicBezTo>
                <a:cubicBezTo>
                  <a:pt x="4990" y="1965"/>
                  <a:pt x="4882" y="2120"/>
                  <a:pt x="4775" y="2263"/>
                </a:cubicBezTo>
                <a:cubicBezTo>
                  <a:pt x="4644" y="2429"/>
                  <a:pt x="4478" y="2560"/>
                  <a:pt x="4299" y="2703"/>
                </a:cubicBezTo>
                <a:cubicBezTo>
                  <a:pt x="4239" y="2727"/>
                  <a:pt x="4180" y="2775"/>
                  <a:pt x="4120" y="2799"/>
                </a:cubicBezTo>
                <a:cubicBezTo>
                  <a:pt x="4061" y="2679"/>
                  <a:pt x="4001" y="2584"/>
                  <a:pt x="3954" y="2453"/>
                </a:cubicBezTo>
                <a:cubicBezTo>
                  <a:pt x="3906" y="2310"/>
                  <a:pt x="3882" y="2156"/>
                  <a:pt x="3870" y="2013"/>
                </a:cubicBezTo>
                <a:cubicBezTo>
                  <a:pt x="3858" y="1810"/>
                  <a:pt x="3870" y="1596"/>
                  <a:pt x="3882" y="1394"/>
                </a:cubicBezTo>
                <a:cubicBezTo>
                  <a:pt x="3906" y="1263"/>
                  <a:pt x="3942" y="1144"/>
                  <a:pt x="3989" y="1048"/>
                </a:cubicBezTo>
                <a:cubicBezTo>
                  <a:pt x="4025" y="953"/>
                  <a:pt x="4073" y="882"/>
                  <a:pt x="4132" y="810"/>
                </a:cubicBezTo>
                <a:cubicBezTo>
                  <a:pt x="4180" y="751"/>
                  <a:pt x="4239" y="703"/>
                  <a:pt x="4299" y="655"/>
                </a:cubicBezTo>
                <a:cubicBezTo>
                  <a:pt x="4347" y="632"/>
                  <a:pt x="4382" y="608"/>
                  <a:pt x="4418" y="596"/>
                </a:cubicBezTo>
                <a:cubicBezTo>
                  <a:pt x="4466" y="584"/>
                  <a:pt x="4489" y="584"/>
                  <a:pt x="4537" y="572"/>
                </a:cubicBezTo>
                <a:cubicBezTo>
                  <a:pt x="4585" y="560"/>
                  <a:pt x="4609" y="560"/>
                  <a:pt x="4644" y="560"/>
                </a:cubicBezTo>
                <a:close/>
                <a:moveTo>
                  <a:pt x="14811" y="891"/>
                </a:moveTo>
                <a:cubicBezTo>
                  <a:pt x="14839" y="891"/>
                  <a:pt x="14866" y="894"/>
                  <a:pt x="14896" y="894"/>
                </a:cubicBezTo>
                <a:cubicBezTo>
                  <a:pt x="14955" y="917"/>
                  <a:pt x="15015" y="929"/>
                  <a:pt x="15074" y="953"/>
                </a:cubicBezTo>
                <a:cubicBezTo>
                  <a:pt x="15122" y="977"/>
                  <a:pt x="15146" y="1001"/>
                  <a:pt x="15193" y="1036"/>
                </a:cubicBezTo>
                <a:cubicBezTo>
                  <a:pt x="15229" y="1060"/>
                  <a:pt x="15253" y="1096"/>
                  <a:pt x="15288" y="1132"/>
                </a:cubicBezTo>
                <a:cubicBezTo>
                  <a:pt x="15312" y="1179"/>
                  <a:pt x="15348" y="1227"/>
                  <a:pt x="15360" y="1286"/>
                </a:cubicBezTo>
                <a:cubicBezTo>
                  <a:pt x="15372" y="1358"/>
                  <a:pt x="15384" y="1417"/>
                  <a:pt x="15407" y="1489"/>
                </a:cubicBezTo>
                <a:cubicBezTo>
                  <a:pt x="15407" y="1584"/>
                  <a:pt x="15407" y="1667"/>
                  <a:pt x="15384" y="1775"/>
                </a:cubicBezTo>
                <a:cubicBezTo>
                  <a:pt x="15348" y="1965"/>
                  <a:pt x="15288" y="2156"/>
                  <a:pt x="15193" y="2382"/>
                </a:cubicBezTo>
                <a:cubicBezTo>
                  <a:pt x="15110" y="2584"/>
                  <a:pt x="15003" y="2751"/>
                  <a:pt x="14872" y="2929"/>
                </a:cubicBezTo>
                <a:lnTo>
                  <a:pt x="14824" y="2906"/>
                </a:lnTo>
                <a:cubicBezTo>
                  <a:pt x="14669" y="2775"/>
                  <a:pt x="14538" y="2632"/>
                  <a:pt x="14419" y="2489"/>
                </a:cubicBezTo>
                <a:cubicBezTo>
                  <a:pt x="14336" y="2370"/>
                  <a:pt x="14276" y="2239"/>
                  <a:pt x="14217" y="2096"/>
                </a:cubicBezTo>
                <a:cubicBezTo>
                  <a:pt x="14169" y="1977"/>
                  <a:pt x="14145" y="1882"/>
                  <a:pt x="14134" y="1763"/>
                </a:cubicBezTo>
                <a:cubicBezTo>
                  <a:pt x="14134" y="1667"/>
                  <a:pt x="14134" y="1596"/>
                  <a:pt x="14145" y="1525"/>
                </a:cubicBezTo>
                <a:cubicBezTo>
                  <a:pt x="14169" y="1441"/>
                  <a:pt x="14181" y="1382"/>
                  <a:pt x="14217" y="1322"/>
                </a:cubicBezTo>
                <a:cubicBezTo>
                  <a:pt x="14241" y="1251"/>
                  <a:pt x="14288" y="1191"/>
                  <a:pt x="14324" y="1132"/>
                </a:cubicBezTo>
                <a:lnTo>
                  <a:pt x="14467" y="1001"/>
                </a:lnTo>
                <a:cubicBezTo>
                  <a:pt x="14491" y="989"/>
                  <a:pt x="14538" y="953"/>
                  <a:pt x="14574" y="941"/>
                </a:cubicBezTo>
                <a:cubicBezTo>
                  <a:pt x="14610" y="929"/>
                  <a:pt x="14657" y="929"/>
                  <a:pt x="14705" y="905"/>
                </a:cubicBezTo>
                <a:lnTo>
                  <a:pt x="14717" y="905"/>
                </a:lnTo>
                <a:cubicBezTo>
                  <a:pt x="14753" y="894"/>
                  <a:pt x="14782" y="891"/>
                  <a:pt x="14811" y="891"/>
                </a:cubicBezTo>
                <a:close/>
                <a:moveTo>
                  <a:pt x="19670" y="536"/>
                </a:moveTo>
                <a:cubicBezTo>
                  <a:pt x="19706" y="560"/>
                  <a:pt x="19729" y="560"/>
                  <a:pt x="19765" y="560"/>
                </a:cubicBezTo>
                <a:cubicBezTo>
                  <a:pt x="19837" y="572"/>
                  <a:pt x="19896" y="596"/>
                  <a:pt x="19968" y="620"/>
                </a:cubicBezTo>
                <a:cubicBezTo>
                  <a:pt x="20075" y="667"/>
                  <a:pt x="20194" y="739"/>
                  <a:pt x="20301" y="810"/>
                </a:cubicBezTo>
                <a:cubicBezTo>
                  <a:pt x="20349" y="858"/>
                  <a:pt x="20384" y="894"/>
                  <a:pt x="20420" y="941"/>
                </a:cubicBezTo>
                <a:cubicBezTo>
                  <a:pt x="20444" y="989"/>
                  <a:pt x="20480" y="1036"/>
                  <a:pt x="20491" y="1096"/>
                </a:cubicBezTo>
                <a:lnTo>
                  <a:pt x="20539" y="1263"/>
                </a:lnTo>
                <a:cubicBezTo>
                  <a:pt x="20539" y="1346"/>
                  <a:pt x="20539" y="1405"/>
                  <a:pt x="20527" y="1477"/>
                </a:cubicBezTo>
                <a:cubicBezTo>
                  <a:pt x="20468" y="1763"/>
                  <a:pt x="20360" y="2013"/>
                  <a:pt x="20253" y="2263"/>
                </a:cubicBezTo>
                <a:cubicBezTo>
                  <a:pt x="20206" y="2370"/>
                  <a:pt x="20170" y="2453"/>
                  <a:pt x="20122" y="2537"/>
                </a:cubicBezTo>
                <a:cubicBezTo>
                  <a:pt x="20075" y="2608"/>
                  <a:pt x="20027" y="2679"/>
                  <a:pt x="19968" y="2739"/>
                </a:cubicBezTo>
                <a:cubicBezTo>
                  <a:pt x="19896" y="2834"/>
                  <a:pt x="19813" y="2929"/>
                  <a:pt x="19706" y="3013"/>
                </a:cubicBezTo>
                <a:cubicBezTo>
                  <a:pt x="19551" y="3108"/>
                  <a:pt x="19408" y="3203"/>
                  <a:pt x="19229" y="3275"/>
                </a:cubicBezTo>
                <a:cubicBezTo>
                  <a:pt x="19194" y="3251"/>
                  <a:pt x="19182" y="3215"/>
                  <a:pt x="19158" y="3191"/>
                </a:cubicBezTo>
                <a:cubicBezTo>
                  <a:pt x="19122" y="3144"/>
                  <a:pt x="19098" y="3084"/>
                  <a:pt x="19063" y="3037"/>
                </a:cubicBezTo>
                <a:cubicBezTo>
                  <a:pt x="19039" y="2977"/>
                  <a:pt x="19003" y="2906"/>
                  <a:pt x="18979" y="2846"/>
                </a:cubicBezTo>
                <a:cubicBezTo>
                  <a:pt x="18944" y="2751"/>
                  <a:pt x="18920" y="2668"/>
                  <a:pt x="18896" y="2608"/>
                </a:cubicBezTo>
                <a:cubicBezTo>
                  <a:pt x="18884" y="2537"/>
                  <a:pt x="18872" y="2453"/>
                  <a:pt x="18860" y="2358"/>
                </a:cubicBezTo>
                <a:lnTo>
                  <a:pt x="18860" y="2025"/>
                </a:lnTo>
                <a:cubicBezTo>
                  <a:pt x="18860" y="1917"/>
                  <a:pt x="18872" y="1834"/>
                  <a:pt x="18884" y="1739"/>
                </a:cubicBezTo>
                <a:cubicBezTo>
                  <a:pt x="18932" y="1489"/>
                  <a:pt x="18991" y="1239"/>
                  <a:pt x="19075" y="1001"/>
                </a:cubicBezTo>
                <a:cubicBezTo>
                  <a:pt x="19122" y="894"/>
                  <a:pt x="19182" y="798"/>
                  <a:pt x="19253" y="703"/>
                </a:cubicBezTo>
                <a:lnTo>
                  <a:pt x="19337" y="632"/>
                </a:lnTo>
                <a:lnTo>
                  <a:pt x="19420" y="584"/>
                </a:lnTo>
                <a:cubicBezTo>
                  <a:pt x="19479" y="572"/>
                  <a:pt x="19551" y="548"/>
                  <a:pt x="19634" y="536"/>
                </a:cubicBezTo>
                <a:close/>
                <a:moveTo>
                  <a:pt x="9335" y="1251"/>
                </a:moveTo>
                <a:cubicBezTo>
                  <a:pt x="9347" y="1251"/>
                  <a:pt x="9359" y="1251"/>
                  <a:pt x="9359" y="1275"/>
                </a:cubicBezTo>
                <a:cubicBezTo>
                  <a:pt x="9395" y="1286"/>
                  <a:pt x="9419" y="1298"/>
                  <a:pt x="9431" y="1334"/>
                </a:cubicBezTo>
                <a:cubicBezTo>
                  <a:pt x="9490" y="1394"/>
                  <a:pt x="9550" y="1453"/>
                  <a:pt x="9609" y="1525"/>
                </a:cubicBezTo>
                <a:cubicBezTo>
                  <a:pt x="9657" y="1584"/>
                  <a:pt x="9692" y="1656"/>
                  <a:pt x="9716" y="1727"/>
                </a:cubicBezTo>
                <a:cubicBezTo>
                  <a:pt x="9752" y="1822"/>
                  <a:pt x="9764" y="1906"/>
                  <a:pt x="9776" y="2013"/>
                </a:cubicBezTo>
                <a:cubicBezTo>
                  <a:pt x="9776" y="2132"/>
                  <a:pt x="9776" y="2263"/>
                  <a:pt x="9764" y="2406"/>
                </a:cubicBezTo>
                <a:cubicBezTo>
                  <a:pt x="9728" y="2548"/>
                  <a:pt x="9692" y="2715"/>
                  <a:pt x="9609" y="2858"/>
                </a:cubicBezTo>
                <a:cubicBezTo>
                  <a:pt x="9526" y="3060"/>
                  <a:pt x="9395" y="3263"/>
                  <a:pt x="9240" y="3453"/>
                </a:cubicBezTo>
                <a:cubicBezTo>
                  <a:pt x="9133" y="3370"/>
                  <a:pt x="9050" y="3263"/>
                  <a:pt x="8954" y="3144"/>
                </a:cubicBezTo>
                <a:cubicBezTo>
                  <a:pt x="8883" y="3025"/>
                  <a:pt x="8823" y="2918"/>
                  <a:pt x="8776" y="2787"/>
                </a:cubicBezTo>
                <a:cubicBezTo>
                  <a:pt x="8752" y="2679"/>
                  <a:pt x="8716" y="2560"/>
                  <a:pt x="8704" y="2465"/>
                </a:cubicBezTo>
                <a:cubicBezTo>
                  <a:pt x="8704" y="2346"/>
                  <a:pt x="8704" y="2227"/>
                  <a:pt x="8716" y="2084"/>
                </a:cubicBezTo>
                <a:cubicBezTo>
                  <a:pt x="8752" y="1953"/>
                  <a:pt x="8776" y="1834"/>
                  <a:pt x="8823" y="1715"/>
                </a:cubicBezTo>
                <a:cubicBezTo>
                  <a:pt x="8871" y="1632"/>
                  <a:pt x="8919" y="1548"/>
                  <a:pt x="8978" y="1477"/>
                </a:cubicBezTo>
                <a:lnTo>
                  <a:pt x="9109" y="1346"/>
                </a:lnTo>
                <a:cubicBezTo>
                  <a:pt x="9133" y="1334"/>
                  <a:pt x="9181" y="1298"/>
                  <a:pt x="9216" y="1286"/>
                </a:cubicBezTo>
                <a:cubicBezTo>
                  <a:pt x="9240" y="1286"/>
                  <a:pt x="9252" y="1275"/>
                  <a:pt x="9288" y="1275"/>
                </a:cubicBezTo>
                <a:cubicBezTo>
                  <a:pt x="9311" y="1251"/>
                  <a:pt x="9335" y="1251"/>
                  <a:pt x="9335" y="1251"/>
                </a:cubicBezTo>
                <a:close/>
                <a:moveTo>
                  <a:pt x="23825" y="989"/>
                </a:moveTo>
                <a:cubicBezTo>
                  <a:pt x="23885" y="1013"/>
                  <a:pt x="23932" y="1013"/>
                  <a:pt x="23980" y="1036"/>
                </a:cubicBezTo>
                <a:cubicBezTo>
                  <a:pt x="24040" y="1048"/>
                  <a:pt x="24075" y="1060"/>
                  <a:pt x="24123" y="1072"/>
                </a:cubicBezTo>
                <a:cubicBezTo>
                  <a:pt x="24159" y="1096"/>
                  <a:pt x="24182" y="1108"/>
                  <a:pt x="24218" y="1132"/>
                </a:cubicBezTo>
                <a:cubicBezTo>
                  <a:pt x="24278" y="1179"/>
                  <a:pt x="24313" y="1239"/>
                  <a:pt x="24361" y="1298"/>
                </a:cubicBezTo>
                <a:lnTo>
                  <a:pt x="24409" y="1394"/>
                </a:lnTo>
                <a:cubicBezTo>
                  <a:pt x="24421" y="1429"/>
                  <a:pt x="24432" y="1489"/>
                  <a:pt x="24432" y="1536"/>
                </a:cubicBezTo>
                <a:cubicBezTo>
                  <a:pt x="24444" y="1715"/>
                  <a:pt x="24421" y="1906"/>
                  <a:pt x="24397" y="2060"/>
                </a:cubicBezTo>
                <a:lnTo>
                  <a:pt x="24373" y="2108"/>
                </a:lnTo>
                <a:cubicBezTo>
                  <a:pt x="24361" y="2203"/>
                  <a:pt x="24337" y="2310"/>
                  <a:pt x="24301" y="2418"/>
                </a:cubicBezTo>
                <a:cubicBezTo>
                  <a:pt x="24278" y="2525"/>
                  <a:pt x="24230" y="2620"/>
                  <a:pt x="24182" y="2739"/>
                </a:cubicBezTo>
                <a:cubicBezTo>
                  <a:pt x="24159" y="2822"/>
                  <a:pt x="24111" y="2906"/>
                  <a:pt x="24051" y="2977"/>
                </a:cubicBezTo>
                <a:cubicBezTo>
                  <a:pt x="24004" y="3060"/>
                  <a:pt x="23944" y="3120"/>
                  <a:pt x="23885" y="3203"/>
                </a:cubicBezTo>
                <a:cubicBezTo>
                  <a:pt x="23766" y="3334"/>
                  <a:pt x="23635" y="3489"/>
                  <a:pt x="23468" y="3620"/>
                </a:cubicBezTo>
                <a:cubicBezTo>
                  <a:pt x="23444" y="3608"/>
                  <a:pt x="23408" y="3572"/>
                  <a:pt x="23385" y="3549"/>
                </a:cubicBezTo>
                <a:cubicBezTo>
                  <a:pt x="23278" y="3453"/>
                  <a:pt x="23206" y="3370"/>
                  <a:pt x="23123" y="3263"/>
                </a:cubicBezTo>
                <a:cubicBezTo>
                  <a:pt x="23051" y="3156"/>
                  <a:pt x="23004" y="3060"/>
                  <a:pt x="22944" y="2918"/>
                </a:cubicBezTo>
                <a:cubicBezTo>
                  <a:pt x="22908" y="2799"/>
                  <a:pt x="22873" y="2668"/>
                  <a:pt x="22861" y="2537"/>
                </a:cubicBezTo>
                <a:cubicBezTo>
                  <a:pt x="22849" y="2406"/>
                  <a:pt x="22861" y="2251"/>
                  <a:pt x="22873" y="2120"/>
                </a:cubicBezTo>
                <a:cubicBezTo>
                  <a:pt x="22908" y="1965"/>
                  <a:pt x="22944" y="1822"/>
                  <a:pt x="23004" y="1667"/>
                </a:cubicBezTo>
                <a:cubicBezTo>
                  <a:pt x="23063" y="1536"/>
                  <a:pt x="23147" y="1417"/>
                  <a:pt x="23230" y="1298"/>
                </a:cubicBezTo>
                <a:cubicBezTo>
                  <a:pt x="23289" y="1227"/>
                  <a:pt x="23349" y="1167"/>
                  <a:pt x="23420" y="1120"/>
                </a:cubicBezTo>
                <a:lnTo>
                  <a:pt x="23599" y="1036"/>
                </a:lnTo>
                <a:cubicBezTo>
                  <a:pt x="23659" y="1013"/>
                  <a:pt x="23742" y="1001"/>
                  <a:pt x="23801" y="989"/>
                </a:cubicBezTo>
                <a:close/>
                <a:moveTo>
                  <a:pt x="4466" y="1"/>
                </a:moveTo>
                <a:cubicBezTo>
                  <a:pt x="4406" y="1"/>
                  <a:pt x="4358" y="12"/>
                  <a:pt x="4299" y="12"/>
                </a:cubicBezTo>
                <a:cubicBezTo>
                  <a:pt x="4239" y="36"/>
                  <a:pt x="4192" y="48"/>
                  <a:pt x="4144" y="60"/>
                </a:cubicBezTo>
                <a:cubicBezTo>
                  <a:pt x="4061" y="96"/>
                  <a:pt x="3989" y="132"/>
                  <a:pt x="3882" y="215"/>
                </a:cubicBezTo>
                <a:cubicBezTo>
                  <a:pt x="3811" y="274"/>
                  <a:pt x="3727" y="334"/>
                  <a:pt x="3668" y="405"/>
                </a:cubicBezTo>
                <a:cubicBezTo>
                  <a:pt x="3585" y="513"/>
                  <a:pt x="3525" y="596"/>
                  <a:pt x="3466" y="691"/>
                </a:cubicBezTo>
                <a:cubicBezTo>
                  <a:pt x="3346" y="894"/>
                  <a:pt x="3275" y="1108"/>
                  <a:pt x="3239" y="1346"/>
                </a:cubicBezTo>
                <a:cubicBezTo>
                  <a:pt x="3192" y="1596"/>
                  <a:pt x="3180" y="1822"/>
                  <a:pt x="3192" y="2025"/>
                </a:cubicBezTo>
                <a:lnTo>
                  <a:pt x="3192" y="2037"/>
                </a:lnTo>
                <a:cubicBezTo>
                  <a:pt x="3215" y="2179"/>
                  <a:pt x="3215" y="2310"/>
                  <a:pt x="3239" y="2429"/>
                </a:cubicBezTo>
                <a:cubicBezTo>
                  <a:pt x="3275" y="2548"/>
                  <a:pt x="3299" y="2656"/>
                  <a:pt x="3346" y="2775"/>
                </a:cubicBezTo>
                <a:cubicBezTo>
                  <a:pt x="3394" y="2894"/>
                  <a:pt x="3454" y="3013"/>
                  <a:pt x="3513" y="3132"/>
                </a:cubicBezTo>
                <a:cubicBezTo>
                  <a:pt x="3287" y="3203"/>
                  <a:pt x="3061" y="3251"/>
                  <a:pt x="2858" y="3275"/>
                </a:cubicBezTo>
                <a:lnTo>
                  <a:pt x="2692" y="3275"/>
                </a:lnTo>
                <a:cubicBezTo>
                  <a:pt x="2584" y="3275"/>
                  <a:pt x="2477" y="3275"/>
                  <a:pt x="2382" y="3263"/>
                </a:cubicBezTo>
                <a:cubicBezTo>
                  <a:pt x="2239" y="3227"/>
                  <a:pt x="2108" y="3191"/>
                  <a:pt x="1977" y="3144"/>
                </a:cubicBezTo>
                <a:cubicBezTo>
                  <a:pt x="1787" y="3037"/>
                  <a:pt x="1584" y="2918"/>
                  <a:pt x="1394" y="2775"/>
                </a:cubicBezTo>
                <a:cubicBezTo>
                  <a:pt x="1108" y="2513"/>
                  <a:pt x="894" y="2298"/>
                  <a:pt x="715" y="2060"/>
                </a:cubicBezTo>
                <a:cubicBezTo>
                  <a:pt x="620" y="1906"/>
                  <a:pt x="548" y="1775"/>
                  <a:pt x="489" y="1644"/>
                </a:cubicBezTo>
                <a:cubicBezTo>
                  <a:pt x="453" y="1536"/>
                  <a:pt x="441" y="1465"/>
                  <a:pt x="429" y="1382"/>
                </a:cubicBezTo>
                <a:lnTo>
                  <a:pt x="429" y="1322"/>
                </a:lnTo>
                <a:cubicBezTo>
                  <a:pt x="429" y="1298"/>
                  <a:pt x="429" y="1251"/>
                  <a:pt x="418" y="1227"/>
                </a:cubicBezTo>
                <a:cubicBezTo>
                  <a:pt x="394" y="1167"/>
                  <a:pt x="370" y="1120"/>
                  <a:pt x="322" y="1096"/>
                </a:cubicBezTo>
                <a:cubicBezTo>
                  <a:pt x="298" y="1072"/>
                  <a:pt x="251" y="1060"/>
                  <a:pt x="215" y="1060"/>
                </a:cubicBezTo>
                <a:lnTo>
                  <a:pt x="179" y="1060"/>
                </a:lnTo>
                <a:cubicBezTo>
                  <a:pt x="132" y="1072"/>
                  <a:pt x="84" y="1108"/>
                  <a:pt x="60" y="1155"/>
                </a:cubicBezTo>
                <a:cubicBezTo>
                  <a:pt x="37" y="1179"/>
                  <a:pt x="25" y="1227"/>
                  <a:pt x="25" y="1251"/>
                </a:cubicBezTo>
                <a:cubicBezTo>
                  <a:pt x="25" y="1298"/>
                  <a:pt x="13" y="1334"/>
                  <a:pt x="13" y="1358"/>
                </a:cubicBezTo>
                <a:cubicBezTo>
                  <a:pt x="1" y="1548"/>
                  <a:pt x="25" y="1763"/>
                  <a:pt x="96" y="1989"/>
                </a:cubicBezTo>
                <a:cubicBezTo>
                  <a:pt x="179" y="2179"/>
                  <a:pt x="263" y="2370"/>
                  <a:pt x="370" y="2537"/>
                </a:cubicBezTo>
                <a:cubicBezTo>
                  <a:pt x="620" y="2929"/>
                  <a:pt x="918" y="3251"/>
                  <a:pt x="1227" y="3489"/>
                </a:cubicBezTo>
                <a:cubicBezTo>
                  <a:pt x="1322" y="3561"/>
                  <a:pt x="1406" y="3620"/>
                  <a:pt x="1513" y="3680"/>
                </a:cubicBezTo>
                <a:cubicBezTo>
                  <a:pt x="1620" y="3739"/>
                  <a:pt x="1727" y="3787"/>
                  <a:pt x="1822" y="3822"/>
                </a:cubicBezTo>
                <a:cubicBezTo>
                  <a:pt x="2025" y="3906"/>
                  <a:pt x="2227" y="3965"/>
                  <a:pt x="2453" y="3977"/>
                </a:cubicBezTo>
                <a:cubicBezTo>
                  <a:pt x="2525" y="3977"/>
                  <a:pt x="2596" y="3989"/>
                  <a:pt x="2656" y="3989"/>
                </a:cubicBezTo>
                <a:lnTo>
                  <a:pt x="2823" y="3989"/>
                </a:lnTo>
                <a:cubicBezTo>
                  <a:pt x="2930" y="3977"/>
                  <a:pt x="3037" y="3977"/>
                  <a:pt x="3132" y="3965"/>
                </a:cubicBezTo>
                <a:cubicBezTo>
                  <a:pt x="3346" y="3918"/>
                  <a:pt x="3549" y="3858"/>
                  <a:pt x="3763" y="3787"/>
                </a:cubicBezTo>
                <a:cubicBezTo>
                  <a:pt x="3823" y="3775"/>
                  <a:pt x="3870" y="3739"/>
                  <a:pt x="3930" y="3715"/>
                </a:cubicBezTo>
                <a:cubicBezTo>
                  <a:pt x="3989" y="3775"/>
                  <a:pt x="4025" y="3834"/>
                  <a:pt x="4085" y="3894"/>
                </a:cubicBezTo>
                <a:cubicBezTo>
                  <a:pt x="4239" y="4049"/>
                  <a:pt x="4406" y="4192"/>
                  <a:pt x="4561" y="4311"/>
                </a:cubicBezTo>
                <a:cubicBezTo>
                  <a:pt x="4906" y="4561"/>
                  <a:pt x="5275" y="4763"/>
                  <a:pt x="5668" y="4906"/>
                </a:cubicBezTo>
                <a:cubicBezTo>
                  <a:pt x="5871" y="4977"/>
                  <a:pt x="6109" y="5037"/>
                  <a:pt x="6371" y="5084"/>
                </a:cubicBezTo>
                <a:cubicBezTo>
                  <a:pt x="6438" y="5073"/>
                  <a:pt x="6507" y="5069"/>
                  <a:pt x="6576" y="5069"/>
                </a:cubicBezTo>
                <a:cubicBezTo>
                  <a:pt x="6713" y="5069"/>
                  <a:pt x="6851" y="5084"/>
                  <a:pt x="6978" y="5084"/>
                </a:cubicBezTo>
                <a:cubicBezTo>
                  <a:pt x="7454" y="5084"/>
                  <a:pt x="7907" y="4989"/>
                  <a:pt x="8299" y="4811"/>
                </a:cubicBezTo>
                <a:cubicBezTo>
                  <a:pt x="8514" y="4715"/>
                  <a:pt x="8704" y="4620"/>
                  <a:pt x="8895" y="4465"/>
                </a:cubicBezTo>
                <a:cubicBezTo>
                  <a:pt x="9002" y="4394"/>
                  <a:pt x="9109" y="4299"/>
                  <a:pt x="9192" y="4227"/>
                </a:cubicBezTo>
                <a:lnTo>
                  <a:pt x="9419" y="4358"/>
                </a:lnTo>
                <a:cubicBezTo>
                  <a:pt x="9812" y="4573"/>
                  <a:pt x="10228" y="4739"/>
                  <a:pt x="10657" y="4834"/>
                </a:cubicBezTo>
                <a:cubicBezTo>
                  <a:pt x="11133" y="4954"/>
                  <a:pt x="11562" y="5013"/>
                  <a:pt x="11955" y="5013"/>
                </a:cubicBezTo>
                <a:lnTo>
                  <a:pt x="11978" y="5013"/>
                </a:lnTo>
                <a:cubicBezTo>
                  <a:pt x="12431" y="5013"/>
                  <a:pt x="12860" y="4954"/>
                  <a:pt x="13264" y="4834"/>
                </a:cubicBezTo>
                <a:cubicBezTo>
                  <a:pt x="13538" y="4763"/>
                  <a:pt x="13753" y="4680"/>
                  <a:pt x="13931" y="4584"/>
                </a:cubicBezTo>
                <a:cubicBezTo>
                  <a:pt x="14110" y="4501"/>
                  <a:pt x="14288" y="4382"/>
                  <a:pt x="14467" y="4239"/>
                </a:cubicBezTo>
                <a:cubicBezTo>
                  <a:pt x="14657" y="4096"/>
                  <a:pt x="14824" y="3941"/>
                  <a:pt x="14967" y="3799"/>
                </a:cubicBezTo>
                <a:cubicBezTo>
                  <a:pt x="15003" y="3811"/>
                  <a:pt x="15050" y="3846"/>
                  <a:pt x="15074" y="3858"/>
                </a:cubicBezTo>
                <a:lnTo>
                  <a:pt x="15086" y="3870"/>
                </a:lnTo>
                <a:lnTo>
                  <a:pt x="15134" y="3882"/>
                </a:lnTo>
                <a:lnTo>
                  <a:pt x="15169" y="3906"/>
                </a:lnTo>
                <a:cubicBezTo>
                  <a:pt x="15288" y="3965"/>
                  <a:pt x="15384" y="4025"/>
                  <a:pt x="15503" y="4084"/>
                </a:cubicBezTo>
                <a:lnTo>
                  <a:pt x="15598" y="4120"/>
                </a:lnTo>
                <a:cubicBezTo>
                  <a:pt x="15658" y="4156"/>
                  <a:pt x="15729" y="4180"/>
                  <a:pt x="15788" y="4215"/>
                </a:cubicBezTo>
                <a:lnTo>
                  <a:pt x="15848" y="4227"/>
                </a:lnTo>
                <a:cubicBezTo>
                  <a:pt x="15955" y="4275"/>
                  <a:pt x="16039" y="4311"/>
                  <a:pt x="16146" y="4334"/>
                </a:cubicBezTo>
                <a:cubicBezTo>
                  <a:pt x="16324" y="4382"/>
                  <a:pt x="16503" y="4406"/>
                  <a:pt x="16729" y="4442"/>
                </a:cubicBezTo>
                <a:cubicBezTo>
                  <a:pt x="16931" y="4465"/>
                  <a:pt x="17134" y="4489"/>
                  <a:pt x="17312" y="4489"/>
                </a:cubicBezTo>
                <a:cubicBezTo>
                  <a:pt x="17408" y="4489"/>
                  <a:pt x="17515" y="4489"/>
                  <a:pt x="17622" y="4465"/>
                </a:cubicBezTo>
                <a:cubicBezTo>
                  <a:pt x="17789" y="4453"/>
                  <a:pt x="17944" y="4442"/>
                  <a:pt x="18086" y="4406"/>
                </a:cubicBezTo>
                <a:cubicBezTo>
                  <a:pt x="18182" y="4394"/>
                  <a:pt x="18301" y="4370"/>
                  <a:pt x="18455" y="4322"/>
                </a:cubicBezTo>
                <a:cubicBezTo>
                  <a:pt x="18682" y="4263"/>
                  <a:pt x="18872" y="4192"/>
                  <a:pt x="19051" y="4108"/>
                </a:cubicBezTo>
                <a:cubicBezTo>
                  <a:pt x="19075" y="4144"/>
                  <a:pt x="19110" y="4168"/>
                  <a:pt x="19134" y="4192"/>
                </a:cubicBezTo>
                <a:lnTo>
                  <a:pt x="19170" y="4215"/>
                </a:lnTo>
                <a:cubicBezTo>
                  <a:pt x="19229" y="4263"/>
                  <a:pt x="19289" y="4322"/>
                  <a:pt x="19348" y="4346"/>
                </a:cubicBezTo>
                <a:cubicBezTo>
                  <a:pt x="19468" y="4442"/>
                  <a:pt x="19598" y="4513"/>
                  <a:pt x="19753" y="4573"/>
                </a:cubicBezTo>
                <a:cubicBezTo>
                  <a:pt x="19908" y="4644"/>
                  <a:pt x="20063" y="4703"/>
                  <a:pt x="20206" y="4751"/>
                </a:cubicBezTo>
                <a:cubicBezTo>
                  <a:pt x="20515" y="4858"/>
                  <a:pt x="20849" y="4918"/>
                  <a:pt x="21146" y="4942"/>
                </a:cubicBezTo>
                <a:lnTo>
                  <a:pt x="21158" y="4942"/>
                </a:lnTo>
                <a:cubicBezTo>
                  <a:pt x="21277" y="4965"/>
                  <a:pt x="21432" y="4977"/>
                  <a:pt x="21563" y="4977"/>
                </a:cubicBezTo>
                <a:lnTo>
                  <a:pt x="21801" y="4977"/>
                </a:lnTo>
                <a:cubicBezTo>
                  <a:pt x="21873" y="4977"/>
                  <a:pt x="21968" y="4954"/>
                  <a:pt x="22039" y="4954"/>
                </a:cubicBezTo>
                <a:lnTo>
                  <a:pt x="22063" y="4954"/>
                </a:lnTo>
                <a:cubicBezTo>
                  <a:pt x="22361" y="4930"/>
                  <a:pt x="22682" y="4834"/>
                  <a:pt x="22944" y="4703"/>
                </a:cubicBezTo>
                <a:cubicBezTo>
                  <a:pt x="23111" y="4620"/>
                  <a:pt x="23278" y="4525"/>
                  <a:pt x="23420" y="4418"/>
                </a:cubicBezTo>
                <a:cubicBezTo>
                  <a:pt x="23789" y="4632"/>
                  <a:pt x="24206" y="4763"/>
                  <a:pt x="24682" y="4811"/>
                </a:cubicBezTo>
                <a:cubicBezTo>
                  <a:pt x="24849" y="4823"/>
                  <a:pt x="25004" y="4834"/>
                  <a:pt x="25135" y="4834"/>
                </a:cubicBezTo>
                <a:cubicBezTo>
                  <a:pt x="25206" y="4834"/>
                  <a:pt x="25302" y="4834"/>
                  <a:pt x="25373" y="4823"/>
                </a:cubicBezTo>
                <a:cubicBezTo>
                  <a:pt x="25575" y="4811"/>
                  <a:pt x="25814" y="4775"/>
                  <a:pt x="26040" y="4715"/>
                </a:cubicBezTo>
                <a:cubicBezTo>
                  <a:pt x="26290" y="4668"/>
                  <a:pt x="26504" y="4573"/>
                  <a:pt x="26683" y="4477"/>
                </a:cubicBezTo>
                <a:cubicBezTo>
                  <a:pt x="26873" y="4394"/>
                  <a:pt x="27052" y="4275"/>
                  <a:pt x="27230" y="4144"/>
                </a:cubicBezTo>
                <a:cubicBezTo>
                  <a:pt x="27409" y="4001"/>
                  <a:pt x="27564" y="3858"/>
                  <a:pt x="27707" y="3703"/>
                </a:cubicBezTo>
                <a:cubicBezTo>
                  <a:pt x="27778" y="3620"/>
                  <a:pt x="27873" y="3513"/>
                  <a:pt x="27957" y="3394"/>
                </a:cubicBezTo>
                <a:cubicBezTo>
                  <a:pt x="28052" y="3275"/>
                  <a:pt x="28135" y="3144"/>
                  <a:pt x="28219" y="3037"/>
                </a:cubicBezTo>
                <a:cubicBezTo>
                  <a:pt x="28350" y="2834"/>
                  <a:pt x="28516" y="2572"/>
                  <a:pt x="28647" y="2310"/>
                </a:cubicBezTo>
                <a:cubicBezTo>
                  <a:pt x="28683" y="2251"/>
                  <a:pt x="28695" y="2191"/>
                  <a:pt x="28683" y="2132"/>
                </a:cubicBezTo>
                <a:cubicBezTo>
                  <a:pt x="28659" y="2072"/>
                  <a:pt x="28612" y="2013"/>
                  <a:pt x="28576" y="1989"/>
                </a:cubicBezTo>
                <a:cubicBezTo>
                  <a:pt x="28528" y="1953"/>
                  <a:pt x="28504" y="1953"/>
                  <a:pt x="28433" y="1953"/>
                </a:cubicBezTo>
                <a:cubicBezTo>
                  <a:pt x="28350" y="1953"/>
                  <a:pt x="28278" y="2001"/>
                  <a:pt x="28231" y="2072"/>
                </a:cubicBezTo>
                <a:cubicBezTo>
                  <a:pt x="28195" y="2132"/>
                  <a:pt x="28159" y="2191"/>
                  <a:pt x="28123" y="2227"/>
                </a:cubicBezTo>
                <a:cubicBezTo>
                  <a:pt x="27957" y="2418"/>
                  <a:pt x="27802" y="2584"/>
                  <a:pt x="27647" y="2739"/>
                </a:cubicBezTo>
                <a:lnTo>
                  <a:pt x="27385" y="3013"/>
                </a:lnTo>
                <a:cubicBezTo>
                  <a:pt x="27183" y="3203"/>
                  <a:pt x="26992" y="3370"/>
                  <a:pt x="26802" y="3513"/>
                </a:cubicBezTo>
                <a:cubicBezTo>
                  <a:pt x="26587" y="3644"/>
                  <a:pt x="26373" y="3775"/>
                  <a:pt x="26147" y="3858"/>
                </a:cubicBezTo>
                <a:cubicBezTo>
                  <a:pt x="25897" y="3953"/>
                  <a:pt x="25623" y="3989"/>
                  <a:pt x="25361" y="4025"/>
                </a:cubicBezTo>
                <a:cubicBezTo>
                  <a:pt x="25254" y="4037"/>
                  <a:pt x="25135" y="4037"/>
                  <a:pt x="25028" y="4037"/>
                </a:cubicBezTo>
                <a:cubicBezTo>
                  <a:pt x="24825" y="4037"/>
                  <a:pt x="24611" y="4025"/>
                  <a:pt x="24421" y="3989"/>
                </a:cubicBezTo>
                <a:cubicBezTo>
                  <a:pt x="24290" y="3965"/>
                  <a:pt x="24147" y="3930"/>
                  <a:pt x="24028" y="3906"/>
                </a:cubicBezTo>
                <a:cubicBezTo>
                  <a:pt x="24135" y="3787"/>
                  <a:pt x="24254" y="3668"/>
                  <a:pt x="24349" y="3537"/>
                </a:cubicBezTo>
                <a:lnTo>
                  <a:pt x="24480" y="3358"/>
                </a:lnTo>
                <a:lnTo>
                  <a:pt x="24504" y="3310"/>
                </a:lnTo>
                <a:cubicBezTo>
                  <a:pt x="24540" y="3263"/>
                  <a:pt x="24563" y="3239"/>
                  <a:pt x="24587" y="3191"/>
                </a:cubicBezTo>
                <a:cubicBezTo>
                  <a:pt x="24659" y="3060"/>
                  <a:pt x="24730" y="2906"/>
                  <a:pt x="24802" y="2727"/>
                </a:cubicBezTo>
                <a:cubicBezTo>
                  <a:pt x="24909" y="2477"/>
                  <a:pt x="24968" y="2179"/>
                  <a:pt x="25004" y="1834"/>
                </a:cubicBezTo>
                <a:cubicBezTo>
                  <a:pt x="25004" y="1763"/>
                  <a:pt x="25016" y="1691"/>
                  <a:pt x="25016" y="1608"/>
                </a:cubicBezTo>
                <a:cubicBezTo>
                  <a:pt x="25016" y="1489"/>
                  <a:pt x="25004" y="1370"/>
                  <a:pt x="24968" y="1251"/>
                </a:cubicBezTo>
                <a:cubicBezTo>
                  <a:pt x="24956" y="1179"/>
                  <a:pt x="24921" y="1072"/>
                  <a:pt x="24861" y="1001"/>
                </a:cubicBezTo>
                <a:cubicBezTo>
                  <a:pt x="24825" y="941"/>
                  <a:pt x="24790" y="882"/>
                  <a:pt x="24742" y="834"/>
                </a:cubicBezTo>
                <a:cubicBezTo>
                  <a:pt x="24706" y="774"/>
                  <a:pt x="24659" y="751"/>
                  <a:pt x="24611" y="703"/>
                </a:cubicBezTo>
                <a:cubicBezTo>
                  <a:pt x="24540" y="643"/>
                  <a:pt x="24468" y="584"/>
                  <a:pt x="24373" y="560"/>
                </a:cubicBezTo>
                <a:cubicBezTo>
                  <a:pt x="24301" y="524"/>
                  <a:pt x="24230" y="501"/>
                  <a:pt x="24147" y="477"/>
                </a:cubicBezTo>
                <a:lnTo>
                  <a:pt x="24123" y="477"/>
                </a:lnTo>
                <a:cubicBezTo>
                  <a:pt x="24028" y="465"/>
                  <a:pt x="23956" y="453"/>
                  <a:pt x="23873" y="453"/>
                </a:cubicBezTo>
                <a:lnTo>
                  <a:pt x="23825" y="453"/>
                </a:lnTo>
                <a:cubicBezTo>
                  <a:pt x="23706" y="465"/>
                  <a:pt x="23599" y="465"/>
                  <a:pt x="23492" y="513"/>
                </a:cubicBezTo>
                <a:lnTo>
                  <a:pt x="23480" y="513"/>
                </a:lnTo>
                <a:cubicBezTo>
                  <a:pt x="23397" y="536"/>
                  <a:pt x="23301" y="572"/>
                  <a:pt x="23230" y="632"/>
                </a:cubicBezTo>
                <a:cubicBezTo>
                  <a:pt x="23158" y="679"/>
                  <a:pt x="23063" y="739"/>
                  <a:pt x="22992" y="810"/>
                </a:cubicBezTo>
                <a:cubicBezTo>
                  <a:pt x="22920" y="882"/>
                  <a:pt x="22837" y="953"/>
                  <a:pt x="22766" y="1048"/>
                </a:cubicBezTo>
                <a:cubicBezTo>
                  <a:pt x="22516" y="1370"/>
                  <a:pt x="22337" y="1775"/>
                  <a:pt x="22289" y="2191"/>
                </a:cubicBezTo>
                <a:cubicBezTo>
                  <a:pt x="22277" y="2346"/>
                  <a:pt x="22265" y="2465"/>
                  <a:pt x="22277" y="2584"/>
                </a:cubicBezTo>
                <a:cubicBezTo>
                  <a:pt x="22277" y="2679"/>
                  <a:pt x="22289" y="2799"/>
                  <a:pt x="22325" y="2918"/>
                </a:cubicBezTo>
                <a:cubicBezTo>
                  <a:pt x="22361" y="3144"/>
                  <a:pt x="22444" y="3334"/>
                  <a:pt x="22516" y="3501"/>
                </a:cubicBezTo>
                <a:cubicBezTo>
                  <a:pt x="22575" y="3608"/>
                  <a:pt x="22635" y="3715"/>
                  <a:pt x="22706" y="3811"/>
                </a:cubicBezTo>
                <a:cubicBezTo>
                  <a:pt x="22754" y="3894"/>
                  <a:pt x="22825" y="3965"/>
                  <a:pt x="22897" y="4037"/>
                </a:cubicBezTo>
                <a:lnTo>
                  <a:pt x="22920" y="4049"/>
                </a:lnTo>
                <a:lnTo>
                  <a:pt x="22897" y="4072"/>
                </a:lnTo>
                <a:cubicBezTo>
                  <a:pt x="22813" y="4108"/>
                  <a:pt x="22718" y="4156"/>
                  <a:pt x="22623" y="4203"/>
                </a:cubicBezTo>
                <a:cubicBezTo>
                  <a:pt x="22504" y="4251"/>
                  <a:pt x="22385" y="4263"/>
                  <a:pt x="22265" y="4275"/>
                </a:cubicBezTo>
                <a:lnTo>
                  <a:pt x="22087" y="4275"/>
                </a:lnTo>
                <a:cubicBezTo>
                  <a:pt x="21932" y="4275"/>
                  <a:pt x="21765" y="4263"/>
                  <a:pt x="21587" y="4251"/>
                </a:cubicBezTo>
                <a:lnTo>
                  <a:pt x="21515" y="4227"/>
                </a:lnTo>
                <a:cubicBezTo>
                  <a:pt x="21289" y="4203"/>
                  <a:pt x="21099" y="4192"/>
                  <a:pt x="20896" y="4156"/>
                </a:cubicBezTo>
                <a:lnTo>
                  <a:pt x="20837" y="4156"/>
                </a:lnTo>
                <a:cubicBezTo>
                  <a:pt x="20694" y="4132"/>
                  <a:pt x="20551" y="4108"/>
                  <a:pt x="20420" y="4072"/>
                </a:cubicBezTo>
                <a:cubicBezTo>
                  <a:pt x="20265" y="4025"/>
                  <a:pt x="20134" y="3977"/>
                  <a:pt x="19979" y="3930"/>
                </a:cubicBezTo>
                <a:cubicBezTo>
                  <a:pt x="19908" y="3894"/>
                  <a:pt x="19837" y="3858"/>
                  <a:pt x="19777" y="3811"/>
                </a:cubicBezTo>
                <a:lnTo>
                  <a:pt x="19765" y="3799"/>
                </a:lnTo>
                <a:lnTo>
                  <a:pt x="19729" y="3787"/>
                </a:lnTo>
                <a:lnTo>
                  <a:pt x="19765" y="3775"/>
                </a:lnTo>
                <a:cubicBezTo>
                  <a:pt x="19908" y="3680"/>
                  <a:pt x="20063" y="3572"/>
                  <a:pt x="20182" y="3453"/>
                </a:cubicBezTo>
                <a:cubicBezTo>
                  <a:pt x="20253" y="3382"/>
                  <a:pt x="20325" y="3287"/>
                  <a:pt x="20396" y="3191"/>
                </a:cubicBezTo>
                <a:lnTo>
                  <a:pt x="20420" y="3156"/>
                </a:lnTo>
                <a:cubicBezTo>
                  <a:pt x="20456" y="3108"/>
                  <a:pt x="20491" y="3049"/>
                  <a:pt x="20515" y="3013"/>
                </a:cubicBezTo>
                <a:cubicBezTo>
                  <a:pt x="20599" y="2882"/>
                  <a:pt x="20670" y="2739"/>
                  <a:pt x="20730" y="2608"/>
                </a:cubicBezTo>
                <a:cubicBezTo>
                  <a:pt x="20861" y="2322"/>
                  <a:pt x="20956" y="2025"/>
                  <a:pt x="21027" y="1727"/>
                </a:cubicBezTo>
                <a:cubicBezTo>
                  <a:pt x="21075" y="1536"/>
                  <a:pt x="21075" y="1346"/>
                  <a:pt x="21039" y="1167"/>
                </a:cubicBezTo>
                <a:cubicBezTo>
                  <a:pt x="21015" y="989"/>
                  <a:pt x="20932" y="822"/>
                  <a:pt x="20837" y="691"/>
                </a:cubicBezTo>
                <a:cubicBezTo>
                  <a:pt x="20730" y="560"/>
                  <a:pt x="20575" y="417"/>
                  <a:pt x="20432" y="346"/>
                </a:cubicBezTo>
                <a:cubicBezTo>
                  <a:pt x="20337" y="298"/>
                  <a:pt x="20253" y="251"/>
                  <a:pt x="20158" y="227"/>
                </a:cubicBezTo>
                <a:cubicBezTo>
                  <a:pt x="20027" y="167"/>
                  <a:pt x="19884" y="132"/>
                  <a:pt x="19729" y="132"/>
                </a:cubicBezTo>
                <a:cubicBezTo>
                  <a:pt x="19682" y="132"/>
                  <a:pt x="19646" y="132"/>
                  <a:pt x="19610" y="155"/>
                </a:cubicBezTo>
                <a:cubicBezTo>
                  <a:pt x="19408" y="179"/>
                  <a:pt x="19241" y="239"/>
                  <a:pt x="19087" y="334"/>
                </a:cubicBezTo>
                <a:cubicBezTo>
                  <a:pt x="18967" y="405"/>
                  <a:pt x="18884" y="524"/>
                  <a:pt x="18789" y="643"/>
                </a:cubicBezTo>
                <a:cubicBezTo>
                  <a:pt x="18753" y="703"/>
                  <a:pt x="18694" y="774"/>
                  <a:pt x="18646" y="870"/>
                </a:cubicBezTo>
                <a:cubicBezTo>
                  <a:pt x="18610" y="929"/>
                  <a:pt x="18586" y="1001"/>
                  <a:pt x="18551" y="1048"/>
                </a:cubicBezTo>
                <a:cubicBezTo>
                  <a:pt x="18491" y="1179"/>
                  <a:pt x="18432" y="1322"/>
                  <a:pt x="18408" y="1465"/>
                </a:cubicBezTo>
                <a:cubicBezTo>
                  <a:pt x="18360" y="1608"/>
                  <a:pt x="18313" y="1775"/>
                  <a:pt x="18301" y="1941"/>
                </a:cubicBezTo>
                <a:cubicBezTo>
                  <a:pt x="18289" y="2084"/>
                  <a:pt x="18277" y="2239"/>
                  <a:pt x="18277" y="2406"/>
                </a:cubicBezTo>
                <a:cubicBezTo>
                  <a:pt x="18277" y="2548"/>
                  <a:pt x="18289" y="2703"/>
                  <a:pt x="18336" y="2894"/>
                </a:cubicBezTo>
                <a:cubicBezTo>
                  <a:pt x="18360" y="3037"/>
                  <a:pt x="18408" y="3203"/>
                  <a:pt x="18467" y="3334"/>
                </a:cubicBezTo>
                <a:cubicBezTo>
                  <a:pt x="18515" y="3453"/>
                  <a:pt x="18551" y="3549"/>
                  <a:pt x="18610" y="3620"/>
                </a:cubicBezTo>
                <a:lnTo>
                  <a:pt x="18575" y="3620"/>
                </a:lnTo>
                <a:lnTo>
                  <a:pt x="18122" y="3751"/>
                </a:lnTo>
                <a:cubicBezTo>
                  <a:pt x="18039" y="3775"/>
                  <a:pt x="17955" y="3787"/>
                  <a:pt x="17872" y="3799"/>
                </a:cubicBezTo>
                <a:cubicBezTo>
                  <a:pt x="17813" y="3811"/>
                  <a:pt x="17753" y="3811"/>
                  <a:pt x="17705" y="3811"/>
                </a:cubicBezTo>
                <a:cubicBezTo>
                  <a:pt x="17598" y="3811"/>
                  <a:pt x="17515" y="3834"/>
                  <a:pt x="17408" y="3834"/>
                </a:cubicBezTo>
                <a:cubicBezTo>
                  <a:pt x="17122" y="3834"/>
                  <a:pt x="16848" y="3811"/>
                  <a:pt x="16562" y="3775"/>
                </a:cubicBezTo>
                <a:cubicBezTo>
                  <a:pt x="16515" y="3751"/>
                  <a:pt x="16467" y="3751"/>
                  <a:pt x="16408" y="3739"/>
                </a:cubicBezTo>
                <a:cubicBezTo>
                  <a:pt x="16312" y="3715"/>
                  <a:pt x="16205" y="3680"/>
                  <a:pt x="16098" y="3632"/>
                </a:cubicBezTo>
                <a:cubicBezTo>
                  <a:pt x="15991" y="3608"/>
                  <a:pt x="15908" y="3561"/>
                  <a:pt x="15812" y="3513"/>
                </a:cubicBezTo>
                <a:cubicBezTo>
                  <a:pt x="15681" y="3453"/>
                  <a:pt x="15550" y="3382"/>
                  <a:pt x="15419" y="3322"/>
                </a:cubicBezTo>
                <a:cubicBezTo>
                  <a:pt x="15538" y="3144"/>
                  <a:pt x="15634" y="2953"/>
                  <a:pt x="15729" y="2739"/>
                </a:cubicBezTo>
                <a:cubicBezTo>
                  <a:pt x="15812" y="2537"/>
                  <a:pt x="15872" y="2358"/>
                  <a:pt x="15919" y="2179"/>
                </a:cubicBezTo>
                <a:cubicBezTo>
                  <a:pt x="15955" y="2025"/>
                  <a:pt x="15979" y="1929"/>
                  <a:pt x="15979" y="1822"/>
                </a:cubicBezTo>
                <a:cubicBezTo>
                  <a:pt x="15991" y="1715"/>
                  <a:pt x="15991" y="1608"/>
                  <a:pt x="15979" y="1489"/>
                </a:cubicBezTo>
                <a:cubicBezTo>
                  <a:pt x="15979" y="1417"/>
                  <a:pt x="15967" y="1310"/>
                  <a:pt x="15931" y="1227"/>
                </a:cubicBezTo>
                <a:lnTo>
                  <a:pt x="15931" y="1215"/>
                </a:lnTo>
                <a:cubicBezTo>
                  <a:pt x="15908" y="1120"/>
                  <a:pt x="15872" y="1013"/>
                  <a:pt x="15812" y="929"/>
                </a:cubicBezTo>
                <a:cubicBezTo>
                  <a:pt x="15741" y="810"/>
                  <a:pt x="15669" y="715"/>
                  <a:pt x="15574" y="643"/>
                </a:cubicBezTo>
                <a:cubicBezTo>
                  <a:pt x="15491" y="572"/>
                  <a:pt x="15396" y="513"/>
                  <a:pt x="15312" y="465"/>
                </a:cubicBezTo>
                <a:cubicBezTo>
                  <a:pt x="15134" y="382"/>
                  <a:pt x="14955" y="346"/>
                  <a:pt x="14765" y="346"/>
                </a:cubicBezTo>
                <a:lnTo>
                  <a:pt x="14717" y="346"/>
                </a:lnTo>
                <a:cubicBezTo>
                  <a:pt x="14491" y="358"/>
                  <a:pt x="14264" y="441"/>
                  <a:pt x="14074" y="584"/>
                </a:cubicBezTo>
                <a:cubicBezTo>
                  <a:pt x="14003" y="643"/>
                  <a:pt x="13943" y="703"/>
                  <a:pt x="13895" y="763"/>
                </a:cubicBezTo>
                <a:cubicBezTo>
                  <a:pt x="13836" y="834"/>
                  <a:pt x="13764" y="929"/>
                  <a:pt x="13717" y="1013"/>
                </a:cubicBezTo>
                <a:cubicBezTo>
                  <a:pt x="13598" y="1239"/>
                  <a:pt x="13538" y="1477"/>
                  <a:pt x="13538" y="1691"/>
                </a:cubicBezTo>
                <a:cubicBezTo>
                  <a:pt x="13538" y="1929"/>
                  <a:pt x="13574" y="2132"/>
                  <a:pt x="13633" y="2310"/>
                </a:cubicBezTo>
                <a:cubicBezTo>
                  <a:pt x="13669" y="2441"/>
                  <a:pt x="13717" y="2560"/>
                  <a:pt x="13776" y="2668"/>
                </a:cubicBezTo>
                <a:cubicBezTo>
                  <a:pt x="13824" y="2763"/>
                  <a:pt x="13883" y="2846"/>
                  <a:pt x="13955" y="2953"/>
                </a:cubicBezTo>
                <a:cubicBezTo>
                  <a:pt x="14074" y="3120"/>
                  <a:pt x="14193" y="3263"/>
                  <a:pt x="14348" y="3382"/>
                </a:cubicBezTo>
                <a:cubicBezTo>
                  <a:pt x="14372" y="3418"/>
                  <a:pt x="14407" y="3441"/>
                  <a:pt x="14431" y="3453"/>
                </a:cubicBezTo>
                <a:cubicBezTo>
                  <a:pt x="14312" y="3572"/>
                  <a:pt x="14181" y="3680"/>
                  <a:pt x="14050" y="3787"/>
                </a:cubicBezTo>
                <a:cubicBezTo>
                  <a:pt x="13836" y="3930"/>
                  <a:pt x="13598" y="4049"/>
                  <a:pt x="13360" y="4144"/>
                </a:cubicBezTo>
                <a:cubicBezTo>
                  <a:pt x="13050" y="4239"/>
                  <a:pt x="12693" y="4322"/>
                  <a:pt x="12336" y="4370"/>
                </a:cubicBezTo>
                <a:cubicBezTo>
                  <a:pt x="12229" y="4382"/>
                  <a:pt x="12121" y="4382"/>
                  <a:pt x="12026" y="4382"/>
                </a:cubicBezTo>
                <a:cubicBezTo>
                  <a:pt x="11764" y="4382"/>
                  <a:pt x="11502" y="4370"/>
                  <a:pt x="11216" y="4322"/>
                </a:cubicBezTo>
                <a:cubicBezTo>
                  <a:pt x="10788" y="4251"/>
                  <a:pt x="10371" y="4132"/>
                  <a:pt x="10002" y="3965"/>
                </a:cubicBezTo>
                <a:lnTo>
                  <a:pt x="9645" y="3787"/>
                </a:lnTo>
                <a:cubicBezTo>
                  <a:pt x="9800" y="3561"/>
                  <a:pt x="9943" y="3334"/>
                  <a:pt x="10026" y="3096"/>
                </a:cubicBezTo>
                <a:cubicBezTo>
                  <a:pt x="10204" y="2679"/>
                  <a:pt x="10276" y="2263"/>
                  <a:pt x="10240" y="1894"/>
                </a:cubicBezTo>
                <a:cubicBezTo>
                  <a:pt x="10204" y="1667"/>
                  <a:pt x="10145" y="1465"/>
                  <a:pt x="10038" y="1298"/>
                </a:cubicBezTo>
                <a:cubicBezTo>
                  <a:pt x="9978" y="1215"/>
                  <a:pt x="9943" y="1120"/>
                  <a:pt x="9859" y="1048"/>
                </a:cubicBezTo>
                <a:lnTo>
                  <a:pt x="9776" y="953"/>
                </a:lnTo>
                <a:lnTo>
                  <a:pt x="9740" y="929"/>
                </a:lnTo>
                <a:cubicBezTo>
                  <a:pt x="9716" y="894"/>
                  <a:pt x="9681" y="882"/>
                  <a:pt x="9657" y="858"/>
                </a:cubicBezTo>
                <a:cubicBezTo>
                  <a:pt x="9538" y="774"/>
                  <a:pt x="9431" y="751"/>
                  <a:pt x="9323" y="739"/>
                </a:cubicBezTo>
                <a:lnTo>
                  <a:pt x="9288" y="739"/>
                </a:lnTo>
                <a:cubicBezTo>
                  <a:pt x="9192" y="739"/>
                  <a:pt x="9109" y="751"/>
                  <a:pt x="9014" y="774"/>
                </a:cubicBezTo>
                <a:cubicBezTo>
                  <a:pt x="8907" y="810"/>
                  <a:pt x="8835" y="858"/>
                  <a:pt x="8764" y="917"/>
                </a:cubicBezTo>
                <a:cubicBezTo>
                  <a:pt x="8692" y="965"/>
                  <a:pt x="8597" y="1036"/>
                  <a:pt x="8526" y="1120"/>
                </a:cubicBezTo>
                <a:cubicBezTo>
                  <a:pt x="8454" y="1215"/>
                  <a:pt x="8371" y="1298"/>
                  <a:pt x="8335" y="1405"/>
                </a:cubicBezTo>
                <a:cubicBezTo>
                  <a:pt x="8288" y="1477"/>
                  <a:pt x="8240" y="1584"/>
                  <a:pt x="8192" y="1703"/>
                </a:cubicBezTo>
                <a:cubicBezTo>
                  <a:pt x="8157" y="1822"/>
                  <a:pt x="8121" y="1906"/>
                  <a:pt x="8109" y="2001"/>
                </a:cubicBezTo>
                <a:lnTo>
                  <a:pt x="8109" y="2025"/>
                </a:lnTo>
                <a:cubicBezTo>
                  <a:pt x="8097" y="2120"/>
                  <a:pt x="8073" y="2203"/>
                  <a:pt x="8073" y="2310"/>
                </a:cubicBezTo>
                <a:cubicBezTo>
                  <a:pt x="8073" y="2572"/>
                  <a:pt x="8109" y="2799"/>
                  <a:pt x="8168" y="3013"/>
                </a:cubicBezTo>
                <a:lnTo>
                  <a:pt x="8180" y="3037"/>
                </a:lnTo>
                <a:cubicBezTo>
                  <a:pt x="8216" y="3132"/>
                  <a:pt x="8240" y="3215"/>
                  <a:pt x="8299" y="3310"/>
                </a:cubicBezTo>
                <a:cubicBezTo>
                  <a:pt x="8347" y="3394"/>
                  <a:pt x="8407" y="3489"/>
                  <a:pt x="8478" y="3584"/>
                </a:cubicBezTo>
                <a:cubicBezTo>
                  <a:pt x="8573" y="3727"/>
                  <a:pt x="8669" y="3846"/>
                  <a:pt x="8788" y="3941"/>
                </a:cubicBezTo>
                <a:cubicBezTo>
                  <a:pt x="8752" y="3977"/>
                  <a:pt x="8716" y="4001"/>
                  <a:pt x="8669" y="4037"/>
                </a:cubicBezTo>
                <a:cubicBezTo>
                  <a:pt x="8478" y="4156"/>
                  <a:pt x="8288" y="4263"/>
                  <a:pt x="8073" y="4346"/>
                </a:cubicBezTo>
                <a:cubicBezTo>
                  <a:pt x="7859" y="4418"/>
                  <a:pt x="7633" y="4465"/>
                  <a:pt x="7395" y="4501"/>
                </a:cubicBezTo>
                <a:cubicBezTo>
                  <a:pt x="7323" y="4501"/>
                  <a:pt x="7228" y="4513"/>
                  <a:pt x="7145" y="4513"/>
                </a:cubicBezTo>
                <a:cubicBezTo>
                  <a:pt x="6942" y="4513"/>
                  <a:pt x="6740" y="4501"/>
                  <a:pt x="6525" y="4465"/>
                </a:cubicBezTo>
                <a:cubicBezTo>
                  <a:pt x="6216" y="4406"/>
                  <a:pt x="5930" y="4322"/>
                  <a:pt x="5656" y="4203"/>
                </a:cubicBezTo>
                <a:cubicBezTo>
                  <a:pt x="5371" y="4061"/>
                  <a:pt x="5120" y="3906"/>
                  <a:pt x="4882" y="3727"/>
                </a:cubicBezTo>
                <a:cubicBezTo>
                  <a:pt x="4739" y="3608"/>
                  <a:pt x="4620" y="3489"/>
                  <a:pt x="4501" y="3346"/>
                </a:cubicBezTo>
                <a:cubicBezTo>
                  <a:pt x="4644" y="3263"/>
                  <a:pt x="4739" y="3168"/>
                  <a:pt x="4835" y="3084"/>
                </a:cubicBezTo>
                <a:cubicBezTo>
                  <a:pt x="5013" y="2906"/>
                  <a:pt x="5144" y="2739"/>
                  <a:pt x="5251" y="2560"/>
                </a:cubicBezTo>
                <a:cubicBezTo>
                  <a:pt x="5371" y="2370"/>
                  <a:pt x="5454" y="2191"/>
                  <a:pt x="5513" y="2013"/>
                </a:cubicBezTo>
                <a:cubicBezTo>
                  <a:pt x="5692" y="1501"/>
                  <a:pt x="5692" y="1084"/>
                  <a:pt x="5537" y="751"/>
                </a:cubicBezTo>
                <a:cubicBezTo>
                  <a:pt x="5442" y="548"/>
                  <a:pt x="5311" y="393"/>
                  <a:pt x="5132" y="239"/>
                </a:cubicBezTo>
                <a:cubicBezTo>
                  <a:pt x="5025" y="155"/>
                  <a:pt x="4918" y="96"/>
                  <a:pt x="4835" y="60"/>
                </a:cubicBezTo>
                <a:cubicBezTo>
                  <a:pt x="4775" y="48"/>
                  <a:pt x="4728" y="36"/>
                  <a:pt x="4656" y="12"/>
                </a:cubicBezTo>
                <a:cubicBezTo>
                  <a:pt x="4609" y="12"/>
                  <a:pt x="4561" y="1"/>
                  <a:pt x="45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 name="Google Shape;978;p39"/>
          <p:cNvGrpSpPr/>
          <p:nvPr/>
        </p:nvGrpSpPr>
        <p:grpSpPr>
          <a:xfrm rot="1080728">
            <a:off x="1787898" y="1542301"/>
            <a:ext cx="1183028" cy="2925254"/>
            <a:chOff x="2082200" y="1767175"/>
            <a:chExt cx="935825" cy="2314000"/>
          </a:xfrm>
        </p:grpSpPr>
        <p:sp>
          <p:nvSpPr>
            <p:cNvPr id="979" name="Google Shape;979;p39"/>
            <p:cNvSpPr/>
            <p:nvPr/>
          </p:nvSpPr>
          <p:spPr>
            <a:xfrm>
              <a:off x="2280450" y="1767175"/>
              <a:ext cx="530425" cy="646875"/>
            </a:xfrm>
            <a:custGeom>
              <a:rect b="b" l="l" r="r" t="t"/>
              <a:pathLst>
                <a:path extrusionOk="0" h="25875" w="21217">
                  <a:moveTo>
                    <a:pt x="17942" y="1"/>
                  </a:moveTo>
                  <a:cubicBezTo>
                    <a:pt x="17529" y="1"/>
                    <a:pt x="17119" y="34"/>
                    <a:pt x="16760" y="34"/>
                  </a:cubicBezTo>
                  <a:cubicBezTo>
                    <a:pt x="12366" y="96"/>
                    <a:pt x="7951" y="138"/>
                    <a:pt x="3557" y="243"/>
                  </a:cubicBezTo>
                  <a:cubicBezTo>
                    <a:pt x="3478" y="245"/>
                    <a:pt x="3394" y="246"/>
                    <a:pt x="3307" y="246"/>
                  </a:cubicBezTo>
                  <a:cubicBezTo>
                    <a:pt x="3250" y="246"/>
                    <a:pt x="3192" y="246"/>
                    <a:pt x="3132" y="246"/>
                  </a:cubicBezTo>
                  <a:cubicBezTo>
                    <a:pt x="2491" y="246"/>
                    <a:pt x="1737" y="269"/>
                    <a:pt x="1381" y="829"/>
                  </a:cubicBezTo>
                  <a:cubicBezTo>
                    <a:pt x="1130" y="1205"/>
                    <a:pt x="1088" y="1791"/>
                    <a:pt x="1046" y="2231"/>
                  </a:cubicBezTo>
                  <a:cubicBezTo>
                    <a:pt x="858" y="3402"/>
                    <a:pt x="753" y="4637"/>
                    <a:pt x="670" y="5850"/>
                  </a:cubicBezTo>
                  <a:cubicBezTo>
                    <a:pt x="607" y="7169"/>
                    <a:pt x="544" y="8529"/>
                    <a:pt x="523" y="9889"/>
                  </a:cubicBezTo>
                  <a:cubicBezTo>
                    <a:pt x="523" y="10705"/>
                    <a:pt x="502" y="11521"/>
                    <a:pt x="460" y="12337"/>
                  </a:cubicBezTo>
                  <a:cubicBezTo>
                    <a:pt x="335" y="16794"/>
                    <a:pt x="419" y="21334"/>
                    <a:pt x="21" y="25791"/>
                  </a:cubicBezTo>
                  <a:cubicBezTo>
                    <a:pt x="21" y="25833"/>
                    <a:pt x="21" y="25853"/>
                    <a:pt x="0" y="25874"/>
                  </a:cubicBezTo>
                  <a:lnTo>
                    <a:pt x="1025" y="25874"/>
                  </a:lnTo>
                  <a:cubicBezTo>
                    <a:pt x="4206" y="25791"/>
                    <a:pt x="7428" y="25749"/>
                    <a:pt x="10608" y="25665"/>
                  </a:cubicBezTo>
                  <a:cubicBezTo>
                    <a:pt x="13789" y="25581"/>
                    <a:pt x="16969" y="25456"/>
                    <a:pt x="20129" y="25456"/>
                  </a:cubicBezTo>
                  <a:cubicBezTo>
                    <a:pt x="20484" y="25456"/>
                    <a:pt x="20840" y="25477"/>
                    <a:pt x="21217" y="25540"/>
                  </a:cubicBezTo>
                  <a:cubicBezTo>
                    <a:pt x="21175" y="25519"/>
                    <a:pt x="21175" y="25456"/>
                    <a:pt x="21175" y="25435"/>
                  </a:cubicBezTo>
                  <a:cubicBezTo>
                    <a:pt x="21154" y="20351"/>
                    <a:pt x="21007" y="15308"/>
                    <a:pt x="20756" y="10265"/>
                  </a:cubicBezTo>
                  <a:cubicBezTo>
                    <a:pt x="20652" y="8089"/>
                    <a:pt x="20526" y="5892"/>
                    <a:pt x="20401" y="3716"/>
                  </a:cubicBezTo>
                  <a:cubicBezTo>
                    <a:pt x="20338" y="2712"/>
                    <a:pt x="20526" y="1038"/>
                    <a:pt x="19543" y="368"/>
                  </a:cubicBezTo>
                  <a:cubicBezTo>
                    <a:pt x="19093" y="64"/>
                    <a:pt x="18515" y="1"/>
                    <a:pt x="17942" y="1"/>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9"/>
            <p:cNvSpPr/>
            <p:nvPr/>
          </p:nvSpPr>
          <p:spPr>
            <a:xfrm>
              <a:off x="2269450" y="2013325"/>
              <a:ext cx="23575" cy="400725"/>
            </a:xfrm>
            <a:custGeom>
              <a:rect b="b" l="l" r="r" t="t"/>
              <a:pathLst>
                <a:path extrusionOk="0" h="16029" w="943">
                  <a:moveTo>
                    <a:pt x="440" y="1"/>
                  </a:moveTo>
                  <a:cubicBezTo>
                    <a:pt x="377" y="2428"/>
                    <a:pt x="315" y="4855"/>
                    <a:pt x="252" y="7303"/>
                  </a:cubicBezTo>
                  <a:cubicBezTo>
                    <a:pt x="168" y="10149"/>
                    <a:pt x="1" y="13057"/>
                    <a:pt x="84" y="15924"/>
                  </a:cubicBezTo>
                  <a:cubicBezTo>
                    <a:pt x="84" y="15987"/>
                    <a:pt x="84" y="16007"/>
                    <a:pt x="126" y="16028"/>
                  </a:cubicBezTo>
                  <a:lnTo>
                    <a:pt x="419" y="16028"/>
                  </a:lnTo>
                  <a:cubicBezTo>
                    <a:pt x="419" y="16007"/>
                    <a:pt x="440" y="15987"/>
                    <a:pt x="440" y="15945"/>
                  </a:cubicBezTo>
                  <a:cubicBezTo>
                    <a:pt x="838" y="11509"/>
                    <a:pt x="754" y="6948"/>
                    <a:pt x="880" y="2491"/>
                  </a:cubicBezTo>
                  <a:cubicBezTo>
                    <a:pt x="900" y="1675"/>
                    <a:pt x="942" y="859"/>
                    <a:pt x="921"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9"/>
            <p:cNvSpPr/>
            <p:nvPr/>
          </p:nvSpPr>
          <p:spPr>
            <a:xfrm>
              <a:off x="2227075" y="2341875"/>
              <a:ext cx="630875" cy="82500"/>
            </a:xfrm>
            <a:custGeom>
              <a:rect b="b" l="l" r="r" t="t"/>
              <a:pathLst>
                <a:path extrusionOk="0" h="3300" w="25235">
                  <a:moveTo>
                    <a:pt x="22253" y="1"/>
                  </a:moveTo>
                  <a:cubicBezTo>
                    <a:pt x="21641" y="1"/>
                    <a:pt x="21019" y="58"/>
                    <a:pt x="20464" y="69"/>
                  </a:cubicBezTo>
                  <a:cubicBezTo>
                    <a:pt x="17953" y="131"/>
                    <a:pt x="15443" y="173"/>
                    <a:pt x="12911" y="173"/>
                  </a:cubicBezTo>
                  <a:cubicBezTo>
                    <a:pt x="10337" y="215"/>
                    <a:pt x="7743" y="257"/>
                    <a:pt x="5190" y="320"/>
                  </a:cubicBezTo>
                  <a:cubicBezTo>
                    <a:pt x="5046" y="322"/>
                    <a:pt x="4902" y="323"/>
                    <a:pt x="4756" y="323"/>
                  </a:cubicBezTo>
                  <a:cubicBezTo>
                    <a:pt x="4254" y="323"/>
                    <a:pt x="3741" y="311"/>
                    <a:pt x="3226" y="311"/>
                  </a:cubicBezTo>
                  <a:cubicBezTo>
                    <a:pt x="2671" y="311"/>
                    <a:pt x="2114" y="325"/>
                    <a:pt x="1570" y="382"/>
                  </a:cubicBezTo>
                  <a:cubicBezTo>
                    <a:pt x="85" y="550"/>
                    <a:pt x="1" y="1889"/>
                    <a:pt x="43" y="3082"/>
                  </a:cubicBezTo>
                  <a:cubicBezTo>
                    <a:pt x="608" y="3144"/>
                    <a:pt x="1194" y="3186"/>
                    <a:pt x="1758" y="3207"/>
                  </a:cubicBezTo>
                  <a:cubicBezTo>
                    <a:pt x="3604" y="3276"/>
                    <a:pt x="5449" y="3300"/>
                    <a:pt x="7294" y="3300"/>
                  </a:cubicBezTo>
                  <a:cubicBezTo>
                    <a:pt x="11328" y="3300"/>
                    <a:pt x="15360" y="3186"/>
                    <a:pt x="19384" y="3186"/>
                  </a:cubicBezTo>
                  <a:cubicBezTo>
                    <a:pt x="21323" y="3186"/>
                    <a:pt x="23259" y="3213"/>
                    <a:pt x="25193" y="3291"/>
                  </a:cubicBezTo>
                  <a:cubicBezTo>
                    <a:pt x="25235" y="2140"/>
                    <a:pt x="25193" y="801"/>
                    <a:pt x="23979" y="278"/>
                  </a:cubicBezTo>
                  <a:cubicBezTo>
                    <a:pt x="23467" y="58"/>
                    <a:pt x="22865" y="1"/>
                    <a:pt x="22253" y="1"/>
                  </a:cubicBezTo>
                  <a:close/>
                </a:path>
              </a:pathLst>
            </a:custGeom>
            <a:solidFill>
              <a:srgbClr val="97A9FD"/>
            </a:solidFill>
            <a:ln cap="flat" cmpd="sng" w="9525">
              <a:solidFill>
                <a:srgbClr val="97A9F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9"/>
            <p:cNvSpPr/>
            <p:nvPr/>
          </p:nvSpPr>
          <p:spPr>
            <a:xfrm>
              <a:off x="2268400" y="3304875"/>
              <a:ext cx="566550" cy="776300"/>
            </a:xfrm>
            <a:custGeom>
              <a:rect b="b" l="l" r="r" t="t"/>
              <a:pathLst>
                <a:path extrusionOk="0" h="31052" w="22662">
                  <a:moveTo>
                    <a:pt x="1424" y="1"/>
                  </a:moveTo>
                  <a:cubicBezTo>
                    <a:pt x="1131" y="1"/>
                    <a:pt x="819" y="10"/>
                    <a:pt x="495" y="10"/>
                  </a:cubicBezTo>
                  <a:cubicBezTo>
                    <a:pt x="333" y="10"/>
                    <a:pt x="168" y="8"/>
                    <a:pt x="1" y="1"/>
                  </a:cubicBezTo>
                  <a:lnTo>
                    <a:pt x="1" y="1"/>
                  </a:lnTo>
                  <a:cubicBezTo>
                    <a:pt x="419" y="5859"/>
                    <a:pt x="482" y="11781"/>
                    <a:pt x="691" y="17660"/>
                  </a:cubicBezTo>
                  <a:cubicBezTo>
                    <a:pt x="796" y="20297"/>
                    <a:pt x="880" y="22912"/>
                    <a:pt x="984" y="25548"/>
                  </a:cubicBezTo>
                  <a:cubicBezTo>
                    <a:pt x="1026" y="26762"/>
                    <a:pt x="901" y="28122"/>
                    <a:pt x="1214" y="29294"/>
                  </a:cubicBezTo>
                  <a:cubicBezTo>
                    <a:pt x="1612" y="30779"/>
                    <a:pt x="2888" y="30821"/>
                    <a:pt x="4227" y="30863"/>
                  </a:cubicBezTo>
                  <a:cubicBezTo>
                    <a:pt x="6843" y="30968"/>
                    <a:pt x="9458" y="30989"/>
                    <a:pt x="12074" y="30989"/>
                  </a:cubicBezTo>
                  <a:cubicBezTo>
                    <a:pt x="13434" y="30989"/>
                    <a:pt x="14794" y="30968"/>
                    <a:pt x="16154" y="30947"/>
                  </a:cubicBezTo>
                  <a:cubicBezTo>
                    <a:pt x="17367" y="30926"/>
                    <a:pt x="18895" y="31051"/>
                    <a:pt x="19878" y="30193"/>
                  </a:cubicBezTo>
                  <a:cubicBezTo>
                    <a:pt x="20067" y="30026"/>
                    <a:pt x="20234" y="29838"/>
                    <a:pt x="20360" y="29628"/>
                  </a:cubicBezTo>
                  <a:cubicBezTo>
                    <a:pt x="20862" y="28896"/>
                    <a:pt x="21008" y="27955"/>
                    <a:pt x="21113" y="27118"/>
                  </a:cubicBezTo>
                  <a:cubicBezTo>
                    <a:pt x="21238" y="25967"/>
                    <a:pt x="21301" y="24795"/>
                    <a:pt x="21385" y="23644"/>
                  </a:cubicBezTo>
                  <a:cubicBezTo>
                    <a:pt x="21552" y="21029"/>
                    <a:pt x="21741" y="18393"/>
                    <a:pt x="21908" y="15777"/>
                  </a:cubicBezTo>
                  <a:cubicBezTo>
                    <a:pt x="22222" y="10546"/>
                    <a:pt x="22473" y="5336"/>
                    <a:pt x="22661" y="105"/>
                  </a:cubicBezTo>
                  <a:lnTo>
                    <a:pt x="22661" y="105"/>
                  </a:lnTo>
                  <a:cubicBezTo>
                    <a:pt x="22428" y="132"/>
                    <a:pt x="22191" y="140"/>
                    <a:pt x="21955" y="140"/>
                  </a:cubicBezTo>
                  <a:cubicBezTo>
                    <a:pt x="21641" y="140"/>
                    <a:pt x="21328" y="126"/>
                    <a:pt x="21029" y="126"/>
                  </a:cubicBezTo>
                  <a:cubicBezTo>
                    <a:pt x="17765" y="126"/>
                    <a:pt x="14501" y="126"/>
                    <a:pt x="11237" y="84"/>
                  </a:cubicBezTo>
                  <a:cubicBezTo>
                    <a:pt x="7952" y="22"/>
                    <a:pt x="4688" y="22"/>
                    <a:pt x="1424" y="1"/>
                  </a:cubicBezTo>
                  <a:close/>
                </a:path>
              </a:pathLst>
            </a:custGeom>
            <a:solidFill>
              <a:srgbClr val="E6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9"/>
            <p:cNvSpPr/>
            <p:nvPr/>
          </p:nvSpPr>
          <p:spPr>
            <a:xfrm>
              <a:off x="2092650" y="2424375"/>
              <a:ext cx="914900" cy="929550"/>
            </a:xfrm>
            <a:custGeom>
              <a:rect b="b" l="l" r="r" t="t"/>
              <a:pathLst>
                <a:path extrusionOk="0" h="37182" w="36596">
                  <a:moveTo>
                    <a:pt x="8556" y="2248"/>
                  </a:moveTo>
                  <a:cubicBezTo>
                    <a:pt x="11759" y="2248"/>
                    <a:pt x="14965" y="2318"/>
                    <a:pt x="18162" y="2357"/>
                  </a:cubicBezTo>
                  <a:cubicBezTo>
                    <a:pt x="23351" y="2399"/>
                    <a:pt x="28582" y="2482"/>
                    <a:pt x="33792" y="2608"/>
                  </a:cubicBezTo>
                  <a:cubicBezTo>
                    <a:pt x="34127" y="2608"/>
                    <a:pt x="34190" y="3110"/>
                    <a:pt x="33918" y="3215"/>
                  </a:cubicBezTo>
                  <a:cubicBezTo>
                    <a:pt x="34022" y="5516"/>
                    <a:pt x="33960" y="7881"/>
                    <a:pt x="33918" y="10182"/>
                  </a:cubicBezTo>
                  <a:cubicBezTo>
                    <a:pt x="33918" y="12505"/>
                    <a:pt x="33897" y="14848"/>
                    <a:pt x="33897" y="17213"/>
                  </a:cubicBezTo>
                  <a:lnTo>
                    <a:pt x="33897" y="31462"/>
                  </a:lnTo>
                  <a:lnTo>
                    <a:pt x="33897" y="31545"/>
                  </a:lnTo>
                  <a:cubicBezTo>
                    <a:pt x="34001" y="31692"/>
                    <a:pt x="33960" y="31985"/>
                    <a:pt x="33688" y="31985"/>
                  </a:cubicBezTo>
                  <a:cubicBezTo>
                    <a:pt x="28478" y="31901"/>
                    <a:pt x="23289" y="31692"/>
                    <a:pt x="18058" y="31608"/>
                  </a:cubicBezTo>
                  <a:cubicBezTo>
                    <a:pt x="15463" y="31587"/>
                    <a:pt x="12889" y="31587"/>
                    <a:pt x="10295" y="31587"/>
                  </a:cubicBezTo>
                  <a:cubicBezTo>
                    <a:pt x="8381" y="31603"/>
                    <a:pt x="6445" y="31696"/>
                    <a:pt x="4519" y="31696"/>
                  </a:cubicBezTo>
                  <a:cubicBezTo>
                    <a:pt x="3813" y="31696"/>
                    <a:pt x="3108" y="31684"/>
                    <a:pt x="2407" y="31650"/>
                  </a:cubicBezTo>
                  <a:cubicBezTo>
                    <a:pt x="2281" y="31650"/>
                    <a:pt x="2198" y="31566"/>
                    <a:pt x="2177" y="31462"/>
                  </a:cubicBezTo>
                  <a:cubicBezTo>
                    <a:pt x="2072" y="31462"/>
                    <a:pt x="1946" y="31378"/>
                    <a:pt x="1946" y="31231"/>
                  </a:cubicBezTo>
                  <a:lnTo>
                    <a:pt x="1946" y="31169"/>
                  </a:lnTo>
                  <a:cubicBezTo>
                    <a:pt x="1779" y="28783"/>
                    <a:pt x="1946" y="26356"/>
                    <a:pt x="1946" y="23992"/>
                  </a:cubicBezTo>
                  <a:cubicBezTo>
                    <a:pt x="1967" y="21628"/>
                    <a:pt x="1967" y="19284"/>
                    <a:pt x="1967" y="16920"/>
                  </a:cubicBezTo>
                  <a:cubicBezTo>
                    <a:pt x="1967" y="12233"/>
                    <a:pt x="1863" y="7504"/>
                    <a:pt x="2072" y="2817"/>
                  </a:cubicBezTo>
                  <a:lnTo>
                    <a:pt x="2072" y="2608"/>
                  </a:lnTo>
                  <a:cubicBezTo>
                    <a:pt x="2072" y="2491"/>
                    <a:pt x="2165" y="2428"/>
                    <a:pt x="2255" y="2428"/>
                  </a:cubicBezTo>
                  <a:cubicBezTo>
                    <a:pt x="2279" y="2428"/>
                    <a:pt x="2302" y="2432"/>
                    <a:pt x="2323" y="2441"/>
                  </a:cubicBezTo>
                  <a:cubicBezTo>
                    <a:pt x="2365" y="2378"/>
                    <a:pt x="2428" y="2357"/>
                    <a:pt x="2511" y="2357"/>
                  </a:cubicBezTo>
                  <a:cubicBezTo>
                    <a:pt x="4524" y="2276"/>
                    <a:pt x="6539" y="2248"/>
                    <a:pt x="8556" y="2248"/>
                  </a:cubicBezTo>
                  <a:close/>
                  <a:moveTo>
                    <a:pt x="21263" y="34188"/>
                  </a:moveTo>
                  <a:cubicBezTo>
                    <a:pt x="22135" y="34188"/>
                    <a:pt x="23005" y="34193"/>
                    <a:pt x="23874" y="34203"/>
                  </a:cubicBezTo>
                  <a:cubicBezTo>
                    <a:pt x="24272" y="34203"/>
                    <a:pt x="24272" y="34830"/>
                    <a:pt x="23874" y="34830"/>
                  </a:cubicBezTo>
                  <a:cubicBezTo>
                    <a:pt x="23399" y="34828"/>
                    <a:pt x="22923" y="34826"/>
                    <a:pt x="22446" y="34826"/>
                  </a:cubicBezTo>
                  <a:cubicBezTo>
                    <a:pt x="19235" y="34826"/>
                    <a:pt x="16010" y="34886"/>
                    <a:pt x="12785" y="34977"/>
                  </a:cubicBezTo>
                  <a:cubicBezTo>
                    <a:pt x="12778" y="34977"/>
                    <a:pt x="12772" y="34977"/>
                    <a:pt x="12766" y="34977"/>
                  </a:cubicBezTo>
                  <a:cubicBezTo>
                    <a:pt x="12408" y="34977"/>
                    <a:pt x="12415" y="34391"/>
                    <a:pt x="12785" y="34370"/>
                  </a:cubicBezTo>
                  <a:cubicBezTo>
                    <a:pt x="15614" y="34242"/>
                    <a:pt x="18443" y="34188"/>
                    <a:pt x="21263" y="34188"/>
                  </a:cubicBezTo>
                  <a:close/>
                  <a:moveTo>
                    <a:pt x="3178" y="0"/>
                  </a:moveTo>
                  <a:cubicBezTo>
                    <a:pt x="2740" y="0"/>
                    <a:pt x="2305" y="36"/>
                    <a:pt x="1884" y="160"/>
                  </a:cubicBezTo>
                  <a:cubicBezTo>
                    <a:pt x="733" y="474"/>
                    <a:pt x="440" y="1311"/>
                    <a:pt x="419" y="2441"/>
                  </a:cubicBezTo>
                  <a:cubicBezTo>
                    <a:pt x="398" y="3487"/>
                    <a:pt x="398" y="4491"/>
                    <a:pt x="398" y="5537"/>
                  </a:cubicBezTo>
                  <a:cubicBezTo>
                    <a:pt x="293" y="13949"/>
                    <a:pt x="335" y="22360"/>
                    <a:pt x="21" y="30750"/>
                  </a:cubicBezTo>
                  <a:cubicBezTo>
                    <a:pt x="21" y="30813"/>
                    <a:pt x="21" y="30834"/>
                    <a:pt x="1" y="30855"/>
                  </a:cubicBezTo>
                  <a:cubicBezTo>
                    <a:pt x="1" y="32257"/>
                    <a:pt x="63" y="33680"/>
                    <a:pt x="293" y="35019"/>
                  </a:cubicBezTo>
                  <a:cubicBezTo>
                    <a:pt x="356" y="35437"/>
                    <a:pt x="482" y="35772"/>
                    <a:pt x="796" y="36065"/>
                  </a:cubicBezTo>
                  <a:cubicBezTo>
                    <a:pt x="1235" y="36483"/>
                    <a:pt x="1863" y="36504"/>
                    <a:pt x="2428" y="36588"/>
                  </a:cubicBezTo>
                  <a:cubicBezTo>
                    <a:pt x="3265" y="36693"/>
                    <a:pt x="4102" y="36776"/>
                    <a:pt x="4939" y="36860"/>
                  </a:cubicBezTo>
                  <a:cubicBezTo>
                    <a:pt x="8014" y="37090"/>
                    <a:pt x="11111" y="37090"/>
                    <a:pt x="14208" y="37111"/>
                  </a:cubicBezTo>
                  <a:cubicBezTo>
                    <a:pt x="16546" y="37158"/>
                    <a:pt x="18896" y="37182"/>
                    <a:pt x="21231" y="37182"/>
                  </a:cubicBezTo>
                  <a:cubicBezTo>
                    <a:pt x="22010" y="37182"/>
                    <a:pt x="22786" y="37179"/>
                    <a:pt x="23561" y="37174"/>
                  </a:cubicBezTo>
                  <a:cubicBezTo>
                    <a:pt x="26678" y="37132"/>
                    <a:pt x="29796" y="37090"/>
                    <a:pt x="32872" y="36881"/>
                  </a:cubicBezTo>
                  <a:cubicBezTo>
                    <a:pt x="34169" y="36797"/>
                    <a:pt x="35696" y="36546"/>
                    <a:pt x="36073" y="35081"/>
                  </a:cubicBezTo>
                  <a:cubicBezTo>
                    <a:pt x="36282" y="34203"/>
                    <a:pt x="36094" y="33303"/>
                    <a:pt x="36052" y="32403"/>
                  </a:cubicBezTo>
                  <a:cubicBezTo>
                    <a:pt x="36010" y="32173"/>
                    <a:pt x="36010" y="31943"/>
                    <a:pt x="36052" y="31692"/>
                  </a:cubicBezTo>
                  <a:cubicBezTo>
                    <a:pt x="35989" y="31650"/>
                    <a:pt x="35968" y="31566"/>
                    <a:pt x="35968" y="31483"/>
                  </a:cubicBezTo>
                  <a:cubicBezTo>
                    <a:pt x="35989" y="26022"/>
                    <a:pt x="36052" y="20540"/>
                    <a:pt x="36094" y="15058"/>
                  </a:cubicBezTo>
                  <a:cubicBezTo>
                    <a:pt x="36115" y="12337"/>
                    <a:pt x="36157" y="9659"/>
                    <a:pt x="36177" y="6939"/>
                  </a:cubicBezTo>
                  <a:cubicBezTo>
                    <a:pt x="36177" y="4700"/>
                    <a:pt x="36596" y="997"/>
                    <a:pt x="33897" y="348"/>
                  </a:cubicBezTo>
                  <a:cubicBezTo>
                    <a:pt x="33855" y="390"/>
                    <a:pt x="33771" y="411"/>
                    <a:pt x="33667" y="411"/>
                  </a:cubicBezTo>
                  <a:cubicBezTo>
                    <a:pt x="30715" y="197"/>
                    <a:pt x="27745" y="129"/>
                    <a:pt x="24776" y="129"/>
                  </a:cubicBezTo>
                  <a:cubicBezTo>
                    <a:pt x="23093" y="129"/>
                    <a:pt x="21411" y="151"/>
                    <a:pt x="19732" y="181"/>
                  </a:cubicBezTo>
                  <a:cubicBezTo>
                    <a:pt x="17340" y="217"/>
                    <a:pt x="14941" y="253"/>
                    <a:pt x="12547" y="253"/>
                  </a:cubicBezTo>
                  <a:cubicBezTo>
                    <a:pt x="10795" y="253"/>
                    <a:pt x="9045" y="234"/>
                    <a:pt x="7303" y="181"/>
                  </a:cubicBezTo>
                  <a:cubicBezTo>
                    <a:pt x="6236" y="160"/>
                    <a:pt x="5148" y="76"/>
                    <a:pt x="4081" y="34"/>
                  </a:cubicBezTo>
                  <a:cubicBezTo>
                    <a:pt x="3782" y="17"/>
                    <a:pt x="3479" y="0"/>
                    <a:pt x="3178" y="0"/>
                  </a:cubicBezTo>
                  <a:close/>
                </a:path>
              </a:pathLst>
            </a:custGeom>
            <a:solidFill>
              <a:srgbClr val="FFC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9"/>
            <p:cNvSpPr/>
            <p:nvPr/>
          </p:nvSpPr>
          <p:spPr>
            <a:xfrm>
              <a:off x="2225000" y="3361550"/>
              <a:ext cx="665900" cy="70975"/>
            </a:xfrm>
            <a:custGeom>
              <a:rect b="b" l="l" r="r" t="t"/>
              <a:pathLst>
                <a:path extrusionOk="0" h="2839" w="26636">
                  <a:moveTo>
                    <a:pt x="0" y="1"/>
                  </a:moveTo>
                  <a:cubicBezTo>
                    <a:pt x="21" y="1172"/>
                    <a:pt x="168" y="2637"/>
                    <a:pt x="1611" y="2763"/>
                  </a:cubicBezTo>
                  <a:cubicBezTo>
                    <a:pt x="2134" y="2804"/>
                    <a:pt x="2637" y="2804"/>
                    <a:pt x="3160" y="2804"/>
                  </a:cubicBezTo>
                  <a:cubicBezTo>
                    <a:pt x="3976" y="2804"/>
                    <a:pt x="4771" y="2763"/>
                    <a:pt x="5566" y="2763"/>
                  </a:cubicBezTo>
                  <a:cubicBezTo>
                    <a:pt x="6915" y="2773"/>
                    <a:pt x="8260" y="2778"/>
                    <a:pt x="9604" y="2778"/>
                  </a:cubicBezTo>
                  <a:cubicBezTo>
                    <a:pt x="10948" y="2778"/>
                    <a:pt x="12293" y="2773"/>
                    <a:pt x="13642" y="2763"/>
                  </a:cubicBezTo>
                  <a:cubicBezTo>
                    <a:pt x="16342" y="2763"/>
                    <a:pt x="19041" y="2783"/>
                    <a:pt x="21719" y="2783"/>
                  </a:cubicBezTo>
                  <a:cubicBezTo>
                    <a:pt x="22261" y="2783"/>
                    <a:pt x="22888" y="2839"/>
                    <a:pt x="23508" y="2839"/>
                  </a:cubicBezTo>
                  <a:cubicBezTo>
                    <a:pt x="24155" y="2839"/>
                    <a:pt x="24794" y="2778"/>
                    <a:pt x="25318" y="2532"/>
                  </a:cubicBezTo>
                  <a:cubicBezTo>
                    <a:pt x="26092" y="2135"/>
                    <a:pt x="26176" y="1193"/>
                    <a:pt x="26490" y="398"/>
                  </a:cubicBezTo>
                  <a:lnTo>
                    <a:pt x="26636" y="105"/>
                  </a:lnTo>
                  <a:lnTo>
                    <a:pt x="26636" y="105"/>
                  </a:lnTo>
                  <a:cubicBezTo>
                    <a:pt x="23539" y="315"/>
                    <a:pt x="20359" y="315"/>
                    <a:pt x="17262" y="315"/>
                  </a:cubicBezTo>
                  <a:cubicBezTo>
                    <a:pt x="16882" y="317"/>
                    <a:pt x="16503" y="318"/>
                    <a:pt x="16124" y="318"/>
                  </a:cubicBezTo>
                  <a:cubicBezTo>
                    <a:pt x="12912" y="318"/>
                    <a:pt x="9729" y="243"/>
                    <a:pt x="6528" y="168"/>
                  </a:cubicBezTo>
                  <a:cubicBezTo>
                    <a:pt x="4394" y="147"/>
                    <a:pt x="2155" y="147"/>
                    <a:pt x="0" y="1"/>
                  </a:cubicBezTo>
                  <a:close/>
                </a:path>
              </a:pathLst>
            </a:custGeom>
            <a:solidFill>
              <a:srgbClr val="97A9FD"/>
            </a:solidFill>
            <a:ln cap="flat" cmpd="sng" w="9525">
              <a:solidFill>
                <a:srgbClr val="97A9F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9"/>
            <p:cNvSpPr/>
            <p:nvPr/>
          </p:nvSpPr>
          <p:spPr>
            <a:xfrm>
              <a:off x="2141300" y="2504725"/>
              <a:ext cx="804025" cy="719800"/>
            </a:xfrm>
            <a:custGeom>
              <a:rect b="b" l="l" r="r" t="t"/>
              <a:pathLst>
                <a:path extrusionOk="0" h="28792" w="32161">
                  <a:moveTo>
                    <a:pt x="32034" y="1"/>
                  </a:moveTo>
                  <a:lnTo>
                    <a:pt x="31658" y="22"/>
                  </a:lnTo>
                  <a:cubicBezTo>
                    <a:pt x="31490" y="2323"/>
                    <a:pt x="31532" y="4667"/>
                    <a:pt x="31532" y="6968"/>
                  </a:cubicBezTo>
                  <a:cubicBezTo>
                    <a:pt x="31511" y="9291"/>
                    <a:pt x="31511" y="11634"/>
                    <a:pt x="31490" y="13999"/>
                  </a:cubicBezTo>
                  <a:cubicBezTo>
                    <a:pt x="31428" y="18748"/>
                    <a:pt x="31449" y="23498"/>
                    <a:pt x="31449" y="28227"/>
                  </a:cubicBezTo>
                  <a:cubicBezTo>
                    <a:pt x="26364" y="27913"/>
                    <a:pt x="21238" y="27850"/>
                    <a:pt x="16112" y="27808"/>
                  </a:cubicBezTo>
                  <a:cubicBezTo>
                    <a:pt x="14814" y="27798"/>
                    <a:pt x="13522" y="27793"/>
                    <a:pt x="12233" y="27793"/>
                  </a:cubicBezTo>
                  <a:cubicBezTo>
                    <a:pt x="10943" y="27793"/>
                    <a:pt x="9657" y="27798"/>
                    <a:pt x="8370" y="27808"/>
                  </a:cubicBezTo>
                  <a:cubicBezTo>
                    <a:pt x="8101" y="27810"/>
                    <a:pt x="7832" y="27811"/>
                    <a:pt x="7563" y="27811"/>
                  </a:cubicBezTo>
                  <a:cubicBezTo>
                    <a:pt x="6669" y="27811"/>
                    <a:pt x="5770" y="27802"/>
                    <a:pt x="4869" y="27802"/>
                  </a:cubicBezTo>
                  <a:cubicBezTo>
                    <a:pt x="3395" y="27802"/>
                    <a:pt x="1918" y="27826"/>
                    <a:pt x="461" y="27955"/>
                  </a:cubicBezTo>
                  <a:lnTo>
                    <a:pt x="0" y="27997"/>
                  </a:lnTo>
                  <a:lnTo>
                    <a:pt x="0" y="28038"/>
                  </a:lnTo>
                  <a:cubicBezTo>
                    <a:pt x="21" y="28206"/>
                    <a:pt x="126" y="28269"/>
                    <a:pt x="231" y="28269"/>
                  </a:cubicBezTo>
                  <a:cubicBezTo>
                    <a:pt x="252" y="28373"/>
                    <a:pt x="335" y="28457"/>
                    <a:pt x="461" y="28457"/>
                  </a:cubicBezTo>
                  <a:cubicBezTo>
                    <a:pt x="1174" y="28491"/>
                    <a:pt x="1890" y="28504"/>
                    <a:pt x="2608" y="28504"/>
                  </a:cubicBezTo>
                  <a:cubicBezTo>
                    <a:pt x="4523" y="28504"/>
                    <a:pt x="6447" y="28415"/>
                    <a:pt x="8349" y="28415"/>
                  </a:cubicBezTo>
                  <a:cubicBezTo>
                    <a:pt x="10943" y="28415"/>
                    <a:pt x="13517" y="28415"/>
                    <a:pt x="16112" y="28436"/>
                  </a:cubicBezTo>
                  <a:cubicBezTo>
                    <a:pt x="21301" y="28478"/>
                    <a:pt x="26532" y="28687"/>
                    <a:pt x="31742" y="28792"/>
                  </a:cubicBezTo>
                  <a:cubicBezTo>
                    <a:pt x="32014" y="28792"/>
                    <a:pt x="32076" y="28520"/>
                    <a:pt x="31951" y="28352"/>
                  </a:cubicBezTo>
                  <a:cubicBezTo>
                    <a:pt x="31951" y="28331"/>
                    <a:pt x="31951" y="28310"/>
                    <a:pt x="32014" y="28248"/>
                  </a:cubicBezTo>
                  <a:cubicBezTo>
                    <a:pt x="31972" y="23519"/>
                    <a:pt x="32014" y="18748"/>
                    <a:pt x="32014" y="13999"/>
                  </a:cubicBezTo>
                  <a:cubicBezTo>
                    <a:pt x="31972" y="11676"/>
                    <a:pt x="32014" y="9312"/>
                    <a:pt x="32034" y="6968"/>
                  </a:cubicBezTo>
                  <a:cubicBezTo>
                    <a:pt x="32055" y="4625"/>
                    <a:pt x="32160" y="2302"/>
                    <a:pt x="32034"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9"/>
            <p:cNvSpPr/>
            <p:nvPr/>
          </p:nvSpPr>
          <p:spPr>
            <a:xfrm>
              <a:off x="2082200" y="3196250"/>
              <a:ext cx="935825" cy="179450"/>
            </a:xfrm>
            <a:custGeom>
              <a:rect b="b" l="l" r="r" t="t"/>
              <a:pathLst>
                <a:path extrusionOk="0" h="7178" w="37433">
                  <a:moveTo>
                    <a:pt x="105" y="1"/>
                  </a:moveTo>
                  <a:cubicBezTo>
                    <a:pt x="21" y="1340"/>
                    <a:pt x="0" y="2679"/>
                    <a:pt x="188" y="4018"/>
                  </a:cubicBezTo>
                  <a:cubicBezTo>
                    <a:pt x="335" y="5190"/>
                    <a:pt x="816" y="5922"/>
                    <a:pt x="2009" y="6152"/>
                  </a:cubicBezTo>
                  <a:cubicBezTo>
                    <a:pt x="3118" y="6362"/>
                    <a:pt x="4268" y="6529"/>
                    <a:pt x="5398" y="6592"/>
                  </a:cubicBezTo>
                  <a:lnTo>
                    <a:pt x="5733" y="6634"/>
                  </a:lnTo>
                  <a:cubicBezTo>
                    <a:pt x="7930" y="6780"/>
                    <a:pt x="10127" y="6759"/>
                    <a:pt x="12261" y="6801"/>
                  </a:cubicBezTo>
                  <a:cubicBezTo>
                    <a:pt x="15860" y="6885"/>
                    <a:pt x="19417" y="6947"/>
                    <a:pt x="22995" y="6947"/>
                  </a:cubicBezTo>
                  <a:cubicBezTo>
                    <a:pt x="23475" y="6947"/>
                    <a:pt x="23955" y="6948"/>
                    <a:pt x="24437" y="6948"/>
                  </a:cubicBezTo>
                  <a:cubicBezTo>
                    <a:pt x="27084" y="6948"/>
                    <a:pt x="29752" y="6933"/>
                    <a:pt x="32390" y="6738"/>
                  </a:cubicBezTo>
                  <a:lnTo>
                    <a:pt x="32390" y="6738"/>
                  </a:lnTo>
                  <a:lnTo>
                    <a:pt x="32222" y="7052"/>
                  </a:lnTo>
                  <a:lnTo>
                    <a:pt x="32662" y="7178"/>
                  </a:lnTo>
                  <a:cubicBezTo>
                    <a:pt x="32725" y="7010"/>
                    <a:pt x="32808" y="6864"/>
                    <a:pt x="32913" y="6738"/>
                  </a:cubicBezTo>
                  <a:cubicBezTo>
                    <a:pt x="32934" y="6717"/>
                    <a:pt x="32934" y="6717"/>
                    <a:pt x="32934" y="6675"/>
                  </a:cubicBezTo>
                  <a:cubicBezTo>
                    <a:pt x="33164" y="6675"/>
                    <a:pt x="33436" y="6654"/>
                    <a:pt x="33666" y="6634"/>
                  </a:cubicBezTo>
                  <a:cubicBezTo>
                    <a:pt x="34817" y="6529"/>
                    <a:pt x="36114" y="6236"/>
                    <a:pt x="36784" y="5169"/>
                  </a:cubicBezTo>
                  <a:cubicBezTo>
                    <a:pt x="37432" y="4060"/>
                    <a:pt x="37035" y="2763"/>
                    <a:pt x="36951" y="1528"/>
                  </a:cubicBezTo>
                  <a:lnTo>
                    <a:pt x="36951" y="1528"/>
                  </a:lnTo>
                  <a:lnTo>
                    <a:pt x="36428" y="1549"/>
                  </a:lnTo>
                  <a:cubicBezTo>
                    <a:pt x="36491" y="2449"/>
                    <a:pt x="36679" y="3349"/>
                    <a:pt x="36470" y="4227"/>
                  </a:cubicBezTo>
                  <a:cubicBezTo>
                    <a:pt x="36093" y="5692"/>
                    <a:pt x="34545" y="5922"/>
                    <a:pt x="33269" y="6027"/>
                  </a:cubicBezTo>
                  <a:cubicBezTo>
                    <a:pt x="30193" y="6236"/>
                    <a:pt x="27075" y="6278"/>
                    <a:pt x="23958" y="6320"/>
                  </a:cubicBezTo>
                  <a:cubicBezTo>
                    <a:pt x="23386" y="6324"/>
                    <a:pt x="22813" y="6325"/>
                    <a:pt x="22240" y="6325"/>
                  </a:cubicBezTo>
                  <a:cubicBezTo>
                    <a:pt x="19690" y="6325"/>
                    <a:pt x="17133" y="6291"/>
                    <a:pt x="14605" y="6257"/>
                  </a:cubicBezTo>
                  <a:cubicBezTo>
                    <a:pt x="11508" y="6236"/>
                    <a:pt x="8432" y="6236"/>
                    <a:pt x="5336" y="6006"/>
                  </a:cubicBezTo>
                  <a:cubicBezTo>
                    <a:pt x="4499" y="5922"/>
                    <a:pt x="3662" y="5838"/>
                    <a:pt x="2825" y="5734"/>
                  </a:cubicBezTo>
                  <a:cubicBezTo>
                    <a:pt x="2260" y="5671"/>
                    <a:pt x="1632" y="5629"/>
                    <a:pt x="1172" y="5211"/>
                  </a:cubicBezTo>
                  <a:cubicBezTo>
                    <a:pt x="858" y="4939"/>
                    <a:pt x="753" y="4583"/>
                    <a:pt x="711" y="4165"/>
                  </a:cubicBezTo>
                  <a:cubicBezTo>
                    <a:pt x="481" y="2825"/>
                    <a:pt x="419" y="1403"/>
                    <a:pt x="41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 name="Google Shape;987;p39"/>
            <p:cNvGrpSpPr/>
            <p:nvPr/>
          </p:nvGrpSpPr>
          <p:grpSpPr>
            <a:xfrm>
              <a:off x="2301293" y="1951997"/>
              <a:ext cx="488742" cy="183697"/>
              <a:chOff x="1215925" y="1495464"/>
              <a:chExt cx="731650" cy="142600"/>
            </a:xfrm>
          </p:grpSpPr>
          <p:sp>
            <p:nvSpPr>
              <p:cNvPr id="988" name="Google Shape;988;p39"/>
              <p:cNvSpPr/>
              <p:nvPr/>
            </p:nvSpPr>
            <p:spPr>
              <a:xfrm>
                <a:off x="1215925" y="1610364"/>
                <a:ext cx="731650" cy="27700"/>
              </a:xfrm>
              <a:custGeom>
                <a:rect b="b" l="l" r="r" t="t"/>
                <a:pathLst>
                  <a:path extrusionOk="0" h="1108" w="29266">
                    <a:moveTo>
                      <a:pt x="28992" y="0"/>
                    </a:moveTo>
                    <a:lnTo>
                      <a:pt x="250" y="584"/>
                    </a:lnTo>
                    <a:cubicBezTo>
                      <a:pt x="119" y="584"/>
                      <a:pt x="0" y="703"/>
                      <a:pt x="0" y="846"/>
                    </a:cubicBezTo>
                    <a:cubicBezTo>
                      <a:pt x="0" y="989"/>
                      <a:pt x="119" y="1108"/>
                      <a:pt x="274" y="1108"/>
                    </a:cubicBezTo>
                    <a:lnTo>
                      <a:pt x="29004" y="524"/>
                    </a:lnTo>
                    <a:cubicBezTo>
                      <a:pt x="29147" y="524"/>
                      <a:pt x="29266" y="405"/>
                      <a:pt x="29266" y="250"/>
                    </a:cubicBezTo>
                    <a:cubicBezTo>
                      <a:pt x="29266" y="119"/>
                      <a:pt x="29147" y="0"/>
                      <a:pt x="28992"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9"/>
              <p:cNvSpPr/>
              <p:nvPr/>
            </p:nvSpPr>
            <p:spPr>
              <a:xfrm>
                <a:off x="1244500" y="1495464"/>
                <a:ext cx="674200" cy="27400"/>
              </a:xfrm>
              <a:custGeom>
                <a:rect b="b" l="l" r="r" t="t"/>
                <a:pathLst>
                  <a:path extrusionOk="0" h="1096" w="26968">
                    <a:moveTo>
                      <a:pt x="26706" y="1"/>
                    </a:moveTo>
                    <a:lnTo>
                      <a:pt x="262" y="584"/>
                    </a:lnTo>
                    <a:cubicBezTo>
                      <a:pt x="119" y="584"/>
                      <a:pt x="0" y="703"/>
                      <a:pt x="0" y="846"/>
                    </a:cubicBezTo>
                    <a:cubicBezTo>
                      <a:pt x="0" y="977"/>
                      <a:pt x="119" y="1096"/>
                      <a:pt x="274" y="1096"/>
                    </a:cubicBezTo>
                    <a:lnTo>
                      <a:pt x="26718" y="524"/>
                    </a:lnTo>
                    <a:cubicBezTo>
                      <a:pt x="26849" y="524"/>
                      <a:pt x="26968" y="394"/>
                      <a:pt x="26968" y="251"/>
                    </a:cubicBezTo>
                    <a:cubicBezTo>
                      <a:pt x="26968" y="120"/>
                      <a:pt x="26872" y="13"/>
                      <a:pt x="26706"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 name="Google Shape;990;p39"/>
            <p:cNvGrpSpPr/>
            <p:nvPr/>
          </p:nvGrpSpPr>
          <p:grpSpPr>
            <a:xfrm rot="10800000">
              <a:off x="2301293" y="3640147"/>
              <a:ext cx="488742" cy="183697"/>
              <a:chOff x="1215925" y="1495464"/>
              <a:chExt cx="731650" cy="142600"/>
            </a:xfrm>
          </p:grpSpPr>
          <p:sp>
            <p:nvSpPr>
              <p:cNvPr id="991" name="Google Shape;991;p39"/>
              <p:cNvSpPr/>
              <p:nvPr/>
            </p:nvSpPr>
            <p:spPr>
              <a:xfrm>
                <a:off x="1215925" y="1610364"/>
                <a:ext cx="731650" cy="27700"/>
              </a:xfrm>
              <a:custGeom>
                <a:rect b="b" l="l" r="r" t="t"/>
                <a:pathLst>
                  <a:path extrusionOk="0" h="1108" w="29266">
                    <a:moveTo>
                      <a:pt x="28992" y="0"/>
                    </a:moveTo>
                    <a:lnTo>
                      <a:pt x="250" y="584"/>
                    </a:lnTo>
                    <a:cubicBezTo>
                      <a:pt x="119" y="584"/>
                      <a:pt x="0" y="703"/>
                      <a:pt x="0" y="846"/>
                    </a:cubicBezTo>
                    <a:cubicBezTo>
                      <a:pt x="0" y="989"/>
                      <a:pt x="119" y="1108"/>
                      <a:pt x="274" y="1108"/>
                    </a:cubicBezTo>
                    <a:lnTo>
                      <a:pt x="29004" y="524"/>
                    </a:lnTo>
                    <a:cubicBezTo>
                      <a:pt x="29147" y="524"/>
                      <a:pt x="29266" y="405"/>
                      <a:pt x="29266" y="250"/>
                    </a:cubicBezTo>
                    <a:cubicBezTo>
                      <a:pt x="29266" y="119"/>
                      <a:pt x="29147" y="0"/>
                      <a:pt x="28992"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9"/>
              <p:cNvSpPr/>
              <p:nvPr/>
            </p:nvSpPr>
            <p:spPr>
              <a:xfrm>
                <a:off x="1244500" y="1495464"/>
                <a:ext cx="674200" cy="27400"/>
              </a:xfrm>
              <a:custGeom>
                <a:rect b="b" l="l" r="r" t="t"/>
                <a:pathLst>
                  <a:path extrusionOk="0" h="1096" w="26968">
                    <a:moveTo>
                      <a:pt x="26706" y="1"/>
                    </a:moveTo>
                    <a:lnTo>
                      <a:pt x="262" y="584"/>
                    </a:lnTo>
                    <a:cubicBezTo>
                      <a:pt x="119" y="584"/>
                      <a:pt x="0" y="703"/>
                      <a:pt x="0" y="846"/>
                    </a:cubicBezTo>
                    <a:cubicBezTo>
                      <a:pt x="0" y="977"/>
                      <a:pt x="119" y="1096"/>
                      <a:pt x="274" y="1096"/>
                    </a:cubicBezTo>
                    <a:lnTo>
                      <a:pt x="26718" y="524"/>
                    </a:lnTo>
                    <a:cubicBezTo>
                      <a:pt x="26849" y="524"/>
                      <a:pt x="26968" y="394"/>
                      <a:pt x="26968" y="251"/>
                    </a:cubicBezTo>
                    <a:cubicBezTo>
                      <a:pt x="26968" y="120"/>
                      <a:pt x="26872" y="13"/>
                      <a:pt x="26706"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 name="Google Shape;993;p39"/>
            <p:cNvSpPr txBox="1"/>
            <p:nvPr/>
          </p:nvSpPr>
          <p:spPr>
            <a:xfrm>
              <a:off x="2145313" y="2630550"/>
              <a:ext cx="7944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latin typeface="Fredoka One"/>
                  <a:ea typeface="Fredoka One"/>
                  <a:cs typeface="Fredoka One"/>
                  <a:sym typeface="Fredoka One"/>
                </a:rPr>
                <a:t>14:30</a:t>
              </a:r>
              <a:endParaRPr sz="1900">
                <a:latin typeface="Fredoka One"/>
                <a:ea typeface="Fredoka One"/>
                <a:cs typeface="Fredoka One"/>
                <a:sym typeface="Fredoka One"/>
              </a:endParaRPr>
            </a:p>
          </p:txBody>
        </p:sp>
      </p:grpSp>
      <p:grpSp>
        <p:nvGrpSpPr>
          <p:cNvPr id="994" name="Google Shape;994;p39"/>
          <p:cNvGrpSpPr/>
          <p:nvPr/>
        </p:nvGrpSpPr>
        <p:grpSpPr>
          <a:xfrm rot="-6323197">
            <a:off x="623988" y="3145635"/>
            <a:ext cx="856455" cy="1019582"/>
            <a:chOff x="2393450" y="2764975"/>
            <a:chExt cx="522400" cy="621900"/>
          </a:xfrm>
        </p:grpSpPr>
        <p:sp>
          <p:nvSpPr>
            <p:cNvPr id="995" name="Google Shape;995;p39"/>
            <p:cNvSpPr/>
            <p:nvPr/>
          </p:nvSpPr>
          <p:spPr>
            <a:xfrm>
              <a:off x="2539900" y="2942375"/>
              <a:ext cx="278625" cy="279225"/>
            </a:xfrm>
            <a:custGeom>
              <a:rect b="b" l="l" r="r" t="t"/>
              <a:pathLst>
                <a:path extrusionOk="0" h="11169" w="11145">
                  <a:moveTo>
                    <a:pt x="5873" y="1"/>
                  </a:moveTo>
                  <a:cubicBezTo>
                    <a:pt x="5840" y="1"/>
                    <a:pt x="5807" y="2"/>
                    <a:pt x="5775" y="4"/>
                  </a:cubicBezTo>
                  <a:cubicBezTo>
                    <a:pt x="5560" y="16"/>
                    <a:pt x="5370" y="39"/>
                    <a:pt x="5179" y="51"/>
                  </a:cubicBezTo>
                  <a:cubicBezTo>
                    <a:pt x="4965" y="63"/>
                    <a:pt x="4763" y="99"/>
                    <a:pt x="4536" y="135"/>
                  </a:cubicBezTo>
                  <a:cubicBezTo>
                    <a:pt x="4382" y="170"/>
                    <a:pt x="4251" y="194"/>
                    <a:pt x="4108" y="242"/>
                  </a:cubicBezTo>
                  <a:lnTo>
                    <a:pt x="4012" y="278"/>
                  </a:lnTo>
                  <a:cubicBezTo>
                    <a:pt x="3846" y="325"/>
                    <a:pt x="3703" y="373"/>
                    <a:pt x="3548" y="432"/>
                  </a:cubicBezTo>
                  <a:lnTo>
                    <a:pt x="3512" y="456"/>
                  </a:lnTo>
                  <a:cubicBezTo>
                    <a:pt x="3334" y="528"/>
                    <a:pt x="3167" y="623"/>
                    <a:pt x="2989" y="706"/>
                  </a:cubicBezTo>
                  <a:cubicBezTo>
                    <a:pt x="2834" y="801"/>
                    <a:pt x="2691" y="885"/>
                    <a:pt x="2560" y="992"/>
                  </a:cubicBezTo>
                  <a:cubicBezTo>
                    <a:pt x="2393" y="1111"/>
                    <a:pt x="2227" y="1230"/>
                    <a:pt x="2096" y="1361"/>
                  </a:cubicBezTo>
                  <a:lnTo>
                    <a:pt x="2060" y="1397"/>
                  </a:lnTo>
                  <a:lnTo>
                    <a:pt x="1703" y="1754"/>
                  </a:lnTo>
                  <a:cubicBezTo>
                    <a:pt x="1560" y="1897"/>
                    <a:pt x="1417" y="2064"/>
                    <a:pt x="1310" y="2242"/>
                  </a:cubicBezTo>
                  <a:cubicBezTo>
                    <a:pt x="1131" y="2492"/>
                    <a:pt x="917" y="2790"/>
                    <a:pt x="738" y="3111"/>
                  </a:cubicBezTo>
                  <a:cubicBezTo>
                    <a:pt x="548" y="3457"/>
                    <a:pt x="381" y="3814"/>
                    <a:pt x="274" y="4159"/>
                  </a:cubicBezTo>
                  <a:cubicBezTo>
                    <a:pt x="238" y="4338"/>
                    <a:pt x="179" y="4504"/>
                    <a:pt x="143" y="4659"/>
                  </a:cubicBezTo>
                  <a:cubicBezTo>
                    <a:pt x="119" y="4814"/>
                    <a:pt x="83" y="4992"/>
                    <a:pt x="60" y="5219"/>
                  </a:cubicBezTo>
                  <a:cubicBezTo>
                    <a:pt x="12" y="5540"/>
                    <a:pt x="0" y="5838"/>
                    <a:pt x="0" y="6112"/>
                  </a:cubicBezTo>
                  <a:cubicBezTo>
                    <a:pt x="0" y="6314"/>
                    <a:pt x="12" y="6528"/>
                    <a:pt x="12" y="6731"/>
                  </a:cubicBezTo>
                  <a:cubicBezTo>
                    <a:pt x="60" y="7005"/>
                    <a:pt x="119" y="7255"/>
                    <a:pt x="191" y="7481"/>
                  </a:cubicBezTo>
                  <a:lnTo>
                    <a:pt x="202" y="7505"/>
                  </a:lnTo>
                  <a:cubicBezTo>
                    <a:pt x="262" y="7683"/>
                    <a:pt x="333" y="7898"/>
                    <a:pt x="429" y="8076"/>
                  </a:cubicBezTo>
                  <a:lnTo>
                    <a:pt x="476" y="8159"/>
                  </a:lnTo>
                  <a:cubicBezTo>
                    <a:pt x="548" y="8302"/>
                    <a:pt x="607" y="8445"/>
                    <a:pt x="691" y="8576"/>
                  </a:cubicBezTo>
                  <a:cubicBezTo>
                    <a:pt x="714" y="8612"/>
                    <a:pt x="726" y="8624"/>
                    <a:pt x="738" y="8660"/>
                  </a:cubicBezTo>
                  <a:cubicBezTo>
                    <a:pt x="774" y="8707"/>
                    <a:pt x="798" y="8779"/>
                    <a:pt x="845" y="8814"/>
                  </a:cubicBezTo>
                  <a:lnTo>
                    <a:pt x="893" y="8874"/>
                  </a:lnTo>
                  <a:lnTo>
                    <a:pt x="988" y="9029"/>
                  </a:lnTo>
                  <a:cubicBezTo>
                    <a:pt x="1131" y="9207"/>
                    <a:pt x="1274" y="9362"/>
                    <a:pt x="1405" y="9517"/>
                  </a:cubicBezTo>
                  <a:cubicBezTo>
                    <a:pt x="1488" y="9588"/>
                    <a:pt x="1560" y="9648"/>
                    <a:pt x="1607" y="9695"/>
                  </a:cubicBezTo>
                  <a:cubicBezTo>
                    <a:pt x="1810" y="9874"/>
                    <a:pt x="1965" y="9993"/>
                    <a:pt x="2119" y="10100"/>
                  </a:cubicBezTo>
                  <a:cubicBezTo>
                    <a:pt x="2691" y="10457"/>
                    <a:pt x="3358" y="10838"/>
                    <a:pt x="4108" y="11005"/>
                  </a:cubicBezTo>
                  <a:cubicBezTo>
                    <a:pt x="4477" y="11100"/>
                    <a:pt x="4858" y="11136"/>
                    <a:pt x="5251" y="11160"/>
                  </a:cubicBezTo>
                  <a:cubicBezTo>
                    <a:pt x="5334" y="11166"/>
                    <a:pt x="5414" y="11169"/>
                    <a:pt x="5501" y="11169"/>
                  </a:cubicBezTo>
                  <a:cubicBezTo>
                    <a:pt x="5587" y="11169"/>
                    <a:pt x="5679" y="11166"/>
                    <a:pt x="5786" y="11160"/>
                  </a:cubicBezTo>
                  <a:cubicBezTo>
                    <a:pt x="5810" y="11160"/>
                    <a:pt x="5846" y="11136"/>
                    <a:pt x="5870" y="11136"/>
                  </a:cubicBezTo>
                  <a:lnTo>
                    <a:pt x="5977" y="11136"/>
                  </a:lnTo>
                  <a:cubicBezTo>
                    <a:pt x="6037" y="11136"/>
                    <a:pt x="6096" y="11136"/>
                    <a:pt x="6144" y="11124"/>
                  </a:cubicBezTo>
                  <a:cubicBezTo>
                    <a:pt x="6167" y="11124"/>
                    <a:pt x="6203" y="11112"/>
                    <a:pt x="6227" y="11112"/>
                  </a:cubicBezTo>
                  <a:cubicBezTo>
                    <a:pt x="6287" y="11088"/>
                    <a:pt x="6334" y="11088"/>
                    <a:pt x="6394" y="11077"/>
                  </a:cubicBezTo>
                  <a:lnTo>
                    <a:pt x="6465" y="11065"/>
                  </a:lnTo>
                  <a:cubicBezTo>
                    <a:pt x="6620" y="11017"/>
                    <a:pt x="6763" y="10993"/>
                    <a:pt x="6906" y="10946"/>
                  </a:cubicBezTo>
                  <a:cubicBezTo>
                    <a:pt x="7096" y="10874"/>
                    <a:pt x="7322" y="10791"/>
                    <a:pt x="7525" y="10707"/>
                  </a:cubicBezTo>
                  <a:cubicBezTo>
                    <a:pt x="7858" y="10576"/>
                    <a:pt x="8180" y="10434"/>
                    <a:pt x="8477" y="10243"/>
                  </a:cubicBezTo>
                  <a:lnTo>
                    <a:pt x="8537" y="10219"/>
                  </a:lnTo>
                  <a:cubicBezTo>
                    <a:pt x="8656" y="10124"/>
                    <a:pt x="8787" y="10053"/>
                    <a:pt x="8906" y="9957"/>
                  </a:cubicBezTo>
                  <a:cubicBezTo>
                    <a:pt x="9132" y="9803"/>
                    <a:pt x="9311" y="9648"/>
                    <a:pt x="9477" y="9517"/>
                  </a:cubicBezTo>
                  <a:cubicBezTo>
                    <a:pt x="9596" y="9410"/>
                    <a:pt x="9716" y="9291"/>
                    <a:pt x="9823" y="9160"/>
                  </a:cubicBezTo>
                  <a:cubicBezTo>
                    <a:pt x="9966" y="8993"/>
                    <a:pt x="10120" y="8814"/>
                    <a:pt x="10251" y="8624"/>
                  </a:cubicBezTo>
                  <a:cubicBezTo>
                    <a:pt x="10335" y="8493"/>
                    <a:pt x="10430" y="8338"/>
                    <a:pt x="10537" y="8159"/>
                  </a:cubicBezTo>
                  <a:cubicBezTo>
                    <a:pt x="10632" y="7981"/>
                    <a:pt x="10728" y="7778"/>
                    <a:pt x="10799" y="7564"/>
                  </a:cubicBezTo>
                  <a:cubicBezTo>
                    <a:pt x="10906" y="7267"/>
                    <a:pt x="10990" y="6921"/>
                    <a:pt x="11073" y="6552"/>
                  </a:cubicBezTo>
                  <a:cubicBezTo>
                    <a:pt x="11109" y="6290"/>
                    <a:pt x="11144" y="6004"/>
                    <a:pt x="11144" y="5731"/>
                  </a:cubicBezTo>
                  <a:cubicBezTo>
                    <a:pt x="11144" y="5635"/>
                    <a:pt x="11144" y="5516"/>
                    <a:pt x="11132" y="5409"/>
                  </a:cubicBezTo>
                  <a:cubicBezTo>
                    <a:pt x="11097" y="4945"/>
                    <a:pt x="11025" y="4588"/>
                    <a:pt x="10918" y="4242"/>
                  </a:cubicBezTo>
                  <a:cubicBezTo>
                    <a:pt x="10859" y="4052"/>
                    <a:pt x="10787" y="3861"/>
                    <a:pt x="10692" y="3647"/>
                  </a:cubicBezTo>
                  <a:cubicBezTo>
                    <a:pt x="10620" y="3492"/>
                    <a:pt x="10549" y="3326"/>
                    <a:pt x="10454" y="3159"/>
                  </a:cubicBezTo>
                  <a:cubicBezTo>
                    <a:pt x="10358" y="2980"/>
                    <a:pt x="10251" y="2814"/>
                    <a:pt x="10144" y="2659"/>
                  </a:cubicBezTo>
                  <a:cubicBezTo>
                    <a:pt x="10097" y="2552"/>
                    <a:pt x="10037" y="2445"/>
                    <a:pt x="9966" y="2337"/>
                  </a:cubicBezTo>
                  <a:lnTo>
                    <a:pt x="9918" y="2266"/>
                  </a:lnTo>
                  <a:lnTo>
                    <a:pt x="9739" y="2004"/>
                  </a:lnTo>
                  <a:lnTo>
                    <a:pt x="9716" y="1968"/>
                  </a:lnTo>
                  <a:cubicBezTo>
                    <a:pt x="9620" y="1849"/>
                    <a:pt x="9537" y="1730"/>
                    <a:pt x="9442" y="1623"/>
                  </a:cubicBezTo>
                  <a:cubicBezTo>
                    <a:pt x="9358" y="1528"/>
                    <a:pt x="9263" y="1421"/>
                    <a:pt x="9168" y="1313"/>
                  </a:cubicBezTo>
                  <a:cubicBezTo>
                    <a:pt x="9085" y="1242"/>
                    <a:pt x="9013" y="1171"/>
                    <a:pt x="8942" y="1111"/>
                  </a:cubicBezTo>
                  <a:lnTo>
                    <a:pt x="8882" y="1063"/>
                  </a:lnTo>
                  <a:cubicBezTo>
                    <a:pt x="8823" y="1016"/>
                    <a:pt x="8763" y="956"/>
                    <a:pt x="8692" y="921"/>
                  </a:cubicBezTo>
                  <a:cubicBezTo>
                    <a:pt x="8656" y="885"/>
                    <a:pt x="8632" y="873"/>
                    <a:pt x="8596" y="837"/>
                  </a:cubicBezTo>
                  <a:cubicBezTo>
                    <a:pt x="8549" y="790"/>
                    <a:pt x="8489" y="766"/>
                    <a:pt x="8453" y="730"/>
                  </a:cubicBezTo>
                  <a:cubicBezTo>
                    <a:pt x="8418" y="718"/>
                    <a:pt x="8394" y="706"/>
                    <a:pt x="8370" y="694"/>
                  </a:cubicBezTo>
                  <a:cubicBezTo>
                    <a:pt x="8120" y="528"/>
                    <a:pt x="7822" y="373"/>
                    <a:pt x="7525" y="289"/>
                  </a:cubicBezTo>
                  <a:cubicBezTo>
                    <a:pt x="7346" y="230"/>
                    <a:pt x="7144" y="170"/>
                    <a:pt x="6882" y="123"/>
                  </a:cubicBezTo>
                  <a:cubicBezTo>
                    <a:pt x="6691" y="75"/>
                    <a:pt x="6501" y="51"/>
                    <a:pt x="6310" y="39"/>
                  </a:cubicBezTo>
                  <a:cubicBezTo>
                    <a:pt x="6165" y="20"/>
                    <a:pt x="6019" y="1"/>
                    <a:pt x="5873" y="1"/>
                  </a:cubicBezTo>
                  <a:close/>
                </a:path>
              </a:pathLst>
            </a:custGeom>
            <a:solidFill>
              <a:srgbClr val="FFC7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9"/>
            <p:cNvSpPr/>
            <p:nvPr/>
          </p:nvSpPr>
          <p:spPr>
            <a:xfrm>
              <a:off x="2561625" y="2764975"/>
              <a:ext cx="302725" cy="621900"/>
            </a:xfrm>
            <a:custGeom>
              <a:rect b="b" l="l" r="r" t="t"/>
              <a:pathLst>
                <a:path extrusionOk="0" h="24876" w="12109">
                  <a:moveTo>
                    <a:pt x="415" y="0"/>
                  </a:moveTo>
                  <a:cubicBezTo>
                    <a:pt x="252" y="0"/>
                    <a:pt x="90" y="105"/>
                    <a:pt x="36" y="277"/>
                  </a:cubicBezTo>
                  <a:cubicBezTo>
                    <a:pt x="24" y="313"/>
                    <a:pt x="0" y="361"/>
                    <a:pt x="48" y="420"/>
                  </a:cubicBezTo>
                  <a:cubicBezTo>
                    <a:pt x="48" y="551"/>
                    <a:pt x="107" y="682"/>
                    <a:pt x="226" y="766"/>
                  </a:cubicBezTo>
                  <a:cubicBezTo>
                    <a:pt x="334" y="825"/>
                    <a:pt x="441" y="897"/>
                    <a:pt x="536" y="956"/>
                  </a:cubicBezTo>
                  <a:cubicBezTo>
                    <a:pt x="679" y="1028"/>
                    <a:pt x="810" y="1087"/>
                    <a:pt x="941" y="1159"/>
                  </a:cubicBezTo>
                  <a:cubicBezTo>
                    <a:pt x="1167" y="1278"/>
                    <a:pt x="1393" y="1385"/>
                    <a:pt x="1608" y="1504"/>
                  </a:cubicBezTo>
                  <a:cubicBezTo>
                    <a:pt x="2000" y="1694"/>
                    <a:pt x="2381" y="1897"/>
                    <a:pt x="2774" y="2099"/>
                  </a:cubicBezTo>
                  <a:cubicBezTo>
                    <a:pt x="3120" y="2290"/>
                    <a:pt x="3453" y="2492"/>
                    <a:pt x="3786" y="2694"/>
                  </a:cubicBezTo>
                  <a:cubicBezTo>
                    <a:pt x="4406" y="3087"/>
                    <a:pt x="5025" y="3480"/>
                    <a:pt x="5620" y="3921"/>
                  </a:cubicBezTo>
                  <a:cubicBezTo>
                    <a:pt x="6168" y="4337"/>
                    <a:pt x="6668" y="4778"/>
                    <a:pt x="7180" y="5242"/>
                  </a:cubicBezTo>
                  <a:cubicBezTo>
                    <a:pt x="7323" y="5385"/>
                    <a:pt x="7477" y="5540"/>
                    <a:pt x="7620" y="5707"/>
                  </a:cubicBezTo>
                  <a:cubicBezTo>
                    <a:pt x="7775" y="5861"/>
                    <a:pt x="7942" y="6040"/>
                    <a:pt x="8085" y="6242"/>
                  </a:cubicBezTo>
                  <a:cubicBezTo>
                    <a:pt x="8239" y="6433"/>
                    <a:pt x="8382" y="6612"/>
                    <a:pt x="8513" y="6802"/>
                  </a:cubicBezTo>
                  <a:cubicBezTo>
                    <a:pt x="8573" y="6897"/>
                    <a:pt x="8656" y="6993"/>
                    <a:pt x="8716" y="7088"/>
                  </a:cubicBezTo>
                  <a:cubicBezTo>
                    <a:pt x="8751" y="7147"/>
                    <a:pt x="8799" y="7219"/>
                    <a:pt x="8847" y="7290"/>
                  </a:cubicBezTo>
                  <a:cubicBezTo>
                    <a:pt x="8906" y="7409"/>
                    <a:pt x="8978" y="7528"/>
                    <a:pt x="9037" y="7647"/>
                  </a:cubicBezTo>
                  <a:cubicBezTo>
                    <a:pt x="9108" y="7802"/>
                    <a:pt x="9168" y="7933"/>
                    <a:pt x="9251" y="8088"/>
                  </a:cubicBezTo>
                  <a:cubicBezTo>
                    <a:pt x="9382" y="8338"/>
                    <a:pt x="9501" y="8600"/>
                    <a:pt x="9609" y="8874"/>
                  </a:cubicBezTo>
                  <a:cubicBezTo>
                    <a:pt x="9799" y="9362"/>
                    <a:pt x="9978" y="9886"/>
                    <a:pt x="10121" y="10386"/>
                  </a:cubicBezTo>
                  <a:cubicBezTo>
                    <a:pt x="10180" y="10612"/>
                    <a:pt x="10240" y="10838"/>
                    <a:pt x="10299" y="11076"/>
                  </a:cubicBezTo>
                  <a:cubicBezTo>
                    <a:pt x="10335" y="11195"/>
                    <a:pt x="10359" y="11315"/>
                    <a:pt x="10382" y="11434"/>
                  </a:cubicBezTo>
                  <a:cubicBezTo>
                    <a:pt x="10406" y="11576"/>
                    <a:pt x="10418" y="11731"/>
                    <a:pt x="10454" y="11874"/>
                  </a:cubicBezTo>
                  <a:cubicBezTo>
                    <a:pt x="10466" y="12017"/>
                    <a:pt x="10478" y="12136"/>
                    <a:pt x="10502" y="12267"/>
                  </a:cubicBezTo>
                  <a:cubicBezTo>
                    <a:pt x="10513" y="12386"/>
                    <a:pt x="10513" y="12493"/>
                    <a:pt x="10525" y="12589"/>
                  </a:cubicBezTo>
                  <a:cubicBezTo>
                    <a:pt x="10537" y="12827"/>
                    <a:pt x="10561" y="13053"/>
                    <a:pt x="10573" y="13291"/>
                  </a:cubicBezTo>
                  <a:cubicBezTo>
                    <a:pt x="10585" y="13648"/>
                    <a:pt x="10585" y="14005"/>
                    <a:pt x="10561" y="14363"/>
                  </a:cubicBezTo>
                  <a:cubicBezTo>
                    <a:pt x="10537" y="14482"/>
                    <a:pt x="10537" y="14601"/>
                    <a:pt x="10525" y="14708"/>
                  </a:cubicBezTo>
                  <a:cubicBezTo>
                    <a:pt x="10513" y="14815"/>
                    <a:pt x="10502" y="14934"/>
                    <a:pt x="10478" y="15029"/>
                  </a:cubicBezTo>
                  <a:cubicBezTo>
                    <a:pt x="10466" y="15172"/>
                    <a:pt x="10442" y="15303"/>
                    <a:pt x="10406" y="15434"/>
                  </a:cubicBezTo>
                  <a:lnTo>
                    <a:pt x="10323" y="15744"/>
                  </a:lnTo>
                  <a:cubicBezTo>
                    <a:pt x="10287" y="15839"/>
                    <a:pt x="10263" y="15910"/>
                    <a:pt x="10228" y="16006"/>
                  </a:cubicBezTo>
                  <a:cubicBezTo>
                    <a:pt x="10204" y="16089"/>
                    <a:pt x="10168" y="16196"/>
                    <a:pt x="10121" y="16279"/>
                  </a:cubicBezTo>
                  <a:cubicBezTo>
                    <a:pt x="10085" y="16387"/>
                    <a:pt x="10037" y="16482"/>
                    <a:pt x="9990" y="16577"/>
                  </a:cubicBezTo>
                  <a:cubicBezTo>
                    <a:pt x="9966" y="16625"/>
                    <a:pt x="9942" y="16672"/>
                    <a:pt x="9918" y="16720"/>
                  </a:cubicBezTo>
                  <a:lnTo>
                    <a:pt x="9382" y="17649"/>
                  </a:lnTo>
                  <a:cubicBezTo>
                    <a:pt x="9275" y="17827"/>
                    <a:pt x="9192" y="17994"/>
                    <a:pt x="9085" y="18173"/>
                  </a:cubicBezTo>
                  <a:cubicBezTo>
                    <a:pt x="8989" y="18339"/>
                    <a:pt x="8894" y="18482"/>
                    <a:pt x="8799" y="18637"/>
                  </a:cubicBezTo>
                  <a:cubicBezTo>
                    <a:pt x="8454" y="19185"/>
                    <a:pt x="8013" y="19661"/>
                    <a:pt x="7561" y="20137"/>
                  </a:cubicBezTo>
                  <a:lnTo>
                    <a:pt x="6989" y="20720"/>
                  </a:lnTo>
                  <a:cubicBezTo>
                    <a:pt x="6894" y="20792"/>
                    <a:pt x="6811" y="20887"/>
                    <a:pt x="6715" y="20959"/>
                  </a:cubicBezTo>
                  <a:cubicBezTo>
                    <a:pt x="6608" y="21042"/>
                    <a:pt x="6513" y="21149"/>
                    <a:pt x="6394" y="21244"/>
                  </a:cubicBezTo>
                  <a:cubicBezTo>
                    <a:pt x="6108" y="21459"/>
                    <a:pt x="5822" y="21673"/>
                    <a:pt x="5537" y="21899"/>
                  </a:cubicBezTo>
                  <a:cubicBezTo>
                    <a:pt x="5239" y="22113"/>
                    <a:pt x="4965" y="22340"/>
                    <a:pt x="4667" y="22566"/>
                  </a:cubicBezTo>
                  <a:cubicBezTo>
                    <a:pt x="4370" y="22768"/>
                    <a:pt x="4072" y="22995"/>
                    <a:pt x="3751" y="23209"/>
                  </a:cubicBezTo>
                  <a:cubicBezTo>
                    <a:pt x="3477" y="23411"/>
                    <a:pt x="3179" y="23590"/>
                    <a:pt x="2882" y="23768"/>
                  </a:cubicBezTo>
                  <a:cubicBezTo>
                    <a:pt x="2739" y="23864"/>
                    <a:pt x="2596" y="23935"/>
                    <a:pt x="2465" y="24018"/>
                  </a:cubicBezTo>
                  <a:cubicBezTo>
                    <a:pt x="2489" y="23995"/>
                    <a:pt x="2524" y="23983"/>
                    <a:pt x="2548" y="23959"/>
                  </a:cubicBezTo>
                  <a:lnTo>
                    <a:pt x="2548" y="23959"/>
                  </a:lnTo>
                  <a:cubicBezTo>
                    <a:pt x="2381" y="24066"/>
                    <a:pt x="2239" y="24161"/>
                    <a:pt x="2072" y="24245"/>
                  </a:cubicBezTo>
                  <a:cubicBezTo>
                    <a:pt x="1989" y="24304"/>
                    <a:pt x="1893" y="24352"/>
                    <a:pt x="1810" y="24411"/>
                  </a:cubicBezTo>
                  <a:cubicBezTo>
                    <a:pt x="1750" y="24459"/>
                    <a:pt x="1655" y="24483"/>
                    <a:pt x="1596" y="24542"/>
                  </a:cubicBezTo>
                  <a:cubicBezTo>
                    <a:pt x="1524" y="24578"/>
                    <a:pt x="1477" y="24650"/>
                    <a:pt x="1488" y="24721"/>
                  </a:cubicBezTo>
                  <a:cubicBezTo>
                    <a:pt x="1512" y="24792"/>
                    <a:pt x="1584" y="24852"/>
                    <a:pt x="1655" y="24852"/>
                  </a:cubicBezTo>
                  <a:cubicBezTo>
                    <a:pt x="1727" y="24876"/>
                    <a:pt x="1810" y="24876"/>
                    <a:pt x="1881" y="24876"/>
                  </a:cubicBezTo>
                  <a:cubicBezTo>
                    <a:pt x="1941" y="24876"/>
                    <a:pt x="2012" y="24876"/>
                    <a:pt x="2084" y="24852"/>
                  </a:cubicBezTo>
                  <a:lnTo>
                    <a:pt x="2584" y="24769"/>
                  </a:lnTo>
                  <a:cubicBezTo>
                    <a:pt x="2917" y="24697"/>
                    <a:pt x="3263" y="24602"/>
                    <a:pt x="3596" y="24495"/>
                  </a:cubicBezTo>
                  <a:cubicBezTo>
                    <a:pt x="3894" y="24411"/>
                    <a:pt x="4191" y="24304"/>
                    <a:pt x="4489" y="24185"/>
                  </a:cubicBezTo>
                  <a:cubicBezTo>
                    <a:pt x="4620" y="24126"/>
                    <a:pt x="4763" y="24078"/>
                    <a:pt x="4906" y="24007"/>
                  </a:cubicBezTo>
                  <a:cubicBezTo>
                    <a:pt x="5060" y="23935"/>
                    <a:pt x="5227" y="23864"/>
                    <a:pt x="5382" y="23768"/>
                  </a:cubicBezTo>
                  <a:cubicBezTo>
                    <a:pt x="5537" y="23685"/>
                    <a:pt x="5703" y="23578"/>
                    <a:pt x="5870" y="23483"/>
                  </a:cubicBezTo>
                  <a:cubicBezTo>
                    <a:pt x="6072" y="23352"/>
                    <a:pt x="6275" y="23233"/>
                    <a:pt x="6477" y="23102"/>
                  </a:cubicBezTo>
                  <a:cubicBezTo>
                    <a:pt x="6787" y="22923"/>
                    <a:pt x="7073" y="22697"/>
                    <a:pt x="7370" y="22494"/>
                  </a:cubicBezTo>
                  <a:cubicBezTo>
                    <a:pt x="7525" y="22387"/>
                    <a:pt x="7656" y="22268"/>
                    <a:pt x="7799" y="22149"/>
                  </a:cubicBezTo>
                  <a:cubicBezTo>
                    <a:pt x="7954" y="22030"/>
                    <a:pt x="8085" y="21899"/>
                    <a:pt x="8216" y="21780"/>
                  </a:cubicBezTo>
                  <a:cubicBezTo>
                    <a:pt x="8335" y="21673"/>
                    <a:pt x="8477" y="21542"/>
                    <a:pt x="8597" y="21423"/>
                  </a:cubicBezTo>
                  <a:cubicBezTo>
                    <a:pt x="8716" y="21316"/>
                    <a:pt x="8811" y="21197"/>
                    <a:pt x="8918" y="21078"/>
                  </a:cubicBezTo>
                  <a:cubicBezTo>
                    <a:pt x="8966" y="21018"/>
                    <a:pt x="9025" y="20970"/>
                    <a:pt x="9073" y="20911"/>
                  </a:cubicBezTo>
                  <a:cubicBezTo>
                    <a:pt x="9287" y="20649"/>
                    <a:pt x="9525" y="20363"/>
                    <a:pt x="9740" y="20078"/>
                  </a:cubicBezTo>
                  <a:cubicBezTo>
                    <a:pt x="9966" y="19780"/>
                    <a:pt x="10180" y="19494"/>
                    <a:pt x="10382" y="19185"/>
                  </a:cubicBezTo>
                  <a:cubicBezTo>
                    <a:pt x="10478" y="19006"/>
                    <a:pt x="10597" y="18839"/>
                    <a:pt x="10704" y="18661"/>
                  </a:cubicBezTo>
                  <a:cubicBezTo>
                    <a:pt x="10811" y="18518"/>
                    <a:pt x="10894" y="18351"/>
                    <a:pt x="10990" y="18184"/>
                  </a:cubicBezTo>
                  <a:cubicBezTo>
                    <a:pt x="11073" y="18053"/>
                    <a:pt x="11133" y="17911"/>
                    <a:pt x="11216" y="17768"/>
                  </a:cubicBezTo>
                  <a:cubicBezTo>
                    <a:pt x="11240" y="17708"/>
                    <a:pt x="11287" y="17649"/>
                    <a:pt x="11311" y="17577"/>
                  </a:cubicBezTo>
                  <a:cubicBezTo>
                    <a:pt x="11394" y="17411"/>
                    <a:pt x="11466" y="17256"/>
                    <a:pt x="11525" y="17077"/>
                  </a:cubicBezTo>
                  <a:cubicBezTo>
                    <a:pt x="11585" y="16899"/>
                    <a:pt x="11645" y="16720"/>
                    <a:pt x="11704" y="16518"/>
                  </a:cubicBezTo>
                  <a:lnTo>
                    <a:pt x="11835" y="15982"/>
                  </a:lnTo>
                  <a:cubicBezTo>
                    <a:pt x="11871" y="15851"/>
                    <a:pt x="11895" y="15732"/>
                    <a:pt x="11930" y="15601"/>
                  </a:cubicBezTo>
                  <a:cubicBezTo>
                    <a:pt x="11954" y="15506"/>
                    <a:pt x="11966" y="15410"/>
                    <a:pt x="11990" y="15315"/>
                  </a:cubicBezTo>
                  <a:cubicBezTo>
                    <a:pt x="12002" y="15148"/>
                    <a:pt x="12026" y="14994"/>
                    <a:pt x="12049" y="14827"/>
                  </a:cubicBezTo>
                  <a:cubicBezTo>
                    <a:pt x="12073" y="14470"/>
                    <a:pt x="12109" y="14112"/>
                    <a:pt x="12109" y="13743"/>
                  </a:cubicBezTo>
                  <a:cubicBezTo>
                    <a:pt x="12109" y="13303"/>
                    <a:pt x="12109" y="12874"/>
                    <a:pt x="12073" y="12446"/>
                  </a:cubicBezTo>
                  <a:cubicBezTo>
                    <a:pt x="12061" y="12255"/>
                    <a:pt x="12026" y="12053"/>
                    <a:pt x="12014" y="11862"/>
                  </a:cubicBezTo>
                  <a:cubicBezTo>
                    <a:pt x="11990" y="11684"/>
                    <a:pt x="11954" y="11493"/>
                    <a:pt x="11930" y="11315"/>
                  </a:cubicBezTo>
                  <a:cubicBezTo>
                    <a:pt x="11871" y="10945"/>
                    <a:pt x="11775" y="10588"/>
                    <a:pt x="11692" y="10231"/>
                  </a:cubicBezTo>
                  <a:cubicBezTo>
                    <a:pt x="11597" y="9814"/>
                    <a:pt x="11466" y="9410"/>
                    <a:pt x="11335" y="9005"/>
                  </a:cubicBezTo>
                  <a:cubicBezTo>
                    <a:pt x="11216" y="8659"/>
                    <a:pt x="11061" y="8326"/>
                    <a:pt x="10930" y="7993"/>
                  </a:cubicBezTo>
                  <a:cubicBezTo>
                    <a:pt x="10799" y="7671"/>
                    <a:pt x="10632" y="7338"/>
                    <a:pt x="10466" y="7028"/>
                  </a:cubicBezTo>
                  <a:cubicBezTo>
                    <a:pt x="10442" y="6957"/>
                    <a:pt x="10394" y="6897"/>
                    <a:pt x="10347" y="6814"/>
                  </a:cubicBezTo>
                  <a:cubicBezTo>
                    <a:pt x="10275" y="6683"/>
                    <a:pt x="10216" y="6552"/>
                    <a:pt x="10121" y="6433"/>
                  </a:cubicBezTo>
                  <a:cubicBezTo>
                    <a:pt x="10037" y="6302"/>
                    <a:pt x="9942" y="6147"/>
                    <a:pt x="9847" y="6016"/>
                  </a:cubicBezTo>
                  <a:cubicBezTo>
                    <a:pt x="9620" y="5719"/>
                    <a:pt x="9382" y="5433"/>
                    <a:pt x="9144" y="5147"/>
                  </a:cubicBezTo>
                  <a:cubicBezTo>
                    <a:pt x="9025" y="5016"/>
                    <a:pt x="8894" y="4873"/>
                    <a:pt x="8751" y="4742"/>
                  </a:cubicBezTo>
                  <a:cubicBezTo>
                    <a:pt x="8597" y="4552"/>
                    <a:pt x="8394" y="4385"/>
                    <a:pt x="8216" y="4218"/>
                  </a:cubicBezTo>
                  <a:cubicBezTo>
                    <a:pt x="7954" y="3968"/>
                    <a:pt x="7668" y="3730"/>
                    <a:pt x="7382" y="3492"/>
                  </a:cubicBezTo>
                  <a:cubicBezTo>
                    <a:pt x="7239" y="3373"/>
                    <a:pt x="7108" y="3266"/>
                    <a:pt x="6953" y="3147"/>
                  </a:cubicBezTo>
                  <a:cubicBezTo>
                    <a:pt x="6822" y="3040"/>
                    <a:pt x="6692" y="2933"/>
                    <a:pt x="6549" y="2849"/>
                  </a:cubicBezTo>
                  <a:cubicBezTo>
                    <a:pt x="5941" y="2444"/>
                    <a:pt x="5322" y="2063"/>
                    <a:pt x="4679" y="1682"/>
                  </a:cubicBezTo>
                  <a:cubicBezTo>
                    <a:pt x="4013" y="1301"/>
                    <a:pt x="3322" y="968"/>
                    <a:pt x="2620" y="670"/>
                  </a:cubicBezTo>
                  <a:cubicBezTo>
                    <a:pt x="2286" y="527"/>
                    <a:pt x="1941" y="397"/>
                    <a:pt x="1584" y="277"/>
                  </a:cubicBezTo>
                  <a:cubicBezTo>
                    <a:pt x="1417" y="230"/>
                    <a:pt x="1238" y="170"/>
                    <a:pt x="1072" y="123"/>
                  </a:cubicBezTo>
                  <a:cubicBezTo>
                    <a:pt x="953" y="99"/>
                    <a:pt x="834" y="51"/>
                    <a:pt x="715" y="39"/>
                  </a:cubicBezTo>
                  <a:cubicBezTo>
                    <a:pt x="643" y="16"/>
                    <a:pt x="560" y="16"/>
                    <a:pt x="465" y="4"/>
                  </a:cubicBezTo>
                  <a:cubicBezTo>
                    <a:pt x="448" y="1"/>
                    <a:pt x="431" y="0"/>
                    <a:pt x="415"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9"/>
            <p:cNvSpPr/>
            <p:nvPr/>
          </p:nvSpPr>
          <p:spPr>
            <a:xfrm>
              <a:off x="2427075" y="2767275"/>
              <a:ext cx="190775" cy="618625"/>
            </a:xfrm>
            <a:custGeom>
              <a:rect b="b" l="l" r="r" t="t"/>
              <a:pathLst>
                <a:path extrusionOk="0" h="24745" w="7631">
                  <a:moveTo>
                    <a:pt x="6763" y="23069"/>
                  </a:moveTo>
                  <a:lnTo>
                    <a:pt x="6787" y="23081"/>
                  </a:lnTo>
                  <a:lnTo>
                    <a:pt x="6811" y="23117"/>
                  </a:lnTo>
                  <a:lnTo>
                    <a:pt x="6763" y="23069"/>
                  </a:lnTo>
                  <a:close/>
                  <a:moveTo>
                    <a:pt x="5942" y="0"/>
                  </a:moveTo>
                  <a:cubicBezTo>
                    <a:pt x="5910" y="0"/>
                    <a:pt x="5878" y="6"/>
                    <a:pt x="5847" y="19"/>
                  </a:cubicBezTo>
                  <a:cubicBezTo>
                    <a:pt x="5811" y="31"/>
                    <a:pt x="5799" y="43"/>
                    <a:pt x="5775" y="66"/>
                  </a:cubicBezTo>
                  <a:cubicBezTo>
                    <a:pt x="5489" y="185"/>
                    <a:pt x="5275" y="388"/>
                    <a:pt x="5061" y="578"/>
                  </a:cubicBezTo>
                  <a:cubicBezTo>
                    <a:pt x="4811" y="805"/>
                    <a:pt x="4573" y="1055"/>
                    <a:pt x="4334" y="1293"/>
                  </a:cubicBezTo>
                  <a:cubicBezTo>
                    <a:pt x="4073" y="1567"/>
                    <a:pt x="3834" y="1829"/>
                    <a:pt x="3620" y="2114"/>
                  </a:cubicBezTo>
                  <a:cubicBezTo>
                    <a:pt x="3513" y="2269"/>
                    <a:pt x="3394" y="2400"/>
                    <a:pt x="3287" y="2543"/>
                  </a:cubicBezTo>
                  <a:cubicBezTo>
                    <a:pt x="3168" y="2710"/>
                    <a:pt x="3060" y="2864"/>
                    <a:pt x="2953" y="3019"/>
                  </a:cubicBezTo>
                  <a:cubicBezTo>
                    <a:pt x="2739" y="3364"/>
                    <a:pt x="2525" y="3710"/>
                    <a:pt x="2334" y="4067"/>
                  </a:cubicBezTo>
                  <a:cubicBezTo>
                    <a:pt x="2156" y="4412"/>
                    <a:pt x="1977" y="4734"/>
                    <a:pt x="1798" y="5079"/>
                  </a:cubicBezTo>
                  <a:cubicBezTo>
                    <a:pt x="1632" y="5388"/>
                    <a:pt x="1501" y="5722"/>
                    <a:pt x="1370" y="6043"/>
                  </a:cubicBezTo>
                  <a:cubicBezTo>
                    <a:pt x="1215" y="6389"/>
                    <a:pt x="1084" y="6734"/>
                    <a:pt x="953" y="7091"/>
                  </a:cubicBezTo>
                  <a:cubicBezTo>
                    <a:pt x="798" y="7460"/>
                    <a:pt x="679" y="7865"/>
                    <a:pt x="572" y="8246"/>
                  </a:cubicBezTo>
                  <a:cubicBezTo>
                    <a:pt x="489" y="8591"/>
                    <a:pt x="382" y="8937"/>
                    <a:pt x="310" y="9270"/>
                  </a:cubicBezTo>
                  <a:cubicBezTo>
                    <a:pt x="263" y="9472"/>
                    <a:pt x="227" y="9651"/>
                    <a:pt x="191" y="9841"/>
                  </a:cubicBezTo>
                  <a:cubicBezTo>
                    <a:pt x="167" y="10032"/>
                    <a:pt x="132" y="10246"/>
                    <a:pt x="108" y="10437"/>
                  </a:cubicBezTo>
                  <a:cubicBezTo>
                    <a:pt x="72" y="10615"/>
                    <a:pt x="60" y="10794"/>
                    <a:pt x="48" y="10973"/>
                  </a:cubicBezTo>
                  <a:cubicBezTo>
                    <a:pt x="24" y="11139"/>
                    <a:pt x="12" y="11294"/>
                    <a:pt x="12" y="11461"/>
                  </a:cubicBezTo>
                  <a:cubicBezTo>
                    <a:pt x="12" y="11687"/>
                    <a:pt x="1" y="11889"/>
                    <a:pt x="24" y="12127"/>
                  </a:cubicBezTo>
                  <a:lnTo>
                    <a:pt x="24" y="12187"/>
                  </a:lnTo>
                  <a:cubicBezTo>
                    <a:pt x="48" y="12389"/>
                    <a:pt x="48" y="12580"/>
                    <a:pt x="60" y="12770"/>
                  </a:cubicBezTo>
                  <a:cubicBezTo>
                    <a:pt x="84" y="13116"/>
                    <a:pt x="143" y="13461"/>
                    <a:pt x="191" y="13794"/>
                  </a:cubicBezTo>
                  <a:lnTo>
                    <a:pt x="286" y="14378"/>
                  </a:lnTo>
                  <a:cubicBezTo>
                    <a:pt x="322" y="14556"/>
                    <a:pt x="358" y="14747"/>
                    <a:pt x="405" y="14925"/>
                  </a:cubicBezTo>
                  <a:cubicBezTo>
                    <a:pt x="489" y="15342"/>
                    <a:pt x="608" y="15759"/>
                    <a:pt x="727" y="16164"/>
                  </a:cubicBezTo>
                  <a:cubicBezTo>
                    <a:pt x="834" y="16509"/>
                    <a:pt x="941" y="16854"/>
                    <a:pt x="1060" y="17176"/>
                  </a:cubicBezTo>
                  <a:cubicBezTo>
                    <a:pt x="1179" y="17509"/>
                    <a:pt x="1310" y="17819"/>
                    <a:pt x="1441" y="18128"/>
                  </a:cubicBezTo>
                  <a:cubicBezTo>
                    <a:pt x="1596" y="18473"/>
                    <a:pt x="1751" y="18795"/>
                    <a:pt x="1929" y="19140"/>
                  </a:cubicBezTo>
                  <a:cubicBezTo>
                    <a:pt x="2132" y="19509"/>
                    <a:pt x="2346" y="19866"/>
                    <a:pt x="2572" y="20224"/>
                  </a:cubicBezTo>
                  <a:cubicBezTo>
                    <a:pt x="2763" y="20521"/>
                    <a:pt x="2965" y="20819"/>
                    <a:pt x="3180" y="21105"/>
                  </a:cubicBezTo>
                  <a:lnTo>
                    <a:pt x="3894" y="21950"/>
                  </a:lnTo>
                  <a:cubicBezTo>
                    <a:pt x="4144" y="22248"/>
                    <a:pt x="4418" y="22545"/>
                    <a:pt x="4704" y="22831"/>
                  </a:cubicBezTo>
                  <a:cubicBezTo>
                    <a:pt x="4835" y="22950"/>
                    <a:pt x="4954" y="23069"/>
                    <a:pt x="5073" y="23200"/>
                  </a:cubicBezTo>
                  <a:cubicBezTo>
                    <a:pt x="5192" y="23319"/>
                    <a:pt x="5311" y="23462"/>
                    <a:pt x="5430" y="23581"/>
                  </a:cubicBezTo>
                  <a:cubicBezTo>
                    <a:pt x="5680" y="23831"/>
                    <a:pt x="5954" y="24057"/>
                    <a:pt x="6251" y="24260"/>
                  </a:cubicBezTo>
                  <a:cubicBezTo>
                    <a:pt x="6382" y="24355"/>
                    <a:pt x="6501" y="24438"/>
                    <a:pt x="6632" y="24534"/>
                  </a:cubicBezTo>
                  <a:cubicBezTo>
                    <a:pt x="6775" y="24617"/>
                    <a:pt x="6894" y="24712"/>
                    <a:pt x="7037" y="24736"/>
                  </a:cubicBezTo>
                  <a:cubicBezTo>
                    <a:pt x="7065" y="24741"/>
                    <a:pt x="7093" y="24744"/>
                    <a:pt x="7120" y="24744"/>
                  </a:cubicBezTo>
                  <a:cubicBezTo>
                    <a:pt x="7396" y="24744"/>
                    <a:pt x="7630" y="24483"/>
                    <a:pt x="7609" y="24212"/>
                  </a:cubicBezTo>
                  <a:cubicBezTo>
                    <a:pt x="7585" y="24081"/>
                    <a:pt x="7525" y="23962"/>
                    <a:pt x="7454" y="23855"/>
                  </a:cubicBezTo>
                  <a:cubicBezTo>
                    <a:pt x="7406" y="23784"/>
                    <a:pt x="7359" y="23712"/>
                    <a:pt x="7311" y="23641"/>
                  </a:cubicBezTo>
                  <a:cubicBezTo>
                    <a:pt x="7156" y="23438"/>
                    <a:pt x="6990" y="23260"/>
                    <a:pt x="6823" y="23081"/>
                  </a:cubicBezTo>
                  <a:cubicBezTo>
                    <a:pt x="6609" y="22843"/>
                    <a:pt x="6370" y="22605"/>
                    <a:pt x="6132" y="22367"/>
                  </a:cubicBezTo>
                  <a:cubicBezTo>
                    <a:pt x="5966" y="22212"/>
                    <a:pt x="5799" y="22057"/>
                    <a:pt x="5632" y="21891"/>
                  </a:cubicBezTo>
                  <a:cubicBezTo>
                    <a:pt x="5573" y="21819"/>
                    <a:pt x="5513" y="21760"/>
                    <a:pt x="5454" y="21688"/>
                  </a:cubicBezTo>
                  <a:cubicBezTo>
                    <a:pt x="5239" y="21414"/>
                    <a:pt x="5001" y="21152"/>
                    <a:pt x="4787" y="20867"/>
                  </a:cubicBezTo>
                  <a:cubicBezTo>
                    <a:pt x="4668" y="20700"/>
                    <a:pt x="4549" y="20521"/>
                    <a:pt x="4430" y="20367"/>
                  </a:cubicBezTo>
                  <a:cubicBezTo>
                    <a:pt x="4346" y="20224"/>
                    <a:pt x="4263" y="20081"/>
                    <a:pt x="4180" y="19950"/>
                  </a:cubicBezTo>
                  <a:cubicBezTo>
                    <a:pt x="3989" y="19652"/>
                    <a:pt x="3811" y="19354"/>
                    <a:pt x="3632" y="19057"/>
                  </a:cubicBezTo>
                  <a:cubicBezTo>
                    <a:pt x="3465" y="18759"/>
                    <a:pt x="3287" y="18462"/>
                    <a:pt x="3120" y="18164"/>
                  </a:cubicBezTo>
                  <a:cubicBezTo>
                    <a:pt x="2870" y="17688"/>
                    <a:pt x="2620" y="17188"/>
                    <a:pt x="2418" y="16687"/>
                  </a:cubicBezTo>
                  <a:cubicBezTo>
                    <a:pt x="2298" y="16390"/>
                    <a:pt x="2203" y="16092"/>
                    <a:pt x="2108" y="15795"/>
                  </a:cubicBezTo>
                  <a:cubicBezTo>
                    <a:pt x="2037" y="15544"/>
                    <a:pt x="1977" y="15306"/>
                    <a:pt x="1917" y="15044"/>
                  </a:cubicBezTo>
                  <a:cubicBezTo>
                    <a:pt x="1858" y="14842"/>
                    <a:pt x="1810" y="14616"/>
                    <a:pt x="1787" y="14390"/>
                  </a:cubicBezTo>
                  <a:cubicBezTo>
                    <a:pt x="1739" y="14128"/>
                    <a:pt x="1679" y="13842"/>
                    <a:pt x="1667" y="13580"/>
                  </a:cubicBezTo>
                  <a:cubicBezTo>
                    <a:pt x="1656" y="13306"/>
                    <a:pt x="1620" y="13020"/>
                    <a:pt x="1620" y="12758"/>
                  </a:cubicBezTo>
                  <a:cubicBezTo>
                    <a:pt x="1620" y="12532"/>
                    <a:pt x="1632" y="12330"/>
                    <a:pt x="1632" y="12104"/>
                  </a:cubicBezTo>
                  <a:cubicBezTo>
                    <a:pt x="1632" y="11973"/>
                    <a:pt x="1632" y="11854"/>
                    <a:pt x="1656" y="11711"/>
                  </a:cubicBezTo>
                  <a:cubicBezTo>
                    <a:pt x="1667" y="11556"/>
                    <a:pt x="1667" y="11389"/>
                    <a:pt x="1691" y="11234"/>
                  </a:cubicBezTo>
                  <a:cubicBezTo>
                    <a:pt x="1739" y="10937"/>
                    <a:pt x="1798" y="10663"/>
                    <a:pt x="1858" y="10365"/>
                  </a:cubicBezTo>
                  <a:cubicBezTo>
                    <a:pt x="1917" y="10068"/>
                    <a:pt x="1977" y="9746"/>
                    <a:pt x="2048" y="9449"/>
                  </a:cubicBezTo>
                  <a:cubicBezTo>
                    <a:pt x="2084" y="9306"/>
                    <a:pt x="2108" y="9139"/>
                    <a:pt x="2156" y="8996"/>
                  </a:cubicBezTo>
                  <a:lnTo>
                    <a:pt x="2251" y="8675"/>
                  </a:lnTo>
                  <a:cubicBezTo>
                    <a:pt x="2322" y="8484"/>
                    <a:pt x="2382" y="8294"/>
                    <a:pt x="2441" y="8103"/>
                  </a:cubicBezTo>
                  <a:cubicBezTo>
                    <a:pt x="2560" y="7746"/>
                    <a:pt x="2679" y="7365"/>
                    <a:pt x="2799" y="7008"/>
                  </a:cubicBezTo>
                  <a:cubicBezTo>
                    <a:pt x="2918" y="6698"/>
                    <a:pt x="3049" y="6389"/>
                    <a:pt x="3180" y="6079"/>
                  </a:cubicBezTo>
                  <a:cubicBezTo>
                    <a:pt x="3477" y="5424"/>
                    <a:pt x="3763" y="4746"/>
                    <a:pt x="4108" y="4115"/>
                  </a:cubicBezTo>
                  <a:cubicBezTo>
                    <a:pt x="4454" y="3472"/>
                    <a:pt x="4811" y="2829"/>
                    <a:pt x="5168" y="2186"/>
                  </a:cubicBezTo>
                  <a:cubicBezTo>
                    <a:pt x="5323" y="1888"/>
                    <a:pt x="5501" y="1590"/>
                    <a:pt x="5668" y="1293"/>
                  </a:cubicBezTo>
                  <a:cubicBezTo>
                    <a:pt x="5823" y="1043"/>
                    <a:pt x="5966" y="781"/>
                    <a:pt x="6120" y="507"/>
                  </a:cubicBezTo>
                  <a:lnTo>
                    <a:pt x="6156" y="459"/>
                  </a:lnTo>
                  <a:cubicBezTo>
                    <a:pt x="6251" y="364"/>
                    <a:pt x="6251" y="221"/>
                    <a:pt x="6168" y="126"/>
                  </a:cubicBezTo>
                  <a:cubicBezTo>
                    <a:pt x="6115" y="47"/>
                    <a:pt x="6030" y="0"/>
                    <a:pt x="5942"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9"/>
            <p:cNvSpPr/>
            <p:nvPr/>
          </p:nvSpPr>
          <p:spPr>
            <a:xfrm>
              <a:off x="2393450" y="3071925"/>
              <a:ext cx="51500" cy="24300"/>
            </a:xfrm>
            <a:custGeom>
              <a:rect b="b" l="l" r="r" t="t"/>
              <a:pathLst>
                <a:path extrusionOk="0" h="972" w="2060">
                  <a:moveTo>
                    <a:pt x="465" y="1"/>
                  </a:moveTo>
                  <a:cubicBezTo>
                    <a:pt x="393" y="1"/>
                    <a:pt x="334" y="37"/>
                    <a:pt x="262" y="49"/>
                  </a:cubicBezTo>
                  <a:cubicBezTo>
                    <a:pt x="119" y="84"/>
                    <a:pt x="24" y="215"/>
                    <a:pt x="0" y="346"/>
                  </a:cubicBezTo>
                  <a:cubicBezTo>
                    <a:pt x="0" y="382"/>
                    <a:pt x="0" y="394"/>
                    <a:pt x="36" y="430"/>
                  </a:cubicBezTo>
                  <a:cubicBezTo>
                    <a:pt x="36" y="513"/>
                    <a:pt x="60" y="584"/>
                    <a:pt x="107" y="656"/>
                  </a:cubicBezTo>
                  <a:cubicBezTo>
                    <a:pt x="155" y="751"/>
                    <a:pt x="238" y="811"/>
                    <a:pt x="345" y="834"/>
                  </a:cubicBezTo>
                  <a:cubicBezTo>
                    <a:pt x="405" y="846"/>
                    <a:pt x="476" y="882"/>
                    <a:pt x="560" y="894"/>
                  </a:cubicBezTo>
                  <a:cubicBezTo>
                    <a:pt x="595" y="906"/>
                    <a:pt x="655" y="930"/>
                    <a:pt x="703" y="930"/>
                  </a:cubicBezTo>
                  <a:cubicBezTo>
                    <a:pt x="810" y="942"/>
                    <a:pt x="917" y="953"/>
                    <a:pt x="1036" y="953"/>
                  </a:cubicBezTo>
                  <a:cubicBezTo>
                    <a:pt x="1101" y="965"/>
                    <a:pt x="1170" y="971"/>
                    <a:pt x="1240" y="971"/>
                  </a:cubicBezTo>
                  <a:cubicBezTo>
                    <a:pt x="1310" y="971"/>
                    <a:pt x="1381" y="965"/>
                    <a:pt x="1453" y="953"/>
                  </a:cubicBezTo>
                  <a:cubicBezTo>
                    <a:pt x="1560" y="953"/>
                    <a:pt x="1703" y="942"/>
                    <a:pt x="1822" y="894"/>
                  </a:cubicBezTo>
                  <a:cubicBezTo>
                    <a:pt x="1965" y="834"/>
                    <a:pt x="2060" y="703"/>
                    <a:pt x="2048" y="537"/>
                  </a:cubicBezTo>
                  <a:lnTo>
                    <a:pt x="2048" y="513"/>
                  </a:lnTo>
                  <a:lnTo>
                    <a:pt x="2048" y="441"/>
                  </a:lnTo>
                  <a:cubicBezTo>
                    <a:pt x="2048" y="322"/>
                    <a:pt x="1905" y="263"/>
                    <a:pt x="1822" y="227"/>
                  </a:cubicBezTo>
                  <a:cubicBezTo>
                    <a:pt x="1750" y="203"/>
                    <a:pt x="1667" y="180"/>
                    <a:pt x="1596" y="156"/>
                  </a:cubicBezTo>
                  <a:cubicBezTo>
                    <a:pt x="1477" y="108"/>
                    <a:pt x="1346" y="84"/>
                    <a:pt x="1227" y="60"/>
                  </a:cubicBezTo>
                  <a:cubicBezTo>
                    <a:pt x="1096" y="49"/>
                    <a:pt x="965" y="25"/>
                    <a:pt x="834" y="25"/>
                  </a:cubicBezTo>
                  <a:cubicBezTo>
                    <a:pt x="750" y="1"/>
                    <a:pt x="655" y="1"/>
                    <a:pt x="572"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9"/>
            <p:cNvSpPr/>
            <p:nvPr/>
          </p:nvSpPr>
          <p:spPr>
            <a:xfrm>
              <a:off x="2432125" y="2909300"/>
              <a:ext cx="47075" cy="27375"/>
            </a:xfrm>
            <a:custGeom>
              <a:rect b="b" l="l" r="r" t="t"/>
              <a:pathLst>
                <a:path extrusionOk="0" h="1095" w="1883">
                  <a:moveTo>
                    <a:pt x="371" y="0"/>
                  </a:moveTo>
                  <a:cubicBezTo>
                    <a:pt x="317" y="0"/>
                    <a:pt x="269" y="9"/>
                    <a:pt x="227" y="17"/>
                  </a:cubicBezTo>
                  <a:cubicBezTo>
                    <a:pt x="168" y="41"/>
                    <a:pt x="120" y="77"/>
                    <a:pt x="84" y="124"/>
                  </a:cubicBezTo>
                  <a:cubicBezTo>
                    <a:pt x="13" y="184"/>
                    <a:pt x="1" y="255"/>
                    <a:pt x="25" y="362"/>
                  </a:cubicBezTo>
                  <a:cubicBezTo>
                    <a:pt x="25" y="434"/>
                    <a:pt x="37" y="517"/>
                    <a:pt x="84" y="577"/>
                  </a:cubicBezTo>
                  <a:cubicBezTo>
                    <a:pt x="144" y="648"/>
                    <a:pt x="227" y="720"/>
                    <a:pt x="322" y="767"/>
                  </a:cubicBezTo>
                  <a:cubicBezTo>
                    <a:pt x="334" y="779"/>
                    <a:pt x="358" y="791"/>
                    <a:pt x="394" y="815"/>
                  </a:cubicBezTo>
                  <a:cubicBezTo>
                    <a:pt x="465" y="839"/>
                    <a:pt x="537" y="874"/>
                    <a:pt x="620" y="886"/>
                  </a:cubicBezTo>
                  <a:cubicBezTo>
                    <a:pt x="715" y="910"/>
                    <a:pt x="823" y="946"/>
                    <a:pt x="930" y="958"/>
                  </a:cubicBezTo>
                  <a:cubicBezTo>
                    <a:pt x="977" y="958"/>
                    <a:pt x="1001" y="970"/>
                    <a:pt x="1049" y="970"/>
                  </a:cubicBezTo>
                  <a:cubicBezTo>
                    <a:pt x="1120" y="993"/>
                    <a:pt x="1192" y="1017"/>
                    <a:pt x="1275" y="1029"/>
                  </a:cubicBezTo>
                  <a:cubicBezTo>
                    <a:pt x="1358" y="1065"/>
                    <a:pt x="1454" y="1077"/>
                    <a:pt x="1537" y="1089"/>
                  </a:cubicBezTo>
                  <a:cubicBezTo>
                    <a:pt x="1556" y="1093"/>
                    <a:pt x="1574" y="1095"/>
                    <a:pt x="1593" y="1095"/>
                  </a:cubicBezTo>
                  <a:cubicBezTo>
                    <a:pt x="1727" y="1095"/>
                    <a:pt x="1851" y="985"/>
                    <a:pt x="1882" y="839"/>
                  </a:cubicBezTo>
                  <a:cubicBezTo>
                    <a:pt x="1882" y="767"/>
                    <a:pt x="1858" y="672"/>
                    <a:pt x="1823" y="612"/>
                  </a:cubicBezTo>
                  <a:cubicBezTo>
                    <a:pt x="1787" y="577"/>
                    <a:pt x="1751" y="541"/>
                    <a:pt x="1704" y="517"/>
                  </a:cubicBezTo>
                  <a:cubicBezTo>
                    <a:pt x="1608" y="469"/>
                    <a:pt x="1525" y="410"/>
                    <a:pt x="1430" y="362"/>
                  </a:cubicBezTo>
                  <a:cubicBezTo>
                    <a:pt x="1346" y="315"/>
                    <a:pt x="1239" y="291"/>
                    <a:pt x="1156" y="255"/>
                  </a:cubicBezTo>
                  <a:cubicBezTo>
                    <a:pt x="1120" y="255"/>
                    <a:pt x="1073" y="243"/>
                    <a:pt x="1049" y="231"/>
                  </a:cubicBezTo>
                  <a:cubicBezTo>
                    <a:pt x="977" y="184"/>
                    <a:pt x="918" y="160"/>
                    <a:pt x="834" y="124"/>
                  </a:cubicBezTo>
                  <a:cubicBezTo>
                    <a:pt x="763" y="88"/>
                    <a:pt x="692" y="65"/>
                    <a:pt x="620" y="53"/>
                  </a:cubicBezTo>
                  <a:cubicBezTo>
                    <a:pt x="561" y="17"/>
                    <a:pt x="501" y="5"/>
                    <a:pt x="442" y="5"/>
                  </a:cubicBezTo>
                  <a:cubicBezTo>
                    <a:pt x="417" y="2"/>
                    <a:pt x="394" y="0"/>
                    <a:pt x="371"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9"/>
            <p:cNvSpPr/>
            <p:nvPr/>
          </p:nvSpPr>
          <p:spPr>
            <a:xfrm>
              <a:off x="2488700" y="2793150"/>
              <a:ext cx="47050" cy="38600"/>
            </a:xfrm>
            <a:custGeom>
              <a:rect b="b" l="l" r="r" t="t"/>
              <a:pathLst>
                <a:path extrusionOk="0" h="1544" w="1882">
                  <a:moveTo>
                    <a:pt x="420" y="0"/>
                  </a:moveTo>
                  <a:cubicBezTo>
                    <a:pt x="298" y="0"/>
                    <a:pt x="177" y="64"/>
                    <a:pt x="95" y="162"/>
                  </a:cubicBezTo>
                  <a:cubicBezTo>
                    <a:pt x="36" y="234"/>
                    <a:pt x="0" y="341"/>
                    <a:pt x="0" y="413"/>
                  </a:cubicBezTo>
                  <a:lnTo>
                    <a:pt x="0" y="460"/>
                  </a:lnTo>
                  <a:cubicBezTo>
                    <a:pt x="0" y="532"/>
                    <a:pt x="36" y="603"/>
                    <a:pt x="84" y="663"/>
                  </a:cubicBezTo>
                  <a:cubicBezTo>
                    <a:pt x="119" y="758"/>
                    <a:pt x="214" y="817"/>
                    <a:pt x="286" y="877"/>
                  </a:cubicBezTo>
                  <a:lnTo>
                    <a:pt x="417" y="960"/>
                  </a:lnTo>
                  <a:cubicBezTo>
                    <a:pt x="512" y="1020"/>
                    <a:pt x="584" y="1067"/>
                    <a:pt x="679" y="1115"/>
                  </a:cubicBezTo>
                  <a:cubicBezTo>
                    <a:pt x="715" y="1139"/>
                    <a:pt x="750" y="1151"/>
                    <a:pt x="774" y="1186"/>
                  </a:cubicBezTo>
                  <a:cubicBezTo>
                    <a:pt x="929" y="1294"/>
                    <a:pt x="1072" y="1365"/>
                    <a:pt x="1227" y="1436"/>
                  </a:cubicBezTo>
                  <a:lnTo>
                    <a:pt x="1274" y="1484"/>
                  </a:lnTo>
                  <a:cubicBezTo>
                    <a:pt x="1322" y="1532"/>
                    <a:pt x="1405" y="1544"/>
                    <a:pt x="1477" y="1544"/>
                  </a:cubicBezTo>
                  <a:lnTo>
                    <a:pt x="1548" y="1544"/>
                  </a:lnTo>
                  <a:cubicBezTo>
                    <a:pt x="1643" y="1532"/>
                    <a:pt x="1727" y="1484"/>
                    <a:pt x="1786" y="1413"/>
                  </a:cubicBezTo>
                  <a:cubicBezTo>
                    <a:pt x="1846" y="1329"/>
                    <a:pt x="1881" y="1246"/>
                    <a:pt x="1869" y="1151"/>
                  </a:cubicBezTo>
                  <a:cubicBezTo>
                    <a:pt x="1846" y="1067"/>
                    <a:pt x="1810" y="972"/>
                    <a:pt x="1727" y="913"/>
                  </a:cubicBezTo>
                  <a:cubicBezTo>
                    <a:pt x="1643" y="841"/>
                    <a:pt x="1572" y="758"/>
                    <a:pt x="1488" y="674"/>
                  </a:cubicBezTo>
                  <a:cubicBezTo>
                    <a:pt x="1417" y="603"/>
                    <a:pt x="1346" y="532"/>
                    <a:pt x="1250" y="472"/>
                  </a:cubicBezTo>
                  <a:cubicBezTo>
                    <a:pt x="1167" y="413"/>
                    <a:pt x="1084" y="353"/>
                    <a:pt x="1000" y="293"/>
                  </a:cubicBezTo>
                  <a:cubicBezTo>
                    <a:pt x="869" y="198"/>
                    <a:pt x="726" y="115"/>
                    <a:pt x="584" y="43"/>
                  </a:cubicBezTo>
                  <a:cubicBezTo>
                    <a:pt x="531" y="14"/>
                    <a:pt x="475" y="0"/>
                    <a:pt x="420"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9"/>
            <p:cNvSpPr/>
            <p:nvPr/>
          </p:nvSpPr>
          <p:spPr>
            <a:xfrm>
              <a:off x="2437500" y="3226500"/>
              <a:ext cx="52100" cy="36250"/>
            </a:xfrm>
            <a:custGeom>
              <a:rect b="b" l="l" r="r" t="t"/>
              <a:pathLst>
                <a:path extrusionOk="0" h="1450" w="2084">
                  <a:moveTo>
                    <a:pt x="1695" y="0"/>
                  </a:moveTo>
                  <a:cubicBezTo>
                    <a:pt x="1661" y="0"/>
                    <a:pt x="1625" y="3"/>
                    <a:pt x="1584" y="9"/>
                  </a:cubicBezTo>
                  <a:lnTo>
                    <a:pt x="1405" y="57"/>
                  </a:lnTo>
                  <a:cubicBezTo>
                    <a:pt x="1334" y="81"/>
                    <a:pt x="1250" y="116"/>
                    <a:pt x="1167" y="164"/>
                  </a:cubicBezTo>
                  <a:cubicBezTo>
                    <a:pt x="1072" y="212"/>
                    <a:pt x="965" y="271"/>
                    <a:pt x="869" y="319"/>
                  </a:cubicBezTo>
                  <a:cubicBezTo>
                    <a:pt x="727" y="414"/>
                    <a:pt x="596" y="521"/>
                    <a:pt x="453" y="616"/>
                  </a:cubicBezTo>
                  <a:cubicBezTo>
                    <a:pt x="441" y="640"/>
                    <a:pt x="429" y="640"/>
                    <a:pt x="417" y="652"/>
                  </a:cubicBezTo>
                  <a:lnTo>
                    <a:pt x="286" y="747"/>
                  </a:lnTo>
                  <a:cubicBezTo>
                    <a:pt x="215" y="783"/>
                    <a:pt x="155" y="831"/>
                    <a:pt x="96" y="890"/>
                  </a:cubicBezTo>
                  <a:cubicBezTo>
                    <a:pt x="24" y="950"/>
                    <a:pt x="0" y="1045"/>
                    <a:pt x="12" y="1128"/>
                  </a:cubicBezTo>
                  <a:cubicBezTo>
                    <a:pt x="12" y="1188"/>
                    <a:pt x="24" y="1247"/>
                    <a:pt x="60" y="1295"/>
                  </a:cubicBezTo>
                  <a:cubicBezTo>
                    <a:pt x="119" y="1390"/>
                    <a:pt x="227" y="1450"/>
                    <a:pt x="346" y="1450"/>
                  </a:cubicBezTo>
                  <a:cubicBezTo>
                    <a:pt x="417" y="1450"/>
                    <a:pt x="500" y="1426"/>
                    <a:pt x="596" y="1390"/>
                  </a:cubicBezTo>
                  <a:cubicBezTo>
                    <a:pt x="667" y="1366"/>
                    <a:pt x="727" y="1355"/>
                    <a:pt x="798" y="1319"/>
                  </a:cubicBezTo>
                  <a:cubicBezTo>
                    <a:pt x="941" y="1271"/>
                    <a:pt x="1084" y="1212"/>
                    <a:pt x="1215" y="1152"/>
                  </a:cubicBezTo>
                  <a:cubicBezTo>
                    <a:pt x="1346" y="1093"/>
                    <a:pt x="1489" y="1021"/>
                    <a:pt x="1608" y="950"/>
                  </a:cubicBezTo>
                  <a:cubicBezTo>
                    <a:pt x="1679" y="890"/>
                    <a:pt x="1751" y="843"/>
                    <a:pt x="1834" y="783"/>
                  </a:cubicBezTo>
                  <a:cubicBezTo>
                    <a:pt x="1881" y="759"/>
                    <a:pt x="1917" y="712"/>
                    <a:pt x="1965" y="664"/>
                  </a:cubicBezTo>
                  <a:cubicBezTo>
                    <a:pt x="2036" y="581"/>
                    <a:pt x="2084" y="485"/>
                    <a:pt x="2084" y="378"/>
                  </a:cubicBezTo>
                  <a:cubicBezTo>
                    <a:pt x="2084" y="307"/>
                    <a:pt x="2072" y="247"/>
                    <a:pt x="2036" y="188"/>
                  </a:cubicBezTo>
                  <a:cubicBezTo>
                    <a:pt x="1977" y="104"/>
                    <a:pt x="1905" y="45"/>
                    <a:pt x="1798" y="9"/>
                  </a:cubicBezTo>
                  <a:cubicBezTo>
                    <a:pt x="1762" y="3"/>
                    <a:pt x="1730" y="0"/>
                    <a:pt x="1695"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9"/>
            <p:cNvSpPr/>
            <p:nvPr/>
          </p:nvSpPr>
          <p:spPr>
            <a:xfrm>
              <a:off x="2503275" y="3319150"/>
              <a:ext cx="47050" cy="42125"/>
            </a:xfrm>
            <a:custGeom>
              <a:rect b="b" l="l" r="r" t="t"/>
              <a:pathLst>
                <a:path extrusionOk="0" h="1685" w="1882">
                  <a:moveTo>
                    <a:pt x="1511" y="1"/>
                  </a:moveTo>
                  <a:cubicBezTo>
                    <a:pt x="1454" y="1"/>
                    <a:pt x="1396" y="14"/>
                    <a:pt x="1346" y="42"/>
                  </a:cubicBezTo>
                  <a:cubicBezTo>
                    <a:pt x="1251" y="89"/>
                    <a:pt x="1167" y="137"/>
                    <a:pt x="1084" y="173"/>
                  </a:cubicBezTo>
                  <a:cubicBezTo>
                    <a:pt x="989" y="256"/>
                    <a:pt x="870" y="327"/>
                    <a:pt x="763" y="411"/>
                  </a:cubicBezTo>
                  <a:cubicBezTo>
                    <a:pt x="727" y="435"/>
                    <a:pt x="715" y="447"/>
                    <a:pt x="703" y="458"/>
                  </a:cubicBezTo>
                  <a:cubicBezTo>
                    <a:pt x="691" y="458"/>
                    <a:pt x="691" y="470"/>
                    <a:pt x="667" y="470"/>
                  </a:cubicBezTo>
                  <a:cubicBezTo>
                    <a:pt x="560" y="530"/>
                    <a:pt x="465" y="613"/>
                    <a:pt x="358" y="685"/>
                  </a:cubicBezTo>
                  <a:cubicBezTo>
                    <a:pt x="251" y="756"/>
                    <a:pt x="132" y="863"/>
                    <a:pt x="72" y="982"/>
                  </a:cubicBezTo>
                  <a:cubicBezTo>
                    <a:pt x="48" y="1054"/>
                    <a:pt x="12" y="1149"/>
                    <a:pt x="1" y="1232"/>
                  </a:cubicBezTo>
                  <a:cubicBezTo>
                    <a:pt x="1" y="1268"/>
                    <a:pt x="1" y="1292"/>
                    <a:pt x="12" y="1340"/>
                  </a:cubicBezTo>
                  <a:cubicBezTo>
                    <a:pt x="48" y="1411"/>
                    <a:pt x="72" y="1470"/>
                    <a:pt x="132" y="1530"/>
                  </a:cubicBezTo>
                  <a:cubicBezTo>
                    <a:pt x="167" y="1566"/>
                    <a:pt x="191" y="1578"/>
                    <a:pt x="227" y="1601"/>
                  </a:cubicBezTo>
                  <a:cubicBezTo>
                    <a:pt x="310" y="1649"/>
                    <a:pt x="370" y="1685"/>
                    <a:pt x="477" y="1685"/>
                  </a:cubicBezTo>
                  <a:cubicBezTo>
                    <a:pt x="524" y="1685"/>
                    <a:pt x="584" y="1661"/>
                    <a:pt x="620" y="1649"/>
                  </a:cubicBezTo>
                  <a:cubicBezTo>
                    <a:pt x="703" y="1637"/>
                    <a:pt x="786" y="1578"/>
                    <a:pt x="858" y="1530"/>
                  </a:cubicBezTo>
                  <a:cubicBezTo>
                    <a:pt x="941" y="1470"/>
                    <a:pt x="1013" y="1423"/>
                    <a:pt x="1084" y="1363"/>
                  </a:cubicBezTo>
                  <a:cubicBezTo>
                    <a:pt x="1179" y="1292"/>
                    <a:pt x="1263" y="1220"/>
                    <a:pt x="1334" y="1149"/>
                  </a:cubicBezTo>
                  <a:cubicBezTo>
                    <a:pt x="1465" y="1030"/>
                    <a:pt x="1548" y="911"/>
                    <a:pt x="1656" y="768"/>
                  </a:cubicBezTo>
                  <a:cubicBezTo>
                    <a:pt x="1715" y="697"/>
                    <a:pt x="1763" y="613"/>
                    <a:pt x="1798" y="518"/>
                  </a:cubicBezTo>
                  <a:cubicBezTo>
                    <a:pt x="1882" y="387"/>
                    <a:pt x="1882" y="220"/>
                    <a:pt x="1763" y="101"/>
                  </a:cubicBezTo>
                  <a:cubicBezTo>
                    <a:pt x="1697" y="35"/>
                    <a:pt x="1604" y="1"/>
                    <a:pt x="1511"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9"/>
            <p:cNvSpPr/>
            <p:nvPr/>
          </p:nvSpPr>
          <p:spPr>
            <a:xfrm>
              <a:off x="2847675" y="3073425"/>
              <a:ext cx="68175" cy="25775"/>
            </a:xfrm>
            <a:custGeom>
              <a:rect b="b" l="l" r="r" t="t"/>
              <a:pathLst>
                <a:path extrusionOk="0" h="1031" w="2727">
                  <a:moveTo>
                    <a:pt x="1369" y="0"/>
                  </a:moveTo>
                  <a:cubicBezTo>
                    <a:pt x="1191" y="0"/>
                    <a:pt x="1012" y="24"/>
                    <a:pt x="857" y="48"/>
                  </a:cubicBezTo>
                  <a:cubicBezTo>
                    <a:pt x="774" y="60"/>
                    <a:pt x="714" y="84"/>
                    <a:pt x="643" y="108"/>
                  </a:cubicBezTo>
                  <a:cubicBezTo>
                    <a:pt x="584" y="143"/>
                    <a:pt x="512" y="167"/>
                    <a:pt x="453" y="179"/>
                  </a:cubicBezTo>
                  <a:cubicBezTo>
                    <a:pt x="393" y="203"/>
                    <a:pt x="345" y="227"/>
                    <a:pt x="298" y="274"/>
                  </a:cubicBezTo>
                  <a:cubicBezTo>
                    <a:pt x="258" y="243"/>
                    <a:pt x="213" y="221"/>
                    <a:pt x="170" y="221"/>
                  </a:cubicBezTo>
                  <a:cubicBezTo>
                    <a:pt x="148" y="221"/>
                    <a:pt x="127" y="227"/>
                    <a:pt x="107" y="239"/>
                  </a:cubicBezTo>
                  <a:lnTo>
                    <a:pt x="72" y="286"/>
                  </a:lnTo>
                  <a:cubicBezTo>
                    <a:pt x="36" y="334"/>
                    <a:pt x="24" y="358"/>
                    <a:pt x="0" y="441"/>
                  </a:cubicBezTo>
                  <a:lnTo>
                    <a:pt x="0" y="477"/>
                  </a:lnTo>
                  <a:cubicBezTo>
                    <a:pt x="24" y="536"/>
                    <a:pt x="83" y="572"/>
                    <a:pt x="119" y="596"/>
                  </a:cubicBezTo>
                  <a:cubicBezTo>
                    <a:pt x="143" y="620"/>
                    <a:pt x="167" y="620"/>
                    <a:pt x="179" y="631"/>
                  </a:cubicBezTo>
                  <a:cubicBezTo>
                    <a:pt x="203" y="691"/>
                    <a:pt x="238" y="762"/>
                    <a:pt x="286" y="810"/>
                  </a:cubicBezTo>
                  <a:cubicBezTo>
                    <a:pt x="333" y="858"/>
                    <a:pt x="393" y="882"/>
                    <a:pt x="453" y="893"/>
                  </a:cubicBezTo>
                  <a:cubicBezTo>
                    <a:pt x="524" y="917"/>
                    <a:pt x="595" y="941"/>
                    <a:pt x="679" y="977"/>
                  </a:cubicBezTo>
                  <a:cubicBezTo>
                    <a:pt x="774" y="1001"/>
                    <a:pt x="881" y="1001"/>
                    <a:pt x="988" y="1012"/>
                  </a:cubicBezTo>
                  <a:cubicBezTo>
                    <a:pt x="1054" y="1024"/>
                    <a:pt x="1125" y="1030"/>
                    <a:pt x="1197" y="1030"/>
                  </a:cubicBezTo>
                  <a:cubicBezTo>
                    <a:pt x="1268" y="1030"/>
                    <a:pt x="1340" y="1024"/>
                    <a:pt x="1405" y="1012"/>
                  </a:cubicBezTo>
                  <a:cubicBezTo>
                    <a:pt x="1691" y="1001"/>
                    <a:pt x="1965" y="953"/>
                    <a:pt x="2250" y="917"/>
                  </a:cubicBezTo>
                  <a:cubicBezTo>
                    <a:pt x="2310" y="893"/>
                    <a:pt x="2358" y="893"/>
                    <a:pt x="2405" y="882"/>
                  </a:cubicBezTo>
                  <a:cubicBezTo>
                    <a:pt x="2500" y="858"/>
                    <a:pt x="2596" y="798"/>
                    <a:pt x="2655" y="691"/>
                  </a:cubicBezTo>
                  <a:cubicBezTo>
                    <a:pt x="2715" y="584"/>
                    <a:pt x="2727" y="477"/>
                    <a:pt x="2703" y="381"/>
                  </a:cubicBezTo>
                  <a:cubicBezTo>
                    <a:pt x="2667" y="274"/>
                    <a:pt x="2596" y="179"/>
                    <a:pt x="2500" y="120"/>
                  </a:cubicBezTo>
                  <a:cubicBezTo>
                    <a:pt x="2429" y="84"/>
                    <a:pt x="2369" y="60"/>
                    <a:pt x="2298" y="60"/>
                  </a:cubicBezTo>
                  <a:cubicBezTo>
                    <a:pt x="1988" y="36"/>
                    <a:pt x="1691" y="0"/>
                    <a:pt x="1369"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9"/>
            <p:cNvSpPr/>
            <p:nvPr/>
          </p:nvSpPr>
          <p:spPr>
            <a:xfrm>
              <a:off x="2744675" y="2820600"/>
              <a:ext cx="65200" cy="68075"/>
            </a:xfrm>
            <a:custGeom>
              <a:rect b="b" l="l" r="r" t="t"/>
              <a:pathLst>
                <a:path extrusionOk="0" h="2723" w="2608">
                  <a:moveTo>
                    <a:pt x="2007" y="0"/>
                  </a:moveTo>
                  <a:cubicBezTo>
                    <a:pt x="1899" y="0"/>
                    <a:pt x="1790" y="27"/>
                    <a:pt x="1691" y="77"/>
                  </a:cubicBezTo>
                  <a:cubicBezTo>
                    <a:pt x="1632" y="100"/>
                    <a:pt x="1572" y="160"/>
                    <a:pt x="1513" y="207"/>
                  </a:cubicBezTo>
                  <a:cubicBezTo>
                    <a:pt x="1477" y="231"/>
                    <a:pt x="1453" y="255"/>
                    <a:pt x="1429" y="267"/>
                  </a:cubicBezTo>
                  <a:lnTo>
                    <a:pt x="1310" y="386"/>
                  </a:lnTo>
                  <a:cubicBezTo>
                    <a:pt x="1251" y="446"/>
                    <a:pt x="1191" y="517"/>
                    <a:pt x="1132" y="577"/>
                  </a:cubicBezTo>
                  <a:cubicBezTo>
                    <a:pt x="1013" y="731"/>
                    <a:pt x="894" y="874"/>
                    <a:pt x="774" y="1041"/>
                  </a:cubicBezTo>
                  <a:cubicBezTo>
                    <a:pt x="679" y="1160"/>
                    <a:pt x="572" y="1291"/>
                    <a:pt x="477" y="1422"/>
                  </a:cubicBezTo>
                  <a:cubicBezTo>
                    <a:pt x="405" y="1529"/>
                    <a:pt x="358" y="1648"/>
                    <a:pt x="298" y="1767"/>
                  </a:cubicBezTo>
                  <a:cubicBezTo>
                    <a:pt x="274" y="1827"/>
                    <a:pt x="227" y="1874"/>
                    <a:pt x="203" y="1934"/>
                  </a:cubicBezTo>
                  <a:cubicBezTo>
                    <a:pt x="143" y="2017"/>
                    <a:pt x="60" y="2124"/>
                    <a:pt x="36" y="2232"/>
                  </a:cubicBezTo>
                  <a:cubicBezTo>
                    <a:pt x="24" y="2255"/>
                    <a:pt x="24" y="2291"/>
                    <a:pt x="1" y="2303"/>
                  </a:cubicBezTo>
                  <a:cubicBezTo>
                    <a:pt x="1" y="2529"/>
                    <a:pt x="179" y="2708"/>
                    <a:pt x="417" y="2720"/>
                  </a:cubicBezTo>
                  <a:cubicBezTo>
                    <a:pt x="434" y="2722"/>
                    <a:pt x="450" y="2723"/>
                    <a:pt x="465" y="2723"/>
                  </a:cubicBezTo>
                  <a:cubicBezTo>
                    <a:pt x="534" y="2723"/>
                    <a:pt x="585" y="2701"/>
                    <a:pt x="643" y="2672"/>
                  </a:cubicBezTo>
                  <a:cubicBezTo>
                    <a:pt x="679" y="2696"/>
                    <a:pt x="703" y="2696"/>
                    <a:pt x="739" y="2696"/>
                  </a:cubicBezTo>
                  <a:cubicBezTo>
                    <a:pt x="834" y="2696"/>
                    <a:pt x="929" y="2660"/>
                    <a:pt x="1013" y="2613"/>
                  </a:cubicBezTo>
                  <a:cubicBezTo>
                    <a:pt x="1096" y="2577"/>
                    <a:pt x="1155" y="2529"/>
                    <a:pt x="1227" y="2482"/>
                  </a:cubicBezTo>
                  <a:cubicBezTo>
                    <a:pt x="1346" y="2410"/>
                    <a:pt x="1453" y="2315"/>
                    <a:pt x="1548" y="2232"/>
                  </a:cubicBezTo>
                  <a:cubicBezTo>
                    <a:pt x="1608" y="2172"/>
                    <a:pt x="1656" y="2101"/>
                    <a:pt x="1715" y="2041"/>
                  </a:cubicBezTo>
                  <a:cubicBezTo>
                    <a:pt x="1810" y="1934"/>
                    <a:pt x="1894" y="1815"/>
                    <a:pt x="1965" y="1708"/>
                  </a:cubicBezTo>
                  <a:cubicBezTo>
                    <a:pt x="2108" y="1529"/>
                    <a:pt x="2227" y="1350"/>
                    <a:pt x="2346" y="1160"/>
                  </a:cubicBezTo>
                  <a:cubicBezTo>
                    <a:pt x="2406" y="1089"/>
                    <a:pt x="2477" y="993"/>
                    <a:pt x="2525" y="910"/>
                  </a:cubicBezTo>
                  <a:cubicBezTo>
                    <a:pt x="2608" y="791"/>
                    <a:pt x="2608" y="588"/>
                    <a:pt x="2584" y="458"/>
                  </a:cubicBezTo>
                  <a:cubicBezTo>
                    <a:pt x="2548" y="338"/>
                    <a:pt x="2489" y="255"/>
                    <a:pt x="2418" y="172"/>
                  </a:cubicBezTo>
                  <a:cubicBezTo>
                    <a:pt x="2306" y="53"/>
                    <a:pt x="2158" y="0"/>
                    <a:pt x="2007" y="0"/>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9"/>
            <p:cNvSpPr/>
            <p:nvPr/>
          </p:nvSpPr>
          <p:spPr>
            <a:xfrm>
              <a:off x="2751825" y="3278350"/>
              <a:ext cx="56875" cy="68375"/>
            </a:xfrm>
            <a:custGeom>
              <a:rect b="b" l="l" r="r" t="t"/>
              <a:pathLst>
                <a:path extrusionOk="0" h="2735" w="2275">
                  <a:moveTo>
                    <a:pt x="460" y="1"/>
                  </a:moveTo>
                  <a:cubicBezTo>
                    <a:pt x="381" y="1"/>
                    <a:pt x="304" y="19"/>
                    <a:pt x="238" y="54"/>
                  </a:cubicBezTo>
                  <a:cubicBezTo>
                    <a:pt x="96" y="138"/>
                    <a:pt x="12" y="293"/>
                    <a:pt x="0" y="447"/>
                  </a:cubicBezTo>
                  <a:cubicBezTo>
                    <a:pt x="0" y="495"/>
                    <a:pt x="12" y="555"/>
                    <a:pt x="36" y="602"/>
                  </a:cubicBezTo>
                  <a:cubicBezTo>
                    <a:pt x="0" y="709"/>
                    <a:pt x="12" y="805"/>
                    <a:pt x="72" y="900"/>
                  </a:cubicBezTo>
                  <a:cubicBezTo>
                    <a:pt x="119" y="971"/>
                    <a:pt x="167" y="1067"/>
                    <a:pt x="215" y="1150"/>
                  </a:cubicBezTo>
                  <a:cubicBezTo>
                    <a:pt x="274" y="1293"/>
                    <a:pt x="310" y="1424"/>
                    <a:pt x="369" y="1555"/>
                  </a:cubicBezTo>
                  <a:cubicBezTo>
                    <a:pt x="405" y="1650"/>
                    <a:pt x="453" y="1709"/>
                    <a:pt x="488" y="1781"/>
                  </a:cubicBezTo>
                  <a:cubicBezTo>
                    <a:pt x="536" y="1840"/>
                    <a:pt x="584" y="1888"/>
                    <a:pt x="631" y="1948"/>
                  </a:cubicBezTo>
                  <a:cubicBezTo>
                    <a:pt x="667" y="2019"/>
                    <a:pt x="715" y="2079"/>
                    <a:pt x="774" y="2138"/>
                  </a:cubicBezTo>
                  <a:lnTo>
                    <a:pt x="881" y="2245"/>
                  </a:lnTo>
                  <a:cubicBezTo>
                    <a:pt x="941" y="2305"/>
                    <a:pt x="989" y="2340"/>
                    <a:pt x="1048" y="2388"/>
                  </a:cubicBezTo>
                  <a:cubicBezTo>
                    <a:pt x="1131" y="2460"/>
                    <a:pt x="1227" y="2519"/>
                    <a:pt x="1322" y="2602"/>
                  </a:cubicBezTo>
                  <a:cubicBezTo>
                    <a:pt x="1346" y="2614"/>
                    <a:pt x="1370" y="2626"/>
                    <a:pt x="1405" y="2638"/>
                  </a:cubicBezTo>
                  <a:cubicBezTo>
                    <a:pt x="1441" y="2674"/>
                    <a:pt x="1500" y="2698"/>
                    <a:pt x="1560" y="2721"/>
                  </a:cubicBezTo>
                  <a:cubicBezTo>
                    <a:pt x="1608" y="2721"/>
                    <a:pt x="1667" y="2733"/>
                    <a:pt x="1727" y="2733"/>
                  </a:cubicBezTo>
                  <a:cubicBezTo>
                    <a:pt x="1735" y="2734"/>
                    <a:pt x="1744" y="2735"/>
                    <a:pt x="1752" y="2735"/>
                  </a:cubicBezTo>
                  <a:cubicBezTo>
                    <a:pt x="1879" y="2735"/>
                    <a:pt x="2030" y="2656"/>
                    <a:pt x="2120" y="2567"/>
                  </a:cubicBezTo>
                  <a:cubicBezTo>
                    <a:pt x="2215" y="2460"/>
                    <a:pt x="2274" y="2329"/>
                    <a:pt x="2274" y="2186"/>
                  </a:cubicBezTo>
                  <a:cubicBezTo>
                    <a:pt x="2274" y="2138"/>
                    <a:pt x="2274" y="2090"/>
                    <a:pt x="2262" y="2067"/>
                  </a:cubicBezTo>
                  <a:cubicBezTo>
                    <a:pt x="2262" y="2007"/>
                    <a:pt x="2251" y="1924"/>
                    <a:pt x="2203" y="1864"/>
                  </a:cubicBezTo>
                  <a:cubicBezTo>
                    <a:pt x="2203" y="1840"/>
                    <a:pt x="2191" y="1829"/>
                    <a:pt x="2179" y="1805"/>
                  </a:cubicBezTo>
                  <a:lnTo>
                    <a:pt x="2036" y="1626"/>
                  </a:lnTo>
                  <a:cubicBezTo>
                    <a:pt x="1977" y="1555"/>
                    <a:pt x="1941" y="1495"/>
                    <a:pt x="1881" y="1424"/>
                  </a:cubicBezTo>
                  <a:cubicBezTo>
                    <a:pt x="1786" y="1305"/>
                    <a:pt x="1703" y="1197"/>
                    <a:pt x="1596" y="1078"/>
                  </a:cubicBezTo>
                  <a:cubicBezTo>
                    <a:pt x="1548" y="1019"/>
                    <a:pt x="1489" y="971"/>
                    <a:pt x="1429" y="912"/>
                  </a:cubicBezTo>
                  <a:cubicBezTo>
                    <a:pt x="1370" y="852"/>
                    <a:pt x="1298" y="816"/>
                    <a:pt x="1239" y="769"/>
                  </a:cubicBezTo>
                  <a:lnTo>
                    <a:pt x="1203" y="733"/>
                  </a:lnTo>
                  <a:cubicBezTo>
                    <a:pt x="1119" y="650"/>
                    <a:pt x="1012" y="543"/>
                    <a:pt x="929" y="435"/>
                  </a:cubicBezTo>
                  <a:cubicBezTo>
                    <a:pt x="929" y="293"/>
                    <a:pt x="822" y="126"/>
                    <a:pt x="691" y="54"/>
                  </a:cubicBezTo>
                  <a:cubicBezTo>
                    <a:pt x="619" y="19"/>
                    <a:pt x="539" y="1"/>
                    <a:pt x="460" y="1"/>
                  </a:cubicBezTo>
                  <a:close/>
                </a:path>
              </a:pathLst>
            </a:custGeom>
            <a:solidFill>
              <a:srgbClr val="D32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9"/>
            <p:cNvSpPr/>
            <p:nvPr/>
          </p:nvSpPr>
          <p:spPr>
            <a:xfrm>
              <a:off x="2646750" y="3045025"/>
              <a:ext cx="83950" cy="86250"/>
            </a:xfrm>
            <a:custGeom>
              <a:rect b="b" l="l" r="r" t="t"/>
              <a:pathLst>
                <a:path extrusionOk="0" h="3450" w="3358">
                  <a:moveTo>
                    <a:pt x="1712" y="0"/>
                  </a:moveTo>
                  <a:cubicBezTo>
                    <a:pt x="1669" y="0"/>
                    <a:pt x="1626" y="2"/>
                    <a:pt x="1584" y="5"/>
                  </a:cubicBezTo>
                  <a:cubicBezTo>
                    <a:pt x="1465" y="17"/>
                    <a:pt x="1346" y="41"/>
                    <a:pt x="1239" y="77"/>
                  </a:cubicBezTo>
                  <a:cubicBezTo>
                    <a:pt x="1120" y="124"/>
                    <a:pt x="1001" y="172"/>
                    <a:pt x="905" y="232"/>
                  </a:cubicBezTo>
                  <a:cubicBezTo>
                    <a:pt x="774" y="291"/>
                    <a:pt x="679" y="363"/>
                    <a:pt x="572" y="458"/>
                  </a:cubicBezTo>
                  <a:cubicBezTo>
                    <a:pt x="346" y="648"/>
                    <a:pt x="155" y="898"/>
                    <a:pt x="84" y="1184"/>
                  </a:cubicBezTo>
                  <a:cubicBezTo>
                    <a:pt x="48" y="1244"/>
                    <a:pt x="48" y="1303"/>
                    <a:pt x="36" y="1363"/>
                  </a:cubicBezTo>
                  <a:cubicBezTo>
                    <a:pt x="36" y="1434"/>
                    <a:pt x="24" y="1529"/>
                    <a:pt x="24" y="1601"/>
                  </a:cubicBezTo>
                  <a:lnTo>
                    <a:pt x="24" y="1708"/>
                  </a:lnTo>
                  <a:cubicBezTo>
                    <a:pt x="24" y="1767"/>
                    <a:pt x="12" y="1827"/>
                    <a:pt x="0" y="1887"/>
                  </a:cubicBezTo>
                  <a:lnTo>
                    <a:pt x="0" y="1922"/>
                  </a:lnTo>
                  <a:cubicBezTo>
                    <a:pt x="24" y="2018"/>
                    <a:pt x="24" y="2089"/>
                    <a:pt x="36" y="2172"/>
                  </a:cubicBezTo>
                  <a:cubicBezTo>
                    <a:pt x="48" y="2279"/>
                    <a:pt x="96" y="2410"/>
                    <a:pt x="143" y="2518"/>
                  </a:cubicBezTo>
                  <a:cubicBezTo>
                    <a:pt x="227" y="2732"/>
                    <a:pt x="358" y="2910"/>
                    <a:pt x="536" y="3041"/>
                  </a:cubicBezTo>
                  <a:cubicBezTo>
                    <a:pt x="620" y="3101"/>
                    <a:pt x="691" y="3161"/>
                    <a:pt x="774" y="3208"/>
                  </a:cubicBezTo>
                  <a:cubicBezTo>
                    <a:pt x="822" y="3244"/>
                    <a:pt x="870" y="3268"/>
                    <a:pt x="917" y="3280"/>
                  </a:cubicBezTo>
                  <a:cubicBezTo>
                    <a:pt x="1012" y="3327"/>
                    <a:pt x="1155" y="3375"/>
                    <a:pt x="1274" y="3399"/>
                  </a:cubicBezTo>
                  <a:cubicBezTo>
                    <a:pt x="1372" y="3428"/>
                    <a:pt x="1478" y="3449"/>
                    <a:pt x="1586" y="3449"/>
                  </a:cubicBezTo>
                  <a:cubicBezTo>
                    <a:pt x="1609" y="3449"/>
                    <a:pt x="1632" y="3448"/>
                    <a:pt x="1655" y="3446"/>
                  </a:cubicBezTo>
                  <a:cubicBezTo>
                    <a:pt x="1810" y="3446"/>
                    <a:pt x="1953" y="3434"/>
                    <a:pt x="2084" y="3387"/>
                  </a:cubicBezTo>
                  <a:cubicBezTo>
                    <a:pt x="2191" y="3363"/>
                    <a:pt x="2286" y="3315"/>
                    <a:pt x="2382" y="3268"/>
                  </a:cubicBezTo>
                  <a:cubicBezTo>
                    <a:pt x="2441" y="3232"/>
                    <a:pt x="2501" y="3208"/>
                    <a:pt x="2548" y="3172"/>
                  </a:cubicBezTo>
                  <a:cubicBezTo>
                    <a:pt x="2667" y="3101"/>
                    <a:pt x="2786" y="3030"/>
                    <a:pt x="2882" y="2922"/>
                  </a:cubicBezTo>
                  <a:cubicBezTo>
                    <a:pt x="2941" y="2863"/>
                    <a:pt x="2977" y="2791"/>
                    <a:pt x="3025" y="2732"/>
                  </a:cubicBezTo>
                  <a:lnTo>
                    <a:pt x="3120" y="2601"/>
                  </a:lnTo>
                  <a:cubicBezTo>
                    <a:pt x="3179" y="2482"/>
                    <a:pt x="3239" y="2363"/>
                    <a:pt x="3263" y="2220"/>
                  </a:cubicBezTo>
                  <a:cubicBezTo>
                    <a:pt x="3358" y="1815"/>
                    <a:pt x="3334" y="1398"/>
                    <a:pt x="3191" y="994"/>
                  </a:cubicBezTo>
                  <a:cubicBezTo>
                    <a:pt x="3156" y="898"/>
                    <a:pt x="3120" y="803"/>
                    <a:pt x="3072" y="720"/>
                  </a:cubicBezTo>
                  <a:lnTo>
                    <a:pt x="2941" y="541"/>
                  </a:lnTo>
                  <a:cubicBezTo>
                    <a:pt x="2858" y="434"/>
                    <a:pt x="2775" y="363"/>
                    <a:pt x="2667" y="291"/>
                  </a:cubicBezTo>
                  <a:cubicBezTo>
                    <a:pt x="2644" y="255"/>
                    <a:pt x="2596" y="232"/>
                    <a:pt x="2548" y="196"/>
                  </a:cubicBezTo>
                  <a:cubicBezTo>
                    <a:pt x="2489" y="172"/>
                    <a:pt x="2417" y="136"/>
                    <a:pt x="2358" y="113"/>
                  </a:cubicBezTo>
                  <a:cubicBezTo>
                    <a:pt x="2251" y="77"/>
                    <a:pt x="2144" y="41"/>
                    <a:pt x="2024" y="17"/>
                  </a:cubicBezTo>
                  <a:cubicBezTo>
                    <a:pt x="1923" y="9"/>
                    <a:pt x="1816" y="0"/>
                    <a:pt x="17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 name="Google Shape;1007;p39"/>
          <p:cNvGrpSpPr/>
          <p:nvPr/>
        </p:nvGrpSpPr>
        <p:grpSpPr>
          <a:xfrm rot="-2700000">
            <a:off x="2277192" y="4169922"/>
            <a:ext cx="1882894" cy="2778941"/>
            <a:chOff x="5765984" y="1914543"/>
            <a:chExt cx="1248975" cy="1843347"/>
          </a:xfrm>
        </p:grpSpPr>
        <p:sp>
          <p:nvSpPr>
            <p:cNvPr id="1008" name="Google Shape;1008;p39"/>
            <p:cNvSpPr/>
            <p:nvPr/>
          </p:nvSpPr>
          <p:spPr>
            <a:xfrm rot="10105750">
              <a:off x="5926196" y="1990477"/>
              <a:ext cx="928550" cy="1691478"/>
            </a:xfrm>
            <a:custGeom>
              <a:rect b="b" l="l" r="r" t="t"/>
              <a:pathLst>
                <a:path extrusionOk="0" h="39672" w="21777">
                  <a:moveTo>
                    <a:pt x="8978" y="17931"/>
                  </a:moveTo>
                  <a:cubicBezTo>
                    <a:pt x="9001" y="17979"/>
                    <a:pt x="9013" y="18003"/>
                    <a:pt x="9025" y="18038"/>
                  </a:cubicBezTo>
                  <a:lnTo>
                    <a:pt x="9097" y="18193"/>
                  </a:lnTo>
                  <a:lnTo>
                    <a:pt x="9180" y="18360"/>
                  </a:lnTo>
                  <a:cubicBezTo>
                    <a:pt x="9192" y="18384"/>
                    <a:pt x="9192" y="18407"/>
                    <a:pt x="9204" y="18419"/>
                  </a:cubicBezTo>
                  <a:lnTo>
                    <a:pt x="9204" y="18431"/>
                  </a:lnTo>
                  <a:cubicBezTo>
                    <a:pt x="9216" y="18479"/>
                    <a:pt x="9240" y="18526"/>
                    <a:pt x="9252" y="18550"/>
                  </a:cubicBezTo>
                  <a:lnTo>
                    <a:pt x="9406" y="18907"/>
                  </a:lnTo>
                  <a:lnTo>
                    <a:pt x="9502" y="19086"/>
                  </a:lnTo>
                  <a:cubicBezTo>
                    <a:pt x="9525" y="19146"/>
                    <a:pt x="9573" y="19229"/>
                    <a:pt x="9609" y="19288"/>
                  </a:cubicBezTo>
                  <a:lnTo>
                    <a:pt x="9633" y="19348"/>
                  </a:lnTo>
                  <a:lnTo>
                    <a:pt x="9752" y="19550"/>
                  </a:lnTo>
                  <a:lnTo>
                    <a:pt x="9799" y="19646"/>
                  </a:lnTo>
                  <a:cubicBezTo>
                    <a:pt x="9859" y="19765"/>
                    <a:pt x="9942" y="19884"/>
                    <a:pt x="10002" y="19967"/>
                  </a:cubicBezTo>
                  <a:lnTo>
                    <a:pt x="10025" y="20003"/>
                  </a:lnTo>
                  <a:lnTo>
                    <a:pt x="10085" y="20086"/>
                  </a:lnTo>
                  <a:cubicBezTo>
                    <a:pt x="10144" y="20181"/>
                    <a:pt x="10204" y="20265"/>
                    <a:pt x="10287" y="20372"/>
                  </a:cubicBezTo>
                  <a:cubicBezTo>
                    <a:pt x="10275" y="20443"/>
                    <a:pt x="10264" y="20503"/>
                    <a:pt x="10264" y="20562"/>
                  </a:cubicBezTo>
                  <a:lnTo>
                    <a:pt x="10240" y="20610"/>
                  </a:lnTo>
                  <a:lnTo>
                    <a:pt x="10240" y="20622"/>
                  </a:lnTo>
                  <a:cubicBezTo>
                    <a:pt x="10228" y="20693"/>
                    <a:pt x="10216" y="20777"/>
                    <a:pt x="10204" y="20860"/>
                  </a:cubicBezTo>
                  <a:cubicBezTo>
                    <a:pt x="10204" y="20896"/>
                    <a:pt x="10180" y="20920"/>
                    <a:pt x="10180" y="20955"/>
                  </a:cubicBezTo>
                  <a:lnTo>
                    <a:pt x="10180" y="20967"/>
                  </a:lnTo>
                  <a:cubicBezTo>
                    <a:pt x="10180" y="21015"/>
                    <a:pt x="10168" y="21086"/>
                    <a:pt x="10168" y="21146"/>
                  </a:cubicBezTo>
                  <a:lnTo>
                    <a:pt x="10168" y="21253"/>
                  </a:lnTo>
                  <a:lnTo>
                    <a:pt x="10168" y="21551"/>
                  </a:lnTo>
                  <a:lnTo>
                    <a:pt x="10168" y="21705"/>
                  </a:lnTo>
                  <a:cubicBezTo>
                    <a:pt x="10180" y="21967"/>
                    <a:pt x="10204" y="22205"/>
                    <a:pt x="10216" y="22444"/>
                  </a:cubicBezTo>
                  <a:cubicBezTo>
                    <a:pt x="10240" y="22836"/>
                    <a:pt x="10299" y="23241"/>
                    <a:pt x="10347" y="23539"/>
                  </a:cubicBezTo>
                  <a:cubicBezTo>
                    <a:pt x="10383" y="23729"/>
                    <a:pt x="10418" y="23932"/>
                    <a:pt x="10478" y="24110"/>
                  </a:cubicBezTo>
                  <a:cubicBezTo>
                    <a:pt x="10287" y="24027"/>
                    <a:pt x="10097" y="23956"/>
                    <a:pt x="9847" y="23872"/>
                  </a:cubicBezTo>
                  <a:cubicBezTo>
                    <a:pt x="9823" y="23848"/>
                    <a:pt x="9811" y="23848"/>
                    <a:pt x="9799" y="23848"/>
                  </a:cubicBezTo>
                  <a:cubicBezTo>
                    <a:pt x="9752" y="23670"/>
                    <a:pt x="9704" y="23515"/>
                    <a:pt x="9680" y="23337"/>
                  </a:cubicBezTo>
                  <a:cubicBezTo>
                    <a:pt x="9633" y="23075"/>
                    <a:pt x="9549" y="22694"/>
                    <a:pt x="9490" y="22324"/>
                  </a:cubicBezTo>
                  <a:cubicBezTo>
                    <a:pt x="9406" y="21932"/>
                    <a:pt x="9359" y="21551"/>
                    <a:pt x="9299" y="21134"/>
                  </a:cubicBezTo>
                  <a:cubicBezTo>
                    <a:pt x="9192" y="20431"/>
                    <a:pt x="9109" y="19741"/>
                    <a:pt x="9037" y="18931"/>
                  </a:cubicBezTo>
                  <a:cubicBezTo>
                    <a:pt x="9025" y="18812"/>
                    <a:pt x="9013" y="18693"/>
                    <a:pt x="9013" y="18574"/>
                  </a:cubicBezTo>
                  <a:cubicBezTo>
                    <a:pt x="9001" y="18514"/>
                    <a:pt x="9001" y="18467"/>
                    <a:pt x="9001" y="18407"/>
                  </a:cubicBezTo>
                  <a:cubicBezTo>
                    <a:pt x="9001" y="18253"/>
                    <a:pt x="8978" y="18098"/>
                    <a:pt x="8978" y="17931"/>
                  </a:cubicBezTo>
                  <a:close/>
                  <a:moveTo>
                    <a:pt x="12919" y="0"/>
                  </a:moveTo>
                  <a:cubicBezTo>
                    <a:pt x="12859" y="0"/>
                    <a:pt x="12788" y="12"/>
                    <a:pt x="12740" y="60"/>
                  </a:cubicBezTo>
                  <a:cubicBezTo>
                    <a:pt x="12728" y="84"/>
                    <a:pt x="12704" y="96"/>
                    <a:pt x="12669" y="119"/>
                  </a:cubicBezTo>
                  <a:lnTo>
                    <a:pt x="12657" y="119"/>
                  </a:lnTo>
                  <a:cubicBezTo>
                    <a:pt x="12645" y="119"/>
                    <a:pt x="12621" y="131"/>
                    <a:pt x="12609" y="143"/>
                  </a:cubicBezTo>
                  <a:cubicBezTo>
                    <a:pt x="12550" y="203"/>
                    <a:pt x="12490" y="250"/>
                    <a:pt x="12442" y="298"/>
                  </a:cubicBezTo>
                  <a:lnTo>
                    <a:pt x="12240" y="500"/>
                  </a:lnTo>
                  <a:lnTo>
                    <a:pt x="12121" y="631"/>
                  </a:lnTo>
                  <a:lnTo>
                    <a:pt x="12002" y="774"/>
                  </a:lnTo>
                  <a:cubicBezTo>
                    <a:pt x="11835" y="953"/>
                    <a:pt x="11704" y="1143"/>
                    <a:pt x="11585" y="1310"/>
                  </a:cubicBezTo>
                  <a:cubicBezTo>
                    <a:pt x="11418" y="1548"/>
                    <a:pt x="11276" y="1798"/>
                    <a:pt x="11133" y="2024"/>
                  </a:cubicBezTo>
                  <a:lnTo>
                    <a:pt x="11073" y="2120"/>
                  </a:lnTo>
                  <a:cubicBezTo>
                    <a:pt x="11014" y="2227"/>
                    <a:pt x="10942" y="2358"/>
                    <a:pt x="10871" y="2501"/>
                  </a:cubicBezTo>
                  <a:lnTo>
                    <a:pt x="10704" y="2810"/>
                  </a:lnTo>
                  <a:lnTo>
                    <a:pt x="10537" y="3120"/>
                  </a:lnTo>
                  <a:cubicBezTo>
                    <a:pt x="10478" y="3215"/>
                    <a:pt x="10442" y="3310"/>
                    <a:pt x="10395" y="3405"/>
                  </a:cubicBezTo>
                  <a:lnTo>
                    <a:pt x="10395" y="3417"/>
                  </a:lnTo>
                  <a:lnTo>
                    <a:pt x="10347" y="3525"/>
                  </a:lnTo>
                  <a:lnTo>
                    <a:pt x="10299" y="3608"/>
                  </a:lnTo>
                  <a:lnTo>
                    <a:pt x="10287" y="3644"/>
                  </a:lnTo>
                  <a:lnTo>
                    <a:pt x="10275" y="3667"/>
                  </a:lnTo>
                  <a:cubicBezTo>
                    <a:pt x="10228" y="3775"/>
                    <a:pt x="10168" y="3894"/>
                    <a:pt x="10121" y="4001"/>
                  </a:cubicBezTo>
                  <a:cubicBezTo>
                    <a:pt x="10097" y="4084"/>
                    <a:pt x="10049" y="4191"/>
                    <a:pt x="10002" y="4287"/>
                  </a:cubicBezTo>
                  <a:cubicBezTo>
                    <a:pt x="9918" y="4489"/>
                    <a:pt x="9799" y="4727"/>
                    <a:pt x="9704" y="4965"/>
                  </a:cubicBezTo>
                  <a:cubicBezTo>
                    <a:pt x="9668" y="5037"/>
                    <a:pt x="9633" y="5132"/>
                    <a:pt x="9609" y="5203"/>
                  </a:cubicBezTo>
                  <a:cubicBezTo>
                    <a:pt x="9561" y="5299"/>
                    <a:pt x="9525" y="5394"/>
                    <a:pt x="9490" y="5489"/>
                  </a:cubicBezTo>
                  <a:cubicBezTo>
                    <a:pt x="9382" y="5572"/>
                    <a:pt x="9263" y="5680"/>
                    <a:pt x="9144" y="5787"/>
                  </a:cubicBezTo>
                  <a:lnTo>
                    <a:pt x="9132" y="5799"/>
                  </a:lnTo>
                  <a:lnTo>
                    <a:pt x="9109" y="5811"/>
                  </a:lnTo>
                  <a:lnTo>
                    <a:pt x="9097" y="5834"/>
                  </a:lnTo>
                  <a:cubicBezTo>
                    <a:pt x="9025" y="5906"/>
                    <a:pt x="8954" y="5965"/>
                    <a:pt x="8871" y="6025"/>
                  </a:cubicBezTo>
                  <a:lnTo>
                    <a:pt x="8859" y="6037"/>
                  </a:lnTo>
                  <a:lnTo>
                    <a:pt x="8751" y="6108"/>
                  </a:lnTo>
                  <a:cubicBezTo>
                    <a:pt x="8656" y="6192"/>
                    <a:pt x="8561" y="6263"/>
                    <a:pt x="8454" y="6334"/>
                  </a:cubicBezTo>
                  <a:cubicBezTo>
                    <a:pt x="8394" y="6394"/>
                    <a:pt x="8323" y="6442"/>
                    <a:pt x="8263" y="6489"/>
                  </a:cubicBezTo>
                  <a:lnTo>
                    <a:pt x="8251" y="6501"/>
                  </a:lnTo>
                  <a:cubicBezTo>
                    <a:pt x="8216" y="6513"/>
                    <a:pt x="8180" y="6549"/>
                    <a:pt x="8144" y="6573"/>
                  </a:cubicBezTo>
                  <a:lnTo>
                    <a:pt x="8132" y="6584"/>
                  </a:lnTo>
                  <a:lnTo>
                    <a:pt x="8120" y="6584"/>
                  </a:lnTo>
                  <a:lnTo>
                    <a:pt x="8120" y="6573"/>
                  </a:lnTo>
                  <a:lnTo>
                    <a:pt x="8120" y="6561"/>
                  </a:lnTo>
                  <a:cubicBezTo>
                    <a:pt x="8097" y="6501"/>
                    <a:pt x="8061" y="6406"/>
                    <a:pt x="8013" y="6334"/>
                  </a:cubicBezTo>
                  <a:cubicBezTo>
                    <a:pt x="7942" y="6227"/>
                    <a:pt x="7882" y="6156"/>
                    <a:pt x="7823" y="6096"/>
                  </a:cubicBezTo>
                  <a:lnTo>
                    <a:pt x="7799" y="6084"/>
                  </a:lnTo>
                  <a:lnTo>
                    <a:pt x="7787" y="6072"/>
                  </a:lnTo>
                  <a:cubicBezTo>
                    <a:pt x="7739" y="6025"/>
                    <a:pt x="7704" y="5989"/>
                    <a:pt x="7656" y="5953"/>
                  </a:cubicBezTo>
                  <a:cubicBezTo>
                    <a:pt x="7501" y="5811"/>
                    <a:pt x="7358" y="5715"/>
                    <a:pt x="7227" y="5620"/>
                  </a:cubicBezTo>
                  <a:cubicBezTo>
                    <a:pt x="7085" y="5537"/>
                    <a:pt x="6942" y="5453"/>
                    <a:pt x="6787" y="5382"/>
                  </a:cubicBezTo>
                  <a:cubicBezTo>
                    <a:pt x="6608" y="5310"/>
                    <a:pt x="6370" y="5203"/>
                    <a:pt x="6108" y="5180"/>
                  </a:cubicBezTo>
                  <a:cubicBezTo>
                    <a:pt x="6073" y="5156"/>
                    <a:pt x="6061" y="5156"/>
                    <a:pt x="6037" y="5156"/>
                  </a:cubicBezTo>
                  <a:lnTo>
                    <a:pt x="6013" y="5156"/>
                  </a:lnTo>
                  <a:cubicBezTo>
                    <a:pt x="5953" y="5156"/>
                    <a:pt x="5894" y="5144"/>
                    <a:pt x="5823" y="5144"/>
                  </a:cubicBezTo>
                  <a:lnTo>
                    <a:pt x="5453" y="5144"/>
                  </a:lnTo>
                  <a:cubicBezTo>
                    <a:pt x="5168" y="5156"/>
                    <a:pt x="4941" y="5203"/>
                    <a:pt x="4751" y="5275"/>
                  </a:cubicBezTo>
                  <a:cubicBezTo>
                    <a:pt x="4560" y="5358"/>
                    <a:pt x="4394" y="5430"/>
                    <a:pt x="4251" y="5513"/>
                  </a:cubicBezTo>
                  <a:lnTo>
                    <a:pt x="4191" y="5549"/>
                  </a:lnTo>
                  <a:cubicBezTo>
                    <a:pt x="4132" y="5572"/>
                    <a:pt x="4084" y="5608"/>
                    <a:pt x="4037" y="5632"/>
                  </a:cubicBezTo>
                  <a:lnTo>
                    <a:pt x="3965" y="5691"/>
                  </a:lnTo>
                  <a:cubicBezTo>
                    <a:pt x="3894" y="5751"/>
                    <a:pt x="3798" y="5811"/>
                    <a:pt x="3727" y="5870"/>
                  </a:cubicBezTo>
                  <a:lnTo>
                    <a:pt x="3513" y="6049"/>
                  </a:lnTo>
                  <a:cubicBezTo>
                    <a:pt x="3453" y="6096"/>
                    <a:pt x="3417" y="6144"/>
                    <a:pt x="3358" y="6203"/>
                  </a:cubicBezTo>
                  <a:lnTo>
                    <a:pt x="3334" y="6215"/>
                  </a:lnTo>
                  <a:lnTo>
                    <a:pt x="3310" y="6251"/>
                  </a:lnTo>
                  <a:cubicBezTo>
                    <a:pt x="3275" y="6287"/>
                    <a:pt x="3239" y="6334"/>
                    <a:pt x="3191" y="6382"/>
                  </a:cubicBezTo>
                  <a:cubicBezTo>
                    <a:pt x="3179" y="6406"/>
                    <a:pt x="3156" y="6430"/>
                    <a:pt x="3144" y="6442"/>
                  </a:cubicBezTo>
                  <a:lnTo>
                    <a:pt x="3132" y="6453"/>
                  </a:lnTo>
                  <a:lnTo>
                    <a:pt x="3120" y="6465"/>
                  </a:lnTo>
                  <a:cubicBezTo>
                    <a:pt x="3084" y="6513"/>
                    <a:pt x="3048" y="6561"/>
                    <a:pt x="3013" y="6608"/>
                  </a:cubicBezTo>
                  <a:lnTo>
                    <a:pt x="2834" y="6846"/>
                  </a:lnTo>
                  <a:cubicBezTo>
                    <a:pt x="2786" y="6918"/>
                    <a:pt x="2727" y="6989"/>
                    <a:pt x="2679" y="7049"/>
                  </a:cubicBezTo>
                  <a:lnTo>
                    <a:pt x="2679" y="7061"/>
                  </a:lnTo>
                  <a:lnTo>
                    <a:pt x="2667" y="7085"/>
                  </a:lnTo>
                  <a:lnTo>
                    <a:pt x="2655" y="7108"/>
                  </a:lnTo>
                  <a:lnTo>
                    <a:pt x="2632" y="7156"/>
                  </a:lnTo>
                  <a:cubicBezTo>
                    <a:pt x="2584" y="7204"/>
                    <a:pt x="2536" y="7239"/>
                    <a:pt x="2513" y="7299"/>
                  </a:cubicBezTo>
                  <a:cubicBezTo>
                    <a:pt x="2334" y="7561"/>
                    <a:pt x="2132" y="7858"/>
                    <a:pt x="1917" y="8192"/>
                  </a:cubicBezTo>
                  <a:cubicBezTo>
                    <a:pt x="1596" y="8692"/>
                    <a:pt x="1298" y="9192"/>
                    <a:pt x="1000" y="9668"/>
                  </a:cubicBezTo>
                  <a:lnTo>
                    <a:pt x="1000" y="9680"/>
                  </a:lnTo>
                  <a:lnTo>
                    <a:pt x="870" y="9906"/>
                  </a:lnTo>
                  <a:cubicBezTo>
                    <a:pt x="762" y="10085"/>
                    <a:pt x="667" y="10252"/>
                    <a:pt x="548" y="10442"/>
                  </a:cubicBezTo>
                  <a:lnTo>
                    <a:pt x="524" y="10454"/>
                  </a:lnTo>
                  <a:lnTo>
                    <a:pt x="346" y="10728"/>
                  </a:lnTo>
                  <a:cubicBezTo>
                    <a:pt x="322" y="10752"/>
                    <a:pt x="298" y="10787"/>
                    <a:pt x="286" y="10811"/>
                  </a:cubicBezTo>
                  <a:lnTo>
                    <a:pt x="155" y="11037"/>
                  </a:lnTo>
                  <a:lnTo>
                    <a:pt x="143" y="11073"/>
                  </a:lnTo>
                  <a:cubicBezTo>
                    <a:pt x="96" y="11145"/>
                    <a:pt x="48" y="11240"/>
                    <a:pt x="48" y="11323"/>
                  </a:cubicBezTo>
                  <a:cubicBezTo>
                    <a:pt x="54" y="11342"/>
                    <a:pt x="60" y="11362"/>
                    <a:pt x="64" y="11379"/>
                  </a:cubicBezTo>
                  <a:lnTo>
                    <a:pt x="64" y="11379"/>
                  </a:lnTo>
                  <a:cubicBezTo>
                    <a:pt x="43" y="11373"/>
                    <a:pt x="23" y="11364"/>
                    <a:pt x="0" y="11347"/>
                  </a:cubicBezTo>
                  <a:lnTo>
                    <a:pt x="0" y="11347"/>
                  </a:lnTo>
                  <a:cubicBezTo>
                    <a:pt x="36" y="11401"/>
                    <a:pt x="55" y="11421"/>
                    <a:pt x="64" y="11421"/>
                  </a:cubicBezTo>
                  <a:cubicBezTo>
                    <a:pt x="72" y="11421"/>
                    <a:pt x="70" y="11403"/>
                    <a:pt x="64" y="11379"/>
                  </a:cubicBezTo>
                  <a:lnTo>
                    <a:pt x="64" y="11379"/>
                  </a:lnTo>
                  <a:cubicBezTo>
                    <a:pt x="88" y="11385"/>
                    <a:pt x="112" y="11388"/>
                    <a:pt x="143" y="11395"/>
                  </a:cubicBezTo>
                  <a:lnTo>
                    <a:pt x="358" y="11395"/>
                  </a:lnTo>
                  <a:cubicBezTo>
                    <a:pt x="453" y="11395"/>
                    <a:pt x="524" y="11406"/>
                    <a:pt x="596" y="11406"/>
                  </a:cubicBezTo>
                  <a:cubicBezTo>
                    <a:pt x="977" y="11442"/>
                    <a:pt x="1298" y="11466"/>
                    <a:pt x="1632" y="11490"/>
                  </a:cubicBezTo>
                  <a:lnTo>
                    <a:pt x="1751" y="11490"/>
                  </a:lnTo>
                  <a:cubicBezTo>
                    <a:pt x="2024" y="11502"/>
                    <a:pt x="2322" y="11514"/>
                    <a:pt x="2620" y="11526"/>
                  </a:cubicBezTo>
                  <a:cubicBezTo>
                    <a:pt x="2679" y="11526"/>
                    <a:pt x="2727" y="11549"/>
                    <a:pt x="2786" y="11549"/>
                  </a:cubicBezTo>
                  <a:lnTo>
                    <a:pt x="2798" y="11549"/>
                  </a:lnTo>
                  <a:cubicBezTo>
                    <a:pt x="2905" y="11549"/>
                    <a:pt x="3001" y="11561"/>
                    <a:pt x="3096" y="11561"/>
                  </a:cubicBezTo>
                  <a:cubicBezTo>
                    <a:pt x="3203" y="11561"/>
                    <a:pt x="3310" y="11573"/>
                    <a:pt x="3417" y="11573"/>
                  </a:cubicBezTo>
                  <a:lnTo>
                    <a:pt x="3667" y="11573"/>
                  </a:lnTo>
                  <a:cubicBezTo>
                    <a:pt x="3858" y="11561"/>
                    <a:pt x="4025" y="11561"/>
                    <a:pt x="4191" y="11526"/>
                  </a:cubicBezTo>
                  <a:cubicBezTo>
                    <a:pt x="4406" y="11502"/>
                    <a:pt x="4644" y="11454"/>
                    <a:pt x="4870" y="11383"/>
                  </a:cubicBezTo>
                  <a:cubicBezTo>
                    <a:pt x="5144" y="11287"/>
                    <a:pt x="5382" y="11192"/>
                    <a:pt x="5584" y="11073"/>
                  </a:cubicBezTo>
                  <a:cubicBezTo>
                    <a:pt x="5775" y="10966"/>
                    <a:pt x="5953" y="10835"/>
                    <a:pt x="6156" y="10680"/>
                  </a:cubicBezTo>
                  <a:cubicBezTo>
                    <a:pt x="6513" y="10394"/>
                    <a:pt x="6823" y="10037"/>
                    <a:pt x="7085" y="9644"/>
                  </a:cubicBezTo>
                  <a:cubicBezTo>
                    <a:pt x="7263" y="9382"/>
                    <a:pt x="7418" y="9073"/>
                    <a:pt x="7585" y="8692"/>
                  </a:cubicBezTo>
                  <a:cubicBezTo>
                    <a:pt x="7716" y="8358"/>
                    <a:pt x="7835" y="8037"/>
                    <a:pt x="7942" y="7716"/>
                  </a:cubicBezTo>
                  <a:cubicBezTo>
                    <a:pt x="7978" y="7644"/>
                    <a:pt x="8013" y="7573"/>
                    <a:pt x="8037" y="7501"/>
                  </a:cubicBezTo>
                  <a:cubicBezTo>
                    <a:pt x="8073" y="7454"/>
                    <a:pt x="8085" y="7394"/>
                    <a:pt x="8120" y="7346"/>
                  </a:cubicBezTo>
                  <a:lnTo>
                    <a:pt x="8120" y="7335"/>
                  </a:lnTo>
                  <a:lnTo>
                    <a:pt x="8144" y="7275"/>
                  </a:lnTo>
                  <a:cubicBezTo>
                    <a:pt x="8156" y="7239"/>
                    <a:pt x="8180" y="7227"/>
                    <a:pt x="8192" y="7204"/>
                  </a:cubicBezTo>
                  <a:cubicBezTo>
                    <a:pt x="8216" y="7168"/>
                    <a:pt x="8251" y="7156"/>
                    <a:pt x="8275" y="7120"/>
                  </a:cubicBezTo>
                  <a:lnTo>
                    <a:pt x="8359" y="7061"/>
                  </a:lnTo>
                  <a:cubicBezTo>
                    <a:pt x="8442" y="6989"/>
                    <a:pt x="8549" y="6906"/>
                    <a:pt x="8632" y="6823"/>
                  </a:cubicBezTo>
                  <a:lnTo>
                    <a:pt x="8656" y="6823"/>
                  </a:lnTo>
                  <a:lnTo>
                    <a:pt x="8716" y="6763"/>
                  </a:lnTo>
                  <a:cubicBezTo>
                    <a:pt x="8787" y="6704"/>
                    <a:pt x="8847" y="6632"/>
                    <a:pt x="8930" y="6561"/>
                  </a:cubicBezTo>
                  <a:lnTo>
                    <a:pt x="9013" y="6501"/>
                  </a:lnTo>
                  <a:lnTo>
                    <a:pt x="9017" y="6497"/>
                  </a:lnTo>
                  <a:lnTo>
                    <a:pt x="9013" y="6513"/>
                  </a:lnTo>
                  <a:lnTo>
                    <a:pt x="8990" y="6573"/>
                  </a:lnTo>
                  <a:cubicBezTo>
                    <a:pt x="8954" y="6680"/>
                    <a:pt x="8918" y="6787"/>
                    <a:pt x="8894" y="6882"/>
                  </a:cubicBezTo>
                  <a:lnTo>
                    <a:pt x="8871" y="6942"/>
                  </a:lnTo>
                  <a:lnTo>
                    <a:pt x="8871" y="6965"/>
                  </a:lnTo>
                  <a:lnTo>
                    <a:pt x="8799" y="7204"/>
                  </a:lnTo>
                  <a:lnTo>
                    <a:pt x="8680" y="7596"/>
                  </a:lnTo>
                  <a:cubicBezTo>
                    <a:pt x="8632" y="7739"/>
                    <a:pt x="8609" y="7870"/>
                    <a:pt x="8573" y="8001"/>
                  </a:cubicBezTo>
                  <a:lnTo>
                    <a:pt x="8573" y="8013"/>
                  </a:lnTo>
                  <a:lnTo>
                    <a:pt x="8573" y="8037"/>
                  </a:lnTo>
                  <a:lnTo>
                    <a:pt x="8561" y="8120"/>
                  </a:lnTo>
                  <a:lnTo>
                    <a:pt x="8549" y="8168"/>
                  </a:lnTo>
                  <a:lnTo>
                    <a:pt x="8501" y="8358"/>
                  </a:lnTo>
                  <a:lnTo>
                    <a:pt x="8454" y="8549"/>
                  </a:lnTo>
                  <a:lnTo>
                    <a:pt x="8454" y="8585"/>
                  </a:lnTo>
                  <a:lnTo>
                    <a:pt x="8454" y="8609"/>
                  </a:lnTo>
                  <a:lnTo>
                    <a:pt x="8454" y="8632"/>
                  </a:lnTo>
                  <a:cubicBezTo>
                    <a:pt x="8454" y="8656"/>
                    <a:pt x="8442" y="8692"/>
                    <a:pt x="8442" y="8716"/>
                  </a:cubicBezTo>
                  <a:lnTo>
                    <a:pt x="8394" y="8990"/>
                  </a:lnTo>
                  <a:lnTo>
                    <a:pt x="8335" y="9311"/>
                  </a:lnTo>
                  <a:cubicBezTo>
                    <a:pt x="8216" y="10049"/>
                    <a:pt x="8132" y="10787"/>
                    <a:pt x="8037" y="11502"/>
                  </a:cubicBezTo>
                  <a:lnTo>
                    <a:pt x="8037" y="11514"/>
                  </a:lnTo>
                  <a:lnTo>
                    <a:pt x="8037" y="11537"/>
                  </a:lnTo>
                  <a:cubicBezTo>
                    <a:pt x="8025" y="11633"/>
                    <a:pt x="8025" y="11752"/>
                    <a:pt x="8013" y="11871"/>
                  </a:cubicBezTo>
                  <a:lnTo>
                    <a:pt x="8013" y="11883"/>
                  </a:lnTo>
                  <a:cubicBezTo>
                    <a:pt x="8013" y="11930"/>
                    <a:pt x="8001" y="11990"/>
                    <a:pt x="8001" y="12038"/>
                  </a:cubicBezTo>
                  <a:cubicBezTo>
                    <a:pt x="8001" y="12085"/>
                    <a:pt x="7978" y="12133"/>
                    <a:pt x="7978" y="12168"/>
                  </a:cubicBezTo>
                  <a:lnTo>
                    <a:pt x="7978" y="12204"/>
                  </a:lnTo>
                  <a:lnTo>
                    <a:pt x="7978" y="12216"/>
                  </a:lnTo>
                  <a:lnTo>
                    <a:pt x="7978" y="12228"/>
                  </a:lnTo>
                  <a:cubicBezTo>
                    <a:pt x="7966" y="12323"/>
                    <a:pt x="7954" y="12407"/>
                    <a:pt x="7954" y="12502"/>
                  </a:cubicBezTo>
                  <a:lnTo>
                    <a:pt x="7942" y="12776"/>
                  </a:lnTo>
                  <a:lnTo>
                    <a:pt x="7942" y="12835"/>
                  </a:lnTo>
                  <a:lnTo>
                    <a:pt x="7894" y="12942"/>
                  </a:lnTo>
                  <a:lnTo>
                    <a:pt x="7882" y="12990"/>
                  </a:lnTo>
                  <a:cubicBezTo>
                    <a:pt x="7835" y="13050"/>
                    <a:pt x="7799" y="13121"/>
                    <a:pt x="7775" y="13181"/>
                  </a:cubicBezTo>
                  <a:cubicBezTo>
                    <a:pt x="7620" y="13478"/>
                    <a:pt x="7466" y="13812"/>
                    <a:pt x="7299" y="14145"/>
                  </a:cubicBezTo>
                  <a:cubicBezTo>
                    <a:pt x="7049" y="14669"/>
                    <a:pt x="6775" y="15216"/>
                    <a:pt x="6537" y="15788"/>
                  </a:cubicBezTo>
                  <a:cubicBezTo>
                    <a:pt x="6287" y="16383"/>
                    <a:pt x="6037" y="16990"/>
                    <a:pt x="5799" y="17645"/>
                  </a:cubicBezTo>
                  <a:lnTo>
                    <a:pt x="5739" y="17824"/>
                  </a:lnTo>
                  <a:cubicBezTo>
                    <a:pt x="5715" y="17764"/>
                    <a:pt x="5692" y="17729"/>
                    <a:pt x="5644" y="17705"/>
                  </a:cubicBezTo>
                  <a:cubicBezTo>
                    <a:pt x="5394" y="17586"/>
                    <a:pt x="5108" y="17574"/>
                    <a:pt x="4858" y="17562"/>
                  </a:cubicBezTo>
                  <a:cubicBezTo>
                    <a:pt x="4793" y="17550"/>
                    <a:pt x="4730" y="17544"/>
                    <a:pt x="4666" y="17544"/>
                  </a:cubicBezTo>
                  <a:cubicBezTo>
                    <a:pt x="4602" y="17544"/>
                    <a:pt x="4537" y="17550"/>
                    <a:pt x="4465" y="17562"/>
                  </a:cubicBezTo>
                  <a:cubicBezTo>
                    <a:pt x="4322" y="17574"/>
                    <a:pt x="4191" y="17598"/>
                    <a:pt x="4048" y="17633"/>
                  </a:cubicBezTo>
                  <a:cubicBezTo>
                    <a:pt x="3751" y="17693"/>
                    <a:pt x="3489" y="17824"/>
                    <a:pt x="3251" y="17931"/>
                  </a:cubicBezTo>
                  <a:cubicBezTo>
                    <a:pt x="3013" y="18050"/>
                    <a:pt x="2775" y="18217"/>
                    <a:pt x="2584" y="18336"/>
                  </a:cubicBezTo>
                  <a:cubicBezTo>
                    <a:pt x="2441" y="18443"/>
                    <a:pt x="2298" y="18538"/>
                    <a:pt x="2179" y="18645"/>
                  </a:cubicBezTo>
                  <a:lnTo>
                    <a:pt x="2167" y="18657"/>
                  </a:lnTo>
                  <a:cubicBezTo>
                    <a:pt x="2084" y="18705"/>
                    <a:pt x="2048" y="18765"/>
                    <a:pt x="1989" y="18812"/>
                  </a:cubicBezTo>
                  <a:cubicBezTo>
                    <a:pt x="1965" y="18824"/>
                    <a:pt x="1953" y="18860"/>
                    <a:pt x="1929" y="18872"/>
                  </a:cubicBezTo>
                  <a:lnTo>
                    <a:pt x="1822" y="18979"/>
                  </a:lnTo>
                  <a:cubicBezTo>
                    <a:pt x="1751" y="19050"/>
                    <a:pt x="1691" y="19122"/>
                    <a:pt x="1608" y="19193"/>
                  </a:cubicBezTo>
                  <a:cubicBezTo>
                    <a:pt x="1548" y="19253"/>
                    <a:pt x="1512" y="19312"/>
                    <a:pt x="1477" y="19360"/>
                  </a:cubicBezTo>
                  <a:lnTo>
                    <a:pt x="1477" y="19372"/>
                  </a:lnTo>
                  <a:cubicBezTo>
                    <a:pt x="1405" y="19479"/>
                    <a:pt x="1334" y="19574"/>
                    <a:pt x="1274" y="19669"/>
                  </a:cubicBezTo>
                  <a:cubicBezTo>
                    <a:pt x="1131" y="19896"/>
                    <a:pt x="1012" y="20086"/>
                    <a:pt x="941" y="20265"/>
                  </a:cubicBezTo>
                  <a:cubicBezTo>
                    <a:pt x="822" y="20550"/>
                    <a:pt x="750" y="20765"/>
                    <a:pt x="703" y="20967"/>
                  </a:cubicBezTo>
                  <a:cubicBezTo>
                    <a:pt x="655" y="21122"/>
                    <a:pt x="631" y="21265"/>
                    <a:pt x="619" y="21420"/>
                  </a:cubicBezTo>
                  <a:cubicBezTo>
                    <a:pt x="596" y="21443"/>
                    <a:pt x="596" y="21455"/>
                    <a:pt x="596" y="21491"/>
                  </a:cubicBezTo>
                  <a:lnTo>
                    <a:pt x="596" y="21515"/>
                  </a:lnTo>
                  <a:lnTo>
                    <a:pt x="596" y="21539"/>
                  </a:lnTo>
                  <a:cubicBezTo>
                    <a:pt x="584" y="21610"/>
                    <a:pt x="572" y="21682"/>
                    <a:pt x="572" y="21753"/>
                  </a:cubicBezTo>
                  <a:lnTo>
                    <a:pt x="572" y="21836"/>
                  </a:lnTo>
                  <a:lnTo>
                    <a:pt x="572" y="21848"/>
                  </a:lnTo>
                  <a:lnTo>
                    <a:pt x="572" y="21860"/>
                  </a:lnTo>
                  <a:lnTo>
                    <a:pt x="572" y="21872"/>
                  </a:lnTo>
                  <a:cubicBezTo>
                    <a:pt x="572" y="22015"/>
                    <a:pt x="560" y="22134"/>
                    <a:pt x="560" y="22253"/>
                  </a:cubicBezTo>
                  <a:lnTo>
                    <a:pt x="560" y="22551"/>
                  </a:lnTo>
                  <a:cubicBezTo>
                    <a:pt x="560" y="22801"/>
                    <a:pt x="572" y="23051"/>
                    <a:pt x="572" y="23277"/>
                  </a:cubicBezTo>
                  <a:cubicBezTo>
                    <a:pt x="584" y="23563"/>
                    <a:pt x="619" y="23860"/>
                    <a:pt x="631" y="24099"/>
                  </a:cubicBezTo>
                  <a:lnTo>
                    <a:pt x="631" y="24110"/>
                  </a:lnTo>
                  <a:lnTo>
                    <a:pt x="643" y="24229"/>
                  </a:lnTo>
                  <a:cubicBezTo>
                    <a:pt x="679" y="24551"/>
                    <a:pt x="703" y="24884"/>
                    <a:pt x="715" y="25242"/>
                  </a:cubicBezTo>
                  <a:cubicBezTo>
                    <a:pt x="739" y="25527"/>
                    <a:pt x="739" y="25825"/>
                    <a:pt x="739" y="26039"/>
                  </a:cubicBezTo>
                  <a:lnTo>
                    <a:pt x="739" y="26182"/>
                  </a:lnTo>
                  <a:cubicBezTo>
                    <a:pt x="715" y="26480"/>
                    <a:pt x="715" y="26813"/>
                    <a:pt x="703" y="27170"/>
                  </a:cubicBezTo>
                  <a:cubicBezTo>
                    <a:pt x="691" y="27337"/>
                    <a:pt x="691" y="27516"/>
                    <a:pt x="679" y="27682"/>
                  </a:cubicBezTo>
                  <a:lnTo>
                    <a:pt x="679" y="27754"/>
                  </a:lnTo>
                  <a:lnTo>
                    <a:pt x="679" y="27861"/>
                  </a:lnTo>
                  <a:cubicBezTo>
                    <a:pt x="679" y="27980"/>
                    <a:pt x="655" y="28087"/>
                    <a:pt x="655" y="28182"/>
                  </a:cubicBezTo>
                  <a:cubicBezTo>
                    <a:pt x="655" y="28337"/>
                    <a:pt x="655" y="28480"/>
                    <a:pt x="643" y="28635"/>
                  </a:cubicBezTo>
                  <a:lnTo>
                    <a:pt x="643" y="28647"/>
                  </a:lnTo>
                  <a:lnTo>
                    <a:pt x="643" y="28659"/>
                  </a:lnTo>
                  <a:lnTo>
                    <a:pt x="643" y="28682"/>
                  </a:lnTo>
                  <a:cubicBezTo>
                    <a:pt x="643" y="28778"/>
                    <a:pt x="631" y="28873"/>
                    <a:pt x="631" y="28956"/>
                  </a:cubicBezTo>
                  <a:lnTo>
                    <a:pt x="631" y="29004"/>
                  </a:lnTo>
                  <a:lnTo>
                    <a:pt x="631" y="29040"/>
                  </a:lnTo>
                  <a:cubicBezTo>
                    <a:pt x="619" y="29111"/>
                    <a:pt x="619" y="29218"/>
                    <a:pt x="619" y="29302"/>
                  </a:cubicBezTo>
                  <a:lnTo>
                    <a:pt x="619" y="29468"/>
                  </a:lnTo>
                  <a:cubicBezTo>
                    <a:pt x="619" y="29492"/>
                    <a:pt x="631" y="29528"/>
                    <a:pt x="631" y="29575"/>
                  </a:cubicBezTo>
                  <a:cubicBezTo>
                    <a:pt x="631" y="29611"/>
                    <a:pt x="643" y="29647"/>
                    <a:pt x="655" y="29671"/>
                  </a:cubicBezTo>
                  <a:cubicBezTo>
                    <a:pt x="679" y="29718"/>
                    <a:pt x="691" y="29730"/>
                    <a:pt x="715" y="29766"/>
                  </a:cubicBezTo>
                  <a:lnTo>
                    <a:pt x="739" y="29790"/>
                  </a:lnTo>
                  <a:cubicBezTo>
                    <a:pt x="762" y="29814"/>
                    <a:pt x="774" y="29837"/>
                    <a:pt x="810" y="29849"/>
                  </a:cubicBezTo>
                  <a:lnTo>
                    <a:pt x="822" y="29873"/>
                  </a:lnTo>
                  <a:lnTo>
                    <a:pt x="858" y="29885"/>
                  </a:lnTo>
                  <a:cubicBezTo>
                    <a:pt x="879" y="29899"/>
                    <a:pt x="904" y="29905"/>
                    <a:pt x="933" y="29905"/>
                  </a:cubicBezTo>
                  <a:cubicBezTo>
                    <a:pt x="953" y="29905"/>
                    <a:pt x="976" y="29902"/>
                    <a:pt x="1000" y="29897"/>
                  </a:cubicBezTo>
                  <a:cubicBezTo>
                    <a:pt x="1096" y="29885"/>
                    <a:pt x="1179" y="29825"/>
                    <a:pt x="1239" y="29778"/>
                  </a:cubicBezTo>
                  <a:lnTo>
                    <a:pt x="1274" y="29766"/>
                  </a:lnTo>
                  <a:lnTo>
                    <a:pt x="1298" y="29754"/>
                  </a:lnTo>
                  <a:cubicBezTo>
                    <a:pt x="1310" y="29730"/>
                    <a:pt x="1346" y="29718"/>
                    <a:pt x="1358" y="29706"/>
                  </a:cubicBezTo>
                  <a:cubicBezTo>
                    <a:pt x="1489" y="29599"/>
                    <a:pt x="1608" y="29516"/>
                    <a:pt x="1727" y="29421"/>
                  </a:cubicBezTo>
                  <a:cubicBezTo>
                    <a:pt x="1941" y="29254"/>
                    <a:pt x="2167" y="29075"/>
                    <a:pt x="2358" y="28932"/>
                  </a:cubicBezTo>
                  <a:lnTo>
                    <a:pt x="2536" y="28801"/>
                  </a:lnTo>
                  <a:lnTo>
                    <a:pt x="2679" y="28682"/>
                  </a:lnTo>
                  <a:lnTo>
                    <a:pt x="2834" y="28563"/>
                  </a:lnTo>
                  <a:cubicBezTo>
                    <a:pt x="2977" y="28444"/>
                    <a:pt x="3132" y="28337"/>
                    <a:pt x="3275" y="28218"/>
                  </a:cubicBezTo>
                  <a:lnTo>
                    <a:pt x="3298" y="28218"/>
                  </a:lnTo>
                  <a:lnTo>
                    <a:pt x="3310" y="28206"/>
                  </a:lnTo>
                  <a:lnTo>
                    <a:pt x="3334" y="28170"/>
                  </a:lnTo>
                  <a:lnTo>
                    <a:pt x="3417" y="28111"/>
                  </a:lnTo>
                  <a:lnTo>
                    <a:pt x="3429" y="28099"/>
                  </a:lnTo>
                  <a:lnTo>
                    <a:pt x="3608" y="27968"/>
                  </a:lnTo>
                  <a:cubicBezTo>
                    <a:pt x="3858" y="27766"/>
                    <a:pt x="4108" y="27563"/>
                    <a:pt x="4406" y="27325"/>
                  </a:cubicBezTo>
                  <a:lnTo>
                    <a:pt x="4429" y="27313"/>
                  </a:lnTo>
                  <a:cubicBezTo>
                    <a:pt x="4525" y="27230"/>
                    <a:pt x="4644" y="27135"/>
                    <a:pt x="4751" y="27039"/>
                  </a:cubicBezTo>
                  <a:cubicBezTo>
                    <a:pt x="4787" y="27016"/>
                    <a:pt x="4810" y="26992"/>
                    <a:pt x="4846" y="26968"/>
                  </a:cubicBezTo>
                  <a:lnTo>
                    <a:pt x="4870" y="26932"/>
                  </a:lnTo>
                  <a:lnTo>
                    <a:pt x="4882" y="26920"/>
                  </a:lnTo>
                  <a:cubicBezTo>
                    <a:pt x="4965" y="26861"/>
                    <a:pt x="5049" y="26789"/>
                    <a:pt x="5120" y="26718"/>
                  </a:cubicBezTo>
                  <a:cubicBezTo>
                    <a:pt x="5227" y="26611"/>
                    <a:pt x="5334" y="26515"/>
                    <a:pt x="5442" y="26420"/>
                  </a:cubicBezTo>
                  <a:lnTo>
                    <a:pt x="5537" y="26313"/>
                  </a:lnTo>
                  <a:cubicBezTo>
                    <a:pt x="5572" y="26301"/>
                    <a:pt x="5584" y="26265"/>
                    <a:pt x="5620" y="26242"/>
                  </a:cubicBezTo>
                  <a:lnTo>
                    <a:pt x="5644" y="26206"/>
                  </a:lnTo>
                  <a:lnTo>
                    <a:pt x="5870" y="25968"/>
                  </a:lnTo>
                  <a:cubicBezTo>
                    <a:pt x="6096" y="25730"/>
                    <a:pt x="6311" y="25444"/>
                    <a:pt x="6513" y="25170"/>
                  </a:cubicBezTo>
                  <a:cubicBezTo>
                    <a:pt x="6787" y="24753"/>
                    <a:pt x="7001" y="24337"/>
                    <a:pt x="7132" y="23884"/>
                  </a:cubicBezTo>
                  <a:cubicBezTo>
                    <a:pt x="7263" y="23456"/>
                    <a:pt x="7347" y="22979"/>
                    <a:pt x="7358" y="22467"/>
                  </a:cubicBezTo>
                  <a:lnTo>
                    <a:pt x="7358" y="22289"/>
                  </a:lnTo>
                  <a:cubicBezTo>
                    <a:pt x="7358" y="21860"/>
                    <a:pt x="7311" y="21455"/>
                    <a:pt x="7227" y="21074"/>
                  </a:cubicBezTo>
                  <a:cubicBezTo>
                    <a:pt x="7192" y="20955"/>
                    <a:pt x="7168" y="20824"/>
                    <a:pt x="7120" y="20681"/>
                  </a:cubicBezTo>
                  <a:lnTo>
                    <a:pt x="7108" y="20622"/>
                  </a:lnTo>
                  <a:lnTo>
                    <a:pt x="7013" y="20360"/>
                  </a:lnTo>
                  <a:lnTo>
                    <a:pt x="7001" y="20312"/>
                  </a:lnTo>
                  <a:lnTo>
                    <a:pt x="6942" y="20134"/>
                  </a:lnTo>
                  <a:cubicBezTo>
                    <a:pt x="6882" y="19991"/>
                    <a:pt x="6823" y="19836"/>
                    <a:pt x="6751" y="19669"/>
                  </a:cubicBezTo>
                  <a:cubicBezTo>
                    <a:pt x="6656" y="19479"/>
                    <a:pt x="6573" y="19276"/>
                    <a:pt x="6489" y="19098"/>
                  </a:cubicBezTo>
                  <a:lnTo>
                    <a:pt x="6477" y="19062"/>
                  </a:lnTo>
                  <a:lnTo>
                    <a:pt x="6358" y="18812"/>
                  </a:lnTo>
                  <a:cubicBezTo>
                    <a:pt x="6299" y="18657"/>
                    <a:pt x="6275" y="18538"/>
                    <a:pt x="6239" y="18443"/>
                  </a:cubicBezTo>
                  <a:lnTo>
                    <a:pt x="6275" y="18360"/>
                  </a:lnTo>
                  <a:lnTo>
                    <a:pt x="6299" y="18288"/>
                  </a:lnTo>
                  <a:lnTo>
                    <a:pt x="6311" y="18264"/>
                  </a:lnTo>
                  <a:lnTo>
                    <a:pt x="6346" y="18205"/>
                  </a:lnTo>
                  <a:cubicBezTo>
                    <a:pt x="6573" y="17729"/>
                    <a:pt x="6823" y="17169"/>
                    <a:pt x="7061" y="16621"/>
                  </a:cubicBezTo>
                  <a:lnTo>
                    <a:pt x="7132" y="16443"/>
                  </a:lnTo>
                  <a:cubicBezTo>
                    <a:pt x="7358" y="15955"/>
                    <a:pt x="7597" y="15407"/>
                    <a:pt x="7823" y="14871"/>
                  </a:cubicBezTo>
                  <a:cubicBezTo>
                    <a:pt x="7835" y="14847"/>
                    <a:pt x="7835" y="14835"/>
                    <a:pt x="7835" y="14824"/>
                  </a:cubicBezTo>
                  <a:lnTo>
                    <a:pt x="7835" y="14883"/>
                  </a:lnTo>
                  <a:lnTo>
                    <a:pt x="7835" y="14943"/>
                  </a:lnTo>
                  <a:lnTo>
                    <a:pt x="7835" y="15062"/>
                  </a:lnTo>
                  <a:cubicBezTo>
                    <a:pt x="7835" y="15431"/>
                    <a:pt x="7835" y="15776"/>
                    <a:pt x="7847" y="16086"/>
                  </a:cubicBezTo>
                  <a:lnTo>
                    <a:pt x="7847" y="16193"/>
                  </a:lnTo>
                  <a:lnTo>
                    <a:pt x="7847" y="16240"/>
                  </a:lnTo>
                  <a:lnTo>
                    <a:pt x="7847" y="16276"/>
                  </a:lnTo>
                  <a:cubicBezTo>
                    <a:pt x="7858" y="16550"/>
                    <a:pt x="7882" y="16860"/>
                    <a:pt x="7894" y="17157"/>
                  </a:cubicBezTo>
                  <a:lnTo>
                    <a:pt x="7894" y="17252"/>
                  </a:lnTo>
                  <a:lnTo>
                    <a:pt x="7894" y="17276"/>
                  </a:lnTo>
                  <a:cubicBezTo>
                    <a:pt x="7906" y="17395"/>
                    <a:pt x="7906" y="17526"/>
                    <a:pt x="7918" y="17645"/>
                  </a:cubicBezTo>
                  <a:cubicBezTo>
                    <a:pt x="7918" y="17705"/>
                    <a:pt x="7942" y="17764"/>
                    <a:pt x="7942" y="17824"/>
                  </a:cubicBezTo>
                  <a:lnTo>
                    <a:pt x="7942" y="17860"/>
                  </a:lnTo>
                  <a:cubicBezTo>
                    <a:pt x="7954" y="17979"/>
                    <a:pt x="7954" y="18098"/>
                    <a:pt x="7966" y="18217"/>
                  </a:cubicBezTo>
                  <a:cubicBezTo>
                    <a:pt x="8001" y="18574"/>
                    <a:pt x="8037" y="18979"/>
                    <a:pt x="8097" y="19372"/>
                  </a:cubicBezTo>
                  <a:lnTo>
                    <a:pt x="8120" y="19538"/>
                  </a:lnTo>
                  <a:cubicBezTo>
                    <a:pt x="8144" y="19824"/>
                    <a:pt x="8192" y="20122"/>
                    <a:pt x="8239" y="20408"/>
                  </a:cubicBezTo>
                  <a:cubicBezTo>
                    <a:pt x="8370" y="21205"/>
                    <a:pt x="8478" y="21860"/>
                    <a:pt x="8632" y="22527"/>
                  </a:cubicBezTo>
                  <a:cubicBezTo>
                    <a:pt x="8728" y="22920"/>
                    <a:pt x="8835" y="23301"/>
                    <a:pt x="8918" y="23682"/>
                  </a:cubicBezTo>
                  <a:cubicBezTo>
                    <a:pt x="8954" y="23813"/>
                    <a:pt x="8990" y="23944"/>
                    <a:pt x="9025" y="24075"/>
                  </a:cubicBezTo>
                  <a:lnTo>
                    <a:pt x="8990" y="24110"/>
                  </a:lnTo>
                  <a:lnTo>
                    <a:pt x="8966" y="24134"/>
                  </a:lnTo>
                  <a:cubicBezTo>
                    <a:pt x="8906" y="24194"/>
                    <a:pt x="8859" y="24277"/>
                    <a:pt x="8799" y="24337"/>
                  </a:cubicBezTo>
                  <a:lnTo>
                    <a:pt x="8787" y="24349"/>
                  </a:lnTo>
                  <a:cubicBezTo>
                    <a:pt x="8751" y="24372"/>
                    <a:pt x="8740" y="24408"/>
                    <a:pt x="8716" y="24432"/>
                  </a:cubicBezTo>
                  <a:cubicBezTo>
                    <a:pt x="8632" y="24527"/>
                    <a:pt x="8573" y="24634"/>
                    <a:pt x="8501" y="24718"/>
                  </a:cubicBezTo>
                  <a:lnTo>
                    <a:pt x="8490" y="24753"/>
                  </a:lnTo>
                  <a:lnTo>
                    <a:pt x="8478" y="24777"/>
                  </a:lnTo>
                  <a:lnTo>
                    <a:pt x="8442" y="24813"/>
                  </a:lnTo>
                  <a:lnTo>
                    <a:pt x="8263" y="25075"/>
                  </a:lnTo>
                  <a:lnTo>
                    <a:pt x="8239" y="25122"/>
                  </a:lnTo>
                  <a:lnTo>
                    <a:pt x="8216" y="25134"/>
                  </a:lnTo>
                  <a:cubicBezTo>
                    <a:pt x="8156" y="25206"/>
                    <a:pt x="8097" y="25313"/>
                    <a:pt x="8037" y="25420"/>
                  </a:cubicBezTo>
                  <a:cubicBezTo>
                    <a:pt x="8025" y="25444"/>
                    <a:pt x="8001" y="25492"/>
                    <a:pt x="7978" y="25527"/>
                  </a:cubicBezTo>
                  <a:lnTo>
                    <a:pt x="7978" y="25539"/>
                  </a:lnTo>
                  <a:cubicBezTo>
                    <a:pt x="7942" y="25611"/>
                    <a:pt x="7906" y="25682"/>
                    <a:pt x="7858" y="25765"/>
                  </a:cubicBezTo>
                  <a:lnTo>
                    <a:pt x="7787" y="25896"/>
                  </a:lnTo>
                  <a:lnTo>
                    <a:pt x="7656" y="26182"/>
                  </a:lnTo>
                  <a:cubicBezTo>
                    <a:pt x="7608" y="26265"/>
                    <a:pt x="7561" y="26373"/>
                    <a:pt x="7525" y="26456"/>
                  </a:cubicBezTo>
                  <a:lnTo>
                    <a:pt x="7525" y="26480"/>
                  </a:lnTo>
                  <a:lnTo>
                    <a:pt x="7466" y="26599"/>
                  </a:lnTo>
                  <a:cubicBezTo>
                    <a:pt x="7406" y="26718"/>
                    <a:pt x="7358" y="26849"/>
                    <a:pt x="7311" y="26956"/>
                  </a:cubicBezTo>
                  <a:lnTo>
                    <a:pt x="7311" y="26968"/>
                  </a:lnTo>
                  <a:lnTo>
                    <a:pt x="7287" y="27051"/>
                  </a:lnTo>
                  <a:cubicBezTo>
                    <a:pt x="7227" y="27218"/>
                    <a:pt x="7180" y="27349"/>
                    <a:pt x="7132" y="27468"/>
                  </a:cubicBezTo>
                  <a:cubicBezTo>
                    <a:pt x="7013" y="27789"/>
                    <a:pt x="6906" y="28123"/>
                    <a:pt x="6846" y="28480"/>
                  </a:cubicBezTo>
                  <a:cubicBezTo>
                    <a:pt x="6787" y="28837"/>
                    <a:pt x="6763" y="29171"/>
                    <a:pt x="6763" y="29468"/>
                  </a:cubicBezTo>
                  <a:lnTo>
                    <a:pt x="6763" y="29480"/>
                  </a:lnTo>
                  <a:cubicBezTo>
                    <a:pt x="6763" y="29825"/>
                    <a:pt x="6787" y="30171"/>
                    <a:pt x="6870" y="30492"/>
                  </a:cubicBezTo>
                  <a:cubicBezTo>
                    <a:pt x="6942" y="30826"/>
                    <a:pt x="7013" y="31135"/>
                    <a:pt x="7120" y="31445"/>
                  </a:cubicBezTo>
                  <a:cubicBezTo>
                    <a:pt x="7227" y="31790"/>
                    <a:pt x="7370" y="32135"/>
                    <a:pt x="7501" y="32445"/>
                  </a:cubicBezTo>
                  <a:cubicBezTo>
                    <a:pt x="7728" y="32969"/>
                    <a:pt x="8013" y="33516"/>
                    <a:pt x="8370" y="34135"/>
                  </a:cubicBezTo>
                  <a:cubicBezTo>
                    <a:pt x="8692" y="34731"/>
                    <a:pt x="9073" y="35350"/>
                    <a:pt x="9371" y="35826"/>
                  </a:cubicBezTo>
                  <a:lnTo>
                    <a:pt x="9382" y="35838"/>
                  </a:lnTo>
                  <a:cubicBezTo>
                    <a:pt x="9763" y="36445"/>
                    <a:pt x="10109" y="36993"/>
                    <a:pt x="10454" y="37493"/>
                  </a:cubicBezTo>
                  <a:lnTo>
                    <a:pt x="10466" y="37505"/>
                  </a:lnTo>
                  <a:lnTo>
                    <a:pt x="10478" y="37529"/>
                  </a:lnTo>
                  <a:lnTo>
                    <a:pt x="10561" y="37636"/>
                  </a:lnTo>
                  <a:lnTo>
                    <a:pt x="10621" y="37707"/>
                  </a:lnTo>
                  <a:lnTo>
                    <a:pt x="10633" y="37731"/>
                  </a:lnTo>
                  <a:cubicBezTo>
                    <a:pt x="10740" y="37862"/>
                    <a:pt x="10823" y="38005"/>
                    <a:pt x="10918" y="38148"/>
                  </a:cubicBezTo>
                  <a:cubicBezTo>
                    <a:pt x="11180" y="38541"/>
                    <a:pt x="11466" y="38981"/>
                    <a:pt x="11776" y="39374"/>
                  </a:cubicBezTo>
                  <a:lnTo>
                    <a:pt x="11788" y="39410"/>
                  </a:lnTo>
                  <a:cubicBezTo>
                    <a:pt x="11823" y="39458"/>
                    <a:pt x="11847" y="39493"/>
                    <a:pt x="11895" y="39541"/>
                  </a:cubicBezTo>
                  <a:cubicBezTo>
                    <a:pt x="11954" y="39600"/>
                    <a:pt x="12026" y="39672"/>
                    <a:pt x="12121" y="39672"/>
                  </a:cubicBezTo>
                  <a:cubicBezTo>
                    <a:pt x="12228" y="39672"/>
                    <a:pt x="12311" y="39636"/>
                    <a:pt x="12371" y="39553"/>
                  </a:cubicBezTo>
                  <a:cubicBezTo>
                    <a:pt x="12430" y="39493"/>
                    <a:pt x="12442" y="39410"/>
                    <a:pt x="12466" y="39338"/>
                  </a:cubicBezTo>
                  <a:cubicBezTo>
                    <a:pt x="12490" y="39172"/>
                    <a:pt x="12526" y="38993"/>
                    <a:pt x="12550" y="38815"/>
                  </a:cubicBezTo>
                  <a:lnTo>
                    <a:pt x="12561" y="38696"/>
                  </a:lnTo>
                  <a:cubicBezTo>
                    <a:pt x="12621" y="38326"/>
                    <a:pt x="12681" y="38029"/>
                    <a:pt x="12728" y="37743"/>
                  </a:cubicBezTo>
                  <a:cubicBezTo>
                    <a:pt x="12776" y="37529"/>
                    <a:pt x="12823" y="37350"/>
                    <a:pt x="12859" y="37160"/>
                  </a:cubicBezTo>
                  <a:lnTo>
                    <a:pt x="13002" y="36719"/>
                  </a:lnTo>
                  <a:lnTo>
                    <a:pt x="13002" y="36695"/>
                  </a:lnTo>
                  <a:lnTo>
                    <a:pt x="13002" y="36683"/>
                  </a:lnTo>
                  <a:lnTo>
                    <a:pt x="13026" y="36612"/>
                  </a:lnTo>
                  <a:cubicBezTo>
                    <a:pt x="13133" y="36243"/>
                    <a:pt x="13216" y="35945"/>
                    <a:pt x="13300" y="35659"/>
                  </a:cubicBezTo>
                  <a:cubicBezTo>
                    <a:pt x="13323" y="35505"/>
                    <a:pt x="13371" y="35374"/>
                    <a:pt x="13395" y="35231"/>
                  </a:cubicBezTo>
                  <a:cubicBezTo>
                    <a:pt x="13431" y="35064"/>
                    <a:pt x="13478" y="34897"/>
                    <a:pt x="13514" y="34731"/>
                  </a:cubicBezTo>
                  <a:cubicBezTo>
                    <a:pt x="13621" y="34362"/>
                    <a:pt x="13752" y="34004"/>
                    <a:pt x="13871" y="33647"/>
                  </a:cubicBezTo>
                  <a:lnTo>
                    <a:pt x="13871" y="33635"/>
                  </a:lnTo>
                  <a:lnTo>
                    <a:pt x="13895" y="33623"/>
                  </a:lnTo>
                  <a:cubicBezTo>
                    <a:pt x="13966" y="33397"/>
                    <a:pt x="14050" y="33159"/>
                    <a:pt x="14133" y="32921"/>
                  </a:cubicBezTo>
                  <a:cubicBezTo>
                    <a:pt x="14193" y="32731"/>
                    <a:pt x="14228" y="32576"/>
                    <a:pt x="14264" y="32445"/>
                  </a:cubicBezTo>
                  <a:cubicBezTo>
                    <a:pt x="14288" y="32326"/>
                    <a:pt x="14312" y="32207"/>
                    <a:pt x="14335" y="32099"/>
                  </a:cubicBezTo>
                  <a:lnTo>
                    <a:pt x="14347" y="32016"/>
                  </a:lnTo>
                  <a:lnTo>
                    <a:pt x="14347" y="31980"/>
                  </a:lnTo>
                  <a:lnTo>
                    <a:pt x="14347" y="31969"/>
                  </a:lnTo>
                  <a:cubicBezTo>
                    <a:pt x="14431" y="31671"/>
                    <a:pt x="14490" y="31373"/>
                    <a:pt x="14526" y="31064"/>
                  </a:cubicBezTo>
                  <a:cubicBezTo>
                    <a:pt x="14574" y="30766"/>
                    <a:pt x="14586" y="30468"/>
                    <a:pt x="14609" y="30195"/>
                  </a:cubicBezTo>
                  <a:cubicBezTo>
                    <a:pt x="14621" y="30004"/>
                    <a:pt x="14621" y="29849"/>
                    <a:pt x="14621" y="29730"/>
                  </a:cubicBezTo>
                  <a:cubicBezTo>
                    <a:pt x="14621" y="29552"/>
                    <a:pt x="14609" y="29397"/>
                    <a:pt x="14586" y="29230"/>
                  </a:cubicBezTo>
                  <a:cubicBezTo>
                    <a:pt x="14562" y="28980"/>
                    <a:pt x="14502" y="28694"/>
                    <a:pt x="14407" y="28349"/>
                  </a:cubicBezTo>
                  <a:cubicBezTo>
                    <a:pt x="14383" y="28266"/>
                    <a:pt x="14371" y="28182"/>
                    <a:pt x="14335" y="28123"/>
                  </a:cubicBezTo>
                  <a:lnTo>
                    <a:pt x="14371" y="28123"/>
                  </a:lnTo>
                  <a:cubicBezTo>
                    <a:pt x="14633" y="28242"/>
                    <a:pt x="14931" y="28361"/>
                    <a:pt x="15300" y="28516"/>
                  </a:cubicBezTo>
                  <a:cubicBezTo>
                    <a:pt x="15990" y="28778"/>
                    <a:pt x="16729" y="29063"/>
                    <a:pt x="17205" y="29242"/>
                  </a:cubicBezTo>
                  <a:lnTo>
                    <a:pt x="17372" y="29302"/>
                  </a:lnTo>
                  <a:cubicBezTo>
                    <a:pt x="17657" y="29409"/>
                    <a:pt x="17967" y="29528"/>
                    <a:pt x="18360" y="29647"/>
                  </a:cubicBezTo>
                  <a:cubicBezTo>
                    <a:pt x="18741" y="29778"/>
                    <a:pt x="19086" y="29885"/>
                    <a:pt x="19396" y="30004"/>
                  </a:cubicBezTo>
                  <a:cubicBezTo>
                    <a:pt x="19550" y="30064"/>
                    <a:pt x="19705" y="30123"/>
                    <a:pt x="19860" y="30183"/>
                  </a:cubicBezTo>
                  <a:cubicBezTo>
                    <a:pt x="20003" y="30242"/>
                    <a:pt x="20205" y="30314"/>
                    <a:pt x="20384" y="30373"/>
                  </a:cubicBezTo>
                  <a:cubicBezTo>
                    <a:pt x="20515" y="30433"/>
                    <a:pt x="20705" y="30492"/>
                    <a:pt x="20884" y="30552"/>
                  </a:cubicBezTo>
                  <a:cubicBezTo>
                    <a:pt x="20955" y="30587"/>
                    <a:pt x="21051" y="30599"/>
                    <a:pt x="21134" y="30623"/>
                  </a:cubicBezTo>
                  <a:cubicBezTo>
                    <a:pt x="21182" y="30623"/>
                    <a:pt x="21229" y="30647"/>
                    <a:pt x="21277" y="30659"/>
                  </a:cubicBezTo>
                  <a:lnTo>
                    <a:pt x="21301" y="30671"/>
                  </a:lnTo>
                  <a:cubicBezTo>
                    <a:pt x="21360" y="30683"/>
                    <a:pt x="21432" y="30706"/>
                    <a:pt x="21491" y="30706"/>
                  </a:cubicBezTo>
                  <a:cubicBezTo>
                    <a:pt x="21539" y="30706"/>
                    <a:pt x="21586" y="30706"/>
                    <a:pt x="21634" y="30671"/>
                  </a:cubicBezTo>
                  <a:cubicBezTo>
                    <a:pt x="21670" y="30659"/>
                    <a:pt x="21705" y="30623"/>
                    <a:pt x="21729" y="30587"/>
                  </a:cubicBezTo>
                  <a:cubicBezTo>
                    <a:pt x="21765" y="30540"/>
                    <a:pt x="21777" y="30480"/>
                    <a:pt x="21777" y="30433"/>
                  </a:cubicBezTo>
                  <a:lnTo>
                    <a:pt x="21777" y="30373"/>
                  </a:lnTo>
                  <a:cubicBezTo>
                    <a:pt x="21765" y="30302"/>
                    <a:pt x="21729" y="30242"/>
                    <a:pt x="21705" y="30195"/>
                  </a:cubicBezTo>
                  <a:lnTo>
                    <a:pt x="21670" y="30147"/>
                  </a:lnTo>
                  <a:lnTo>
                    <a:pt x="21634" y="30075"/>
                  </a:lnTo>
                  <a:lnTo>
                    <a:pt x="21586" y="30004"/>
                  </a:lnTo>
                  <a:cubicBezTo>
                    <a:pt x="21527" y="29933"/>
                    <a:pt x="21479" y="29849"/>
                    <a:pt x="21432" y="29778"/>
                  </a:cubicBezTo>
                  <a:lnTo>
                    <a:pt x="21432" y="29766"/>
                  </a:lnTo>
                  <a:lnTo>
                    <a:pt x="21432" y="29754"/>
                  </a:lnTo>
                  <a:cubicBezTo>
                    <a:pt x="21348" y="29635"/>
                    <a:pt x="21277" y="29516"/>
                    <a:pt x="21193" y="29373"/>
                  </a:cubicBezTo>
                  <a:lnTo>
                    <a:pt x="21193" y="29361"/>
                  </a:lnTo>
                  <a:lnTo>
                    <a:pt x="21193" y="29349"/>
                  </a:lnTo>
                  <a:cubicBezTo>
                    <a:pt x="21122" y="29218"/>
                    <a:pt x="21039" y="29040"/>
                    <a:pt x="20943" y="28873"/>
                  </a:cubicBezTo>
                  <a:lnTo>
                    <a:pt x="20717" y="28385"/>
                  </a:lnTo>
                  <a:cubicBezTo>
                    <a:pt x="20586" y="28063"/>
                    <a:pt x="20455" y="27742"/>
                    <a:pt x="20348" y="27468"/>
                  </a:cubicBezTo>
                  <a:lnTo>
                    <a:pt x="20348" y="27456"/>
                  </a:lnTo>
                  <a:lnTo>
                    <a:pt x="20301" y="27337"/>
                  </a:lnTo>
                  <a:cubicBezTo>
                    <a:pt x="20217" y="27099"/>
                    <a:pt x="20110" y="26873"/>
                    <a:pt x="20027" y="26658"/>
                  </a:cubicBezTo>
                  <a:lnTo>
                    <a:pt x="19920" y="26420"/>
                  </a:lnTo>
                  <a:lnTo>
                    <a:pt x="19872" y="26301"/>
                  </a:lnTo>
                  <a:lnTo>
                    <a:pt x="19872" y="26277"/>
                  </a:lnTo>
                  <a:cubicBezTo>
                    <a:pt x="19622" y="25670"/>
                    <a:pt x="19348" y="25051"/>
                    <a:pt x="19110" y="24408"/>
                  </a:cubicBezTo>
                  <a:cubicBezTo>
                    <a:pt x="18872" y="23765"/>
                    <a:pt x="18610" y="23039"/>
                    <a:pt x="18253" y="22372"/>
                  </a:cubicBezTo>
                  <a:cubicBezTo>
                    <a:pt x="18086" y="22051"/>
                    <a:pt x="17895" y="21729"/>
                    <a:pt x="17645" y="21384"/>
                  </a:cubicBezTo>
                  <a:lnTo>
                    <a:pt x="17610" y="21336"/>
                  </a:lnTo>
                  <a:cubicBezTo>
                    <a:pt x="17586" y="21277"/>
                    <a:pt x="17538" y="21241"/>
                    <a:pt x="17491" y="21181"/>
                  </a:cubicBezTo>
                  <a:cubicBezTo>
                    <a:pt x="17479" y="21158"/>
                    <a:pt x="17467" y="21134"/>
                    <a:pt x="17431" y="21098"/>
                  </a:cubicBezTo>
                  <a:cubicBezTo>
                    <a:pt x="17383" y="21039"/>
                    <a:pt x="17360" y="21003"/>
                    <a:pt x="17312" y="20955"/>
                  </a:cubicBezTo>
                  <a:cubicBezTo>
                    <a:pt x="17193" y="20824"/>
                    <a:pt x="17074" y="20681"/>
                    <a:pt x="16943" y="20550"/>
                  </a:cubicBezTo>
                  <a:cubicBezTo>
                    <a:pt x="16895" y="20527"/>
                    <a:pt x="16836" y="20443"/>
                    <a:pt x="16764" y="20384"/>
                  </a:cubicBezTo>
                  <a:cubicBezTo>
                    <a:pt x="16729" y="20372"/>
                    <a:pt x="16717" y="20360"/>
                    <a:pt x="16693" y="20324"/>
                  </a:cubicBezTo>
                  <a:lnTo>
                    <a:pt x="16669" y="20312"/>
                  </a:lnTo>
                  <a:cubicBezTo>
                    <a:pt x="16610" y="20265"/>
                    <a:pt x="16550" y="20205"/>
                    <a:pt x="16491" y="20169"/>
                  </a:cubicBezTo>
                  <a:lnTo>
                    <a:pt x="16276" y="19991"/>
                  </a:lnTo>
                  <a:lnTo>
                    <a:pt x="16240" y="19955"/>
                  </a:lnTo>
                  <a:cubicBezTo>
                    <a:pt x="16193" y="19908"/>
                    <a:pt x="16157" y="19884"/>
                    <a:pt x="16110" y="19848"/>
                  </a:cubicBezTo>
                  <a:cubicBezTo>
                    <a:pt x="16074" y="19836"/>
                    <a:pt x="16050" y="19824"/>
                    <a:pt x="16038" y="19812"/>
                  </a:cubicBezTo>
                  <a:cubicBezTo>
                    <a:pt x="15752" y="19610"/>
                    <a:pt x="15443" y="19431"/>
                    <a:pt x="15002" y="19241"/>
                  </a:cubicBezTo>
                  <a:lnTo>
                    <a:pt x="14990" y="19241"/>
                  </a:lnTo>
                  <a:lnTo>
                    <a:pt x="14764" y="19157"/>
                  </a:lnTo>
                  <a:cubicBezTo>
                    <a:pt x="14740" y="19134"/>
                    <a:pt x="14728" y="19134"/>
                    <a:pt x="14693" y="19122"/>
                  </a:cubicBezTo>
                  <a:lnTo>
                    <a:pt x="14681" y="19110"/>
                  </a:lnTo>
                  <a:lnTo>
                    <a:pt x="14645" y="19110"/>
                  </a:lnTo>
                  <a:cubicBezTo>
                    <a:pt x="14609" y="19098"/>
                    <a:pt x="14550" y="19062"/>
                    <a:pt x="14502" y="19050"/>
                  </a:cubicBezTo>
                  <a:lnTo>
                    <a:pt x="14407" y="19015"/>
                  </a:lnTo>
                  <a:lnTo>
                    <a:pt x="14205" y="18943"/>
                  </a:lnTo>
                  <a:cubicBezTo>
                    <a:pt x="14109" y="18919"/>
                    <a:pt x="14014" y="18884"/>
                    <a:pt x="13907" y="18872"/>
                  </a:cubicBezTo>
                  <a:lnTo>
                    <a:pt x="13895" y="18872"/>
                  </a:lnTo>
                  <a:lnTo>
                    <a:pt x="13847" y="18860"/>
                  </a:lnTo>
                  <a:cubicBezTo>
                    <a:pt x="13740" y="18836"/>
                    <a:pt x="13621" y="18824"/>
                    <a:pt x="13502" y="18812"/>
                  </a:cubicBezTo>
                  <a:cubicBezTo>
                    <a:pt x="13270" y="18794"/>
                    <a:pt x="13070" y="18785"/>
                    <a:pt x="12886" y="18785"/>
                  </a:cubicBezTo>
                  <a:cubicBezTo>
                    <a:pt x="12701" y="18785"/>
                    <a:pt x="12532" y="18794"/>
                    <a:pt x="12359" y="18812"/>
                  </a:cubicBezTo>
                  <a:cubicBezTo>
                    <a:pt x="12192" y="18824"/>
                    <a:pt x="12002" y="18836"/>
                    <a:pt x="11811" y="18872"/>
                  </a:cubicBezTo>
                  <a:cubicBezTo>
                    <a:pt x="11716" y="18884"/>
                    <a:pt x="11645" y="18919"/>
                    <a:pt x="11573" y="18931"/>
                  </a:cubicBezTo>
                  <a:lnTo>
                    <a:pt x="11526" y="18943"/>
                  </a:lnTo>
                  <a:cubicBezTo>
                    <a:pt x="11430" y="18979"/>
                    <a:pt x="11335" y="19003"/>
                    <a:pt x="11240" y="19050"/>
                  </a:cubicBezTo>
                  <a:cubicBezTo>
                    <a:pt x="11073" y="19122"/>
                    <a:pt x="10930" y="19217"/>
                    <a:pt x="10776" y="19312"/>
                  </a:cubicBezTo>
                  <a:lnTo>
                    <a:pt x="10752" y="19348"/>
                  </a:lnTo>
                  <a:lnTo>
                    <a:pt x="10740" y="19360"/>
                  </a:lnTo>
                  <a:cubicBezTo>
                    <a:pt x="10680" y="19276"/>
                    <a:pt x="10597" y="19169"/>
                    <a:pt x="10525" y="19074"/>
                  </a:cubicBezTo>
                  <a:cubicBezTo>
                    <a:pt x="10466" y="19003"/>
                    <a:pt x="10406" y="18919"/>
                    <a:pt x="10347" y="18824"/>
                  </a:cubicBezTo>
                  <a:lnTo>
                    <a:pt x="10347" y="18812"/>
                  </a:lnTo>
                  <a:cubicBezTo>
                    <a:pt x="10335" y="18765"/>
                    <a:pt x="10299" y="18741"/>
                    <a:pt x="10275" y="18693"/>
                  </a:cubicBezTo>
                  <a:cubicBezTo>
                    <a:pt x="10204" y="18598"/>
                    <a:pt x="10144" y="18503"/>
                    <a:pt x="10085" y="18395"/>
                  </a:cubicBezTo>
                  <a:lnTo>
                    <a:pt x="10049" y="18348"/>
                  </a:lnTo>
                  <a:lnTo>
                    <a:pt x="10025" y="18300"/>
                  </a:lnTo>
                  <a:lnTo>
                    <a:pt x="10002" y="18288"/>
                  </a:lnTo>
                  <a:cubicBezTo>
                    <a:pt x="9966" y="18217"/>
                    <a:pt x="9906" y="18110"/>
                    <a:pt x="9847" y="18003"/>
                  </a:cubicBezTo>
                  <a:lnTo>
                    <a:pt x="9644" y="17669"/>
                  </a:lnTo>
                  <a:lnTo>
                    <a:pt x="9633" y="17645"/>
                  </a:lnTo>
                  <a:lnTo>
                    <a:pt x="9549" y="17467"/>
                  </a:lnTo>
                  <a:lnTo>
                    <a:pt x="9525" y="17455"/>
                  </a:lnTo>
                  <a:cubicBezTo>
                    <a:pt x="9466" y="17336"/>
                    <a:pt x="9406" y="17205"/>
                    <a:pt x="9347" y="17074"/>
                  </a:cubicBezTo>
                  <a:lnTo>
                    <a:pt x="9263" y="16860"/>
                  </a:lnTo>
                  <a:lnTo>
                    <a:pt x="9168" y="16657"/>
                  </a:lnTo>
                  <a:cubicBezTo>
                    <a:pt x="9144" y="16574"/>
                    <a:pt x="9109" y="16514"/>
                    <a:pt x="9085" y="16443"/>
                  </a:cubicBezTo>
                  <a:cubicBezTo>
                    <a:pt x="9085" y="16419"/>
                    <a:pt x="9073" y="16383"/>
                    <a:pt x="9049" y="16359"/>
                  </a:cubicBezTo>
                  <a:cubicBezTo>
                    <a:pt x="9013" y="16252"/>
                    <a:pt x="8978" y="16145"/>
                    <a:pt x="8930" y="16038"/>
                  </a:cubicBezTo>
                  <a:lnTo>
                    <a:pt x="8930" y="15705"/>
                  </a:lnTo>
                  <a:cubicBezTo>
                    <a:pt x="8930" y="15312"/>
                    <a:pt x="8954" y="14931"/>
                    <a:pt x="8966" y="14526"/>
                  </a:cubicBezTo>
                  <a:cubicBezTo>
                    <a:pt x="8966" y="14407"/>
                    <a:pt x="8966" y="14300"/>
                    <a:pt x="8978" y="14193"/>
                  </a:cubicBezTo>
                  <a:lnTo>
                    <a:pt x="8978" y="14181"/>
                  </a:lnTo>
                  <a:lnTo>
                    <a:pt x="8990" y="14062"/>
                  </a:lnTo>
                  <a:lnTo>
                    <a:pt x="9013" y="13895"/>
                  </a:lnTo>
                  <a:lnTo>
                    <a:pt x="9013" y="13883"/>
                  </a:lnTo>
                  <a:cubicBezTo>
                    <a:pt x="9025" y="13776"/>
                    <a:pt x="9025" y="13657"/>
                    <a:pt x="9037" y="13562"/>
                  </a:cubicBezTo>
                  <a:lnTo>
                    <a:pt x="9049" y="13335"/>
                  </a:lnTo>
                  <a:lnTo>
                    <a:pt x="9049" y="13323"/>
                  </a:lnTo>
                  <a:cubicBezTo>
                    <a:pt x="9073" y="13061"/>
                    <a:pt x="9109" y="12764"/>
                    <a:pt x="9144" y="12466"/>
                  </a:cubicBezTo>
                  <a:cubicBezTo>
                    <a:pt x="9252" y="11692"/>
                    <a:pt x="9347" y="10906"/>
                    <a:pt x="9466" y="10121"/>
                  </a:cubicBezTo>
                  <a:cubicBezTo>
                    <a:pt x="9513" y="9871"/>
                    <a:pt x="9561" y="9597"/>
                    <a:pt x="9609" y="9347"/>
                  </a:cubicBezTo>
                  <a:lnTo>
                    <a:pt x="9609" y="9335"/>
                  </a:lnTo>
                  <a:lnTo>
                    <a:pt x="9609" y="9311"/>
                  </a:lnTo>
                  <a:lnTo>
                    <a:pt x="9633" y="9168"/>
                  </a:lnTo>
                  <a:lnTo>
                    <a:pt x="9668" y="9037"/>
                  </a:lnTo>
                  <a:cubicBezTo>
                    <a:pt x="9680" y="8930"/>
                    <a:pt x="9704" y="8823"/>
                    <a:pt x="9728" y="8739"/>
                  </a:cubicBezTo>
                  <a:lnTo>
                    <a:pt x="9728" y="8716"/>
                  </a:lnTo>
                  <a:lnTo>
                    <a:pt x="9740" y="8620"/>
                  </a:lnTo>
                  <a:lnTo>
                    <a:pt x="9740" y="8597"/>
                  </a:lnTo>
                  <a:lnTo>
                    <a:pt x="9752" y="8513"/>
                  </a:lnTo>
                  <a:cubicBezTo>
                    <a:pt x="9787" y="8358"/>
                    <a:pt x="9823" y="8204"/>
                    <a:pt x="9859" y="8049"/>
                  </a:cubicBezTo>
                  <a:lnTo>
                    <a:pt x="9906" y="7882"/>
                  </a:lnTo>
                  <a:lnTo>
                    <a:pt x="9918" y="7858"/>
                  </a:lnTo>
                  <a:lnTo>
                    <a:pt x="9918" y="7835"/>
                  </a:lnTo>
                  <a:lnTo>
                    <a:pt x="9918" y="7823"/>
                  </a:lnTo>
                  <a:cubicBezTo>
                    <a:pt x="9966" y="7620"/>
                    <a:pt x="10025" y="7382"/>
                    <a:pt x="10097" y="7156"/>
                  </a:cubicBezTo>
                  <a:cubicBezTo>
                    <a:pt x="10121" y="7061"/>
                    <a:pt x="10156" y="6965"/>
                    <a:pt x="10180" y="6870"/>
                  </a:cubicBezTo>
                  <a:lnTo>
                    <a:pt x="10204" y="6823"/>
                  </a:lnTo>
                  <a:cubicBezTo>
                    <a:pt x="10275" y="6584"/>
                    <a:pt x="10347" y="6311"/>
                    <a:pt x="10442" y="6049"/>
                  </a:cubicBezTo>
                  <a:lnTo>
                    <a:pt x="10466" y="5953"/>
                  </a:lnTo>
                  <a:lnTo>
                    <a:pt x="10466" y="5930"/>
                  </a:lnTo>
                  <a:lnTo>
                    <a:pt x="10478" y="5906"/>
                  </a:lnTo>
                  <a:lnTo>
                    <a:pt x="10799" y="4965"/>
                  </a:lnTo>
                  <a:lnTo>
                    <a:pt x="10895" y="4668"/>
                  </a:lnTo>
                  <a:lnTo>
                    <a:pt x="11002" y="4370"/>
                  </a:lnTo>
                  <a:cubicBezTo>
                    <a:pt x="11037" y="4287"/>
                    <a:pt x="11073" y="4179"/>
                    <a:pt x="11109" y="4084"/>
                  </a:cubicBezTo>
                  <a:lnTo>
                    <a:pt x="11121" y="4048"/>
                  </a:lnTo>
                  <a:lnTo>
                    <a:pt x="11121" y="4025"/>
                  </a:lnTo>
                  <a:lnTo>
                    <a:pt x="11133" y="4001"/>
                  </a:lnTo>
                  <a:cubicBezTo>
                    <a:pt x="11168" y="3953"/>
                    <a:pt x="11180" y="3906"/>
                    <a:pt x="11192" y="3870"/>
                  </a:cubicBezTo>
                  <a:cubicBezTo>
                    <a:pt x="11335" y="3536"/>
                    <a:pt x="11466" y="3191"/>
                    <a:pt x="11597" y="2870"/>
                  </a:cubicBezTo>
                  <a:lnTo>
                    <a:pt x="11609" y="2834"/>
                  </a:lnTo>
                  <a:lnTo>
                    <a:pt x="11609" y="2822"/>
                  </a:lnTo>
                  <a:lnTo>
                    <a:pt x="11609" y="2810"/>
                  </a:lnTo>
                  <a:lnTo>
                    <a:pt x="11633" y="2774"/>
                  </a:lnTo>
                  <a:lnTo>
                    <a:pt x="11764" y="2465"/>
                  </a:lnTo>
                  <a:lnTo>
                    <a:pt x="11764" y="2453"/>
                  </a:lnTo>
                  <a:cubicBezTo>
                    <a:pt x="11776" y="2417"/>
                    <a:pt x="11811" y="2382"/>
                    <a:pt x="11823" y="2334"/>
                  </a:cubicBezTo>
                  <a:cubicBezTo>
                    <a:pt x="11930" y="2108"/>
                    <a:pt x="12049" y="1858"/>
                    <a:pt x="12192" y="1584"/>
                  </a:cubicBezTo>
                  <a:cubicBezTo>
                    <a:pt x="12311" y="1370"/>
                    <a:pt x="12442" y="1191"/>
                    <a:pt x="12561" y="1012"/>
                  </a:cubicBezTo>
                  <a:cubicBezTo>
                    <a:pt x="12669" y="846"/>
                    <a:pt x="12788" y="691"/>
                    <a:pt x="12919" y="548"/>
                  </a:cubicBezTo>
                  <a:lnTo>
                    <a:pt x="13014" y="453"/>
                  </a:lnTo>
                  <a:cubicBezTo>
                    <a:pt x="13085" y="417"/>
                    <a:pt x="13145" y="322"/>
                    <a:pt x="13145" y="238"/>
                  </a:cubicBezTo>
                  <a:cubicBezTo>
                    <a:pt x="13145" y="191"/>
                    <a:pt x="13121" y="131"/>
                    <a:pt x="13085" y="84"/>
                  </a:cubicBezTo>
                  <a:cubicBezTo>
                    <a:pt x="13062" y="36"/>
                    <a:pt x="12978" y="12"/>
                    <a:pt x="12919" y="0"/>
                  </a:cubicBezTo>
                  <a:close/>
                </a:path>
              </a:pathLst>
            </a:custGeom>
            <a:solidFill>
              <a:srgbClr val="FFC7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9"/>
            <p:cNvSpPr/>
            <p:nvPr/>
          </p:nvSpPr>
          <p:spPr>
            <a:xfrm rot="10105750">
              <a:off x="6549500" y="3251083"/>
              <a:ext cx="212769" cy="133111"/>
            </a:xfrm>
            <a:custGeom>
              <a:rect b="b" l="l" r="r" t="t"/>
              <a:pathLst>
                <a:path extrusionOk="0" h="3122" w="4990">
                  <a:moveTo>
                    <a:pt x="3156" y="1191"/>
                  </a:moveTo>
                  <a:cubicBezTo>
                    <a:pt x="3144" y="1191"/>
                    <a:pt x="3144" y="1203"/>
                    <a:pt x="3132" y="1203"/>
                  </a:cubicBezTo>
                  <a:cubicBezTo>
                    <a:pt x="3144" y="1203"/>
                    <a:pt x="3156" y="1203"/>
                    <a:pt x="3156" y="1191"/>
                  </a:cubicBezTo>
                  <a:close/>
                  <a:moveTo>
                    <a:pt x="3334" y="1489"/>
                  </a:moveTo>
                  <a:lnTo>
                    <a:pt x="3334" y="1489"/>
                  </a:lnTo>
                  <a:cubicBezTo>
                    <a:pt x="3334" y="1489"/>
                    <a:pt x="3333" y="1489"/>
                    <a:pt x="3330" y="1489"/>
                  </a:cubicBezTo>
                  <a:lnTo>
                    <a:pt x="3330" y="1489"/>
                  </a:lnTo>
                  <a:cubicBezTo>
                    <a:pt x="3331" y="1489"/>
                    <a:pt x="3333" y="1489"/>
                    <a:pt x="3334" y="1489"/>
                  </a:cubicBezTo>
                  <a:close/>
                  <a:moveTo>
                    <a:pt x="4763" y="0"/>
                  </a:moveTo>
                  <a:cubicBezTo>
                    <a:pt x="4703" y="0"/>
                    <a:pt x="4656" y="48"/>
                    <a:pt x="4644" y="96"/>
                  </a:cubicBezTo>
                  <a:cubicBezTo>
                    <a:pt x="4632" y="119"/>
                    <a:pt x="4596" y="155"/>
                    <a:pt x="4572" y="179"/>
                  </a:cubicBezTo>
                  <a:cubicBezTo>
                    <a:pt x="4453" y="298"/>
                    <a:pt x="4322" y="417"/>
                    <a:pt x="4180" y="524"/>
                  </a:cubicBezTo>
                  <a:cubicBezTo>
                    <a:pt x="4084" y="608"/>
                    <a:pt x="3977" y="691"/>
                    <a:pt x="3870" y="762"/>
                  </a:cubicBezTo>
                  <a:cubicBezTo>
                    <a:pt x="3644" y="905"/>
                    <a:pt x="3406" y="1060"/>
                    <a:pt x="3191" y="1191"/>
                  </a:cubicBezTo>
                  <a:cubicBezTo>
                    <a:pt x="2989" y="1310"/>
                    <a:pt x="2798" y="1429"/>
                    <a:pt x="2608" y="1536"/>
                  </a:cubicBezTo>
                  <a:cubicBezTo>
                    <a:pt x="2417" y="1643"/>
                    <a:pt x="2239" y="1739"/>
                    <a:pt x="2036" y="1846"/>
                  </a:cubicBezTo>
                  <a:lnTo>
                    <a:pt x="1060" y="2334"/>
                  </a:lnTo>
                  <a:cubicBezTo>
                    <a:pt x="751" y="2489"/>
                    <a:pt x="417" y="2632"/>
                    <a:pt x="108" y="2786"/>
                  </a:cubicBezTo>
                  <a:cubicBezTo>
                    <a:pt x="48" y="2798"/>
                    <a:pt x="0" y="2858"/>
                    <a:pt x="24" y="2977"/>
                  </a:cubicBezTo>
                  <a:cubicBezTo>
                    <a:pt x="24" y="2989"/>
                    <a:pt x="24" y="3025"/>
                    <a:pt x="48" y="3036"/>
                  </a:cubicBezTo>
                  <a:cubicBezTo>
                    <a:pt x="66" y="3089"/>
                    <a:pt x="128" y="3122"/>
                    <a:pt x="188" y="3122"/>
                  </a:cubicBezTo>
                  <a:cubicBezTo>
                    <a:pt x="210" y="3122"/>
                    <a:pt x="231" y="3117"/>
                    <a:pt x="250" y="3108"/>
                  </a:cubicBezTo>
                  <a:cubicBezTo>
                    <a:pt x="584" y="2965"/>
                    <a:pt x="905" y="2810"/>
                    <a:pt x="1239" y="2655"/>
                  </a:cubicBezTo>
                  <a:cubicBezTo>
                    <a:pt x="1560" y="2489"/>
                    <a:pt x="1870" y="2322"/>
                    <a:pt x="2203" y="2155"/>
                  </a:cubicBezTo>
                  <a:cubicBezTo>
                    <a:pt x="2525" y="2001"/>
                    <a:pt x="2858" y="1834"/>
                    <a:pt x="3168" y="1643"/>
                  </a:cubicBezTo>
                  <a:cubicBezTo>
                    <a:pt x="3168" y="1620"/>
                    <a:pt x="3179" y="1620"/>
                    <a:pt x="3179" y="1620"/>
                  </a:cubicBezTo>
                  <a:lnTo>
                    <a:pt x="3215" y="1620"/>
                  </a:lnTo>
                  <a:cubicBezTo>
                    <a:pt x="3227" y="1620"/>
                    <a:pt x="3227" y="1608"/>
                    <a:pt x="3239" y="1608"/>
                  </a:cubicBezTo>
                  <a:lnTo>
                    <a:pt x="3227" y="1608"/>
                  </a:lnTo>
                  <a:cubicBezTo>
                    <a:pt x="3239" y="1596"/>
                    <a:pt x="3275" y="1584"/>
                    <a:pt x="3287" y="1560"/>
                  </a:cubicBezTo>
                  <a:cubicBezTo>
                    <a:pt x="3287" y="1548"/>
                    <a:pt x="3298" y="1548"/>
                    <a:pt x="3298" y="1548"/>
                  </a:cubicBezTo>
                  <a:lnTo>
                    <a:pt x="3322" y="1536"/>
                  </a:lnTo>
                  <a:lnTo>
                    <a:pt x="3334" y="1524"/>
                  </a:lnTo>
                  <a:lnTo>
                    <a:pt x="3322" y="1524"/>
                  </a:lnTo>
                  <a:cubicBezTo>
                    <a:pt x="3584" y="1358"/>
                    <a:pt x="3834" y="1167"/>
                    <a:pt x="4096" y="989"/>
                  </a:cubicBezTo>
                  <a:cubicBezTo>
                    <a:pt x="4215" y="893"/>
                    <a:pt x="4334" y="786"/>
                    <a:pt x="4453" y="703"/>
                  </a:cubicBezTo>
                  <a:cubicBezTo>
                    <a:pt x="4513" y="655"/>
                    <a:pt x="4572" y="596"/>
                    <a:pt x="4632" y="548"/>
                  </a:cubicBezTo>
                  <a:cubicBezTo>
                    <a:pt x="4668" y="524"/>
                    <a:pt x="4715" y="477"/>
                    <a:pt x="4763" y="429"/>
                  </a:cubicBezTo>
                  <a:cubicBezTo>
                    <a:pt x="4834" y="358"/>
                    <a:pt x="4894" y="298"/>
                    <a:pt x="4942" y="215"/>
                  </a:cubicBezTo>
                  <a:cubicBezTo>
                    <a:pt x="4989" y="119"/>
                    <a:pt x="4906" y="0"/>
                    <a:pt x="48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9"/>
            <p:cNvSpPr/>
            <p:nvPr/>
          </p:nvSpPr>
          <p:spPr>
            <a:xfrm rot="10105750">
              <a:off x="6568925" y="2628243"/>
              <a:ext cx="118323" cy="262215"/>
            </a:xfrm>
            <a:custGeom>
              <a:rect b="b" l="l" r="r" t="t"/>
              <a:pathLst>
                <a:path extrusionOk="0" h="6150" w="2775">
                  <a:moveTo>
                    <a:pt x="2578" y="0"/>
                  </a:moveTo>
                  <a:cubicBezTo>
                    <a:pt x="2551" y="0"/>
                    <a:pt x="2525" y="3"/>
                    <a:pt x="2501" y="9"/>
                  </a:cubicBezTo>
                  <a:cubicBezTo>
                    <a:pt x="2453" y="33"/>
                    <a:pt x="2417" y="81"/>
                    <a:pt x="2394" y="116"/>
                  </a:cubicBezTo>
                  <a:cubicBezTo>
                    <a:pt x="2274" y="569"/>
                    <a:pt x="2155" y="1009"/>
                    <a:pt x="2013" y="1462"/>
                  </a:cubicBezTo>
                  <a:cubicBezTo>
                    <a:pt x="1941" y="1700"/>
                    <a:pt x="1858" y="1914"/>
                    <a:pt x="1774" y="2140"/>
                  </a:cubicBezTo>
                  <a:cubicBezTo>
                    <a:pt x="1691" y="2378"/>
                    <a:pt x="1596" y="2605"/>
                    <a:pt x="1512" y="2843"/>
                  </a:cubicBezTo>
                  <a:cubicBezTo>
                    <a:pt x="1334" y="3307"/>
                    <a:pt x="1131" y="3748"/>
                    <a:pt x="941" y="4200"/>
                  </a:cubicBezTo>
                  <a:cubicBezTo>
                    <a:pt x="834" y="4438"/>
                    <a:pt x="739" y="4664"/>
                    <a:pt x="631" y="4879"/>
                  </a:cubicBezTo>
                  <a:cubicBezTo>
                    <a:pt x="524" y="5093"/>
                    <a:pt x="405" y="5284"/>
                    <a:pt x="298" y="5498"/>
                  </a:cubicBezTo>
                  <a:cubicBezTo>
                    <a:pt x="215" y="5641"/>
                    <a:pt x="119" y="5772"/>
                    <a:pt x="36" y="5927"/>
                  </a:cubicBezTo>
                  <a:cubicBezTo>
                    <a:pt x="24" y="5974"/>
                    <a:pt x="0" y="5998"/>
                    <a:pt x="12" y="5998"/>
                  </a:cubicBezTo>
                  <a:lnTo>
                    <a:pt x="12" y="6010"/>
                  </a:lnTo>
                  <a:cubicBezTo>
                    <a:pt x="12" y="6057"/>
                    <a:pt x="48" y="6081"/>
                    <a:pt x="72" y="6117"/>
                  </a:cubicBezTo>
                  <a:cubicBezTo>
                    <a:pt x="97" y="6138"/>
                    <a:pt x="134" y="6149"/>
                    <a:pt x="171" y="6149"/>
                  </a:cubicBezTo>
                  <a:cubicBezTo>
                    <a:pt x="221" y="6149"/>
                    <a:pt x="271" y="6129"/>
                    <a:pt x="298" y="6081"/>
                  </a:cubicBezTo>
                  <a:cubicBezTo>
                    <a:pt x="358" y="5986"/>
                    <a:pt x="429" y="5867"/>
                    <a:pt x="489" y="5760"/>
                  </a:cubicBezTo>
                  <a:cubicBezTo>
                    <a:pt x="631" y="5546"/>
                    <a:pt x="774" y="5343"/>
                    <a:pt x="905" y="5153"/>
                  </a:cubicBezTo>
                  <a:cubicBezTo>
                    <a:pt x="965" y="5057"/>
                    <a:pt x="1048" y="4950"/>
                    <a:pt x="1108" y="4867"/>
                  </a:cubicBezTo>
                  <a:cubicBezTo>
                    <a:pt x="1179" y="4760"/>
                    <a:pt x="1239" y="4641"/>
                    <a:pt x="1310" y="4533"/>
                  </a:cubicBezTo>
                  <a:cubicBezTo>
                    <a:pt x="1382" y="4414"/>
                    <a:pt x="1441" y="4319"/>
                    <a:pt x="1501" y="4200"/>
                  </a:cubicBezTo>
                  <a:cubicBezTo>
                    <a:pt x="1560" y="4081"/>
                    <a:pt x="1620" y="3974"/>
                    <a:pt x="1679" y="3855"/>
                  </a:cubicBezTo>
                  <a:lnTo>
                    <a:pt x="1858" y="3498"/>
                  </a:lnTo>
                  <a:cubicBezTo>
                    <a:pt x="1917" y="3390"/>
                    <a:pt x="1977" y="3271"/>
                    <a:pt x="2024" y="3152"/>
                  </a:cubicBezTo>
                  <a:cubicBezTo>
                    <a:pt x="2072" y="3045"/>
                    <a:pt x="2120" y="2926"/>
                    <a:pt x="2155" y="2807"/>
                  </a:cubicBezTo>
                  <a:cubicBezTo>
                    <a:pt x="2203" y="2688"/>
                    <a:pt x="2239" y="2569"/>
                    <a:pt x="2274" y="2450"/>
                  </a:cubicBezTo>
                  <a:cubicBezTo>
                    <a:pt x="2370" y="2212"/>
                    <a:pt x="2429" y="1962"/>
                    <a:pt x="2489" y="1712"/>
                  </a:cubicBezTo>
                  <a:cubicBezTo>
                    <a:pt x="2548" y="1474"/>
                    <a:pt x="2596" y="1224"/>
                    <a:pt x="2632" y="962"/>
                  </a:cubicBezTo>
                  <a:cubicBezTo>
                    <a:pt x="2679" y="712"/>
                    <a:pt x="2715" y="474"/>
                    <a:pt x="2775" y="223"/>
                  </a:cubicBezTo>
                  <a:lnTo>
                    <a:pt x="2775" y="223"/>
                  </a:lnTo>
                  <a:cubicBezTo>
                    <a:pt x="2775" y="227"/>
                    <a:pt x="2775" y="231"/>
                    <a:pt x="2775" y="235"/>
                  </a:cubicBezTo>
                  <a:lnTo>
                    <a:pt x="2775" y="223"/>
                  </a:lnTo>
                  <a:cubicBezTo>
                    <a:pt x="2775" y="223"/>
                    <a:pt x="2775" y="223"/>
                    <a:pt x="2775" y="223"/>
                  </a:cubicBezTo>
                  <a:lnTo>
                    <a:pt x="2775" y="223"/>
                  </a:lnTo>
                  <a:cubicBezTo>
                    <a:pt x="2774" y="183"/>
                    <a:pt x="2772" y="160"/>
                    <a:pt x="2751" y="116"/>
                  </a:cubicBezTo>
                  <a:cubicBezTo>
                    <a:pt x="2739" y="69"/>
                    <a:pt x="2691" y="33"/>
                    <a:pt x="2655" y="9"/>
                  </a:cubicBezTo>
                  <a:cubicBezTo>
                    <a:pt x="2632" y="3"/>
                    <a:pt x="2605" y="0"/>
                    <a:pt x="25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9"/>
            <p:cNvSpPr/>
            <p:nvPr/>
          </p:nvSpPr>
          <p:spPr>
            <a:xfrm rot="10105750">
              <a:off x="6328565" y="2375439"/>
              <a:ext cx="67029" cy="292871"/>
            </a:xfrm>
            <a:custGeom>
              <a:rect b="b" l="l" r="r" t="t"/>
              <a:pathLst>
                <a:path extrusionOk="0" h="6869" w="1572">
                  <a:moveTo>
                    <a:pt x="200" y="1"/>
                  </a:moveTo>
                  <a:cubicBezTo>
                    <a:pt x="128" y="1"/>
                    <a:pt x="56" y="53"/>
                    <a:pt x="36" y="113"/>
                  </a:cubicBezTo>
                  <a:cubicBezTo>
                    <a:pt x="36" y="137"/>
                    <a:pt x="36" y="161"/>
                    <a:pt x="0" y="173"/>
                  </a:cubicBezTo>
                  <a:lnTo>
                    <a:pt x="0" y="185"/>
                  </a:lnTo>
                  <a:cubicBezTo>
                    <a:pt x="24" y="268"/>
                    <a:pt x="24" y="363"/>
                    <a:pt x="24" y="447"/>
                  </a:cubicBezTo>
                  <a:cubicBezTo>
                    <a:pt x="24" y="542"/>
                    <a:pt x="36" y="613"/>
                    <a:pt x="36" y="709"/>
                  </a:cubicBezTo>
                  <a:cubicBezTo>
                    <a:pt x="36" y="816"/>
                    <a:pt x="48" y="911"/>
                    <a:pt x="48" y="1018"/>
                  </a:cubicBezTo>
                  <a:lnTo>
                    <a:pt x="48" y="1304"/>
                  </a:lnTo>
                  <a:cubicBezTo>
                    <a:pt x="48" y="1530"/>
                    <a:pt x="48" y="1733"/>
                    <a:pt x="60" y="1935"/>
                  </a:cubicBezTo>
                  <a:cubicBezTo>
                    <a:pt x="72" y="2078"/>
                    <a:pt x="72" y="2209"/>
                    <a:pt x="96" y="2340"/>
                  </a:cubicBezTo>
                  <a:cubicBezTo>
                    <a:pt x="96" y="2495"/>
                    <a:pt x="107" y="2626"/>
                    <a:pt x="119" y="2780"/>
                  </a:cubicBezTo>
                  <a:lnTo>
                    <a:pt x="215" y="3399"/>
                  </a:lnTo>
                  <a:cubicBezTo>
                    <a:pt x="227" y="3518"/>
                    <a:pt x="250" y="3626"/>
                    <a:pt x="274" y="3745"/>
                  </a:cubicBezTo>
                  <a:cubicBezTo>
                    <a:pt x="298" y="3864"/>
                    <a:pt x="310" y="3983"/>
                    <a:pt x="346" y="4102"/>
                  </a:cubicBezTo>
                  <a:cubicBezTo>
                    <a:pt x="465" y="4578"/>
                    <a:pt x="584" y="5031"/>
                    <a:pt x="750" y="5495"/>
                  </a:cubicBezTo>
                  <a:cubicBezTo>
                    <a:pt x="834" y="5709"/>
                    <a:pt x="905" y="5924"/>
                    <a:pt x="1012" y="6138"/>
                  </a:cubicBezTo>
                  <a:cubicBezTo>
                    <a:pt x="1024" y="6185"/>
                    <a:pt x="1060" y="6245"/>
                    <a:pt x="1084" y="6305"/>
                  </a:cubicBezTo>
                  <a:cubicBezTo>
                    <a:pt x="1108" y="6364"/>
                    <a:pt x="1131" y="6400"/>
                    <a:pt x="1143" y="6459"/>
                  </a:cubicBezTo>
                  <a:cubicBezTo>
                    <a:pt x="1191" y="6566"/>
                    <a:pt x="1227" y="6674"/>
                    <a:pt x="1262" y="6781"/>
                  </a:cubicBezTo>
                  <a:cubicBezTo>
                    <a:pt x="1287" y="6839"/>
                    <a:pt x="1347" y="6868"/>
                    <a:pt x="1406" y="6868"/>
                  </a:cubicBezTo>
                  <a:cubicBezTo>
                    <a:pt x="1431" y="6868"/>
                    <a:pt x="1455" y="6863"/>
                    <a:pt x="1477" y="6852"/>
                  </a:cubicBezTo>
                  <a:cubicBezTo>
                    <a:pt x="1512" y="6840"/>
                    <a:pt x="1536" y="6805"/>
                    <a:pt x="1548" y="6757"/>
                  </a:cubicBezTo>
                  <a:cubicBezTo>
                    <a:pt x="1572" y="6721"/>
                    <a:pt x="1548" y="6686"/>
                    <a:pt x="1536" y="6650"/>
                  </a:cubicBezTo>
                  <a:cubicBezTo>
                    <a:pt x="1489" y="6507"/>
                    <a:pt x="1441" y="6388"/>
                    <a:pt x="1405" y="6257"/>
                  </a:cubicBezTo>
                  <a:cubicBezTo>
                    <a:pt x="1381" y="6209"/>
                    <a:pt x="1381" y="6185"/>
                    <a:pt x="1370" y="6150"/>
                  </a:cubicBezTo>
                  <a:cubicBezTo>
                    <a:pt x="1262" y="5709"/>
                    <a:pt x="1143" y="5257"/>
                    <a:pt x="1048" y="4816"/>
                  </a:cubicBezTo>
                  <a:cubicBezTo>
                    <a:pt x="941" y="4364"/>
                    <a:pt x="846" y="3923"/>
                    <a:pt x="762" y="3471"/>
                  </a:cubicBezTo>
                  <a:cubicBezTo>
                    <a:pt x="667" y="2995"/>
                    <a:pt x="584" y="2518"/>
                    <a:pt x="512" y="2042"/>
                  </a:cubicBezTo>
                  <a:lnTo>
                    <a:pt x="417" y="1375"/>
                  </a:lnTo>
                  <a:cubicBezTo>
                    <a:pt x="405" y="1256"/>
                    <a:pt x="393" y="1125"/>
                    <a:pt x="369" y="982"/>
                  </a:cubicBezTo>
                  <a:cubicBezTo>
                    <a:pt x="358" y="899"/>
                    <a:pt x="358" y="792"/>
                    <a:pt x="358" y="709"/>
                  </a:cubicBezTo>
                  <a:cubicBezTo>
                    <a:pt x="358" y="590"/>
                    <a:pt x="346" y="482"/>
                    <a:pt x="346" y="363"/>
                  </a:cubicBezTo>
                  <a:lnTo>
                    <a:pt x="346" y="209"/>
                  </a:lnTo>
                  <a:cubicBezTo>
                    <a:pt x="346" y="173"/>
                    <a:pt x="346" y="125"/>
                    <a:pt x="334" y="78"/>
                  </a:cubicBezTo>
                  <a:cubicBezTo>
                    <a:pt x="322" y="54"/>
                    <a:pt x="286" y="18"/>
                    <a:pt x="238" y="6"/>
                  </a:cubicBezTo>
                  <a:cubicBezTo>
                    <a:pt x="226" y="3"/>
                    <a:pt x="213" y="1"/>
                    <a:pt x="20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9"/>
            <p:cNvSpPr/>
            <p:nvPr/>
          </p:nvSpPr>
          <p:spPr>
            <a:xfrm rot="10105750">
              <a:off x="6192919" y="2695568"/>
              <a:ext cx="204113" cy="171442"/>
            </a:xfrm>
            <a:custGeom>
              <a:rect b="b" l="l" r="r" t="t"/>
              <a:pathLst>
                <a:path extrusionOk="0" h="4021" w="4787">
                  <a:moveTo>
                    <a:pt x="191" y="0"/>
                  </a:moveTo>
                  <a:cubicBezTo>
                    <a:pt x="143" y="0"/>
                    <a:pt x="84" y="12"/>
                    <a:pt x="36" y="60"/>
                  </a:cubicBezTo>
                  <a:cubicBezTo>
                    <a:pt x="12" y="84"/>
                    <a:pt x="0" y="131"/>
                    <a:pt x="36" y="155"/>
                  </a:cubicBezTo>
                  <a:cubicBezTo>
                    <a:pt x="36" y="179"/>
                    <a:pt x="60" y="215"/>
                    <a:pt x="72" y="239"/>
                  </a:cubicBezTo>
                  <a:cubicBezTo>
                    <a:pt x="84" y="239"/>
                    <a:pt x="84" y="250"/>
                    <a:pt x="84" y="250"/>
                  </a:cubicBezTo>
                  <a:cubicBezTo>
                    <a:pt x="119" y="286"/>
                    <a:pt x="131" y="334"/>
                    <a:pt x="155" y="370"/>
                  </a:cubicBezTo>
                  <a:cubicBezTo>
                    <a:pt x="167" y="405"/>
                    <a:pt x="203" y="453"/>
                    <a:pt x="238" y="489"/>
                  </a:cubicBezTo>
                  <a:cubicBezTo>
                    <a:pt x="286" y="572"/>
                    <a:pt x="334" y="643"/>
                    <a:pt x="393" y="715"/>
                  </a:cubicBezTo>
                  <a:cubicBezTo>
                    <a:pt x="453" y="810"/>
                    <a:pt x="512" y="893"/>
                    <a:pt x="572" y="965"/>
                  </a:cubicBezTo>
                  <a:cubicBezTo>
                    <a:pt x="655" y="1048"/>
                    <a:pt x="715" y="1132"/>
                    <a:pt x="786" y="1227"/>
                  </a:cubicBezTo>
                  <a:lnTo>
                    <a:pt x="1012" y="1489"/>
                  </a:lnTo>
                  <a:lnTo>
                    <a:pt x="1262" y="1739"/>
                  </a:lnTo>
                  <a:cubicBezTo>
                    <a:pt x="1322" y="1798"/>
                    <a:pt x="1381" y="1882"/>
                    <a:pt x="1453" y="1941"/>
                  </a:cubicBezTo>
                  <a:cubicBezTo>
                    <a:pt x="1524" y="2001"/>
                    <a:pt x="1608" y="2072"/>
                    <a:pt x="1679" y="2132"/>
                  </a:cubicBezTo>
                  <a:cubicBezTo>
                    <a:pt x="1905" y="2310"/>
                    <a:pt x="2108" y="2501"/>
                    <a:pt x="2346" y="2667"/>
                  </a:cubicBezTo>
                  <a:cubicBezTo>
                    <a:pt x="2465" y="2751"/>
                    <a:pt x="2596" y="2846"/>
                    <a:pt x="2715" y="2929"/>
                  </a:cubicBezTo>
                  <a:cubicBezTo>
                    <a:pt x="2834" y="3025"/>
                    <a:pt x="2953" y="3096"/>
                    <a:pt x="3072" y="3167"/>
                  </a:cubicBezTo>
                  <a:cubicBezTo>
                    <a:pt x="3191" y="3251"/>
                    <a:pt x="3334" y="3322"/>
                    <a:pt x="3465" y="3394"/>
                  </a:cubicBezTo>
                  <a:cubicBezTo>
                    <a:pt x="3572" y="3465"/>
                    <a:pt x="3691" y="3525"/>
                    <a:pt x="3810" y="3584"/>
                  </a:cubicBezTo>
                  <a:cubicBezTo>
                    <a:pt x="4060" y="3727"/>
                    <a:pt x="4298" y="3858"/>
                    <a:pt x="4537" y="4001"/>
                  </a:cubicBezTo>
                  <a:cubicBezTo>
                    <a:pt x="4556" y="4014"/>
                    <a:pt x="4579" y="4020"/>
                    <a:pt x="4603" y="4020"/>
                  </a:cubicBezTo>
                  <a:cubicBezTo>
                    <a:pt x="4663" y="4020"/>
                    <a:pt x="4728" y="3981"/>
                    <a:pt x="4763" y="3929"/>
                  </a:cubicBezTo>
                  <a:cubicBezTo>
                    <a:pt x="4787" y="3870"/>
                    <a:pt x="4775" y="3763"/>
                    <a:pt x="4715" y="3727"/>
                  </a:cubicBezTo>
                  <a:cubicBezTo>
                    <a:pt x="4382" y="3501"/>
                    <a:pt x="4060" y="3263"/>
                    <a:pt x="3751" y="3013"/>
                  </a:cubicBezTo>
                  <a:cubicBezTo>
                    <a:pt x="3584" y="2894"/>
                    <a:pt x="3417" y="2739"/>
                    <a:pt x="3251" y="2608"/>
                  </a:cubicBezTo>
                  <a:cubicBezTo>
                    <a:pt x="3108" y="2489"/>
                    <a:pt x="2953" y="2358"/>
                    <a:pt x="2810" y="2215"/>
                  </a:cubicBezTo>
                  <a:cubicBezTo>
                    <a:pt x="2381" y="1846"/>
                    <a:pt x="1917" y="1501"/>
                    <a:pt x="1465" y="1143"/>
                  </a:cubicBezTo>
                  <a:cubicBezTo>
                    <a:pt x="1369" y="1072"/>
                    <a:pt x="1262" y="989"/>
                    <a:pt x="1155" y="893"/>
                  </a:cubicBezTo>
                  <a:cubicBezTo>
                    <a:pt x="1048" y="810"/>
                    <a:pt x="965" y="727"/>
                    <a:pt x="869" y="643"/>
                  </a:cubicBezTo>
                  <a:cubicBezTo>
                    <a:pt x="667" y="465"/>
                    <a:pt x="476" y="274"/>
                    <a:pt x="298" y="72"/>
                  </a:cubicBezTo>
                  <a:cubicBezTo>
                    <a:pt x="274" y="36"/>
                    <a:pt x="238" y="12"/>
                    <a:pt x="1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hat Time Is It? by Slidesgo">
  <a:themeElements>
    <a:clrScheme name="Simple Light">
      <a:dk1>
        <a:srgbClr val="000000"/>
      </a:dk1>
      <a:lt1>
        <a:srgbClr val="FFFFFF"/>
      </a:lt1>
      <a:dk2>
        <a:srgbClr val="FFC766"/>
      </a:dk2>
      <a:lt2>
        <a:srgbClr val="FF70B4"/>
      </a:lt2>
      <a:accent1>
        <a:srgbClr val="FFC7E2"/>
      </a:accent1>
      <a:accent2>
        <a:srgbClr val="D32478"/>
      </a:accent2>
      <a:accent3>
        <a:srgbClr val="97A9FD"/>
      </a:accent3>
      <a:accent4>
        <a:srgbClr val="E6CAFF"/>
      </a:accent4>
      <a:accent5>
        <a:srgbClr val="83D6A9"/>
      </a:accent5>
      <a:accent6>
        <a:srgbClr val="48AA75"/>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